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90" r:id="rId3"/>
    <p:sldId id="265" r:id="rId4"/>
    <p:sldId id="276" r:id="rId5"/>
    <p:sldId id="281" r:id="rId6"/>
    <p:sldId id="279" r:id="rId7"/>
    <p:sldId id="278" r:id="rId8"/>
    <p:sldId id="280" r:id="rId9"/>
    <p:sldId id="282" r:id="rId10"/>
    <p:sldId id="283" r:id="rId11"/>
    <p:sldId id="284" r:id="rId12"/>
    <p:sldId id="285" r:id="rId13"/>
    <p:sldId id="289" r:id="rId14"/>
    <p:sldId id="286" r:id="rId15"/>
    <p:sldId id="288" r:id="rId16"/>
    <p:sldId id="261" r:id="rId17"/>
    <p:sldId id="25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CC0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4AF36-B07B-489D-8F89-51D8FC6E1F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C84F5A-D983-46A0-BD39-EAB928FEE4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4C185-B3E1-42F7-ACBC-AC726F5CB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3612-D9B8-4715-A4F0-6DFBABEE66E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1CED4-7FC1-4CE5-87FD-7CBE38A8D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20EBE-1F9B-4746-A10E-17F2F9C80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1CD4-86D7-4D89-9404-360C721C6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49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7EAF4-9745-42EF-9174-D63693B6E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583EF8-D885-4305-9945-534A53A236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A435C-78DC-4F60-A848-477FE1752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3612-D9B8-4715-A4F0-6DFBABEE66E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16FFA-0108-4D1C-A828-7CB17B594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95038-6056-4DDE-AF8E-F4692B87E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1CD4-86D7-4D89-9404-360C721C6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17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85D9CD-04DE-43E8-B984-8DD10315C1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181EDA-1CE7-49F4-AD47-96E980C716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5B86B-9DD5-43FA-B139-CB7134E22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3612-D9B8-4715-A4F0-6DFBABEE66E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8D27D-9BF7-4C22-8CB6-C1E0E2DC3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DC075-3065-43ED-917C-02B745AFB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1CD4-86D7-4D89-9404-360C721C6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01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6B09D-6579-41F1-BCA6-5D3B64771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31CFB-4DAD-40CC-82AC-B6C3049FE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4A047-23D2-4732-90AD-D302E6EF4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3612-D9B8-4715-A4F0-6DFBABEE66E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0F0C7-B641-4DB5-B50B-D7EF1A4AD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61677-B185-4766-B854-086F582BD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1CD4-86D7-4D89-9404-360C721C6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72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30F37-9EEE-49CF-A175-92EE4E4EC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9C2B2-A2BC-4F8D-90B4-78D4E0EF0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9EA36-F11E-4E1F-87D5-B61469436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3612-D9B8-4715-A4F0-6DFBABEE66E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2C4C1-F420-4502-B25F-F4488C3DB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41B6B-9A03-4705-BD52-A523D37AC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1CD4-86D7-4D89-9404-360C721C6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62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1776D-267D-42D7-85C4-B6416CD79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098C2-874B-4144-9A4C-4BD384E2F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3DE074-F33B-49C1-BC9F-C2CF0FF60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1FD847-AE3F-4CC7-BED0-298710F3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3612-D9B8-4715-A4F0-6DFBABEE66E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7F3062-DDBA-4D87-9354-E9C3B5FF7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83CC5-7441-4C24-A48D-433FE06BB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1CD4-86D7-4D89-9404-360C721C6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14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A4CCC-0497-4DD0-9CB5-35A2E1BC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0CBE6-32AD-4231-B0FF-3DE89577C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4452-A559-4AB1-A973-2F0BC7AF5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89A10F-A5CC-41F5-B6BB-64F3120141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B49CE1-09B2-47C0-B28C-A63ABD130E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F8ACDF-48F5-4E56-9BB7-9D741B7A7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3612-D9B8-4715-A4F0-6DFBABEE66E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C304C0-5C18-4612-A678-739C5BA09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32278A-5C27-4678-BC56-8938EA12C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1CD4-86D7-4D89-9404-360C721C6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84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2602F-FB8A-483D-BA1C-4BF8338EF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99F627-709C-43E9-BE77-BF5B25D2A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3612-D9B8-4715-A4F0-6DFBABEE66E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9DDA2F-A6CC-4FD2-AF41-3F72970D9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8A84BD-C940-4A11-B3FF-12957EC60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1CD4-86D7-4D89-9404-360C721C6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60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EC8F5D-C42E-45DA-B446-0C5E41615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3612-D9B8-4715-A4F0-6DFBABEE66E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B5A1FD-CE1A-4A47-B849-255B7616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232DD-6D6C-4761-AC9B-3420C10CB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1CD4-86D7-4D89-9404-360C721C6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97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64D2F-91F9-415D-A340-50A6F1514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CD1F1-DAE8-4EA7-A1DA-A8A1BF361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934C6A-EB37-4F9A-8C0C-9A94339CB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AE255-1954-4E1F-ADE9-807F2B857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3612-D9B8-4715-A4F0-6DFBABEE66E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C8595D-A7C6-4187-B63F-4E4C9CD4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1784B7-AE26-4668-939B-30915A46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1CD4-86D7-4D89-9404-360C721C6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2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FB72D-0A04-4EEA-BD0B-EADCA56BC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12BF8A-ACA3-4DB4-A1A7-E633D55E5E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E92EDD-09EF-4AB7-8B28-18E502E10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17568C-D6D6-4025-A76E-B64FD1BF0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3612-D9B8-4715-A4F0-6DFBABEE66E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D520A6-626B-49C0-AF2D-084623CF9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1BB85-A683-4DD2-BFE0-A62FD109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1CD4-86D7-4D89-9404-360C721C6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04BFB4-0952-42AB-9546-84C9A625C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5C6B8-622D-4941-A9C3-DBB0784E2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EFD38-0EDC-4403-9BEA-026C44ECFD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33612-D9B8-4715-A4F0-6DFBABEE66E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619AF-A210-40C4-90D7-E7B83D130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591E5-4862-490E-9BED-9016324F6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11CD4-86D7-4D89-9404-360C721C6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1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video" Target="../media/media1.mp4"/><Relationship Id="rId7" Type="http://schemas.openxmlformats.org/officeDocument/2006/relationships/image" Target="../media/image47.png"/><Relationship Id="rId2" Type="http://schemas.microsoft.com/office/2007/relationships/media" Target="../media/media1.mp4"/><Relationship Id="rId1" Type="http://schemas.openxmlformats.org/officeDocument/2006/relationships/tags" Target="../tags/tag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humbs.dreamstime.com/z/easter-eggs-border-8434357.jpg">
            <a:extLst>
              <a:ext uri="{FF2B5EF4-FFF2-40B4-BE49-F238E27FC236}">
                <a16:creationId xmlns:a16="http://schemas.microsoft.com/office/drawing/2014/main" id="{CFAC8950-E9AD-4F9F-A2BA-0AE8BA037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8">
            <a:extLst>
              <a:ext uri="{FF2B5EF4-FFF2-40B4-BE49-F238E27FC236}">
                <a16:creationId xmlns:a16="http://schemas.microsoft.com/office/drawing/2014/main" id="{D40CEA32-104A-4020-90E1-1663B2DB3D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52800" y="1244603"/>
            <a:ext cx="5435600" cy="830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HP001 5 hàng" pitchFamily="34" charset="-93"/>
                <a:cs typeface="Times New Roman" panose="02020603050405020304" pitchFamily="18" charset="0"/>
              </a:rPr>
              <a:t>Tự</a:t>
            </a:r>
            <a:r>
              <a:rPr lang="en-US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HP001 5 hàng" pitchFamily="34" charset="-93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HP001 5 hàng" pitchFamily="34" charset="-93"/>
                <a:cs typeface="Times New Roman" panose="02020603050405020304" pitchFamily="18" charset="0"/>
              </a:rPr>
              <a:t>nhiên</a:t>
            </a:r>
            <a:r>
              <a:rPr lang="en-US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HP001 5 hàng" pitchFamily="34" charset="-93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HP001 5 hàng" pitchFamily="34" charset="-93"/>
                <a:cs typeface="Times New Roman" panose="02020603050405020304" pitchFamily="18" charset="0"/>
              </a:rPr>
              <a:t>và</a:t>
            </a:r>
            <a:r>
              <a:rPr lang="en-US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HP001 5 hàng" pitchFamily="34" charset="-93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HP001 5 hàng" pitchFamily="34" charset="-93"/>
                <a:cs typeface="Times New Roman" panose="02020603050405020304" pitchFamily="18" charset="0"/>
              </a:rPr>
              <a:t>xã</a:t>
            </a:r>
            <a:r>
              <a:rPr lang="en-US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HP001 5 hàng" pitchFamily="34" charset="-93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HP001 5 hàng" pitchFamily="34" charset="-93"/>
                <a:cs typeface="Times New Roman" panose="02020603050405020304" pitchFamily="18" charset="0"/>
              </a:rPr>
              <a:t>hội</a:t>
            </a:r>
            <a:endParaRPr lang="en-US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latin typeface="HP001 5 hàng" pitchFamily="34" charset="-93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F14C92-04B6-4383-8D3A-61D346B1F387}"/>
              </a:ext>
            </a:extLst>
          </p:cNvPr>
          <p:cNvSpPr txBox="1"/>
          <p:nvPr/>
        </p:nvSpPr>
        <p:spPr>
          <a:xfrm>
            <a:off x="0" y="2304794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C00000"/>
                </a:solidFill>
                <a:latin typeface="HP001 5 hàng" pitchFamily="34" charset="-93"/>
                <a:ea typeface="Tahoma" panose="020B0604030504040204" pitchFamily="34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solidFill>
                  <a:srgbClr val="C00000"/>
                </a:solidFill>
                <a:latin typeface="HP001 5 hàng" pitchFamily="34" charset="-93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HP001 5 hàng" pitchFamily="34" charset="-93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solidFill>
                  <a:srgbClr val="C00000"/>
                </a:solidFill>
                <a:latin typeface="HP001 5 hàng" pitchFamily="34" charset="-93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HP001 5 hàng" pitchFamily="34" charset="-93"/>
                <a:ea typeface="Tahoma" panose="020B0604030504040204" pitchFamily="34" charset="0"/>
                <a:cs typeface="Times New Roman" panose="02020603050405020304" pitchFamily="18" charset="0"/>
              </a:rPr>
              <a:t>tuần</a:t>
            </a:r>
            <a:r>
              <a:rPr lang="en-US" sz="7200" b="1" dirty="0">
                <a:solidFill>
                  <a:srgbClr val="C00000"/>
                </a:solidFill>
                <a:latin typeface="HP001 5 hàng" pitchFamily="34" charset="-93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HP001 5 hàng" pitchFamily="34" charset="-93"/>
                <a:ea typeface="Tahoma" panose="020B0604030504040204" pitchFamily="34" charset="0"/>
                <a:cs typeface="Times New Roman" panose="02020603050405020304" pitchFamily="18" charset="0"/>
              </a:rPr>
              <a:t>hoàn</a:t>
            </a:r>
            <a:r>
              <a:rPr lang="en-US" sz="7200" b="1" dirty="0">
                <a:solidFill>
                  <a:srgbClr val="C00000"/>
                </a:solidFill>
                <a:latin typeface="HP001 5 hàng" pitchFamily="34" charset="-93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br>
              <a:rPr lang="en-US" sz="7200" b="1">
                <a:solidFill>
                  <a:srgbClr val="C00000"/>
                </a:solidFill>
                <a:latin typeface="HP001 5 hàng" pitchFamily="34" charset="-93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vi-VN" sz="7200" b="1" dirty="0">
              <a:solidFill>
                <a:srgbClr val="C00000"/>
              </a:solidFill>
              <a:latin typeface="HP001 5 hàng" pitchFamily="34" charset="-93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209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FD67FE-3F64-47F5-A9D9-A9C75D6D3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501008" cy="6858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6988D29-DF70-4E04-8BFA-89472435CAA9}"/>
              </a:ext>
            </a:extLst>
          </p:cNvPr>
          <p:cNvGrpSpPr/>
          <p:nvPr/>
        </p:nvGrpSpPr>
        <p:grpSpPr>
          <a:xfrm>
            <a:off x="6663645" y="265080"/>
            <a:ext cx="5411644" cy="1473082"/>
            <a:chOff x="6663645" y="265080"/>
            <a:chExt cx="5411644" cy="1473082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837E71E4-3D3F-4B52-AE32-F63411EDF926}"/>
                </a:ext>
              </a:extLst>
            </p:cNvPr>
            <p:cNvSpPr/>
            <p:nvPr/>
          </p:nvSpPr>
          <p:spPr>
            <a:xfrm>
              <a:off x="6663645" y="265080"/>
              <a:ext cx="5411644" cy="1473082"/>
            </a:xfrm>
            <a:prstGeom prst="wedgeRoundRectCallout">
              <a:avLst>
                <a:gd name="adj1" fmla="val -84890"/>
                <a:gd name="adj2" fmla="val 171108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C67E926-987D-42A6-A236-0ADD2DAB1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64054" y="387384"/>
              <a:ext cx="5210827" cy="122847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8DCC60B-8E76-4C65-99CF-8390D2C7D6BC}"/>
              </a:ext>
            </a:extLst>
          </p:cNvPr>
          <p:cNvGrpSpPr/>
          <p:nvPr/>
        </p:nvGrpSpPr>
        <p:grpSpPr>
          <a:xfrm>
            <a:off x="6764054" y="2843409"/>
            <a:ext cx="5306500" cy="1784675"/>
            <a:chOff x="6764054" y="2843409"/>
            <a:chExt cx="5306500" cy="1784675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55D1968E-7769-4FB4-ABA9-B7EC484A4F32}"/>
                </a:ext>
              </a:extLst>
            </p:cNvPr>
            <p:cNvSpPr/>
            <p:nvPr/>
          </p:nvSpPr>
          <p:spPr>
            <a:xfrm rot="5400000">
              <a:off x="8524966" y="1082497"/>
              <a:ext cx="1784675" cy="5306500"/>
            </a:xfrm>
            <a:prstGeom prst="wedgeRoundRectCallout">
              <a:avLst>
                <a:gd name="adj1" fmla="val 31215"/>
                <a:gd name="adj2" fmla="val 139250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084B1AD-823B-4D3A-963B-5A450ACEE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497" y="3221885"/>
              <a:ext cx="5185057" cy="1027721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2EBF77-ACF3-4F96-B127-9B7654648783}"/>
              </a:ext>
            </a:extLst>
          </p:cNvPr>
          <p:cNvGrpSpPr/>
          <p:nvPr/>
        </p:nvGrpSpPr>
        <p:grpSpPr>
          <a:xfrm>
            <a:off x="6885495" y="5285984"/>
            <a:ext cx="4538241" cy="1505251"/>
            <a:chOff x="6885495" y="5285984"/>
            <a:chExt cx="4538241" cy="1505251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93BBA7A2-6B8A-4CFC-AC3E-C1AF5473D58E}"/>
                </a:ext>
              </a:extLst>
            </p:cNvPr>
            <p:cNvSpPr/>
            <p:nvPr/>
          </p:nvSpPr>
          <p:spPr>
            <a:xfrm rot="5400000">
              <a:off x="8401990" y="3769489"/>
              <a:ext cx="1505251" cy="4538241"/>
            </a:xfrm>
            <a:prstGeom prst="wedgeRoundRectCallout">
              <a:avLst>
                <a:gd name="adj1" fmla="val -36635"/>
                <a:gd name="adj2" fmla="val 125966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45F8E2A-003A-4378-AB1C-F920D7E1A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45282" y="5459623"/>
              <a:ext cx="3459524" cy="104323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4442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F3528D-CFFD-4E8F-8A52-A17AB2D51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009" y="-513567"/>
            <a:ext cx="13873271" cy="7803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90F71F-322F-4195-A117-0829E0604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65" y="1046629"/>
            <a:ext cx="12192000" cy="9215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878731-B894-4F5A-90A7-CF57A929D3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582" y="2128332"/>
            <a:ext cx="12192000" cy="26870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E52722-E5DF-4CEA-BACE-1832FDD89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82" y="4988047"/>
            <a:ext cx="12192000" cy="10647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829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A12D982-6744-45AD-8EFE-17AB208CC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117"/>
            <a:ext cx="12144375" cy="66960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7AE7C2-CD2D-4AD6-9A6B-9556865DF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512" y="1935956"/>
            <a:ext cx="4752975" cy="8667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D14665-A0ED-49C3-A58A-03085C657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915" y="2912791"/>
            <a:ext cx="8334375" cy="2200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6D7242-7C46-4A07-92C3-A79DCC4DCB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4151" y="1383929"/>
            <a:ext cx="2943225" cy="3267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A19E97-6238-4BD9-8853-186C076A6F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9026" y="897242"/>
            <a:ext cx="2905125" cy="3914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9E44EB-0372-4E1B-B6E2-3A6B52999D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9963" y="797032"/>
            <a:ext cx="6048375" cy="50577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252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DB6F469-7EF8-4D1A-B0EF-BE9B20B3E6FB}"/>
              </a:ext>
            </a:extLst>
          </p:cNvPr>
          <p:cNvGrpSpPr/>
          <p:nvPr/>
        </p:nvGrpSpPr>
        <p:grpSpPr>
          <a:xfrm>
            <a:off x="0" y="0"/>
            <a:ext cx="9027656" cy="6858000"/>
            <a:chOff x="0" y="0"/>
            <a:chExt cx="9027656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5CC53D-5D67-4878-B796-E5C08E23A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027656" cy="6858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7A396D-0438-4A2F-B976-A713E2DB821D}"/>
                </a:ext>
              </a:extLst>
            </p:cNvPr>
            <p:cNvSpPr txBox="1"/>
            <p:nvPr/>
          </p:nvSpPr>
          <p:spPr>
            <a:xfrm>
              <a:off x="349098" y="181835"/>
              <a:ext cx="6888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B06C536-3877-4F36-BC86-D5E94F5E0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602" y="653767"/>
            <a:ext cx="3114675" cy="790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6951F3-F4D6-487D-9157-AA38834B4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098" y="2211756"/>
            <a:ext cx="2600325" cy="781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C42169-07BB-4D38-93D4-62A3FF4269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8370" y="2086497"/>
            <a:ext cx="2705100" cy="781050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D4466C1D-E523-40CA-B1D8-BCA4B78FF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7656" y="1365337"/>
            <a:ext cx="3164343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Tim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051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1390A0-5C41-40AA-98D0-9F121B9AA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5D765A18-AA0E-47BC-853C-D82584779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134" y="2149578"/>
            <a:ext cx="9594937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9DF90D68-C6B3-4ACB-AC52-DB257498B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132" y="2149578"/>
            <a:ext cx="9594937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Khi ta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F39D39EF-BABC-4F49-A5D6-B23B64A30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342" y="3320637"/>
            <a:ext cx="991644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E64EA0CE-FCBB-4348-8CC8-7071E824D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132" y="3906921"/>
            <a:ext cx="9916440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782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7">
            <a:extLst>
              <a:ext uri="{FF2B5EF4-FFF2-40B4-BE49-F238E27FC236}">
                <a16:creationId xmlns:a16="http://schemas.microsoft.com/office/drawing/2014/main" id="{B11AD3BA-98B5-440B-9EF9-406BC8922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942" y="25052"/>
            <a:ext cx="1136110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 Quan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0E0C48F-A374-4BDA-98D8-E1504E3AE8B4}"/>
              </a:ext>
            </a:extLst>
          </p:cNvPr>
          <p:cNvGrpSpPr/>
          <p:nvPr/>
        </p:nvGrpSpPr>
        <p:grpSpPr>
          <a:xfrm>
            <a:off x="0" y="1305715"/>
            <a:ext cx="12192000" cy="5537511"/>
            <a:chOff x="0" y="1305715"/>
            <a:chExt cx="12192000" cy="55375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057F921-FC96-4A14-B790-395225C82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2685" y="1305715"/>
              <a:ext cx="4026629" cy="271037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676B578-B50F-404F-9069-95B2A98F2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46965" y="4132852"/>
              <a:ext cx="4140408" cy="271037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32BDB7E-B708-4BA0-88A9-5DB2C7015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5371" y="1344042"/>
              <a:ext cx="4026629" cy="271541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A3C9737-B455-4760-9B37-D67E65DDC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79575" y="4152781"/>
              <a:ext cx="4316424" cy="2680167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05CDBB9-30B0-437B-9360-CDCBAF000539}"/>
                </a:ext>
              </a:extLst>
            </p:cNvPr>
            <p:cNvGrpSpPr/>
            <p:nvPr/>
          </p:nvGrpSpPr>
          <p:grpSpPr>
            <a:xfrm>
              <a:off x="0" y="1305715"/>
              <a:ext cx="8828320" cy="4388344"/>
              <a:chOff x="0" y="1313834"/>
              <a:chExt cx="8828320" cy="438834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6FC7A44-FF1E-4265-A5E0-FA89A0BFC7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1313834"/>
                <a:ext cx="4026629" cy="2745619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476893C-29F9-47E0-A387-E12C5BEFE033}"/>
                  </a:ext>
                </a:extLst>
              </p:cNvPr>
              <p:cNvSpPr txBox="1"/>
              <p:nvPr/>
            </p:nvSpPr>
            <p:spPr>
              <a:xfrm>
                <a:off x="0" y="3397798"/>
                <a:ext cx="68886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6616EB-A598-4576-96DC-C82F8F1959C4}"/>
                  </a:ext>
                </a:extLst>
              </p:cNvPr>
              <p:cNvSpPr txBox="1"/>
              <p:nvPr/>
            </p:nvSpPr>
            <p:spPr>
              <a:xfrm>
                <a:off x="4082685" y="3308203"/>
                <a:ext cx="68886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D99F139-775D-41DF-91D5-B3DE5DB4BD23}"/>
                  </a:ext>
                </a:extLst>
              </p:cNvPr>
              <p:cNvSpPr txBox="1"/>
              <p:nvPr/>
            </p:nvSpPr>
            <p:spPr>
              <a:xfrm>
                <a:off x="8139454" y="3305071"/>
                <a:ext cx="68886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645C54D-90BA-47B5-A07A-9E08F8F82BFE}"/>
                  </a:ext>
                </a:extLst>
              </p:cNvPr>
              <p:cNvSpPr txBox="1"/>
              <p:nvPr/>
            </p:nvSpPr>
            <p:spPr>
              <a:xfrm>
                <a:off x="1804627" y="4994292"/>
                <a:ext cx="68886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C3A6553-CD46-431B-84B4-B4C828C0D263}"/>
                  </a:ext>
                </a:extLst>
              </p:cNvPr>
              <p:cNvSpPr txBox="1"/>
              <p:nvPr/>
            </p:nvSpPr>
            <p:spPr>
              <a:xfrm>
                <a:off x="6246965" y="4942809"/>
                <a:ext cx="68886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C2A1EAE-96F3-44F5-A49D-F5556A42B312}"/>
              </a:ext>
            </a:extLst>
          </p:cNvPr>
          <p:cNvSpPr txBox="1"/>
          <p:nvPr/>
        </p:nvSpPr>
        <p:spPr>
          <a:xfrm>
            <a:off x="987029" y="3439783"/>
            <a:ext cx="91381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933147-FD39-4312-B26F-A06EA6F18F58}"/>
              </a:ext>
            </a:extLst>
          </p:cNvPr>
          <p:cNvSpPr txBox="1"/>
          <p:nvPr/>
        </p:nvSpPr>
        <p:spPr>
          <a:xfrm>
            <a:off x="5333153" y="3413465"/>
            <a:ext cx="91381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5065F8-3D61-4ECA-9799-A3A7D5DFBA08}"/>
              </a:ext>
            </a:extLst>
          </p:cNvPr>
          <p:cNvSpPr txBox="1"/>
          <p:nvPr/>
        </p:nvSpPr>
        <p:spPr>
          <a:xfrm>
            <a:off x="9368262" y="3474678"/>
            <a:ext cx="212919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702A0F-8281-41C0-B0D9-A19E3F69448F}"/>
              </a:ext>
            </a:extLst>
          </p:cNvPr>
          <p:cNvSpPr txBox="1"/>
          <p:nvPr/>
        </p:nvSpPr>
        <p:spPr>
          <a:xfrm>
            <a:off x="3705910" y="6234518"/>
            <a:ext cx="91381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CB540B9-51E9-4A3F-8957-A66CD13C3339}"/>
              </a:ext>
            </a:extLst>
          </p:cNvPr>
          <p:cNvSpPr txBox="1"/>
          <p:nvPr/>
        </p:nvSpPr>
        <p:spPr>
          <a:xfrm>
            <a:off x="7419288" y="6263324"/>
            <a:ext cx="212919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nhac em diu 1">
            <a:hlinkClick r:id="" action="ppaction://media"/>
            <a:extLst>
              <a:ext uri="{FF2B5EF4-FFF2-40B4-BE49-F238E27FC236}">
                <a16:creationId xmlns:a16="http://schemas.microsoft.com/office/drawing/2014/main" id="{99CFC0EE-AE4A-45CA-AE56-E89025F0E93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27118" y="-1686479"/>
            <a:ext cx="2488906" cy="14000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525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69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  <p:bldLst>
      <p:bldP spid="10" grpId="0"/>
      <p:bldP spid="32" grpId="0" animBg="1"/>
      <p:bldP spid="33" grpId="0" animBg="1"/>
      <p:bldP spid="35" grpId="0" animBg="1"/>
      <p:bldP spid="36" grpId="0" animBg="1"/>
      <p:bldP spid="37" grpId="0" animBg="1"/>
    </p:bldLst>
  </p:timing>
  <p:extLst>
    <p:ext uri="{E180D4A7-C9FB-4DFB-919C-405C955672EB}">
      <p14:showEvtLst xmlns:p14="http://schemas.microsoft.com/office/powerpoint/2010/main">
        <p14:playEvt time="17899" objId="39"/>
        <p14:pauseEvt time="46563" objId="39"/>
        <p14:stopEvt time="94043" objId="39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1.png">
            <a:extLst>
              <a:ext uri="{FF2B5EF4-FFF2-40B4-BE49-F238E27FC236}">
                <a16:creationId xmlns:a16="http://schemas.microsoft.com/office/drawing/2014/main" id="{ABDF9F0C-0085-48B9-9B84-087EE19B0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53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5235EFD-2B0D-40AD-BC3B-CC031F27E64F}"/>
              </a:ext>
            </a:extLst>
          </p:cNvPr>
          <p:cNvGrpSpPr>
            <a:grpSpLocks/>
          </p:cNvGrpSpPr>
          <p:nvPr/>
        </p:nvGrpSpPr>
        <p:grpSpPr bwMode="auto">
          <a:xfrm>
            <a:off x="1104900" y="685800"/>
            <a:ext cx="9963150" cy="5029200"/>
            <a:chOff x="914400" y="762000"/>
            <a:chExt cx="7162800" cy="46482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EAD432A-47EC-4761-AEE7-A2703A5CF8F0}"/>
                </a:ext>
              </a:extLst>
            </p:cNvPr>
            <p:cNvSpPr/>
            <p:nvPr/>
          </p:nvSpPr>
          <p:spPr>
            <a:xfrm>
              <a:off x="914400" y="762000"/>
              <a:ext cx="7162800" cy="4648200"/>
            </a:xfrm>
            <a:prstGeom prst="roundRect">
              <a:avLst/>
            </a:prstGeom>
            <a:solidFill>
              <a:srgbClr val="CC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4777C174-563B-40BA-A1EC-157B8339FC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7001" y="762000"/>
              <a:ext cx="6690198" cy="4156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Hoạt động tiếp nối</a:t>
              </a:r>
              <a:endPara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latin typeface="Times New Roman" panose="02020603050405020304" pitchFamily="18" charset="0"/>
                </a:rPr>
                <a:t>-</a:t>
              </a:r>
              <a:r>
                <a:rPr lang="en-US" altLang="en-US" sz="4800" b="1" dirty="0" err="1">
                  <a:latin typeface="Times New Roman" panose="02020603050405020304" pitchFamily="18" charset="0"/>
                </a:rPr>
                <a:t>Các</a:t>
              </a:r>
              <a:r>
                <a:rPr lang="en-US" altLang="en-US" sz="48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Times New Roman" panose="02020603050405020304" pitchFamily="18" charset="0"/>
                </a:rPr>
                <a:t>em</a:t>
              </a:r>
              <a:r>
                <a:rPr lang="en-US" altLang="en-US" sz="48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Times New Roman" panose="02020603050405020304" pitchFamily="18" charset="0"/>
                </a:rPr>
                <a:t>xem</a:t>
              </a:r>
              <a:r>
                <a:rPr lang="en-US" altLang="en-US" sz="48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Times New Roman" panose="02020603050405020304" pitchFamily="18" charset="0"/>
                </a:rPr>
                <a:t>lại</a:t>
              </a:r>
              <a:r>
                <a:rPr lang="en-US" altLang="en-US" sz="48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Times New Roman" panose="02020603050405020304" pitchFamily="18" charset="0"/>
                </a:rPr>
                <a:t>bài</a:t>
              </a:r>
              <a:r>
                <a:rPr lang="en-US" altLang="en-US" sz="48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Times New Roman" panose="02020603050405020304" pitchFamily="18" charset="0"/>
                </a:rPr>
                <a:t>giảng</a:t>
              </a:r>
              <a:r>
                <a:rPr lang="en-US" altLang="en-US" sz="48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Times New Roman" panose="02020603050405020304" pitchFamily="18" charset="0"/>
                </a:rPr>
                <a:t>này</a:t>
              </a:r>
              <a:r>
                <a:rPr lang="en-US" altLang="en-US" sz="48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Times New Roman" panose="02020603050405020304" pitchFamily="18" charset="0"/>
                </a:rPr>
                <a:t>và</a:t>
              </a:r>
              <a:r>
                <a:rPr lang="en-US" altLang="en-US" sz="48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Times New Roman" panose="02020603050405020304" pitchFamily="18" charset="0"/>
                </a:rPr>
                <a:t>làm</a:t>
              </a:r>
              <a:r>
                <a:rPr lang="en-US" altLang="en-US" sz="4800" b="1" dirty="0">
                  <a:latin typeface="Times New Roman" panose="02020603050405020304" pitchFamily="18" charset="0"/>
                </a:rPr>
                <a:t> VBT.TN-XH / 10, 11, 12.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latin typeface="Times New Roman" panose="02020603050405020304" pitchFamily="18" charset="0"/>
                </a:rPr>
                <a:t>-</a:t>
              </a:r>
              <a:r>
                <a:rPr lang="en-US" altLang="en-US" sz="4800" b="1" dirty="0" err="1">
                  <a:latin typeface="Times New Roman" panose="02020603050405020304" pitchFamily="18" charset="0"/>
                </a:rPr>
                <a:t>Chuẩn</a:t>
              </a:r>
              <a:r>
                <a:rPr lang="en-US" altLang="en-US" sz="48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Times New Roman" panose="02020603050405020304" pitchFamily="18" charset="0"/>
                </a:rPr>
                <a:t>bị</a:t>
              </a:r>
              <a:r>
                <a:rPr lang="en-US" altLang="en-US" sz="48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Times New Roman" panose="02020603050405020304" pitchFamily="18" charset="0"/>
                </a:rPr>
                <a:t>bài</a:t>
              </a:r>
              <a:r>
                <a:rPr lang="en-US" altLang="en-US" sz="48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Times New Roman" panose="02020603050405020304" pitchFamily="18" charset="0"/>
                </a:rPr>
                <a:t>học</a:t>
              </a:r>
              <a:r>
                <a:rPr lang="en-US" altLang="en-US" sz="48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Times New Roman" panose="02020603050405020304" pitchFamily="18" charset="0"/>
                </a:rPr>
                <a:t>sau</a:t>
              </a:r>
              <a:r>
                <a:rPr lang="en-US" altLang="en-US" sz="4800" b="1" dirty="0">
                  <a:latin typeface="Times New Roman" panose="02020603050405020304" pitchFamily="18" charset="0"/>
                </a:rPr>
                <a:t>: </a:t>
              </a:r>
              <a:br>
                <a:rPr lang="en-US" altLang="en-US" sz="4800" b="1" dirty="0">
                  <a:latin typeface="Times New Roman" panose="02020603050405020304" pitchFamily="18" charset="0"/>
                </a:rPr>
              </a:br>
              <a:r>
                <a:rPr lang="en-US" alt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Phòng</a:t>
              </a:r>
              <a:r>
                <a:rPr lang="en-US" alt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bệnh</a:t>
              </a:r>
              <a:r>
                <a:rPr lang="en-US" alt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tim</a:t>
              </a:r>
              <a:r>
                <a:rPr lang="en-US" alt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mạch</a:t>
              </a:r>
              <a:r>
                <a:rPr lang="en-US" alt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/ 20, 21.</a:t>
              </a:r>
              <a:endParaRPr lang="en-US" altLang="en-US" sz="4800" b="1" dirty="0">
                <a:latin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2078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8" name="Picture 1317">
            <a:extLst>
              <a:ext uri="{FF2B5EF4-FFF2-40B4-BE49-F238E27FC236}">
                <a16:creationId xmlns:a16="http://schemas.microsoft.com/office/drawing/2014/main" id="{80282D8D-81D6-4149-B797-9197ADEBA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1318" descr="trai">
            <a:extLst>
              <a:ext uri="{FF2B5EF4-FFF2-40B4-BE49-F238E27FC236}">
                <a16:creationId xmlns:a16="http://schemas.microsoft.com/office/drawing/2014/main" id="{0763E291-4FB6-4FED-BED9-ED784E97F9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432" y="4855557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phai">
            <a:extLst>
              <a:ext uri="{FF2B5EF4-FFF2-40B4-BE49-F238E27FC236}">
                <a16:creationId xmlns:a16="http://schemas.microsoft.com/office/drawing/2014/main" id="{8DBA57F6-DE3C-4E41-ADE7-77525EFD62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38600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trai">
            <a:extLst>
              <a:ext uri="{FF2B5EF4-FFF2-40B4-BE49-F238E27FC236}">
                <a16:creationId xmlns:a16="http://schemas.microsoft.com/office/drawing/2014/main" id="{D7C0DE08-9E86-4593-9021-6D9359F41F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038600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9">
            <a:extLst>
              <a:ext uri="{FF2B5EF4-FFF2-40B4-BE49-F238E27FC236}">
                <a16:creationId xmlns:a16="http://schemas.microsoft.com/office/drawing/2014/main" id="{A5714F47-137F-4280-A183-19C085AEA642}"/>
              </a:ext>
            </a:extLst>
          </p:cNvPr>
          <p:cNvGrpSpPr>
            <a:grpSpLocks/>
          </p:cNvGrpSpPr>
          <p:nvPr/>
        </p:nvGrpSpPr>
        <p:grpSpPr bwMode="auto">
          <a:xfrm>
            <a:off x="9525000" y="4981575"/>
            <a:ext cx="1371600" cy="1295400"/>
            <a:chOff x="777" y="537"/>
            <a:chExt cx="1547" cy="2718"/>
          </a:xfrm>
        </p:grpSpPr>
        <p:sp>
          <p:nvSpPr>
            <p:cNvPr id="7" name="Text Box 10">
              <a:extLst>
                <a:ext uri="{FF2B5EF4-FFF2-40B4-BE49-F238E27FC236}">
                  <a16:creationId xmlns:a16="http://schemas.microsoft.com/office/drawing/2014/main" id="{2455D9CD-1F9D-4A52-AEC4-376A675AD1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4" y="602"/>
              <a:ext cx="38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8" name="Group 11">
              <a:extLst>
                <a:ext uri="{FF2B5EF4-FFF2-40B4-BE49-F238E27FC236}">
                  <a16:creationId xmlns:a16="http://schemas.microsoft.com/office/drawing/2014/main" id="{500D77EF-8F41-4D24-BE97-C448AF7F93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114" name="Freeform 12">
                <a:extLst>
                  <a:ext uri="{FF2B5EF4-FFF2-40B4-BE49-F238E27FC236}">
                    <a16:creationId xmlns:a16="http://schemas.microsoft.com/office/drawing/2014/main" id="{480704EF-F6CB-4D97-BF05-413B30165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>
                  <a:gd name="T0" fmla="*/ 15 w 423"/>
                  <a:gd name="T1" fmla="*/ 63 h 404"/>
                  <a:gd name="T2" fmla="*/ 58 w 423"/>
                  <a:gd name="T3" fmla="*/ 49 h 404"/>
                  <a:gd name="T4" fmla="*/ 115 w 423"/>
                  <a:gd name="T5" fmla="*/ 32 h 404"/>
                  <a:gd name="T6" fmla="*/ 204 w 423"/>
                  <a:gd name="T7" fmla="*/ 8 h 404"/>
                  <a:gd name="T8" fmla="*/ 248 w 423"/>
                  <a:gd name="T9" fmla="*/ 0 h 404"/>
                  <a:gd name="T10" fmla="*/ 269 w 423"/>
                  <a:gd name="T11" fmla="*/ 10 h 404"/>
                  <a:gd name="T12" fmla="*/ 309 w 423"/>
                  <a:gd name="T13" fmla="*/ 38 h 404"/>
                  <a:gd name="T14" fmla="*/ 354 w 423"/>
                  <a:gd name="T15" fmla="*/ 76 h 404"/>
                  <a:gd name="T16" fmla="*/ 387 w 423"/>
                  <a:gd name="T17" fmla="*/ 116 h 404"/>
                  <a:gd name="T18" fmla="*/ 407 w 423"/>
                  <a:gd name="T19" fmla="*/ 156 h 404"/>
                  <a:gd name="T20" fmla="*/ 419 w 423"/>
                  <a:gd name="T21" fmla="*/ 188 h 404"/>
                  <a:gd name="T22" fmla="*/ 423 w 423"/>
                  <a:gd name="T23" fmla="*/ 214 h 404"/>
                  <a:gd name="T24" fmla="*/ 421 w 423"/>
                  <a:gd name="T25" fmla="*/ 241 h 404"/>
                  <a:gd name="T26" fmla="*/ 415 w 423"/>
                  <a:gd name="T27" fmla="*/ 264 h 404"/>
                  <a:gd name="T28" fmla="*/ 394 w 423"/>
                  <a:gd name="T29" fmla="*/ 296 h 404"/>
                  <a:gd name="T30" fmla="*/ 358 w 423"/>
                  <a:gd name="T31" fmla="*/ 338 h 404"/>
                  <a:gd name="T32" fmla="*/ 311 w 423"/>
                  <a:gd name="T33" fmla="*/ 370 h 404"/>
                  <a:gd name="T34" fmla="*/ 267 w 423"/>
                  <a:gd name="T35" fmla="*/ 389 h 404"/>
                  <a:gd name="T36" fmla="*/ 227 w 423"/>
                  <a:gd name="T37" fmla="*/ 398 h 404"/>
                  <a:gd name="T38" fmla="*/ 185 w 423"/>
                  <a:gd name="T39" fmla="*/ 404 h 404"/>
                  <a:gd name="T40" fmla="*/ 142 w 423"/>
                  <a:gd name="T41" fmla="*/ 402 h 404"/>
                  <a:gd name="T42" fmla="*/ 106 w 423"/>
                  <a:gd name="T43" fmla="*/ 396 h 404"/>
                  <a:gd name="T44" fmla="*/ 85 w 423"/>
                  <a:gd name="T45" fmla="*/ 385 h 404"/>
                  <a:gd name="T46" fmla="*/ 74 w 423"/>
                  <a:gd name="T47" fmla="*/ 374 h 404"/>
                  <a:gd name="T48" fmla="*/ 64 w 423"/>
                  <a:gd name="T49" fmla="*/ 351 h 404"/>
                  <a:gd name="T50" fmla="*/ 60 w 423"/>
                  <a:gd name="T51" fmla="*/ 313 h 404"/>
                  <a:gd name="T52" fmla="*/ 64 w 423"/>
                  <a:gd name="T53" fmla="*/ 271 h 404"/>
                  <a:gd name="T54" fmla="*/ 74 w 423"/>
                  <a:gd name="T55" fmla="*/ 209 h 404"/>
                  <a:gd name="T56" fmla="*/ 74 w 423"/>
                  <a:gd name="T57" fmla="*/ 157 h 404"/>
                  <a:gd name="T58" fmla="*/ 66 w 423"/>
                  <a:gd name="T59" fmla="*/ 140 h 404"/>
                  <a:gd name="T60" fmla="*/ 56 w 423"/>
                  <a:gd name="T61" fmla="*/ 135 h 404"/>
                  <a:gd name="T62" fmla="*/ 43 w 423"/>
                  <a:gd name="T63" fmla="*/ 129 h 404"/>
                  <a:gd name="T64" fmla="*/ 32 w 423"/>
                  <a:gd name="T65" fmla="*/ 118 h 404"/>
                  <a:gd name="T66" fmla="*/ 19 w 423"/>
                  <a:gd name="T67" fmla="*/ 97 h 404"/>
                  <a:gd name="T68" fmla="*/ 5 w 423"/>
                  <a:gd name="T69" fmla="*/ 82 h 404"/>
                  <a:gd name="T70" fmla="*/ 0 w 423"/>
                  <a:gd name="T71" fmla="*/ 72 h 40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23"/>
                  <a:gd name="T109" fmla="*/ 0 h 404"/>
                  <a:gd name="T110" fmla="*/ 423 w 423"/>
                  <a:gd name="T111" fmla="*/ 404 h 40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5" name="Freeform 13">
                <a:extLst>
                  <a:ext uri="{FF2B5EF4-FFF2-40B4-BE49-F238E27FC236}">
                    <a16:creationId xmlns:a16="http://schemas.microsoft.com/office/drawing/2014/main" id="{9C2A414D-E1D6-4247-80FE-259F6E88A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>
                  <a:gd name="T0" fmla="*/ 201 w 343"/>
                  <a:gd name="T1" fmla="*/ 337 h 360"/>
                  <a:gd name="T2" fmla="*/ 220 w 343"/>
                  <a:gd name="T3" fmla="*/ 296 h 360"/>
                  <a:gd name="T4" fmla="*/ 227 w 343"/>
                  <a:gd name="T5" fmla="*/ 239 h 360"/>
                  <a:gd name="T6" fmla="*/ 214 w 343"/>
                  <a:gd name="T7" fmla="*/ 157 h 360"/>
                  <a:gd name="T8" fmla="*/ 174 w 343"/>
                  <a:gd name="T9" fmla="*/ 95 h 360"/>
                  <a:gd name="T10" fmla="*/ 140 w 343"/>
                  <a:gd name="T11" fmla="*/ 68 h 360"/>
                  <a:gd name="T12" fmla="*/ 142 w 343"/>
                  <a:gd name="T13" fmla="*/ 68 h 360"/>
                  <a:gd name="T14" fmla="*/ 144 w 343"/>
                  <a:gd name="T15" fmla="*/ 68 h 360"/>
                  <a:gd name="T16" fmla="*/ 146 w 343"/>
                  <a:gd name="T17" fmla="*/ 66 h 360"/>
                  <a:gd name="T18" fmla="*/ 148 w 343"/>
                  <a:gd name="T19" fmla="*/ 66 h 360"/>
                  <a:gd name="T20" fmla="*/ 152 w 343"/>
                  <a:gd name="T21" fmla="*/ 64 h 360"/>
                  <a:gd name="T22" fmla="*/ 153 w 343"/>
                  <a:gd name="T23" fmla="*/ 64 h 360"/>
                  <a:gd name="T24" fmla="*/ 153 w 343"/>
                  <a:gd name="T25" fmla="*/ 64 h 360"/>
                  <a:gd name="T26" fmla="*/ 155 w 343"/>
                  <a:gd name="T27" fmla="*/ 64 h 360"/>
                  <a:gd name="T28" fmla="*/ 157 w 343"/>
                  <a:gd name="T29" fmla="*/ 62 h 360"/>
                  <a:gd name="T30" fmla="*/ 157 w 343"/>
                  <a:gd name="T31" fmla="*/ 62 h 360"/>
                  <a:gd name="T32" fmla="*/ 159 w 343"/>
                  <a:gd name="T33" fmla="*/ 62 h 360"/>
                  <a:gd name="T34" fmla="*/ 161 w 343"/>
                  <a:gd name="T35" fmla="*/ 60 h 360"/>
                  <a:gd name="T36" fmla="*/ 161 w 343"/>
                  <a:gd name="T37" fmla="*/ 58 h 360"/>
                  <a:gd name="T38" fmla="*/ 163 w 343"/>
                  <a:gd name="T39" fmla="*/ 58 h 360"/>
                  <a:gd name="T40" fmla="*/ 165 w 343"/>
                  <a:gd name="T41" fmla="*/ 57 h 360"/>
                  <a:gd name="T42" fmla="*/ 167 w 343"/>
                  <a:gd name="T43" fmla="*/ 57 h 360"/>
                  <a:gd name="T44" fmla="*/ 169 w 343"/>
                  <a:gd name="T45" fmla="*/ 55 h 360"/>
                  <a:gd name="T46" fmla="*/ 165 w 343"/>
                  <a:gd name="T47" fmla="*/ 55 h 360"/>
                  <a:gd name="T48" fmla="*/ 163 w 343"/>
                  <a:gd name="T49" fmla="*/ 57 h 360"/>
                  <a:gd name="T50" fmla="*/ 159 w 343"/>
                  <a:gd name="T51" fmla="*/ 57 h 360"/>
                  <a:gd name="T52" fmla="*/ 153 w 343"/>
                  <a:gd name="T53" fmla="*/ 58 h 360"/>
                  <a:gd name="T54" fmla="*/ 152 w 343"/>
                  <a:gd name="T55" fmla="*/ 58 h 360"/>
                  <a:gd name="T56" fmla="*/ 150 w 343"/>
                  <a:gd name="T57" fmla="*/ 60 h 360"/>
                  <a:gd name="T58" fmla="*/ 148 w 343"/>
                  <a:gd name="T59" fmla="*/ 60 h 360"/>
                  <a:gd name="T60" fmla="*/ 146 w 343"/>
                  <a:gd name="T61" fmla="*/ 60 h 360"/>
                  <a:gd name="T62" fmla="*/ 144 w 343"/>
                  <a:gd name="T63" fmla="*/ 62 h 360"/>
                  <a:gd name="T64" fmla="*/ 144 w 343"/>
                  <a:gd name="T65" fmla="*/ 62 h 360"/>
                  <a:gd name="T66" fmla="*/ 142 w 343"/>
                  <a:gd name="T67" fmla="*/ 62 h 360"/>
                  <a:gd name="T68" fmla="*/ 123 w 343"/>
                  <a:gd name="T69" fmla="*/ 68 h 360"/>
                  <a:gd name="T70" fmla="*/ 64 w 343"/>
                  <a:gd name="T71" fmla="*/ 83 h 360"/>
                  <a:gd name="T72" fmla="*/ 32 w 343"/>
                  <a:gd name="T73" fmla="*/ 89 h 360"/>
                  <a:gd name="T74" fmla="*/ 0 w 343"/>
                  <a:gd name="T75" fmla="*/ 81 h 360"/>
                  <a:gd name="T76" fmla="*/ 2 w 343"/>
                  <a:gd name="T77" fmla="*/ 70 h 360"/>
                  <a:gd name="T78" fmla="*/ 49 w 343"/>
                  <a:gd name="T79" fmla="*/ 41 h 360"/>
                  <a:gd name="T80" fmla="*/ 152 w 343"/>
                  <a:gd name="T81" fmla="*/ 11 h 360"/>
                  <a:gd name="T82" fmla="*/ 210 w 343"/>
                  <a:gd name="T83" fmla="*/ 0 h 360"/>
                  <a:gd name="T84" fmla="*/ 229 w 343"/>
                  <a:gd name="T85" fmla="*/ 15 h 360"/>
                  <a:gd name="T86" fmla="*/ 303 w 343"/>
                  <a:gd name="T87" fmla="*/ 87 h 360"/>
                  <a:gd name="T88" fmla="*/ 336 w 343"/>
                  <a:gd name="T89" fmla="*/ 148 h 360"/>
                  <a:gd name="T90" fmla="*/ 343 w 343"/>
                  <a:gd name="T91" fmla="*/ 206 h 360"/>
                  <a:gd name="T92" fmla="*/ 320 w 343"/>
                  <a:gd name="T93" fmla="*/ 263 h 360"/>
                  <a:gd name="T94" fmla="*/ 250 w 343"/>
                  <a:gd name="T95" fmla="*/ 328 h 360"/>
                  <a:gd name="T96" fmla="*/ 199 w 343"/>
                  <a:gd name="T97" fmla="*/ 354 h 36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43"/>
                  <a:gd name="T148" fmla="*/ 0 h 360"/>
                  <a:gd name="T149" fmla="*/ 343 w 343"/>
                  <a:gd name="T150" fmla="*/ 360 h 36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" name="Freeform 14">
                <a:extLst>
                  <a:ext uri="{FF2B5EF4-FFF2-40B4-BE49-F238E27FC236}">
                    <a16:creationId xmlns:a16="http://schemas.microsoft.com/office/drawing/2014/main" id="{01D1D3C6-7F02-47A8-8CC2-3D4AD81F9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10 w 10"/>
                  <a:gd name="T3" fmla="*/ 2 h 2"/>
                  <a:gd name="T4" fmla="*/ 4 w 10"/>
                  <a:gd name="T5" fmla="*/ 2 h 2"/>
                  <a:gd name="T6" fmla="*/ 0 w 10"/>
                  <a:gd name="T7" fmla="*/ 2 h 2"/>
                  <a:gd name="T8" fmla="*/ 0 w 10"/>
                  <a:gd name="T9" fmla="*/ 2 h 2"/>
                  <a:gd name="T10" fmla="*/ 0 w 10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2"/>
                  <a:gd name="T20" fmla="*/ 10 w 10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" name="Freeform 15">
                <a:extLst>
                  <a:ext uri="{FF2B5EF4-FFF2-40B4-BE49-F238E27FC236}">
                    <a16:creationId xmlns:a16="http://schemas.microsoft.com/office/drawing/2014/main" id="{65F85929-3BCC-463F-B69B-809B565E6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>
                  <a:gd name="T0" fmla="*/ 0 w 18"/>
                  <a:gd name="T1" fmla="*/ 4 h 4"/>
                  <a:gd name="T2" fmla="*/ 0 w 18"/>
                  <a:gd name="T3" fmla="*/ 4 h 4"/>
                  <a:gd name="T4" fmla="*/ 0 w 18"/>
                  <a:gd name="T5" fmla="*/ 2 h 4"/>
                  <a:gd name="T6" fmla="*/ 2 w 18"/>
                  <a:gd name="T7" fmla="*/ 0 h 4"/>
                  <a:gd name="T8" fmla="*/ 18 w 18"/>
                  <a:gd name="T9" fmla="*/ 4 h 4"/>
                  <a:gd name="T10" fmla="*/ 10 w 18"/>
                  <a:gd name="T11" fmla="*/ 4 h 4"/>
                  <a:gd name="T12" fmla="*/ 0 w 18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"/>
                  <a:gd name="T22" fmla="*/ 0 h 4"/>
                  <a:gd name="T23" fmla="*/ 18 w 18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8" name="Freeform 16">
                <a:extLst>
                  <a:ext uri="{FF2B5EF4-FFF2-40B4-BE49-F238E27FC236}">
                    <a16:creationId xmlns:a16="http://schemas.microsoft.com/office/drawing/2014/main" id="{436161F9-FC32-43C0-8A76-9028B193F5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>
                  <a:gd name="T0" fmla="*/ 10 w 25"/>
                  <a:gd name="T1" fmla="*/ 6 h 6"/>
                  <a:gd name="T2" fmla="*/ 0 w 25"/>
                  <a:gd name="T3" fmla="*/ 4 h 6"/>
                  <a:gd name="T4" fmla="*/ 2 w 25"/>
                  <a:gd name="T5" fmla="*/ 2 h 6"/>
                  <a:gd name="T6" fmla="*/ 2 w 25"/>
                  <a:gd name="T7" fmla="*/ 0 h 6"/>
                  <a:gd name="T8" fmla="*/ 25 w 25"/>
                  <a:gd name="T9" fmla="*/ 6 h 6"/>
                  <a:gd name="T10" fmla="*/ 18 w 25"/>
                  <a:gd name="T11" fmla="*/ 6 h 6"/>
                  <a:gd name="T12" fmla="*/ 10 w 25"/>
                  <a:gd name="T13" fmla="*/ 6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"/>
                  <a:gd name="T22" fmla="*/ 0 h 6"/>
                  <a:gd name="T23" fmla="*/ 25 w 25"/>
                  <a:gd name="T24" fmla="*/ 6 h 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" name="Freeform 17">
                <a:extLst>
                  <a:ext uri="{FF2B5EF4-FFF2-40B4-BE49-F238E27FC236}">
                    <a16:creationId xmlns:a16="http://schemas.microsoft.com/office/drawing/2014/main" id="{3EE6787D-6BB1-49F0-9A2F-D159466388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>
                  <a:gd name="T0" fmla="*/ 16 w 31"/>
                  <a:gd name="T1" fmla="*/ 6 h 6"/>
                  <a:gd name="T2" fmla="*/ 0 w 31"/>
                  <a:gd name="T3" fmla="*/ 2 h 6"/>
                  <a:gd name="T4" fmla="*/ 0 w 31"/>
                  <a:gd name="T5" fmla="*/ 0 h 6"/>
                  <a:gd name="T6" fmla="*/ 2 w 31"/>
                  <a:gd name="T7" fmla="*/ 0 h 6"/>
                  <a:gd name="T8" fmla="*/ 31 w 31"/>
                  <a:gd name="T9" fmla="*/ 6 h 6"/>
                  <a:gd name="T10" fmla="*/ 23 w 31"/>
                  <a:gd name="T11" fmla="*/ 6 h 6"/>
                  <a:gd name="T12" fmla="*/ 16 w 31"/>
                  <a:gd name="T13" fmla="*/ 6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1"/>
                  <a:gd name="T22" fmla="*/ 0 h 6"/>
                  <a:gd name="T23" fmla="*/ 31 w 31"/>
                  <a:gd name="T24" fmla="*/ 6 h 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" name="Freeform 18">
                <a:extLst>
                  <a:ext uri="{FF2B5EF4-FFF2-40B4-BE49-F238E27FC236}">
                    <a16:creationId xmlns:a16="http://schemas.microsoft.com/office/drawing/2014/main" id="{EF0A07AE-D5BA-4D44-98F5-86D372BFC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>
                  <a:gd name="T0" fmla="*/ 23 w 36"/>
                  <a:gd name="T1" fmla="*/ 7 h 7"/>
                  <a:gd name="T2" fmla="*/ 0 w 36"/>
                  <a:gd name="T3" fmla="*/ 1 h 7"/>
                  <a:gd name="T4" fmla="*/ 2 w 36"/>
                  <a:gd name="T5" fmla="*/ 1 h 7"/>
                  <a:gd name="T6" fmla="*/ 4 w 36"/>
                  <a:gd name="T7" fmla="*/ 0 h 7"/>
                  <a:gd name="T8" fmla="*/ 36 w 36"/>
                  <a:gd name="T9" fmla="*/ 7 h 7"/>
                  <a:gd name="T10" fmla="*/ 35 w 36"/>
                  <a:gd name="T11" fmla="*/ 7 h 7"/>
                  <a:gd name="T12" fmla="*/ 33 w 36"/>
                  <a:gd name="T13" fmla="*/ 7 h 7"/>
                  <a:gd name="T14" fmla="*/ 27 w 36"/>
                  <a:gd name="T15" fmla="*/ 7 h 7"/>
                  <a:gd name="T16" fmla="*/ 23 w 36"/>
                  <a:gd name="T17" fmla="*/ 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"/>
                  <a:gd name="T28" fmla="*/ 0 h 7"/>
                  <a:gd name="T29" fmla="*/ 36 w 36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1" name="Freeform 19">
                <a:extLst>
                  <a:ext uri="{FF2B5EF4-FFF2-40B4-BE49-F238E27FC236}">
                    <a16:creationId xmlns:a16="http://schemas.microsoft.com/office/drawing/2014/main" id="{5EC857DF-C0BC-431F-B3B6-704287367D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>
                  <a:gd name="T0" fmla="*/ 29 w 38"/>
                  <a:gd name="T1" fmla="*/ 9 h 9"/>
                  <a:gd name="T2" fmla="*/ 0 w 38"/>
                  <a:gd name="T3" fmla="*/ 3 h 9"/>
                  <a:gd name="T4" fmla="*/ 2 w 38"/>
                  <a:gd name="T5" fmla="*/ 2 h 9"/>
                  <a:gd name="T6" fmla="*/ 2 w 38"/>
                  <a:gd name="T7" fmla="*/ 0 h 9"/>
                  <a:gd name="T8" fmla="*/ 38 w 38"/>
                  <a:gd name="T9" fmla="*/ 7 h 9"/>
                  <a:gd name="T10" fmla="*/ 34 w 38"/>
                  <a:gd name="T11" fmla="*/ 9 h 9"/>
                  <a:gd name="T12" fmla="*/ 31 w 38"/>
                  <a:gd name="T13" fmla="*/ 9 h 9"/>
                  <a:gd name="T14" fmla="*/ 29 w 38"/>
                  <a:gd name="T15" fmla="*/ 9 h 9"/>
                  <a:gd name="T16" fmla="*/ 29 w 38"/>
                  <a:gd name="T17" fmla="*/ 9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"/>
                  <a:gd name="T28" fmla="*/ 0 h 9"/>
                  <a:gd name="T29" fmla="*/ 38 w 38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" name="Freeform 20">
                <a:extLst>
                  <a:ext uri="{FF2B5EF4-FFF2-40B4-BE49-F238E27FC236}">
                    <a16:creationId xmlns:a16="http://schemas.microsoft.com/office/drawing/2014/main" id="{F5E20F55-FA8B-4CF6-8B91-C53ED7435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>
                  <a:gd name="T0" fmla="*/ 32 w 42"/>
                  <a:gd name="T1" fmla="*/ 11 h 11"/>
                  <a:gd name="T2" fmla="*/ 0 w 42"/>
                  <a:gd name="T3" fmla="*/ 4 h 11"/>
                  <a:gd name="T4" fmla="*/ 0 w 42"/>
                  <a:gd name="T5" fmla="*/ 2 h 11"/>
                  <a:gd name="T6" fmla="*/ 2 w 42"/>
                  <a:gd name="T7" fmla="*/ 0 h 11"/>
                  <a:gd name="T8" fmla="*/ 42 w 42"/>
                  <a:gd name="T9" fmla="*/ 9 h 11"/>
                  <a:gd name="T10" fmla="*/ 42 w 42"/>
                  <a:gd name="T11" fmla="*/ 9 h 11"/>
                  <a:gd name="T12" fmla="*/ 40 w 42"/>
                  <a:gd name="T13" fmla="*/ 9 h 11"/>
                  <a:gd name="T14" fmla="*/ 36 w 42"/>
                  <a:gd name="T15" fmla="*/ 9 h 11"/>
                  <a:gd name="T16" fmla="*/ 32 w 42"/>
                  <a:gd name="T17" fmla="*/ 11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2"/>
                  <a:gd name="T28" fmla="*/ 0 h 11"/>
                  <a:gd name="T29" fmla="*/ 42 w 42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" name="Freeform 21">
                <a:extLst>
                  <a:ext uri="{FF2B5EF4-FFF2-40B4-BE49-F238E27FC236}">
                    <a16:creationId xmlns:a16="http://schemas.microsoft.com/office/drawing/2014/main" id="{AE66E290-1EB6-4914-B8DB-A51EDF6226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>
                  <a:gd name="T0" fmla="*/ 36 w 46"/>
                  <a:gd name="T1" fmla="*/ 11 h 11"/>
                  <a:gd name="T2" fmla="*/ 0 w 46"/>
                  <a:gd name="T3" fmla="*/ 4 h 11"/>
                  <a:gd name="T4" fmla="*/ 2 w 46"/>
                  <a:gd name="T5" fmla="*/ 2 h 11"/>
                  <a:gd name="T6" fmla="*/ 2 w 46"/>
                  <a:gd name="T7" fmla="*/ 0 h 11"/>
                  <a:gd name="T8" fmla="*/ 46 w 46"/>
                  <a:gd name="T9" fmla="*/ 9 h 11"/>
                  <a:gd name="T10" fmla="*/ 44 w 46"/>
                  <a:gd name="T11" fmla="*/ 11 h 11"/>
                  <a:gd name="T12" fmla="*/ 40 w 46"/>
                  <a:gd name="T13" fmla="*/ 11 h 11"/>
                  <a:gd name="T14" fmla="*/ 38 w 46"/>
                  <a:gd name="T15" fmla="*/ 11 h 11"/>
                  <a:gd name="T16" fmla="*/ 36 w 46"/>
                  <a:gd name="T17" fmla="*/ 11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6"/>
                  <a:gd name="T28" fmla="*/ 0 h 11"/>
                  <a:gd name="T29" fmla="*/ 46 w 4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" name="Freeform 22">
                <a:extLst>
                  <a:ext uri="{FF2B5EF4-FFF2-40B4-BE49-F238E27FC236}">
                    <a16:creationId xmlns:a16="http://schemas.microsoft.com/office/drawing/2014/main" id="{DC5F5FC9-EB7C-4FAF-AFC3-8553056E83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>
                  <a:gd name="T0" fmla="*/ 40 w 48"/>
                  <a:gd name="T1" fmla="*/ 13 h 13"/>
                  <a:gd name="T2" fmla="*/ 0 w 48"/>
                  <a:gd name="T3" fmla="*/ 4 h 13"/>
                  <a:gd name="T4" fmla="*/ 0 w 48"/>
                  <a:gd name="T5" fmla="*/ 2 h 13"/>
                  <a:gd name="T6" fmla="*/ 2 w 48"/>
                  <a:gd name="T7" fmla="*/ 0 h 13"/>
                  <a:gd name="T8" fmla="*/ 48 w 48"/>
                  <a:gd name="T9" fmla="*/ 11 h 13"/>
                  <a:gd name="T10" fmla="*/ 44 w 48"/>
                  <a:gd name="T11" fmla="*/ 11 h 13"/>
                  <a:gd name="T12" fmla="*/ 40 w 48"/>
                  <a:gd name="T13" fmla="*/ 13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8"/>
                  <a:gd name="T22" fmla="*/ 0 h 13"/>
                  <a:gd name="T23" fmla="*/ 48 w 4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5" name="Freeform 23">
                <a:extLst>
                  <a:ext uri="{FF2B5EF4-FFF2-40B4-BE49-F238E27FC236}">
                    <a16:creationId xmlns:a16="http://schemas.microsoft.com/office/drawing/2014/main" id="{2D5FCD0B-78CF-4754-90A0-F6489916D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>
                  <a:gd name="T0" fmla="*/ 44 w 51"/>
                  <a:gd name="T1" fmla="*/ 13 h 13"/>
                  <a:gd name="T2" fmla="*/ 0 w 51"/>
                  <a:gd name="T3" fmla="*/ 4 h 13"/>
                  <a:gd name="T4" fmla="*/ 2 w 51"/>
                  <a:gd name="T5" fmla="*/ 2 h 13"/>
                  <a:gd name="T6" fmla="*/ 4 w 51"/>
                  <a:gd name="T7" fmla="*/ 0 h 13"/>
                  <a:gd name="T8" fmla="*/ 51 w 51"/>
                  <a:gd name="T9" fmla="*/ 11 h 13"/>
                  <a:gd name="T10" fmla="*/ 48 w 51"/>
                  <a:gd name="T11" fmla="*/ 13 h 13"/>
                  <a:gd name="T12" fmla="*/ 44 w 51"/>
                  <a:gd name="T13" fmla="*/ 13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1"/>
                  <a:gd name="T22" fmla="*/ 0 h 13"/>
                  <a:gd name="T23" fmla="*/ 51 w 51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" name="Freeform 24">
                <a:extLst>
                  <a:ext uri="{FF2B5EF4-FFF2-40B4-BE49-F238E27FC236}">
                    <a16:creationId xmlns:a16="http://schemas.microsoft.com/office/drawing/2014/main" id="{F8B14699-696E-4F38-9B9F-9C92909EC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>
                  <a:gd name="T0" fmla="*/ 46 w 53"/>
                  <a:gd name="T1" fmla="*/ 15 h 15"/>
                  <a:gd name="T2" fmla="*/ 0 w 53"/>
                  <a:gd name="T3" fmla="*/ 4 h 15"/>
                  <a:gd name="T4" fmla="*/ 2 w 53"/>
                  <a:gd name="T5" fmla="*/ 2 h 15"/>
                  <a:gd name="T6" fmla="*/ 2 w 53"/>
                  <a:gd name="T7" fmla="*/ 0 h 15"/>
                  <a:gd name="T8" fmla="*/ 53 w 53"/>
                  <a:gd name="T9" fmla="*/ 13 h 15"/>
                  <a:gd name="T10" fmla="*/ 53 w 53"/>
                  <a:gd name="T11" fmla="*/ 13 h 15"/>
                  <a:gd name="T12" fmla="*/ 51 w 53"/>
                  <a:gd name="T13" fmla="*/ 13 h 15"/>
                  <a:gd name="T14" fmla="*/ 49 w 53"/>
                  <a:gd name="T15" fmla="*/ 13 h 15"/>
                  <a:gd name="T16" fmla="*/ 46 w 53"/>
                  <a:gd name="T17" fmla="*/ 15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3"/>
                  <a:gd name="T28" fmla="*/ 0 h 15"/>
                  <a:gd name="T29" fmla="*/ 53 w 53"/>
                  <a:gd name="T30" fmla="*/ 15 h 1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" name="Freeform 25">
                <a:extLst>
                  <a:ext uri="{FF2B5EF4-FFF2-40B4-BE49-F238E27FC236}">
                    <a16:creationId xmlns:a16="http://schemas.microsoft.com/office/drawing/2014/main" id="{BC96B6BC-4A64-4B2C-B744-D4473263E8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>
                  <a:gd name="T0" fmla="*/ 47 w 53"/>
                  <a:gd name="T1" fmla="*/ 15 h 15"/>
                  <a:gd name="T2" fmla="*/ 0 w 53"/>
                  <a:gd name="T3" fmla="*/ 4 h 15"/>
                  <a:gd name="T4" fmla="*/ 0 w 53"/>
                  <a:gd name="T5" fmla="*/ 2 h 15"/>
                  <a:gd name="T6" fmla="*/ 2 w 53"/>
                  <a:gd name="T7" fmla="*/ 0 h 15"/>
                  <a:gd name="T8" fmla="*/ 53 w 53"/>
                  <a:gd name="T9" fmla="*/ 14 h 15"/>
                  <a:gd name="T10" fmla="*/ 51 w 53"/>
                  <a:gd name="T11" fmla="*/ 14 h 15"/>
                  <a:gd name="T12" fmla="*/ 49 w 53"/>
                  <a:gd name="T13" fmla="*/ 15 h 15"/>
                  <a:gd name="T14" fmla="*/ 49 w 53"/>
                  <a:gd name="T15" fmla="*/ 15 h 15"/>
                  <a:gd name="T16" fmla="*/ 47 w 53"/>
                  <a:gd name="T17" fmla="*/ 15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3"/>
                  <a:gd name="T28" fmla="*/ 0 h 15"/>
                  <a:gd name="T29" fmla="*/ 53 w 53"/>
                  <a:gd name="T30" fmla="*/ 15 h 1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" name="Freeform 26">
                <a:extLst>
                  <a:ext uri="{FF2B5EF4-FFF2-40B4-BE49-F238E27FC236}">
                    <a16:creationId xmlns:a16="http://schemas.microsoft.com/office/drawing/2014/main" id="{EC68AEAC-B273-4184-A684-6D7E830FC1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>
                  <a:gd name="T0" fmla="*/ 51 w 53"/>
                  <a:gd name="T1" fmla="*/ 17 h 17"/>
                  <a:gd name="T2" fmla="*/ 0 w 53"/>
                  <a:gd name="T3" fmla="*/ 4 h 17"/>
                  <a:gd name="T4" fmla="*/ 2 w 53"/>
                  <a:gd name="T5" fmla="*/ 2 h 17"/>
                  <a:gd name="T6" fmla="*/ 2 w 53"/>
                  <a:gd name="T7" fmla="*/ 0 h 17"/>
                  <a:gd name="T8" fmla="*/ 53 w 53"/>
                  <a:gd name="T9" fmla="*/ 14 h 17"/>
                  <a:gd name="T10" fmla="*/ 53 w 53"/>
                  <a:gd name="T11" fmla="*/ 16 h 17"/>
                  <a:gd name="T12" fmla="*/ 51 w 53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"/>
                  <a:gd name="T22" fmla="*/ 0 h 17"/>
                  <a:gd name="T23" fmla="*/ 53 w 53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" name="Freeform 27">
                <a:extLst>
                  <a:ext uri="{FF2B5EF4-FFF2-40B4-BE49-F238E27FC236}">
                    <a16:creationId xmlns:a16="http://schemas.microsoft.com/office/drawing/2014/main" id="{11CF4998-F3F5-49D9-88AC-70B5226D8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>
                  <a:gd name="T0" fmla="*/ 51 w 53"/>
                  <a:gd name="T1" fmla="*/ 16 h 16"/>
                  <a:gd name="T2" fmla="*/ 0 w 53"/>
                  <a:gd name="T3" fmla="*/ 2 h 16"/>
                  <a:gd name="T4" fmla="*/ 0 w 53"/>
                  <a:gd name="T5" fmla="*/ 0 h 16"/>
                  <a:gd name="T6" fmla="*/ 2 w 53"/>
                  <a:gd name="T7" fmla="*/ 0 h 16"/>
                  <a:gd name="T8" fmla="*/ 53 w 53"/>
                  <a:gd name="T9" fmla="*/ 12 h 16"/>
                  <a:gd name="T10" fmla="*/ 51 w 53"/>
                  <a:gd name="T11" fmla="*/ 14 h 16"/>
                  <a:gd name="T12" fmla="*/ 51 w 53"/>
                  <a:gd name="T13" fmla="*/ 16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"/>
                  <a:gd name="T22" fmla="*/ 0 h 16"/>
                  <a:gd name="T23" fmla="*/ 53 w 53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" name="Freeform 28">
                <a:extLst>
                  <a:ext uri="{FF2B5EF4-FFF2-40B4-BE49-F238E27FC236}">
                    <a16:creationId xmlns:a16="http://schemas.microsoft.com/office/drawing/2014/main" id="{6F6F82E7-D293-4DFE-AA5D-3B886A0A2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>
                  <a:gd name="T0" fmla="*/ 51 w 55"/>
                  <a:gd name="T1" fmla="*/ 16 h 16"/>
                  <a:gd name="T2" fmla="*/ 0 w 55"/>
                  <a:gd name="T3" fmla="*/ 2 h 16"/>
                  <a:gd name="T4" fmla="*/ 2 w 55"/>
                  <a:gd name="T5" fmla="*/ 2 h 16"/>
                  <a:gd name="T6" fmla="*/ 2 w 55"/>
                  <a:gd name="T7" fmla="*/ 0 h 16"/>
                  <a:gd name="T8" fmla="*/ 55 w 55"/>
                  <a:gd name="T9" fmla="*/ 12 h 16"/>
                  <a:gd name="T10" fmla="*/ 53 w 55"/>
                  <a:gd name="T11" fmla="*/ 14 h 16"/>
                  <a:gd name="T12" fmla="*/ 51 w 55"/>
                  <a:gd name="T13" fmla="*/ 16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16"/>
                  <a:gd name="T23" fmla="*/ 55 w 55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" name="Freeform 29">
                <a:extLst>
                  <a:ext uri="{FF2B5EF4-FFF2-40B4-BE49-F238E27FC236}">
                    <a16:creationId xmlns:a16="http://schemas.microsoft.com/office/drawing/2014/main" id="{76CE79B5-2DB5-4764-9167-9F134666A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>
                  <a:gd name="T0" fmla="*/ 51 w 53"/>
                  <a:gd name="T1" fmla="*/ 15 h 15"/>
                  <a:gd name="T2" fmla="*/ 0 w 53"/>
                  <a:gd name="T3" fmla="*/ 3 h 15"/>
                  <a:gd name="T4" fmla="*/ 0 w 53"/>
                  <a:gd name="T5" fmla="*/ 1 h 15"/>
                  <a:gd name="T6" fmla="*/ 2 w 53"/>
                  <a:gd name="T7" fmla="*/ 0 h 15"/>
                  <a:gd name="T8" fmla="*/ 53 w 53"/>
                  <a:gd name="T9" fmla="*/ 11 h 15"/>
                  <a:gd name="T10" fmla="*/ 53 w 53"/>
                  <a:gd name="T11" fmla="*/ 13 h 15"/>
                  <a:gd name="T12" fmla="*/ 51 w 53"/>
                  <a:gd name="T13" fmla="*/ 15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"/>
                  <a:gd name="T22" fmla="*/ 0 h 15"/>
                  <a:gd name="T23" fmla="*/ 53 w 53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" name="Freeform 30">
                <a:extLst>
                  <a:ext uri="{FF2B5EF4-FFF2-40B4-BE49-F238E27FC236}">
                    <a16:creationId xmlns:a16="http://schemas.microsoft.com/office/drawing/2014/main" id="{4B1B6244-3C72-4376-8394-6A080E6B59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>
                  <a:gd name="T0" fmla="*/ 53 w 55"/>
                  <a:gd name="T1" fmla="*/ 15 h 15"/>
                  <a:gd name="T2" fmla="*/ 0 w 55"/>
                  <a:gd name="T3" fmla="*/ 3 h 15"/>
                  <a:gd name="T4" fmla="*/ 2 w 55"/>
                  <a:gd name="T5" fmla="*/ 2 h 15"/>
                  <a:gd name="T6" fmla="*/ 2 w 55"/>
                  <a:gd name="T7" fmla="*/ 0 h 15"/>
                  <a:gd name="T8" fmla="*/ 55 w 55"/>
                  <a:gd name="T9" fmla="*/ 11 h 15"/>
                  <a:gd name="T10" fmla="*/ 53 w 55"/>
                  <a:gd name="T11" fmla="*/ 13 h 15"/>
                  <a:gd name="T12" fmla="*/ 53 w 55"/>
                  <a:gd name="T13" fmla="*/ 15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15"/>
                  <a:gd name="T23" fmla="*/ 55 w 55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" name="Freeform 31">
                <a:extLst>
                  <a:ext uri="{FF2B5EF4-FFF2-40B4-BE49-F238E27FC236}">
                    <a16:creationId xmlns:a16="http://schemas.microsoft.com/office/drawing/2014/main" id="{77EEBA85-9C8E-43C4-931C-C7B5A6D59A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>
                  <a:gd name="T0" fmla="*/ 51 w 55"/>
                  <a:gd name="T1" fmla="*/ 15 h 15"/>
                  <a:gd name="T2" fmla="*/ 0 w 55"/>
                  <a:gd name="T3" fmla="*/ 4 h 15"/>
                  <a:gd name="T4" fmla="*/ 0 w 55"/>
                  <a:gd name="T5" fmla="*/ 2 h 15"/>
                  <a:gd name="T6" fmla="*/ 1 w 55"/>
                  <a:gd name="T7" fmla="*/ 0 h 15"/>
                  <a:gd name="T8" fmla="*/ 55 w 55"/>
                  <a:gd name="T9" fmla="*/ 11 h 15"/>
                  <a:gd name="T10" fmla="*/ 53 w 55"/>
                  <a:gd name="T11" fmla="*/ 13 h 15"/>
                  <a:gd name="T12" fmla="*/ 51 w 55"/>
                  <a:gd name="T13" fmla="*/ 15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15"/>
                  <a:gd name="T23" fmla="*/ 55 w 55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" name="Freeform 32">
                <a:extLst>
                  <a:ext uri="{FF2B5EF4-FFF2-40B4-BE49-F238E27FC236}">
                    <a16:creationId xmlns:a16="http://schemas.microsoft.com/office/drawing/2014/main" id="{D0AA0907-1595-4A82-BD4D-468291EB9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>
                  <a:gd name="T0" fmla="*/ 53 w 55"/>
                  <a:gd name="T1" fmla="*/ 15 h 15"/>
                  <a:gd name="T2" fmla="*/ 0 w 55"/>
                  <a:gd name="T3" fmla="*/ 4 h 15"/>
                  <a:gd name="T4" fmla="*/ 1 w 55"/>
                  <a:gd name="T5" fmla="*/ 2 h 15"/>
                  <a:gd name="T6" fmla="*/ 1 w 55"/>
                  <a:gd name="T7" fmla="*/ 0 h 15"/>
                  <a:gd name="T8" fmla="*/ 55 w 55"/>
                  <a:gd name="T9" fmla="*/ 13 h 15"/>
                  <a:gd name="T10" fmla="*/ 55 w 55"/>
                  <a:gd name="T11" fmla="*/ 13 h 15"/>
                  <a:gd name="T12" fmla="*/ 53 w 55"/>
                  <a:gd name="T13" fmla="*/ 15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15"/>
                  <a:gd name="T23" fmla="*/ 55 w 55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" name="Freeform 33">
                <a:extLst>
                  <a:ext uri="{FF2B5EF4-FFF2-40B4-BE49-F238E27FC236}">
                    <a16:creationId xmlns:a16="http://schemas.microsoft.com/office/drawing/2014/main" id="{46E21973-C288-44F7-A862-F2EC0F37F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>
                  <a:gd name="T0" fmla="*/ 54 w 55"/>
                  <a:gd name="T1" fmla="*/ 15 h 15"/>
                  <a:gd name="T2" fmla="*/ 0 w 55"/>
                  <a:gd name="T3" fmla="*/ 4 h 15"/>
                  <a:gd name="T4" fmla="*/ 0 w 55"/>
                  <a:gd name="T5" fmla="*/ 2 h 15"/>
                  <a:gd name="T6" fmla="*/ 2 w 55"/>
                  <a:gd name="T7" fmla="*/ 0 h 15"/>
                  <a:gd name="T8" fmla="*/ 55 w 55"/>
                  <a:gd name="T9" fmla="*/ 13 h 15"/>
                  <a:gd name="T10" fmla="*/ 54 w 55"/>
                  <a:gd name="T11" fmla="*/ 15 h 15"/>
                  <a:gd name="T12" fmla="*/ 54 w 55"/>
                  <a:gd name="T13" fmla="*/ 15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15"/>
                  <a:gd name="T23" fmla="*/ 55 w 55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" name="Freeform 34">
                <a:extLst>
                  <a:ext uri="{FF2B5EF4-FFF2-40B4-BE49-F238E27FC236}">
                    <a16:creationId xmlns:a16="http://schemas.microsoft.com/office/drawing/2014/main" id="{0E750FA2-0F93-48CE-9D96-1516C75F1E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>
                  <a:gd name="T0" fmla="*/ 54 w 57"/>
                  <a:gd name="T1" fmla="*/ 17 h 17"/>
                  <a:gd name="T2" fmla="*/ 0 w 57"/>
                  <a:gd name="T3" fmla="*/ 4 h 17"/>
                  <a:gd name="T4" fmla="*/ 2 w 57"/>
                  <a:gd name="T5" fmla="*/ 2 h 17"/>
                  <a:gd name="T6" fmla="*/ 2 w 57"/>
                  <a:gd name="T7" fmla="*/ 0 h 17"/>
                  <a:gd name="T8" fmla="*/ 57 w 57"/>
                  <a:gd name="T9" fmla="*/ 13 h 17"/>
                  <a:gd name="T10" fmla="*/ 55 w 57"/>
                  <a:gd name="T11" fmla="*/ 15 h 17"/>
                  <a:gd name="T12" fmla="*/ 54 w 57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7"/>
                  <a:gd name="T22" fmla="*/ 0 h 17"/>
                  <a:gd name="T23" fmla="*/ 57 w 57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" name="Freeform 35">
                <a:extLst>
                  <a:ext uri="{FF2B5EF4-FFF2-40B4-BE49-F238E27FC236}">
                    <a16:creationId xmlns:a16="http://schemas.microsoft.com/office/drawing/2014/main" id="{7B57904F-32C7-4436-BC88-BFA413D5B4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>
                  <a:gd name="T0" fmla="*/ 53 w 55"/>
                  <a:gd name="T1" fmla="*/ 17 h 17"/>
                  <a:gd name="T2" fmla="*/ 0 w 55"/>
                  <a:gd name="T3" fmla="*/ 4 h 17"/>
                  <a:gd name="T4" fmla="*/ 0 w 55"/>
                  <a:gd name="T5" fmla="*/ 2 h 17"/>
                  <a:gd name="T6" fmla="*/ 2 w 55"/>
                  <a:gd name="T7" fmla="*/ 0 h 17"/>
                  <a:gd name="T8" fmla="*/ 55 w 55"/>
                  <a:gd name="T9" fmla="*/ 13 h 17"/>
                  <a:gd name="T10" fmla="*/ 55 w 55"/>
                  <a:gd name="T11" fmla="*/ 15 h 17"/>
                  <a:gd name="T12" fmla="*/ 53 w 55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17"/>
                  <a:gd name="T23" fmla="*/ 55 w 55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" name="Freeform 36">
                <a:extLst>
                  <a:ext uri="{FF2B5EF4-FFF2-40B4-BE49-F238E27FC236}">
                    <a16:creationId xmlns:a16="http://schemas.microsoft.com/office/drawing/2014/main" id="{090BA82E-BD34-4037-AD80-A019ABFE9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>
                  <a:gd name="T0" fmla="*/ 55 w 57"/>
                  <a:gd name="T1" fmla="*/ 17 h 17"/>
                  <a:gd name="T2" fmla="*/ 0 w 57"/>
                  <a:gd name="T3" fmla="*/ 4 h 17"/>
                  <a:gd name="T4" fmla="*/ 2 w 57"/>
                  <a:gd name="T5" fmla="*/ 2 h 17"/>
                  <a:gd name="T6" fmla="*/ 2 w 57"/>
                  <a:gd name="T7" fmla="*/ 0 h 17"/>
                  <a:gd name="T8" fmla="*/ 57 w 57"/>
                  <a:gd name="T9" fmla="*/ 14 h 17"/>
                  <a:gd name="T10" fmla="*/ 55 w 57"/>
                  <a:gd name="T11" fmla="*/ 15 h 17"/>
                  <a:gd name="T12" fmla="*/ 55 w 57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7"/>
                  <a:gd name="T22" fmla="*/ 0 h 17"/>
                  <a:gd name="T23" fmla="*/ 57 w 57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" name="Freeform 37">
                <a:extLst>
                  <a:ext uri="{FF2B5EF4-FFF2-40B4-BE49-F238E27FC236}">
                    <a16:creationId xmlns:a16="http://schemas.microsoft.com/office/drawing/2014/main" id="{541FFC43-D027-4072-ACEE-6B6770B819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>
                  <a:gd name="T0" fmla="*/ 53 w 57"/>
                  <a:gd name="T1" fmla="*/ 17 h 17"/>
                  <a:gd name="T2" fmla="*/ 0 w 57"/>
                  <a:gd name="T3" fmla="*/ 4 h 17"/>
                  <a:gd name="T4" fmla="*/ 0 w 57"/>
                  <a:gd name="T5" fmla="*/ 2 h 17"/>
                  <a:gd name="T6" fmla="*/ 2 w 57"/>
                  <a:gd name="T7" fmla="*/ 0 h 17"/>
                  <a:gd name="T8" fmla="*/ 57 w 57"/>
                  <a:gd name="T9" fmla="*/ 14 h 17"/>
                  <a:gd name="T10" fmla="*/ 55 w 57"/>
                  <a:gd name="T11" fmla="*/ 16 h 17"/>
                  <a:gd name="T12" fmla="*/ 53 w 57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7"/>
                  <a:gd name="T22" fmla="*/ 0 h 17"/>
                  <a:gd name="T23" fmla="*/ 57 w 57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" name="Freeform 38">
                <a:extLst>
                  <a:ext uri="{FF2B5EF4-FFF2-40B4-BE49-F238E27FC236}">
                    <a16:creationId xmlns:a16="http://schemas.microsoft.com/office/drawing/2014/main" id="{29B3D34B-7E49-4A24-85EB-87C5DFF28E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>
                  <a:gd name="T0" fmla="*/ 55 w 57"/>
                  <a:gd name="T1" fmla="*/ 16 h 16"/>
                  <a:gd name="T2" fmla="*/ 0 w 57"/>
                  <a:gd name="T3" fmla="*/ 2 h 16"/>
                  <a:gd name="T4" fmla="*/ 2 w 57"/>
                  <a:gd name="T5" fmla="*/ 0 h 16"/>
                  <a:gd name="T6" fmla="*/ 2 w 57"/>
                  <a:gd name="T7" fmla="*/ 0 h 16"/>
                  <a:gd name="T8" fmla="*/ 57 w 57"/>
                  <a:gd name="T9" fmla="*/ 12 h 16"/>
                  <a:gd name="T10" fmla="*/ 57 w 57"/>
                  <a:gd name="T11" fmla="*/ 14 h 16"/>
                  <a:gd name="T12" fmla="*/ 55 w 57"/>
                  <a:gd name="T13" fmla="*/ 16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7"/>
                  <a:gd name="T22" fmla="*/ 0 h 16"/>
                  <a:gd name="T23" fmla="*/ 57 w 57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" name="Freeform 39">
                <a:extLst>
                  <a:ext uri="{FF2B5EF4-FFF2-40B4-BE49-F238E27FC236}">
                    <a16:creationId xmlns:a16="http://schemas.microsoft.com/office/drawing/2014/main" id="{87B51403-6C52-47AF-8360-D275A6CA7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>
                  <a:gd name="T0" fmla="*/ 55 w 57"/>
                  <a:gd name="T1" fmla="*/ 15 h 15"/>
                  <a:gd name="T2" fmla="*/ 0 w 57"/>
                  <a:gd name="T3" fmla="*/ 1 h 15"/>
                  <a:gd name="T4" fmla="*/ 0 w 57"/>
                  <a:gd name="T5" fmla="*/ 1 h 15"/>
                  <a:gd name="T6" fmla="*/ 0 w 57"/>
                  <a:gd name="T7" fmla="*/ 0 h 15"/>
                  <a:gd name="T8" fmla="*/ 0 w 57"/>
                  <a:gd name="T9" fmla="*/ 0 h 15"/>
                  <a:gd name="T10" fmla="*/ 2 w 57"/>
                  <a:gd name="T11" fmla="*/ 0 h 15"/>
                  <a:gd name="T12" fmla="*/ 57 w 57"/>
                  <a:gd name="T13" fmla="*/ 13 h 15"/>
                  <a:gd name="T14" fmla="*/ 55 w 57"/>
                  <a:gd name="T15" fmla="*/ 13 h 15"/>
                  <a:gd name="T16" fmla="*/ 55 w 57"/>
                  <a:gd name="T17" fmla="*/ 15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7"/>
                  <a:gd name="T28" fmla="*/ 0 h 15"/>
                  <a:gd name="T29" fmla="*/ 57 w 57"/>
                  <a:gd name="T30" fmla="*/ 15 h 1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" name="Freeform 40">
                <a:extLst>
                  <a:ext uri="{FF2B5EF4-FFF2-40B4-BE49-F238E27FC236}">
                    <a16:creationId xmlns:a16="http://schemas.microsoft.com/office/drawing/2014/main" id="{99273C47-1214-4170-AD87-E8E2068027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>
                  <a:gd name="T0" fmla="*/ 55 w 59"/>
                  <a:gd name="T1" fmla="*/ 15 h 15"/>
                  <a:gd name="T2" fmla="*/ 0 w 59"/>
                  <a:gd name="T3" fmla="*/ 3 h 15"/>
                  <a:gd name="T4" fmla="*/ 0 w 59"/>
                  <a:gd name="T5" fmla="*/ 2 h 15"/>
                  <a:gd name="T6" fmla="*/ 0 w 59"/>
                  <a:gd name="T7" fmla="*/ 2 h 15"/>
                  <a:gd name="T8" fmla="*/ 2 w 59"/>
                  <a:gd name="T9" fmla="*/ 0 h 15"/>
                  <a:gd name="T10" fmla="*/ 2 w 59"/>
                  <a:gd name="T11" fmla="*/ 0 h 15"/>
                  <a:gd name="T12" fmla="*/ 59 w 59"/>
                  <a:gd name="T13" fmla="*/ 13 h 15"/>
                  <a:gd name="T14" fmla="*/ 57 w 59"/>
                  <a:gd name="T15" fmla="*/ 15 h 15"/>
                  <a:gd name="T16" fmla="*/ 55 w 59"/>
                  <a:gd name="T17" fmla="*/ 15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9"/>
                  <a:gd name="T28" fmla="*/ 0 h 15"/>
                  <a:gd name="T29" fmla="*/ 59 w 59"/>
                  <a:gd name="T30" fmla="*/ 15 h 1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" name="Freeform 41">
                <a:extLst>
                  <a:ext uri="{FF2B5EF4-FFF2-40B4-BE49-F238E27FC236}">
                    <a16:creationId xmlns:a16="http://schemas.microsoft.com/office/drawing/2014/main" id="{57BB238C-ED33-4CE4-B3D2-9334F07C0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>
                  <a:gd name="T0" fmla="*/ 55 w 57"/>
                  <a:gd name="T1" fmla="*/ 17 h 17"/>
                  <a:gd name="T2" fmla="*/ 0 w 57"/>
                  <a:gd name="T3" fmla="*/ 4 h 17"/>
                  <a:gd name="T4" fmla="*/ 0 w 57"/>
                  <a:gd name="T5" fmla="*/ 2 h 17"/>
                  <a:gd name="T6" fmla="*/ 0 w 57"/>
                  <a:gd name="T7" fmla="*/ 0 h 17"/>
                  <a:gd name="T8" fmla="*/ 57 w 57"/>
                  <a:gd name="T9" fmla="*/ 13 h 17"/>
                  <a:gd name="T10" fmla="*/ 57 w 57"/>
                  <a:gd name="T11" fmla="*/ 15 h 17"/>
                  <a:gd name="T12" fmla="*/ 55 w 57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7"/>
                  <a:gd name="T22" fmla="*/ 0 h 17"/>
                  <a:gd name="T23" fmla="*/ 57 w 57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" name="Freeform 42">
                <a:extLst>
                  <a:ext uri="{FF2B5EF4-FFF2-40B4-BE49-F238E27FC236}">
                    <a16:creationId xmlns:a16="http://schemas.microsoft.com/office/drawing/2014/main" id="{9537ED7A-1F9F-4DD6-86CF-1FF14C7AE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>
                  <a:gd name="T0" fmla="*/ 57 w 59"/>
                  <a:gd name="T1" fmla="*/ 17 h 17"/>
                  <a:gd name="T2" fmla="*/ 0 w 59"/>
                  <a:gd name="T3" fmla="*/ 4 h 17"/>
                  <a:gd name="T4" fmla="*/ 0 w 59"/>
                  <a:gd name="T5" fmla="*/ 2 h 17"/>
                  <a:gd name="T6" fmla="*/ 2 w 59"/>
                  <a:gd name="T7" fmla="*/ 0 h 17"/>
                  <a:gd name="T8" fmla="*/ 59 w 59"/>
                  <a:gd name="T9" fmla="*/ 13 h 17"/>
                  <a:gd name="T10" fmla="*/ 57 w 59"/>
                  <a:gd name="T11" fmla="*/ 15 h 17"/>
                  <a:gd name="T12" fmla="*/ 57 w 59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9"/>
                  <a:gd name="T22" fmla="*/ 0 h 17"/>
                  <a:gd name="T23" fmla="*/ 59 w 59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" name="Freeform 43">
                <a:extLst>
                  <a:ext uri="{FF2B5EF4-FFF2-40B4-BE49-F238E27FC236}">
                    <a16:creationId xmlns:a16="http://schemas.microsoft.com/office/drawing/2014/main" id="{56457B6E-6707-40A1-8E69-C3810E4124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>
                  <a:gd name="T0" fmla="*/ 57 w 59"/>
                  <a:gd name="T1" fmla="*/ 17 h 17"/>
                  <a:gd name="T2" fmla="*/ 0 w 59"/>
                  <a:gd name="T3" fmla="*/ 4 h 17"/>
                  <a:gd name="T4" fmla="*/ 2 w 59"/>
                  <a:gd name="T5" fmla="*/ 2 h 17"/>
                  <a:gd name="T6" fmla="*/ 2 w 59"/>
                  <a:gd name="T7" fmla="*/ 0 h 17"/>
                  <a:gd name="T8" fmla="*/ 59 w 59"/>
                  <a:gd name="T9" fmla="*/ 13 h 17"/>
                  <a:gd name="T10" fmla="*/ 59 w 59"/>
                  <a:gd name="T11" fmla="*/ 15 h 17"/>
                  <a:gd name="T12" fmla="*/ 57 w 59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9"/>
                  <a:gd name="T22" fmla="*/ 0 h 17"/>
                  <a:gd name="T23" fmla="*/ 59 w 59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" name="Freeform 44">
                <a:extLst>
                  <a:ext uri="{FF2B5EF4-FFF2-40B4-BE49-F238E27FC236}">
                    <a16:creationId xmlns:a16="http://schemas.microsoft.com/office/drawing/2014/main" id="{468AEFB5-CE61-4562-8EFD-09119C191F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>
                  <a:gd name="T0" fmla="*/ 57 w 59"/>
                  <a:gd name="T1" fmla="*/ 17 h 17"/>
                  <a:gd name="T2" fmla="*/ 0 w 59"/>
                  <a:gd name="T3" fmla="*/ 4 h 17"/>
                  <a:gd name="T4" fmla="*/ 0 w 59"/>
                  <a:gd name="T5" fmla="*/ 2 h 17"/>
                  <a:gd name="T6" fmla="*/ 0 w 59"/>
                  <a:gd name="T7" fmla="*/ 0 h 17"/>
                  <a:gd name="T8" fmla="*/ 59 w 59"/>
                  <a:gd name="T9" fmla="*/ 13 h 17"/>
                  <a:gd name="T10" fmla="*/ 57 w 59"/>
                  <a:gd name="T11" fmla="*/ 15 h 17"/>
                  <a:gd name="T12" fmla="*/ 57 w 59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9"/>
                  <a:gd name="T22" fmla="*/ 0 h 17"/>
                  <a:gd name="T23" fmla="*/ 59 w 59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" name="Freeform 45">
                <a:extLst>
                  <a:ext uri="{FF2B5EF4-FFF2-40B4-BE49-F238E27FC236}">
                    <a16:creationId xmlns:a16="http://schemas.microsoft.com/office/drawing/2014/main" id="{09972B18-EBDB-4DF1-AB90-1BE25CD91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>
                  <a:gd name="T0" fmla="*/ 57 w 59"/>
                  <a:gd name="T1" fmla="*/ 17 h 17"/>
                  <a:gd name="T2" fmla="*/ 0 w 59"/>
                  <a:gd name="T3" fmla="*/ 4 h 17"/>
                  <a:gd name="T4" fmla="*/ 0 w 59"/>
                  <a:gd name="T5" fmla="*/ 2 h 17"/>
                  <a:gd name="T6" fmla="*/ 2 w 59"/>
                  <a:gd name="T7" fmla="*/ 0 h 17"/>
                  <a:gd name="T8" fmla="*/ 59 w 59"/>
                  <a:gd name="T9" fmla="*/ 13 h 17"/>
                  <a:gd name="T10" fmla="*/ 59 w 59"/>
                  <a:gd name="T11" fmla="*/ 15 h 17"/>
                  <a:gd name="T12" fmla="*/ 57 w 59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9"/>
                  <a:gd name="T22" fmla="*/ 0 h 17"/>
                  <a:gd name="T23" fmla="*/ 59 w 59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" name="Freeform 46">
                <a:extLst>
                  <a:ext uri="{FF2B5EF4-FFF2-40B4-BE49-F238E27FC236}">
                    <a16:creationId xmlns:a16="http://schemas.microsoft.com/office/drawing/2014/main" id="{610A7609-3890-469A-B741-F2896BFA36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>
                  <a:gd name="T0" fmla="*/ 59 w 61"/>
                  <a:gd name="T1" fmla="*/ 17 h 17"/>
                  <a:gd name="T2" fmla="*/ 0 w 61"/>
                  <a:gd name="T3" fmla="*/ 4 h 17"/>
                  <a:gd name="T4" fmla="*/ 2 w 61"/>
                  <a:gd name="T5" fmla="*/ 2 h 17"/>
                  <a:gd name="T6" fmla="*/ 2 w 61"/>
                  <a:gd name="T7" fmla="*/ 0 h 17"/>
                  <a:gd name="T8" fmla="*/ 61 w 61"/>
                  <a:gd name="T9" fmla="*/ 14 h 17"/>
                  <a:gd name="T10" fmla="*/ 61 w 61"/>
                  <a:gd name="T11" fmla="*/ 15 h 17"/>
                  <a:gd name="T12" fmla="*/ 59 w 61"/>
                  <a:gd name="T13" fmla="*/ 15 h 17"/>
                  <a:gd name="T14" fmla="*/ 59 w 61"/>
                  <a:gd name="T15" fmla="*/ 15 h 17"/>
                  <a:gd name="T16" fmla="*/ 59 w 61"/>
                  <a:gd name="T17" fmla="*/ 17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1"/>
                  <a:gd name="T28" fmla="*/ 0 h 17"/>
                  <a:gd name="T29" fmla="*/ 61 w 61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" name="Freeform 47">
                <a:extLst>
                  <a:ext uri="{FF2B5EF4-FFF2-40B4-BE49-F238E27FC236}">
                    <a16:creationId xmlns:a16="http://schemas.microsoft.com/office/drawing/2014/main" id="{95CB9889-69D6-4821-93B3-6E9E8C8AB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>
                  <a:gd name="T0" fmla="*/ 57 w 59"/>
                  <a:gd name="T1" fmla="*/ 17 h 17"/>
                  <a:gd name="T2" fmla="*/ 0 w 59"/>
                  <a:gd name="T3" fmla="*/ 4 h 17"/>
                  <a:gd name="T4" fmla="*/ 0 w 59"/>
                  <a:gd name="T5" fmla="*/ 2 h 17"/>
                  <a:gd name="T6" fmla="*/ 0 w 59"/>
                  <a:gd name="T7" fmla="*/ 0 h 17"/>
                  <a:gd name="T8" fmla="*/ 59 w 59"/>
                  <a:gd name="T9" fmla="*/ 14 h 17"/>
                  <a:gd name="T10" fmla="*/ 59 w 59"/>
                  <a:gd name="T11" fmla="*/ 16 h 17"/>
                  <a:gd name="T12" fmla="*/ 57 w 59"/>
                  <a:gd name="T13" fmla="*/ 17 h 17"/>
                  <a:gd name="T14" fmla="*/ 57 w 59"/>
                  <a:gd name="T15" fmla="*/ 17 h 17"/>
                  <a:gd name="T16" fmla="*/ 57 w 59"/>
                  <a:gd name="T17" fmla="*/ 17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9"/>
                  <a:gd name="T28" fmla="*/ 0 h 17"/>
                  <a:gd name="T29" fmla="*/ 59 w 59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" name="Freeform 48">
                <a:extLst>
                  <a:ext uri="{FF2B5EF4-FFF2-40B4-BE49-F238E27FC236}">
                    <a16:creationId xmlns:a16="http://schemas.microsoft.com/office/drawing/2014/main" id="{3C48B056-96F5-481D-B4C5-3595772328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>
                  <a:gd name="T0" fmla="*/ 59 w 61"/>
                  <a:gd name="T1" fmla="*/ 18 h 18"/>
                  <a:gd name="T2" fmla="*/ 0 w 61"/>
                  <a:gd name="T3" fmla="*/ 4 h 18"/>
                  <a:gd name="T4" fmla="*/ 0 w 61"/>
                  <a:gd name="T5" fmla="*/ 2 h 18"/>
                  <a:gd name="T6" fmla="*/ 2 w 61"/>
                  <a:gd name="T7" fmla="*/ 0 h 18"/>
                  <a:gd name="T8" fmla="*/ 61 w 61"/>
                  <a:gd name="T9" fmla="*/ 14 h 18"/>
                  <a:gd name="T10" fmla="*/ 59 w 61"/>
                  <a:gd name="T11" fmla="*/ 16 h 18"/>
                  <a:gd name="T12" fmla="*/ 59 w 61"/>
                  <a:gd name="T13" fmla="*/ 18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1"/>
                  <a:gd name="T22" fmla="*/ 0 h 18"/>
                  <a:gd name="T23" fmla="*/ 61 w 61"/>
                  <a:gd name="T24" fmla="*/ 18 h 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" name="Freeform 49">
                <a:extLst>
                  <a:ext uri="{FF2B5EF4-FFF2-40B4-BE49-F238E27FC236}">
                    <a16:creationId xmlns:a16="http://schemas.microsoft.com/office/drawing/2014/main" id="{86A4BEAB-9E77-415D-AF7B-C006B74846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>
                  <a:gd name="T0" fmla="*/ 59 w 61"/>
                  <a:gd name="T1" fmla="*/ 17 h 17"/>
                  <a:gd name="T2" fmla="*/ 0 w 61"/>
                  <a:gd name="T3" fmla="*/ 3 h 17"/>
                  <a:gd name="T4" fmla="*/ 2 w 61"/>
                  <a:gd name="T5" fmla="*/ 1 h 17"/>
                  <a:gd name="T6" fmla="*/ 2 w 61"/>
                  <a:gd name="T7" fmla="*/ 0 h 17"/>
                  <a:gd name="T8" fmla="*/ 61 w 61"/>
                  <a:gd name="T9" fmla="*/ 13 h 17"/>
                  <a:gd name="T10" fmla="*/ 61 w 61"/>
                  <a:gd name="T11" fmla="*/ 15 h 17"/>
                  <a:gd name="T12" fmla="*/ 59 w 61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1"/>
                  <a:gd name="T22" fmla="*/ 0 h 17"/>
                  <a:gd name="T23" fmla="*/ 61 w 61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" name="Freeform 50">
                <a:extLst>
                  <a:ext uri="{FF2B5EF4-FFF2-40B4-BE49-F238E27FC236}">
                    <a16:creationId xmlns:a16="http://schemas.microsoft.com/office/drawing/2014/main" id="{CAB1450B-0A9C-4EEC-86B8-9B19B9AA5B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>
                  <a:gd name="T0" fmla="*/ 59 w 59"/>
                  <a:gd name="T1" fmla="*/ 17 h 17"/>
                  <a:gd name="T2" fmla="*/ 0 w 59"/>
                  <a:gd name="T3" fmla="*/ 3 h 17"/>
                  <a:gd name="T4" fmla="*/ 0 w 59"/>
                  <a:gd name="T5" fmla="*/ 2 h 17"/>
                  <a:gd name="T6" fmla="*/ 0 w 59"/>
                  <a:gd name="T7" fmla="*/ 0 h 17"/>
                  <a:gd name="T8" fmla="*/ 59 w 59"/>
                  <a:gd name="T9" fmla="*/ 13 h 17"/>
                  <a:gd name="T10" fmla="*/ 59 w 59"/>
                  <a:gd name="T11" fmla="*/ 15 h 17"/>
                  <a:gd name="T12" fmla="*/ 59 w 59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9"/>
                  <a:gd name="T22" fmla="*/ 0 h 17"/>
                  <a:gd name="T23" fmla="*/ 59 w 59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" name="Freeform 51">
                <a:extLst>
                  <a:ext uri="{FF2B5EF4-FFF2-40B4-BE49-F238E27FC236}">
                    <a16:creationId xmlns:a16="http://schemas.microsoft.com/office/drawing/2014/main" id="{8AA6DBCC-BF6F-47AB-B6E3-E2FDABF178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>
                  <a:gd name="T0" fmla="*/ 59 w 60"/>
                  <a:gd name="T1" fmla="*/ 17 h 17"/>
                  <a:gd name="T2" fmla="*/ 0 w 60"/>
                  <a:gd name="T3" fmla="*/ 4 h 17"/>
                  <a:gd name="T4" fmla="*/ 0 w 60"/>
                  <a:gd name="T5" fmla="*/ 2 h 17"/>
                  <a:gd name="T6" fmla="*/ 0 w 60"/>
                  <a:gd name="T7" fmla="*/ 0 h 17"/>
                  <a:gd name="T8" fmla="*/ 60 w 60"/>
                  <a:gd name="T9" fmla="*/ 15 h 17"/>
                  <a:gd name="T10" fmla="*/ 59 w 60"/>
                  <a:gd name="T11" fmla="*/ 15 h 17"/>
                  <a:gd name="T12" fmla="*/ 59 w 60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0"/>
                  <a:gd name="T22" fmla="*/ 0 h 17"/>
                  <a:gd name="T23" fmla="*/ 60 w 60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" name="Freeform 52">
                <a:extLst>
                  <a:ext uri="{FF2B5EF4-FFF2-40B4-BE49-F238E27FC236}">
                    <a16:creationId xmlns:a16="http://schemas.microsoft.com/office/drawing/2014/main" id="{ECFD45C6-CCFA-4C58-BE36-FE4D666A8A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>
                  <a:gd name="T0" fmla="*/ 59 w 60"/>
                  <a:gd name="T1" fmla="*/ 17 h 17"/>
                  <a:gd name="T2" fmla="*/ 0 w 60"/>
                  <a:gd name="T3" fmla="*/ 4 h 17"/>
                  <a:gd name="T4" fmla="*/ 0 w 60"/>
                  <a:gd name="T5" fmla="*/ 2 h 17"/>
                  <a:gd name="T6" fmla="*/ 2 w 60"/>
                  <a:gd name="T7" fmla="*/ 0 h 17"/>
                  <a:gd name="T8" fmla="*/ 60 w 60"/>
                  <a:gd name="T9" fmla="*/ 15 h 17"/>
                  <a:gd name="T10" fmla="*/ 60 w 60"/>
                  <a:gd name="T11" fmla="*/ 17 h 17"/>
                  <a:gd name="T12" fmla="*/ 59 w 60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0"/>
                  <a:gd name="T22" fmla="*/ 0 h 17"/>
                  <a:gd name="T23" fmla="*/ 60 w 60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5" name="Freeform 53">
                <a:extLst>
                  <a:ext uri="{FF2B5EF4-FFF2-40B4-BE49-F238E27FC236}">
                    <a16:creationId xmlns:a16="http://schemas.microsoft.com/office/drawing/2014/main" id="{6C2ED9D8-FA3B-4E09-9DDB-429EEE23B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>
                  <a:gd name="T0" fmla="*/ 60 w 62"/>
                  <a:gd name="T1" fmla="*/ 19 h 19"/>
                  <a:gd name="T2" fmla="*/ 0 w 62"/>
                  <a:gd name="T3" fmla="*/ 4 h 19"/>
                  <a:gd name="T4" fmla="*/ 2 w 62"/>
                  <a:gd name="T5" fmla="*/ 2 h 19"/>
                  <a:gd name="T6" fmla="*/ 2 w 62"/>
                  <a:gd name="T7" fmla="*/ 0 h 19"/>
                  <a:gd name="T8" fmla="*/ 62 w 62"/>
                  <a:gd name="T9" fmla="*/ 15 h 19"/>
                  <a:gd name="T10" fmla="*/ 60 w 62"/>
                  <a:gd name="T11" fmla="*/ 17 h 19"/>
                  <a:gd name="T12" fmla="*/ 60 w 62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2"/>
                  <a:gd name="T22" fmla="*/ 0 h 19"/>
                  <a:gd name="T23" fmla="*/ 62 w 62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6" name="Freeform 54">
                <a:extLst>
                  <a:ext uri="{FF2B5EF4-FFF2-40B4-BE49-F238E27FC236}">
                    <a16:creationId xmlns:a16="http://schemas.microsoft.com/office/drawing/2014/main" id="{4CFCB924-4DE4-4475-9E12-392DF8A21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>
                  <a:gd name="T0" fmla="*/ 58 w 60"/>
                  <a:gd name="T1" fmla="*/ 19 h 19"/>
                  <a:gd name="T2" fmla="*/ 0 w 60"/>
                  <a:gd name="T3" fmla="*/ 4 h 19"/>
                  <a:gd name="T4" fmla="*/ 0 w 60"/>
                  <a:gd name="T5" fmla="*/ 2 h 19"/>
                  <a:gd name="T6" fmla="*/ 0 w 60"/>
                  <a:gd name="T7" fmla="*/ 0 h 19"/>
                  <a:gd name="T8" fmla="*/ 60 w 60"/>
                  <a:gd name="T9" fmla="*/ 15 h 19"/>
                  <a:gd name="T10" fmla="*/ 60 w 60"/>
                  <a:gd name="T11" fmla="*/ 17 h 19"/>
                  <a:gd name="T12" fmla="*/ 58 w 60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0"/>
                  <a:gd name="T22" fmla="*/ 0 h 19"/>
                  <a:gd name="T23" fmla="*/ 60 w 60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7" name="Freeform 55">
                <a:extLst>
                  <a:ext uri="{FF2B5EF4-FFF2-40B4-BE49-F238E27FC236}">
                    <a16:creationId xmlns:a16="http://schemas.microsoft.com/office/drawing/2014/main" id="{BEA171C7-36DB-41C6-90C7-9302CBCD6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>
                  <a:gd name="T0" fmla="*/ 60 w 60"/>
                  <a:gd name="T1" fmla="*/ 19 h 19"/>
                  <a:gd name="T2" fmla="*/ 0 w 60"/>
                  <a:gd name="T3" fmla="*/ 4 h 19"/>
                  <a:gd name="T4" fmla="*/ 0 w 60"/>
                  <a:gd name="T5" fmla="*/ 2 h 19"/>
                  <a:gd name="T6" fmla="*/ 0 w 60"/>
                  <a:gd name="T7" fmla="*/ 0 h 19"/>
                  <a:gd name="T8" fmla="*/ 60 w 60"/>
                  <a:gd name="T9" fmla="*/ 15 h 19"/>
                  <a:gd name="T10" fmla="*/ 60 w 60"/>
                  <a:gd name="T11" fmla="*/ 17 h 19"/>
                  <a:gd name="T12" fmla="*/ 60 w 60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0"/>
                  <a:gd name="T22" fmla="*/ 0 h 19"/>
                  <a:gd name="T23" fmla="*/ 60 w 60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8" name="Freeform 56">
                <a:extLst>
                  <a:ext uri="{FF2B5EF4-FFF2-40B4-BE49-F238E27FC236}">
                    <a16:creationId xmlns:a16="http://schemas.microsoft.com/office/drawing/2014/main" id="{734CB84E-FBBF-4AB3-AFA1-717CD8FA1C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>
                  <a:gd name="T0" fmla="*/ 60 w 62"/>
                  <a:gd name="T1" fmla="*/ 19 h 19"/>
                  <a:gd name="T2" fmla="*/ 0 w 62"/>
                  <a:gd name="T3" fmla="*/ 4 h 19"/>
                  <a:gd name="T4" fmla="*/ 0 w 62"/>
                  <a:gd name="T5" fmla="*/ 2 h 19"/>
                  <a:gd name="T6" fmla="*/ 2 w 62"/>
                  <a:gd name="T7" fmla="*/ 0 h 19"/>
                  <a:gd name="T8" fmla="*/ 62 w 62"/>
                  <a:gd name="T9" fmla="*/ 15 h 19"/>
                  <a:gd name="T10" fmla="*/ 60 w 62"/>
                  <a:gd name="T11" fmla="*/ 17 h 19"/>
                  <a:gd name="T12" fmla="*/ 60 w 62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2"/>
                  <a:gd name="T22" fmla="*/ 0 h 19"/>
                  <a:gd name="T23" fmla="*/ 62 w 62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9" name="Freeform 57">
                <a:extLst>
                  <a:ext uri="{FF2B5EF4-FFF2-40B4-BE49-F238E27FC236}">
                    <a16:creationId xmlns:a16="http://schemas.microsoft.com/office/drawing/2014/main" id="{5839B71B-1711-4331-AFC7-AD93D05373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>
                  <a:gd name="T0" fmla="*/ 60 w 62"/>
                  <a:gd name="T1" fmla="*/ 19 h 19"/>
                  <a:gd name="T2" fmla="*/ 0 w 62"/>
                  <a:gd name="T3" fmla="*/ 4 h 19"/>
                  <a:gd name="T4" fmla="*/ 2 w 62"/>
                  <a:gd name="T5" fmla="*/ 2 h 19"/>
                  <a:gd name="T6" fmla="*/ 2 w 62"/>
                  <a:gd name="T7" fmla="*/ 0 h 19"/>
                  <a:gd name="T8" fmla="*/ 62 w 62"/>
                  <a:gd name="T9" fmla="*/ 16 h 19"/>
                  <a:gd name="T10" fmla="*/ 62 w 62"/>
                  <a:gd name="T11" fmla="*/ 17 h 19"/>
                  <a:gd name="T12" fmla="*/ 60 w 62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2"/>
                  <a:gd name="T22" fmla="*/ 0 h 19"/>
                  <a:gd name="T23" fmla="*/ 62 w 62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0" name="Freeform 58">
                <a:extLst>
                  <a:ext uri="{FF2B5EF4-FFF2-40B4-BE49-F238E27FC236}">
                    <a16:creationId xmlns:a16="http://schemas.microsoft.com/office/drawing/2014/main" id="{DF14854B-350A-4320-AE33-03A7DDD2E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>
                  <a:gd name="T0" fmla="*/ 60 w 62"/>
                  <a:gd name="T1" fmla="*/ 18 h 18"/>
                  <a:gd name="T2" fmla="*/ 0 w 62"/>
                  <a:gd name="T3" fmla="*/ 3 h 18"/>
                  <a:gd name="T4" fmla="*/ 0 w 62"/>
                  <a:gd name="T5" fmla="*/ 1 h 18"/>
                  <a:gd name="T6" fmla="*/ 0 w 62"/>
                  <a:gd name="T7" fmla="*/ 0 h 18"/>
                  <a:gd name="T8" fmla="*/ 62 w 62"/>
                  <a:gd name="T9" fmla="*/ 15 h 18"/>
                  <a:gd name="T10" fmla="*/ 60 w 62"/>
                  <a:gd name="T11" fmla="*/ 17 h 18"/>
                  <a:gd name="T12" fmla="*/ 60 w 62"/>
                  <a:gd name="T13" fmla="*/ 18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2"/>
                  <a:gd name="T22" fmla="*/ 0 h 18"/>
                  <a:gd name="T23" fmla="*/ 62 w 62"/>
                  <a:gd name="T24" fmla="*/ 18 h 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" name="Freeform 59">
                <a:extLst>
                  <a:ext uri="{FF2B5EF4-FFF2-40B4-BE49-F238E27FC236}">
                    <a16:creationId xmlns:a16="http://schemas.microsoft.com/office/drawing/2014/main" id="{D0814BCE-DA2E-49D9-AA41-98EE815F73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>
                  <a:gd name="T0" fmla="*/ 60 w 62"/>
                  <a:gd name="T1" fmla="*/ 19 h 19"/>
                  <a:gd name="T2" fmla="*/ 0 w 62"/>
                  <a:gd name="T3" fmla="*/ 3 h 19"/>
                  <a:gd name="T4" fmla="*/ 0 w 62"/>
                  <a:gd name="T5" fmla="*/ 2 h 19"/>
                  <a:gd name="T6" fmla="*/ 0 w 62"/>
                  <a:gd name="T7" fmla="*/ 0 h 19"/>
                  <a:gd name="T8" fmla="*/ 62 w 62"/>
                  <a:gd name="T9" fmla="*/ 15 h 19"/>
                  <a:gd name="T10" fmla="*/ 62 w 62"/>
                  <a:gd name="T11" fmla="*/ 17 h 19"/>
                  <a:gd name="T12" fmla="*/ 60 w 62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2"/>
                  <a:gd name="T22" fmla="*/ 0 h 19"/>
                  <a:gd name="T23" fmla="*/ 62 w 62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2" name="Freeform 60">
                <a:extLst>
                  <a:ext uri="{FF2B5EF4-FFF2-40B4-BE49-F238E27FC236}">
                    <a16:creationId xmlns:a16="http://schemas.microsoft.com/office/drawing/2014/main" id="{EAFAFDC7-1583-43A5-A1F0-4B087EE6E6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>
                  <a:gd name="T0" fmla="*/ 62 w 62"/>
                  <a:gd name="T1" fmla="*/ 19 h 19"/>
                  <a:gd name="T2" fmla="*/ 0 w 62"/>
                  <a:gd name="T3" fmla="*/ 4 h 19"/>
                  <a:gd name="T4" fmla="*/ 0 w 62"/>
                  <a:gd name="T5" fmla="*/ 2 h 19"/>
                  <a:gd name="T6" fmla="*/ 0 w 62"/>
                  <a:gd name="T7" fmla="*/ 0 h 19"/>
                  <a:gd name="T8" fmla="*/ 62 w 62"/>
                  <a:gd name="T9" fmla="*/ 15 h 19"/>
                  <a:gd name="T10" fmla="*/ 62 w 62"/>
                  <a:gd name="T11" fmla="*/ 17 h 19"/>
                  <a:gd name="T12" fmla="*/ 62 w 62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2"/>
                  <a:gd name="T22" fmla="*/ 0 h 19"/>
                  <a:gd name="T23" fmla="*/ 62 w 62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3" name="Freeform 61">
                <a:extLst>
                  <a:ext uri="{FF2B5EF4-FFF2-40B4-BE49-F238E27FC236}">
                    <a16:creationId xmlns:a16="http://schemas.microsoft.com/office/drawing/2014/main" id="{95A19C59-9028-44D9-9838-88959506DA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>
                  <a:gd name="T0" fmla="*/ 62 w 64"/>
                  <a:gd name="T1" fmla="*/ 19 h 19"/>
                  <a:gd name="T2" fmla="*/ 0 w 64"/>
                  <a:gd name="T3" fmla="*/ 4 h 19"/>
                  <a:gd name="T4" fmla="*/ 0 w 64"/>
                  <a:gd name="T5" fmla="*/ 2 h 19"/>
                  <a:gd name="T6" fmla="*/ 0 w 64"/>
                  <a:gd name="T7" fmla="*/ 0 h 19"/>
                  <a:gd name="T8" fmla="*/ 64 w 64"/>
                  <a:gd name="T9" fmla="*/ 15 h 19"/>
                  <a:gd name="T10" fmla="*/ 62 w 64"/>
                  <a:gd name="T11" fmla="*/ 17 h 19"/>
                  <a:gd name="T12" fmla="*/ 62 w 64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4"/>
                  <a:gd name="T22" fmla="*/ 0 h 19"/>
                  <a:gd name="T23" fmla="*/ 64 w 64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4" name="Freeform 62">
                <a:extLst>
                  <a:ext uri="{FF2B5EF4-FFF2-40B4-BE49-F238E27FC236}">
                    <a16:creationId xmlns:a16="http://schemas.microsoft.com/office/drawing/2014/main" id="{C6AB2A70-F6DA-4C77-B295-26F06A5E0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>
                  <a:gd name="T0" fmla="*/ 62 w 64"/>
                  <a:gd name="T1" fmla="*/ 19 h 19"/>
                  <a:gd name="T2" fmla="*/ 0 w 64"/>
                  <a:gd name="T3" fmla="*/ 4 h 19"/>
                  <a:gd name="T4" fmla="*/ 0 w 64"/>
                  <a:gd name="T5" fmla="*/ 2 h 19"/>
                  <a:gd name="T6" fmla="*/ 1 w 64"/>
                  <a:gd name="T7" fmla="*/ 0 h 19"/>
                  <a:gd name="T8" fmla="*/ 64 w 64"/>
                  <a:gd name="T9" fmla="*/ 15 h 19"/>
                  <a:gd name="T10" fmla="*/ 64 w 64"/>
                  <a:gd name="T11" fmla="*/ 17 h 19"/>
                  <a:gd name="T12" fmla="*/ 62 w 64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4"/>
                  <a:gd name="T22" fmla="*/ 0 h 19"/>
                  <a:gd name="T23" fmla="*/ 64 w 64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5" name="Freeform 63">
                <a:extLst>
                  <a:ext uri="{FF2B5EF4-FFF2-40B4-BE49-F238E27FC236}">
                    <a16:creationId xmlns:a16="http://schemas.microsoft.com/office/drawing/2014/main" id="{8CC48AD2-DB9E-4D2B-A82F-E2392A3D7F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>
                  <a:gd name="T0" fmla="*/ 64 w 64"/>
                  <a:gd name="T1" fmla="*/ 19 h 19"/>
                  <a:gd name="T2" fmla="*/ 0 w 64"/>
                  <a:gd name="T3" fmla="*/ 4 h 19"/>
                  <a:gd name="T4" fmla="*/ 1 w 64"/>
                  <a:gd name="T5" fmla="*/ 2 h 19"/>
                  <a:gd name="T6" fmla="*/ 1 w 64"/>
                  <a:gd name="T7" fmla="*/ 0 h 19"/>
                  <a:gd name="T8" fmla="*/ 64 w 64"/>
                  <a:gd name="T9" fmla="*/ 15 h 19"/>
                  <a:gd name="T10" fmla="*/ 64 w 64"/>
                  <a:gd name="T11" fmla="*/ 17 h 19"/>
                  <a:gd name="T12" fmla="*/ 64 w 64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4"/>
                  <a:gd name="T22" fmla="*/ 0 h 19"/>
                  <a:gd name="T23" fmla="*/ 64 w 64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6" name="Freeform 64">
                <a:extLst>
                  <a:ext uri="{FF2B5EF4-FFF2-40B4-BE49-F238E27FC236}">
                    <a16:creationId xmlns:a16="http://schemas.microsoft.com/office/drawing/2014/main" id="{013E9BD8-18DA-4200-9AE3-77F368CEF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>
                  <a:gd name="T0" fmla="*/ 63 w 65"/>
                  <a:gd name="T1" fmla="*/ 19 h 19"/>
                  <a:gd name="T2" fmla="*/ 0 w 65"/>
                  <a:gd name="T3" fmla="*/ 4 h 19"/>
                  <a:gd name="T4" fmla="*/ 0 w 65"/>
                  <a:gd name="T5" fmla="*/ 2 h 19"/>
                  <a:gd name="T6" fmla="*/ 0 w 65"/>
                  <a:gd name="T7" fmla="*/ 0 h 19"/>
                  <a:gd name="T8" fmla="*/ 65 w 65"/>
                  <a:gd name="T9" fmla="*/ 15 h 19"/>
                  <a:gd name="T10" fmla="*/ 63 w 65"/>
                  <a:gd name="T11" fmla="*/ 17 h 19"/>
                  <a:gd name="T12" fmla="*/ 63 w 65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5"/>
                  <a:gd name="T22" fmla="*/ 0 h 19"/>
                  <a:gd name="T23" fmla="*/ 65 w 65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7" name="Freeform 65">
                <a:extLst>
                  <a:ext uri="{FF2B5EF4-FFF2-40B4-BE49-F238E27FC236}">
                    <a16:creationId xmlns:a16="http://schemas.microsoft.com/office/drawing/2014/main" id="{12A31A23-2D98-4106-845A-A718CB550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>
                  <a:gd name="T0" fmla="*/ 63 w 65"/>
                  <a:gd name="T1" fmla="*/ 19 h 19"/>
                  <a:gd name="T2" fmla="*/ 0 w 65"/>
                  <a:gd name="T3" fmla="*/ 4 h 19"/>
                  <a:gd name="T4" fmla="*/ 0 w 65"/>
                  <a:gd name="T5" fmla="*/ 2 h 19"/>
                  <a:gd name="T6" fmla="*/ 0 w 65"/>
                  <a:gd name="T7" fmla="*/ 0 h 19"/>
                  <a:gd name="T8" fmla="*/ 65 w 65"/>
                  <a:gd name="T9" fmla="*/ 15 h 19"/>
                  <a:gd name="T10" fmla="*/ 65 w 65"/>
                  <a:gd name="T11" fmla="*/ 17 h 19"/>
                  <a:gd name="T12" fmla="*/ 63 w 65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5"/>
                  <a:gd name="T22" fmla="*/ 0 h 19"/>
                  <a:gd name="T23" fmla="*/ 65 w 65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8" name="Freeform 66">
                <a:extLst>
                  <a:ext uri="{FF2B5EF4-FFF2-40B4-BE49-F238E27FC236}">
                    <a16:creationId xmlns:a16="http://schemas.microsoft.com/office/drawing/2014/main" id="{EFDC8AE3-4A37-41B6-B620-CE7E3DA783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>
                  <a:gd name="T0" fmla="*/ 65 w 65"/>
                  <a:gd name="T1" fmla="*/ 19 h 19"/>
                  <a:gd name="T2" fmla="*/ 0 w 65"/>
                  <a:gd name="T3" fmla="*/ 4 h 19"/>
                  <a:gd name="T4" fmla="*/ 0 w 65"/>
                  <a:gd name="T5" fmla="*/ 2 h 19"/>
                  <a:gd name="T6" fmla="*/ 0 w 65"/>
                  <a:gd name="T7" fmla="*/ 0 h 19"/>
                  <a:gd name="T8" fmla="*/ 65 w 65"/>
                  <a:gd name="T9" fmla="*/ 16 h 19"/>
                  <a:gd name="T10" fmla="*/ 65 w 65"/>
                  <a:gd name="T11" fmla="*/ 17 h 19"/>
                  <a:gd name="T12" fmla="*/ 65 w 65"/>
                  <a:gd name="T13" fmla="*/ 17 h 19"/>
                  <a:gd name="T14" fmla="*/ 65 w 65"/>
                  <a:gd name="T15" fmla="*/ 17 h 19"/>
                  <a:gd name="T16" fmla="*/ 65 w 65"/>
                  <a:gd name="T17" fmla="*/ 19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5"/>
                  <a:gd name="T28" fmla="*/ 0 h 19"/>
                  <a:gd name="T29" fmla="*/ 65 w 65"/>
                  <a:gd name="T30" fmla="*/ 19 h 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9" name="Freeform 67">
                <a:extLst>
                  <a:ext uri="{FF2B5EF4-FFF2-40B4-BE49-F238E27FC236}">
                    <a16:creationId xmlns:a16="http://schemas.microsoft.com/office/drawing/2014/main" id="{05622D11-F4C4-4F0D-B00D-54497158D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>
                  <a:gd name="T0" fmla="*/ 65 w 67"/>
                  <a:gd name="T1" fmla="*/ 19 h 19"/>
                  <a:gd name="T2" fmla="*/ 0 w 67"/>
                  <a:gd name="T3" fmla="*/ 4 h 19"/>
                  <a:gd name="T4" fmla="*/ 0 w 67"/>
                  <a:gd name="T5" fmla="*/ 2 h 19"/>
                  <a:gd name="T6" fmla="*/ 0 w 67"/>
                  <a:gd name="T7" fmla="*/ 0 h 19"/>
                  <a:gd name="T8" fmla="*/ 67 w 67"/>
                  <a:gd name="T9" fmla="*/ 16 h 19"/>
                  <a:gd name="T10" fmla="*/ 67 w 67"/>
                  <a:gd name="T11" fmla="*/ 18 h 19"/>
                  <a:gd name="T12" fmla="*/ 65 w 67"/>
                  <a:gd name="T13" fmla="*/ 19 h 19"/>
                  <a:gd name="T14" fmla="*/ 65 w 67"/>
                  <a:gd name="T15" fmla="*/ 19 h 19"/>
                  <a:gd name="T16" fmla="*/ 65 w 67"/>
                  <a:gd name="T17" fmla="*/ 19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7"/>
                  <a:gd name="T28" fmla="*/ 0 h 19"/>
                  <a:gd name="T29" fmla="*/ 67 w 67"/>
                  <a:gd name="T30" fmla="*/ 19 h 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0" name="Freeform 68">
                <a:extLst>
                  <a:ext uri="{FF2B5EF4-FFF2-40B4-BE49-F238E27FC236}">
                    <a16:creationId xmlns:a16="http://schemas.microsoft.com/office/drawing/2014/main" id="{550E1F6C-ACBD-4286-BB47-D3B51B335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>
                  <a:gd name="T0" fmla="*/ 65 w 67"/>
                  <a:gd name="T1" fmla="*/ 19 h 19"/>
                  <a:gd name="T2" fmla="*/ 0 w 67"/>
                  <a:gd name="T3" fmla="*/ 3 h 19"/>
                  <a:gd name="T4" fmla="*/ 0 w 67"/>
                  <a:gd name="T5" fmla="*/ 1 h 19"/>
                  <a:gd name="T6" fmla="*/ 2 w 67"/>
                  <a:gd name="T7" fmla="*/ 0 h 19"/>
                  <a:gd name="T8" fmla="*/ 67 w 67"/>
                  <a:gd name="T9" fmla="*/ 17 h 19"/>
                  <a:gd name="T10" fmla="*/ 67 w 67"/>
                  <a:gd name="T11" fmla="*/ 17 h 19"/>
                  <a:gd name="T12" fmla="*/ 65 w 67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"/>
                  <a:gd name="T22" fmla="*/ 0 h 19"/>
                  <a:gd name="T23" fmla="*/ 67 w 67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1" name="Freeform 69">
                <a:extLst>
                  <a:ext uri="{FF2B5EF4-FFF2-40B4-BE49-F238E27FC236}">
                    <a16:creationId xmlns:a16="http://schemas.microsoft.com/office/drawing/2014/main" id="{E6E867B7-C088-48F7-929D-F372EA555F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>
                  <a:gd name="T0" fmla="*/ 67 w 67"/>
                  <a:gd name="T1" fmla="*/ 19 h 19"/>
                  <a:gd name="T2" fmla="*/ 0 w 67"/>
                  <a:gd name="T3" fmla="*/ 3 h 19"/>
                  <a:gd name="T4" fmla="*/ 2 w 67"/>
                  <a:gd name="T5" fmla="*/ 2 h 19"/>
                  <a:gd name="T6" fmla="*/ 2 w 67"/>
                  <a:gd name="T7" fmla="*/ 0 h 19"/>
                  <a:gd name="T8" fmla="*/ 67 w 67"/>
                  <a:gd name="T9" fmla="*/ 17 h 19"/>
                  <a:gd name="T10" fmla="*/ 67 w 67"/>
                  <a:gd name="T11" fmla="*/ 19 h 19"/>
                  <a:gd name="T12" fmla="*/ 67 w 67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"/>
                  <a:gd name="T22" fmla="*/ 0 h 19"/>
                  <a:gd name="T23" fmla="*/ 67 w 67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2" name="Freeform 70">
                <a:extLst>
                  <a:ext uri="{FF2B5EF4-FFF2-40B4-BE49-F238E27FC236}">
                    <a16:creationId xmlns:a16="http://schemas.microsoft.com/office/drawing/2014/main" id="{2D95FD82-EAA3-4ECF-B098-E70E300AA3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>
                  <a:gd name="T0" fmla="*/ 65 w 67"/>
                  <a:gd name="T1" fmla="*/ 21 h 21"/>
                  <a:gd name="T2" fmla="*/ 0 w 67"/>
                  <a:gd name="T3" fmla="*/ 4 h 21"/>
                  <a:gd name="T4" fmla="*/ 0 w 67"/>
                  <a:gd name="T5" fmla="*/ 4 h 21"/>
                  <a:gd name="T6" fmla="*/ 0 w 67"/>
                  <a:gd name="T7" fmla="*/ 2 h 21"/>
                  <a:gd name="T8" fmla="*/ 0 w 67"/>
                  <a:gd name="T9" fmla="*/ 2 h 21"/>
                  <a:gd name="T10" fmla="*/ 0 w 67"/>
                  <a:gd name="T11" fmla="*/ 0 h 21"/>
                  <a:gd name="T12" fmla="*/ 67 w 67"/>
                  <a:gd name="T13" fmla="*/ 17 h 21"/>
                  <a:gd name="T14" fmla="*/ 65 w 67"/>
                  <a:gd name="T15" fmla="*/ 19 h 21"/>
                  <a:gd name="T16" fmla="*/ 65 w 67"/>
                  <a:gd name="T17" fmla="*/ 21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7"/>
                  <a:gd name="T28" fmla="*/ 0 h 21"/>
                  <a:gd name="T29" fmla="*/ 67 w 67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3" name="Freeform 71">
                <a:extLst>
                  <a:ext uri="{FF2B5EF4-FFF2-40B4-BE49-F238E27FC236}">
                    <a16:creationId xmlns:a16="http://schemas.microsoft.com/office/drawing/2014/main" id="{A88E3D1B-9905-4544-840A-14A9118229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>
                  <a:gd name="T0" fmla="*/ 65 w 67"/>
                  <a:gd name="T1" fmla="*/ 21 h 21"/>
                  <a:gd name="T2" fmla="*/ 0 w 67"/>
                  <a:gd name="T3" fmla="*/ 4 h 21"/>
                  <a:gd name="T4" fmla="*/ 0 w 67"/>
                  <a:gd name="T5" fmla="*/ 4 h 21"/>
                  <a:gd name="T6" fmla="*/ 0 w 67"/>
                  <a:gd name="T7" fmla="*/ 4 h 21"/>
                  <a:gd name="T8" fmla="*/ 0 w 67"/>
                  <a:gd name="T9" fmla="*/ 2 h 21"/>
                  <a:gd name="T10" fmla="*/ 0 w 67"/>
                  <a:gd name="T11" fmla="*/ 0 h 21"/>
                  <a:gd name="T12" fmla="*/ 67 w 67"/>
                  <a:gd name="T13" fmla="*/ 17 h 21"/>
                  <a:gd name="T14" fmla="*/ 67 w 67"/>
                  <a:gd name="T15" fmla="*/ 19 h 21"/>
                  <a:gd name="T16" fmla="*/ 65 w 67"/>
                  <a:gd name="T17" fmla="*/ 21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7"/>
                  <a:gd name="T28" fmla="*/ 0 h 21"/>
                  <a:gd name="T29" fmla="*/ 67 w 67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4" name="Freeform 72">
                <a:extLst>
                  <a:ext uri="{FF2B5EF4-FFF2-40B4-BE49-F238E27FC236}">
                    <a16:creationId xmlns:a16="http://schemas.microsoft.com/office/drawing/2014/main" id="{CC4B2CA8-46C8-4CB7-9B80-3513B8A1D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>
                  <a:gd name="T0" fmla="*/ 67 w 67"/>
                  <a:gd name="T1" fmla="*/ 21 h 21"/>
                  <a:gd name="T2" fmla="*/ 0 w 67"/>
                  <a:gd name="T3" fmla="*/ 4 h 21"/>
                  <a:gd name="T4" fmla="*/ 0 w 67"/>
                  <a:gd name="T5" fmla="*/ 2 h 21"/>
                  <a:gd name="T6" fmla="*/ 0 w 67"/>
                  <a:gd name="T7" fmla="*/ 0 h 21"/>
                  <a:gd name="T8" fmla="*/ 67 w 67"/>
                  <a:gd name="T9" fmla="*/ 17 h 21"/>
                  <a:gd name="T10" fmla="*/ 67 w 67"/>
                  <a:gd name="T11" fmla="*/ 19 h 21"/>
                  <a:gd name="T12" fmla="*/ 67 w 67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"/>
                  <a:gd name="T22" fmla="*/ 0 h 21"/>
                  <a:gd name="T23" fmla="*/ 67 w 67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5" name="Freeform 73">
                <a:extLst>
                  <a:ext uri="{FF2B5EF4-FFF2-40B4-BE49-F238E27FC236}">
                    <a16:creationId xmlns:a16="http://schemas.microsoft.com/office/drawing/2014/main" id="{61461835-C8B3-4394-A8E7-F5FEEA444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>
                  <a:gd name="T0" fmla="*/ 67 w 67"/>
                  <a:gd name="T1" fmla="*/ 21 h 21"/>
                  <a:gd name="T2" fmla="*/ 0 w 67"/>
                  <a:gd name="T3" fmla="*/ 4 h 21"/>
                  <a:gd name="T4" fmla="*/ 0 w 67"/>
                  <a:gd name="T5" fmla="*/ 2 h 21"/>
                  <a:gd name="T6" fmla="*/ 0 w 67"/>
                  <a:gd name="T7" fmla="*/ 0 h 21"/>
                  <a:gd name="T8" fmla="*/ 67 w 67"/>
                  <a:gd name="T9" fmla="*/ 17 h 21"/>
                  <a:gd name="T10" fmla="*/ 67 w 67"/>
                  <a:gd name="T11" fmla="*/ 19 h 21"/>
                  <a:gd name="T12" fmla="*/ 67 w 67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"/>
                  <a:gd name="T22" fmla="*/ 0 h 21"/>
                  <a:gd name="T23" fmla="*/ 67 w 67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6" name="Freeform 74">
                <a:extLst>
                  <a:ext uri="{FF2B5EF4-FFF2-40B4-BE49-F238E27FC236}">
                    <a16:creationId xmlns:a16="http://schemas.microsoft.com/office/drawing/2014/main" id="{678673D3-0273-49CF-B56D-A250530A1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>
                  <a:gd name="T0" fmla="*/ 67 w 69"/>
                  <a:gd name="T1" fmla="*/ 21 h 21"/>
                  <a:gd name="T2" fmla="*/ 0 w 69"/>
                  <a:gd name="T3" fmla="*/ 4 h 21"/>
                  <a:gd name="T4" fmla="*/ 0 w 69"/>
                  <a:gd name="T5" fmla="*/ 2 h 21"/>
                  <a:gd name="T6" fmla="*/ 0 w 69"/>
                  <a:gd name="T7" fmla="*/ 0 h 21"/>
                  <a:gd name="T8" fmla="*/ 69 w 69"/>
                  <a:gd name="T9" fmla="*/ 17 h 21"/>
                  <a:gd name="T10" fmla="*/ 67 w 69"/>
                  <a:gd name="T11" fmla="*/ 19 h 21"/>
                  <a:gd name="T12" fmla="*/ 67 w 69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21"/>
                  <a:gd name="T23" fmla="*/ 69 w 69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" name="Freeform 75">
                <a:extLst>
                  <a:ext uri="{FF2B5EF4-FFF2-40B4-BE49-F238E27FC236}">
                    <a16:creationId xmlns:a16="http://schemas.microsoft.com/office/drawing/2014/main" id="{A787F03C-CF78-4616-837B-6983F1048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>
                  <a:gd name="T0" fmla="*/ 67 w 69"/>
                  <a:gd name="T1" fmla="*/ 21 h 21"/>
                  <a:gd name="T2" fmla="*/ 0 w 69"/>
                  <a:gd name="T3" fmla="*/ 4 h 21"/>
                  <a:gd name="T4" fmla="*/ 0 w 69"/>
                  <a:gd name="T5" fmla="*/ 2 h 21"/>
                  <a:gd name="T6" fmla="*/ 2 w 69"/>
                  <a:gd name="T7" fmla="*/ 0 h 21"/>
                  <a:gd name="T8" fmla="*/ 69 w 69"/>
                  <a:gd name="T9" fmla="*/ 17 h 21"/>
                  <a:gd name="T10" fmla="*/ 69 w 69"/>
                  <a:gd name="T11" fmla="*/ 19 h 21"/>
                  <a:gd name="T12" fmla="*/ 67 w 69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21"/>
                  <a:gd name="T23" fmla="*/ 69 w 69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" name="Freeform 76">
                <a:extLst>
                  <a:ext uri="{FF2B5EF4-FFF2-40B4-BE49-F238E27FC236}">
                    <a16:creationId xmlns:a16="http://schemas.microsoft.com/office/drawing/2014/main" id="{3D891FDB-8F2F-41AC-B7C4-FDBA056299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>
                  <a:gd name="T0" fmla="*/ 69 w 69"/>
                  <a:gd name="T1" fmla="*/ 21 h 21"/>
                  <a:gd name="T2" fmla="*/ 0 w 69"/>
                  <a:gd name="T3" fmla="*/ 4 h 21"/>
                  <a:gd name="T4" fmla="*/ 2 w 69"/>
                  <a:gd name="T5" fmla="*/ 2 h 21"/>
                  <a:gd name="T6" fmla="*/ 2 w 69"/>
                  <a:gd name="T7" fmla="*/ 0 h 21"/>
                  <a:gd name="T8" fmla="*/ 69 w 69"/>
                  <a:gd name="T9" fmla="*/ 17 h 21"/>
                  <a:gd name="T10" fmla="*/ 69 w 69"/>
                  <a:gd name="T11" fmla="*/ 19 h 21"/>
                  <a:gd name="T12" fmla="*/ 69 w 69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21"/>
                  <a:gd name="T23" fmla="*/ 69 w 69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" name="Freeform 77">
                <a:extLst>
                  <a:ext uri="{FF2B5EF4-FFF2-40B4-BE49-F238E27FC236}">
                    <a16:creationId xmlns:a16="http://schemas.microsoft.com/office/drawing/2014/main" id="{2A37E41B-FFA8-4BD2-8B84-377390C5E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>
                  <a:gd name="T0" fmla="*/ 67 w 67"/>
                  <a:gd name="T1" fmla="*/ 21 h 21"/>
                  <a:gd name="T2" fmla="*/ 0 w 67"/>
                  <a:gd name="T3" fmla="*/ 4 h 21"/>
                  <a:gd name="T4" fmla="*/ 0 w 67"/>
                  <a:gd name="T5" fmla="*/ 2 h 21"/>
                  <a:gd name="T6" fmla="*/ 0 w 67"/>
                  <a:gd name="T7" fmla="*/ 0 h 21"/>
                  <a:gd name="T8" fmla="*/ 67 w 67"/>
                  <a:gd name="T9" fmla="*/ 18 h 21"/>
                  <a:gd name="T10" fmla="*/ 67 w 67"/>
                  <a:gd name="T11" fmla="*/ 19 h 21"/>
                  <a:gd name="T12" fmla="*/ 67 w 67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"/>
                  <a:gd name="T22" fmla="*/ 0 h 21"/>
                  <a:gd name="T23" fmla="*/ 67 w 67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0" name="Freeform 78">
                <a:extLst>
                  <a:ext uri="{FF2B5EF4-FFF2-40B4-BE49-F238E27FC236}">
                    <a16:creationId xmlns:a16="http://schemas.microsoft.com/office/drawing/2014/main" id="{09C7C56C-DDA8-4031-BDAF-DEBC630351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>
                  <a:gd name="T0" fmla="*/ 67 w 67"/>
                  <a:gd name="T1" fmla="*/ 20 h 20"/>
                  <a:gd name="T2" fmla="*/ 0 w 67"/>
                  <a:gd name="T3" fmla="*/ 3 h 20"/>
                  <a:gd name="T4" fmla="*/ 0 w 67"/>
                  <a:gd name="T5" fmla="*/ 1 h 20"/>
                  <a:gd name="T6" fmla="*/ 0 w 67"/>
                  <a:gd name="T7" fmla="*/ 0 h 20"/>
                  <a:gd name="T8" fmla="*/ 67 w 67"/>
                  <a:gd name="T9" fmla="*/ 17 h 20"/>
                  <a:gd name="T10" fmla="*/ 67 w 67"/>
                  <a:gd name="T11" fmla="*/ 19 h 20"/>
                  <a:gd name="T12" fmla="*/ 67 w 67"/>
                  <a:gd name="T13" fmla="*/ 2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"/>
                  <a:gd name="T22" fmla="*/ 0 h 20"/>
                  <a:gd name="T23" fmla="*/ 67 w 67"/>
                  <a:gd name="T24" fmla="*/ 20 h 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1" name="Freeform 79">
                <a:extLst>
                  <a:ext uri="{FF2B5EF4-FFF2-40B4-BE49-F238E27FC236}">
                    <a16:creationId xmlns:a16="http://schemas.microsoft.com/office/drawing/2014/main" id="{D0B15E88-FA63-49B2-AB2A-DE9A00D6CF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>
                  <a:gd name="T0" fmla="*/ 67 w 69"/>
                  <a:gd name="T1" fmla="*/ 21 h 21"/>
                  <a:gd name="T2" fmla="*/ 0 w 69"/>
                  <a:gd name="T3" fmla="*/ 3 h 21"/>
                  <a:gd name="T4" fmla="*/ 0 w 69"/>
                  <a:gd name="T5" fmla="*/ 2 h 21"/>
                  <a:gd name="T6" fmla="*/ 0 w 69"/>
                  <a:gd name="T7" fmla="*/ 0 h 21"/>
                  <a:gd name="T8" fmla="*/ 69 w 69"/>
                  <a:gd name="T9" fmla="*/ 17 h 21"/>
                  <a:gd name="T10" fmla="*/ 67 w 69"/>
                  <a:gd name="T11" fmla="*/ 19 h 21"/>
                  <a:gd name="T12" fmla="*/ 67 w 69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21"/>
                  <a:gd name="T23" fmla="*/ 69 w 69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2" name="Freeform 80">
                <a:extLst>
                  <a:ext uri="{FF2B5EF4-FFF2-40B4-BE49-F238E27FC236}">
                    <a16:creationId xmlns:a16="http://schemas.microsoft.com/office/drawing/2014/main" id="{443E52D2-C832-412F-8E5F-FA54E9687F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>
                  <a:gd name="T0" fmla="*/ 67 w 69"/>
                  <a:gd name="T1" fmla="*/ 21 h 21"/>
                  <a:gd name="T2" fmla="*/ 0 w 69"/>
                  <a:gd name="T3" fmla="*/ 4 h 21"/>
                  <a:gd name="T4" fmla="*/ 0 w 69"/>
                  <a:gd name="T5" fmla="*/ 2 h 21"/>
                  <a:gd name="T6" fmla="*/ 0 w 69"/>
                  <a:gd name="T7" fmla="*/ 0 h 21"/>
                  <a:gd name="T8" fmla="*/ 69 w 69"/>
                  <a:gd name="T9" fmla="*/ 17 h 21"/>
                  <a:gd name="T10" fmla="*/ 69 w 69"/>
                  <a:gd name="T11" fmla="*/ 19 h 21"/>
                  <a:gd name="T12" fmla="*/ 67 w 69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21"/>
                  <a:gd name="T23" fmla="*/ 69 w 69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3" name="Freeform 81">
                <a:extLst>
                  <a:ext uri="{FF2B5EF4-FFF2-40B4-BE49-F238E27FC236}">
                    <a16:creationId xmlns:a16="http://schemas.microsoft.com/office/drawing/2014/main" id="{B99FA886-D7DB-49A3-8C59-3FA0A63DE4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>
                  <a:gd name="T0" fmla="*/ 69 w 69"/>
                  <a:gd name="T1" fmla="*/ 21 h 21"/>
                  <a:gd name="T2" fmla="*/ 0 w 69"/>
                  <a:gd name="T3" fmla="*/ 4 h 21"/>
                  <a:gd name="T4" fmla="*/ 0 w 69"/>
                  <a:gd name="T5" fmla="*/ 2 h 21"/>
                  <a:gd name="T6" fmla="*/ 0 w 69"/>
                  <a:gd name="T7" fmla="*/ 0 h 21"/>
                  <a:gd name="T8" fmla="*/ 69 w 69"/>
                  <a:gd name="T9" fmla="*/ 17 h 21"/>
                  <a:gd name="T10" fmla="*/ 69 w 69"/>
                  <a:gd name="T11" fmla="*/ 19 h 21"/>
                  <a:gd name="T12" fmla="*/ 69 w 69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21"/>
                  <a:gd name="T23" fmla="*/ 69 w 69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4" name="Freeform 82">
                <a:extLst>
                  <a:ext uri="{FF2B5EF4-FFF2-40B4-BE49-F238E27FC236}">
                    <a16:creationId xmlns:a16="http://schemas.microsoft.com/office/drawing/2014/main" id="{8D9AC568-FA64-45A9-93CA-4E9E96DD1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>
                  <a:gd name="T0" fmla="*/ 69 w 69"/>
                  <a:gd name="T1" fmla="*/ 21 h 21"/>
                  <a:gd name="T2" fmla="*/ 0 w 69"/>
                  <a:gd name="T3" fmla="*/ 4 h 21"/>
                  <a:gd name="T4" fmla="*/ 0 w 69"/>
                  <a:gd name="T5" fmla="*/ 2 h 21"/>
                  <a:gd name="T6" fmla="*/ 0 w 69"/>
                  <a:gd name="T7" fmla="*/ 0 h 21"/>
                  <a:gd name="T8" fmla="*/ 69 w 69"/>
                  <a:gd name="T9" fmla="*/ 17 h 21"/>
                  <a:gd name="T10" fmla="*/ 69 w 69"/>
                  <a:gd name="T11" fmla="*/ 19 h 21"/>
                  <a:gd name="T12" fmla="*/ 69 w 69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21"/>
                  <a:gd name="T23" fmla="*/ 69 w 69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5" name="Freeform 83">
                <a:extLst>
                  <a:ext uri="{FF2B5EF4-FFF2-40B4-BE49-F238E27FC236}">
                    <a16:creationId xmlns:a16="http://schemas.microsoft.com/office/drawing/2014/main" id="{183C5670-0123-48B8-90A9-8A27C40FB4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>
                  <a:gd name="T0" fmla="*/ 69 w 69"/>
                  <a:gd name="T1" fmla="*/ 21 h 21"/>
                  <a:gd name="T2" fmla="*/ 0 w 69"/>
                  <a:gd name="T3" fmla="*/ 4 h 21"/>
                  <a:gd name="T4" fmla="*/ 0 w 69"/>
                  <a:gd name="T5" fmla="*/ 2 h 21"/>
                  <a:gd name="T6" fmla="*/ 0 w 69"/>
                  <a:gd name="T7" fmla="*/ 0 h 21"/>
                  <a:gd name="T8" fmla="*/ 69 w 69"/>
                  <a:gd name="T9" fmla="*/ 17 h 21"/>
                  <a:gd name="T10" fmla="*/ 69 w 69"/>
                  <a:gd name="T11" fmla="*/ 19 h 21"/>
                  <a:gd name="T12" fmla="*/ 69 w 69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21"/>
                  <a:gd name="T23" fmla="*/ 69 w 69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6" name="Freeform 84">
                <a:extLst>
                  <a:ext uri="{FF2B5EF4-FFF2-40B4-BE49-F238E27FC236}">
                    <a16:creationId xmlns:a16="http://schemas.microsoft.com/office/drawing/2014/main" id="{451212BC-466F-46E7-9B4D-FAACA8E48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>
                  <a:gd name="T0" fmla="*/ 69 w 69"/>
                  <a:gd name="T1" fmla="*/ 21 h 21"/>
                  <a:gd name="T2" fmla="*/ 0 w 69"/>
                  <a:gd name="T3" fmla="*/ 4 h 21"/>
                  <a:gd name="T4" fmla="*/ 0 w 69"/>
                  <a:gd name="T5" fmla="*/ 2 h 21"/>
                  <a:gd name="T6" fmla="*/ 0 w 69"/>
                  <a:gd name="T7" fmla="*/ 0 h 21"/>
                  <a:gd name="T8" fmla="*/ 69 w 69"/>
                  <a:gd name="T9" fmla="*/ 17 h 21"/>
                  <a:gd name="T10" fmla="*/ 69 w 69"/>
                  <a:gd name="T11" fmla="*/ 19 h 21"/>
                  <a:gd name="T12" fmla="*/ 69 w 69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21"/>
                  <a:gd name="T23" fmla="*/ 69 w 69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7" name="Freeform 85">
                <a:extLst>
                  <a:ext uri="{FF2B5EF4-FFF2-40B4-BE49-F238E27FC236}">
                    <a16:creationId xmlns:a16="http://schemas.microsoft.com/office/drawing/2014/main" id="{7BA8AD1D-1073-41A4-B653-C575D52834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>
                  <a:gd name="T0" fmla="*/ 69 w 70"/>
                  <a:gd name="T1" fmla="*/ 21 h 21"/>
                  <a:gd name="T2" fmla="*/ 0 w 70"/>
                  <a:gd name="T3" fmla="*/ 4 h 21"/>
                  <a:gd name="T4" fmla="*/ 0 w 70"/>
                  <a:gd name="T5" fmla="*/ 2 h 21"/>
                  <a:gd name="T6" fmla="*/ 0 w 70"/>
                  <a:gd name="T7" fmla="*/ 0 h 21"/>
                  <a:gd name="T8" fmla="*/ 70 w 70"/>
                  <a:gd name="T9" fmla="*/ 17 h 21"/>
                  <a:gd name="T10" fmla="*/ 69 w 70"/>
                  <a:gd name="T11" fmla="*/ 19 h 21"/>
                  <a:gd name="T12" fmla="*/ 69 w 70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21"/>
                  <a:gd name="T23" fmla="*/ 70 w 70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8" name="Freeform 86">
                <a:extLst>
                  <a:ext uri="{FF2B5EF4-FFF2-40B4-BE49-F238E27FC236}">
                    <a16:creationId xmlns:a16="http://schemas.microsoft.com/office/drawing/2014/main" id="{A6F35494-D8FD-42D6-B890-55D0F7EFD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>
                  <a:gd name="T0" fmla="*/ 69 w 70"/>
                  <a:gd name="T1" fmla="*/ 21 h 21"/>
                  <a:gd name="T2" fmla="*/ 0 w 70"/>
                  <a:gd name="T3" fmla="*/ 4 h 21"/>
                  <a:gd name="T4" fmla="*/ 0 w 70"/>
                  <a:gd name="T5" fmla="*/ 2 h 21"/>
                  <a:gd name="T6" fmla="*/ 0 w 70"/>
                  <a:gd name="T7" fmla="*/ 0 h 21"/>
                  <a:gd name="T8" fmla="*/ 70 w 70"/>
                  <a:gd name="T9" fmla="*/ 17 h 21"/>
                  <a:gd name="T10" fmla="*/ 70 w 70"/>
                  <a:gd name="T11" fmla="*/ 19 h 21"/>
                  <a:gd name="T12" fmla="*/ 69 w 70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21"/>
                  <a:gd name="T23" fmla="*/ 70 w 70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9" name="Freeform 87">
                <a:extLst>
                  <a:ext uri="{FF2B5EF4-FFF2-40B4-BE49-F238E27FC236}">
                    <a16:creationId xmlns:a16="http://schemas.microsoft.com/office/drawing/2014/main" id="{AAFEFD86-F786-44A9-B3B5-83B748D43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>
                  <a:gd name="T0" fmla="*/ 70 w 70"/>
                  <a:gd name="T1" fmla="*/ 20 h 20"/>
                  <a:gd name="T2" fmla="*/ 0 w 70"/>
                  <a:gd name="T3" fmla="*/ 3 h 20"/>
                  <a:gd name="T4" fmla="*/ 0 w 70"/>
                  <a:gd name="T5" fmla="*/ 1 h 20"/>
                  <a:gd name="T6" fmla="*/ 0 w 70"/>
                  <a:gd name="T7" fmla="*/ 0 h 20"/>
                  <a:gd name="T8" fmla="*/ 70 w 70"/>
                  <a:gd name="T9" fmla="*/ 17 h 20"/>
                  <a:gd name="T10" fmla="*/ 70 w 70"/>
                  <a:gd name="T11" fmla="*/ 18 h 20"/>
                  <a:gd name="T12" fmla="*/ 70 w 70"/>
                  <a:gd name="T13" fmla="*/ 2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20"/>
                  <a:gd name="T23" fmla="*/ 70 w 70"/>
                  <a:gd name="T24" fmla="*/ 20 h 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0" name="Freeform 88">
                <a:extLst>
                  <a:ext uri="{FF2B5EF4-FFF2-40B4-BE49-F238E27FC236}">
                    <a16:creationId xmlns:a16="http://schemas.microsoft.com/office/drawing/2014/main" id="{C3EB6718-0731-422F-AD8F-FB08FFDDF1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>
                  <a:gd name="T0" fmla="*/ 70 w 70"/>
                  <a:gd name="T1" fmla="*/ 20 h 20"/>
                  <a:gd name="T2" fmla="*/ 0 w 70"/>
                  <a:gd name="T3" fmla="*/ 3 h 20"/>
                  <a:gd name="T4" fmla="*/ 0 w 70"/>
                  <a:gd name="T5" fmla="*/ 2 h 20"/>
                  <a:gd name="T6" fmla="*/ 0 w 70"/>
                  <a:gd name="T7" fmla="*/ 0 h 20"/>
                  <a:gd name="T8" fmla="*/ 70 w 70"/>
                  <a:gd name="T9" fmla="*/ 17 h 20"/>
                  <a:gd name="T10" fmla="*/ 70 w 70"/>
                  <a:gd name="T11" fmla="*/ 19 h 20"/>
                  <a:gd name="T12" fmla="*/ 70 w 70"/>
                  <a:gd name="T13" fmla="*/ 2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20"/>
                  <a:gd name="T23" fmla="*/ 70 w 70"/>
                  <a:gd name="T24" fmla="*/ 20 h 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1" name="Freeform 89">
                <a:extLst>
                  <a:ext uri="{FF2B5EF4-FFF2-40B4-BE49-F238E27FC236}">
                    <a16:creationId xmlns:a16="http://schemas.microsoft.com/office/drawing/2014/main" id="{A468B860-29ED-4BBC-9D02-5E0CD09BD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>
                  <a:gd name="T0" fmla="*/ 70 w 70"/>
                  <a:gd name="T1" fmla="*/ 21 h 21"/>
                  <a:gd name="T2" fmla="*/ 0 w 70"/>
                  <a:gd name="T3" fmla="*/ 4 h 21"/>
                  <a:gd name="T4" fmla="*/ 0 w 70"/>
                  <a:gd name="T5" fmla="*/ 2 h 21"/>
                  <a:gd name="T6" fmla="*/ 0 w 70"/>
                  <a:gd name="T7" fmla="*/ 0 h 21"/>
                  <a:gd name="T8" fmla="*/ 70 w 70"/>
                  <a:gd name="T9" fmla="*/ 17 h 21"/>
                  <a:gd name="T10" fmla="*/ 70 w 70"/>
                  <a:gd name="T11" fmla="*/ 19 h 21"/>
                  <a:gd name="T12" fmla="*/ 70 w 70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21"/>
                  <a:gd name="T23" fmla="*/ 70 w 70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2" name="Freeform 90">
                <a:extLst>
                  <a:ext uri="{FF2B5EF4-FFF2-40B4-BE49-F238E27FC236}">
                    <a16:creationId xmlns:a16="http://schemas.microsoft.com/office/drawing/2014/main" id="{E2EB3098-8544-4690-B8C1-324E1C5CB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>
                  <a:gd name="T0" fmla="*/ 70 w 70"/>
                  <a:gd name="T1" fmla="*/ 21 h 21"/>
                  <a:gd name="T2" fmla="*/ 0 w 70"/>
                  <a:gd name="T3" fmla="*/ 4 h 21"/>
                  <a:gd name="T4" fmla="*/ 0 w 70"/>
                  <a:gd name="T5" fmla="*/ 2 h 21"/>
                  <a:gd name="T6" fmla="*/ 0 w 70"/>
                  <a:gd name="T7" fmla="*/ 0 h 21"/>
                  <a:gd name="T8" fmla="*/ 70 w 70"/>
                  <a:gd name="T9" fmla="*/ 17 h 21"/>
                  <a:gd name="T10" fmla="*/ 70 w 70"/>
                  <a:gd name="T11" fmla="*/ 19 h 21"/>
                  <a:gd name="T12" fmla="*/ 70 w 70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21"/>
                  <a:gd name="T23" fmla="*/ 70 w 70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3" name="Freeform 91">
                <a:extLst>
                  <a:ext uri="{FF2B5EF4-FFF2-40B4-BE49-F238E27FC236}">
                    <a16:creationId xmlns:a16="http://schemas.microsoft.com/office/drawing/2014/main" id="{259AA385-FF13-4EA8-A057-08C26BF63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>
                  <a:gd name="T0" fmla="*/ 70 w 70"/>
                  <a:gd name="T1" fmla="*/ 21 h 21"/>
                  <a:gd name="T2" fmla="*/ 0 w 70"/>
                  <a:gd name="T3" fmla="*/ 4 h 21"/>
                  <a:gd name="T4" fmla="*/ 0 w 70"/>
                  <a:gd name="T5" fmla="*/ 2 h 21"/>
                  <a:gd name="T6" fmla="*/ 0 w 70"/>
                  <a:gd name="T7" fmla="*/ 2 h 21"/>
                  <a:gd name="T8" fmla="*/ 0 w 70"/>
                  <a:gd name="T9" fmla="*/ 0 h 21"/>
                  <a:gd name="T10" fmla="*/ 0 w 70"/>
                  <a:gd name="T11" fmla="*/ 0 h 21"/>
                  <a:gd name="T12" fmla="*/ 70 w 70"/>
                  <a:gd name="T13" fmla="*/ 17 h 21"/>
                  <a:gd name="T14" fmla="*/ 70 w 70"/>
                  <a:gd name="T15" fmla="*/ 19 h 21"/>
                  <a:gd name="T16" fmla="*/ 70 w 70"/>
                  <a:gd name="T17" fmla="*/ 21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0"/>
                  <a:gd name="T28" fmla="*/ 0 h 21"/>
                  <a:gd name="T29" fmla="*/ 70 w 70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4" name="Freeform 92">
                <a:extLst>
                  <a:ext uri="{FF2B5EF4-FFF2-40B4-BE49-F238E27FC236}">
                    <a16:creationId xmlns:a16="http://schemas.microsoft.com/office/drawing/2014/main" id="{333532F9-9EE9-43CC-BA52-415B2EB56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>
                  <a:gd name="T0" fmla="*/ 70 w 70"/>
                  <a:gd name="T1" fmla="*/ 21 h 21"/>
                  <a:gd name="T2" fmla="*/ 0 w 70"/>
                  <a:gd name="T3" fmla="*/ 4 h 21"/>
                  <a:gd name="T4" fmla="*/ 0 w 70"/>
                  <a:gd name="T5" fmla="*/ 4 h 21"/>
                  <a:gd name="T6" fmla="*/ 0 w 70"/>
                  <a:gd name="T7" fmla="*/ 4 h 21"/>
                  <a:gd name="T8" fmla="*/ 0 w 70"/>
                  <a:gd name="T9" fmla="*/ 2 h 21"/>
                  <a:gd name="T10" fmla="*/ 0 w 70"/>
                  <a:gd name="T11" fmla="*/ 0 h 21"/>
                  <a:gd name="T12" fmla="*/ 70 w 70"/>
                  <a:gd name="T13" fmla="*/ 17 h 21"/>
                  <a:gd name="T14" fmla="*/ 70 w 70"/>
                  <a:gd name="T15" fmla="*/ 19 h 21"/>
                  <a:gd name="T16" fmla="*/ 70 w 70"/>
                  <a:gd name="T17" fmla="*/ 21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0"/>
                  <a:gd name="T28" fmla="*/ 0 h 21"/>
                  <a:gd name="T29" fmla="*/ 70 w 70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5" name="Freeform 93">
                <a:extLst>
                  <a:ext uri="{FF2B5EF4-FFF2-40B4-BE49-F238E27FC236}">
                    <a16:creationId xmlns:a16="http://schemas.microsoft.com/office/drawing/2014/main" id="{B17B8C8E-1D7C-4AAE-86FB-C3C4641AF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>
                  <a:gd name="T0" fmla="*/ 70 w 70"/>
                  <a:gd name="T1" fmla="*/ 21 h 21"/>
                  <a:gd name="T2" fmla="*/ 0 w 70"/>
                  <a:gd name="T3" fmla="*/ 4 h 21"/>
                  <a:gd name="T4" fmla="*/ 0 w 70"/>
                  <a:gd name="T5" fmla="*/ 2 h 21"/>
                  <a:gd name="T6" fmla="*/ 0 w 70"/>
                  <a:gd name="T7" fmla="*/ 0 h 21"/>
                  <a:gd name="T8" fmla="*/ 70 w 70"/>
                  <a:gd name="T9" fmla="*/ 17 h 21"/>
                  <a:gd name="T10" fmla="*/ 70 w 70"/>
                  <a:gd name="T11" fmla="*/ 19 h 21"/>
                  <a:gd name="T12" fmla="*/ 70 w 70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21"/>
                  <a:gd name="T23" fmla="*/ 70 w 70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6" name="Freeform 94">
                <a:extLst>
                  <a:ext uri="{FF2B5EF4-FFF2-40B4-BE49-F238E27FC236}">
                    <a16:creationId xmlns:a16="http://schemas.microsoft.com/office/drawing/2014/main" id="{B6282455-7E84-4E89-8AD2-F1FB162BBC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>
                  <a:gd name="T0" fmla="*/ 70 w 70"/>
                  <a:gd name="T1" fmla="*/ 21 h 21"/>
                  <a:gd name="T2" fmla="*/ 0 w 70"/>
                  <a:gd name="T3" fmla="*/ 4 h 21"/>
                  <a:gd name="T4" fmla="*/ 0 w 70"/>
                  <a:gd name="T5" fmla="*/ 2 h 21"/>
                  <a:gd name="T6" fmla="*/ 0 w 70"/>
                  <a:gd name="T7" fmla="*/ 0 h 21"/>
                  <a:gd name="T8" fmla="*/ 70 w 70"/>
                  <a:gd name="T9" fmla="*/ 17 h 21"/>
                  <a:gd name="T10" fmla="*/ 70 w 70"/>
                  <a:gd name="T11" fmla="*/ 19 h 21"/>
                  <a:gd name="T12" fmla="*/ 70 w 70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21"/>
                  <a:gd name="T23" fmla="*/ 70 w 70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7" name="Freeform 95">
                <a:extLst>
                  <a:ext uri="{FF2B5EF4-FFF2-40B4-BE49-F238E27FC236}">
                    <a16:creationId xmlns:a16="http://schemas.microsoft.com/office/drawing/2014/main" id="{E43D7E55-10C3-4963-8052-0F8E30254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>
                  <a:gd name="T0" fmla="*/ 70 w 70"/>
                  <a:gd name="T1" fmla="*/ 21 h 21"/>
                  <a:gd name="T2" fmla="*/ 0 w 70"/>
                  <a:gd name="T3" fmla="*/ 4 h 21"/>
                  <a:gd name="T4" fmla="*/ 0 w 70"/>
                  <a:gd name="T5" fmla="*/ 2 h 21"/>
                  <a:gd name="T6" fmla="*/ 0 w 70"/>
                  <a:gd name="T7" fmla="*/ 0 h 21"/>
                  <a:gd name="T8" fmla="*/ 70 w 70"/>
                  <a:gd name="T9" fmla="*/ 17 h 21"/>
                  <a:gd name="T10" fmla="*/ 70 w 70"/>
                  <a:gd name="T11" fmla="*/ 19 h 21"/>
                  <a:gd name="T12" fmla="*/ 70 w 70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21"/>
                  <a:gd name="T23" fmla="*/ 70 w 70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8" name="Freeform 96">
                <a:extLst>
                  <a:ext uri="{FF2B5EF4-FFF2-40B4-BE49-F238E27FC236}">
                    <a16:creationId xmlns:a16="http://schemas.microsoft.com/office/drawing/2014/main" id="{EDCED9D4-06AF-49D9-A1A0-9C7B226FC3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>
                  <a:gd name="T0" fmla="*/ 70 w 70"/>
                  <a:gd name="T1" fmla="*/ 21 h 21"/>
                  <a:gd name="T2" fmla="*/ 0 w 70"/>
                  <a:gd name="T3" fmla="*/ 4 h 21"/>
                  <a:gd name="T4" fmla="*/ 0 w 70"/>
                  <a:gd name="T5" fmla="*/ 2 h 21"/>
                  <a:gd name="T6" fmla="*/ 0 w 70"/>
                  <a:gd name="T7" fmla="*/ 0 h 21"/>
                  <a:gd name="T8" fmla="*/ 70 w 70"/>
                  <a:gd name="T9" fmla="*/ 18 h 21"/>
                  <a:gd name="T10" fmla="*/ 70 w 70"/>
                  <a:gd name="T11" fmla="*/ 19 h 21"/>
                  <a:gd name="T12" fmla="*/ 70 w 70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21"/>
                  <a:gd name="T23" fmla="*/ 70 w 70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9" name="Freeform 97">
                <a:extLst>
                  <a:ext uri="{FF2B5EF4-FFF2-40B4-BE49-F238E27FC236}">
                    <a16:creationId xmlns:a16="http://schemas.microsoft.com/office/drawing/2014/main" id="{2538A622-39C0-4683-91D9-2951679146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>
                  <a:gd name="T0" fmla="*/ 70 w 70"/>
                  <a:gd name="T1" fmla="*/ 20 h 20"/>
                  <a:gd name="T2" fmla="*/ 0 w 70"/>
                  <a:gd name="T3" fmla="*/ 3 h 20"/>
                  <a:gd name="T4" fmla="*/ 0 w 70"/>
                  <a:gd name="T5" fmla="*/ 1 h 20"/>
                  <a:gd name="T6" fmla="*/ 0 w 70"/>
                  <a:gd name="T7" fmla="*/ 0 h 20"/>
                  <a:gd name="T8" fmla="*/ 70 w 70"/>
                  <a:gd name="T9" fmla="*/ 17 h 20"/>
                  <a:gd name="T10" fmla="*/ 70 w 70"/>
                  <a:gd name="T11" fmla="*/ 19 h 20"/>
                  <a:gd name="T12" fmla="*/ 70 w 70"/>
                  <a:gd name="T13" fmla="*/ 2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20"/>
                  <a:gd name="T23" fmla="*/ 70 w 70"/>
                  <a:gd name="T24" fmla="*/ 20 h 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0" name="Freeform 98">
                <a:extLst>
                  <a:ext uri="{FF2B5EF4-FFF2-40B4-BE49-F238E27FC236}">
                    <a16:creationId xmlns:a16="http://schemas.microsoft.com/office/drawing/2014/main" id="{4B91F92B-AFAF-42C0-9F85-F3A15879E5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>
                  <a:gd name="T0" fmla="*/ 70 w 70"/>
                  <a:gd name="T1" fmla="*/ 21 h 21"/>
                  <a:gd name="T2" fmla="*/ 0 w 70"/>
                  <a:gd name="T3" fmla="*/ 3 h 21"/>
                  <a:gd name="T4" fmla="*/ 0 w 70"/>
                  <a:gd name="T5" fmla="*/ 2 h 21"/>
                  <a:gd name="T6" fmla="*/ 0 w 70"/>
                  <a:gd name="T7" fmla="*/ 0 h 21"/>
                  <a:gd name="T8" fmla="*/ 70 w 70"/>
                  <a:gd name="T9" fmla="*/ 17 h 21"/>
                  <a:gd name="T10" fmla="*/ 70 w 70"/>
                  <a:gd name="T11" fmla="*/ 19 h 21"/>
                  <a:gd name="T12" fmla="*/ 70 w 70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21"/>
                  <a:gd name="T23" fmla="*/ 70 w 70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1" name="Freeform 99">
                <a:extLst>
                  <a:ext uri="{FF2B5EF4-FFF2-40B4-BE49-F238E27FC236}">
                    <a16:creationId xmlns:a16="http://schemas.microsoft.com/office/drawing/2014/main" id="{165B3AB3-C44F-4FDB-91A2-BD7B99D491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>
                  <a:gd name="T0" fmla="*/ 70 w 70"/>
                  <a:gd name="T1" fmla="*/ 21 h 21"/>
                  <a:gd name="T2" fmla="*/ 0 w 70"/>
                  <a:gd name="T3" fmla="*/ 4 h 21"/>
                  <a:gd name="T4" fmla="*/ 0 w 70"/>
                  <a:gd name="T5" fmla="*/ 2 h 21"/>
                  <a:gd name="T6" fmla="*/ 0 w 70"/>
                  <a:gd name="T7" fmla="*/ 0 h 21"/>
                  <a:gd name="T8" fmla="*/ 70 w 70"/>
                  <a:gd name="T9" fmla="*/ 17 h 21"/>
                  <a:gd name="T10" fmla="*/ 70 w 70"/>
                  <a:gd name="T11" fmla="*/ 19 h 21"/>
                  <a:gd name="T12" fmla="*/ 70 w 70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21"/>
                  <a:gd name="T23" fmla="*/ 70 w 70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2" name="Freeform 100">
                <a:extLst>
                  <a:ext uri="{FF2B5EF4-FFF2-40B4-BE49-F238E27FC236}">
                    <a16:creationId xmlns:a16="http://schemas.microsoft.com/office/drawing/2014/main" id="{7D14C51D-911C-43BF-9248-5360AA28A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>
                  <a:gd name="T0" fmla="*/ 70 w 70"/>
                  <a:gd name="T1" fmla="*/ 21 h 21"/>
                  <a:gd name="T2" fmla="*/ 0 w 70"/>
                  <a:gd name="T3" fmla="*/ 4 h 21"/>
                  <a:gd name="T4" fmla="*/ 0 w 70"/>
                  <a:gd name="T5" fmla="*/ 2 h 21"/>
                  <a:gd name="T6" fmla="*/ 0 w 70"/>
                  <a:gd name="T7" fmla="*/ 0 h 21"/>
                  <a:gd name="T8" fmla="*/ 70 w 70"/>
                  <a:gd name="T9" fmla="*/ 17 h 21"/>
                  <a:gd name="T10" fmla="*/ 70 w 70"/>
                  <a:gd name="T11" fmla="*/ 19 h 21"/>
                  <a:gd name="T12" fmla="*/ 70 w 70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21"/>
                  <a:gd name="T23" fmla="*/ 70 w 70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3" name="Freeform 101">
                <a:extLst>
                  <a:ext uri="{FF2B5EF4-FFF2-40B4-BE49-F238E27FC236}">
                    <a16:creationId xmlns:a16="http://schemas.microsoft.com/office/drawing/2014/main" id="{2A5FF5DD-A796-47D9-B509-C516A5DAF6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>
                  <a:gd name="T0" fmla="*/ 72 w 72"/>
                  <a:gd name="T1" fmla="*/ 21 h 21"/>
                  <a:gd name="T2" fmla="*/ 2 w 72"/>
                  <a:gd name="T3" fmla="*/ 4 h 21"/>
                  <a:gd name="T4" fmla="*/ 2 w 72"/>
                  <a:gd name="T5" fmla="*/ 2 h 21"/>
                  <a:gd name="T6" fmla="*/ 0 w 72"/>
                  <a:gd name="T7" fmla="*/ 0 h 21"/>
                  <a:gd name="T8" fmla="*/ 72 w 72"/>
                  <a:gd name="T9" fmla="*/ 17 h 21"/>
                  <a:gd name="T10" fmla="*/ 72 w 72"/>
                  <a:gd name="T11" fmla="*/ 19 h 21"/>
                  <a:gd name="T12" fmla="*/ 72 w 72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2"/>
                  <a:gd name="T22" fmla="*/ 0 h 21"/>
                  <a:gd name="T23" fmla="*/ 72 w 72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4" name="Freeform 102">
                <a:extLst>
                  <a:ext uri="{FF2B5EF4-FFF2-40B4-BE49-F238E27FC236}">
                    <a16:creationId xmlns:a16="http://schemas.microsoft.com/office/drawing/2014/main" id="{FB6E0552-3AA4-40F7-A4E5-C1A626EDB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>
                  <a:gd name="T0" fmla="*/ 72 w 72"/>
                  <a:gd name="T1" fmla="*/ 21 h 21"/>
                  <a:gd name="T2" fmla="*/ 2 w 72"/>
                  <a:gd name="T3" fmla="*/ 4 h 21"/>
                  <a:gd name="T4" fmla="*/ 0 w 72"/>
                  <a:gd name="T5" fmla="*/ 2 h 21"/>
                  <a:gd name="T6" fmla="*/ 0 w 72"/>
                  <a:gd name="T7" fmla="*/ 0 h 21"/>
                  <a:gd name="T8" fmla="*/ 72 w 72"/>
                  <a:gd name="T9" fmla="*/ 15 h 21"/>
                  <a:gd name="T10" fmla="*/ 72 w 72"/>
                  <a:gd name="T11" fmla="*/ 19 h 21"/>
                  <a:gd name="T12" fmla="*/ 72 w 72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2"/>
                  <a:gd name="T22" fmla="*/ 0 h 21"/>
                  <a:gd name="T23" fmla="*/ 72 w 72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5" name="Freeform 103">
                <a:extLst>
                  <a:ext uri="{FF2B5EF4-FFF2-40B4-BE49-F238E27FC236}">
                    <a16:creationId xmlns:a16="http://schemas.microsoft.com/office/drawing/2014/main" id="{F7CC3CC4-610D-4C57-9576-F62DE8816E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>
                  <a:gd name="T0" fmla="*/ 72 w 72"/>
                  <a:gd name="T1" fmla="*/ 21 h 21"/>
                  <a:gd name="T2" fmla="*/ 0 w 72"/>
                  <a:gd name="T3" fmla="*/ 4 h 21"/>
                  <a:gd name="T4" fmla="*/ 0 w 72"/>
                  <a:gd name="T5" fmla="*/ 2 h 21"/>
                  <a:gd name="T6" fmla="*/ 0 w 72"/>
                  <a:gd name="T7" fmla="*/ 0 h 21"/>
                  <a:gd name="T8" fmla="*/ 72 w 72"/>
                  <a:gd name="T9" fmla="*/ 15 h 21"/>
                  <a:gd name="T10" fmla="*/ 72 w 72"/>
                  <a:gd name="T11" fmla="*/ 17 h 21"/>
                  <a:gd name="T12" fmla="*/ 72 w 72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2"/>
                  <a:gd name="T22" fmla="*/ 0 h 21"/>
                  <a:gd name="T23" fmla="*/ 72 w 72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6" name="Freeform 104">
                <a:extLst>
                  <a:ext uri="{FF2B5EF4-FFF2-40B4-BE49-F238E27FC236}">
                    <a16:creationId xmlns:a16="http://schemas.microsoft.com/office/drawing/2014/main" id="{52818D37-0EC5-49EF-8E3C-6EB01A1DE3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>
                  <a:gd name="T0" fmla="*/ 72 w 72"/>
                  <a:gd name="T1" fmla="*/ 21 h 21"/>
                  <a:gd name="T2" fmla="*/ 0 w 72"/>
                  <a:gd name="T3" fmla="*/ 6 h 21"/>
                  <a:gd name="T4" fmla="*/ 0 w 72"/>
                  <a:gd name="T5" fmla="*/ 4 h 21"/>
                  <a:gd name="T6" fmla="*/ 0 w 72"/>
                  <a:gd name="T7" fmla="*/ 0 h 21"/>
                  <a:gd name="T8" fmla="*/ 72 w 72"/>
                  <a:gd name="T9" fmla="*/ 17 h 21"/>
                  <a:gd name="T10" fmla="*/ 72 w 72"/>
                  <a:gd name="T11" fmla="*/ 19 h 21"/>
                  <a:gd name="T12" fmla="*/ 72 w 72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2"/>
                  <a:gd name="T22" fmla="*/ 0 h 21"/>
                  <a:gd name="T23" fmla="*/ 72 w 72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7" name="Freeform 105">
                <a:extLst>
                  <a:ext uri="{FF2B5EF4-FFF2-40B4-BE49-F238E27FC236}">
                    <a16:creationId xmlns:a16="http://schemas.microsoft.com/office/drawing/2014/main" id="{0A735672-C7CD-4D80-A981-803B8A68CD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>
                  <a:gd name="T0" fmla="*/ 72 w 72"/>
                  <a:gd name="T1" fmla="*/ 21 h 21"/>
                  <a:gd name="T2" fmla="*/ 0 w 72"/>
                  <a:gd name="T3" fmla="*/ 6 h 21"/>
                  <a:gd name="T4" fmla="*/ 0 w 72"/>
                  <a:gd name="T5" fmla="*/ 2 h 21"/>
                  <a:gd name="T6" fmla="*/ 0 w 72"/>
                  <a:gd name="T7" fmla="*/ 0 h 21"/>
                  <a:gd name="T8" fmla="*/ 72 w 72"/>
                  <a:gd name="T9" fmla="*/ 18 h 21"/>
                  <a:gd name="T10" fmla="*/ 72 w 72"/>
                  <a:gd name="T11" fmla="*/ 19 h 21"/>
                  <a:gd name="T12" fmla="*/ 72 w 72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2"/>
                  <a:gd name="T22" fmla="*/ 0 h 21"/>
                  <a:gd name="T23" fmla="*/ 72 w 72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8" name="Freeform 106">
                <a:extLst>
                  <a:ext uri="{FF2B5EF4-FFF2-40B4-BE49-F238E27FC236}">
                    <a16:creationId xmlns:a16="http://schemas.microsoft.com/office/drawing/2014/main" id="{2AB3D868-5731-4696-A09B-4CE990381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>
                  <a:gd name="T0" fmla="*/ 74 w 74"/>
                  <a:gd name="T1" fmla="*/ 20 h 20"/>
                  <a:gd name="T2" fmla="*/ 2 w 74"/>
                  <a:gd name="T3" fmla="*/ 3 h 20"/>
                  <a:gd name="T4" fmla="*/ 2 w 74"/>
                  <a:gd name="T5" fmla="*/ 1 h 20"/>
                  <a:gd name="T6" fmla="*/ 0 w 74"/>
                  <a:gd name="T7" fmla="*/ 0 h 20"/>
                  <a:gd name="T8" fmla="*/ 74 w 74"/>
                  <a:gd name="T9" fmla="*/ 17 h 20"/>
                  <a:gd name="T10" fmla="*/ 74 w 74"/>
                  <a:gd name="T11" fmla="*/ 19 h 20"/>
                  <a:gd name="T12" fmla="*/ 74 w 74"/>
                  <a:gd name="T13" fmla="*/ 2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20"/>
                  <a:gd name="T23" fmla="*/ 74 w 74"/>
                  <a:gd name="T24" fmla="*/ 20 h 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9" name="Freeform 107">
                <a:extLst>
                  <a:ext uri="{FF2B5EF4-FFF2-40B4-BE49-F238E27FC236}">
                    <a16:creationId xmlns:a16="http://schemas.microsoft.com/office/drawing/2014/main" id="{5421DA50-B93D-47D3-B238-246E3C54F7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>
                  <a:gd name="T0" fmla="*/ 74 w 74"/>
                  <a:gd name="T1" fmla="*/ 21 h 21"/>
                  <a:gd name="T2" fmla="*/ 2 w 74"/>
                  <a:gd name="T3" fmla="*/ 3 h 21"/>
                  <a:gd name="T4" fmla="*/ 0 w 74"/>
                  <a:gd name="T5" fmla="*/ 2 h 21"/>
                  <a:gd name="T6" fmla="*/ 0 w 74"/>
                  <a:gd name="T7" fmla="*/ 0 h 21"/>
                  <a:gd name="T8" fmla="*/ 74 w 74"/>
                  <a:gd name="T9" fmla="*/ 17 h 21"/>
                  <a:gd name="T10" fmla="*/ 74 w 74"/>
                  <a:gd name="T11" fmla="*/ 19 h 21"/>
                  <a:gd name="T12" fmla="*/ 74 w 74"/>
                  <a:gd name="T13" fmla="*/ 19 h 21"/>
                  <a:gd name="T14" fmla="*/ 74 w 74"/>
                  <a:gd name="T15" fmla="*/ 21 h 21"/>
                  <a:gd name="T16" fmla="*/ 74 w 74"/>
                  <a:gd name="T17" fmla="*/ 21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4"/>
                  <a:gd name="T28" fmla="*/ 0 h 21"/>
                  <a:gd name="T29" fmla="*/ 74 w 74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0" name="Freeform 108">
                <a:extLst>
                  <a:ext uri="{FF2B5EF4-FFF2-40B4-BE49-F238E27FC236}">
                    <a16:creationId xmlns:a16="http://schemas.microsoft.com/office/drawing/2014/main" id="{9035F3AF-2430-469D-AFE8-8C78F3B10C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>
                  <a:gd name="T0" fmla="*/ 74 w 74"/>
                  <a:gd name="T1" fmla="*/ 21 h 21"/>
                  <a:gd name="T2" fmla="*/ 0 w 74"/>
                  <a:gd name="T3" fmla="*/ 4 h 21"/>
                  <a:gd name="T4" fmla="*/ 0 w 74"/>
                  <a:gd name="T5" fmla="*/ 2 h 21"/>
                  <a:gd name="T6" fmla="*/ 0 w 74"/>
                  <a:gd name="T7" fmla="*/ 0 h 21"/>
                  <a:gd name="T8" fmla="*/ 74 w 74"/>
                  <a:gd name="T9" fmla="*/ 17 h 21"/>
                  <a:gd name="T10" fmla="*/ 74 w 74"/>
                  <a:gd name="T11" fmla="*/ 19 h 21"/>
                  <a:gd name="T12" fmla="*/ 74 w 74"/>
                  <a:gd name="T13" fmla="*/ 21 h 21"/>
                  <a:gd name="T14" fmla="*/ 74 w 74"/>
                  <a:gd name="T15" fmla="*/ 21 h 21"/>
                  <a:gd name="T16" fmla="*/ 74 w 74"/>
                  <a:gd name="T17" fmla="*/ 21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4"/>
                  <a:gd name="T28" fmla="*/ 0 h 21"/>
                  <a:gd name="T29" fmla="*/ 74 w 74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1" name="Freeform 109">
                <a:extLst>
                  <a:ext uri="{FF2B5EF4-FFF2-40B4-BE49-F238E27FC236}">
                    <a16:creationId xmlns:a16="http://schemas.microsoft.com/office/drawing/2014/main" id="{422EF41D-1380-4B20-9A70-9E217B941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>
                  <a:gd name="T0" fmla="*/ 74 w 74"/>
                  <a:gd name="T1" fmla="*/ 21 h 21"/>
                  <a:gd name="T2" fmla="*/ 0 w 74"/>
                  <a:gd name="T3" fmla="*/ 4 h 21"/>
                  <a:gd name="T4" fmla="*/ 0 w 74"/>
                  <a:gd name="T5" fmla="*/ 2 h 21"/>
                  <a:gd name="T6" fmla="*/ 0 w 74"/>
                  <a:gd name="T7" fmla="*/ 0 h 21"/>
                  <a:gd name="T8" fmla="*/ 74 w 74"/>
                  <a:gd name="T9" fmla="*/ 17 h 21"/>
                  <a:gd name="T10" fmla="*/ 74 w 74"/>
                  <a:gd name="T11" fmla="*/ 19 h 21"/>
                  <a:gd name="T12" fmla="*/ 74 w 74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21"/>
                  <a:gd name="T23" fmla="*/ 74 w 74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2" name="Freeform 110">
                <a:extLst>
                  <a:ext uri="{FF2B5EF4-FFF2-40B4-BE49-F238E27FC236}">
                    <a16:creationId xmlns:a16="http://schemas.microsoft.com/office/drawing/2014/main" id="{6CEF6105-D925-4D5A-A096-47C56029BF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>
                  <a:gd name="T0" fmla="*/ 74 w 74"/>
                  <a:gd name="T1" fmla="*/ 21 h 21"/>
                  <a:gd name="T2" fmla="*/ 0 w 74"/>
                  <a:gd name="T3" fmla="*/ 4 h 21"/>
                  <a:gd name="T4" fmla="*/ 0 w 74"/>
                  <a:gd name="T5" fmla="*/ 2 h 21"/>
                  <a:gd name="T6" fmla="*/ 0 w 74"/>
                  <a:gd name="T7" fmla="*/ 0 h 21"/>
                  <a:gd name="T8" fmla="*/ 74 w 74"/>
                  <a:gd name="T9" fmla="*/ 17 h 21"/>
                  <a:gd name="T10" fmla="*/ 74 w 74"/>
                  <a:gd name="T11" fmla="*/ 19 h 21"/>
                  <a:gd name="T12" fmla="*/ 74 w 74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21"/>
                  <a:gd name="T23" fmla="*/ 74 w 74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3" name="Freeform 111">
                <a:extLst>
                  <a:ext uri="{FF2B5EF4-FFF2-40B4-BE49-F238E27FC236}">
                    <a16:creationId xmlns:a16="http://schemas.microsoft.com/office/drawing/2014/main" id="{FD130987-10CC-4875-95DE-CD6FE8AD0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>
                  <a:gd name="T0" fmla="*/ 75 w 75"/>
                  <a:gd name="T1" fmla="*/ 21 h 21"/>
                  <a:gd name="T2" fmla="*/ 1 w 75"/>
                  <a:gd name="T3" fmla="*/ 4 h 21"/>
                  <a:gd name="T4" fmla="*/ 1 w 75"/>
                  <a:gd name="T5" fmla="*/ 2 h 21"/>
                  <a:gd name="T6" fmla="*/ 0 w 75"/>
                  <a:gd name="T7" fmla="*/ 0 h 21"/>
                  <a:gd name="T8" fmla="*/ 74 w 75"/>
                  <a:gd name="T9" fmla="*/ 17 h 21"/>
                  <a:gd name="T10" fmla="*/ 75 w 75"/>
                  <a:gd name="T11" fmla="*/ 19 h 21"/>
                  <a:gd name="T12" fmla="*/ 75 w 75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21"/>
                  <a:gd name="T23" fmla="*/ 75 w 75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4" name="Freeform 112">
                <a:extLst>
                  <a:ext uri="{FF2B5EF4-FFF2-40B4-BE49-F238E27FC236}">
                    <a16:creationId xmlns:a16="http://schemas.microsoft.com/office/drawing/2014/main" id="{1FC98419-65CD-42BF-8B4A-65C413ADD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>
                  <a:gd name="T0" fmla="*/ 75 w 75"/>
                  <a:gd name="T1" fmla="*/ 21 h 21"/>
                  <a:gd name="T2" fmla="*/ 1 w 75"/>
                  <a:gd name="T3" fmla="*/ 4 h 21"/>
                  <a:gd name="T4" fmla="*/ 0 w 75"/>
                  <a:gd name="T5" fmla="*/ 2 h 21"/>
                  <a:gd name="T6" fmla="*/ 0 w 75"/>
                  <a:gd name="T7" fmla="*/ 0 h 21"/>
                  <a:gd name="T8" fmla="*/ 74 w 75"/>
                  <a:gd name="T9" fmla="*/ 17 h 21"/>
                  <a:gd name="T10" fmla="*/ 74 w 75"/>
                  <a:gd name="T11" fmla="*/ 19 h 21"/>
                  <a:gd name="T12" fmla="*/ 75 w 75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21"/>
                  <a:gd name="T23" fmla="*/ 75 w 75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5" name="Freeform 113">
                <a:extLst>
                  <a:ext uri="{FF2B5EF4-FFF2-40B4-BE49-F238E27FC236}">
                    <a16:creationId xmlns:a16="http://schemas.microsoft.com/office/drawing/2014/main" id="{F6CED535-A6A0-49A0-A064-BDF00A98B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>
                  <a:gd name="T0" fmla="*/ 74 w 74"/>
                  <a:gd name="T1" fmla="*/ 21 h 21"/>
                  <a:gd name="T2" fmla="*/ 0 w 74"/>
                  <a:gd name="T3" fmla="*/ 4 h 21"/>
                  <a:gd name="T4" fmla="*/ 0 w 74"/>
                  <a:gd name="T5" fmla="*/ 2 h 21"/>
                  <a:gd name="T6" fmla="*/ 0 w 74"/>
                  <a:gd name="T7" fmla="*/ 0 h 21"/>
                  <a:gd name="T8" fmla="*/ 74 w 74"/>
                  <a:gd name="T9" fmla="*/ 17 h 21"/>
                  <a:gd name="T10" fmla="*/ 74 w 74"/>
                  <a:gd name="T11" fmla="*/ 19 h 21"/>
                  <a:gd name="T12" fmla="*/ 74 w 74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21"/>
                  <a:gd name="T23" fmla="*/ 74 w 74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6" name="Freeform 114">
                <a:extLst>
                  <a:ext uri="{FF2B5EF4-FFF2-40B4-BE49-F238E27FC236}">
                    <a16:creationId xmlns:a16="http://schemas.microsoft.com/office/drawing/2014/main" id="{7DDEE46F-6ED3-42F9-AE04-F90C48180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>
                  <a:gd name="T0" fmla="*/ 76 w 76"/>
                  <a:gd name="T1" fmla="*/ 21 h 21"/>
                  <a:gd name="T2" fmla="*/ 2 w 76"/>
                  <a:gd name="T3" fmla="*/ 4 h 21"/>
                  <a:gd name="T4" fmla="*/ 2 w 76"/>
                  <a:gd name="T5" fmla="*/ 2 h 21"/>
                  <a:gd name="T6" fmla="*/ 0 w 76"/>
                  <a:gd name="T7" fmla="*/ 0 h 21"/>
                  <a:gd name="T8" fmla="*/ 76 w 76"/>
                  <a:gd name="T9" fmla="*/ 17 h 21"/>
                  <a:gd name="T10" fmla="*/ 76 w 76"/>
                  <a:gd name="T11" fmla="*/ 19 h 21"/>
                  <a:gd name="T12" fmla="*/ 76 w 76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21"/>
                  <a:gd name="T23" fmla="*/ 76 w 76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7" name="Freeform 115">
                <a:extLst>
                  <a:ext uri="{FF2B5EF4-FFF2-40B4-BE49-F238E27FC236}">
                    <a16:creationId xmlns:a16="http://schemas.microsoft.com/office/drawing/2014/main" id="{ABF92337-D6EB-4E2E-86D8-766E78DD30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>
                  <a:gd name="T0" fmla="*/ 76 w 76"/>
                  <a:gd name="T1" fmla="*/ 22 h 22"/>
                  <a:gd name="T2" fmla="*/ 2 w 76"/>
                  <a:gd name="T3" fmla="*/ 5 h 22"/>
                  <a:gd name="T4" fmla="*/ 0 w 76"/>
                  <a:gd name="T5" fmla="*/ 3 h 22"/>
                  <a:gd name="T6" fmla="*/ 0 w 76"/>
                  <a:gd name="T7" fmla="*/ 0 h 22"/>
                  <a:gd name="T8" fmla="*/ 76 w 76"/>
                  <a:gd name="T9" fmla="*/ 19 h 22"/>
                  <a:gd name="T10" fmla="*/ 76 w 76"/>
                  <a:gd name="T11" fmla="*/ 20 h 22"/>
                  <a:gd name="T12" fmla="*/ 76 w 76"/>
                  <a:gd name="T13" fmla="*/ 22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22"/>
                  <a:gd name="T23" fmla="*/ 76 w 76"/>
                  <a:gd name="T24" fmla="*/ 22 h 2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8" name="Freeform 116">
                <a:extLst>
                  <a:ext uri="{FF2B5EF4-FFF2-40B4-BE49-F238E27FC236}">
                    <a16:creationId xmlns:a16="http://schemas.microsoft.com/office/drawing/2014/main" id="{7ECC6A38-323E-4A59-96BD-9FE0EFC9D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>
                  <a:gd name="T0" fmla="*/ 76 w 76"/>
                  <a:gd name="T1" fmla="*/ 22 h 22"/>
                  <a:gd name="T2" fmla="*/ 0 w 76"/>
                  <a:gd name="T3" fmla="*/ 5 h 22"/>
                  <a:gd name="T4" fmla="*/ 0 w 76"/>
                  <a:gd name="T5" fmla="*/ 2 h 22"/>
                  <a:gd name="T6" fmla="*/ 0 w 76"/>
                  <a:gd name="T7" fmla="*/ 0 h 22"/>
                  <a:gd name="T8" fmla="*/ 76 w 76"/>
                  <a:gd name="T9" fmla="*/ 19 h 22"/>
                  <a:gd name="T10" fmla="*/ 76 w 76"/>
                  <a:gd name="T11" fmla="*/ 21 h 22"/>
                  <a:gd name="T12" fmla="*/ 76 w 76"/>
                  <a:gd name="T13" fmla="*/ 22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22"/>
                  <a:gd name="T23" fmla="*/ 76 w 76"/>
                  <a:gd name="T24" fmla="*/ 22 h 2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9" name="Freeform 117">
                <a:extLst>
                  <a:ext uri="{FF2B5EF4-FFF2-40B4-BE49-F238E27FC236}">
                    <a16:creationId xmlns:a16="http://schemas.microsoft.com/office/drawing/2014/main" id="{483DF509-09C0-422C-9560-55AAEC2F2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>
                  <a:gd name="T0" fmla="*/ 78 w 78"/>
                  <a:gd name="T1" fmla="*/ 23 h 23"/>
                  <a:gd name="T2" fmla="*/ 2 w 78"/>
                  <a:gd name="T3" fmla="*/ 4 h 23"/>
                  <a:gd name="T4" fmla="*/ 2 w 78"/>
                  <a:gd name="T5" fmla="*/ 2 h 23"/>
                  <a:gd name="T6" fmla="*/ 0 w 78"/>
                  <a:gd name="T7" fmla="*/ 0 h 23"/>
                  <a:gd name="T8" fmla="*/ 78 w 78"/>
                  <a:gd name="T9" fmla="*/ 19 h 23"/>
                  <a:gd name="T10" fmla="*/ 78 w 78"/>
                  <a:gd name="T11" fmla="*/ 21 h 23"/>
                  <a:gd name="T12" fmla="*/ 78 w 78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8"/>
                  <a:gd name="T22" fmla="*/ 0 h 23"/>
                  <a:gd name="T23" fmla="*/ 78 w 78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0" name="Freeform 118">
                <a:extLst>
                  <a:ext uri="{FF2B5EF4-FFF2-40B4-BE49-F238E27FC236}">
                    <a16:creationId xmlns:a16="http://schemas.microsoft.com/office/drawing/2014/main" id="{0AA49CF1-46FB-49C3-9D43-CB5F3B70AB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>
                  <a:gd name="T0" fmla="*/ 78 w 78"/>
                  <a:gd name="T1" fmla="*/ 23 h 23"/>
                  <a:gd name="T2" fmla="*/ 2 w 78"/>
                  <a:gd name="T3" fmla="*/ 4 h 23"/>
                  <a:gd name="T4" fmla="*/ 0 w 78"/>
                  <a:gd name="T5" fmla="*/ 2 h 23"/>
                  <a:gd name="T6" fmla="*/ 0 w 78"/>
                  <a:gd name="T7" fmla="*/ 0 h 23"/>
                  <a:gd name="T8" fmla="*/ 76 w 78"/>
                  <a:gd name="T9" fmla="*/ 19 h 23"/>
                  <a:gd name="T10" fmla="*/ 78 w 78"/>
                  <a:gd name="T11" fmla="*/ 21 h 23"/>
                  <a:gd name="T12" fmla="*/ 78 w 78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8"/>
                  <a:gd name="T22" fmla="*/ 0 h 23"/>
                  <a:gd name="T23" fmla="*/ 78 w 78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1" name="Freeform 119">
                <a:extLst>
                  <a:ext uri="{FF2B5EF4-FFF2-40B4-BE49-F238E27FC236}">
                    <a16:creationId xmlns:a16="http://schemas.microsoft.com/office/drawing/2014/main" id="{9996589D-9910-447B-86BE-2816467F38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>
                  <a:gd name="T0" fmla="*/ 80 w 80"/>
                  <a:gd name="T1" fmla="*/ 23 h 23"/>
                  <a:gd name="T2" fmla="*/ 2 w 80"/>
                  <a:gd name="T3" fmla="*/ 4 h 23"/>
                  <a:gd name="T4" fmla="*/ 2 w 80"/>
                  <a:gd name="T5" fmla="*/ 2 h 23"/>
                  <a:gd name="T6" fmla="*/ 0 w 80"/>
                  <a:gd name="T7" fmla="*/ 0 h 23"/>
                  <a:gd name="T8" fmla="*/ 78 w 80"/>
                  <a:gd name="T9" fmla="*/ 19 h 23"/>
                  <a:gd name="T10" fmla="*/ 78 w 80"/>
                  <a:gd name="T11" fmla="*/ 21 h 23"/>
                  <a:gd name="T12" fmla="*/ 80 w 80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0"/>
                  <a:gd name="T22" fmla="*/ 0 h 23"/>
                  <a:gd name="T23" fmla="*/ 80 w 80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2" name="Freeform 120">
                <a:extLst>
                  <a:ext uri="{FF2B5EF4-FFF2-40B4-BE49-F238E27FC236}">
                    <a16:creationId xmlns:a16="http://schemas.microsoft.com/office/drawing/2014/main" id="{A25CC1EE-DA01-4B91-91AA-7DC7BE4891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>
                  <a:gd name="T0" fmla="*/ 78 w 78"/>
                  <a:gd name="T1" fmla="*/ 23 h 23"/>
                  <a:gd name="T2" fmla="*/ 2 w 78"/>
                  <a:gd name="T3" fmla="*/ 4 h 23"/>
                  <a:gd name="T4" fmla="*/ 0 w 78"/>
                  <a:gd name="T5" fmla="*/ 2 h 23"/>
                  <a:gd name="T6" fmla="*/ 0 w 78"/>
                  <a:gd name="T7" fmla="*/ 0 h 23"/>
                  <a:gd name="T8" fmla="*/ 78 w 78"/>
                  <a:gd name="T9" fmla="*/ 19 h 23"/>
                  <a:gd name="T10" fmla="*/ 78 w 78"/>
                  <a:gd name="T11" fmla="*/ 21 h 23"/>
                  <a:gd name="T12" fmla="*/ 78 w 78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8"/>
                  <a:gd name="T22" fmla="*/ 0 h 23"/>
                  <a:gd name="T23" fmla="*/ 78 w 78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3" name="Freeform 121">
                <a:extLst>
                  <a:ext uri="{FF2B5EF4-FFF2-40B4-BE49-F238E27FC236}">
                    <a16:creationId xmlns:a16="http://schemas.microsoft.com/office/drawing/2014/main" id="{6B8DEED4-3315-462B-9FBE-1D22153DB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>
                  <a:gd name="T0" fmla="*/ 80 w 80"/>
                  <a:gd name="T1" fmla="*/ 23 h 23"/>
                  <a:gd name="T2" fmla="*/ 2 w 80"/>
                  <a:gd name="T3" fmla="*/ 4 h 23"/>
                  <a:gd name="T4" fmla="*/ 2 w 80"/>
                  <a:gd name="T5" fmla="*/ 2 h 23"/>
                  <a:gd name="T6" fmla="*/ 0 w 80"/>
                  <a:gd name="T7" fmla="*/ 0 h 23"/>
                  <a:gd name="T8" fmla="*/ 80 w 80"/>
                  <a:gd name="T9" fmla="*/ 17 h 23"/>
                  <a:gd name="T10" fmla="*/ 80 w 80"/>
                  <a:gd name="T11" fmla="*/ 21 h 23"/>
                  <a:gd name="T12" fmla="*/ 80 w 80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0"/>
                  <a:gd name="T22" fmla="*/ 0 h 23"/>
                  <a:gd name="T23" fmla="*/ 80 w 80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4" name="Freeform 122">
                <a:extLst>
                  <a:ext uri="{FF2B5EF4-FFF2-40B4-BE49-F238E27FC236}">
                    <a16:creationId xmlns:a16="http://schemas.microsoft.com/office/drawing/2014/main" id="{E054C28E-E169-4C0D-BD24-CAE6C13ABA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>
                  <a:gd name="T0" fmla="*/ 80 w 80"/>
                  <a:gd name="T1" fmla="*/ 23 h 23"/>
                  <a:gd name="T2" fmla="*/ 2 w 80"/>
                  <a:gd name="T3" fmla="*/ 4 h 23"/>
                  <a:gd name="T4" fmla="*/ 0 w 80"/>
                  <a:gd name="T5" fmla="*/ 2 h 23"/>
                  <a:gd name="T6" fmla="*/ 0 w 80"/>
                  <a:gd name="T7" fmla="*/ 0 h 23"/>
                  <a:gd name="T8" fmla="*/ 80 w 80"/>
                  <a:gd name="T9" fmla="*/ 17 h 23"/>
                  <a:gd name="T10" fmla="*/ 80 w 80"/>
                  <a:gd name="T11" fmla="*/ 19 h 23"/>
                  <a:gd name="T12" fmla="*/ 80 w 80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0"/>
                  <a:gd name="T22" fmla="*/ 0 h 23"/>
                  <a:gd name="T23" fmla="*/ 80 w 80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5" name="Freeform 123">
                <a:extLst>
                  <a:ext uri="{FF2B5EF4-FFF2-40B4-BE49-F238E27FC236}">
                    <a16:creationId xmlns:a16="http://schemas.microsoft.com/office/drawing/2014/main" id="{CA5C71E5-B878-42DF-92A1-6DBD7C37B7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>
                  <a:gd name="T0" fmla="*/ 82 w 82"/>
                  <a:gd name="T1" fmla="*/ 22 h 22"/>
                  <a:gd name="T2" fmla="*/ 2 w 82"/>
                  <a:gd name="T3" fmla="*/ 5 h 22"/>
                  <a:gd name="T4" fmla="*/ 2 w 82"/>
                  <a:gd name="T5" fmla="*/ 3 h 22"/>
                  <a:gd name="T6" fmla="*/ 0 w 82"/>
                  <a:gd name="T7" fmla="*/ 0 h 22"/>
                  <a:gd name="T8" fmla="*/ 80 w 82"/>
                  <a:gd name="T9" fmla="*/ 19 h 22"/>
                  <a:gd name="T10" fmla="*/ 82 w 82"/>
                  <a:gd name="T11" fmla="*/ 20 h 22"/>
                  <a:gd name="T12" fmla="*/ 82 w 82"/>
                  <a:gd name="T13" fmla="*/ 22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2"/>
                  <a:gd name="T22" fmla="*/ 0 h 22"/>
                  <a:gd name="T23" fmla="*/ 82 w 82"/>
                  <a:gd name="T24" fmla="*/ 22 h 2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6" name="Freeform 124">
                <a:extLst>
                  <a:ext uri="{FF2B5EF4-FFF2-40B4-BE49-F238E27FC236}">
                    <a16:creationId xmlns:a16="http://schemas.microsoft.com/office/drawing/2014/main" id="{6379B068-1E90-4B0D-BDDB-C4E75CAF43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>
                  <a:gd name="T0" fmla="*/ 82 w 82"/>
                  <a:gd name="T1" fmla="*/ 22 h 22"/>
                  <a:gd name="T2" fmla="*/ 2 w 82"/>
                  <a:gd name="T3" fmla="*/ 5 h 22"/>
                  <a:gd name="T4" fmla="*/ 0 w 82"/>
                  <a:gd name="T5" fmla="*/ 2 h 22"/>
                  <a:gd name="T6" fmla="*/ 0 w 82"/>
                  <a:gd name="T7" fmla="*/ 0 h 22"/>
                  <a:gd name="T8" fmla="*/ 80 w 82"/>
                  <a:gd name="T9" fmla="*/ 19 h 22"/>
                  <a:gd name="T10" fmla="*/ 80 w 82"/>
                  <a:gd name="T11" fmla="*/ 21 h 22"/>
                  <a:gd name="T12" fmla="*/ 82 w 82"/>
                  <a:gd name="T13" fmla="*/ 22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2"/>
                  <a:gd name="T22" fmla="*/ 0 h 22"/>
                  <a:gd name="T23" fmla="*/ 82 w 82"/>
                  <a:gd name="T24" fmla="*/ 22 h 2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7" name="Freeform 125">
                <a:extLst>
                  <a:ext uri="{FF2B5EF4-FFF2-40B4-BE49-F238E27FC236}">
                    <a16:creationId xmlns:a16="http://schemas.microsoft.com/office/drawing/2014/main" id="{769168EA-C4A7-4EB4-83E2-96524BC663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>
                  <a:gd name="T0" fmla="*/ 82 w 82"/>
                  <a:gd name="T1" fmla="*/ 23 h 23"/>
                  <a:gd name="T2" fmla="*/ 2 w 82"/>
                  <a:gd name="T3" fmla="*/ 4 h 23"/>
                  <a:gd name="T4" fmla="*/ 2 w 82"/>
                  <a:gd name="T5" fmla="*/ 2 h 23"/>
                  <a:gd name="T6" fmla="*/ 0 w 82"/>
                  <a:gd name="T7" fmla="*/ 0 h 23"/>
                  <a:gd name="T8" fmla="*/ 82 w 82"/>
                  <a:gd name="T9" fmla="*/ 19 h 23"/>
                  <a:gd name="T10" fmla="*/ 82 w 82"/>
                  <a:gd name="T11" fmla="*/ 21 h 23"/>
                  <a:gd name="T12" fmla="*/ 82 w 82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2"/>
                  <a:gd name="T22" fmla="*/ 0 h 23"/>
                  <a:gd name="T23" fmla="*/ 82 w 82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8" name="Freeform 126">
                <a:extLst>
                  <a:ext uri="{FF2B5EF4-FFF2-40B4-BE49-F238E27FC236}">
                    <a16:creationId xmlns:a16="http://schemas.microsoft.com/office/drawing/2014/main" id="{E08E6377-0CF8-441F-8928-BD73688AB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>
                  <a:gd name="T0" fmla="*/ 82 w 82"/>
                  <a:gd name="T1" fmla="*/ 23 h 23"/>
                  <a:gd name="T2" fmla="*/ 2 w 82"/>
                  <a:gd name="T3" fmla="*/ 4 h 23"/>
                  <a:gd name="T4" fmla="*/ 0 w 82"/>
                  <a:gd name="T5" fmla="*/ 2 h 23"/>
                  <a:gd name="T6" fmla="*/ 0 w 82"/>
                  <a:gd name="T7" fmla="*/ 0 h 23"/>
                  <a:gd name="T8" fmla="*/ 82 w 82"/>
                  <a:gd name="T9" fmla="*/ 19 h 23"/>
                  <a:gd name="T10" fmla="*/ 82 w 82"/>
                  <a:gd name="T11" fmla="*/ 21 h 23"/>
                  <a:gd name="T12" fmla="*/ 82 w 82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2"/>
                  <a:gd name="T22" fmla="*/ 0 h 23"/>
                  <a:gd name="T23" fmla="*/ 82 w 82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" name="Freeform 127">
                <a:extLst>
                  <a:ext uri="{FF2B5EF4-FFF2-40B4-BE49-F238E27FC236}">
                    <a16:creationId xmlns:a16="http://schemas.microsoft.com/office/drawing/2014/main" id="{5FF21995-8D76-4BF2-894D-EB71B1CADE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>
                  <a:gd name="T0" fmla="*/ 84 w 84"/>
                  <a:gd name="T1" fmla="*/ 23 h 23"/>
                  <a:gd name="T2" fmla="*/ 2 w 84"/>
                  <a:gd name="T3" fmla="*/ 4 h 23"/>
                  <a:gd name="T4" fmla="*/ 2 w 84"/>
                  <a:gd name="T5" fmla="*/ 2 h 23"/>
                  <a:gd name="T6" fmla="*/ 0 w 84"/>
                  <a:gd name="T7" fmla="*/ 0 h 23"/>
                  <a:gd name="T8" fmla="*/ 82 w 84"/>
                  <a:gd name="T9" fmla="*/ 19 h 23"/>
                  <a:gd name="T10" fmla="*/ 84 w 84"/>
                  <a:gd name="T11" fmla="*/ 21 h 23"/>
                  <a:gd name="T12" fmla="*/ 84 w 84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23"/>
                  <a:gd name="T23" fmla="*/ 84 w 84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" name="Freeform 128">
                <a:extLst>
                  <a:ext uri="{FF2B5EF4-FFF2-40B4-BE49-F238E27FC236}">
                    <a16:creationId xmlns:a16="http://schemas.microsoft.com/office/drawing/2014/main" id="{9F9C69B4-A1B1-4407-8BB6-369DCBE0F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>
                  <a:gd name="T0" fmla="*/ 86 w 86"/>
                  <a:gd name="T1" fmla="*/ 23 h 23"/>
                  <a:gd name="T2" fmla="*/ 4 w 86"/>
                  <a:gd name="T3" fmla="*/ 4 h 23"/>
                  <a:gd name="T4" fmla="*/ 2 w 86"/>
                  <a:gd name="T5" fmla="*/ 2 h 23"/>
                  <a:gd name="T6" fmla="*/ 0 w 86"/>
                  <a:gd name="T7" fmla="*/ 0 h 23"/>
                  <a:gd name="T8" fmla="*/ 0 w 86"/>
                  <a:gd name="T9" fmla="*/ 0 h 23"/>
                  <a:gd name="T10" fmla="*/ 0 w 86"/>
                  <a:gd name="T11" fmla="*/ 0 h 23"/>
                  <a:gd name="T12" fmla="*/ 84 w 86"/>
                  <a:gd name="T13" fmla="*/ 19 h 23"/>
                  <a:gd name="T14" fmla="*/ 84 w 86"/>
                  <a:gd name="T15" fmla="*/ 21 h 23"/>
                  <a:gd name="T16" fmla="*/ 86 w 86"/>
                  <a:gd name="T17" fmla="*/ 23 h 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6"/>
                  <a:gd name="T28" fmla="*/ 0 h 23"/>
                  <a:gd name="T29" fmla="*/ 86 w 86"/>
                  <a:gd name="T30" fmla="*/ 23 h 2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" name="Freeform 129">
                <a:extLst>
                  <a:ext uri="{FF2B5EF4-FFF2-40B4-BE49-F238E27FC236}">
                    <a16:creationId xmlns:a16="http://schemas.microsoft.com/office/drawing/2014/main" id="{861860DC-C60C-4556-8812-DCDAAE84D4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>
                  <a:gd name="T0" fmla="*/ 84 w 84"/>
                  <a:gd name="T1" fmla="*/ 25 h 25"/>
                  <a:gd name="T2" fmla="*/ 2 w 84"/>
                  <a:gd name="T3" fmla="*/ 6 h 25"/>
                  <a:gd name="T4" fmla="*/ 2 w 84"/>
                  <a:gd name="T5" fmla="*/ 4 h 25"/>
                  <a:gd name="T6" fmla="*/ 0 w 84"/>
                  <a:gd name="T7" fmla="*/ 4 h 25"/>
                  <a:gd name="T8" fmla="*/ 0 w 84"/>
                  <a:gd name="T9" fmla="*/ 2 h 25"/>
                  <a:gd name="T10" fmla="*/ 0 w 84"/>
                  <a:gd name="T11" fmla="*/ 0 h 25"/>
                  <a:gd name="T12" fmla="*/ 84 w 84"/>
                  <a:gd name="T13" fmla="*/ 21 h 25"/>
                  <a:gd name="T14" fmla="*/ 84 w 84"/>
                  <a:gd name="T15" fmla="*/ 23 h 25"/>
                  <a:gd name="T16" fmla="*/ 84 w 84"/>
                  <a:gd name="T17" fmla="*/ 25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4"/>
                  <a:gd name="T28" fmla="*/ 0 h 25"/>
                  <a:gd name="T29" fmla="*/ 84 w 84"/>
                  <a:gd name="T30" fmla="*/ 25 h 2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" name="Freeform 130">
                <a:extLst>
                  <a:ext uri="{FF2B5EF4-FFF2-40B4-BE49-F238E27FC236}">
                    <a16:creationId xmlns:a16="http://schemas.microsoft.com/office/drawing/2014/main" id="{65EA15D7-02D7-49A1-897C-D449BA200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>
                  <a:gd name="T0" fmla="*/ 86 w 86"/>
                  <a:gd name="T1" fmla="*/ 25 h 25"/>
                  <a:gd name="T2" fmla="*/ 2 w 86"/>
                  <a:gd name="T3" fmla="*/ 6 h 25"/>
                  <a:gd name="T4" fmla="*/ 2 w 86"/>
                  <a:gd name="T5" fmla="*/ 2 h 25"/>
                  <a:gd name="T6" fmla="*/ 0 w 86"/>
                  <a:gd name="T7" fmla="*/ 0 h 25"/>
                  <a:gd name="T8" fmla="*/ 84 w 86"/>
                  <a:gd name="T9" fmla="*/ 21 h 25"/>
                  <a:gd name="T10" fmla="*/ 86 w 86"/>
                  <a:gd name="T11" fmla="*/ 23 h 25"/>
                  <a:gd name="T12" fmla="*/ 86 w 86"/>
                  <a:gd name="T13" fmla="*/ 25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"/>
                  <a:gd name="T22" fmla="*/ 0 h 25"/>
                  <a:gd name="T23" fmla="*/ 86 w 86"/>
                  <a:gd name="T24" fmla="*/ 25 h 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3" name="Freeform 131">
                <a:extLst>
                  <a:ext uri="{FF2B5EF4-FFF2-40B4-BE49-F238E27FC236}">
                    <a16:creationId xmlns:a16="http://schemas.microsoft.com/office/drawing/2014/main" id="{CA280E8F-490F-4E3B-938F-46B5B9A307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>
                  <a:gd name="T0" fmla="*/ 87 w 87"/>
                  <a:gd name="T1" fmla="*/ 24 h 24"/>
                  <a:gd name="T2" fmla="*/ 3 w 87"/>
                  <a:gd name="T3" fmla="*/ 3 h 24"/>
                  <a:gd name="T4" fmla="*/ 1 w 87"/>
                  <a:gd name="T5" fmla="*/ 1 h 24"/>
                  <a:gd name="T6" fmla="*/ 0 w 87"/>
                  <a:gd name="T7" fmla="*/ 0 h 24"/>
                  <a:gd name="T8" fmla="*/ 85 w 87"/>
                  <a:gd name="T9" fmla="*/ 20 h 24"/>
                  <a:gd name="T10" fmla="*/ 85 w 87"/>
                  <a:gd name="T11" fmla="*/ 22 h 24"/>
                  <a:gd name="T12" fmla="*/ 87 w 87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7"/>
                  <a:gd name="T22" fmla="*/ 0 h 24"/>
                  <a:gd name="T23" fmla="*/ 87 w 87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4" name="Freeform 132">
                <a:extLst>
                  <a:ext uri="{FF2B5EF4-FFF2-40B4-BE49-F238E27FC236}">
                    <a16:creationId xmlns:a16="http://schemas.microsoft.com/office/drawing/2014/main" id="{08FCA895-A3E6-4E86-B923-9B891DDF37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>
                  <a:gd name="T0" fmla="*/ 87 w 87"/>
                  <a:gd name="T1" fmla="*/ 24 h 24"/>
                  <a:gd name="T2" fmla="*/ 3 w 87"/>
                  <a:gd name="T3" fmla="*/ 3 h 24"/>
                  <a:gd name="T4" fmla="*/ 2 w 87"/>
                  <a:gd name="T5" fmla="*/ 2 h 24"/>
                  <a:gd name="T6" fmla="*/ 0 w 87"/>
                  <a:gd name="T7" fmla="*/ 0 h 24"/>
                  <a:gd name="T8" fmla="*/ 87 w 87"/>
                  <a:gd name="T9" fmla="*/ 19 h 24"/>
                  <a:gd name="T10" fmla="*/ 87 w 87"/>
                  <a:gd name="T11" fmla="*/ 22 h 24"/>
                  <a:gd name="T12" fmla="*/ 87 w 87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7"/>
                  <a:gd name="T22" fmla="*/ 0 h 24"/>
                  <a:gd name="T23" fmla="*/ 87 w 87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5" name="Freeform 133">
                <a:extLst>
                  <a:ext uri="{FF2B5EF4-FFF2-40B4-BE49-F238E27FC236}">
                    <a16:creationId xmlns:a16="http://schemas.microsoft.com/office/drawing/2014/main" id="{F88D709D-2908-441B-9609-9D1AE5EAC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>
                  <a:gd name="T0" fmla="*/ 87 w 87"/>
                  <a:gd name="T1" fmla="*/ 24 h 24"/>
                  <a:gd name="T2" fmla="*/ 2 w 87"/>
                  <a:gd name="T3" fmla="*/ 4 h 24"/>
                  <a:gd name="T4" fmla="*/ 0 w 87"/>
                  <a:gd name="T5" fmla="*/ 2 h 24"/>
                  <a:gd name="T6" fmla="*/ 0 w 87"/>
                  <a:gd name="T7" fmla="*/ 0 h 24"/>
                  <a:gd name="T8" fmla="*/ 85 w 87"/>
                  <a:gd name="T9" fmla="*/ 19 h 24"/>
                  <a:gd name="T10" fmla="*/ 87 w 87"/>
                  <a:gd name="T11" fmla="*/ 21 h 24"/>
                  <a:gd name="T12" fmla="*/ 87 w 87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7"/>
                  <a:gd name="T22" fmla="*/ 0 h 24"/>
                  <a:gd name="T23" fmla="*/ 87 w 87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6" name="Freeform 134">
                <a:extLst>
                  <a:ext uri="{FF2B5EF4-FFF2-40B4-BE49-F238E27FC236}">
                    <a16:creationId xmlns:a16="http://schemas.microsoft.com/office/drawing/2014/main" id="{ECAE7C33-1F3F-4F71-9924-8C34DBC92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>
                  <a:gd name="T0" fmla="*/ 89 w 89"/>
                  <a:gd name="T1" fmla="*/ 25 h 25"/>
                  <a:gd name="T2" fmla="*/ 2 w 89"/>
                  <a:gd name="T3" fmla="*/ 6 h 25"/>
                  <a:gd name="T4" fmla="*/ 2 w 89"/>
                  <a:gd name="T5" fmla="*/ 4 h 25"/>
                  <a:gd name="T6" fmla="*/ 0 w 89"/>
                  <a:gd name="T7" fmla="*/ 0 h 25"/>
                  <a:gd name="T8" fmla="*/ 87 w 89"/>
                  <a:gd name="T9" fmla="*/ 21 h 25"/>
                  <a:gd name="T10" fmla="*/ 87 w 89"/>
                  <a:gd name="T11" fmla="*/ 23 h 25"/>
                  <a:gd name="T12" fmla="*/ 89 w 89"/>
                  <a:gd name="T13" fmla="*/ 25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25"/>
                  <a:gd name="T23" fmla="*/ 89 w 89"/>
                  <a:gd name="T24" fmla="*/ 25 h 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7" name="Freeform 135">
                <a:extLst>
                  <a:ext uri="{FF2B5EF4-FFF2-40B4-BE49-F238E27FC236}">
                    <a16:creationId xmlns:a16="http://schemas.microsoft.com/office/drawing/2014/main" id="{4A36F95F-2995-42A4-9D3F-5970F2C8EB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>
                  <a:gd name="T0" fmla="*/ 89 w 89"/>
                  <a:gd name="T1" fmla="*/ 25 h 25"/>
                  <a:gd name="T2" fmla="*/ 4 w 89"/>
                  <a:gd name="T3" fmla="*/ 6 h 25"/>
                  <a:gd name="T4" fmla="*/ 2 w 89"/>
                  <a:gd name="T5" fmla="*/ 2 h 25"/>
                  <a:gd name="T6" fmla="*/ 0 w 89"/>
                  <a:gd name="T7" fmla="*/ 0 h 25"/>
                  <a:gd name="T8" fmla="*/ 89 w 89"/>
                  <a:gd name="T9" fmla="*/ 21 h 25"/>
                  <a:gd name="T10" fmla="*/ 89 w 89"/>
                  <a:gd name="T11" fmla="*/ 23 h 25"/>
                  <a:gd name="T12" fmla="*/ 89 w 89"/>
                  <a:gd name="T13" fmla="*/ 25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25"/>
                  <a:gd name="T23" fmla="*/ 89 w 89"/>
                  <a:gd name="T24" fmla="*/ 25 h 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8" name="Freeform 136">
                <a:extLst>
                  <a:ext uri="{FF2B5EF4-FFF2-40B4-BE49-F238E27FC236}">
                    <a16:creationId xmlns:a16="http://schemas.microsoft.com/office/drawing/2014/main" id="{CC6B3E88-5AA4-4F9D-9409-02FFCDD42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>
                  <a:gd name="T0" fmla="*/ 91 w 91"/>
                  <a:gd name="T1" fmla="*/ 25 h 25"/>
                  <a:gd name="T2" fmla="*/ 4 w 91"/>
                  <a:gd name="T3" fmla="*/ 4 h 25"/>
                  <a:gd name="T4" fmla="*/ 2 w 91"/>
                  <a:gd name="T5" fmla="*/ 2 h 25"/>
                  <a:gd name="T6" fmla="*/ 0 w 91"/>
                  <a:gd name="T7" fmla="*/ 0 h 25"/>
                  <a:gd name="T8" fmla="*/ 89 w 91"/>
                  <a:gd name="T9" fmla="*/ 21 h 25"/>
                  <a:gd name="T10" fmla="*/ 91 w 91"/>
                  <a:gd name="T11" fmla="*/ 23 h 25"/>
                  <a:gd name="T12" fmla="*/ 91 w 91"/>
                  <a:gd name="T13" fmla="*/ 25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1"/>
                  <a:gd name="T22" fmla="*/ 0 h 25"/>
                  <a:gd name="T23" fmla="*/ 91 w 91"/>
                  <a:gd name="T24" fmla="*/ 25 h 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" name="Freeform 137">
                <a:extLst>
                  <a:ext uri="{FF2B5EF4-FFF2-40B4-BE49-F238E27FC236}">
                    <a16:creationId xmlns:a16="http://schemas.microsoft.com/office/drawing/2014/main" id="{81189D54-CFA4-46B8-A9E0-8B2A0B2064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>
                  <a:gd name="T0" fmla="*/ 93 w 93"/>
                  <a:gd name="T1" fmla="*/ 25 h 25"/>
                  <a:gd name="T2" fmla="*/ 4 w 93"/>
                  <a:gd name="T3" fmla="*/ 4 h 25"/>
                  <a:gd name="T4" fmla="*/ 2 w 93"/>
                  <a:gd name="T5" fmla="*/ 2 h 25"/>
                  <a:gd name="T6" fmla="*/ 0 w 93"/>
                  <a:gd name="T7" fmla="*/ 0 h 25"/>
                  <a:gd name="T8" fmla="*/ 91 w 93"/>
                  <a:gd name="T9" fmla="*/ 21 h 25"/>
                  <a:gd name="T10" fmla="*/ 91 w 93"/>
                  <a:gd name="T11" fmla="*/ 23 h 25"/>
                  <a:gd name="T12" fmla="*/ 93 w 93"/>
                  <a:gd name="T13" fmla="*/ 25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3"/>
                  <a:gd name="T22" fmla="*/ 0 h 25"/>
                  <a:gd name="T23" fmla="*/ 93 w 93"/>
                  <a:gd name="T24" fmla="*/ 25 h 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0" name="Freeform 138">
                <a:extLst>
                  <a:ext uri="{FF2B5EF4-FFF2-40B4-BE49-F238E27FC236}">
                    <a16:creationId xmlns:a16="http://schemas.microsoft.com/office/drawing/2014/main" id="{88BB07FF-029C-4E0D-9D0E-0C2750B9C2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>
                  <a:gd name="T0" fmla="*/ 91 w 91"/>
                  <a:gd name="T1" fmla="*/ 27 h 27"/>
                  <a:gd name="T2" fmla="*/ 2 w 91"/>
                  <a:gd name="T3" fmla="*/ 6 h 27"/>
                  <a:gd name="T4" fmla="*/ 0 w 91"/>
                  <a:gd name="T5" fmla="*/ 4 h 27"/>
                  <a:gd name="T6" fmla="*/ 0 w 91"/>
                  <a:gd name="T7" fmla="*/ 0 h 27"/>
                  <a:gd name="T8" fmla="*/ 89 w 91"/>
                  <a:gd name="T9" fmla="*/ 23 h 27"/>
                  <a:gd name="T10" fmla="*/ 91 w 91"/>
                  <a:gd name="T11" fmla="*/ 25 h 27"/>
                  <a:gd name="T12" fmla="*/ 91 w 91"/>
                  <a:gd name="T13" fmla="*/ 27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1"/>
                  <a:gd name="T22" fmla="*/ 0 h 27"/>
                  <a:gd name="T23" fmla="*/ 91 w 91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1" name="Freeform 139">
                <a:extLst>
                  <a:ext uri="{FF2B5EF4-FFF2-40B4-BE49-F238E27FC236}">
                    <a16:creationId xmlns:a16="http://schemas.microsoft.com/office/drawing/2014/main" id="{5740A218-2466-4FB8-B624-5FE58DBD3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>
                  <a:gd name="T0" fmla="*/ 93 w 93"/>
                  <a:gd name="T1" fmla="*/ 26 h 26"/>
                  <a:gd name="T2" fmla="*/ 2 w 93"/>
                  <a:gd name="T3" fmla="*/ 5 h 26"/>
                  <a:gd name="T4" fmla="*/ 2 w 93"/>
                  <a:gd name="T5" fmla="*/ 1 h 26"/>
                  <a:gd name="T6" fmla="*/ 0 w 93"/>
                  <a:gd name="T7" fmla="*/ 0 h 26"/>
                  <a:gd name="T8" fmla="*/ 91 w 93"/>
                  <a:gd name="T9" fmla="*/ 22 h 26"/>
                  <a:gd name="T10" fmla="*/ 91 w 93"/>
                  <a:gd name="T11" fmla="*/ 24 h 26"/>
                  <a:gd name="T12" fmla="*/ 93 w 93"/>
                  <a:gd name="T13" fmla="*/ 26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3"/>
                  <a:gd name="T22" fmla="*/ 0 h 26"/>
                  <a:gd name="T23" fmla="*/ 93 w 93"/>
                  <a:gd name="T24" fmla="*/ 26 h 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2" name="Freeform 140">
                <a:extLst>
                  <a:ext uri="{FF2B5EF4-FFF2-40B4-BE49-F238E27FC236}">
                    <a16:creationId xmlns:a16="http://schemas.microsoft.com/office/drawing/2014/main" id="{566C7C4C-1651-4276-9AB4-5F6BE0C4DF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>
                  <a:gd name="T0" fmla="*/ 93 w 93"/>
                  <a:gd name="T1" fmla="*/ 26 h 26"/>
                  <a:gd name="T2" fmla="*/ 4 w 93"/>
                  <a:gd name="T3" fmla="*/ 3 h 26"/>
                  <a:gd name="T4" fmla="*/ 2 w 93"/>
                  <a:gd name="T5" fmla="*/ 2 h 26"/>
                  <a:gd name="T6" fmla="*/ 0 w 93"/>
                  <a:gd name="T7" fmla="*/ 0 h 26"/>
                  <a:gd name="T8" fmla="*/ 91 w 93"/>
                  <a:gd name="T9" fmla="*/ 21 h 26"/>
                  <a:gd name="T10" fmla="*/ 93 w 93"/>
                  <a:gd name="T11" fmla="*/ 24 h 26"/>
                  <a:gd name="T12" fmla="*/ 93 w 93"/>
                  <a:gd name="T13" fmla="*/ 26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3"/>
                  <a:gd name="T22" fmla="*/ 0 h 26"/>
                  <a:gd name="T23" fmla="*/ 93 w 93"/>
                  <a:gd name="T24" fmla="*/ 26 h 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3" name="Freeform 141">
                <a:extLst>
                  <a:ext uri="{FF2B5EF4-FFF2-40B4-BE49-F238E27FC236}">
                    <a16:creationId xmlns:a16="http://schemas.microsoft.com/office/drawing/2014/main" id="{1CA93A25-3736-4604-B8F3-2E9E61E89A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>
                  <a:gd name="T0" fmla="*/ 95 w 95"/>
                  <a:gd name="T1" fmla="*/ 26 h 26"/>
                  <a:gd name="T2" fmla="*/ 4 w 95"/>
                  <a:gd name="T3" fmla="*/ 4 h 26"/>
                  <a:gd name="T4" fmla="*/ 2 w 95"/>
                  <a:gd name="T5" fmla="*/ 2 h 26"/>
                  <a:gd name="T6" fmla="*/ 0 w 95"/>
                  <a:gd name="T7" fmla="*/ 0 h 26"/>
                  <a:gd name="T8" fmla="*/ 93 w 95"/>
                  <a:gd name="T9" fmla="*/ 21 h 26"/>
                  <a:gd name="T10" fmla="*/ 93 w 95"/>
                  <a:gd name="T11" fmla="*/ 23 h 26"/>
                  <a:gd name="T12" fmla="*/ 95 w 95"/>
                  <a:gd name="T13" fmla="*/ 26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5"/>
                  <a:gd name="T22" fmla="*/ 0 h 26"/>
                  <a:gd name="T23" fmla="*/ 95 w 95"/>
                  <a:gd name="T24" fmla="*/ 26 h 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4" name="Freeform 142">
                <a:extLst>
                  <a:ext uri="{FF2B5EF4-FFF2-40B4-BE49-F238E27FC236}">
                    <a16:creationId xmlns:a16="http://schemas.microsoft.com/office/drawing/2014/main" id="{0624D824-2703-4593-8C98-6F90E7DD0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>
                  <a:gd name="T0" fmla="*/ 95 w 95"/>
                  <a:gd name="T1" fmla="*/ 27 h 27"/>
                  <a:gd name="T2" fmla="*/ 4 w 95"/>
                  <a:gd name="T3" fmla="*/ 6 h 27"/>
                  <a:gd name="T4" fmla="*/ 2 w 95"/>
                  <a:gd name="T5" fmla="*/ 4 h 27"/>
                  <a:gd name="T6" fmla="*/ 0 w 95"/>
                  <a:gd name="T7" fmla="*/ 0 h 27"/>
                  <a:gd name="T8" fmla="*/ 93 w 95"/>
                  <a:gd name="T9" fmla="*/ 23 h 27"/>
                  <a:gd name="T10" fmla="*/ 95 w 95"/>
                  <a:gd name="T11" fmla="*/ 25 h 27"/>
                  <a:gd name="T12" fmla="*/ 95 w 95"/>
                  <a:gd name="T13" fmla="*/ 27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5"/>
                  <a:gd name="T22" fmla="*/ 0 h 27"/>
                  <a:gd name="T23" fmla="*/ 95 w 95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5" name="Freeform 143">
                <a:extLst>
                  <a:ext uri="{FF2B5EF4-FFF2-40B4-BE49-F238E27FC236}">
                    <a16:creationId xmlns:a16="http://schemas.microsoft.com/office/drawing/2014/main" id="{D350A78B-8A80-4284-98B3-9804896E1E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>
                  <a:gd name="T0" fmla="*/ 96 w 96"/>
                  <a:gd name="T1" fmla="*/ 27 h 27"/>
                  <a:gd name="T2" fmla="*/ 3 w 96"/>
                  <a:gd name="T3" fmla="*/ 6 h 27"/>
                  <a:gd name="T4" fmla="*/ 1 w 96"/>
                  <a:gd name="T5" fmla="*/ 2 h 27"/>
                  <a:gd name="T6" fmla="*/ 0 w 96"/>
                  <a:gd name="T7" fmla="*/ 0 h 27"/>
                  <a:gd name="T8" fmla="*/ 94 w 96"/>
                  <a:gd name="T9" fmla="*/ 23 h 27"/>
                  <a:gd name="T10" fmla="*/ 94 w 96"/>
                  <a:gd name="T11" fmla="*/ 25 h 27"/>
                  <a:gd name="T12" fmla="*/ 96 w 96"/>
                  <a:gd name="T13" fmla="*/ 27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6"/>
                  <a:gd name="T22" fmla="*/ 0 h 27"/>
                  <a:gd name="T23" fmla="*/ 96 w 96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6" name="Freeform 144">
                <a:extLst>
                  <a:ext uri="{FF2B5EF4-FFF2-40B4-BE49-F238E27FC236}">
                    <a16:creationId xmlns:a16="http://schemas.microsoft.com/office/drawing/2014/main" id="{67D8CB07-B9E5-47FB-80AF-4FF8186AB5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>
                  <a:gd name="T0" fmla="*/ 96 w 96"/>
                  <a:gd name="T1" fmla="*/ 27 h 27"/>
                  <a:gd name="T2" fmla="*/ 3 w 96"/>
                  <a:gd name="T3" fmla="*/ 4 h 27"/>
                  <a:gd name="T4" fmla="*/ 2 w 96"/>
                  <a:gd name="T5" fmla="*/ 2 h 27"/>
                  <a:gd name="T6" fmla="*/ 0 w 96"/>
                  <a:gd name="T7" fmla="*/ 0 h 27"/>
                  <a:gd name="T8" fmla="*/ 95 w 96"/>
                  <a:gd name="T9" fmla="*/ 23 h 27"/>
                  <a:gd name="T10" fmla="*/ 96 w 96"/>
                  <a:gd name="T11" fmla="*/ 25 h 27"/>
                  <a:gd name="T12" fmla="*/ 96 w 96"/>
                  <a:gd name="T13" fmla="*/ 27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6"/>
                  <a:gd name="T22" fmla="*/ 0 h 27"/>
                  <a:gd name="T23" fmla="*/ 96 w 96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7" name="Freeform 145">
                <a:extLst>
                  <a:ext uri="{FF2B5EF4-FFF2-40B4-BE49-F238E27FC236}">
                    <a16:creationId xmlns:a16="http://schemas.microsoft.com/office/drawing/2014/main" id="{B23F8DF9-7A88-4263-B0FE-84F3DF1BC9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>
                  <a:gd name="T0" fmla="*/ 100 w 100"/>
                  <a:gd name="T1" fmla="*/ 27 h 27"/>
                  <a:gd name="T2" fmla="*/ 6 w 100"/>
                  <a:gd name="T3" fmla="*/ 4 h 27"/>
                  <a:gd name="T4" fmla="*/ 4 w 100"/>
                  <a:gd name="T5" fmla="*/ 2 h 27"/>
                  <a:gd name="T6" fmla="*/ 0 w 100"/>
                  <a:gd name="T7" fmla="*/ 0 h 27"/>
                  <a:gd name="T8" fmla="*/ 99 w 100"/>
                  <a:gd name="T9" fmla="*/ 23 h 27"/>
                  <a:gd name="T10" fmla="*/ 99 w 100"/>
                  <a:gd name="T11" fmla="*/ 25 h 27"/>
                  <a:gd name="T12" fmla="*/ 100 w 100"/>
                  <a:gd name="T13" fmla="*/ 27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0"/>
                  <a:gd name="T22" fmla="*/ 0 h 27"/>
                  <a:gd name="T23" fmla="*/ 100 w 100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8" name="Freeform 146">
                <a:extLst>
                  <a:ext uri="{FF2B5EF4-FFF2-40B4-BE49-F238E27FC236}">
                    <a16:creationId xmlns:a16="http://schemas.microsoft.com/office/drawing/2014/main" id="{A91537DE-2E45-4C9B-A0B5-07BDD22A9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>
                  <a:gd name="T0" fmla="*/ 101 w 101"/>
                  <a:gd name="T1" fmla="*/ 29 h 29"/>
                  <a:gd name="T2" fmla="*/ 6 w 101"/>
                  <a:gd name="T3" fmla="*/ 6 h 29"/>
                  <a:gd name="T4" fmla="*/ 2 w 101"/>
                  <a:gd name="T5" fmla="*/ 4 h 29"/>
                  <a:gd name="T6" fmla="*/ 0 w 101"/>
                  <a:gd name="T7" fmla="*/ 0 h 29"/>
                  <a:gd name="T8" fmla="*/ 99 w 101"/>
                  <a:gd name="T9" fmla="*/ 25 h 29"/>
                  <a:gd name="T10" fmla="*/ 101 w 101"/>
                  <a:gd name="T11" fmla="*/ 25 h 29"/>
                  <a:gd name="T12" fmla="*/ 101 w 101"/>
                  <a:gd name="T13" fmla="*/ 25 h 29"/>
                  <a:gd name="T14" fmla="*/ 101 w 101"/>
                  <a:gd name="T15" fmla="*/ 27 h 29"/>
                  <a:gd name="T16" fmla="*/ 101 w 101"/>
                  <a:gd name="T17" fmla="*/ 29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1"/>
                  <a:gd name="T28" fmla="*/ 0 h 29"/>
                  <a:gd name="T29" fmla="*/ 101 w 101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9" name="Freeform 147">
                <a:extLst>
                  <a:ext uri="{FF2B5EF4-FFF2-40B4-BE49-F238E27FC236}">
                    <a16:creationId xmlns:a16="http://schemas.microsoft.com/office/drawing/2014/main" id="{4C232439-8F43-4133-A831-B8C171140E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>
                  <a:gd name="T0" fmla="*/ 103 w 103"/>
                  <a:gd name="T1" fmla="*/ 28 h 28"/>
                  <a:gd name="T2" fmla="*/ 4 w 103"/>
                  <a:gd name="T3" fmla="*/ 5 h 28"/>
                  <a:gd name="T4" fmla="*/ 2 w 103"/>
                  <a:gd name="T5" fmla="*/ 1 h 28"/>
                  <a:gd name="T6" fmla="*/ 0 w 103"/>
                  <a:gd name="T7" fmla="*/ 0 h 28"/>
                  <a:gd name="T8" fmla="*/ 101 w 103"/>
                  <a:gd name="T9" fmla="*/ 22 h 28"/>
                  <a:gd name="T10" fmla="*/ 101 w 103"/>
                  <a:gd name="T11" fmla="*/ 24 h 28"/>
                  <a:gd name="T12" fmla="*/ 103 w 103"/>
                  <a:gd name="T13" fmla="*/ 26 h 28"/>
                  <a:gd name="T14" fmla="*/ 103 w 103"/>
                  <a:gd name="T15" fmla="*/ 28 h 28"/>
                  <a:gd name="T16" fmla="*/ 103 w 103"/>
                  <a:gd name="T17" fmla="*/ 28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3"/>
                  <a:gd name="T28" fmla="*/ 0 h 28"/>
                  <a:gd name="T29" fmla="*/ 103 w 103"/>
                  <a:gd name="T30" fmla="*/ 28 h 2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0" name="Freeform 148">
                <a:extLst>
                  <a:ext uri="{FF2B5EF4-FFF2-40B4-BE49-F238E27FC236}">
                    <a16:creationId xmlns:a16="http://schemas.microsoft.com/office/drawing/2014/main" id="{B4291CB9-7A6D-43DB-BF82-2273D42969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>
                  <a:gd name="T0" fmla="*/ 103 w 103"/>
                  <a:gd name="T1" fmla="*/ 28 h 28"/>
                  <a:gd name="T2" fmla="*/ 4 w 103"/>
                  <a:gd name="T3" fmla="*/ 3 h 28"/>
                  <a:gd name="T4" fmla="*/ 2 w 103"/>
                  <a:gd name="T5" fmla="*/ 2 h 28"/>
                  <a:gd name="T6" fmla="*/ 0 w 103"/>
                  <a:gd name="T7" fmla="*/ 0 h 28"/>
                  <a:gd name="T8" fmla="*/ 101 w 103"/>
                  <a:gd name="T9" fmla="*/ 22 h 28"/>
                  <a:gd name="T10" fmla="*/ 103 w 103"/>
                  <a:gd name="T11" fmla="*/ 24 h 28"/>
                  <a:gd name="T12" fmla="*/ 103 w 103"/>
                  <a:gd name="T13" fmla="*/ 28 h 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3"/>
                  <a:gd name="T22" fmla="*/ 0 h 28"/>
                  <a:gd name="T23" fmla="*/ 103 w 103"/>
                  <a:gd name="T24" fmla="*/ 28 h 2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1" name="Freeform 149">
                <a:extLst>
                  <a:ext uri="{FF2B5EF4-FFF2-40B4-BE49-F238E27FC236}">
                    <a16:creationId xmlns:a16="http://schemas.microsoft.com/office/drawing/2014/main" id="{A08A0E6E-51C0-4B18-8CDE-46E9599ED6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>
                  <a:gd name="T0" fmla="*/ 107 w 107"/>
                  <a:gd name="T1" fmla="*/ 28 h 28"/>
                  <a:gd name="T2" fmla="*/ 6 w 107"/>
                  <a:gd name="T3" fmla="*/ 6 h 28"/>
                  <a:gd name="T4" fmla="*/ 4 w 107"/>
                  <a:gd name="T5" fmla="*/ 4 h 28"/>
                  <a:gd name="T6" fmla="*/ 0 w 107"/>
                  <a:gd name="T7" fmla="*/ 0 h 28"/>
                  <a:gd name="T8" fmla="*/ 103 w 107"/>
                  <a:gd name="T9" fmla="*/ 25 h 28"/>
                  <a:gd name="T10" fmla="*/ 105 w 107"/>
                  <a:gd name="T11" fmla="*/ 26 h 28"/>
                  <a:gd name="T12" fmla="*/ 107 w 107"/>
                  <a:gd name="T13" fmla="*/ 28 h 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7"/>
                  <a:gd name="T22" fmla="*/ 0 h 28"/>
                  <a:gd name="T23" fmla="*/ 107 w 107"/>
                  <a:gd name="T24" fmla="*/ 28 h 2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2" name="Freeform 150">
                <a:extLst>
                  <a:ext uri="{FF2B5EF4-FFF2-40B4-BE49-F238E27FC236}">
                    <a16:creationId xmlns:a16="http://schemas.microsoft.com/office/drawing/2014/main" id="{5ABE0973-83B7-475E-8EB5-16AB80EA1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>
                  <a:gd name="T0" fmla="*/ 106 w 106"/>
                  <a:gd name="T1" fmla="*/ 28 h 28"/>
                  <a:gd name="T2" fmla="*/ 5 w 106"/>
                  <a:gd name="T3" fmla="*/ 6 h 28"/>
                  <a:gd name="T4" fmla="*/ 1 w 106"/>
                  <a:gd name="T5" fmla="*/ 2 h 28"/>
                  <a:gd name="T6" fmla="*/ 0 w 106"/>
                  <a:gd name="T7" fmla="*/ 0 h 28"/>
                  <a:gd name="T8" fmla="*/ 104 w 106"/>
                  <a:gd name="T9" fmla="*/ 25 h 28"/>
                  <a:gd name="T10" fmla="*/ 104 w 106"/>
                  <a:gd name="T11" fmla="*/ 27 h 28"/>
                  <a:gd name="T12" fmla="*/ 106 w 106"/>
                  <a:gd name="T13" fmla="*/ 28 h 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"/>
                  <a:gd name="T22" fmla="*/ 0 h 28"/>
                  <a:gd name="T23" fmla="*/ 106 w 106"/>
                  <a:gd name="T24" fmla="*/ 28 h 2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3" name="Freeform 151">
                <a:extLst>
                  <a:ext uri="{FF2B5EF4-FFF2-40B4-BE49-F238E27FC236}">
                    <a16:creationId xmlns:a16="http://schemas.microsoft.com/office/drawing/2014/main" id="{C32F0E7F-C28B-4D3A-85AA-AAD6619274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>
                  <a:gd name="T0" fmla="*/ 108 w 108"/>
                  <a:gd name="T1" fmla="*/ 29 h 29"/>
                  <a:gd name="T2" fmla="*/ 5 w 108"/>
                  <a:gd name="T3" fmla="*/ 4 h 29"/>
                  <a:gd name="T4" fmla="*/ 4 w 108"/>
                  <a:gd name="T5" fmla="*/ 2 h 29"/>
                  <a:gd name="T6" fmla="*/ 0 w 108"/>
                  <a:gd name="T7" fmla="*/ 0 h 29"/>
                  <a:gd name="T8" fmla="*/ 106 w 108"/>
                  <a:gd name="T9" fmla="*/ 25 h 29"/>
                  <a:gd name="T10" fmla="*/ 108 w 108"/>
                  <a:gd name="T11" fmla="*/ 27 h 29"/>
                  <a:gd name="T12" fmla="*/ 108 w 108"/>
                  <a:gd name="T13" fmla="*/ 29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8"/>
                  <a:gd name="T22" fmla="*/ 0 h 29"/>
                  <a:gd name="T23" fmla="*/ 108 w 108"/>
                  <a:gd name="T24" fmla="*/ 29 h 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4" name="Freeform 152">
                <a:extLst>
                  <a:ext uri="{FF2B5EF4-FFF2-40B4-BE49-F238E27FC236}">
                    <a16:creationId xmlns:a16="http://schemas.microsoft.com/office/drawing/2014/main" id="{760618E5-7A31-4174-B90E-DF25494D26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>
                  <a:gd name="T0" fmla="*/ 112 w 112"/>
                  <a:gd name="T1" fmla="*/ 31 h 31"/>
                  <a:gd name="T2" fmla="*/ 8 w 112"/>
                  <a:gd name="T3" fmla="*/ 6 h 31"/>
                  <a:gd name="T4" fmla="*/ 6 w 112"/>
                  <a:gd name="T5" fmla="*/ 4 h 31"/>
                  <a:gd name="T6" fmla="*/ 4 w 112"/>
                  <a:gd name="T7" fmla="*/ 2 h 31"/>
                  <a:gd name="T8" fmla="*/ 2 w 112"/>
                  <a:gd name="T9" fmla="*/ 2 h 31"/>
                  <a:gd name="T10" fmla="*/ 0 w 112"/>
                  <a:gd name="T11" fmla="*/ 0 h 31"/>
                  <a:gd name="T12" fmla="*/ 108 w 112"/>
                  <a:gd name="T13" fmla="*/ 25 h 31"/>
                  <a:gd name="T14" fmla="*/ 110 w 112"/>
                  <a:gd name="T15" fmla="*/ 29 h 31"/>
                  <a:gd name="T16" fmla="*/ 112 w 112"/>
                  <a:gd name="T17" fmla="*/ 31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2"/>
                  <a:gd name="T28" fmla="*/ 0 h 31"/>
                  <a:gd name="T29" fmla="*/ 112 w 112"/>
                  <a:gd name="T30" fmla="*/ 31 h 3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5" name="Freeform 153">
                <a:extLst>
                  <a:ext uri="{FF2B5EF4-FFF2-40B4-BE49-F238E27FC236}">
                    <a16:creationId xmlns:a16="http://schemas.microsoft.com/office/drawing/2014/main" id="{8CE89A82-9768-4BBE-AC5D-241D6C2B1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>
                  <a:gd name="T0" fmla="*/ 114 w 114"/>
                  <a:gd name="T1" fmla="*/ 31 h 31"/>
                  <a:gd name="T2" fmla="*/ 8 w 114"/>
                  <a:gd name="T3" fmla="*/ 6 h 31"/>
                  <a:gd name="T4" fmla="*/ 8 w 114"/>
                  <a:gd name="T5" fmla="*/ 4 h 31"/>
                  <a:gd name="T6" fmla="*/ 8 w 114"/>
                  <a:gd name="T7" fmla="*/ 4 h 31"/>
                  <a:gd name="T8" fmla="*/ 4 w 114"/>
                  <a:gd name="T9" fmla="*/ 2 h 31"/>
                  <a:gd name="T10" fmla="*/ 0 w 114"/>
                  <a:gd name="T11" fmla="*/ 0 h 31"/>
                  <a:gd name="T12" fmla="*/ 110 w 114"/>
                  <a:gd name="T13" fmla="*/ 25 h 31"/>
                  <a:gd name="T14" fmla="*/ 112 w 114"/>
                  <a:gd name="T15" fmla="*/ 27 h 31"/>
                  <a:gd name="T16" fmla="*/ 114 w 114"/>
                  <a:gd name="T17" fmla="*/ 31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4"/>
                  <a:gd name="T28" fmla="*/ 0 h 31"/>
                  <a:gd name="T29" fmla="*/ 114 w 114"/>
                  <a:gd name="T30" fmla="*/ 31 h 3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6" name="Freeform 154">
                <a:extLst>
                  <a:ext uri="{FF2B5EF4-FFF2-40B4-BE49-F238E27FC236}">
                    <a16:creationId xmlns:a16="http://schemas.microsoft.com/office/drawing/2014/main" id="{2A67CA34-25E0-496A-BCC2-5EA33ABFB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>
                  <a:gd name="T0" fmla="*/ 116 w 116"/>
                  <a:gd name="T1" fmla="*/ 30 h 30"/>
                  <a:gd name="T2" fmla="*/ 8 w 116"/>
                  <a:gd name="T3" fmla="*/ 5 h 30"/>
                  <a:gd name="T4" fmla="*/ 4 w 116"/>
                  <a:gd name="T5" fmla="*/ 3 h 30"/>
                  <a:gd name="T6" fmla="*/ 0 w 116"/>
                  <a:gd name="T7" fmla="*/ 0 h 30"/>
                  <a:gd name="T8" fmla="*/ 112 w 116"/>
                  <a:gd name="T9" fmla="*/ 26 h 30"/>
                  <a:gd name="T10" fmla="*/ 114 w 116"/>
                  <a:gd name="T11" fmla="*/ 28 h 30"/>
                  <a:gd name="T12" fmla="*/ 116 w 116"/>
                  <a:gd name="T13" fmla="*/ 3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6"/>
                  <a:gd name="T22" fmla="*/ 0 h 30"/>
                  <a:gd name="T23" fmla="*/ 116 w 116"/>
                  <a:gd name="T24" fmla="*/ 30 h 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7" name="Freeform 155">
                <a:extLst>
                  <a:ext uri="{FF2B5EF4-FFF2-40B4-BE49-F238E27FC236}">
                    <a16:creationId xmlns:a16="http://schemas.microsoft.com/office/drawing/2014/main" id="{95586E4B-BA2D-4B3A-B9A0-273C7FD09C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>
                  <a:gd name="T0" fmla="*/ 117 w 117"/>
                  <a:gd name="T1" fmla="*/ 30 h 30"/>
                  <a:gd name="T2" fmla="*/ 7 w 117"/>
                  <a:gd name="T3" fmla="*/ 5 h 30"/>
                  <a:gd name="T4" fmla="*/ 3 w 117"/>
                  <a:gd name="T5" fmla="*/ 2 h 30"/>
                  <a:gd name="T6" fmla="*/ 0 w 117"/>
                  <a:gd name="T7" fmla="*/ 0 h 30"/>
                  <a:gd name="T8" fmla="*/ 113 w 117"/>
                  <a:gd name="T9" fmla="*/ 26 h 30"/>
                  <a:gd name="T10" fmla="*/ 115 w 117"/>
                  <a:gd name="T11" fmla="*/ 28 h 30"/>
                  <a:gd name="T12" fmla="*/ 117 w 117"/>
                  <a:gd name="T13" fmla="*/ 3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7"/>
                  <a:gd name="T22" fmla="*/ 0 h 30"/>
                  <a:gd name="T23" fmla="*/ 117 w 117"/>
                  <a:gd name="T24" fmla="*/ 30 h 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8" name="Freeform 156">
                <a:extLst>
                  <a:ext uri="{FF2B5EF4-FFF2-40B4-BE49-F238E27FC236}">
                    <a16:creationId xmlns:a16="http://schemas.microsoft.com/office/drawing/2014/main" id="{C01BED16-6ED5-4638-BE74-3C7F91D86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>
                  <a:gd name="T0" fmla="*/ 117 w 117"/>
                  <a:gd name="T1" fmla="*/ 32 h 32"/>
                  <a:gd name="T2" fmla="*/ 5 w 117"/>
                  <a:gd name="T3" fmla="*/ 6 h 32"/>
                  <a:gd name="T4" fmla="*/ 2 w 117"/>
                  <a:gd name="T5" fmla="*/ 4 h 32"/>
                  <a:gd name="T6" fmla="*/ 0 w 117"/>
                  <a:gd name="T7" fmla="*/ 0 h 32"/>
                  <a:gd name="T8" fmla="*/ 113 w 117"/>
                  <a:gd name="T9" fmla="*/ 26 h 32"/>
                  <a:gd name="T10" fmla="*/ 115 w 117"/>
                  <a:gd name="T11" fmla="*/ 30 h 32"/>
                  <a:gd name="T12" fmla="*/ 117 w 117"/>
                  <a:gd name="T13" fmla="*/ 32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7"/>
                  <a:gd name="T22" fmla="*/ 0 h 32"/>
                  <a:gd name="T23" fmla="*/ 117 w 117"/>
                  <a:gd name="T24" fmla="*/ 32 h 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" name="Freeform 157">
                <a:extLst>
                  <a:ext uri="{FF2B5EF4-FFF2-40B4-BE49-F238E27FC236}">
                    <a16:creationId xmlns:a16="http://schemas.microsoft.com/office/drawing/2014/main" id="{E0A1B6C9-3694-4A20-85A9-B11B806ADE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>
                  <a:gd name="T0" fmla="*/ 117 w 117"/>
                  <a:gd name="T1" fmla="*/ 32 h 32"/>
                  <a:gd name="T2" fmla="*/ 4 w 117"/>
                  <a:gd name="T3" fmla="*/ 6 h 32"/>
                  <a:gd name="T4" fmla="*/ 2 w 117"/>
                  <a:gd name="T5" fmla="*/ 2 h 32"/>
                  <a:gd name="T6" fmla="*/ 0 w 117"/>
                  <a:gd name="T7" fmla="*/ 0 h 32"/>
                  <a:gd name="T8" fmla="*/ 114 w 117"/>
                  <a:gd name="T9" fmla="*/ 27 h 32"/>
                  <a:gd name="T10" fmla="*/ 115 w 117"/>
                  <a:gd name="T11" fmla="*/ 28 h 32"/>
                  <a:gd name="T12" fmla="*/ 117 w 117"/>
                  <a:gd name="T13" fmla="*/ 32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7"/>
                  <a:gd name="T22" fmla="*/ 0 h 32"/>
                  <a:gd name="T23" fmla="*/ 117 w 117"/>
                  <a:gd name="T24" fmla="*/ 32 h 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0" name="Freeform 158">
                <a:extLst>
                  <a:ext uri="{FF2B5EF4-FFF2-40B4-BE49-F238E27FC236}">
                    <a16:creationId xmlns:a16="http://schemas.microsoft.com/office/drawing/2014/main" id="{2482AB4E-080D-4726-9AFB-AA38C765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>
                  <a:gd name="T0" fmla="*/ 117 w 117"/>
                  <a:gd name="T1" fmla="*/ 30 h 30"/>
                  <a:gd name="T2" fmla="*/ 4 w 117"/>
                  <a:gd name="T3" fmla="*/ 4 h 30"/>
                  <a:gd name="T4" fmla="*/ 2 w 117"/>
                  <a:gd name="T5" fmla="*/ 2 h 30"/>
                  <a:gd name="T6" fmla="*/ 0 w 117"/>
                  <a:gd name="T7" fmla="*/ 0 h 30"/>
                  <a:gd name="T8" fmla="*/ 114 w 117"/>
                  <a:gd name="T9" fmla="*/ 27 h 30"/>
                  <a:gd name="T10" fmla="*/ 116 w 117"/>
                  <a:gd name="T11" fmla="*/ 29 h 30"/>
                  <a:gd name="T12" fmla="*/ 117 w 117"/>
                  <a:gd name="T13" fmla="*/ 3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7"/>
                  <a:gd name="T22" fmla="*/ 0 h 30"/>
                  <a:gd name="T23" fmla="*/ 117 w 117"/>
                  <a:gd name="T24" fmla="*/ 30 h 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1" name="Freeform 159">
                <a:extLst>
                  <a:ext uri="{FF2B5EF4-FFF2-40B4-BE49-F238E27FC236}">
                    <a16:creationId xmlns:a16="http://schemas.microsoft.com/office/drawing/2014/main" id="{0EFBEE99-DFE8-4410-ACC2-98A5286FE8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>
                  <a:gd name="T0" fmla="*/ 116 w 116"/>
                  <a:gd name="T1" fmla="*/ 31 h 31"/>
                  <a:gd name="T2" fmla="*/ 2 w 116"/>
                  <a:gd name="T3" fmla="*/ 4 h 31"/>
                  <a:gd name="T4" fmla="*/ 2 w 116"/>
                  <a:gd name="T5" fmla="*/ 2 h 31"/>
                  <a:gd name="T6" fmla="*/ 0 w 116"/>
                  <a:gd name="T7" fmla="*/ 0 h 31"/>
                  <a:gd name="T8" fmla="*/ 0 w 116"/>
                  <a:gd name="T9" fmla="*/ 0 h 31"/>
                  <a:gd name="T10" fmla="*/ 2 w 116"/>
                  <a:gd name="T11" fmla="*/ 0 h 31"/>
                  <a:gd name="T12" fmla="*/ 112 w 116"/>
                  <a:gd name="T13" fmla="*/ 27 h 31"/>
                  <a:gd name="T14" fmla="*/ 114 w 116"/>
                  <a:gd name="T15" fmla="*/ 29 h 31"/>
                  <a:gd name="T16" fmla="*/ 116 w 116"/>
                  <a:gd name="T17" fmla="*/ 31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6"/>
                  <a:gd name="T28" fmla="*/ 0 h 31"/>
                  <a:gd name="T29" fmla="*/ 116 w 116"/>
                  <a:gd name="T30" fmla="*/ 31 h 3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2" name="Freeform 160">
                <a:extLst>
                  <a:ext uri="{FF2B5EF4-FFF2-40B4-BE49-F238E27FC236}">
                    <a16:creationId xmlns:a16="http://schemas.microsoft.com/office/drawing/2014/main" id="{2B29F238-CC5F-4ACE-9C96-CD78CE92F9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>
                  <a:gd name="T0" fmla="*/ 114 w 114"/>
                  <a:gd name="T1" fmla="*/ 31 h 31"/>
                  <a:gd name="T2" fmla="*/ 0 w 114"/>
                  <a:gd name="T3" fmla="*/ 4 h 31"/>
                  <a:gd name="T4" fmla="*/ 0 w 114"/>
                  <a:gd name="T5" fmla="*/ 2 h 31"/>
                  <a:gd name="T6" fmla="*/ 0 w 114"/>
                  <a:gd name="T7" fmla="*/ 2 h 31"/>
                  <a:gd name="T8" fmla="*/ 2 w 114"/>
                  <a:gd name="T9" fmla="*/ 2 h 31"/>
                  <a:gd name="T10" fmla="*/ 6 w 114"/>
                  <a:gd name="T11" fmla="*/ 0 h 31"/>
                  <a:gd name="T12" fmla="*/ 110 w 114"/>
                  <a:gd name="T13" fmla="*/ 25 h 31"/>
                  <a:gd name="T14" fmla="*/ 112 w 114"/>
                  <a:gd name="T15" fmla="*/ 29 h 31"/>
                  <a:gd name="T16" fmla="*/ 114 w 114"/>
                  <a:gd name="T17" fmla="*/ 31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4"/>
                  <a:gd name="T28" fmla="*/ 0 h 31"/>
                  <a:gd name="T29" fmla="*/ 114 w 114"/>
                  <a:gd name="T30" fmla="*/ 31 h 3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3" name="Freeform 161">
                <a:extLst>
                  <a:ext uri="{FF2B5EF4-FFF2-40B4-BE49-F238E27FC236}">
                    <a16:creationId xmlns:a16="http://schemas.microsoft.com/office/drawing/2014/main" id="{CBFF6B98-425F-4F2E-BADE-DD2093B75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>
                  <a:gd name="T0" fmla="*/ 110 w 110"/>
                  <a:gd name="T1" fmla="*/ 29 h 29"/>
                  <a:gd name="T2" fmla="*/ 0 w 110"/>
                  <a:gd name="T3" fmla="*/ 2 h 29"/>
                  <a:gd name="T4" fmla="*/ 2 w 110"/>
                  <a:gd name="T5" fmla="*/ 0 h 29"/>
                  <a:gd name="T6" fmla="*/ 5 w 110"/>
                  <a:gd name="T7" fmla="*/ 0 h 29"/>
                  <a:gd name="T8" fmla="*/ 106 w 110"/>
                  <a:gd name="T9" fmla="*/ 23 h 29"/>
                  <a:gd name="T10" fmla="*/ 108 w 110"/>
                  <a:gd name="T11" fmla="*/ 25 h 29"/>
                  <a:gd name="T12" fmla="*/ 110 w 110"/>
                  <a:gd name="T13" fmla="*/ 29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0"/>
                  <a:gd name="T22" fmla="*/ 0 h 29"/>
                  <a:gd name="T23" fmla="*/ 110 w 110"/>
                  <a:gd name="T24" fmla="*/ 29 h 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4" name="Freeform 162">
                <a:extLst>
                  <a:ext uri="{FF2B5EF4-FFF2-40B4-BE49-F238E27FC236}">
                    <a16:creationId xmlns:a16="http://schemas.microsoft.com/office/drawing/2014/main" id="{C6229D8E-3857-428A-8A3D-B494AAC85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>
                  <a:gd name="T0" fmla="*/ 104 w 104"/>
                  <a:gd name="T1" fmla="*/ 27 h 27"/>
                  <a:gd name="T2" fmla="*/ 0 w 104"/>
                  <a:gd name="T3" fmla="*/ 2 h 27"/>
                  <a:gd name="T4" fmla="*/ 1 w 104"/>
                  <a:gd name="T5" fmla="*/ 2 h 27"/>
                  <a:gd name="T6" fmla="*/ 5 w 104"/>
                  <a:gd name="T7" fmla="*/ 0 h 27"/>
                  <a:gd name="T8" fmla="*/ 100 w 104"/>
                  <a:gd name="T9" fmla="*/ 23 h 27"/>
                  <a:gd name="T10" fmla="*/ 102 w 104"/>
                  <a:gd name="T11" fmla="*/ 23 h 27"/>
                  <a:gd name="T12" fmla="*/ 102 w 104"/>
                  <a:gd name="T13" fmla="*/ 25 h 27"/>
                  <a:gd name="T14" fmla="*/ 104 w 104"/>
                  <a:gd name="T15" fmla="*/ 25 h 27"/>
                  <a:gd name="T16" fmla="*/ 104 w 104"/>
                  <a:gd name="T17" fmla="*/ 27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4"/>
                  <a:gd name="T28" fmla="*/ 0 h 27"/>
                  <a:gd name="T29" fmla="*/ 104 w 104"/>
                  <a:gd name="T30" fmla="*/ 27 h 2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5" name="Freeform 163">
                <a:extLst>
                  <a:ext uri="{FF2B5EF4-FFF2-40B4-BE49-F238E27FC236}">
                    <a16:creationId xmlns:a16="http://schemas.microsoft.com/office/drawing/2014/main" id="{AC8BFB07-21FF-47AC-A0FE-EE8050539F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>
                  <a:gd name="T0" fmla="*/ 101 w 101"/>
                  <a:gd name="T1" fmla="*/ 25 h 25"/>
                  <a:gd name="T2" fmla="*/ 0 w 101"/>
                  <a:gd name="T3" fmla="*/ 2 h 25"/>
                  <a:gd name="T4" fmla="*/ 4 w 101"/>
                  <a:gd name="T5" fmla="*/ 0 h 25"/>
                  <a:gd name="T6" fmla="*/ 8 w 101"/>
                  <a:gd name="T7" fmla="*/ 0 h 25"/>
                  <a:gd name="T8" fmla="*/ 8 w 101"/>
                  <a:gd name="T9" fmla="*/ 0 h 25"/>
                  <a:gd name="T10" fmla="*/ 10 w 101"/>
                  <a:gd name="T11" fmla="*/ 0 h 25"/>
                  <a:gd name="T12" fmla="*/ 97 w 101"/>
                  <a:gd name="T13" fmla="*/ 19 h 25"/>
                  <a:gd name="T14" fmla="*/ 99 w 101"/>
                  <a:gd name="T15" fmla="*/ 23 h 25"/>
                  <a:gd name="T16" fmla="*/ 101 w 101"/>
                  <a:gd name="T17" fmla="*/ 25 h 25"/>
                  <a:gd name="T18" fmla="*/ 101 w 101"/>
                  <a:gd name="T19" fmla="*/ 25 h 25"/>
                  <a:gd name="T20" fmla="*/ 101 w 101"/>
                  <a:gd name="T21" fmla="*/ 25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1"/>
                  <a:gd name="T34" fmla="*/ 0 h 25"/>
                  <a:gd name="T35" fmla="*/ 101 w 101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6" name="Freeform 164">
                <a:extLst>
                  <a:ext uri="{FF2B5EF4-FFF2-40B4-BE49-F238E27FC236}">
                    <a16:creationId xmlns:a16="http://schemas.microsoft.com/office/drawing/2014/main" id="{C8C0E39C-C04C-479A-A4A2-A5D67FEB9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>
                  <a:gd name="T0" fmla="*/ 95 w 95"/>
                  <a:gd name="T1" fmla="*/ 24 h 24"/>
                  <a:gd name="T2" fmla="*/ 0 w 95"/>
                  <a:gd name="T3" fmla="*/ 1 h 24"/>
                  <a:gd name="T4" fmla="*/ 2 w 95"/>
                  <a:gd name="T5" fmla="*/ 1 h 24"/>
                  <a:gd name="T6" fmla="*/ 4 w 95"/>
                  <a:gd name="T7" fmla="*/ 1 h 24"/>
                  <a:gd name="T8" fmla="*/ 6 w 95"/>
                  <a:gd name="T9" fmla="*/ 1 h 24"/>
                  <a:gd name="T10" fmla="*/ 10 w 95"/>
                  <a:gd name="T11" fmla="*/ 0 h 24"/>
                  <a:gd name="T12" fmla="*/ 91 w 95"/>
                  <a:gd name="T13" fmla="*/ 19 h 24"/>
                  <a:gd name="T14" fmla="*/ 93 w 95"/>
                  <a:gd name="T15" fmla="*/ 20 h 24"/>
                  <a:gd name="T16" fmla="*/ 95 w 95"/>
                  <a:gd name="T17" fmla="*/ 24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5"/>
                  <a:gd name="T28" fmla="*/ 0 h 24"/>
                  <a:gd name="T29" fmla="*/ 95 w 95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7" name="Freeform 165">
                <a:extLst>
                  <a:ext uri="{FF2B5EF4-FFF2-40B4-BE49-F238E27FC236}">
                    <a16:creationId xmlns:a16="http://schemas.microsoft.com/office/drawing/2014/main" id="{7055C1F5-9FC9-486B-90AD-F4A903702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>
                  <a:gd name="T0" fmla="*/ 87 w 87"/>
                  <a:gd name="T1" fmla="*/ 20 h 20"/>
                  <a:gd name="T2" fmla="*/ 0 w 87"/>
                  <a:gd name="T3" fmla="*/ 1 h 20"/>
                  <a:gd name="T4" fmla="*/ 4 w 87"/>
                  <a:gd name="T5" fmla="*/ 0 h 20"/>
                  <a:gd name="T6" fmla="*/ 8 w 87"/>
                  <a:gd name="T7" fmla="*/ 0 h 20"/>
                  <a:gd name="T8" fmla="*/ 83 w 87"/>
                  <a:gd name="T9" fmla="*/ 17 h 20"/>
                  <a:gd name="T10" fmla="*/ 85 w 87"/>
                  <a:gd name="T11" fmla="*/ 19 h 20"/>
                  <a:gd name="T12" fmla="*/ 87 w 87"/>
                  <a:gd name="T13" fmla="*/ 2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7"/>
                  <a:gd name="T22" fmla="*/ 0 h 20"/>
                  <a:gd name="T23" fmla="*/ 87 w 87"/>
                  <a:gd name="T24" fmla="*/ 20 h 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8" name="Freeform 166">
                <a:extLst>
                  <a:ext uri="{FF2B5EF4-FFF2-40B4-BE49-F238E27FC236}">
                    <a16:creationId xmlns:a16="http://schemas.microsoft.com/office/drawing/2014/main" id="{50A04183-AAB1-401B-9288-4929842C60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>
                  <a:gd name="T0" fmla="*/ 81 w 81"/>
                  <a:gd name="T1" fmla="*/ 21 h 21"/>
                  <a:gd name="T2" fmla="*/ 0 w 81"/>
                  <a:gd name="T3" fmla="*/ 2 h 21"/>
                  <a:gd name="T4" fmla="*/ 4 w 81"/>
                  <a:gd name="T5" fmla="*/ 2 h 21"/>
                  <a:gd name="T6" fmla="*/ 7 w 81"/>
                  <a:gd name="T7" fmla="*/ 0 h 21"/>
                  <a:gd name="T8" fmla="*/ 78 w 81"/>
                  <a:gd name="T9" fmla="*/ 17 h 21"/>
                  <a:gd name="T10" fmla="*/ 79 w 81"/>
                  <a:gd name="T11" fmla="*/ 19 h 21"/>
                  <a:gd name="T12" fmla="*/ 81 w 81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21"/>
                  <a:gd name="T23" fmla="*/ 81 w 81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9" name="Freeform 167">
                <a:extLst>
                  <a:ext uri="{FF2B5EF4-FFF2-40B4-BE49-F238E27FC236}">
                    <a16:creationId xmlns:a16="http://schemas.microsoft.com/office/drawing/2014/main" id="{392D2A32-50E2-4734-AE32-9AF71201E7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>
                  <a:gd name="T0" fmla="*/ 75 w 75"/>
                  <a:gd name="T1" fmla="*/ 21 h 21"/>
                  <a:gd name="T2" fmla="*/ 0 w 75"/>
                  <a:gd name="T3" fmla="*/ 4 h 21"/>
                  <a:gd name="T4" fmla="*/ 3 w 75"/>
                  <a:gd name="T5" fmla="*/ 2 h 21"/>
                  <a:gd name="T6" fmla="*/ 7 w 75"/>
                  <a:gd name="T7" fmla="*/ 0 h 21"/>
                  <a:gd name="T8" fmla="*/ 70 w 75"/>
                  <a:gd name="T9" fmla="*/ 15 h 21"/>
                  <a:gd name="T10" fmla="*/ 74 w 75"/>
                  <a:gd name="T11" fmla="*/ 19 h 21"/>
                  <a:gd name="T12" fmla="*/ 75 w 75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21"/>
                  <a:gd name="T23" fmla="*/ 75 w 75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0" name="Freeform 168">
                <a:extLst>
                  <a:ext uri="{FF2B5EF4-FFF2-40B4-BE49-F238E27FC236}">
                    <a16:creationId xmlns:a16="http://schemas.microsoft.com/office/drawing/2014/main" id="{ADA44B4F-4829-4AAB-B6A3-48190FCB44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>
                  <a:gd name="T0" fmla="*/ 71 w 71"/>
                  <a:gd name="T1" fmla="*/ 19 h 19"/>
                  <a:gd name="T2" fmla="*/ 0 w 71"/>
                  <a:gd name="T3" fmla="*/ 2 h 19"/>
                  <a:gd name="T4" fmla="*/ 4 w 71"/>
                  <a:gd name="T5" fmla="*/ 2 h 19"/>
                  <a:gd name="T6" fmla="*/ 8 w 71"/>
                  <a:gd name="T7" fmla="*/ 0 h 19"/>
                  <a:gd name="T8" fmla="*/ 8 w 71"/>
                  <a:gd name="T9" fmla="*/ 0 h 19"/>
                  <a:gd name="T10" fmla="*/ 10 w 71"/>
                  <a:gd name="T11" fmla="*/ 0 h 19"/>
                  <a:gd name="T12" fmla="*/ 63 w 71"/>
                  <a:gd name="T13" fmla="*/ 13 h 19"/>
                  <a:gd name="T14" fmla="*/ 67 w 71"/>
                  <a:gd name="T15" fmla="*/ 15 h 19"/>
                  <a:gd name="T16" fmla="*/ 71 w 71"/>
                  <a:gd name="T17" fmla="*/ 19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1"/>
                  <a:gd name="T28" fmla="*/ 0 h 19"/>
                  <a:gd name="T29" fmla="*/ 71 w 71"/>
                  <a:gd name="T30" fmla="*/ 19 h 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1" name="Freeform 169">
                <a:extLst>
                  <a:ext uri="{FF2B5EF4-FFF2-40B4-BE49-F238E27FC236}">
                    <a16:creationId xmlns:a16="http://schemas.microsoft.com/office/drawing/2014/main" id="{3B134B80-C455-4A17-BF42-00019109A9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>
                  <a:gd name="T0" fmla="*/ 63 w 63"/>
                  <a:gd name="T1" fmla="*/ 17 h 17"/>
                  <a:gd name="T2" fmla="*/ 0 w 63"/>
                  <a:gd name="T3" fmla="*/ 2 h 17"/>
                  <a:gd name="T4" fmla="*/ 2 w 63"/>
                  <a:gd name="T5" fmla="*/ 2 h 17"/>
                  <a:gd name="T6" fmla="*/ 4 w 63"/>
                  <a:gd name="T7" fmla="*/ 2 h 17"/>
                  <a:gd name="T8" fmla="*/ 6 w 63"/>
                  <a:gd name="T9" fmla="*/ 2 h 17"/>
                  <a:gd name="T10" fmla="*/ 10 w 63"/>
                  <a:gd name="T11" fmla="*/ 0 h 17"/>
                  <a:gd name="T12" fmla="*/ 57 w 63"/>
                  <a:gd name="T13" fmla="*/ 11 h 17"/>
                  <a:gd name="T14" fmla="*/ 59 w 63"/>
                  <a:gd name="T15" fmla="*/ 15 h 17"/>
                  <a:gd name="T16" fmla="*/ 63 w 63"/>
                  <a:gd name="T17" fmla="*/ 17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3"/>
                  <a:gd name="T28" fmla="*/ 0 h 17"/>
                  <a:gd name="T29" fmla="*/ 63 w 63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2" name="Freeform 170">
                <a:extLst>
                  <a:ext uri="{FF2B5EF4-FFF2-40B4-BE49-F238E27FC236}">
                    <a16:creationId xmlns:a16="http://schemas.microsoft.com/office/drawing/2014/main" id="{6D87C5FD-220F-4B6B-B373-3E4EDCCA8E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>
                  <a:gd name="T0" fmla="*/ 53 w 53"/>
                  <a:gd name="T1" fmla="*/ 15 h 15"/>
                  <a:gd name="T2" fmla="*/ 0 w 53"/>
                  <a:gd name="T3" fmla="*/ 2 h 15"/>
                  <a:gd name="T4" fmla="*/ 4 w 53"/>
                  <a:gd name="T5" fmla="*/ 0 h 15"/>
                  <a:gd name="T6" fmla="*/ 5 w 53"/>
                  <a:gd name="T7" fmla="*/ 0 h 15"/>
                  <a:gd name="T8" fmla="*/ 47 w 53"/>
                  <a:gd name="T9" fmla="*/ 9 h 15"/>
                  <a:gd name="T10" fmla="*/ 47 w 53"/>
                  <a:gd name="T11" fmla="*/ 9 h 15"/>
                  <a:gd name="T12" fmla="*/ 49 w 53"/>
                  <a:gd name="T13" fmla="*/ 11 h 15"/>
                  <a:gd name="T14" fmla="*/ 51 w 53"/>
                  <a:gd name="T15" fmla="*/ 13 h 15"/>
                  <a:gd name="T16" fmla="*/ 53 w 53"/>
                  <a:gd name="T17" fmla="*/ 15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3"/>
                  <a:gd name="T28" fmla="*/ 0 h 15"/>
                  <a:gd name="T29" fmla="*/ 53 w 53"/>
                  <a:gd name="T30" fmla="*/ 15 h 1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3" name="Freeform 171">
                <a:extLst>
                  <a:ext uri="{FF2B5EF4-FFF2-40B4-BE49-F238E27FC236}">
                    <a16:creationId xmlns:a16="http://schemas.microsoft.com/office/drawing/2014/main" id="{8539897C-3795-4534-A039-BD827A22A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>
                  <a:gd name="T0" fmla="*/ 47 w 47"/>
                  <a:gd name="T1" fmla="*/ 13 h 13"/>
                  <a:gd name="T2" fmla="*/ 0 w 47"/>
                  <a:gd name="T3" fmla="*/ 2 h 13"/>
                  <a:gd name="T4" fmla="*/ 3 w 47"/>
                  <a:gd name="T5" fmla="*/ 2 h 13"/>
                  <a:gd name="T6" fmla="*/ 5 w 47"/>
                  <a:gd name="T7" fmla="*/ 0 h 13"/>
                  <a:gd name="T8" fmla="*/ 7 w 47"/>
                  <a:gd name="T9" fmla="*/ 0 h 13"/>
                  <a:gd name="T10" fmla="*/ 7 w 47"/>
                  <a:gd name="T11" fmla="*/ 0 h 13"/>
                  <a:gd name="T12" fmla="*/ 38 w 47"/>
                  <a:gd name="T13" fmla="*/ 8 h 13"/>
                  <a:gd name="T14" fmla="*/ 41 w 47"/>
                  <a:gd name="T15" fmla="*/ 11 h 13"/>
                  <a:gd name="T16" fmla="*/ 45 w 47"/>
                  <a:gd name="T17" fmla="*/ 13 h 13"/>
                  <a:gd name="T18" fmla="*/ 45 w 47"/>
                  <a:gd name="T19" fmla="*/ 13 h 13"/>
                  <a:gd name="T20" fmla="*/ 47 w 47"/>
                  <a:gd name="T21" fmla="*/ 13 h 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7"/>
                  <a:gd name="T34" fmla="*/ 0 h 13"/>
                  <a:gd name="T35" fmla="*/ 47 w 47"/>
                  <a:gd name="T36" fmla="*/ 13 h 1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4" name="Freeform 172">
                <a:extLst>
                  <a:ext uri="{FF2B5EF4-FFF2-40B4-BE49-F238E27FC236}">
                    <a16:creationId xmlns:a16="http://schemas.microsoft.com/office/drawing/2014/main" id="{92BFDA2B-C0CD-4AA1-A512-E5634335AC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>
                  <a:gd name="T0" fmla="*/ 42 w 42"/>
                  <a:gd name="T1" fmla="*/ 11 h 11"/>
                  <a:gd name="T2" fmla="*/ 0 w 42"/>
                  <a:gd name="T3" fmla="*/ 2 h 11"/>
                  <a:gd name="T4" fmla="*/ 2 w 42"/>
                  <a:gd name="T5" fmla="*/ 2 h 11"/>
                  <a:gd name="T6" fmla="*/ 4 w 42"/>
                  <a:gd name="T7" fmla="*/ 0 h 11"/>
                  <a:gd name="T8" fmla="*/ 8 w 42"/>
                  <a:gd name="T9" fmla="*/ 0 h 11"/>
                  <a:gd name="T10" fmla="*/ 10 w 42"/>
                  <a:gd name="T11" fmla="*/ 0 h 11"/>
                  <a:gd name="T12" fmla="*/ 33 w 42"/>
                  <a:gd name="T13" fmla="*/ 6 h 11"/>
                  <a:gd name="T14" fmla="*/ 33 w 42"/>
                  <a:gd name="T15" fmla="*/ 6 h 11"/>
                  <a:gd name="T16" fmla="*/ 33 w 42"/>
                  <a:gd name="T17" fmla="*/ 6 h 11"/>
                  <a:gd name="T18" fmla="*/ 37 w 42"/>
                  <a:gd name="T19" fmla="*/ 8 h 11"/>
                  <a:gd name="T20" fmla="*/ 42 w 42"/>
                  <a:gd name="T21" fmla="*/ 11 h 1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1"/>
                  <a:gd name="T35" fmla="*/ 42 w 42"/>
                  <a:gd name="T36" fmla="*/ 11 h 1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5" name="Freeform 173">
                <a:extLst>
                  <a:ext uri="{FF2B5EF4-FFF2-40B4-BE49-F238E27FC236}">
                    <a16:creationId xmlns:a16="http://schemas.microsoft.com/office/drawing/2014/main" id="{98FFDED0-E850-45A8-8FEB-D522292CDE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>
                  <a:gd name="T0" fmla="*/ 31 w 31"/>
                  <a:gd name="T1" fmla="*/ 10 h 10"/>
                  <a:gd name="T2" fmla="*/ 0 w 31"/>
                  <a:gd name="T3" fmla="*/ 2 h 10"/>
                  <a:gd name="T4" fmla="*/ 4 w 31"/>
                  <a:gd name="T5" fmla="*/ 2 h 10"/>
                  <a:gd name="T6" fmla="*/ 8 w 31"/>
                  <a:gd name="T7" fmla="*/ 0 h 10"/>
                  <a:gd name="T8" fmla="*/ 23 w 31"/>
                  <a:gd name="T9" fmla="*/ 4 h 10"/>
                  <a:gd name="T10" fmla="*/ 25 w 31"/>
                  <a:gd name="T11" fmla="*/ 6 h 10"/>
                  <a:gd name="T12" fmla="*/ 27 w 31"/>
                  <a:gd name="T13" fmla="*/ 8 h 10"/>
                  <a:gd name="T14" fmla="*/ 29 w 31"/>
                  <a:gd name="T15" fmla="*/ 10 h 10"/>
                  <a:gd name="T16" fmla="*/ 31 w 31"/>
                  <a:gd name="T17" fmla="*/ 10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"/>
                  <a:gd name="T28" fmla="*/ 0 h 10"/>
                  <a:gd name="T29" fmla="*/ 31 w 31"/>
                  <a:gd name="T30" fmla="*/ 10 h 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6" name="Freeform 174">
                <a:extLst>
                  <a:ext uri="{FF2B5EF4-FFF2-40B4-BE49-F238E27FC236}">
                    <a16:creationId xmlns:a16="http://schemas.microsoft.com/office/drawing/2014/main" id="{2CDF14AC-812B-46D9-A5D7-10ACA3143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>
                  <a:gd name="T0" fmla="*/ 23 w 23"/>
                  <a:gd name="T1" fmla="*/ 8 h 8"/>
                  <a:gd name="T2" fmla="*/ 0 w 23"/>
                  <a:gd name="T3" fmla="*/ 2 h 8"/>
                  <a:gd name="T4" fmla="*/ 4 w 23"/>
                  <a:gd name="T5" fmla="*/ 0 h 8"/>
                  <a:gd name="T6" fmla="*/ 9 w 23"/>
                  <a:gd name="T7" fmla="*/ 0 h 8"/>
                  <a:gd name="T8" fmla="*/ 13 w 23"/>
                  <a:gd name="T9" fmla="*/ 2 h 8"/>
                  <a:gd name="T10" fmla="*/ 19 w 23"/>
                  <a:gd name="T11" fmla="*/ 4 h 8"/>
                  <a:gd name="T12" fmla="*/ 23 w 23"/>
                  <a:gd name="T13" fmla="*/ 8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"/>
                  <a:gd name="T22" fmla="*/ 0 h 8"/>
                  <a:gd name="T23" fmla="*/ 23 w 23"/>
                  <a:gd name="T24" fmla="*/ 8 h 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7" name="Freeform 175">
                <a:extLst>
                  <a:ext uri="{FF2B5EF4-FFF2-40B4-BE49-F238E27FC236}">
                    <a16:creationId xmlns:a16="http://schemas.microsoft.com/office/drawing/2014/main" id="{AC53FBB2-58BF-4AD7-8519-8915D4CCB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>
                  <a:gd name="T0" fmla="*/ 15 w 15"/>
                  <a:gd name="T1" fmla="*/ 4 h 4"/>
                  <a:gd name="T2" fmla="*/ 0 w 15"/>
                  <a:gd name="T3" fmla="*/ 0 h 4"/>
                  <a:gd name="T4" fmla="*/ 4 w 15"/>
                  <a:gd name="T5" fmla="*/ 0 h 4"/>
                  <a:gd name="T6" fmla="*/ 7 w 15"/>
                  <a:gd name="T7" fmla="*/ 0 h 4"/>
                  <a:gd name="T8" fmla="*/ 11 w 15"/>
                  <a:gd name="T9" fmla="*/ 2 h 4"/>
                  <a:gd name="T10" fmla="*/ 15 w 15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4"/>
                  <a:gd name="T20" fmla="*/ 15 w 15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8" name="Freeform 176">
                <a:extLst>
                  <a:ext uri="{FF2B5EF4-FFF2-40B4-BE49-F238E27FC236}">
                    <a16:creationId xmlns:a16="http://schemas.microsoft.com/office/drawing/2014/main" id="{39BEE65A-C090-46B3-8FA1-4D03FC030E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>
                  <a:gd name="T0" fmla="*/ 4 w 4"/>
                  <a:gd name="T1" fmla="*/ 2 h 2"/>
                  <a:gd name="T2" fmla="*/ 0 w 4"/>
                  <a:gd name="T3" fmla="*/ 0 h 2"/>
                  <a:gd name="T4" fmla="*/ 2 w 4"/>
                  <a:gd name="T5" fmla="*/ 0 h 2"/>
                  <a:gd name="T6" fmla="*/ 2 w 4"/>
                  <a:gd name="T7" fmla="*/ 0 h 2"/>
                  <a:gd name="T8" fmla="*/ 4 w 4"/>
                  <a:gd name="T9" fmla="*/ 0 h 2"/>
                  <a:gd name="T10" fmla="*/ 4 w 4"/>
                  <a:gd name="T11" fmla="*/ 2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2"/>
                  <a:gd name="T20" fmla="*/ 4 w 4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9" name="Freeform 177">
                <a:extLst>
                  <a:ext uri="{FF2B5EF4-FFF2-40B4-BE49-F238E27FC236}">
                    <a16:creationId xmlns:a16="http://schemas.microsoft.com/office/drawing/2014/main" id="{46DF2699-A9D3-4670-AC58-BBB2E6ACAE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>
                  <a:gd name="T0" fmla="*/ 92 w 134"/>
                  <a:gd name="T1" fmla="*/ 288 h 288"/>
                  <a:gd name="T2" fmla="*/ 102 w 134"/>
                  <a:gd name="T3" fmla="*/ 277 h 288"/>
                  <a:gd name="T4" fmla="*/ 110 w 134"/>
                  <a:gd name="T5" fmla="*/ 264 h 288"/>
                  <a:gd name="T6" fmla="*/ 117 w 134"/>
                  <a:gd name="T7" fmla="*/ 250 h 288"/>
                  <a:gd name="T8" fmla="*/ 123 w 134"/>
                  <a:gd name="T9" fmla="*/ 233 h 288"/>
                  <a:gd name="T10" fmla="*/ 127 w 134"/>
                  <a:gd name="T11" fmla="*/ 216 h 288"/>
                  <a:gd name="T12" fmla="*/ 130 w 134"/>
                  <a:gd name="T13" fmla="*/ 201 h 288"/>
                  <a:gd name="T14" fmla="*/ 134 w 134"/>
                  <a:gd name="T15" fmla="*/ 184 h 288"/>
                  <a:gd name="T16" fmla="*/ 134 w 134"/>
                  <a:gd name="T17" fmla="*/ 167 h 288"/>
                  <a:gd name="T18" fmla="*/ 134 w 134"/>
                  <a:gd name="T19" fmla="*/ 144 h 288"/>
                  <a:gd name="T20" fmla="*/ 132 w 134"/>
                  <a:gd name="T21" fmla="*/ 119 h 288"/>
                  <a:gd name="T22" fmla="*/ 129 w 134"/>
                  <a:gd name="T23" fmla="*/ 108 h 288"/>
                  <a:gd name="T24" fmla="*/ 127 w 134"/>
                  <a:gd name="T25" fmla="*/ 99 h 288"/>
                  <a:gd name="T26" fmla="*/ 119 w 134"/>
                  <a:gd name="T27" fmla="*/ 80 h 288"/>
                  <a:gd name="T28" fmla="*/ 110 w 134"/>
                  <a:gd name="T29" fmla="*/ 65 h 288"/>
                  <a:gd name="T30" fmla="*/ 106 w 134"/>
                  <a:gd name="T31" fmla="*/ 59 h 288"/>
                  <a:gd name="T32" fmla="*/ 104 w 134"/>
                  <a:gd name="T33" fmla="*/ 55 h 288"/>
                  <a:gd name="T34" fmla="*/ 91 w 134"/>
                  <a:gd name="T35" fmla="*/ 38 h 288"/>
                  <a:gd name="T36" fmla="*/ 77 w 134"/>
                  <a:gd name="T37" fmla="*/ 23 h 288"/>
                  <a:gd name="T38" fmla="*/ 60 w 134"/>
                  <a:gd name="T39" fmla="*/ 10 h 288"/>
                  <a:gd name="T40" fmla="*/ 47 w 134"/>
                  <a:gd name="T41" fmla="*/ 0 h 288"/>
                  <a:gd name="T42" fmla="*/ 43 w 134"/>
                  <a:gd name="T43" fmla="*/ 4 h 288"/>
                  <a:gd name="T44" fmla="*/ 34 w 134"/>
                  <a:gd name="T45" fmla="*/ 8 h 288"/>
                  <a:gd name="T46" fmla="*/ 22 w 134"/>
                  <a:gd name="T47" fmla="*/ 10 h 288"/>
                  <a:gd name="T48" fmla="*/ 13 w 134"/>
                  <a:gd name="T49" fmla="*/ 10 h 288"/>
                  <a:gd name="T50" fmla="*/ 3 w 134"/>
                  <a:gd name="T51" fmla="*/ 11 h 288"/>
                  <a:gd name="T52" fmla="*/ 0 w 134"/>
                  <a:gd name="T53" fmla="*/ 11 h 288"/>
                  <a:gd name="T54" fmla="*/ 15 w 134"/>
                  <a:gd name="T55" fmla="*/ 27 h 288"/>
                  <a:gd name="T56" fmla="*/ 30 w 134"/>
                  <a:gd name="T57" fmla="*/ 44 h 288"/>
                  <a:gd name="T58" fmla="*/ 47 w 134"/>
                  <a:gd name="T59" fmla="*/ 63 h 288"/>
                  <a:gd name="T60" fmla="*/ 58 w 134"/>
                  <a:gd name="T61" fmla="*/ 83 h 288"/>
                  <a:gd name="T62" fmla="*/ 72 w 134"/>
                  <a:gd name="T63" fmla="*/ 110 h 288"/>
                  <a:gd name="T64" fmla="*/ 81 w 134"/>
                  <a:gd name="T65" fmla="*/ 140 h 288"/>
                  <a:gd name="T66" fmla="*/ 83 w 134"/>
                  <a:gd name="T67" fmla="*/ 156 h 288"/>
                  <a:gd name="T68" fmla="*/ 85 w 134"/>
                  <a:gd name="T69" fmla="*/ 173 h 288"/>
                  <a:gd name="T70" fmla="*/ 87 w 134"/>
                  <a:gd name="T71" fmla="*/ 190 h 288"/>
                  <a:gd name="T72" fmla="*/ 85 w 134"/>
                  <a:gd name="T73" fmla="*/ 207 h 288"/>
                  <a:gd name="T74" fmla="*/ 79 w 134"/>
                  <a:gd name="T75" fmla="*/ 231 h 288"/>
                  <a:gd name="T76" fmla="*/ 70 w 134"/>
                  <a:gd name="T77" fmla="*/ 258 h 288"/>
                  <a:gd name="T78" fmla="*/ 62 w 134"/>
                  <a:gd name="T79" fmla="*/ 269 h 288"/>
                  <a:gd name="T80" fmla="*/ 53 w 134"/>
                  <a:gd name="T81" fmla="*/ 277 h 288"/>
                  <a:gd name="T82" fmla="*/ 53 w 134"/>
                  <a:gd name="T83" fmla="*/ 281 h 288"/>
                  <a:gd name="T84" fmla="*/ 53 w 134"/>
                  <a:gd name="T85" fmla="*/ 283 h 288"/>
                  <a:gd name="T86" fmla="*/ 58 w 134"/>
                  <a:gd name="T87" fmla="*/ 286 h 288"/>
                  <a:gd name="T88" fmla="*/ 70 w 134"/>
                  <a:gd name="T89" fmla="*/ 288 h 288"/>
                  <a:gd name="T90" fmla="*/ 83 w 134"/>
                  <a:gd name="T91" fmla="*/ 288 h 288"/>
                  <a:gd name="T92" fmla="*/ 92 w 134"/>
                  <a:gd name="T93" fmla="*/ 288 h 28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34"/>
                  <a:gd name="T142" fmla="*/ 0 h 288"/>
                  <a:gd name="T143" fmla="*/ 134 w 134"/>
                  <a:gd name="T144" fmla="*/ 288 h 28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0" name="Freeform 178">
                <a:extLst>
                  <a:ext uri="{FF2B5EF4-FFF2-40B4-BE49-F238E27FC236}">
                    <a16:creationId xmlns:a16="http://schemas.microsoft.com/office/drawing/2014/main" id="{3D528E8C-686D-49D7-B09B-B97813FEE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>
                  <a:gd name="T0" fmla="*/ 47 w 127"/>
                  <a:gd name="T1" fmla="*/ 4 h 260"/>
                  <a:gd name="T2" fmla="*/ 40 w 127"/>
                  <a:gd name="T3" fmla="*/ 0 h 260"/>
                  <a:gd name="T4" fmla="*/ 32 w 127"/>
                  <a:gd name="T5" fmla="*/ 0 h 260"/>
                  <a:gd name="T6" fmla="*/ 26 w 127"/>
                  <a:gd name="T7" fmla="*/ 0 h 260"/>
                  <a:gd name="T8" fmla="*/ 23 w 127"/>
                  <a:gd name="T9" fmla="*/ 2 h 260"/>
                  <a:gd name="T10" fmla="*/ 19 w 127"/>
                  <a:gd name="T11" fmla="*/ 4 h 260"/>
                  <a:gd name="T12" fmla="*/ 15 w 127"/>
                  <a:gd name="T13" fmla="*/ 8 h 260"/>
                  <a:gd name="T14" fmla="*/ 13 w 127"/>
                  <a:gd name="T15" fmla="*/ 14 h 260"/>
                  <a:gd name="T16" fmla="*/ 11 w 127"/>
                  <a:gd name="T17" fmla="*/ 19 h 260"/>
                  <a:gd name="T18" fmla="*/ 7 w 127"/>
                  <a:gd name="T19" fmla="*/ 44 h 260"/>
                  <a:gd name="T20" fmla="*/ 4 w 127"/>
                  <a:gd name="T21" fmla="*/ 70 h 260"/>
                  <a:gd name="T22" fmla="*/ 2 w 127"/>
                  <a:gd name="T23" fmla="*/ 97 h 260"/>
                  <a:gd name="T24" fmla="*/ 0 w 127"/>
                  <a:gd name="T25" fmla="*/ 124 h 260"/>
                  <a:gd name="T26" fmla="*/ 0 w 127"/>
                  <a:gd name="T27" fmla="*/ 150 h 260"/>
                  <a:gd name="T28" fmla="*/ 4 w 127"/>
                  <a:gd name="T29" fmla="*/ 173 h 260"/>
                  <a:gd name="T30" fmla="*/ 9 w 127"/>
                  <a:gd name="T31" fmla="*/ 196 h 260"/>
                  <a:gd name="T32" fmla="*/ 19 w 127"/>
                  <a:gd name="T33" fmla="*/ 215 h 260"/>
                  <a:gd name="T34" fmla="*/ 30 w 127"/>
                  <a:gd name="T35" fmla="*/ 234 h 260"/>
                  <a:gd name="T36" fmla="*/ 45 w 127"/>
                  <a:gd name="T37" fmla="*/ 249 h 260"/>
                  <a:gd name="T38" fmla="*/ 57 w 127"/>
                  <a:gd name="T39" fmla="*/ 256 h 260"/>
                  <a:gd name="T40" fmla="*/ 70 w 127"/>
                  <a:gd name="T41" fmla="*/ 260 h 260"/>
                  <a:gd name="T42" fmla="*/ 78 w 127"/>
                  <a:gd name="T43" fmla="*/ 260 h 260"/>
                  <a:gd name="T44" fmla="*/ 85 w 127"/>
                  <a:gd name="T45" fmla="*/ 260 h 260"/>
                  <a:gd name="T46" fmla="*/ 91 w 127"/>
                  <a:gd name="T47" fmla="*/ 258 h 260"/>
                  <a:gd name="T48" fmla="*/ 97 w 127"/>
                  <a:gd name="T49" fmla="*/ 254 h 260"/>
                  <a:gd name="T50" fmla="*/ 106 w 127"/>
                  <a:gd name="T51" fmla="*/ 243 h 260"/>
                  <a:gd name="T52" fmla="*/ 114 w 127"/>
                  <a:gd name="T53" fmla="*/ 228 h 260"/>
                  <a:gd name="T54" fmla="*/ 116 w 127"/>
                  <a:gd name="T55" fmla="*/ 226 h 260"/>
                  <a:gd name="T56" fmla="*/ 118 w 127"/>
                  <a:gd name="T57" fmla="*/ 224 h 260"/>
                  <a:gd name="T58" fmla="*/ 123 w 127"/>
                  <a:gd name="T59" fmla="*/ 211 h 260"/>
                  <a:gd name="T60" fmla="*/ 127 w 127"/>
                  <a:gd name="T61" fmla="*/ 196 h 260"/>
                  <a:gd name="T62" fmla="*/ 127 w 127"/>
                  <a:gd name="T63" fmla="*/ 182 h 260"/>
                  <a:gd name="T64" fmla="*/ 125 w 127"/>
                  <a:gd name="T65" fmla="*/ 167 h 260"/>
                  <a:gd name="T66" fmla="*/ 119 w 127"/>
                  <a:gd name="T67" fmla="*/ 139 h 260"/>
                  <a:gd name="T68" fmla="*/ 110 w 127"/>
                  <a:gd name="T69" fmla="*/ 110 h 260"/>
                  <a:gd name="T70" fmla="*/ 95 w 127"/>
                  <a:gd name="T71" fmla="*/ 74 h 260"/>
                  <a:gd name="T72" fmla="*/ 78 w 127"/>
                  <a:gd name="T73" fmla="*/ 42 h 260"/>
                  <a:gd name="T74" fmla="*/ 70 w 127"/>
                  <a:gd name="T75" fmla="*/ 29 h 260"/>
                  <a:gd name="T76" fmla="*/ 61 w 127"/>
                  <a:gd name="T77" fmla="*/ 17 h 260"/>
                  <a:gd name="T78" fmla="*/ 53 w 127"/>
                  <a:gd name="T79" fmla="*/ 10 h 260"/>
                  <a:gd name="T80" fmla="*/ 47 w 127"/>
                  <a:gd name="T81" fmla="*/ 4 h 26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7"/>
                  <a:gd name="T124" fmla="*/ 0 h 260"/>
                  <a:gd name="T125" fmla="*/ 127 w 127"/>
                  <a:gd name="T126" fmla="*/ 260 h 26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1" name="Freeform 179">
                <a:extLst>
                  <a:ext uri="{FF2B5EF4-FFF2-40B4-BE49-F238E27FC236}">
                    <a16:creationId xmlns:a16="http://schemas.microsoft.com/office/drawing/2014/main" id="{6490791D-69D2-433E-BF62-4BB730B939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>
                  <a:gd name="T0" fmla="*/ 218 w 706"/>
                  <a:gd name="T1" fmla="*/ 68 h 450"/>
                  <a:gd name="T2" fmla="*/ 220 w 706"/>
                  <a:gd name="T3" fmla="*/ 74 h 450"/>
                  <a:gd name="T4" fmla="*/ 222 w 706"/>
                  <a:gd name="T5" fmla="*/ 80 h 450"/>
                  <a:gd name="T6" fmla="*/ 230 w 706"/>
                  <a:gd name="T7" fmla="*/ 89 h 450"/>
                  <a:gd name="T8" fmla="*/ 243 w 706"/>
                  <a:gd name="T9" fmla="*/ 110 h 450"/>
                  <a:gd name="T10" fmla="*/ 262 w 706"/>
                  <a:gd name="T11" fmla="*/ 129 h 450"/>
                  <a:gd name="T12" fmla="*/ 285 w 706"/>
                  <a:gd name="T13" fmla="*/ 146 h 450"/>
                  <a:gd name="T14" fmla="*/ 300 w 706"/>
                  <a:gd name="T15" fmla="*/ 156 h 450"/>
                  <a:gd name="T16" fmla="*/ 323 w 706"/>
                  <a:gd name="T17" fmla="*/ 169 h 450"/>
                  <a:gd name="T18" fmla="*/ 357 w 706"/>
                  <a:gd name="T19" fmla="*/ 180 h 450"/>
                  <a:gd name="T20" fmla="*/ 387 w 706"/>
                  <a:gd name="T21" fmla="*/ 180 h 450"/>
                  <a:gd name="T22" fmla="*/ 404 w 706"/>
                  <a:gd name="T23" fmla="*/ 180 h 450"/>
                  <a:gd name="T24" fmla="*/ 416 w 706"/>
                  <a:gd name="T25" fmla="*/ 188 h 450"/>
                  <a:gd name="T26" fmla="*/ 431 w 706"/>
                  <a:gd name="T27" fmla="*/ 195 h 450"/>
                  <a:gd name="T28" fmla="*/ 455 w 706"/>
                  <a:gd name="T29" fmla="*/ 207 h 450"/>
                  <a:gd name="T30" fmla="*/ 490 w 706"/>
                  <a:gd name="T31" fmla="*/ 222 h 450"/>
                  <a:gd name="T32" fmla="*/ 524 w 706"/>
                  <a:gd name="T33" fmla="*/ 239 h 450"/>
                  <a:gd name="T34" fmla="*/ 565 w 706"/>
                  <a:gd name="T35" fmla="*/ 264 h 450"/>
                  <a:gd name="T36" fmla="*/ 619 w 706"/>
                  <a:gd name="T37" fmla="*/ 305 h 450"/>
                  <a:gd name="T38" fmla="*/ 675 w 706"/>
                  <a:gd name="T39" fmla="*/ 360 h 450"/>
                  <a:gd name="T40" fmla="*/ 704 w 706"/>
                  <a:gd name="T41" fmla="*/ 396 h 450"/>
                  <a:gd name="T42" fmla="*/ 706 w 706"/>
                  <a:gd name="T43" fmla="*/ 402 h 450"/>
                  <a:gd name="T44" fmla="*/ 687 w 706"/>
                  <a:gd name="T45" fmla="*/ 398 h 450"/>
                  <a:gd name="T46" fmla="*/ 653 w 706"/>
                  <a:gd name="T47" fmla="*/ 389 h 450"/>
                  <a:gd name="T48" fmla="*/ 615 w 706"/>
                  <a:gd name="T49" fmla="*/ 383 h 450"/>
                  <a:gd name="T50" fmla="*/ 573 w 706"/>
                  <a:gd name="T51" fmla="*/ 385 h 450"/>
                  <a:gd name="T52" fmla="*/ 529 w 706"/>
                  <a:gd name="T53" fmla="*/ 391 h 450"/>
                  <a:gd name="T54" fmla="*/ 486 w 706"/>
                  <a:gd name="T55" fmla="*/ 402 h 450"/>
                  <a:gd name="T56" fmla="*/ 440 w 706"/>
                  <a:gd name="T57" fmla="*/ 415 h 450"/>
                  <a:gd name="T58" fmla="*/ 389 w 706"/>
                  <a:gd name="T59" fmla="*/ 431 h 450"/>
                  <a:gd name="T60" fmla="*/ 342 w 706"/>
                  <a:gd name="T61" fmla="*/ 446 h 450"/>
                  <a:gd name="T62" fmla="*/ 311 w 706"/>
                  <a:gd name="T63" fmla="*/ 446 h 450"/>
                  <a:gd name="T64" fmla="*/ 285 w 706"/>
                  <a:gd name="T65" fmla="*/ 417 h 450"/>
                  <a:gd name="T66" fmla="*/ 232 w 706"/>
                  <a:gd name="T67" fmla="*/ 372 h 450"/>
                  <a:gd name="T68" fmla="*/ 178 w 706"/>
                  <a:gd name="T69" fmla="*/ 341 h 450"/>
                  <a:gd name="T70" fmla="*/ 131 w 706"/>
                  <a:gd name="T71" fmla="*/ 323 h 450"/>
                  <a:gd name="T72" fmla="*/ 108 w 706"/>
                  <a:gd name="T73" fmla="*/ 309 h 450"/>
                  <a:gd name="T74" fmla="*/ 91 w 706"/>
                  <a:gd name="T75" fmla="*/ 302 h 450"/>
                  <a:gd name="T76" fmla="*/ 59 w 706"/>
                  <a:gd name="T77" fmla="*/ 288 h 450"/>
                  <a:gd name="T78" fmla="*/ 25 w 706"/>
                  <a:gd name="T79" fmla="*/ 277 h 450"/>
                  <a:gd name="T80" fmla="*/ 8 w 706"/>
                  <a:gd name="T81" fmla="*/ 271 h 450"/>
                  <a:gd name="T82" fmla="*/ 2 w 706"/>
                  <a:gd name="T83" fmla="*/ 264 h 450"/>
                  <a:gd name="T84" fmla="*/ 2 w 706"/>
                  <a:gd name="T85" fmla="*/ 256 h 450"/>
                  <a:gd name="T86" fmla="*/ 2 w 706"/>
                  <a:gd name="T87" fmla="*/ 243 h 450"/>
                  <a:gd name="T88" fmla="*/ 2 w 706"/>
                  <a:gd name="T89" fmla="*/ 220 h 450"/>
                  <a:gd name="T90" fmla="*/ 4 w 706"/>
                  <a:gd name="T91" fmla="*/ 197 h 450"/>
                  <a:gd name="T92" fmla="*/ 11 w 706"/>
                  <a:gd name="T93" fmla="*/ 178 h 450"/>
                  <a:gd name="T94" fmla="*/ 21 w 706"/>
                  <a:gd name="T95" fmla="*/ 165 h 450"/>
                  <a:gd name="T96" fmla="*/ 38 w 706"/>
                  <a:gd name="T97" fmla="*/ 159 h 450"/>
                  <a:gd name="T98" fmla="*/ 49 w 706"/>
                  <a:gd name="T99" fmla="*/ 154 h 450"/>
                  <a:gd name="T100" fmla="*/ 55 w 706"/>
                  <a:gd name="T101" fmla="*/ 123 h 450"/>
                  <a:gd name="T102" fmla="*/ 76 w 706"/>
                  <a:gd name="T103" fmla="*/ 76 h 450"/>
                  <a:gd name="T104" fmla="*/ 95 w 706"/>
                  <a:gd name="T105" fmla="*/ 40 h 450"/>
                  <a:gd name="T106" fmla="*/ 118 w 706"/>
                  <a:gd name="T107" fmla="*/ 13 h 450"/>
                  <a:gd name="T108" fmla="*/ 137 w 706"/>
                  <a:gd name="T109" fmla="*/ 0 h 450"/>
                  <a:gd name="T110" fmla="*/ 148 w 706"/>
                  <a:gd name="T111" fmla="*/ 0 h 450"/>
                  <a:gd name="T112" fmla="*/ 156 w 706"/>
                  <a:gd name="T113" fmla="*/ 8 h 450"/>
                  <a:gd name="T114" fmla="*/ 165 w 706"/>
                  <a:gd name="T115" fmla="*/ 27 h 450"/>
                  <a:gd name="T116" fmla="*/ 184 w 706"/>
                  <a:gd name="T117" fmla="*/ 49 h 450"/>
                  <a:gd name="T118" fmla="*/ 197 w 706"/>
                  <a:gd name="T119" fmla="*/ 63 h 450"/>
                  <a:gd name="T120" fmla="*/ 209 w 706"/>
                  <a:gd name="T121" fmla="*/ 68 h 45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06"/>
                  <a:gd name="T184" fmla="*/ 0 h 450"/>
                  <a:gd name="T185" fmla="*/ 706 w 706"/>
                  <a:gd name="T186" fmla="*/ 450 h 45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2" name="Freeform 180">
                <a:extLst>
                  <a:ext uri="{FF2B5EF4-FFF2-40B4-BE49-F238E27FC236}">
                    <a16:creationId xmlns:a16="http://schemas.microsoft.com/office/drawing/2014/main" id="{DD9BE3C6-5A9D-4016-98C1-F145127C1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>
                  <a:gd name="T0" fmla="*/ 110 w 133"/>
                  <a:gd name="T1" fmla="*/ 24 h 242"/>
                  <a:gd name="T2" fmla="*/ 104 w 133"/>
                  <a:gd name="T3" fmla="*/ 24 h 242"/>
                  <a:gd name="T4" fmla="*/ 99 w 133"/>
                  <a:gd name="T5" fmla="*/ 22 h 242"/>
                  <a:gd name="T6" fmla="*/ 89 w 133"/>
                  <a:gd name="T7" fmla="*/ 19 h 242"/>
                  <a:gd name="T8" fmla="*/ 84 w 133"/>
                  <a:gd name="T9" fmla="*/ 13 h 242"/>
                  <a:gd name="T10" fmla="*/ 76 w 133"/>
                  <a:gd name="T11" fmla="*/ 5 h 242"/>
                  <a:gd name="T12" fmla="*/ 68 w 133"/>
                  <a:gd name="T13" fmla="*/ 0 h 242"/>
                  <a:gd name="T14" fmla="*/ 65 w 133"/>
                  <a:gd name="T15" fmla="*/ 0 h 242"/>
                  <a:gd name="T16" fmla="*/ 61 w 133"/>
                  <a:gd name="T17" fmla="*/ 2 h 242"/>
                  <a:gd name="T18" fmla="*/ 55 w 133"/>
                  <a:gd name="T19" fmla="*/ 7 h 242"/>
                  <a:gd name="T20" fmla="*/ 49 w 133"/>
                  <a:gd name="T21" fmla="*/ 13 h 242"/>
                  <a:gd name="T22" fmla="*/ 46 w 133"/>
                  <a:gd name="T23" fmla="*/ 17 h 242"/>
                  <a:gd name="T24" fmla="*/ 42 w 133"/>
                  <a:gd name="T25" fmla="*/ 21 h 242"/>
                  <a:gd name="T26" fmla="*/ 40 w 133"/>
                  <a:gd name="T27" fmla="*/ 26 h 242"/>
                  <a:gd name="T28" fmla="*/ 36 w 133"/>
                  <a:gd name="T29" fmla="*/ 34 h 242"/>
                  <a:gd name="T30" fmla="*/ 25 w 133"/>
                  <a:gd name="T31" fmla="*/ 58 h 242"/>
                  <a:gd name="T32" fmla="*/ 13 w 133"/>
                  <a:gd name="T33" fmla="*/ 91 h 242"/>
                  <a:gd name="T34" fmla="*/ 8 w 133"/>
                  <a:gd name="T35" fmla="*/ 112 h 242"/>
                  <a:gd name="T36" fmla="*/ 4 w 133"/>
                  <a:gd name="T37" fmla="*/ 131 h 242"/>
                  <a:gd name="T38" fmla="*/ 2 w 133"/>
                  <a:gd name="T39" fmla="*/ 149 h 242"/>
                  <a:gd name="T40" fmla="*/ 0 w 133"/>
                  <a:gd name="T41" fmla="*/ 170 h 242"/>
                  <a:gd name="T42" fmla="*/ 0 w 133"/>
                  <a:gd name="T43" fmla="*/ 184 h 242"/>
                  <a:gd name="T44" fmla="*/ 2 w 133"/>
                  <a:gd name="T45" fmla="*/ 199 h 242"/>
                  <a:gd name="T46" fmla="*/ 2 w 133"/>
                  <a:gd name="T47" fmla="*/ 212 h 242"/>
                  <a:gd name="T48" fmla="*/ 6 w 133"/>
                  <a:gd name="T49" fmla="*/ 225 h 242"/>
                  <a:gd name="T50" fmla="*/ 10 w 133"/>
                  <a:gd name="T51" fmla="*/ 235 h 242"/>
                  <a:gd name="T52" fmla="*/ 13 w 133"/>
                  <a:gd name="T53" fmla="*/ 240 h 242"/>
                  <a:gd name="T54" fmla="*/ 15 w 133"/>
                  <a:gd name="T55" fmla="*/ 240 h 242"/>
                  <a:gd name="T56" fmla="*/ 19 w 133"/>
                  <a:gd name="T57" fmla="*/ 240 h 242"/>
                  <a:gd name="T58" fmla="*/ 27 w 133"/>
                  <a:gd name="T59" fmla="*/ 242 h 242"/>
                  <a:gd name="T60" fmla="*/ 30 w 133"/>
                  <a:gd name="T61" fmla="*/ 240 h 242"/>
                  <a:gd name="T62" fmla="*/ 32 w 133"/>
                  <a:gd name="T63" fmla="*/ 235 h 242"/>
                  <a:gd name="T64" fmla="*/ 34 w 133"/>
                  <a:gd name="T65" fmla="*/ 223 h 242"/>
                  <a:gd name="T66" fmla="*/ 38 w 133"/>
                  <a:gd name="T67" fmla="*/ 203 h 242"/>
                  <a:gd name="T68" fmla="*/ 46 w 133"/>
                  <a:gd name="T69" fmla="*/ 180 h 242"/>
                  <a:gd name="T70" fmla="*/ 53 w 133"/>
                  <a:gd name="T71" fmla="*/ 165 h 242"/>
                  <a:gd name="T72" fmla="*/ 59 w 133"/>
                  <a:gd name="T73" fmla="*/ 149 h 242"/>
                  <a:gd name="T74" fmla="*/ 68 w 133"/>
                  <a:gd name="T75" fmla="*/ 134 h 242"/>
                  <a:gd name="T76" fmla="*/ 76 w 133"/>
                  <a:gd name="T77" fmla="*/ 121 h 242"/>
                  <a:gd name="T78" fmla="*/ 82 w 133"/>
                  <a:gd name="T79" fmla="*/ 113 h 242"/>
                  <a:gd name="T80" fmla="*/ 87 w 133"/>
                  <a:gd name="T81" fmla="*/ 106 h 242"/>
                  <a:gd name="T82" fmla="*/ 93 w 133"/>
                  <a:gd name="T83" fmla="*/ 98 h 242"/>
                  <a:gd name="T84" fmla="*/ 103 w 133"/>
                  <a:gd name="T85" fmla="*/ 91 h 242"/>
                  <a:gd name="T86" fmla="*/ 108 w 133"/>
                  <a:gd name="T87" fmla="*/ 87 h 242"/>
                  <a:gd name="T88" fmla="*/ 114 w 133"/>
                  <a:gd name="T89" fmla="*/ 87 h 242"/>
                  <a:gd name="T90" fmla="*/ 112 w 133"/>
                  <a:gd name="T91" fmla="*/ 89 h 242"/>
                  <a:gd name="T92" fmla="*/ 106 w 133"/>
                  <a:gd name="T93" fmla="*/ 96 h 242"/>
                  <a:gd name="T94" fmla="*/ 97 w 133"/>
                  <a:gd name="T95" fmla="*/ 108 h 242"/>
                  <a:gd name="T96" fmla="*/ 89 w 133"/>
                  <a:gd name="T97" fmla="*/ 119 h 242"/>
                  <a:gd name="T98" fmla="*/ 85 w 133"/>
                  <a:gd name="T99" fmla="*/ 123 h 242"/>
                  <a:gd name="T100" fmla="*/ 87 w 133"/>
                  <a:gd name="T101" fmla="*/ 125 h 242"/>
                  <a:gd name="T102" fmla="*/ 95 w 133"/>
                  <a:gd name="T103" fmla="*/ 121 h 242"/>
                  <a:gd name="T104" fmla="*/ 104 w 133"/>
                  <a:gd name="T105" fmla="*/ 113 h 242"/>
                  <a:gd name="T106" fmla="*/ 114 w 133"/>
                  <a:gd name="T107" fmla="*/ 102 h 242"/>
                  <a:gd name="T108" fmla="*/ 123 w 133"/>
                  <a:gd name="T109" fmla="*/ 89 h 242"/>
                  <a:gd name="T110" fmla="*/ 131 w 133"/>
                  <a:gd name="T111" fmla="*/ 76 h 242"/>
                  <a:gd name="T112" fmla="*/ 133 w 133"/>
                  <a:gd name="T113" fmla="*/ 66 h 242"/>
                  <a:gd name="T114" fmla="*/ 127 w 133"/>
                  <a:gd name="T115" fmla="*/ 55 h 242"/>
                  <a:gd name="T116" fmla="*/ 120 w 133"/>
                  <a:gd name="T117" fmla="*/ 43 h 242"/>
                  <a:gd name="T118" fmla="*/ 112 w 133"/>
                  <a:gd name="T119" fmla="*/ 32 h 242"/>
                  <a:gd name="T120" fmla="*/ 110 w 133"/>
                  <a:gd name="T121" fmla="*/ 24 h 24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33"/>
                  <a:gd name="T184" fmla="*/ 0 h 242"/>
                  <a:gd name="T185" fmla="*/ 133 w 133"/>
                  <a:gd name="T186" fmla="*/ 242 h 24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3" name="Freeform 181">
                <a:extLst>
                  <a:ext uri="{FF2B5EF4-FFF2-40B4-BE49-F238E27FC236}">
                    <a16:creationId xmlns:a16="http://schemas.microsoft.com/office/drawing/2014/main" id="{EAC48D43-AB54-4797-B9AC-8C8D9E891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>
                  <a:gd name="T0" fmla="*/ 65 w 65"/>
                  <a:gd name="T1" fmla="*/ 36 h 72"/>
                  <a:gd name="T2" fmla="*/ 65 w 65"/>
                  <a:gd name="T3" fmla="*/ 36 h 72"/>
                  <a:gd name="T4" fmla="*/ 63 w 65"/>
                  <a:gd name="T5" fmla="*/ 34 h 72"/>
                  <a:gd name="T6" fmla="*/ 63 w 65"/>
                  <a:gd name="T7" fmla="*/ 34 h 72"/>
                  <a:gd name="T8" fmla="*/ 63 w 65"/>
                  <a:gd name="T9" fmla="*/ 34 h 72"/>
                  <a:gd name="T10" fmla="*/ 63 w 65"/>
                  <a:gd name="T11" fmla="*/ 34 h 72"/>
                  <a:gd name="T12" fmla="*/ 63 w 65"/>
                  <a:gd name="T13" fmla="*/ 32 h 72"/>
                  <a:gd name="T14" fmla="*/ 63 w 65"/>
                  <a:gd name="T15" fmla="*/ 32 h 72"/>
                  <a:gd name="T16" fmla="*/ 63 w 65"/>
                  <a:gd name="T17" fmla="*/ 32 h 72"/>
                  <a:gd name="T18" fmla="*/ 63 w 65"/>
                  <a:gd name="T19" fmla="*/ 30 h 72"/>
                  <a:gd name="T20" fmla="*/ 63 w 65"/>
                  <a:gd name="T21" fmla="*/ 30 h 72"/>
                  <a:gd name="T22" fmla="*/ 63 w 65"/>
                  <a:gd name="T23" fmla="*/ 28 h 72"/>
                  <a:gd name="T24" fmla="*/ 61 w 65"/>
                  <a:gd name="T25" fmla="*/ 26 h 72"/>
                  <a:gd name="T26" fmla="*/ 61 w 65"/>
                  <a:gd name="T27" fmla="*/ 26 h 72"/>
                  <a:gd name="T28" fmla="*/ 61 w 65"/>
                  <a:gd name="T29" fmla="*/ 26 h 72"/>
                  <a:gd name="T30" fmla="*/ 61 w 65"/>
                  <a:gd name="T31" fmla="*/ 24 h 72"/>
                  <a:gd name="T32" fmla="*/ 54 w 65"/>
                  <a:gd name="T33" fmla="*/ 22 h 72"/>
                  <a:gd name="T34" fmla="*/ 46 w 65"/>
                  <a:gd name="T35" fmla="*/ 21 h 72"/>
                  <a:gd name="T36" fmla="*/ 42 w 65"/>
                  <a:gd name="T37" fmla="*/ 19 h 72"/>
                  <a:gd name="T38" fmla="*/ 33 w 65"/>
                  <a:gd name="T39" fmla="*/ 9 h 72"/>
                  <a:gd name="T40" fmla="*/ 23 w 65"/>
                  <a:gd name="T41" fmla="*/ 2 h 72"/>
                  <a:gd name="T42" fmla="*/ 18 w 65"/>
                  <a:gd name="T43" fmla="*/ 2 h 72"/>
                  <a:gd name="T44" fmla="*/ 23 w 65"/>
                  <a:gd name="T45" fmla="*/ 5 h 72"/>
                  <a:gd name="T46" fmla="*/ 29 w 65"/>
                  <a:gd name="T47" fmla="*/ 15 h 72"/>
                  <a:gd name="T48" fmla="*/ 38 w 65"/>
                  <a:gd name="T49" fmla="*/ 26 h 72"/>
                  <a:gd name="T50" fmla="*/ 35 w 65"/>
                  <a:gd name="T51" fmla="*/ 36 h 72"/>
                  <a:gd name="T52" fmla="*/ 19 w 65"/>
                  <a:gd name="T53" fmla="*/ 49 h 72"/>
                  <a:gd name="T54" fmla="*/ 4 w 65"/>
                  <a:gd name="T55" fmla="*/ 68 h 72"/>
                  <a:gd name="T56" fmla="*/ 6 w 65"/>
                  <a:gd name="T57" fmla="*/ 72 h 72"/>
                  <a:gd name="T58" fmla="*/ 16 w 65"/>
                  <a:gd name="T59" fmla="*/ 60 h 72"/>
                  <a:gd name="T60" fmla="*/ 36 w 65"/>
                  <a:gd name="T61" fmla="*/ 43 h 72"/>
                  <a:gd name="T62" fmla="*/ 57 w 65"/>
                  <a:gd name="T63" fmla="*/ 36 h 7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5"/>
                  <a:gd name="T97" fmla="*/ 0 h 72"/>
                  <a:gd name="T98" fmla="*/ 65 w 65"/>
                  <a:gd name="T99" fmla="*/ 72 h 7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4" name="Freeform 182">
                <a:extLst>
                  <a:ext uri="{FF2B5EF4-FFF2-40B4-BE49-F238E27FC236}">
                    <a16:creationId xmlns:a16="http://schemas.microsoft.com/office/drawing/2014/main" id="{44F77626-9B69-4932-9694-560C8FBEDA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4 w 4"/>
                  <a:gd name="T3" fmla="*/ 2 h 4"/>
                  <a:gd name="T4" fmla="*/ 0 w 4"/>
                  <a:gd name="T5" fmla="*/ 2 h 4"/>
                  <a:gd name="T6" fmla="*/ 0 w 4"/>
                  <a:gd name="T7" fmla="*/ 0 h 4"/>
                  <a:gd name="T8" fmla="*/ 0 w 4"/>
                  <a:gd name="T9" fmla="*/ 0 h 4"/>
                  <a:gd name="T10" fmla="*/ 2 w 4"/>
                  <a:gd name="T11" fmla="*/ 2 h 4"/>
                  <a:gd name="T12" fmla="*/ 4 w 4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"/>
                  <a:gd name="T22" fmla="*/ 0 h 4"/>
                  <a:gd name="T23" fmla="*/ 4 w 4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5" name="Freeform 183">
                <a:extLst>
                  <a:ext uri="{FF2B5EF4-FFF2-40B4-BE49-F238E27FC236}">
                    <a16:creationId xmlns:a16="http://schemas.microsoft.com/office/drawing/2014/main" id="{C5C1793E-FFC0-486A-8AB5-AA9AD71440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>
                  <a:gd name="T0" fmla="*/ 14 w 14"/>
                  <a:gd name="T1" fmla="*/ 13 h 13"/>
                  <a:gd name="T2" fmla="*/ 12 w 14"/>
                  <a:gd name="T3" fmla="*/ 13 h 13"/>
                  <a:gd name="T4" fmla="*/ 8 w 14"/>
                  <a:gd name="T5" fmla="*/ 9 h 13"/>
                  <a:gd name="T6" fmla="*/ 6 w 14"/>
                  <a:gd name="T7" fmla="*/ 7 h 13"/>
                  <a:gd name="T8" fmla="*/ 0 w 14"/>
                  <a:gd name="T9" fmla="*/ 5 h 13"/>
                  <a:gd name="T10" fmla="*/ 0 w 14"/>
                  <a:gd name="T11" fmla="*/ 2 h 13"/>
                  <a:gd name="T12" fmla="*/ 2 w 14"/>
                  <a:gd name="T13" fmla="*/ 0 h 13"/>
                  <a:gd name="T14" fmla="*/ 8 w 14"/>
                  <a:gd name="T15" fmla="*/ 7 h 13"/>
                  <a:gd name="T16" fmla="*/ 14 w 14"/>
                  <a:gd name="T17" fmla="*/ 13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13"/>
                  <a:gd name="T29" fmla="*/ 14 w 14"/>
                  <a:gd name="T30" fmla="*/ 13 h 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6" name="Freeform 184">
                <a:extLst>
                  <a:ext uri="{FF2B5EF4-FFF2-40B4-BE49-F238E27FC236}">
                    <a16:creationId xmlns:a16="http://schemas.microsoft.com/office/drawing/2014/main" id="{FADD77F8-126D-48D4-8BE0-65C084179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>
                  <a:gd name="T0" fmla="*/ 0 w 18"/>
                  <a:gd name="T1" fmla="*/ 5 h 15"/>
                  <a:gd name="T2" fmla="*/ 2 w 18"/>
                  <a:gd name="T3" fmla="*/ 7 h 15"/>
                  <a:gd name="T4" fmla="*/ 4 w 18"/>
                  <a:gd name="T5" fmla="*/ 9 h 15"/>
                  <a:gd name="T6" fmla="*/ 6 w 18"/>
                  <a:gd name="T7" fmla="*/ 9 h 15"/>
                  <a:gd name="T8" fmla="*/ 8 w 18"/>
                  <a:gd name="T9" fmla="*/ 11 h 15"/>
                  <a:gd name="T10" fmla="*/ 14 w 18"/>
                  <a:gd name="T11" fmla="*/ 15 h 15"/>
                  <a:gd name="T12" fmla="*/ 18 w 18"/>
                  <a:gd name="T13" fmla="*/ 15 h 15"/>
                  <a:gd name="T14" fmla="*/ 10 w 18"/>
                  <a:gd name="T15" fmla="*/ 7 h 15"/>
                  <a:gd name="T16" fmla="*/ 2 w 18"/>
                  <a:gd name="T17" fmla="*/ 0 h 15"/>
                  <a:gd name="T18" fmla="*/ 2 w 18"/>
                  <a:gd name="T19" fmla="*/ 2 h 15"/>
                  <a:gd name="T20" fmla="*/ 0 w 18"/>
                  <a:gd name="T21" fmla="*/ 5 h 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8"/>
                  <a:gd name="T34" fmla="*/ 0 h 15"/>
                  <a:gd name="T35" fmla="*/ 18 w 18"/>
                  <a:gd name="T36" fmla="*/ 15 h 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7" name="Freeform 185">
                <a:extLst>
                  <a:ext uri="{FF2B5EF4-FFF2-40B4-BE49-F238E27FC236}">
                    <a16:creationId xmlns:a16="http://schemas.microsoft.com/office/drawing/2014/main" id="{B11E1DBF-33E0-40C9-BCAE-BC3D79E968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>
                  <a:gd name="T0" fmla="*/ 0 w 17"/>
                  <a:gd name="T1" fmla="*/ 6 h 19"/>
                  <a:gd name="T2" fmla="*/ 6 w 17"/>
                  <a:gd name="T3" fmla="*/ 13 h 19"/>
                  <a:gd name="T4" fmla="*/ 12 w 17"/>
                  <a:gd name="T5" fmla="*/ 19 h 19"/>
                  <a:gd name="T6" fmla="*/ 14 w 17"/>
                  <a:gd name="T7" fmla="*/ 19 h 19"/>
                  <a:gd name="T8" fmla="*/ 16 w 17"/>
                  <a:gd name="T9" fmla="*/ 19 h 19"/>
                  <a:gd name="T10" fmla="*/ 16 w 17"/>
                  <a:gd name="T11" fmla="*/ 19 h 19"/>
                  <a:gd name="T12" fmla="*/ 17 w 17"/>
                  <a:gd name="T13" fmla="*/ 19 h 19"/>
                  <a:gd name="T14" fmla="*/ 8 w 17"/>
                  <a:gd name="T15" fmla="*/ 9 h 19"/>
                  <a:gd name="T16" fmla="*/ 0 w 17"/>
                  <a:gd name="T17" fmla="*/ 0 h 19"/>
                  <a:gd name="T18" fmla="*/ 0 w 17"/>
                  <a:gd name="T19" fmla="*/ 4 h 19"/>
                  <a:gd name="T20" fmla="*/ 0 w 17"/>
                  <a:gd name="T21" fmla="*/ 6 h 1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9"/>
                  <a:gd name="T35" fmla="*/ 17 w 17"/>
                  <a:gd name="T36" fmla="*/ 19 h 1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8" name="Freeform 186">
                <a:extLst>
                  <a:ext uri="{FF2B5EF4-FFF2-40B4-BE49-F238E27FC236}">
                    <a16:creationId xmlns:a16="http://schemas.microsoft.com/office/drawing/2014/main" id="{08EF004A-908F-4728-BAE8-577542236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>
                  <a:gd name="T0" fmla="*/ 0 w 19"/>
                  <a:gd name="T1" fmla="*/ 6 h 21"/>
                  <a:gd name="T2" fmla="*/ 8 w 19"/>
                  <a:gd name="T3" fmla="*/ 13 h 21"/>
                  <a:gd name="T4" fmla="*/ 16 w 19"/>
                  <a:gd name="T5" fmla="*/ 21 h 21"/>
                  <a:gd name="T6" fmla="*/ 16 w 19"/>
                  <a:gd name="T7" fmla="*/ 21 h 21"/>
                  <a:gd name="T8" fmla="*/ 16 w 19"/>
                  <a:gd name="T9" fmla="*/ 21 h 21"/>
                  <a:gd name="T10" fmla="*/ 17 w 19"/>
                  <a:gd name="T11" fmla="*/ 21 h 21"/>
                  <a:gd name="T12" fmla="*/ 19 w 19"/>
                  <a:gd name="T13" fmla="*/ 19 h 21"/>
                  <a:gd name="T14" fmla="*/ 10 w 19"/>
                  <a:gd name="T15" fmla="*/ 10 h 21"/>
                  <a:gd name="T16" fmla="*/ 0 w 19"/>
                  <a:gd name="T17" fmla="*/ 0 h 21"/>
                  <a:gd name="T18" fmla="*/ 0 w 19"/>
                  <a:gd name="T19" fmla="*/ 2 h 21"/>
                  <a:gd name="T20" fmla="*/ 0 w 19"/>
                  <a:gd name="T21" fmla="*/ 2 h 21"/>
                  <a:gd name="T22" fmla="*/ 0 w 19"/>
                  <a:gd name="T23" fmla="*/ 4 h 21"/>
                  <a:gd name="T24" fmla="*/ 0 w 19"/>
                  <a:gd name="T25" fmla="*/ 6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9"/>
                  <a:gd name="T40" fmla="*/ 0 h 21"/>
                  <a:gd name="T41" fmla="*/ 19 w 19"/>
                  <a:gd name="T42" fmla="*/ 21 h 2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9" name="Freeform 187">
                <a:extLst>
                  <a:ext uri="{FF2B5EF4-FFF2-40B4-BE49-F238E27FC236}">
                    <a16:creationId xmlns:a16="http://schemas.microsoft.com/office/drawing/2014/main" id="{A7AD47F7-CC4B-4070-AB36-6337144FB4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>
                  <a:gd name="T0" fmla="*/ 0 w 19"/>
                  <a:gd name="T1" fmla="*/ 4 h 23"/>
                  <a:gd name="T2" fmla="*/ 8 w 19"/>
                  <a:gd name="T3" fmla="*/ 13 h 23"/>
                  <a:gd name="T4" fmla="*/ 17 w 19"/>
                  <a:gd name="T5" fmla="*/ 23 h 23"/>
                  <a:gd name="T6" fmla="*/ 19 w 19"/>
                  <a:gd name="T7" fmla="*/ 21 h 23"/>
                  <a:gd name="T8" fmla="*/ 19 w 19"/>
                  <a:gd name="T9" fmla="*/ 21 h 23"/>
                  <a:gd name="T10" fmla="*/ 10 w 19"/>
                  <a:gd name="T11" fmla="*/ 10 h 23"/>
                  <a:gd name="T12" fmla="*/ 0 w 19"/>
                  <a:gd name="T13" fmla="*/ 0 h 23"/>
                  <a:gd name="T14" fmla="*/ 0 w 19"/>
                  <a:gd name="T15" fmla="*/ 2 h 23"/>
                  <a:gd name="T16" fmla="*/ 0 w 19"/>
                  <a:gd name="T17" fmla="*/ 4 h 23"/>
                  <a:gd name="T18" fmla="*/ 0 w 19"/>
                  <a:gd name="T19" fmla="*/ 4 h 23"/>
                  <a:gd name="T20" fmla="*/ 0 w 19"/>
                  <a:gd name="T21" fmla="*/ 4 h 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9"/>
                  <a:gd name="T34" fmla="*/ 0 h 23"/>
                  <a:gd name="T35" fmla="*/ 19 w 19"/>
                  <a:gd name="T36" fmla="*/ 23 h 2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0" name="Freeform 188">
                <a:extLst>
                  <a:ext uri="{FF2B5EF4-FFF2-40B4-BE49-F238E27FC236}">
                    <a16:creationId xmlns:a16="http://schemas.microsoft.com/office/drawing/2014/main" id="{AD1B9B5B-FFFB-4A6F-BCBA-D047554125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>
                  <a:gd name="T0" fmla="*/ 0 w 21"/>
                  <a:gd name="T1" fmla="*/ 6 h 25"/>
                  <a:gd name="T2" fmla="*/ 10 w 21"/>
                  <a:gd name="T3" fmla="*/ 16 h 25"/>
                  <a:gd name="T4" fmla="*/ 19 w 21"/>
                  <a:gd name="T5" fmla="*/ 25 h 25"/>
                  <a:gd name="T6" fmla="*/ 21 w 21"/>
                  <a:gd name="T7" fmla="*/ 25 h 25"/>
                  <a:gd name="T8" fmla="*/ 21 w 21"/>
                  <a:gd name="T9" fmla="*/ 23 h 25"/>
                  <a:gd name="T10" fmla="*/ 21 w 21"/>
                  <a:gd name="T11" fmla="*/ 23 h 25"/>
                  <a:gd name="T12" fmla="*/ 21 w 21"/>
                  <a:gd name="T13" fmla="*/ 23 h 25"/>
                  <a:gd name="T14" fmla="*/ 12 w 21"/>
                  <a:gd name="T15" fmla="*/ 12 h 25"/>
                  <a:gd name="T16" fmla="*/ 2 w 21"/>
                  <a:gd name="T17" fmla="*/ 0 h 25"/>
                  <a:gd name="T18" fmla="*/ 0 w 21"/>
                  <a:gd name="T19" fmla="*/ 4 h 25"/>
                  <a:gd name="T20" fmla="*/ 0 w 21"/>
                  <a:gd name="T21" fmla="*/ 6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"/>
                  <a:gd name="T34" fmla="*/ 0 h 25"/>
                  <a:gd name="T35" fmla="*/ 21 w 21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1" name="Freeform 189">
                <a:extLst>
                  <a:ext uri="{FF2B5EF4-FFF2-40B4-BE49-F238E27FC236}">
                    <a16:creationId xmlns:a16="http://schemas.microsoft.com/office/drawing/2014/main" id="{420ACBAF-702B-48C1-B36A-58C6AF458E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>
                  <a:gd name="T0" fmla="*/ 0 w 23"/>
                  <a:gd name="T1" fmla="*/ 5 h 26"/>
                  <a:gd name="T2" fmla="*/ 10 w 23"/>
                  <a:gd name="T3" fmla="*/ 15 h 26"/>
                  <a:gd name="T4" fmla="*/ 19 w 23"/>
                  <a:gd name="T5" fmla="*/ 26 h 26"/>
                  <a:gd name="T6" fmla="*/ 21 w 23"/>
                  <a:gd name="T7" fmla="*/ 24 h 26"/>
                  <a:gd name="T8" fmla="*/ 21 w 23"/>
                  <a:gd name="T9" fmla="*/ 24 h 26"/>
                  <a:gd name="T10" fmla="*/ 21 w 23"/>
                  <a:gd name="T11" fmla="*/ 24 h 26"/>
                  <a:gd name="T12" fmla="*/ 23 w 23"/>
                  <a:gd name="T13" fmla="*/ 22 h 26"/>
                  <a:gd name="T14" fmla="*/ 12 w 23"/>
                  <a:gd name="T15" fmla="*/ 11 h 26"/>
                  <a:gd name="T16" fmla="*/ 2 w 23"/>
                  <a:gd name="T17" fmla="*/ 0 h 26"/>
                  <a:gd name="T18" fmla="*/ 2 w 23"/>
                  <a:gd name="T19" fmla="*/ 1 h 26"/>
                  <a:gd name="T20" fmla="*/ 0 w 23"/>
                  <a:gd name="T21" fmla="*/ 5 h 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"/>
                  <a:gd name="T34" fmla="*/ 0 h 26"/>
                  <a:gd name="T35" fmla="*/ 23 w 23"/>
                  <a:gd name="T36" fmla="*/ 26 h 2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2" name="Freeform 190">
                <a:extLst>
                  <a:ext uri="{FF2B5EF4-FFF2-40B4-BE49-F238E27FC236}">
                    <a16:creationId xmlns:a16="http://schemas.microsoft.com/office/drawing/2014/main" id="{4DEA388F-D125-4A7F-8B7E-14E282533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>
                  <a:gd name="T0" fmla="*/ 0 w 23"/>
                  <a:gd name="T1" fmla="*/ 3 h 26"/>
                  <a:gd name="T2" fmla="*/ 10 w 23"/>
                  <a:gd name="T3" fmla="*/ 15 h 26"/>
                  <a:gd name="T4" fmla="*/ 19 w 23"/>
                  <a:gd name="T5" fmla="*/ 26 h 26"/>
                  <a:gd name="T6" fmla="*/ 21 w 23"/>
                  <a:gd name="T7" fmla="*/ 24 h 26"/>
                  <a:gd name="T8" fmla="*/ 23 w 23"/>
                  <a:gd name="T9" fmla="*/ 22 h 26"/>
                  <a:gd name="T10" fmla="*/ 10 w 23"/>
                  <a:gd name="T11" fmla="*/ 11 h 26"/>
                  <a:gd name="T12" fmla="*/ 0 w 23"/>
                  <a:gd name="T13" fmla="*/ 0 h 26"/>
                  <a:gd name="T14" fmla="*/ 0 w 23"/>
                  <a:gd name="T15" fmla="*/ 2 h 26"/>
                  <a:gd name="T16" fmla="*/ 0 w 23"/>
                  <a:gd name="T17" fmla="*/ 3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"/>
                  <a:gd name="T28" fmla="*/ 0 h 26"/>
                  <a:gd name="T29" fmla="*/ 23 w 23"/>
                  <a:gd name="T30" fmla="*/ 26 h 2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3" name="Freeform 191">
                <a:extLst>
                  <a:ext uri="{FF2B5EF4-FFF2-40B4-BE49-F238E27FC236}">
                    <a16:creationId xmlns:a16="http://schemas.microsoft.com/office/drawing/2014/main" id="{B1E272D9-7F57-47DD-846C-884A1B942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>
                  <a:gd name="T0" fmla="*/ 0 w 23"/>
                  <a:gd name="T1" fmla="*/ 6 h 28"/>
                  <a:gd name="T2" fmla="*/ 10 w 23"/>
                  <a:gd name="T3" fmla="*/ 17 h 28"/>
                  <a:gd name="T4" fmla="*/ 21 w 23"/>
                  <a:gd name="T5" fmla="*/ 28 h 28"/>
                  <a:gd name="T6" fmla="*/ 23 w 23"/>
                  <a:gd name="T7" fmla="*/ 26 h 28"/>
                  <a:gd name="T8" fmla="*/ 23 w 23"/>
                  <a:gd name="T9" fmla="*/ 26 h 28"/>
                  <a:gd name="T10" fmla="*/ 12 w 23"/>
                  <a:gd name="T11" fmla="*/ 13 h 28"/>
                  <a:gd name="T12" fmla="*/ 2 w 23"/>
                  <a:gd name="T13" fmla="*/ 0 h 28"/>
                  <a:gd name="T14" fmla="*/ 0 w 23"/>
                  <a:gd name="T15" fmla="*/ 4 h 28"/>
                  <a:gd name="T16" fmla="*/ 0 w 23"/>
                  <a:gd name="T17" fmla="*/ 6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"/>
                  <a:gd name="T28" fmla="*/ 0 h 28"/>
                  <a:gd name="T29" fmla="*/ 23 w 23"/>
                  <a:gd name="T30" fmla="*/ 28 h 2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4" name="Freeform 192">
                <a:extLst>
                  <a:ext uri="{FF2B5EF4-FFF2-40B4-BE49-F238E27FC236}">
                    <a16:creationId xmlns:a16="http://schemas.microsoft.com/office/drawing/2014/main" id="{0765C647-0A4B-4916-B205-8B24FC88AE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>
                  <a:gd name="T0" fmla="*/ 0 w 25"/>
                  <a:gd name="T1" fmla="*/ 6 h 28"/>
                  <a:gd name="T2" fmla="*/ 10 w 25"/>
                  <a:gd name="T3" fmla="*/ 17 h 28"/>
                  <a:gd name="T4" fmla="*/ 23 w 25"/>
                  <a:gd name="T5" fmla="*/ 28 h 28"/>
                  <a:gd name="T6" fmla="*/ 23 w 25"/>
                  <a:gd name="T7" fmla="*/ 28 h 28"/>
                  <a:gd name="T8" fmla="*/ 23 w 25"/>
                  <a:gd name="T9" fmla="*/ 28 h 28"/>
                  <a:gd name="T10" fmla="*/ 23 w 25"/>
                  <a:gd name="T11" fmla="*/ 28 h 28"/>
                  <a:gd name="T12" fmla="*/ 23 w 25"/>
                  <a:gd name="T13" fmla="*/ 26 h 28"/>
                  <a:gd name="T14" fmla="*/ 25 w 25"/>
                  <a:gd name="T15" fmla="*/ 26 h 28"/>
                  <a:gd name="T16" fmla="*/ 25 w 25"/>
                  <a:gd name="T17" fmla="*/ 26 h 28"/>
                  <a:gd name="T18" fmla="*/ 12 w 25"/>
                  <a:gd name="T19" fmla="*/ 13 h 28"/>
                  <a:gd name="T20" fmla="*/ 2 w 25"/>
                  <a:gd name="T21" fmla="*/ 0 h 28"/>
                  <a:gd name="T22" fmla="*/ 2 w 25"/>
                  <a:gd name="T23" fmla="*/ 2 h 28"/>
                  <a:gd name="T24" fmla="*/ 0 w 25"/>
                  <a:gd name="T25" fmla="*/ 6 h 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28"/>
                  <a:gd name="T41" fmla="*/ 25 w 25"/>
                  <a:gd name="T42" fmla="*/ 28 h 2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5" name="Freeform 193">
                <a:extLst>
                  <a:ext uri="{FF2B5EF4-FFF2-40B4-BE49-F238E27FC236}">
                    <a16:creationId xmlns:a16="http://schemas.microsoft.com/office/drawing/2014/main" id="{61B37423-7DF8-499D-80C8-2914C674FA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>
                  <a:gd name="T0" fmla="*/ 0 w 25"/>
                  <a:gd name="T1" fmla="*/ 4 h 30"/>
                  <a:gd name="T2" fmla="*/ 10 w 25"/>
                  <a:gd name="T3" fmla="*/ 17 h 30"/>
                  <a:gd name="T4" fmla="*/ 21 w 25"/>
                  <a:gd name="T5" fmla="*/ 30 h 30"/>
                  <a:gd name="T6" fmla="*/ 21 w 25"/>
                  <a:gd name="T7" fmla="*/ 30 h 30"/>
                  <a:gd name="T8" fmla="*/ 21 w 25"/>
                  <a:gd name="T9" fmla="*/ 30 h 30"/>
                  <a:gd name="T10" fmla="*/ 21 w 25"/>
                  <a:gd name="T11" fmla="*/ 30 h 30"/>
                  <a:gd name="T12" fmla="*/ 21 w 25"/>
                  <a:gd name="T13" fmla="*/ 28 h 30"/>
                  <a:gd name="T14" fmla="*/ 23 w 25"/>
                  <a:gd name="T15" fmla="*/ 28 h 30"/>
                  <a:gd name="T16" fmla="*/ 23 w 25"/>
                  <a:gd name="T17" fmla="*/ 27 h 30"/>
                  <a:gd name="T18" fmla="*/ 25 w 25"/>
                  <a:gd name="T19" fmla="*/ 27 h 30"/>
                  <a:gd name="T20" fmla="*/ 25 w 25"/>
                  <a:gd name="T21" fmla="*/ 27 h 30"/>
                  <a:gd name="T22" fmla="*/ 12 w 25"/>
                  <a:gd name="T23" fmla="*/ 13 h 30"/>
                  <a:gd name="T24" fmla="*/ 0 w 25"/>
                  <a:gd name="T25" fmla="*/ 0 h 30"/>
                  <a:gd name="T26" fmla="*/ 0 w 25"/>
                  <a:gd name="T27" fmla="*/ 2 h 30"/>
                  <a:gd name="T28" fmla="*/ 0 w 25"/>
                  <a:gd name="T29" fmla="*/ 4 h 3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5"/>
                  <a:gd name="T46" fmla="*/ 0 h 30"/>
                  <a:gd name="T47" fmla="*/ 25 w 25"/>
                  <a:gd name="T48" fmla="*/ 30 h 3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6" name="Freeform 194">
                <a:extLst>
                  <a:ext uri="{FF2B5EF4-FFF2-40B4-BE49-F238E27FC236}">
                    <a16:creationId xmlns:a16="http://schemas.microsoft.com/office/drawing/2014/main" id="{A71DBD91-3AEF-405D-87F4-05D1A1D2FD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>
                  <a:gd name="T0" fmla="*/ 0 w 25"/>
                  <a:gd name="T1" fmla="*/ 6 h 32"/>
                  <a:gd name="T2" fmla="*/ 10 w 25"/>
                  <a:gd name="T3" fmla="*/ 19 h 32"/>
                  <a:gd name="T4" fmla="*/ 23 w 25"/>
                  <a:gd name="T5" fmla="*/ 32 h 32"/>
                  <a:gd name="T6" fmla="*/ 23 w 25"/>
                  <a:gd name="T7" fmla="*/ 32 h 32"/>
                  <a:gd name="T8" fmla="*/ 23 w 25"/>
                  <a:gd name="T9" fmla="*/ 31 h 32"/>
                  <a:gd name="T10" fmla="*/ 25 w 25"/>
                  <a:gd name="T11" fmla="*/ 31 h 32"/>
                  <a:gd name="T12" fmla="*/ 25 w 25"/>
                  <a:gd name="T13" fmla="*/ 31 h 32"/>
                  <a:gd name="T14" fmla="*/ 25 w 25"/>
                  <a:gd name="T15" fmla="*/ 31 h 32"/>
                  <a:gd name="T16" fmla="*/ 25 w 25"/>
                  <a:gd name="T17" fmla="*/ 31 h 32"/>
                  <a:gd name="T18" fmla="*/ 25 w 25"/>
                  <a:gd name="T19" fmla="*/ 31 h 32"/>
                  <a:gd name="T20" fmla="*/ 25 w 25"/>
                  <a:gd name="T21" fmla="*/ 31 h 32"/>
                  <a:gd name="T22" fmla="*/ 12 w 25"/>
                  <a:gd name="T23" fmla="*/ 15 h 32"/>
                  <a:gd name="T24" fmla="*/ 2 w 25"/>
                  <a:gd name="T25" fmla="*/ 0 h 32"/>
                  <a:gd name="T26" fmla="*/ 0 w 25"/>
                  <a:gd name="T27" fmla="*/ 2 h 32"/>
                  <a:gd name="T28" fmla="*/ 0 w 25"/>
                  <a:gd name="T29" fmla="*/ 6 h 3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5"/>
                  <a:gd name="T46" fmla="*/ 0 h 32"/>
                  <a:gd name="T47" fmla="*/ 25 w 25"/>
                  <a:gd name="T48" fmla="*/ 32 h 3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7" name="Freeform 195">
                <a:extLst>
                  <a:ext uri="{FF2B5EF4-FFF2-40B4-BE49-F238E27FC236}">
                    <a16:creationId xmlns:a16="http://schemas.microsoft.com/office/drawing/2014/main" id="{7245C13C-3780-407C-884E-116759A2A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>
                  <a:gd name="T0" fmla="*/ 0 w 27"/>
                  <a:gd name="T1" fmla="*/ 6 h 33"/>
                  <a:gd name="T2" fmla="*/ 12 w 27"/>
                  <a:gd name="T3" fmla="*/ 19 h 33"/>
                  <a:gd name="T4" fmla="*/ 25 w 27"/>
                  <a:gd name="T5" fmla="*/ 33 h 33"/>
                  <a:gd name="T6" fmla="*/ 25 w 27"/>
                  <a:gd name="T7" fmla="*/ 33 h 33"/>
                  <a:gd name="T8" fmla="*/ 25 w 27"/>
                  <a:gd name="T9" fmla="*/ 33 h 33"/>
                  <a:gd name="T10" fmla="*/ 25 w 27"/>
                  <a:gd name="T11" fmla="*/ 33 h 33"/>
                  <a:gd name="T12" fmla="*/ 25 w 27"/>
                  <a:gd name="T13" fmla="*/ 33 h 33"/>
                  <a:gd name="T14" fmla="*/ 25 w 27"/>
                  <a:gd name="T15" fmla="*/ 33 h 33"/>
                  <a:gd name="T16" fmla="*/ 27 w 27"/>
                  <a:gd name="T17" fmla="*/ 31 h 33"/>
                  <a:gd name="T18" fmla="*/ 27 w 27"/>
                  <a:gd name="T19" fmla="*/ 31 h 33"/>
                  <a:gd name="T20" fmla="*/ 27 w 27"/>
                  <a:gd name="T21" fmla="*/ 31 h 33"/>
                  <a:gd name="T22" fmla="*/ 19 w 27"/>
                  <a:gd name="T23" fmla="*/ 23 h 33"/>
                  <a:gd name="T24" fmla="*/ 13 w 27"/>
                  <a:gd name="T25" fmla="*/ 16 h 33"/>
                  <a:gd name="T26" fmla="*/ 8 w 27"/>
                  <a:gd name="T27" fmla="*/ 8 h 33"/>
                  <a:gd name="T28" fmla="*/ 2 w 27"/>
                  <a:gd name="T29" fmla="*/ 0 h 33"/>
                  <a:gd name="T30" fmla="*/ 2 w 27"/>
                  <a:gd name="T31" fmla="*/ 2 h 33"/>
                  <a:gd name="T32" fmla="*/ 0 w 27"/>
                  <a:gd name="T33" fmla="*/ 6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"/>
                  <a:gd name="T52" fmla="*/ 0 h 33"/>
                  <a:gd name="T53" fmla="*/ 27 w 27"/>
                  <a:gd name="T54" fmla="*/ 33 h 3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8" name="Freeform 196">
                <a:extLst>
                  <a:ext uri="{FF2B5EF4-FFF2-40B4-BE49-F238E27FC236}">
                    <a16:creationId xmlns:a16="http://schemas.microsoft.com/office/drawing/2014/main" id="{603A9565-F68D-4034-BA38-E7ADF61BE2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>
                  <a:gd name="T0" fmla="*/ 0 w 188"/>
                  <a:gd name="T1" fmla="*/ 76 h 107"/>
                  <a:gd name="T2" fmla="*/ 10 w 188"/>
                  <a:gd name="T3" fmla="*/ 91 h 107"/>
                  <a:gd name="T4" fmla="*/ 23 w 188"/>
                  <a:gd name="T5" fmla="*/ 107 h 107"/>
                  <a:gd name="T6" fmla="*/ 25 w 188"/>
                  <a:gd name="T7" fmla="*/ 105 h 107"/>
                  <a:gd name="T8" fmla="*/ 25 w 188"/>
                  <a:gd name="T9" fmla="*/ 105 h 107"/>
                  <a:gd name="T10" fmla="*/ 25 w 188"/>
                  <a:gd name="T11" fmla="*/ 105 h 107"/>
                  <a:gd name="T12" fmla="*/ 25 w 188"/>
                  <a:gd name="T13" fmla="*/ 103 h 107"/>
                  <a:gd name="T14" fmla="*/ 27 w 188"/>
                  <a:gd name="T15" fmla="*/ 103 h 107"/>
                  <a:gd name="T16" fmla="*/ 25 w 188"/>
                  <a:gd name="T17" fmla="*/ 103 h 107"/>
                  <a:gd name="T18" fmla="*/ 19 w 188"/>
                  <a:gd name="T19" fmla="*/ 95 h 107"/>
                  <a:gd name="T20" fmla="*/ 11 w 188"/>
                  <a:gd name="T21" fmla="*/ 88 h 107"/>
                  <a:gd name="T22" fmla="*/ 6 w 188"/>
                  <a:gd name="T23" fmla="*/ 80 h 107"/>
                  <a:gd name="T24" fmla="*/ 0 w 188"/>
                  <a:gd name="T25" fmla="*/ 71 h 107"/>
                  <a:gd name="T26" fmla="*/ 0 w 188"/>
                  <a:gd name="T27" fmla="*/ 72 h 107"/>
                  <a:gd name="T28" fmla="*/ 0 w 188"/>
                  <a:gd name="T29" fmla="*/ 72 h 107"/>
                  <a:gd name="T30" fmla="*/ 0 w 188"/>
                  <a:gd name="T31" fmla="*/ 74 h 107"/>
                  <a:gd name="T32" fmla="*/ 0 w 188"/>
                  <a:gd name="T33" fmla="*/ 76 h 107"/>
                  <a:gd name="T34" fmla="*/ 188 w 188"/>
                  <a:gd name="T35" fmla="*/ 0 h 107"/>
                  <a:gd name="T36" fmla="*/ 188 w 188"/>
                  <a:gd name="T37" fmla="*/ 0 h 107"/>
                  <a:gd name="T38" fmla="*/ 188 w 188"/>
                  <a:gd name="T39" fmla="*/ 2 h 107"/>
                  <a:gd name="T40" fmla="*/ 188 w 188"/>
                  <a:gd name="T41" fmla="*/ 2 h 107"/>
                  <a:gd name="T42" fmla="*/ 188 w 188"/>
                  <a:gd name="T43" fmla="*/ 2 h 107"/>
                  <a:gd name="T44" fmla="*/ 188 w 188"/>
                  <a:gd name="T45" fmla="*/ 0 h 107"/>
                  <a:gd name="T46" fmla="*/ 188 w 188"/>
                  <a:gd name="T47" fmla="*/ 0 h 10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88"/>
                  <a:gd name="T73" fmla="*/ 0 h 107"/>
                  <a:gd name="T74" fmla="*/ 188 w 188"/>
                  <a:gd name="T75" fmla="*/ 107 h 10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9" name="Freeform 197">
                <a:extLst>
                  <a:ext uri="{FF2B5EF4-FFF2-40B4-BE49-F238E27FC236}">
                    <a16:creationId xmlns:a16="http://schemas.microsoft.com/office/drawing/2014/main" id="{9BCFE879-D7ED-436C-A8A1-F9CCBA4CB9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>
                  <a:gd name="T0" fmla="*/ 0 w 188"/>
                  <a:gd name="T1" fmla="*/ 75 h 106"/>
                  <a:gd name="T2" fmla="*/ 6 w 188"/>
                  <a:gd name="T3" fmla="*/ 83 h 106"/>
                  <a:gd name="T4" fmla="*/ 11 w 188"/>
                  <a:gd name="T5" fmla="*/ 91 h 106"/>
                  <a:gd name="T6" fmla="*/ 17 w 188"/>
                  <a:gd name="T7" fmla="*/ 98 h 106"/>
                  <a:gd name="T8" fmla="*/ 25 w 188"/>
                  <a:gd name="T9" fmla="*/ 106 h 106"/>
                  <a:gd name="T10" fmla="*/ 25 w 188"/>
                  <a:gd name="T11" fmla="*/ 106 h 106"/>
                  <a:gd name="T12" fmla="*/ 25 w 188"/>
                  <a:gd name="T13" fmla="*/ 104 h 106"/>
                  <a:gd name="T14" fmla="*/ 27 w 188"/>
                  <a:gd name="T15" fmla="*/ 104 h 106"/>
                  <a:gd name="T16" fmla="*/ 25 w 188"/>
                  <a:gd name="T17" fmla="*/ 104 h 106"/>
                  <a:gd name="T18" fmla="*/ 27 w 188"/>
                  <a:gd name="T19" fmla="*/ 104 h 106"/>
                  <a:gd name="T20" fmla="*/ 27 w 188"/>
                  <a:gd name="T21" fmla="*/ 102 h 106"/>
                  <a:gd name="T22" fmla="*/ 19 w 188"/>
                  <a:gd name="T23" fmla="*/ 94 h 106"/>
                  <a:gd name="T24" fmla="*/ 13 w 188"/>
                  <a:gd name="T25" fmla="*/ 87 h 106"/>
                  <a:gd name="T26" fmla="*/ 6 w 188"/>
                  <a:gd name="T27" fmla="*/ 79 h 106"/>
                  <a:gd name="T28" fmla="*/ 2 w 188"/>
                  <a:gd name="T29" fmla="*/ 70 h 106"/>
                  <a:gd name="T30" fmla="*/ 0 w 188"/>
                  <a:gd name="T31" fmla="*/ 72 h 106"/>
                  <a:gd name="T32" fmla="*/ 0 w 188"/>
                  <a:gd name="T33" fmla="*/ 73 h 106"/>
                  <a:gd name="T34" fmla="*/ 0 w 188"/>
                  <a:gd name="T35" fmla="*/ 75 h 106"/>
                  <a:gd name="T36" fmla="*/ 0 w 188"/>
                  <a:gd name="T37" fmla="*/ 75 h 106"/>
                  <a:gd name="T38" fmla="*/ 186 w 188"/>
                  <a:gd name="T39" fmla="*/ 0 h 106"/>
                  <a:gd name="T40" fmla="*/ 188 w 188"/>
                  <a:gd name="T41" fmla="*/ 0 h 106"/>
                  <a:gd name="T42" fmla="*/ 188 w 188"/>
                  <a:gd name="T43" fmla="*/ 3 h 106"/>
                  <a:gd name="T44" fmla="*/ 188 w 188"/>
                  <a:gd name="T45" fmla="*/ 3 h 106"/>
                  <a:gd name="T46" fmla="*/ 188 w 188"/>
                  <a:gd name="T47" fmla="*/ 5 h 106"/>
                  <a:gd name="T48" fmla="*/ 188 w 188"/>
                  <a:gd name="T49" fmla="*/ 5 h 106"/>
                  <a:gd name="T50" fmla="*/ 188 w 188"/>
                  <a:gd name="T51" fmla="*/ 5 h 106"/>
                  <a:gd name="T52" fmla="*/ 186 w 188"/>
                  <a:gd name="T53" fmla="*/ 3 h 106"/>
                  <a:gd name="T54" fmla="*/ 186 w 188"/>
                  <a:gd name="T55" fmla="*/ 0 h 10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88"/>
                  <a:gd name="T85" fmla="*/ 0 h 106"/>
                  <a:gd name="T86" fmla="*/ 188 w 188"/>
                  <a:gd name="T87" fmla="*/ 106 h 10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" name="Freeform 198">
                <a:extLst>
                  <a:ext uri="{FF2B5EF4-FFF2-40B4-BE49-F238E27FC236}">
                    <a16:creationId xmlns:a16="http://schemas.microsoft.com/office/drawing/2014/main" id="{78220A1F-1700-464D-8374-43706736B7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>
                  <a:gd name="T0" fmla="*/ 188 w 188"/>
                  <a:gd name="T1" fmla="*/ 5 h 106"/>
                  <a:gd name="T2" fmla="*/ 188 w 188"/>
                  <a:gd name="T3" fmla="*/ 3 h 106"/>
                  <a:gd name="T4" fmla="*/ 188 w 188"/>
                  <a:gd name="T5" fmla="*/ 3 h 106"/>
                  <a:gd name="T6" fmla="*/ 186 w 188"/>
                  <a:gd name="T7" fmla="*/ 2 h 106"/>
                  <a:gd name="T8" fmla="*/ 184 w 188"/>
                  <a:gd name="T9" fmla="*/ 0 h 106"/>
                  <a:gd name="T10" fmla="*/ 182 w 188"/>
                  <a:gd name="T11" fmla="*/ 0 h 106"/>
                  <a:gd name="T12" fmla="*/ 182 w 188"/>
                  <a:gd name="T13" fmla="*/ 0 h 106"/>
                  <a:gd name="T14" fmla="*/ 184 w 188"/>
                  <a:gd name="T15" fmla="*/ 5 h 106"/>
                  <a:gd name="T16" fmla="*/ 186 w 188"/>
                  <a:gd name="T17" fmla="*/ 9 h 106"/>
                  <a:gd name="T18" fmla="*/ 186 w 188"/>
                  <a:gd name="T19" fmla="*/ 9 h 106"/>
                  <a:gd name="T20" fmla="*/ 186 w 188"/>
                  <a:gd name="T21" fmla="*/ 9 h 106"/>
                  <a:gd name="T22" fmla="*/ 186 w 188"/>
                  <a:gd name="T23" fmla="*/ 9 h 106"/>
                  <a:gd name="T24" fmla="*/ 188 w 188"/>
                  <a:gd name="T25" fmla="*/ 7 h 106"/>
                  <a:gd name="T26" fmla="*/ 188 w 188"/>
                  <a:gd name="T27" fmla="*/ 7 h 106"/>
                  <a:gd name="T28" fmla="*/ 188 w 188"/>
                  <a:gd name="T29" fmla="*/ 5 h 106"/>
                  <a:gd name="T30" fmla="*/ 0 w 188"/>
                  <a:gd name="T31" fmla="*/ 74 h 106"/>
                  <a:gd name="T32" fmla="*/ 6 w 188"/>
                  <a:gd name="T33" fmla="*/ 83 h 106"/>
                  <a:gd name="T34" fmla="*/ 11 w 188"/>
                  <a:gd name="T35" fmla="*/ 91 h 106"/>
                  <a:gd name="T36" fmla="*/ 19 w 188"/>
                  <a:gd name="T37" fmla="*/ 98 h 106"/>
                  <a:gd name="T38" fmla="*/ 25 w 188"/>
                  <a:gd name="T39" fmla="*/ 106 h 106"/>
                  <a:gd name="T40" fmla="*/ 25 w 188"/>
                  <a:gd name="T41" fmla="*/ 106 h 106"/>
                  <a:gd name="T42" fmla="*/ 25 w 188"/>
                  <a:gd name="T43" fmla="*/ 106 h 106"/>
                  <a:gd name="T44" fmla="*/ 27 w 188"/>
                  <a:gd name="T45" fmla="*/ 104 h 106"/>
                  <a:gd name="T46" fmla="*/ 29 w 188"/>
                  <a:gd name="T47" fmla="*/ 104 h 106"/>
                  <a:gd name="T48" fmla="*/ 21 w 188"/>
                  <a:gd name="T49" fmla="*/ 96 h 106"/>
                  <a:gd name="T50" fmla="*/ 13 w 188"/>
                  <a:gd name="T51" fmla="*/ 87 h 106"/>
                  <a:gd name="T52" fmla="*/ 8 w 188"/>
                  <a:gd name="T53" fmla="*/ 79 h 106"/>
                  <a:gd name="T54" fmla="*/ 2 w 188"/>
                  <a:gd name="T55" fmla="*/ 68 h 106"/>
                  <a:gd name="T56" fmla="*/ 2 w 188"/>
                  <a:gd name="T57" fmla="*/ 72 h 106"/>
                  <a:gd name="T58" fmla="*/ 0 w 188"/>
                  <a:gd name="T59" fmla="*/ 74 h 10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88"/>
                  <a:gd name="T91" fmla="*/ 0 h 106"/>
                  <a:gd name="T92" fmla="*/ 188 w 188"/>
                  <a:gd name="T93" fmla="*/ 106 h 10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" name="Freeform 199">
                <a:extLst>
                  <a:ext uri="{FF2B5EF4-FFF2-40B4-BE49-F238E27FC236}">
                    <a16:creationId xmlns:a16="http://schemas.microsoft.com/office/drawing/2014/main" id="{7058880F-0214-4C3E-91D0-C3DFA8D46B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>
                  <a:gd name="T0" fmla="*/ 186 w 186"/>
                  <a:gd name="T1" fmla="*/ 9 h 106"/>
                  <a:gd name="T2" fmla="*/ 184 w 186"/>
                  <a:gd name="T3" fmla="*/ 7 h 106"/>
                  <a:gd name="T4" fmla="*/ 184 w 186"/>
                  <a:gd name="T5" fmla="*/ 4 h 106"/>
                  <a:gd name="T6" fmla="*/ 182 w 186"/>
                  <a:gd name="T7" fmla="*/ 2 h 106"/>
                  <a:gd name="T8" fmla="*/ 182 w 186"/>
                  <a:gd name="T9" fmla="*/ 2 h 106"/>
                  <a:gd name="T10" fmla="*/ 180 w 186"/>
                  <a:gd name="T11" fmla="*/ 2 h 106"/>
                  <a:gd name="T12" fmla="*/ 178 w 186"/>
                  <a:gd name="T13" fmla="*/ 0 h 106"/>
                  <a:gd name="T14" fmla="*/ 180 w 186"/>
                  <a:gd name="T15" fmla="*/ 7 h 106"/>
                  <a:gd name="T16" fmla="*/ 182 w 186"/>
                  <a:gd name="T17" fmla="*/ 15 h 106"/>
                  <a:gd name="T18" fmla="*/ 184 w 186"/>
                  <a:gd name="T19" fmla="*/ 13 h 106"/>
                  <a:gd name="T20" fmla="*/ 184 w 186"/>
                  <a:gd name="T21" fmla="*/ 11 h 106"/>
                  <a:gd name="T22" fmla="*/ 184 w 186"/>
                  <a:gd name="T23" fmla="*/ 11 h 106"/>
                  <a:gd name="T24" fmla="*/ 186 w 186"/>
                  <a:gd name="T25" fmla="*/ 9 h 106"/>
                  <a:gd name="T26" fmla="*/ 0 w 186"/>
                  <a:gd name="T27" fmla="*/ 74 h 106"/>
                  <a:gd name="T28" fmla="*/ 4 w 186"/>
                  <a:gd name="T29" fmla="*/ 83 h 106"/>
                  <a:gd name="T30" fmla="*/ 11 w 186"/>
                  <a:gd name="T31" fmla="*/ 91 h 106"/>
                  <a:gd name="T32" fmla="*/ 17 w 186"/>
                  <a:gd name="T33" fmla="*/ 98 h 106"/>
                  <a:gd name="T34" fmla="*/ 25 w 186"/>
                  <a:gd name="T35" fmla="*/ 106 h 106"/>
                  <a:gd name="T36" fmla="*/ 27 w 186"/>
                  <a:gd name="T37" fmla="*/ 106 h 106"/>
                  <a:gd name="T38" fmla="*/ 27 w 186"/>
                  <a:gd name="T39" fmla="*/ 104 h 106"/>
                  <a:gd name="T40" fmla="*/ 27 w 186"/>
                  <a:gd name="T41" fmla="*/ 104 h 106"/>
                  <a:gd name="T42" fmla="*/ 27 w 186"/>
                  <a:gd name="T43" fmla="*/ 104 h 106"/>
                  <a:gd name="T44" fmla="*/ 19 w 186"/>
                  <a:gd name="T45" fmla="*/ 96 h 106"/>
                  <a:gd name="T46" fmla="*/ 13 w 186"/>
                  <a:gd name="T47" fmla="*/ 87 h 106"/>
                  <a:gd name="T48" fmla="*/ 6 w 186"/>
                  <a:gd name="T49" fmla="*/ 77 h 106"/>
                  <a:gd name="T50" fmla="*/ 2 w 186"/>
                  <a:gd name="T51" fmla="*/ 68 h 106"/>
                  <a:gd name="T52" fmla="*/ 0 w 186"/>
                  <a:gd name="T53" fmla="*/ 70 h 106"/>
                  <a:gd name="T54" fmla="*/ 0 w 186"/>
                  <a:gd name="T55" fmla="*/ 74 h 10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86"/>
                  <a:gd name="T85" fmla="*/ 0 h 106"/>
                  <a:gd name="T86" fmla="*/ 186 w 186"/>
                  <a:gd name="T87" fmla="*/ 106 h 10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" name="Freeform 200">
                <a:extLst>
                  <a:ext uri="{FF2B5EF4-FFF2-40B4-BE49-F238E27FC236}">
                    <a16:creationId xmlns:a16="http://schemas.microsoft.com/office/drawing/2014/main" id="{30D17790-224D-4FC0-945A-0E05F9CA63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>
                  <a:gd name="T0" fmla="*/ 184 w 184"/>
                  <a:gd name="T1" fmla="*/ 11 h 106"/>
                  <a:gd name="T2" fmla="*/ 182 w 184"/>
                  <a:gd name="T3" fmla="*/ 7 h 106"/>
                  <a:gd name="T4" fmla="*/ 180 w 184"/>
                  <a:gd name="T5" fmla="*/ 2 h 106"/>
                  <a:gd name="T6" fmla="*/ 178 w 184"/>
                  <a:gd name="T7" fmla="*/ 2 h 106"/>
                  <a:gd name="T8" fmla="*/ 178 w 184"/>
                  <a:gd name="T9" fmla="*/ 0 h 106"/>
                  <a:gd name="T10" fmla="*/ 178 w 184"/>
                  <a:gd name="T11" fmla="*/ 0 h 106"/>
                  <a:gd name="T12" fmla="*/ 176 w 184"/>
                  <a:gd name="T13" fmla="*/ 0 h 106"/>
                  <a:gd name="T14" fmla="*/ 176 w 184"/>
                  <a:gd name="T15" fmla="*/ 0 h 106"/>
                  <a:gd name="T16" fmla="*/ 176 w 184"/>
                  <a:gd name="T17" fmla="*/ 0 h 106"/>
                  <a:gd name="T18" fmla="*/ 178 w 184"/>
                  <a:gd name="T19" fmla="*/ 7 h 106"/>
                  <a:gd name="T20" fmla="*/ 180 w 184"/>
                  <a:gd name="T21" fmla="*/ 17 h 106"/>
                  <a:gd name="T22" fmla="*/ 182 w 184"/>
                  <a:gd name="T23" fmla="*/ 15 h 106"/>
                  <a:gd name="T24" fmla="*/ 184 w 184"/>
                  <a:gd name="T25" fmla="*/ 11 h 106"/>
                  <a:gd name="T26" fmla="*/ 0 w 184"/>
                  <a:gd name="T27" fmla="*/ 70 h 106"/>
                  <a:gd name="T28" fmla="*/ 6 w 184"/>
                  <a:gd name="T29" fmla="*/ 81 h 106"/>
                  <a:gd name="T30" fmla="*/ 11 w 184"/>
                  <a:gd name="T31" fmla="*/ 89 h 106"/>
                  <a:gd name="T32" fmla="*/ 19 w 184"/>
                  <a:gd name="T33" fmla="*/ 98 h 106"/>
                  <a:gd name="T34" fmla="*/ 27 w 184"/>
                  <a:gd name="T35" fmla="*/ 106 h 106"/>
                  <a:gd name="T36" fmla="*/ 27 w 184"/>
                  <a:gd name="T37" fmla="*/ 104 h 106"/>
                  <a:gd name="T38" fmla="*/ 27 w 184"/>
                  <a:gd name="T39" fmla="*/ 104 h 106"/>
                  <a:gd name="T40" fmla="*/ 27 w 184"/>
                  <a:gd name="T41" fmla="*/ 104 h 106"/>
                  <a:gd name="T42" fmla="*/ 28 w 184"/>
                  <a:gd name="T43" fmla="*/ 102 h 106"/>
                  <a:gd name="T44" fmla="*/ 21 w 184"/>
                  <a:gd name="T45" fmla="*/ 95 h 106"/>
                  <a:gd name="T46" fmla="*/ 13 w 184"/>
                  <a:gd name="T47" fmla="*/ 85 h 106"/>
                  <a:gd name="T48" fmla="*/ 8 w 184"/>
                  <a:gd name="T49" fmla="*/ 76 h 106"/>
                  <a:gd name="T50" fmla="*/ 2 w 184"/>
                  <a:gd name="T51" fmla="*/ 64 h 106"/>
                  <a:gd name="T52" fmla="*/ 2 w 184"/>
                  <a:gd name="T53" fmla="*/ 68 h 106"/>
                  <a:gd name="T54" fmla="*/ 0 w 184"/>
                  <a:gd name="T55" fmla="*/ 70 h 10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84"/>
                  <a:gd name="T85" fmla="*/ 0 h 106"/>
                  <a:gd name="T86" fmla="*/ 184 w 184"/>
                  <a:gd name="T87" fmla="*/ 106 h 10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3" name="Freeform 201">
                <a:extLst>
                  <a:ext uri="{FF2B5EF4-FFF2-40B4-BE49-F238E27FC236}">
                    <a16:creationId xmlns:a16="http://schemas.microsoft.com/office/drawing/2014/main" id="{6DD3742D-10BE-4347-B373-80ECFB232E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>
                  <a:gd name="T0" fmla="*/ 180 w 180"/>
                  <a:gd name="T1" fmla="*/ 76 h 165"/>
                  <a:gd name="T2" fmla="*/ 178 w 180"/>
                  <a:gd name="T3" fmla="*/ 68 h 165"/>
                  <a:gd name="T4" fmla="*/ 176 w 180"/>
                  <a:gd name="T5" fmla="*/ 61 h 165"/>
                  <a:gd name="T6" fmla="*/ 176 w 180"/>
                  <a:gd name="T7" fmla="*/ 61 h 165"/>
                  <a:gd name="T8" fmla="*/ 176 w 180"/>
                  <a:gd name="T9" fmla="*/ 61 h 165"/>
                  <a:gd name="T10" fmla="*/ 176 w 180"/>
                  <a:gd name="T11" fmla="*/ 61 h 165"/>
                  <a:gd name="T12" fmla="*/ 174 w 180"/>
                  <a:gd name="T13" fmla="*/ 61 h 165"/>
                  <a:gd name="T14" fmla="*/ 172 w 180"/>
                  <a:gd name="T15" fmla="*/ 61 h 165"/>
                  <a:gd name="T16" fmla="*/ 171 w 180"/>
                  <a:gd name="T17" fmla="*/ 59 h 165"/>
                  <a:gd name="T18" fmla="*/ 174 w 180"/>
                  <a:gd name="T19" fmla="*/ 70 h 165"/>
                  <a:gd name="T20" fmla="*/ 176 w 180"/>
                  <a:gd name="T21" fmla="*/ 80 h 165"/>
                  <a:gd name="T22" fmla="*/ 178 w 180"/>
                  <a:gd name="T23" fmla="*/ 78 h 165"/>
                  <a:gd name="T24" fmla="*/ 180 w 180"/>
                  <a:gd name="T25" fmla="*/ 76 h 165"/>
                  <a:gd name="T26" fmla="*/ 0 w 180"/>
                  <a:gd name="T27" fmla="*/ 129 h 165"/>
                  <a:gd name="T28" fmla="*/ 4 w 180"/>
                  <a:gd name="T29" fmla="*/ 138 h 165"/>
                  <a:gd name="T30" fmla="*/ 11 w 180"/>
                  <a:gd name="T31" fmla="*/ 148 h 165"/>
                  <a:gd name="T32" fmla="*/ 17 w 180"/>
                  <a:gd name="T33" fmla="*/ 157 h 165"/>
                  <a:gd name="T34" fmla="*/ 25 w 180"/>
                  <a:gd name="T35" fmla="*/ 165 h 165"/>
                  <a:gd name="T36" fmla="*/ 26 w 180"/>
                  <a:gd name="T37" fmla="*/ 163 h 165"/>
                  <a:gd name="T38" fmla="*/ 28 w 180"/>
                  <a:gd name="T39" fmla="*/ 163 h 165"/>
                  <a:gd name="T40" fmla="*/ 28 w 180"/>
                  <a:gd name="T41" fmla="*/ 163 h 165"/>
                  <a:gd name="T42" fmla="*/ 28 w 180"/>
                  <a:gd name="T43" fmla="*/ 161 h 165"/>
                  <a:gd name="T44" fmla="*/ 21 w 180"/>
                  <a:gd name="T45" fmla="*/ 154 h 165"/>
                  <a:gd name="T46" fmla="*/ 13 w 180"/>
                  <a:gd name="T47" fmla="*/ 144 h 165"/>
                  <a:gd name="T48" fmla="*/ 6 w 180"/>
                  <a:gd name="T49" fmla="*/ 135 h 165"/>
                  <a:gd name="T50" fmla="*/ 2 w 180"/>
                  <a:gd name="T51" fmla="*/ 123 h 165"/>
                  <a:gd name="T52" fmla="*/ 0 w 180"/>
                  <a:gd name="T53" fmla="*/ 125 h 165"/>
                  <a:gd name="T54" fmla="*/ 0 w 180"/>
                  <a:gd name="T55" fmla="*/ 129 h 165"/>
                  <a:gd name="T56" fmla="*/ 91 w 180"/>
                  <a:gd name="T57" fmla="*/ 0 h 165"/>
                  <a:gd name="T58" fmla="*/ 91 w 180"/>
                  <a:gd name="T59" fmla="*/ 0 h 165"/>
                  <a:gd name="T60" fmla="*/ 93 w 180"/>
                  <a:gd name="T61" fmla="*/ 2 h 165"/>
                  <a:gd name="T62" fmla="*/ 91 w 180"/>
                  <a:gd name="T63" fmla="*/ 2 h 165"/>
                  <a:gd name="T64" fmla="*/ 91 w 180"/>
                  <a:gd name="T65" fmla="*/ 2 h 165"/>
                  <a:gd name="T66" fmla="*/ 91 w 180"/>
                  <a:gd name="T67" fmla="*/ 0 h 165"/>
                  <a:gd name="T68" fmla="*/ 91 w 180"/>
                  <a:gd name="T69" fmla="*/ 0 h 16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80"/>
                  <a:gd name="T106" fmla="*/ 0 h 165"/>
                  <a:gd name="T107" fmla="*/ 180 w 180"/>
                  <a:gd name="T108" fmla="*/ 165 h 16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4" name="Freeform 202">
                <a:extLst>
                  <a:ext uri="{FF2B5EF4-FFF2-40B4-BE49-F238E27FC236}">
                    <a16:creationId xmlns:a16="http://schemas.microsoft.com/office/drawing/2014/main" id="{191B7B38-0C8C-4E48-A33C-AFC936DBAA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>
                  <a:gd name="T0" fmla="*/ 178 w 178"/>
                  <a:gd name="T1" fmla="*/ 78 h 163"/>
                  <a:gd name="T2" fmla="*/ 176 w 178"/>
                  <a:gd name="T3" fmla="*/ 68 h 163"/>
                  <a:gd name="T4" fmla="*/ 174 w 178"/>
                  <a:gd name="T5" fmla="*/ 61 h 163"/>
                  <a:gd name="T6" fmla="*/ 172 w 178"/>
                  <a:gd name="T7" fmla="*/ 59 h 163"/>
                  <a:gd name="T8" fmla="*/ 169 w 178"/>
                  <a:gd name="T9" fmla="*/ 59 h 163"/>
                  <a:gd name="T10" fmla="*/ 172 w 178"/>
                  <a:gd name="T11" fmla="*/ 70 h 163"/>
                  <a:gd name="T12" fmla="*/ 174 w 178"/>
                  <a:gd name="T13" fmla="*/ 83 h 163"/>
                  <a:gd name="T14" fmla="*/ 176 w 178"/>
                  <a:gd name="T15" fmla="*/ 80 h 163"/>
                  <a:gd name="T16" fmla="*/ 178 w 178"/>
                  <a:gd name="T17" fmla="*/ 78 h 163"/>
                  <a:gd name="T18" fmla="*/ 0 w 178"/>
                  <a:gd name="T19" fmla="*/ 125 h 163"/>
                  <a:gd name="T20" fmla="*/ 6 w 178"/>
                  <a:gd name="T21" fmla="*/ 137 h 163"/>
                  <a:gd name="T22" fmla="*/ 11 w 178"/>
                  <a:gd name="T23" fmla="*/ 146 h 163"/>
                  <a:gd name="T24" fmla="*/ 19 w 178"/>
                  <a:gd name="T25" fmla="*/ 156 h 163"/>
                  <a:gd name="T26" fmla="*/ 26 w 178"/>
                  <a:gd name="T27" fmla="*/ 163 h 163"/>
                  <a:gd name="T28" fmla="*/ 28 w 178"/>
                  <a:gd name="T29" fmla="*/ 163 h 163"/>
                  <a:gd name="T30" fmla="*/ 28 w 178"/>
                  <a:gd name="T31" fmla="*/ 163 h 163"/>
                  <a:gd name="T32" fmla="*/ 28 w 178"/>
                  <a:gd name="T33" fmla="*/ 161 h 163"/>
                  <a:gd name="T34" fmla="*/ 30 w 178"/>
                  <a:gd name="T35" fmla="*/ 161 h 163"/>
                  <a:gd name="T36" fmla="*/ 21 w 178"/>
                  <a:gd name="T37" fmla="*/ 152 h 163"/>
                  <a:gd name="T38" fmla="*/ 13 w 178"/>
                  <a:gd name="T39" fmla="*/ 142 h 163"/>
                  <a:gd name="T40" fmla="*/ 7 w 178"/>
                  <a:gd name="T41" fmla="*/ 131 h 163"/>
                  <a:gd name="T42" fmla="*/ 2 w 178"/>
                  <a:gd name="T43" fmla="*/ 119 h 163"/>
                  <a:gd name="T44" fmla="*/ 2 w 178"/>
                  <a:gd name="T45" fmla="*/ 121 h 163"/>
                  <a:gd name="T46" fmla="*/ 2 w 178"/>
                  <a:gd name="T47" fmla="*/ 121 h 163"/>
                  <a:gd name="T48" fmla="*/ 2 w 178"/>
                  <a:gd name="T49" fmla="*/ 123 h 163"/>
                  <a:gd name="T50" fmla="*/ 0 w 178"/>
                  <a:gd name="T51" fmla="*/ 125 h 163"/>
                  <a:gd name="T52" fmla="*/ 91 w 178"/>
                  <a:gd name="T53" fmla="*/ 0 h 163"/>
                  <a:gd name="T54" fmla="*/ 93 w 178"/>
                  <a:gd name="T55" fmla="*/ 2 h 163"/>
                  <a:gd name="T56" fmla="*/ 93 w 178"/>
                  <a:gd name="T57" fmla="*/ 4 h 163"/>
                  <a:gd name="T58" fmla="*/ 93 w 178"/>
                  <a:gd name="T59" fmla="*/ 4 h 163"/>
                  <a:gd name="T60" fmla="*/ 91 w 178"/>
                  <a:gd name="T61" fmla="*/ 4 h 163"/>
                  <a:gd name="T62" fmla="*/ 91 w 178"/>
                  <a:gd name="T63" fmla="*/ 2 h 163"/>
                  <a:gd name="T64" fmla="*/ 91 w 178"/>
                  <a:gd name="T65" fmla="*/ 0 h 1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8"/>
                  <a:gd name="T100" fmla="*/ 0 h 163"/>
                  <a:gd name="T101" fmla="*/ 178 w 178"/>
                  <a:gd name="T102" fmla="*/ 163 h 1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5" name="Freeform 203">
                <a:extLst>
                  <a:ext uri="{FF2B5EF4-FFF2-40B4-BE49-F238E27FC236}">
                    <a16:creationId xmlns:a16="http://schemas.microsoft.com/office/drawing/2014/main" id="{A76D7694-E264-4D30-A49E-5C1F5E0D7D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>
                  <a:gd name="T0" fmla="*/ 174 w 174"/>
                  <a:gd name="T1" fmla="*/ 78 h 159"/>
                  <a:gd name="T2" fmla="*/ 172 w 174"/>
                  <a:gd name="T3" fmla="*/ 68 h 159"/>
                  <a:gd name="T4" fmla="*/ 169 w 174"/>
                  <a:gd name="T5" fmla="*/ 57 h 159"/>
                  <a:gd name="T6" fmla="*/ 167 w 174"/>
                  <a:gd name="T7" fmla="*/ 57 h 159"/>
                  <a:gd name="T8" fmla="*/ 165 w 174"/>
                  <a:gd name="T9" fmla="*/ 55 h 159"/>
                  <a:gd name="T10" fmla="*/ 169 w 174"/>
                  <a:gd name="T11" fmla="*/ 68 h 159"/>
                  <a:gd name="T12" fmla="*/ 172 w 174"/>
                  <a:gd name="T13" fmla="*/ 83 h 159"/>
                  <a:gd name="T14" fmla="*/ 172 w 174"/>
                  <a:gd name="T15" fmla="*/ 81 h 159"/>
                  <a:gd name="T16" fmla="*/ 174 w 174"/>
                  <a:gd name="T17" fmla="*/ 78 h 159"/>
                  <a:gd name="T18" fmla="*/ 91 w 174"/>
                  <a:gd name="T19" fmla="*/ 0 h 159"/>
                  <a:gd name="T20" fmla="*/ 89 w 174"/>
                  <a:gd name="T21" fmla="*/ 0 h 159"/>
                  <a:gd name="T22" fmla="*/ 89 w 174"/>
                  <a:gd name="T23" fmla="*/ 0 h 159"/>
                  <a:gd name="T24" fmla="*/ 89 w 174"/>
                  <a:gd name="T25" fmla="*/ 2 h 159"/>
                  <a:gd name="T26" fmla="*/ 87 w 174"/>
                  <a:gd name="T27" fmla="*/ 4 h 159"/>
                  <a:gd name="T28" fmla="*/ 91 w 174"/>
                  <a:gd name="T29" fmla="*/ 4 h 159"/>
                  <a:gd name="T30" fmla="*/ 93 w 174"/>
                  <a:gd name="T31" fmla="*/ 4 h 159"/>
                  <a:gd name="T32" fmla="*/ 93 w 174"/>
                  <a:gd name="T33" fmla="*/ 2 h 159"/>
                  <a:gd name="T34" fmla="*/ 91 w 174"/>
                  <a:gd name="T35" fmla="*/ 0 h 159"/>
                  <a:gd name="T36" fmla="*/ 0 w 174"/>
                  <a:gd name="T37" fmla="*/ 121 h 159"/>
                  <a:gd name="T38" fmla="*/ 4 w 174"/>
                  <a:gd name="T39" fmla="*/ 133 h 159"/>
                  <a:gd name="T40" fmla="*/ 11 w 174"/>
                  <a:gd name="T41" fmla="*/ 142 h 159"/>
                  <a:gd name="T42" fmla="*/ 19 w 174"/>
                  <a:gd name="T43" fmla="*/ 152 h 159"/>
                  <a:gd name="T44" fmla="*/ 26 w 174"/>
                  <a:gd name="T45" fmla="*/ 159 h 159"/>
                  <a:gd name="T46" fmla="*/ 28 w 174"/>
                  <a:gd name="T47" fmla="*/ 159 h 159"/>
                  <a:gd name="T48" fmla="*/ 30 w 174"/>
                  <a:gd name="T49" fmla="*/ 157 h 159"/>
                  <a:gd name="T50" fmla="*/ 21 w 174"/>
                  <a:gd name="T51" fmla="*/ 150 h 159"/>
                  <a:gd name="T52" fmla="*/ 13 w 174"/>
                  <a:gd name="T53" fmla="*/ 138 h 159"/>
                  <a:gd name="T54" fmla="*/ 5 w 174"/>
                  <a:gd name="T55" fmla="*/ 127 h 159"/>
                  <a:gd name="T56" fmla="*/ 2 w 174"/>
                  <a:gd name="T57" fmla="*/ 116 h 159"/>
                  <a:gd name="T58" fmla="*/ 0 w 174"/>
                  <a:gd name="T59" fmla="*/ 117 h 159"/>
                  <a:gd name="T60" fmla="*/ 0 w 174"/>
                  <a:gd name="T61" fmla="*/ 119 h 159"/>
                  <a:gd name="T62" fmla="*/ 0 w 174"/>
                  <a:gd name="T63" fmla="*/ 119 h 159"/>
                  <a:gd name="T64" fmla="*/ 0 w 174"/>
                  <a:gd name="T65" fmla="*/ 121 h 15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4"/>
                  <a:gd name="T100" fmla="*/ 0 h 159"/>
                  <a:gd name="T101" fmla="*/ 174 w 174"/>
                  <a:gd name="T102" fmla="*/ 159 h 15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6" name="Freeform 204">
                <a:extLst>
                  <a:ext uri="{FF2B5EF4-FFF2-40B4-BE49-F238E27FC236}">
                    <a16:creationId xmlns:a16="http://schemas.microsoft.com/office/drawing/2014/main" id="{154480AC-6BBE-48EC-9D4C-064E498516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>
                  <a:gd name="T0" fmla="*/ 172 w 172"/>
                  <a:gd name="T1" fmla="*/ 79 h 157"/>
                  <a:gd name="T2" fmla="*/ 170 w 172"/>
                  <a:gd name="T3" fmla="*/ 66 h 157"/>
                  <a:gd name="T4" fmla="*/ 167 w 172"/>
                  <a:gd name="T5" fmla="*/ 55 h 157"/>
                  <a:gd name="T6" fmla="*/ 165 w 172"/>
                  <a:gd name="T7" fmla="*/ 53 h 157"/>
                  <a:gd name="T8" fmla="*/ 161 w 172"/>
                  <a:gd name="T9" fmla="*/ 51 h 157"/>
                  <a:gd name="T10" fmla="*/ 167 w 172"/>
                  <a:gd name="T11" fmla="*/ 66 h 157"/>
                  <a:gd name="T12" fmla="*/ 170 w 172"/>
                  <a:gd name="T13" fmla="*/ 85 h 157"/>
                  <a:gd name="T14" fmla="*/ 172 w 172"/>
                  <a:gd name="T15" fmla="*/ 81 h 157"/>
                  <a:gd name="T16" fmla="*/ 172 w 172"/>
                  <a:gd name="T17" fmla="*/ 79 h 157"/>
                  <a:gd name="T18" fmla="*/ 91 w 172"/>
                  <a:gd name="T19" fmla="*/ 0 h 157"/>
                  <a:gd name="T20" fmla="*/ 91 w 172"/>
                  <a:gd name="T21" fmla="*/ 0 h 157"/>
                  <a:gd name="T22" fmla="*/ 89 w 172"/>
                  <a:gd name="T23" fmla="*/ 0 h 157"/>
                  <a:gd name="T24" fmla="*/ 87 w 172"/>
                  <a:gd name="T25" fmla="*/ 2 h 157"/>
                  <a:gd name="T26" fmla="*/ 87 w 172"/>
                  <a:gd name="T27" fmla="*/ 4 h 157"/>
                  <a:gd name="T28" fmla="*/ 91 w 172"/>
                  <a:gd name="T29" fmla="*/ 4 h 157"/>
                  <a:gd name="T30" fmla="*/ 97 w 172"/>
                  <a:gd name="T31" fmla="*/ 4 h 157"/>
                  <a:gd name="T32" fmla="*/ 97 w 172"/>
                  <a:gd name="T33" fmla="*/ 4 h 157"/>
                  <a:gd name="T34" fmla="*/ 97 w 172"/>
                  <a:gd name="T35" fmla="*/ 4 h 157"/>
                  <a:gd name="T36" fmla="*/ 95 w 172"/>
                  <a:gd name="T37" fmla="*/ 4 h 157"/>
                  <a:gd name="T38" fmla="*/ 95 w 172"/>
                  <a:gd name="T39" fmla="*/ 4 h 157"/>
                  <a:gd name="T40" fmla="*/ 93 w 172"/>
                  <a:gd name="T41" fmla="*/ 2 h 157"/>
                  <a:gd name="T42" fmla="*/ 91 w 172"/>
                  <a:gd name="T43" fmla="*/ 0 h 157"/>
                  <a:gd name="T44" fmla="*/ 0 w 172"/>
                  <a:gd name="T45" fmla="*/ 115 h 157"/>
                  <a:gd name="T46" fmla="*/ 5 w 172"/>
                  <a:gd name="T47" fmla="*/ 127 h 157"/>
                  <a:gd name="T48" fmla="*/ 11 w 172"/>
                  <a:gd name="T49" fmla="*/ 138 h 157"/>
                  <a:gd name="T50" fmla="*/ 19 w 172"/>
                  <a:gd name="T51" fmla="*/ 148 h 157"/>
                  <a:gd name="T52" fmla="*/ 28 w 172"/>
                  <a:gd name="T53" fmla="*/ 157 h 157"/>
                  <a:gd name="T54" fmla="*/ 30 w 172"/>
                  <a:gd name="T55" fmla="*/ 155 h 157"/>
                  <a:gd name="T56" fmla="*/ 32 w 172"/>
                  <a:gd name="T57" fmla="*/ 155 h 157"/>
                  <a:gd name="T58" fmla="*/ 23 w 172"/>
                  <a:gd name="T59" fmla="*/ 146 h 157"/>
                  <a:gd name="T60" fmla="*/ 13 w 172"/>
                  <a:gd name="T61" fmla="*/ 134 h 157"/>
                  <a:gd name="T62" fmla="*/ 7 w 172"/>
                  <a:gd name="T63" fmla="*/ 123 h 157"/>
                  <a:gd name="T64" fmla="*/ 2 w 172"/>
                  <a:gd name="T65" fmla="*/ 110 h 157"/>
                  <a:gd name="T66" fmla="*/ 2 w 172"/>
                  <a:gd name="T67" fmla="*/ 114 h 157"/>
                  <a:gd name="T68" fmla="*/ 0 w 172"/>
                  <a:gd name="T69" fmla="*/ 115 h 1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72"/>
                  <a:gd name="T106" fmla="*/ 0 h 157"/>
                  <a:gd name="T107" fmla="*/ 172 w 172"/>
                  <a:gd name="T108" fmla="*/ 157 h 15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7" name="Freeform 205">
                <a:extLst>
                  <a:ext uri="{FF2B5EF4-FFF2-40B4-BE49-F238E27FC236}">
                    <a16:creationId xmlns:a16="http://schemas.microsoft.com/office/drawing/2014/main" id="{C9438725-FD3F-4530-9707-91D0F47DCF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>
                  <a:gd name="T0" fmla="*/ 170 w 170"/>
                  <a:gd name="T1" fmla="*/ 79 h 153"/>
                  <a:gd name="T2" fmla="*/ 167 w 170"/>
                  <a:gd name="T3" fmla="*/ 64 h 153"/>
                  <a:gd name="T4" fmla="*/ 163 w 170"/>
                  <a:gd name="T5" fmla="*/ 51 h 153"/>
                  <a:gd name="T6" fmla="*/ 159 w 170"/>
                  <a:gd name="T7" fmla="*/ 49 h 153"/>
                  <a:gd name="T8" fmla="*/ 157 w 170"/>
                  <a:gd name="T9" fmla="*/ 47 h 153"/>
                  <a:gd name="T10" fmla="*/ 161 w 170"/>
                  <a:gd name="T11" fmla="*/ 57 h 153"/>
                  <a:gd name="T12" fmla="*/ 163 w 170"/>
                  <a:gd name="T13" fmla="*/ 66 h 153"/>
                  <a:gd name="T14" fmla="*/ 165 w 170"/>
                  <a:gd name="T15" fmla="*/ 76 h 153"/>
                  <a:gd name="T16" fmla="*/ 167 w 170"/>
                  <a:gd name="T17" fmla="*/ 85 h 153"/>
                  <a:gd name="T18" fmla="*/ 168 w 170"/>
                  <a:gd name="T19" fmla="*/ 81 h 153"/>
                  <a:gd name="T20" fmla="*/ 170 w 170"/>
                  <a:gd name="T21" fmla="*/ 79 h 153"/>
                  <a:gd name="T22" fmla="*/ 91 w 170"/>
                  <a:gd name="T23" fmla="*/ 0 h 153"/>
                  <a:gd name="T24" fmla="*/ 89 w 170"/>
                  <a:gd name="T25" fmla="*/ 0 h 153"/>
                  <a:gd name="T26" fmla="*/ 85 w 170"/>
                  <a:gd name="T27" fmla="*/ 0 h 153"/>
                  <a:gd name="T28" fmla="*/ 85 w 170"/>
                  <a:gd name="T29" fmla="*/ 2 h 153"/>
                  <a:gd name="T30" fmla="*/ 85 w 170"/>
                  <a:gd name="T31" fmla="*/ 4 h 153"/>
                  <a:gd name="T32" fmla="*/ 91 w 170"/>
                  <a:gd name="T33" fmla="*/ 4 h 153"/>
                  <a:gd name="T34" fmla="*/ 96 w 170"/>
                  <a:gd name="T35" fmla="*/ 4 h 153"/>
                  <a:gd name="T36" fmla="*/ 95 w 170"/>
                  <a:gd name="T37" fmla="*/ 2 h 153"/>
                  <a:gd name="T38" fmla="*/ 95 w 170"/>
                  <a:gd name="T39" fmla="*/ 2 h 153"/>
                  <a:gd name="T40" fmla="*/ 93 w 170"/>
                  <a:gd name="T41" fmla="*/ 2 h 153"/>
                  <a:gd name="T42" fmla="*/ 93 w 170"/>
                  <a:gd name="T43" fmla="*/ 2 h 153"/>
                  <a:gd name="T44" fmla="*/ 93 w 170"/>
                  <a:gd name="T45" fmla="*/ 0 h 153"/>
                  <a:gd name="T46" fmla="*/ 91 w 170"/>
                  <a:gd name="T47" fmla="*/ 0 h 153"/>
                  <a:gd name="T48" fmla="*/ 0 w 170"/>
                  <a:gd name="T49" fmla="*/ 112 h 153"/>
                  <a:gd name="T50" fmla="*/ 3 w 170"/>
                  <a:gd name="T51" fmla="*/ 123 h 153"/>
                  <a:gd name="T52" fmla="*/ 11 w 170"/>
                  <a:gd name="T53" fmla="*/ 134 h 153"/>
                  <a:gd name="T54" fmla="*/ 19 w 170"/>
                  <a:gd name="T55" fmla="*/ 146 h 153"/>
                  <a:gd name="T56" fmla="*/ 28 w 170"/>
                  <a:gd name="T57" fmla="*/ 153 h 153"/>
                  <a:gd name="T58" fmla="*/ 30 w 170"/>
                  <a:gd name="T59" fmla="*/ 153 h 153"/>
                  <a:gd name="T60" fmla="*/ 32 w 170"/>
                  <a:gd name="T61" fmla="*/ 151 h 153"/>
                  <a:gd name="T62" fmla="*/ 21 w 170"/>
                  <a:gd name="T63" fmla="*/ 142 h 153"/>
                  <a:gd name="T64" fmla="*/ 13 w 170"/>
                  <a:gd name="T65" fmla="*/ 132 h 153"/>
                  <a:gd name="T66" fmla="*/ 5 w 170"/>
                  <a:gd name="T67" fmla="*/ 119 h 153"/>
                  <a:gd name="T68" fmla="*/ 2 w 170"/>
                  <a:gd name="T69" fmla="*/ 106 h 153"/>
                  <a:gd name="T70" fmla="*/ 0 w 170"/>
                  <a:gd name="T71" fmla="*/ 108 h 153"/>
                  <a:gd name="T72" fmla="*/ 0 w 170"/>
                  <a:gd name="T73" fmla="*/ 112 h 15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0"/>
                  <a:gd name="T112" fmla="*/ 0 h 153"/>
                  <a:gd name="T113" fmla="*/ 170 w 170"/>
                  <a:gd name="T114" fmla="*/ 153 h 15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8" name="Freeform 206">
                <a:extLst>
                  <a:ext uri="{FF2B5EF4-FFF2-40B4-BE49-F238E27FC236}">
                    <a16:creationId xmlns:a16="http://schemas.microsoft.com/office/drawing/2014/main" id="{1A55BA5A-3BD0-4912-9952-9696F4200FF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>
                  <a:gd name="T0" fmla="*/ 168 w 168"/>
                  <a:gd name="T1" fmla="*/ 81 h 151"/>
                  <a:gd name="T2" fmla="*/ 165 w 168"/>
                  <a:gd name="T3" fmla="*/ 62 h 151"/>
                  <a:gd name="T4" fmla="*/ 159 w 168"/>
                  <a:gd name="T5" fmla="*/ 47 h 151"/>
                  <a:gd name="T6" fmla="*/ 157 w 168"/>
                  <a:gd name="T7" fmla="*/ 45 h 151"/>
                  <a:gd name="T8" fmla="*/ 153 w 168"/>
                  <a:gd name="T9" fmla="*/ 43 h 151"/>
                  <a:gd name="T10" fmla="*/ 157 w 168"/>
                  <a:gd name="T11" fmla="*/ 53 h 151"/>
                  <a:gd name="T12" fmla="*/ 161 w 168"/>
                  <a:gd name="T13" fmla="*/ 62 h 151"/>
                  <a:gd name="T14" fmla="*/ 163 w 168"/>
                  <a:gd name="T15" fmla="*/ 74 h 151"/>
                  <a:gd name="T16" fmla="*/ 165 w 168"/>
                  <a:gd name="T17" fmla="*/ 85 h 151"/>
                  <a:gd name="T18" fmla="*/ 165 w 168"/>
                  <a:gd name="T19" fmla="*/ 85 h 151"/>
                  <a:gd name="T20" fmla="*/ 165 w 168"/>
                  <a:gd name="T21" fmla="*/ 85 h 151"/>
                  <a:gd name="T22" fmla="*/ 167 w 168"/>
                  <a:gd name="T23" fmla="*/ 83 h 151"/>
                  <a:gd name="T24" fmla="*/ 168 w 168"/>
                  <a:gd name="T25" fmla="*/ 81 h 151"/>
                  <a:gd name="T26" fmla="*/ 95 w 168"/>
                  <a:gd name="T27" fmla="*/ 0 h 151"/>
                  <a:gd name="T28" fmla="*/ 89 w 168"/>
                  <a:gd name="T29" fmla="*/ 0 h 151"/>
                  <a:gd name="T30" fmla="*/ 85 w 168"/>
                  <a:gd name="T31" fmla="*/ 0 h 151"/>
                  <a:gd name="T32" fmla="*/ 85 w 168"/>
                  <a:gd name="T33" fmla="*/ 2 h 151"/>
                  <a:gd name="T34" fmla="*/ 85 w 168"/>
                  <a:gd name="T35" fmla="*/ 3 h 151"/>
                  <a:gd name="T36" fmla="*/ 93 w 168"/>
                  <a:gd name="T37" fmla="*/ 3 h 151"/>
                  <a:gd name="T38" fmla="*/ 100 w 168"/>
                  <a:gd name="T39" fmla="*/ 5 h 151"/>
                  <a:gd name="T40" fmla="*/ 96 w 168"/>
                  <a:gd name="T41" fmla="*/ 2 h 151"/>
                  <a:gd name="T42" fmla="*/ 95 w 168"/>
                  <a:gd name="T43" fmla="*/ 0 h 151"/>
                  <a:gd name="T44" fmla="*/ 0 w 168"/>
                  <a:gd name="T45" fmla="*/ 106 h 151"/>
                  <a:gd name="T46" fmla="*/ 5 w 168"/>
                  <a:gd name="T47" fmla="*/ 119 h 151"/>
                  <a:gd name="T48" fmla="*/ 11 w 168"/>
                  <a:gd name="T49" fmla="*/ 130 h 151"/>
                  <a:gd name="T50" fmla="*/ 21 w 168"/>
                  <a:gd name="T51" fmla="*/ 142 h 151"/>
                  <a:gd name="T52" fmla="*/ 30 w 168"/>
                  <a:gd name="T53" fmla="*/ 151 h 151"/>
                  <a:gd name="T54" fmla="*/ 32 w 168"/>
                  <a:gd name="T55" fmla="*/ 149 h 151"/>
                  <a:gd name="T56" fmla="*/ 32 w 168"/>
                  <a:gd name="T57" fmla="*/ 149 h 151"/>
                  <a:gd name="T58" fmla="*/ 32 w 168"/>
                  <a:gd name="T59" fmla="*/ 149 h 151"/>
                  <a:gd name="T60" fmla="*/ 34 w 168"/>
                  <a:gd name="T61" fmla="*/ 149 h 151"/>
                  <a:gd name="T62" fmla="*/ 22 w 168"/>
                  <a:gd name="T63" fmla="*/ 140 h 151"/>
                  <a:gd name="T64" fmla="*/ 13 w 168"/>
                  <a:gd name="T65" fmla="*/ 129 h 151"/>
                  <a:gd name="T66" fmla="*/ 7 w 168"/>
                  <a:gd name="T67" fmla="*/ 115 h 151"/>
                  <a:gd name="T68" fmla="*/ 3 w 168"/>
                  <a:gd name="T69" fmla="*/ 100 h 151"/>
                  <a:gd name="T70" fmla="*/ 2 w 168"/>
                  <a:gd name="T71" fmla="*/ 104 h 151"/>
                  <a:gd name="T72" fmla="*/ 0 w 168"/>
                  <a:gd name="T73" fmla="*/ 106 h 15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68"/>
                  <a:gd name="T112" fmla="*/ 0 h 151"/>
                  <a:gd name="T113" fmla="*/ 168 w 168"/>
                  <a:gd name="T114" fmla="*/ 151 h 15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9" name="Freeform 207">
                <a:extLst>
                  <a:ext uri="{FF2B5EF4-FFF2-40B4-BE49-F238E27FC236}">
                    <a16:creationId xmlns:a16="http://schemas.microsoft.com/office/drawing/2014/main" id="{34005423-CA8E-4459-97F0-E25157EB70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>
                  <a:gd name="T0" fmla="*/ 165 w 165"/>
                  <a:gd name="T1" fmla="*/ 81 h 147"/>
                  <a:gd name="T2" fmla="*/ 163 w 165"/>
                  <a:gd name="T3" fmla="*/ 72 h 147"/>
                  <a:gd name="T4" fmla="*/ 161 w 165"/>
                  <a:gd name="T5" fmla="*/ 62 h 147"/>
                  <a:gd name="T6" fmla="*/ 159 w 165"/>
                  <a:gd name="T7" fmla="*/ 53 h 147"/>
                  <a:gd name="T8" fmla="*/ 155 w 165"/>
                  <a:gd name="T9" fmla="*/ 43 h 147"/>
                  <a:gd name="T10" fmla="*/ 151 w 165"/>
                  <a:gd name="T11" fmla="*/ 41 h 147"/>
                  <a:gd name="T12" fmla="*/ 148 w 165"/>
                  <a:gd name="T13" fmla="*/ 39 h 147"/>
                  <a:gd name="T14" fmla="*/ 153 w 165"/>
                  <a:gd name="T15" fmla="*/ 49 h 147"/>
                  <a:gd name="T16" fmla="*/ 157 w 165"/>
                  <a:gd name="T17" fmla="*/ 58 h 147"/>
                  <a:gd name="T18" fmla="*/ 159 w 165"/>
                  <a:gd name="T19" fmla="*/ 70 h 147"/>
                  <a:gd name="T20" fmla="*/ 161 w 165"/>
                  <a:gd name="T21" fmla="*/ 83 h 147"/>
                  <a:gd name="T22" fmla="*/ 161 w 165"/>
                  <a:gd name="T23" fmla="*/ 83 h 147"/>
                  <a:gd name="T24" fmla="*/ 161 w 165"/>
                  <a:gd name="T25" fmla="*/ 85 h 147"/>
                  <a:gd name="T26" fmla="*/ 163 w 165"/>
                  <a:gd name="T27" fmla="*/ 83 h 147"/>
                  <a:gd name="T28" fmla="*/ 165 w 165"/>
                  <a:gd name="T29" fmla="*/ 81 h 147"/>
                  <a:gd name="T30" fmla="*/ 94 w 165"/>
                  <a:gd name="T31" fmla="*/ 0 h 147"/>
                  <a:gd name="T32" fmla="*/ 89 w 165"/>
                  <a:gd name="T33" fmla="*/ 0 h 147"/>
                  <a:gd name="T34" fmla="*/ 83 w 165"/>
                  <a:gd name="T35" fmla="*/ 0 h 147"/>
                  <a:gd name="T36" fmla="*/ 83 w 165"/>
                  <a:gd name="T37" fmla="*/ 0 h 147"/>
                  <a:gd name="T38" fmla="*/ 81 w 165"/>
                  <a:gd name="T39" fmla="*/ 1 h 147"/>
                  <a:gd name="T40" fmla="*/ 81 w 165"/>
                  <a:gd name="T41" fmla="*/ 1 h 147"/>
                  <a:gd name="T42" fmla="*/ 81 w 165"/>
                  <a:gd name="T43" fmla="*/ 3 h 147"/>
                  <a:gd name="T44" fmla="*/ 93 w 165"/>
                  <a:gd name="T45" fmla="*/ 3 h 147"/>
                  <a:gd name="T46" fmla="*/ 102 w 165"/>
                  <a:gd name="T47" fmla="*/ 5 h 147"/>
                  <a:gd name="T48" fmla="*/ 98 w 165"/>
                  <a:gd name="T49" fmla="*/ 3 h 147"/>
                  <a:gd name="T50" fmla="*/ 94 w 165"/>
                  <a:gd name="T51" fmla="*/ 0 h 147"/>
                  <a:gd name="T52" fmla="*/ 0 w 165"/>
                  <a:gd name="T53" fmla="*/ 102 h 147"/>
                  <a:gd name="T54" fmla="*/ 3 w 165"/>
                  <a:gd name="T55" fmla="*/ 115 h 147"/>
                  <a:gd name="T56" fmla="*/ 11 w 165"/>
                  <a:gd name="T57" fmla="*/ 128 h 147"/>
                  <a:gd name="T58" fmla="*/ 19 w 165"/>
                  <a:gd name="T59" fmla="*/ 138 h 147"/>
                  <a:gd name="T60" fmla="*/ 30 w 165"/>
                  <a:gd name="T61" fmla="*/ 147 h 147"/>
                  <a:gd name="T62" fmla="*/ 30 w 165"/>
                  <a:gd name="T63" fmla="*/ 147 h 147"/>
                  <a:gd name="T64" fmla="*/ 30 w 165"/>
                  <a:gd name="T65" fmla="*/ 147 h 147"/>
                  <a:gd name="T66" fmla="*/ 32 w 165"/>
                  <a:gd name="T67" fmla="*/ 147 h 147"/>
                  <a:gd name="T68" fmla="*/ 34 w 165"/>
                  <a:gd name="T69" fmla="*/ 146 h 147"/>
                  <a:gd name="T70" fmla="*/ 22 w 165"/>
                  <a:gd name="T71" fmla="*/ 136 h 147"/>
                  <a:gd name="T72" fmla="*/ 13 w 165"/>
                  <a:gd name="T73" fmla="*/ 125 h 147"/>
                  <a:gd name="T74" fmla="*/ 7 w 165"/>
                  <a:gd name="T75" fmla="*/ 111 h 147"/>
                  <a:gd name="T76" fmla="*/ 1 w 165"/>
                  <a:gd name="T77" fmla="*/ 96 h 147"/>
                  <a:gd name="T78" fmla="*/ 1 w 165"/>
                  <a:gd name="T79" fmla="*/ 98 h 147"/>
                  <a:gd name="T80" fmla="*/ 0 w 165"/>
                  <a:gd name="T81" fmla="*/ 102 h 14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65"/>
                  <a:gd name="T124" fmla="*/ 0 h 147"/>
                  <a:gd name="T125" fmla="*/ 165 w 165"/>
                  <a:gd name="T126" fmla="*/ 147 h 14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0" name="Freeform 208">
                <a:extLst>
                  <a:ext uri="{FF2B5EF4-FFF2-40B4-BE49-F238E27FC236}">
                    <a16:creationId xmlns:a16="http://schemas.microsoft.com/office/drawing/2014/main" id="{5649383E-47B0-46F6-8E36-7F42FAA16C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>
                  <a:gd name="T0" fmla="*/ 162 w 162"/>
                  <a:gd name="T1" fmla="*/ 82 h 146"/>
                  <a:gd name="T2" fmla="*/ 160 w 162"/>
                  <a:gd name="T3" fmla="*/ 71 h 146"/>
                  <a:gd name="T4" fmla="*/ 158 w 162"/>
                  <a:gd name="T5" fmla="*/ 59 h 146"/>
                  <a:gd name="T6" fmla="*/ 154 w 162"/>
                  <a:gd name="T7" fmla="*/ 50 h 146"/>
                  <a:gd name="T8" fmla="*/ 150 w 162"/>
                  <a:gd name="T9" fmla="*/ 40 h 146"/>
                  <a:gd name="T10" fmla="*/ 148 w 162"/>
                  <a:gd name="T11" fmla="*/ 38 h 146"/>
                  <a:gd name="T12" fmla="*/ 147 w 162"/>
                  <a:gd name="T13" fmla="*/ 36 h 146"/>
                  <a:gd name="T14" fmla="*/ 145 w 162"/>
                  <a:gd name="T15" fmla="*/ 36 h 146"/>
                  <a:gd name="T16" fmla="*/ 143 w 162"/>
                  <a:gd name="T17" fmla="*/ 35 h 146"/>
                  <a:gd name="T18" fmla="*/ 148 w 162"/>
                  <a:gd name="T19" fmla="*/ 44 h 146"/>
                  <a:gd name="T20" fmla="*/ 154 w 162"/>
                  <a:gd name="T21" fmla="*/ 55 h 146"/>
                  <a:gd name="T22" fmla="*/ 156 w 162"/>
                  <a:gd name="T23" fmla="*/ 69 h 146"/>
                  <a:gd name="T24" fmla="*/ 158 w 162"/>
                  <a:gd name="T25" fmla="*/ 82 h 146"/>
                  <a:gd name="T26" fmla="*/ 158 w 162"/>
                  <a:gd name="T27" fmla="*/ 84 h 146"/>
                  <a:gd name="T28" fmla="*/ 158 w 162"/>
                  <a:gd name="T29" fmla="*/ 86 h 146"/>
                  <a:gd name="T30" fmla="*/ 158 w 162"/>
                  <a:gd name="T31" fmla="*/ 86 h 146"/>
                  <a:gd name="T32" fmla="*/ 158 w 162"/>
                  <a:gd name="T33" fmla="*/ 86 h 146"/>
                  <a:gd name="T34" fmla="*/ 160 w 162"/>
                  <a:gd name="T35" fmla="*/ 84 h 146"/>
                  <a:gd name="T36" fmla="*/ 162 w 162"/>
                  <a:gd name="T37" fmla="*/ 82 h 146"/>
                  <a:gd name="T38" fmla="*/ 162 w 162"/>
                  <a:gd name="T39" fmla="*/ 82 h 146"/>
                  <a:gd name="T40" fmla="*/ 162 w 162"/>
                  <a:gd name="T41" fmla="*/ 82 h 146"/>
                  <a:gd name="T42" fmla="*/ 97 w 162"/>
                  <a:gd name="T43" fmla="*/ 2 h 146"/>
                  <a:gd name="T44" fmla="*/ 90 w 162"/>
                  <a:gd name="T45" fmla="*/ 0 h 146"/>
                  <a:gd name="T46" fmla="*/ 82 w 162"/>
                  <a:gd name="T47" fmla="*/ 0 h 146"/>
                  <a:gd name="T48" fmla="*/ 80 w 162"/>
                  <a:gd name="T49" fmla="*/ 0 h 146"/>
                  <a:gd name="T50" fmla="*/ 80 w 162"/>
                  <a:gd name="T51" fmla="*/ 0 h 146"/>
                  <a:gd name="T52" fmla="*/ 80 w 162"/>
                  <a:gd name="T53" fmla="*/ 2 h 146"/>
                  <a:gd name="T54" fmla="*/ 80 w 162"/>
                  <a:gd name="T55" fmla="*/ 4 h 146"/>
                  <a:gd name="T56" fmla="*/ 80 w 162"/>
                  <a:gd name="T57" fmla="*/ 4 h 146"/>
                  <a:gd name="T58" fmla="*/ 80 w 162"/>
                  <a:gd name="T59" fmla="*/ 4 h 146"/>
                  <a:gd name="T60" fmla="*/ 93 w 162"/>
                  <a:gd name="T61" fmla="*/ 4 h 146"/>
                  <a:gd name="T62" fmla="*/ 105 w 162"/>
                  <a:gd name="T63" fmla="*/ 8 h 146"/>
                  <a:gd name="T64" fmla="*/ 101 w 162"/>
                  <a:gd name="T65" fmla="*/ 4 h 146"/>
                  <a:gd name="T66" fmla="*/ 97 w 162"/>
                  <a:gd name="T67" fmla="*/ 2 h 146"/>
                  <a:gd name="T68" fmla="*/ 0 w 162"/>
                  <a:gd name="T69" fmla="*/ 97 h 146"/>
                  <a:gd name="T70" fmla="*/ 4 w 162"/>
                  <a:gd name="T71" fmla="*/ 112 h 146"/>
                  <a:gd name="T72" fmla="*/ 10 w 162"/>
                  <a:gd name="T73" fmla="*/ 126 h 146"/>
                  <a:gd name="T74" fmla="*/ 19 w 162"/>
                  <a:gd name="T75" fmla="*/ 137 h 146"/>
                  <a:gd name="T76" fmla="*/ 31 w 162"/>
                  <a:gd name="T77" fmla="*/ 146 h 146"/>
                  <a:gd name="T78" fmla="*/ 31 w 162"/>
                  <a:gd name="T79" fmla="*/ 145 h 146"/>
                  <a:gd name="T80" fmla="*/ 33 w 162"/>
                  <a:gd name="T81" fmla="*/ 145 h 146"/>
                  <a:gd name="T82" fmla="*/ 21 w 162"/>
                  <a:gd name="T83" fmla="*/ 133 h 146"/>
                  <a:gd name="T84" fmla="*/ 14 w 162"/>
                  <a:gd name="T85" fmla="*/ 122 h 146"/>
                  <a:gd name="T86" fmla="*/ 6 w 162"/>
                  <a:gd name="T87" fmla="*/ 107 h 146"/>
                  <a:gd name="T88" fmla="*/ 2 w 162"/>
                  <a:gd name="T89" fmla="*/ 91 h 146"/>
                  <a:gd name="T90" fmla="*/ 0 w 162"/>
                  <a:gd name="T91" fmla="*/ 95 h 146"/>
                  <a:gd name="T92" fmla="*/ 0 w 162"/>
                  <a:gd name="T93" fmla="*/ 97 h 14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62"/>
                  <a:gd name="T142" fmla="*/ 0 h 146"/>
                  <a:gd name="T143" fmla="*/ 162 w 162"/>
                  <a:gd name="T144" fmla="*/ 146 h 14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" name="Freeform 209">
                <a:extLst>
                  <a:ext uri="{FF2B5EF4-FFF2-40B4-BE49-F238E27FC236}">
                    <a16:creationId xmlns:a16="http://schemas.microsoft.com/office/drawing/2014/main" id="{1C1A9607-5CD6-45AF-9524-BF9EC76A27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>
                  <a:gd name="T0" fmla="*/ 160 w 160"/>
                  <a:gd name="T1" fmla="*/ 80 h 143"/>
                  <a:gd name="T2" fmla="*/ 158 w 160"/>
                  <a:gd name="T3" fmla="*/ 67 h 143"/>
                  <a:gd name="T4" fmla="*/ 156 w 160"/>
                  <a:gd name="T5" fmla="*/ 55 h 143"/>
                  <a:gd name="T6" fmla="*/ 152 w 160"/>
                  <a:gd name="T7" fmla="*/ 46 h 143"/>
                  <a:gd name="T8" fmla="*/ 147 w 160"/>
                  <a:gd name="T9" fmla="*/ 36 h 143"/>
                  <a:gd name="T10" fmla="*/ 147 w 160"/>
                  <a:gd name="T11" fmla="*/ 34 h 143"/>
                  <a:gd name="T12" fmla="*/ 147 w 160"/>
                  <a:gd name="T13" fmla="*/ 34 h 143"/>
                  <a:gd name="T14" fmla="*/ 141 w 160"/>
                  <a:gd name="T15" fmla="*/ 33 h 143"/>
                  <a:gd name="T16" fmla="*/ 137 w 160"/>
                  <a:gd name="T17" fmla="*/ 29 h 143"/>
                  <a:gd name="T18" fmla="*/ 145 w 160"/>
                  <a:gd name="T19" fmla="*/ 40 h 143"/>
                  <a:gd name="T20" fmla="*/ 150 w 160"/>
                  <a:gd name="T21" fmla="*/ 52 h 143"/>
                  <a:gd name="T22" fmla="*/ 154 w 160"/>
                  <a:gd name="T23" fmla="*/ 65 h 143"/>
                  <a:gd name="T24" fmla="*/ 156 w 160"/>
                  <a:gd name="T25" fmla="*/ 80 h 143"/>
                  <a:gd name="T26" fmla="*/ 156 w 160"/>
                  <a:gd name="T27" fmla="*/ 82 h 143"/>
                  <a:gd name="T28" fmla="*/ 156 w 160"/>
                  <a:gd name="T29" fmla="*/ 86 h 143"/>
                  <a:gd name="T30" fmla="*/ 156 w 160"/>
                  <a:gd name="T31" fmla="*/ 86 h 143"/>
                  <a:gd name="T32" fmla="*/ 158 w 160"/>
                  <a:gd name="T33" fmla="*/ 84 h 143"/>
                  <a:gd name="T34" fmla="*/ 158 w 160"/>
                  <a:gd name="T35" fmla="*/ 84 h 143"/>
                  <a:gd name="T36" fmla="*/ 160 w 160"/>
                  <a:gd name="T37" fmla="*/ 82 h 143"/>
                  <a:gd name="T38" fmla="*/ 160 w 160"/>
                  <a:gd name="T39" fmla="*/ 80 h 143"/>
                  <a:gd name="T40" fmla="*/ 160 w 160"/>
                  <a:gd name="T41" fmla="*/ 80 h 143"/>
                  <a:gd name="T42" fmla="*/ 101 w 160"/>
                  <a:gd name="T43" fmla="*/ 2 h 143"/>
                  <a:gd name="T44" fmla="*/ 92 w 160"/>
                  <a:gd name="T45" fmla="*/ 0 h 143"/>
                  <a:gd name="T46" fmla="*/ 80 w 160"/>
                  <a:gd name="T47" fmla="*/ 0 h 143"/>
                  <a:gd name="T48" fmla="*/ 80 w 160"/>
                  <a:gd name="T49" fmla="*/ 2 h 143"/>
                  <a:gd name="T50" fmla="*/ 78 w 160"/>
                  <a:gd name="T51" fmla="*/ 4 h 143"/>
                  <a:gd name="T52" fmla="*/ 78 w 160"/>
                  <a:gd name="T53" fmla="*/ 4 h 143"/>
                  <a:gd name="T54" fmla="*/ 80 w 160"/>
                  <a:gd name="T55" fmla="*/ 4 h 143"/>
                  <a:gd name="T56" fmla="*/ 95 w 160"/>
                  <a:gd name="T57" fmla="*/ 4 h 143"/>
                  <a:gd name="T58" fmla="*/ 110 w 160"/>
                  <a:gd name="T59" fmla="*/ 10 h 143"/>
                  <a:gd name="T60" fmla="*/ 107 w 160"/>
                  <a:gd name="T61" fmla="*/ 6 h 143"/>
                  <a:gd name="T62" fmla="*/ 101 w 160"/>
                  <a:gd name="T63" fmla="*/ 2 h 143"/>
                  <a:gd name="T64" fmla="*/ 0 w 160"/>
                  <a:gd name="T65" fmla="*/ 93 h 143"/>
                  <a:gd name="T66" fmla="*/ 6 w 160"/>
                  <a:gd name="T67" fmla="*/ 108 h 143"/>
                  <a:gd name="T68" fmla="*/ 12 w 160"/>
                  <a:gd name="T69" fmla="*/ 122 h 143"/>
                  <a:gd name="T70" fmla="*/ 21 w 160"/>
                  <a:gd name="T71" fmla="*/ 133 h 143"/>
                  <a:gd name="T72" fmla="*/ 33 w 160"/>
                  <a:gd name="T73" fmla="*/ 143 h 143"/>
                  <a:gd name="T74" fmla="*/ 33 w 160"/>
                  <a:gd name="T75" fmla="*/ 143 h 143"/>
                  <a:gd name="T76" fmla="*/ 35 w 160"/>
                  <a:gd name="T77" fmla="*/ 141 h 143"/>
                  <a:gd name="T78" fmla="*/ 23 w 160"/>
                  <a:gd name="T79" fmla="*/ 129 h 143"/>
                  <a:gd name="T80" fmla="*/ 14 w 160"/>
                  <a:gd name="T81" fmla="*/ 118 h 143"/>
                  <a:gd name="T82" fmla="*/ 8 w 160"/>
                  <a:gd name="T83" fmla="*/ 103 h 143"/>
                  <a:gd name="T84" fmla="*/ 4 w 160"/>
                  <a:gd name="T85" fmla="*/ 86 h 143"/>
                  <a:gd name="T86" fmla="*/ 4 w 160"/>
                  <a:gd name="T87" fmla="*/ 86 h 143"/>
                  <a:gd name="T88" fmla="*/ 4 w 160"/>
                  <a:gd name="T89" fmla="*/ 88 h 143"/>
                  <a:gd name="T90" fmla="*/ 2 w 160"/>
                  <a:gd name="T91" fmla="*/ 89 h 143"/>
                  <a:gd name="T92" fmla="*/ 0 w 160"/>
                  <a:gd name="T93" fmla="*/ 93 h 14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60"/>
                  <a:gd name="T142" fmla="*/ 0 h 143"/>
                  <a:gd name="T143" fmla="*/ 160 w 160"/>
                  <a:gd name="T144" fmla="*/ 143 h 14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2" name="Freeform 210">
                <a:extLst>
                  <a:ext uri="{FF2B5EF4-FFF2-40B4-BE49-F238E27FC236}">
                    <a16:creationId xmlns:a16="http://schemas.microsoft.com/office/drawing/2014/main" id="{9B41D0E0-B875-448C-8510-6007B02004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>
                  <a:gd name="T0" fmla="*/ 156 w 156"/>
                  <a:gd name="T1" fmla="*/ 78 h 141"/>
                  <a:gd name="T2" fmla="*/ 154 w 156"/>
                  <a:gd name="T3" fmla="*/ 65 h 141"/>
                  <a:gd name="T4" fmla="*/ 152 w 156"/>
                  <a:gd name="T5" fmla="*/ 51 h 141"/>
                  <a:gd name="T6" fmla="*/ 146 w 156"/>
                  <a:gd name="T7" fmla="*/ 40 h 141"/>
                  <a:gd name="T8" fmla="*/ 141 w 156"/>
                  <a:gd name="T9" fmla="*/ 31 h 141"/>
                  <a:gd name="T10" fmla="*/ 122 w 156"/>
                  <a:gd name="T11" fmla="*/ 17 h 141"/>
                  <a:gd name="T12" fmla="*/ 103 w 156"/>
                  <a:gd name="T13" fmla="*/ 4 h 141"/>
                  <a:gd name="T14" fmla="*/ 91 w 156"/>
                  <a:gd name="T15" fmla="*/ 0 h 141"/>
                  <a:gd name="T16" fmla="*/ 78 w 156"/>
                  <a:gd name="T17" fmla="*/ 0 h 141"/>
                  <a:gd name="T18" fmla="*/ 78 w 156"/>
                  <a:gd name="T19" fmla="*/ 0 h 141"/>
                  <a:gd name="T20" fmla="*/ 78 w 156"/>
                  <a:gd name="T21" fmla="*/ 0 h 141"/>
                  <a:gd name="T22" fmla="*/ 76 w 156"/>
                  <a:gd name="T23" fmla="*/ 0 h 141"/>
                  <a:gd name="T24" fmla="*/ 76 w 156"/>
                  <a:gd name="T25" fmla="*/ 2 h 141"/>
                  <a:gd name="T26" fmla="*/ 76 w 156"/>
                  <a:gd name="T27" fmla="*/ 2 h 141"/>
                  <a:gd name="T28" fmla="*/ 76 w 156"/>
                  <a:gd name="T29" fmla="*/ 4 h 141"/>
                  <a:gd name="T30" fmla="*/ 76 w 156"/>
                  <a:gd name="T31" fmla="*/ 4 h 141"/>
                  <a:gd name="T32" fmla="*/ 78 w 156"/>
                  <a:gd name="T33" fmla="*/ 4 h 141"/>
                  <a:gd name="T34" fmla="*/ 93 w 156"/>
                  <a:gd name="T35" fmla="*/ 4 h 141"/>
                  <a:gd name="T36" fmla="*/ 107 w 156"/>
                  <a:gd name="T37" fmla="*/ 10 h 141"/>
                  <a:gd name="T38" fmla="*/ 120 w 156"/>
                  <a:gd name="T39" fmla="*/ 15 h 141"/>
                  <a:gd name="T40" fmla="*/ 129 w 156"/>
                  <a:gd name="T41" fmla="*/ 25 h 141"/>
                  <a:gd name="T42" fmla="*/ 139 w 156"/>
                  <a:gd name="T43" fmla="*/ 36 h 141"/>
                  <a:gd name="T44" fmla="*/ 146 w 156"/>
                  <a:gd name="T45" fmla="*/ 48 h 141"/>
                  <a:gd name="T46" fmla="*/ 150 w 156"/>
                  <a:gd name="T47" fmla="*/ 63 h 141"/>
                  <a:gd name="T48" fmla="*/ 152 w 156"/>
                  <a:gd name="T49" fmla="*/ 78 h 141"/>
                  <a:gd name="T50" fmla="*/ 152 w 156"/>
                  <a:gd name="T51" fmla="*/ 82 h 141"/>
                  <a:gd name="T52" fmla="*/ 150 w 156"/>
                  <a:gd name="T53" fmla="*/ 86 h 141"/>
                  <a:gd name="T54" fmla="*/ 154 w 156"/>
                  <a:gd name="T55" fmla="*/ 84 h 141"/>
                  <a:gd name="T56" fmla="*/ 156 w 156"/>
                  <a:gd name="T57" fmla="*/ 82 h 141"/>
                  <a:gd name="T58" fmla="*/ 156 w 156"/>
                  <a:gd name="T59" fmla="*/ 80 h 141"/>
                  <a:gd name="T60" fmla="*/ 156 w 156"/>
                  <a:gd name="T61" fmla="*/ 78 h 141"/>
                  <a:gd name="T62" fmla="*/ 0 w 156"/>
                  <a:gd name="T63" fmla="*/ 87 h 141"/>
                  <a:gd name="T64" fmla="*/ 4 w 156"/>
                  <a:gd name="T65" fmla="*/ 103 h 141"/>
                  <a:gd name="T66" fmla="*/ 12 w 156"/>
                  <a:gd name="T67" fmla="*/ 118 h 141"/>
                  <a:gd name="T68" fmla="*/ 19 w 156"/>
                  <a:gd name="T69" fmla="*/ 129 h 141"/>
                  <a:gd name="T70" fmla="*/ 31 w 156"/>
                  <a:gd name="T71" fmla="*/ 141 h 141"/>
                  <a:gd name="T72" fmla="*/ 33 w 156"/>
                  <a:gd name="T73" fmla="*/ 139 h 141"/>
                  <a:gd name="T74" fmla="*/ 34 w 156"/>
                  <a:gd name="T75" fmla="*/ 137 h 141"/>
                  <a:gd name="T76" fmla="*/ 23 w 156"/>
                  <a:gd name="T77" fmla="*/ 127 h 141"/>
                  <a:gd name="T78" fmla="*/ 14 w 156"/>
                  <a:gd name="T79" fmla="*/ 112 h 141"/>
                  <a:gd name="T80" fmla="*/ 10 w 156"/>
                  <a:gd name="T81" fmla="*/ 104 h 141"/>
                  <a:gd name="T82" fmla="*/ 6 w 156"/>
                  <a:gd name="T83" fmla="*/ 97 h 141"/>
                  <a:gd name="T84" fmla="*/ 4 w 156"/>
                  <a:gd name="T85" fmla="*/ 89 h 141"/>
                  <a:gd name="T86" fmla="*/ 4 w 156"/>
                  <a:gd name="T87" fmla="*/ 80 h 141"/>
                  <a:gd name="T88" fmla="*/ 2 w 156"/>
                  <a:gd name="T89" fmla="*/ 82 h 141"/>
                  <a:gd name="T90" fmla="*/ 2 w 156"/>
                  <a:gd name="T91" fmla="*/ 86 h 141"/>
                  <a:gd name="T92" fmla="*/ 0 w 156"/>
                  <a:gd name="T93" fmla="*/ 86 h 141"/>
                  <a:gd name="T94" fmla="*/ 0 w 156"/>
                  <a:gd name="T95" fmla="*/ 87 h 141"/>
                  <a:gd name="T96" fmla="*/ 53 w 156"/>
                  <a:gd name="T97" fmla="*/ 8 h 141"/>
                  <a:gd name="T98" fmla="*/ 57 w 156"/>
                  <a:gd name="T99" fmla="*/ 6 h 141"/>
                  <a:gd name="T100" fmla="*/ 61 w 156"/>
                  <a:gd name="T101" fmla="*/ 4 h 141"/>
                  <a:gd name="T102" fmla="*/ 61 w 156"/>
                  <a:gd name="T103" fmla="*/ 4 h 141"/>
                  <a:gd name="T104" fmla="*/ 61 w 156"/>
                  <a:gd name="T105" fmla="*/ 4 h 141"/>
                  <a:gd name="T106" fmla="*/ 57 w 156"/>
                  <a:gd name="T107" fmla="*/ 6 h 141"/>
                  <a:gd name="T108" fmla="*/ 53 w 156"/>
                  <a:gd name="T109" fmla="*/ 8 h 1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6"/>
                  <a:gd name="T166" fmla="*/ 0 h 141"/>
                  <a:gd name="T167" fmla="*/ 156 w 156"/>
                  <a:gd name="T168" fmla="*/ 141 h 14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3" name="Freeform 211">
                <a:extLst>
                  <a:ext uri="{FF2B5EF4-FFF2-40B4-BE49-F238E27FC236}">
                    <a16:creationId xmlns:a16="http://schemas.microsoft.com/office/drawing/2014/main" id="{C1EAABC8-5974-4D27-AC32-5B97BCE6E1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>
                  <a:gd name="T0" fmla="*/ 152 w 152"/>
                  <a:gd name="T1" fmla="*/ 76 h 137"/>
                  <a:gd name="T2" fmla="*/ 150 w 152"/>
                  <a:gd name="T3" fmla="*/ 61 h 137"/>
                  <a:gd name="T4" fmla="*/ 146 w 152"/>
                  <a:gd name="T5" fmla="*/ 48 h 137"/>
                  <a:gd name="T6" fmla="*/ 141 w 152"/>
                  <a:gd name="T7" fmla="*/ 36 h 137"/>
                  <a:gd name="T8" fmla="*/ 133 w 152"/>
                  <a:gd name="T9" fmla="*/ 25 h 137"/>
                  <a:gd name="T10" fmla="*/ 120 w 152"/>
                  <a:gd name="T11" fmla="*/ 15 h 137"/>
                  <a:gd name="T12" fmla="*/ 106 w 152"/>
                  <a:gd name="T13" fmla="*/ 6 h 137"/>
                  <a:gd name="T14" fmla="*/ 91 w 152"/>
                  <a:gd name="T15" fmla="*/ 0 h 137"/>
                  <a:gd name="T16" fmla="*/ 76 w 152"/>
                  <a:gd name="T17" fmla="*/ 0 h 137"/>
                  <a:gd name="T18" fmla="*/ 74 w 152"/>
                  <a:gd name="T19" fmla="*/ 0 h 137"/>
                  <a:gd name="T20" fmla="*/ 74 w 152"/>
                  <a:gd name="T21" fmla="*/ 0 h 137"/>
                  <a:gd name="T22" fmla="*/ 74 w 152"/>
                  <a:gd name="T23" fmla="*/ 0 h 137"/>
                  <a:gd name="T24" fmla="*/ 74 w 152"/>
                  <a:gd name="T25" fmla="*/ 0 h 137"/>
                  <a:gd name="T26" fmla="*/ 72 w 152"/>
                  <a:gd name="T27" fmla="*/ 2 h 137"/>
                  <a:gd name="T28" fmla="*/ 72 w 152"/>
                  <a:gd name="T29" fmla="*/ 4 h 137"/>
                  <a:gd name="T30" fmla="*/ 74 w 152"/>
                  <a:gd name="T31" fmla="*/ 4 h 137"/>
                  <a:gd name="T32" fmla="*/ 76 w 152"/>
                  <a:gd name="T33" fmla="*/ 4 h 137"/>
                  <a:gd name="T34" fmla="*/ 89 w 152"/>
                  <a:gd name="T35" fmla="*/ 4 h 137"/>
                  <a:gd name="T36" fmla="*/ 105 w 152"/>
                  <a:gd name="T37" fmla="*/ 10 h 137"/>
                  <a:gd name="T38" fmla="*/ 116 w 152"/>
                  <a:gd name="T39" fmla="*/ 15 h 137"/>
                  <a:gd name="T40" fmla="*/ 127 w 152"/>
                  <a:gd name="T41" fmla="*/ 25 h 137"/>
                  <a:gd name="T42" fmla="*/ 135 w 152"/>
                  <a:gd name="T43" fmla="*/ 34 h 137"/>
                  <a:gd name="T44" fmla="*/ 143 w 152"/>
                  <a:gd name="T45" fmla="*/ 48 h 137"/>
                  <a:gd name="T46" fmla="*/ 146 w 152"/>
                  <a:gd name="T47" fmla="*/ 61 h 137"/>
                  <a:gd name="T48" fmla="*/ 148 w 152"/>
                  <a:gd name="T49" fmla="*/ 76 h 137"/>
                  <a:gd name="T50" fmla="*/ 148 w 152"/>
                  <a:gd name="T51" fmla="*/ 80 h 137"/>
                  <a:gd name="T52" fmla="*/ 146 w 152"/>
                  <a:gd name="T53" fmla="*/ 85 h 137"/>
                  <a:gd name="T54" fmla="*/ 148 w 152"/>
                  <a:gd name="T55" fmla="*/ 84 h 137"/>
                  <a:gd name="T56" fmla="*/ 152 w 152"/>
                  <a:gd name="T57" fmla="*/ 82 h 137"/>
                  <a:gd name="T58" fmla="*/ 152 w 152"/>
                  <a:gd name="T59" fmla="*/ 78 h 137"/>
                  <a:gd name="T60" fmla="*/ 152 w 152"/>
                  <a:gd name="T61" fmla="*/ 76 h 137"/>
                  <a:gd name="T62" fmla="*/ 0 w 152"/>
                  <a:gd name="T63" fmla="*/ 82 h 137"/>
                  <a:gd name="T64" fmla="*/ 4 w 152"/>
                  <a:gd name="T65" fmla="*/ 99 h 137"/>
                  <a:gd name="T66" fmla="*/ 10 w 152"/>
                  <a:gd name="T67" fmla="*/ 114 h 137"/>
                  <a:gd name="T68" fmla="*/ 19 w 152"/>
                  <a:gd name="T69" fmla="*/ 125 h 137"/>
                  <a:gd name="T70" fmla="*/ 31 w 152"/>
                  <a:gd name="T71" fmla="*/ 137 h 137"/>
                  <a:gd name="T72" fmla="*/ 32 w 152"/>
                  <a:gd name="T73" fmla="*/ 135 h 137"/>
                  <a:gd name="T74" fmla="*/ 34 w 152"/>
                  <a:gd name="T75" fmla="*/ 135 h 137"/>
                  <a:gd name="T76" fmla="*/ 34 w 152"/>
                  <a:gd name="T77" fmla="*/ 135 h 137"/>
                  <a:gd name="T78" fmla="*/ 34 w 152"/>
                  <a:gd name="T79" fmla="*/ 135 h 137"/>
                  <a:gd name="T80" fmla="*/ 29 w 152"/>
                  <a:gd name="T81" fmla="*/ 129 h 137"/>
                  <a:gd name="T82" fmla="*/ 21 w 152"/>
                  <a:gd name="T83" fmla="*/ 123 h 137"/>
                  <a:gd name="T84" fmla="*/ 17 w 152"/>
                  <a:gd name="T85" fmla="*/ 116 h 137"/>
                  <a:gd name="T86" fmla="*/ 12 w 152"/>
                  <a:gd name="T87" fmla="*/ 108 h 137"/>
                  <a:gd name="T88" fmla="*/ 8 w 152"/>
                  <a:gd name="T89" fmla="*/ 101 h 137"/>
                  <a:gd name="T90" fmla="*/ 6 w 152"/>
                  <a:gd name="T91" fmla="*/ 93 h 137"/>
                  <a:gd name="T92" fmla="*/ 4 w 152"/>
                  <a:gd name="T93" fmla="*/ 84 h 137"/>
                  <a:gd name="T94" fmla="*/ 4 w 152"/>
                  <a:gd name="T95" fmla="*/ 76 h 137"/>
                  <a:gd name="T96" fmla="*/ 4 w 152"/>
                  <a:gd name="T97" fmla="*/ 74 h 137"/>
                  <a:gd name="T98" fmla="*/ 4 w 152"/>
                  <a:gd name="T99" fmla="*/ 74 h 137"/>
                  <a:gd name="T100" fmla="*/ 2 w 152"/>
                  <a:gd name="T101" fmla="*/ 78 h 137"/>
                  <a:gd name="T102" fmla="*/ 0 w 152"/>
                  <a:gd name="T103" fmla="*/ 82 h 137"/>
                  <a:gd name="T104" fmla="*/ 46 w 152"/>
                  <a:gd name="T105" fmla="*/ 10 h 137"/>
                  <a:gd name="T106" fmla="*/ 48 w 152"/>
                  <a:gd name="T107" fmla="*/ 8 h 137"/>
                  <a:gd name="T108" fmla="*/ 50 w 152"/>
                  <a:gd name="T109" fmla="*/ 6 h 137"/>
                  <a:gd name="T110" fmla="*/ 53 w 152"/>
                  <a:gd name="T111" fmla="*/ 4 h 137"/>
                  <a:gd name="T112" fmla="*/ 59 w 152"/>
                  <a:gd name="T113" fmla="*/ 2 h 137"/>
                  <a:gd name="T114" fmla="*/ 59 w 152"/>
                  <a:gd name="T115" fmla="*/ 4 h 137"/>
                  <a:gd name="T116" fmla="*/ 59 w 152"/>
                  <a:gd name="T117" fmla="*/ 6 h 137"/>
                  <a:gd name="T118" fmla="*/ 53 w 152"/>
                  <a:gd name="T119" fmla="*/ 8 h 137"/>
                  <a:gd name="T120" fmla="*/ 46 w 152"/>
                  <a:gd name="T121" fmla="*/ 10 h 13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52"/>
                  <a:gd name="T184" fmla="*/ 0 h 137"/>
                  <a:gd name="T185" fmla="*/ 152 w 152"/>
                  <a:gd name="T186" fmla="*/ 137 h 13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212">
              <a:extLst>
                <a:ext uri="{FF2B5EF4-FFF2-40B4-BE49-F238E27FC236}">
                  <a16:creationId xmlns:a16="http://schemas.microsoft.com/office/drawing/2014/main" id="{83C8CCF6-9454-4078-BF74-73A855AC79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914" name="Freeform 213">
                <a:extLst>
                  <a:ext uri="{FF2B5EF4-FFF2-40B4-BE49-F238E27FC236}">
                    <a16:creationId xmlns:a16="http://schemas.microsoft.com/office/drawing/2014/main" id="{E51C66B5-05F4-4A3C-AB52-9907173F0D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>
                  <a:gd name="T0" fmla="*/ 146 w 148"/>
                  <a:gd name="T1" fmla="*/ 59 h 133"/>
                  <a:gd name="T2" fmla="*/ 135 w 148"/>
                  <a:gd name="T3" fmla="*/ 32 h 133"/>
                  <a:gd name="T4" fmla="*/ 116 w 148"/>
                  <a:gd name="T5" fmla="*/ 11 h 133"/>
                  <a:gd name="T6" fmla="*/ 89 w 148"/>
                  <a:gd name="T7" fmla="*/ 0 h 133"/>
                  <a:gd name="T8" fmla="*/ 72 w 148"/>
                  <a:gd name="T9" fmla="*/ 0 h 133"/>
                  <a:gd name="T10" fmla="*/ 70 w 148"/>
                  <a:gd name="T11" fmla="*/ 2 h 133"/>
                  <a:gd name="T12" fmla="*/ 70 w 148"/>
                  <a:gd name="T13" fmla="*/ 4 h 133"/>
                  <a:gd name="T14" fmla="*/ 87 w 148"/>
                  <a:gd name="T15" fmla="*/ 4 h 133"/>
                  <a:gd name="T16" fmla="*/ 112 w 148"/>
                  <a:gd name="T17" fmla="*/ 15 h 133"/>
                  <a:gd name="T18" fmla="*/ 131 w 148"/>
                  <a:gd name="T19" fmla="*/ 34 h 133"/>
                  <a:gd name="T20" fmla="*/ 142 w 148"/>
                  <a:gd name="T21" fmla="*/ 59 h 133"/>
                  <a:gd name="T22" fmla="*/ 144 w 148"/>
                  <a:gd name="T23" fmla="*/ 80 h 133"/>
                  <a:gd name="T24" fmla="*/ 144 w 148"/>
                  <a:gd name="T25" fmla="*/ 83 h 133"/>
                  <a:gd name="T26" fmla="*/ 148 w 148"/>
                  <a:gd name="T27" fmla="*/ 78 h 133"/>
                  <a:gd name="T28" fmla="*/ 57 w 148"/>
                  <a:gd name="T29" fmla="*/ 0 h 133"/>
                  <a:gd name="T30" fmla="*/ 49 w 148"/>
                  <a:gd name="T31" fmla="*/ 4 h 133"/>
                  <a:gd name="T32" fmla="*/ 48 w 148"/>
                  <a:gd name="T33" fmla="*/ 4 h 133"/>
                  <a:gd name="T34" fmla="*/ 44 w 148"/>
                  <a:gd name="T35" fmla="*/ 8 h 133"/>
                  <a:gd name="T36" fmla="*/ 40 w 148"/>
                  <a:gd name="T37" fmla="*/ 11 h 133"/>
                  <a:gd name="T38" fmla="*/ 55 w 148"/>
                  <a:gd name="T39" fmla="*/ 6 h 133"/>
                  <a:gd name="T40" fmla="*/ 57 w 148"/>
                  <a:gd name="T41" fmla="*/ 0 h 133"/>
                  <a:gd name="T42" fmla="*/ 0 w 148"/>
                  <a:gd name="T43" fmla="*/ 85 h 133"/>
                  <a:gd name="T44" fmla="*/ 6 w 148"/>
                  <a:gd name="T45" fmla="*/ 100 h 133"/>
                  <a:gd name="T46" fmla="*/ 19 w 148"/>
                  <a:gd name="T47" fmla="*/ 123 h 133"/>
                  <a:gd name="T48" fmla="*/ 32 w 148"/>
                  <a:gd name="T49" fmla="*/ 133 h 133"/>
                  <a:gd name="T50" fmla="*/ 32 w 148"/>
                  <a:gd name="T51" fmla="*/ 133 h 133"/>
                  <a:gd name="T52" fmla="*/ 27 w 148"/>
                  <a:gd name="T53" fmla="*/ 125 h 133"/>
                  <a:gd name="T54" fmla="*/ 17 w 148"/>
                  <a:gd name="T55" fmla="*/ 114 h 133"/>
                  <a:gd name="T56" fmla="*/ 8 w 148"/>
                  <a:gd name="T57" fmla="*/ 99 h 133"/>
                  <a:gd name="T58" fmla="*/ 4 w 148"/>
                  <a:gd name="T59" fmla="*/ 82 h 133"/>
                  <a:gd name="T60" fmla="*/ 4 w 148"/>
                  <a:gd name="T61" fmla="*/ 70 h 133"/>
                  <a:gd name="T62" fmla="*/ 2 w 148"/>
                  <a:gd name="T63" fmla="*/ 70 h 133"/>
                  <a:gd name="T64" fmla="*/ 0 w 148"/>
                  <a:gd name="T65" fmla="*/ 74 h 13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8"/>
                  <a:gd name="T100" fmla="*/ 0 h 133"/>
                  <a:gd name="T101" fmla="*/ 148 w 148"/>
                  <a:gd name="T102" fmla="*/ 133 h 13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5" name="Freeform 214">
                <a:extLst>
                  <a:ext uri="{FF2B5EF4-FFF2-40B4-BE49-F238E27FC236}">
                    <a16:creationId xmlns:a16="http://schemas.microsoft.com/office/drawing/2014/main" id="{92DB4F7D-792B-448B-BFC8-854960CDB5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>
                  <a:gd name="T0" fmla="*/ 142 w 144"/>
                  <a:gd name="T1" fmla="*/ 57 h 131"/>
                  <a:gd name="T2" fmla="*/ 131 w 144"/>
                  <a:gd name="T3" fmla="*/ 30 h 131"/>
                  <a:gd name="T4" fmla="*/ 112 w 144"/>
                  <a:gd name="T5" fmla="*/ 11 h 131"/>
                  <a:gd name="T6" fmla="*/ 85 w 144"/>
                  <a:gd name="T7" fmla="*/ 0 h 131"/>
                  <a:gd name="T8" fmla="*/ 70 w 144"/>
                  <a:gd name="T9" fmla="*/ 0 h 131"/>
                  <a:gd name="T10" fmla="*/ 66 w 144"/>
                  <a:gd name="T11" fmla="*/ 2 h 131"/>
                  <a:gd name="T12" fmla="*/ 68 w 144"/>
                  <a:gd name="T13" fmla="*/ 4 h 131"/>
                  <a:gd name="T14" fmla="*/ 85 w 144"/>
                  <a:gd name="T15" fmla="*/ 4 h 131"/>
                  <a:gd name="T16" fmla="*/ 110 w 144"/>
                  <a:gd name="T17" fmla="*/ 15 h 131"/>
                  <a:gd name="T18" fmla="*/ 129 w 144"/>
                  <a:gd name="T19" fmla="*/ 32 h 131"/>
                  <a:gd name="T20" fmla="*/ 139 w 144"/>
                  <a:gd name="T21" fmla="*/ 57 h 131"/>
                  <a:gd name="T22" fmla="*/ 140 w 144"/>
                  <a:gd name="T23" fmla="*/ 78 h 131"/>
                  <a:gd name="T24" fmla="*/ 139 w 144"/>
                  <a:gd name="T25" fmla="*/ 83 h 131"/>
                  <a:gd name="T26" fmla="*/ 140 w 144"/>
                  <a:gd name="T27" fmla="*/ 83 h 131"/>
                  <a:gd name="T28" fmla="*/ 144 w 144"/>
                  <a:gd name="T29" fmla="*/ 76 h 131"/>
                  <a:gd name="T30" fmla="*/ 55 w 144"/>
                  <a:gd name="T31" fmla="*/ 2 h 131"/>
                  <a:gd name="T32" fmla="*/ 42 w 144"/>
                  <a:gd name="T33" fmla="*/ 6 h 131"/>
                  <a:gd name="T34" fmla="*/ 42 w 144"/>
                  <a:gd name="T35" fmla="*/ 6 h 131"/>
                  <a:gd name="T36" fmla="*/ 34 w 144"/>
                  <a:gd name="T37" fmla="*/ 13 h 131"/>
                  <a:gd name="T38" fmla="*/ 51 w 144"/>
                  <a:gd name="T39" fmla="*/ 6 h 131"/>
                  <a:gd name="T40" fmla="*/ 51 w 144"/>
                  <a:gd name="T41" fmla="*/ 6 h 131"/>
                  <a:gd name="T42" fmla="*/ 55 w 144"/>
                  <a:gd name="T43" fmla="*/ 2 h 131"/>
                  <a:gd name="T44" fmla="*/ 0 w 144"/>
                  <a:gd name="T45" fmla="*/ 70 h 131"/>
                  <a:gd name="T46" fmla="*/ 0 w 144"/>
                  <a:gd name="T47" fmla="*/ 80 h 131"/>
                  <a:gd name="T48" fmla="*/ 4 w 144"/>
                  <a:gd name="T49" fmla="*/ 97 h 131"/>
                  <a:gd name="T50" fmla="*/ 13 w 144"/>
                  <a:gd name="T51" fmla="*/ 112 h 131"/>
                  <a:gd name="T52" fmla="*/ 25 w 144"/>
                  <a:gd name="T53" fmla="*/ 125 h 131"/>
                  <a:gd name="T54" fmla="*/ 32 w 144"/>
                  <a:gd name="T55" fmla="*/ 129 h 131"/>
                  <a:gd name="T56" fmla="*/ 27 w 144"/>
                  <a:gd name="T57" fmla="*/ 123 h 131"/>
                  <a:gd name="T58" fmla="*/ 17 w 144"/>
                  <a:gd name="T59" fmla="*/ 112 h 131"/>
                  <a:gd name="T60" fmla="*/ 8 w 144"/>
                  <a:gd name="T61" fmla="*/ 97 h 131"/>
                  <a:gd name="T62" fmla="*/ 4 w 144"/>
                  <a:gd name="T63" fmla="*/ 80 h 131"/>
                  <a:gd name="T64" fmla="*/ 4 w 144"/>
                  <a:gd name="T65" fmla="*/ 66 h 131"/>
                  <a:gd name="T66" fmla="*/ 2 w 144"/>
                  <a:gd name="T67" fmla="*/ 64 h 131"/>
                  <a:gd name="T68" fmla="*/ 0 w 144"/>
                  <a:gd name="T69" fmla="*/ 70 h 13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44"/>
                  <a:gd name="T106" fmla="*/ 0 h 131"/>
                  <a:gd name="T107" fmla="*/ 144 w 144"/>
                  <a:gd name="T108" fmla="*/ 131 h 13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6" name="Freeform 215">
                <a:extLst>
                  <a:ext uri="{FF2B5EF4-FFF2-40B4-BE49-F238E27FC236}">
                    <a16:creationId xmlns:a16="http://schemas.microsoft.com/office/drawing/2014/main" id="{93E27B11-D9A4-4B9D-9580-D6049D6986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>
                  <a:gd name="T0" fmla="*/ 138 w 140"/>
                  <a:gd name="T1" fmla="*/ 55 h 127"/>
                  <a:gd name="T2" fmla="*/ 127 w 140"/>
                  <a:gd name="T3" fmla="*/ 30 h 127"/>
                  <a:gd name="T4" fmla="*/ 108 w 140"/>
                  <a:gd name="T5" fmla="*/ 11 h 127"/>
                  <a:gd name="T6" fmla="*/ 83 w 140"/>
                  <a:gd name="T7" fmla="*/ 0 h 127"/>
                  <a:gd name="T8" fmla="*/ 66 w 140"/>
                  <a:gd name="T9" fmla="*/ 0 h 127"/>
                  <a:gd name="T10" fmla="*/ 63 w 140"/>
                  <a:gd name="T11" fmla="*/ 2 h 127"/>
                  <a:gd name="T12" fmla="*/ 66 w 140"/>
                  <a:gd name="T13" fmla="*/ 4 h 127"/>
                  <a:gd name="T14" fmla="*/ 83 w 140"/>
                  <a:gd name="T15" fmla="*/ 4 h 127"/>
                  <a:gd name="T16" fmla="*/ 106 w 140"/>
                  <a:gd name="T17" fmla="*/ 15 h 127"/>
                  <a:gd name="T18" fmla="*/ 125 w 140"/>
                  <a:gd name="T19" fmla="*/ 32 h 127"/>
                  <a:gd name="T20" fmla="*/ 135 w 140"/>
                  <a:gd name="T21" fmla="*/ 55 h 127"/>
                  <a:gd name="T22" fmla="*/ 137 w 140"/>
                  <a:gd name="T23" fmla="*/ 76 h 127"/>
                  <a:gd name="T24" fmla="*/ 137 w 140"/>
                  <a:gd name="T25" fmla="*/ 81 h 127"/>
                  <a:gd name="T26" fmla="*/ 138 w 140"/>
                  <a:gd name="T27" fmla="*/ 81 h 127"/>
                  <a:gd name="T28" fmla="*/ 140 w 140"/>
                  <a:gd name="T29" fmla="*/ 76 h 127"/>
                  <a:gd name="T30" fmla="*/ 51 w 140"/>
                  <a:gd name="T31" fmla="*/ 2 h 127"/>
                  <a:gd name="T32" fmla="*/ 36 w 140"/>
                  <a:gd name="T33" fmla="*/ 7 h 127"/>
                  <a:gd name="T34" fmla="*/ 28 w 140"/>
                  <a:gd name="T35" fmla="*/ 17 h 127"/>
                  <a:gd name="T36" fmla="*/ 47 w 140"/>
                  <a:gd name="T37" fmla="*/ 5 h 127"/>
                  <a:gd name="T38" fmla="*/ 49 w 140"/>
                  <a:gd name="T39" fmla="*/ 4 h 127"/>
                  <a:gd name="T40" fmla="*/ 51 w 140"/>
                  <a:gd name="T41" fmla="*/ 2 h 127"/>
                  <a:gd name="T42" fmla="*/ 0 w 140"/>
                  <a:gd name="T43" fmla="*/ 66 h 127"/>
                  <a:gd name="T44" fmla="*/ 0 w 140"/>
                  <a:gd name="T45" fmla="*/ 78 h 127"/>
                  <a:gd name="T46" fmla="*/ 4 w 140"/>
                  <a:gd name="T47" fmla="*/ 95 h 127"/>
                  <a:gd name="T48" fmla="*/ 13 w 140"/>
                  <a:gd name="T49" fmla="*/ 110 h 127"/>
                  <a:gd name="T50" fmla="*/ 23 w 140"/>
                  <a:gd name="T51" fmla="*/ 121 h 127"/>
                  <a:gd name="T52" fmla="*/ 32 w 140"/>
                  <a:gd name="T53" fmla="*/ 127 h 127"/>
                  <a:gd name="T54" fmla="*/ 26 w 140"/>
                  <a:gd name="T55" fmla="*/ 119 h 127"/>
                  <a:gd name="T56" fmla="*/ 15 w 140"/>
                  <a:gd name="T57" fmla="*/ 108 h 127"/>
                  <a:gd name="T58" fmla="*/ 8 w 140"/>
                  <a:gd name="T59" fmla="*/ 95 h 127"/>
                  <a:gd name="T60" fmla="*/ 4 w 140"/>
                  <a:gd name="T61" fmla="*/ 78 h 127"/>
                  <a:gd name="T62" fmla="*/ 4 w 140"/>
                  <a:gd name="T63" fmla="*/ 60 h 127"/>
                  <a:gd name="T64" fmla="*/ 6 w 140"/>
                  <a:gd name="T65" fmla="*/ 55 h 127"/>
                  <a:gd name="T66" fmla="*/ 2 w 140"/>
                  <a:gd name="T67" fmla="*/ 59 h 12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0"/>
                  <a:gd name="T103" fmla="*/ 0 h 127"/>
                  <a:gd name="T104" fmla="*/ 140 w 140"/>
                  <a:gd name="T105" fmla="*/ 127 h 12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7" name="Freeform 216">
                <a:extLst>
                  <a:ext uri="{FF2B5EF4-FFF2-40B4-BE49-F238E27FC236}">
                    <a16:creationId xmlns:a16="http://schemas.microsoft.com/office/drawing/2014/main" id="{C9ABBD8E-68D5-4B65-8E10-7258F0AD8F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>
                  <a:gd name="T0" fmla="*/ 135 w 136"/>
                  <a:gd name="T1" fmla="*/ 53 h 125"/>
                  <a:gd name="T2" fmla="*/ 125 w 136"/>
                  <a:gd name="T3" fmla="*/ 28 h 125"/>
                  <a:gd name="T4" fmla="*/ 106 w 136"/>
                  <a:gd name="T5" fmla="*/ 11 h 125"/>
                  <a:gd name="T6" fmla="*/ 81 w 136"/>
                  <a:gd name="T7" fmla="*/ 0 h 125"/>
                  <a:gd name="T8" fmla="*/ 64 w 136"/>
                  <a:gd name="T9" fmla="*/ 0 h 125"/>
                  <a:gd name="T10" fmla="*/ 59 w 136"/>
                  <a:gd name="T11" fmla="*/ 2 h 125"/>
                  <a:gd name="T12" fmla="*/ 62 w 136"/>
                  <a:gd name="T13" fmla="*/ 3 h 125"/>
                  <a:gd name="T14" fmla="*/ 81 w 136"/>
                  <a:gd name="T15" fmla="*/ 3 h 125"/>
                  <a:gd name="T16" fmla="*/ 104 w 136"/>
                  <a:gd name="T17" fmla="*/ 13 h 125"/>
                  <a:gd name="T18" fmla="*/ 121 w 136"/>
                  <a:gd name="T19" fmla="*/ 32 h 125"/>
                  <a:gd name="T20" fmla="*/ 131 w 136"/>
                  <a:gd name="T21" fmla="*/ 55 h 125"/>
                  <a:gd name="T22" fmla="*/ 133 w 136"/>
                  <a:gd name="T23" fmla="*/ 74 h 125"/>
                  <a:gd name="T24" fmla="*/ 133 w 136"/>
                  <a:gd name="T25" fmla="*/ 81 h 125"/>
                  <a:gd name="T26" fmla="*/ 136 w 136"/>
                  <a:gd name="T27" fmla="*/ 74 h 125"/>
                  <a:gd name="T28" fmla="*/ 47 w 136"/>
                  <a:gd name="T29" fmla="*/ 2 h 125"/>
                  <a:gd name="T30" fmla="*/ 30 w 136"/>
                  <a:gd name="T31" fmla="*/ 9 h 125"/>
                  <a:gd name="T32" fmla="*/ 17 w 136"/>
                  <a:gd name="T33" fmla="*/ 26 h 125"/>
                  <a:gd name="T34" fmla="*/ 17 w 136"/>
                  <a:gd name="T35" fmla="*/ 28 h 125"/>
                  <a:gd name="T36" fmla="*/ 28 w 136"/>
                  <a:gd name="T37" fmla="*/ 15 h 125"/>
                  <a:gd name="T38" fmla="*/ 43 w 136"/>
                  <a:gd name="T39" fmla="*/ 7 h 125"/>
                  <a:gd name="T40" fmla="*/ 47 w 136"/>
                  <a:gd name="T41" fmla="*/ 2 h 125"/>
                  <a:gd name="T42" fmla="*/ 0 w 136"/>
                  <a:gd name="T43" fmla="*/ 62 h 125"/>
                  <a:gd name="T44" fmla="*/ 0 w 136"/>
                  <a:gd name="T45" fmla="*/ 76 h 125"/>
                  <a:gd name="T46" fmla="*/ 4 w 136"/>
                  <a:gd name="T47" fmla="*/ 93 h 125"/>
                  <a:gd name="T48" fmla="*/ 13 w 136"/>
                  <a:gd name="T49" fmla="*/ 108 h 125"/>
                  <a:gd name="T50" fmla="*/ 23 w 136"/>
                  <a:gd name="T51" fmla="*/ 119 h 125"/>
                  <a:gd name="T52" fmla="*/ 32 w 136"/>
                  <a:gd name="T53" fmla="*/ 123 h 125"/>
                  <a:gd name="T54" fmla="*/ 26 w 136"/>
                  <a:gd name="T55" fmla="*/ 117 h 125"/>
                  <a:gd name="T56" fmla="*/ 15 w 136"/>
                  <a:gd name="T57" fmla="*/ 106 h 125"/>
                  <a:gd name="T58" fmla="*/ 7 w 136"/>
                  <a:gd name="T59" fmla="*/ 91 h 125"/>
                  <a:gd name="T60" fmla="*/ 4 w 136"/>
                  <a:gd name="T61" fmla="*/ 76 h 125"/>
                  <a:gd name="T62" fmla="*/ 4 w 136"/>
                  <a:gd name="T63" fmla="*/ 55 h 125"/>
                  <a:gd name="T64" fmla="*/ 6 w 136"/>
                  <a:gd name="T65" fmla="*/ 47 h 125"/>
                  <a:gd name="T66" fmla="*/ 2 w 136"/>
                  <a:gd name="T67" fmla="*/ 55 h 12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6"/>
                  <a:gd name="T103" fmla="*/ 0 h 125"/>
                  <a:gd name="T104" fmla="*/ 136 w 136"/>
                  <a:gd name="T105" fmla="*/ 125 h 12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8" name="Freeform 217">
                <a:extLst>
                  <a:ext uri="{FF2B5EF4-FFF2-40B4-BE49-F238E27FC236}">
                    <a16:creationId xmlns:a16="http://schemas.microsoft.com/office/drawing/2014/main" id="{DF8F5AC5-E07A-4CD3-BD54-359C6C2CED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>
                  <a:gd name="T0" fmla="*/ 131 w 133"/>
                  <a:gd name="T1" fmla="*/ 51 h 121"/>
                  <a:gd name="T2" fmla="*/ 121 w 133"/>
                  <a:gd name="T3" fmla="*/ 28 h 121"/>
                  <a:gd name="T4" fmla="*/ 102 w 133"/>
                  <a:gd name="T5" fmla="*/ 11 h 121"/>
                  <a:gd name="T6" fmla="*/ 79 w 133"/>
                  <a:gd name="T7" fmla="*/ 0 h 121"/>
                  <a:gd name="T8" fmla="*/ 62 w 133"/>
                  <a:gd name="T9" fmla="*/ 0 h 121"/>
                  <a:gd name="T10" fmla="*/ 57 w 133"/>
                  <a:gd name="T11" fmla="*/ 1 h 121"/>
                  <a:gd name="T12" fmla="*/ 60 w 133"/>
                  <a:gd name="T13" fmla="*/ 3 h 121"/>
                  <a:gd name="T14" fmla="*/ 78 w 133"/>
                  <a:gd name="T15" fmla="*/ 3 h 121"/>
                  <a:gd name="T16" fmla="*/ 100 w 133"/>
                  <a:gd name="T17" fmla="*/ 13 h 121"/>
                  <a:gd name="T18" fmla="*/ 117 w 133"/>
                  <a:gd name="T19" fmla="*/ 30 h 121"/>
                  <a:gd name="T20" fmla="*/ 127 w 133"/>
                  <a:gd name="T21" fmla="*/ 53 h 121"/>
                  <a:gd name="T22" fmla="*/ 127 w 133"/>
                  <a:gd name="T23" fmla="*/ 72 h 121"/>
                  <a:gd name="T24" fmla="*/ 129 w 133"/>
                  <a:gd name="T25" fmla="*/ 79 h 121"/>
                  <a:gd name="T26" fmla="*/ 133 w 133"/>
                  <a:gd name="T27" fmla="*/ 72 h 121"/>
                  <a:gd name="T28" fmla="*/ 43 w 133"/>
                  <a:gd name="T29" fmla="*/ 1 h 121"/>
                  <a:gd name="T30" fmla="*/ 24 w 133"/>
                  <a:gd name="T31" fmla="*/ 13 h 121"/>
                  <a:gd name="T32" fmla="*/ 15 w 133"/>
                  <a:gd name="T33" fmla="*/ 24 h 121"/>
                  <a:gd name="T34" fmla="*/ 2 w 133"/>
                  <a:gd name="T35" fmla="*/ 49 h 121"/>
                  <a:gd name="T36" fmla="*/ 0 w 133"/>
                  <a:gd name="T37" fmla="*/ 66 h 121"/>
                  <a:gd name="T38" fmla="*/ 2 w 133"/>
                  <a:gd name="T39" fmla="*/ 81 h 121"/>
                  <a:gd name="T40" fmla="*/ 7 w 133"/>
                  <a:gd name="T41" fmla="*/ 98 h 121"/>
                  <a:gd name="T42" fmla="*/ 17 w 133"/>
                  <a:gd name="T43" fmla="*/ 110 h 121"/>
                  <a:gd name="T44" fmla="*/ 30 w 133"/>
                  <a:gd name="T45" fmla="*/ 121 h 121"/>
                  <a:gd name="T46" fmla="*/ 34 w 133"/>
                  <a:gd name="T47" fmla="*/ 119 h 121"/>
                  <a:gd name="T48" fmla="*/ 21 w 133"/>
                  <a:gd name="T49" fmla="*/ 110 h 121"/>
                  <a:gd name="T50" fmla="*/ 11 w 133"/>
                  <a:gd name="T51" fmla="*/ 96 h 121"/>
                  <a:gd name="T52" fmla="*/ 5 w 133"/>
                  <a:gd name="T53" fmla="*/ 81 h 121"/>
                  <a:gd name="T54" fmla="*/ 4 w 133"/>
                  <a:gd name="T55" fmla="*/ 66 h 121"/>
                  <a:gd name="T56" fmla="*/ 5 w 133"/>
                  <a:gd name="T57" fmla="*/ 47 h 121"/>
                  <a:gd name="T58" fmla="*/ 13 w 133"/>
                  <a:gd name="T59" fmla="*/ 30 h 121"/>
                  <a:gd name="T60" fmla="*/ 24 w 133"/>
                  <a:gd name="T61" fmla="*/ 19 h 121"/>
                  <a:gd name="T62" fmla="*/ 40 w 133"/>
                  <a:gd name="T63" fmla="*/ 9 h 121"/>
                  <a:gd name="T64" fmla="*/ 43 w 133"/>
                  <a:gd name="T65" fmla="*/ 1 h 12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3"/>
                  <a:gd name="T100" fmla="*/ 0 h 121"/>
                  <a:gd name="T101" fmla="*/ 133 w 133"/>
                  <a:gd name="T102" fmla="*/ 121 h 12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9" name="Freeform 218">
                <a:extLst>
                  <a:ext uri="{FF2B5EF4-FFF2-40B4-BE49-F238E27FC236}">
                    <a16:creationId xmlns:a16="http://schemas.microsoft.com/office/drawing/2014/main" id="{07D789C4-B9E6-4F5A-9735-4A6485C2BE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>
                  <a:gd name="T0" fmla="*/ 127 w 129"/>
                  <a:gd name="T1" fmla="*/ 52 h 118"/>
                  <a:gd name="T2" fmla="*/ 117 w 129"/>
                  <a:gd name="T3" fmla="*/ 29 h 118"/>
                  <a:gd name="T4" fmla="*/ 100 w 129"/>
                  <a:gd name="T5" fmla="*/ 10 h 118"/>
                  <a:gd name="T6" fmla="*/ 77 w 129"/>
                  <a:gd name="T7" fmla="*/ 0 h 118"/>
                  <a:gd name="T8" fmla="*/ 58 w 129"/>
                  <a:gd name="T9" fmla="*/ 0 h 118"/>
                  <a:gd name="T10" fmla="*/ 53 w 129"/>
                  <a:gd name="T11" fmla="*/ 2 h 118"/>
                  <a:gd name="T12" fmla="*/ 57 w 129"/>
                  <a:gd name="T13" fmla="*/ 4 h 118"/>
                  <a:gd name="T14" fmla="*/ 76 w 129"/>
                  <a:gd name="T15" fmla="*/ 4 h 118"/>
                  <a:gd name="T16" fmla="*/ 98 w 129"/>
                  <a:gd name="T17" fmla="*/ 14 h 118"/>
                  <a:gd name="T18" fmla="*/ 113 w 129"/>
                  <a:gd name="T19" fmla="*/ 31 h 118"/>
                  <a:gd name="T20" fmla="*/ 123 w 129"/>
                  <a:gd name="T21" fmla="*/ 52 h 118"/>
                  <a:gd name="T22" fmla="*/ 123 w 129"/>
                  <a:gd name="T23" fmla="*/ 71 h 118"/>
                  <a:gd name="T24" fmla="*/ 125 w 129"/>
                  <a:gd name="T25" fmla="*/ 78 h 118"/>
                  <a:gd name="T26" fmla="*/ 129 w 129"/>
                  <a:gd name="T27" fmla="*/ 71 h 118"/>
                  <a:gd name="T28" fmla="*/ 39 w 129"/>
                  <a:gd name="T29" fmla="*/ 4 h 118"/>
                  <a:gd name="T30" fmla="*/ 24 w 129"/>
                  <a:gd name="T31" fmla="*/ 12 h 118"/>
                  <a:gd name="T32" fmla="*/ 13 w 129"/>
                  <a:gd name="T33" fmla="*/ 25 h 118"/>
                  <a:gd name="T34" fmla="*/ 5 w 129"/>
                  <a:gd name="T35" fmla="*/ 38 h 118"/>
                  <a:gd name="T36" fmla="*/ 0 w 129"/>
                  <a:gd name="T37" fmla="*/ 65 h 118"/>
                  <a:gd name="T38" fmla="*/ 2 w 129"/>
                  <a:gd name="T39" fmla="*/ 80 h 118"/>
                  <a:gd name="T40" fmla="*/ 7 w 129"/>
                  <a:gd name="T41" fmla="*/ 95 h 118"/>
                  <a:gd name="T42" fmla="*/ 17 w 129"/>
                  <a:gd name="T43" fmla="*/ 109 h 118"/>
                  <a:gd name="T44" fmla="*/ 30 w 129"/>
                  <a:gd name="T45" fmla="*/ 118 h 118"/>
                  <a:gd name="T46" fmla="*/ 32 w 129"/>
                  <a:gd name="T47" fmla="*/ 116 h 118"/>
                  <a:gd name="T48" fmla="*/ 20 w 129"/>
                  <a:gd name="T49" fmla="*/ 107 h 118"/>
                  <a:gd name="T50" fmla="*/ 11 w 129"/>
                  <a:gd name="T51" fmla="*/ 95 h 118"/>
                  <a:gd name="T52" fmla="*/ 5 w 129"/>
                  <a:gd name="T53" fmla="*/ 80 h 118"/>
                  <a:gd name="T54" fmla="*/ 3 w 129"/>
                  <a:gd name="T55" fmla="*/ 65 h 118"/>
                  <a:gd name="T56" fmla="*/ 5 w 129"/>
                  <a:gd name="T57" fmla="*/ 48 h 118"/>
                  <a:gd name="T58" fmla="*/ 11 w 129"/>
                  <a:gd name="T59" fmla="*/ 33 h 118"/>
                  <a:gd name="T60" fmla="*/ 22 w 129"/>
                  <a:gd name="T61" fmla="*/ 19 h 118"/>
                  <a:gd name="T62" fmla="*/ 34 w 129"/>
                  <a:gd name="T63" fmla="*/ 10 h 118"/>
                  <a:gd name="T64" fmla="*/ 39 w 129"/>
                  <a:gd name="T65" fmla="*/ 4 h 11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9"/>
                  <a:gd name="T100" fmla="*/ 0 h 118"/>
                  <a:gd name="T101" fmla="*/ 129 w 129"/>
                  <a:gd name="T102" fmla="*/ 118 h 11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0" name="Freeform 219">
                <a:extLst>
                  <a:ext uri="{FF2B5EF4-FFF2-40B4-BE49-F238E27FC236}">
                    <a16:creationId xmlns:a16="http://schemas.microsoft.com/office/drawing/2014/main" id="{5ACCB256-54BE-48CC-B859-4E4C149E37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>
                  <a:gd name="T0" fmla="*/ 123 w 125"/>
                  <a:gd name="T1" fmla="*/ 50 h 116"/>
                  <a:gd name="T2" fmla="*/ 113 w 125"/>
                  <a:gd name="T3" fmla="*/ 27 h 116"/>
                  <a:gd name="T4" fmla="*/ 96 w 125"/>
                  <a:gd name="T5" fmla="*/ 10 h 116"/>
                  <a:gd name="T6" fmla="*/ 74 w 125"/>
                  <a:gd name="T7" fmla="*/ 0 h 116"/>
                  <a:gd name="T8" fmla="*/ 56 w 125"/>
                  <a:gd name="T9" fmla="*/ 0 h 116"/>
                  <a:gd name="T10" fmla="*/ 49 w 125"/>
                  <a:gd name="T11" fmla="*/ 2 h 116"/>
                  <a:gd name="T12" fmla="*/ 55 w 125"/>
                  <a:gd name="T13" fmla="*/ 4 h 116"/>
                  <a:gd name="T14" fmla="*/ 74 w 125"/>
                  <a:gd name="T15" fmla="*/ 4 h 116"/>
                  <a:gd name="T16" fmla="*/ 94 w 125"/>
                  <a:gd name="T17" fmla="*/ 14 h 116"/>
                  <a:gd name="T18" fmla="*/ 110 w 125"/>
                  <a:gd name="T19" fmla="*/ 29 h 116"/>
                  <a:gd name="T20" fmla="*/ 119 w 125"/>
                  <a:gd name="T21" fmla="*/ 50 h 116"/>
                  <a:gd name="T22" fmla="*/ 119 w 125"/>
                  <a:gd name="T23" fmla="*/ 71 h 116"/>
                  <a:gd name="T24" fmla="*/ 121 w 125"/>
                  <a:gd name="T25" fmla="*/ 76 h 116"/>
                  <a:gd name="T26" fmla="*/ 123 w 125"/>
                  <a:gd name="T27" fmla="*/ 69 h 116"/>
                  <a:gd name="T28" fmla="*/ 36 w 125"/>
                  <a:gd name="T29" fmla="*/ 6 h 116"/>
                  <a:gd name="T30" fmla="*/ 20 w 125"/>
                  <a:gd name="T31" fmla="*/ 16 h 116"/>
                  <a:gd name="T32" fmla="*/ 9 w 125"/>
                  <a:gd name="T33" fmla="*/ 27 h 116"/>
                  <a:gd name="T34" fmla="*/ 1 w 125"/>
                  <a:gd name="T35" fmla="*/ 44 h 116"/>
                  <a:gd name="T36" fmla="*/ 0 w 125"/>
                  <a:gd name="T37" fmla="*/ 63 h 116"/>
                  <a:gd name="T38" fmla="*/ 1 w 125"/>
                  <a:gd name="T39" fmla="*/ 78 h 116"/>
                  <a:gd name="T40" fmla="*/ 7 w 125"/>
                  <a:gd name="T41" fmla="*/ 93 h 116"/>
                  <a:gd name="T42" fmla="*/ 17 w 125"/>
                  <a:gd name="T43" fmla="*/ 107 h 116"/>
                  <a:gd name="T44" fmla="*/ 30 w 125"/>
                  <a:gd name="T45" fmla="*/ 116 h 116"/>
                  <a:gd name="T46" fmla="*/ 32 w 125"/>
                  <a:gd name="T47" fmla="*/ 112 h 116"/>
                  <a:gd name="T48" fmla="*/ 20 w 125"/>
                  <a:gd name="T49" fmla="*/ 105 h 116"/>
                  <a:gd name="T50" fmla="*/ 11 w 125"/>
                  <a:gd name="T51" fmla="*/ 91 h 116"/>
                  <a:gd name="T52" fmla="*/ 5 w 125"/>
                  <a:gd name="T53" fmla="*/ 78 h 116"/>
                  <a:gd name="T54" fmla="*/ 3 w 125"/>
                  <a:gd name="T55" fmla="*/ 63 h 116"/>
                  <a:gd name="T56" fmla="*/ 11 w 125"/>
                  <a:gd name="T57" fmla="*/ 35 h 116"/>
                  <a:gd name="T58" fmla="*/ 28 w 125"/>
                  <a:gd name="T59" fmla="*/ 14 h 116"/>
                  <a:gd name="T60" fmla="*/ 30 w 125"/>
                  <a:gd name="T61" fmla="*/ 14 h 116"/>
                  <a:gd name="T62" fmla="*/ 36 w 125"/>
                  <a:gd name="T63" fmla="*/ 6 h 11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25"/>
                  <a:gd name="T97" fmla="*/ 0 h 116"/>
                  <a:gd name="T98" fmla="*/ 125 w 125"/>
                  <a:gd name="T99" fmla="*/ 116 h 11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" name="Freeform 220">
                <a:extLst>
                  <a:ext uri="{FF2B5EF4-FFF2-40B4-BE49-F238E27FC236}">
                    <a16:creationId xmlns:a16="http://schemas.microsoft.com/office/drawing/2014/main" id="{5E01485C-57A3-4021-89B5-820C6871AC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>
                  <a:gd name="T0" fmla="*/ 120 w 122"/>
                  <a:gd name="T1" fmla="*/ 48 h 112"/>
                  <a:gd name="T2" fmla="*/ 110 w 122"/>
                  <a:gd name="T3" fmla="*/ 27 h 112"/>
                  <a:gd name="T4" fmla="*/ 95 w 122"/>
                  <a:gd name="T5" fmla="*/ 10 h 112"/>
                  <a:gd name="T6" fmla="*/ 73 w 122"/>
                  <a:gd name="T7" fmla="*/ 0 h 112"/>
                  <a:gd name="T8" fmla="*/ 54 w 122"/>
                  <a:gd name="T9" fmla="*/ 0 h 112"/>
                  <a:gd name="T10" fmla="*/ 46 w 122"/>
                  <a:gd name="T11" fmla="*/ 4 h 112"/>
                  <a:gd name="T12" fmla="*/ 52 w 122"/>
                  <a:gd name="T13" fmla="*/ 4 h 112"/>
                  <a:gd name="T14" fmla="*/ 73 w 122"/>
                  <a:gd name="T15" fmla="*/ 4 h 112"/>
                  <a:gd name="T16" fmla="*/ 91 w 122"/>
                  <a:gd name="T17" fmla="*/ 14 h 112"/>
                  <a:gd name="T18" fmla="*/ 109 w 122"/>
                  <a:gd name="T19" fmla="*/ 29 h 112"/>
                  <a:gd name="T20" fmla="*/ 116 w 122"/>
                  <a:gd name="T21" fmla="*/ 48 h 112"/>
                  <a:gd name="T22" fmla="*/ 116 w 122"/>
                  <a:gd name="T23" fmla="*/ 69 h 112"/>
                  <a:gd name="T24" fmla="*/ 116 w 122"/>
                  <a:gd name="T25" fmla="*/ 76 h 112"/>
                  <a:gd name="T26" fmla="*/ 118 w 122"/>
                  <a:gd name="T27" fmla="*/ 76 h 112"/>
                  <a:gd name="T28" fmla="*/ 120 w 122"/>
                  <a:gd name="T29" fmla="*/ 67 h 112"/>
                  <a:gd name="T30" fmla="*/ 31 w 122"/>
                  <a:gd name="T31" fmla="*/ 6 h 112"/>
                  <a:gd name="T32" fmla="*/ 19 w 122"/>
                  <a:gd name="T33" fmla="*/ 15 h 112"/>
                  <a:gd name="T34" fmla="*/ 8 w 122"/>
                  <a:gd name="T35" fmla="*/ 29 h 112"/>
                  <a:gd name="T36" fmla="*/ 2 w 122"/>
                  <a:gd name="T37" fmla="*/ 44 h 112"/>
                  <a:gd name="T38" fmla="*/ 0 w 122"/>
                  <a:gd name="T39" fmla="*/ 61 h 112"/>
                  <a:gd name="T40" fmla="*/ 2 w 122"/>
                  <a:gd name="T41" fmla="*/ 76 h 112"/>
                  <a:gd name="T42" fmla="*/ 8 w 122"/>
                  <a:gd name="T43" fmla="*/ 91 h 112"/>
                  <a:gd name="T44" fmla="*/ 17 w 122"/>
                  <a:gd name="T45" fmla="*/ 103 h 112"/>
                  <a:gd name="T46" fmla="*/ 29 w 122"/>
                  <a:gd name="T47" fmla="*/ 112 h 112"/>
                  <a:gd name="T48" fmla="*/ 33 w 122"/>
                  <a:gd name="T49" fmla="*/ 110 h 112"/>
                  <a:gd name="T50" fmla="*/ 33 w 122"/>
                  <a:gd name="T51" fmla="*/ 110 h 112"/>
                  <a:gd name="T52" fmla="*/ 21 w 122"/>
                  <a:gd name="T53" fmla="*/ 101 h 112"/>
                  <a:gd name="T54" fmla="*/ 12 w 122"/>
                  <a:gd name="T55" fmla="*/ 89 h 112"/>
                  <a:gd name="T56" fmla="*/ 6 w 122"/>
                  <a:gd name="T57" fmla="*/ 76 h 112"/>
                  <a:gd name="T58" fmla="*/ 4 w 122"/>
                  <a:gd name="T59" fmla="*/ 61 h 112"/>
                  <a:gd name="T60" fmla="*/ 10 w 122"/>
                  <a:gd name="T61" fmla="*/ 36 h 112"/>
                  <a:gd name="T62" fmla="*/ 23 w 122"/>
                  <a:gd name="T63" fmla="*/ 17 h 112"/>
                  <a:gd name="T64" fmla="*/ 29 w 122"/>
                  <a:gd name="T65" fmla="*/ 12 h 112"/>
                  <a:gd name="T66" fmla="*/ 31 w 122"/>
                  <a:gd name="T67" fmla="*/ 6 h 11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22"/>
                  <a:gd name="T103" fmla="*/ 0 h 112"/>
                  <a:gd name="T104" fmla="*/ 122 w 122"/>
                  <a:gd name="T105" fmla="*/ 112 h 11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" name="Freeform 221">
                <a:extLst>
                  <a:ext uri="{FF2B5EF4-FFF2-40B4-BE49-F238E27FC236}">
                    <a16:creationId xmlns:a16="http://schemas.microsoft.com/office/drawing/2014/main" id="{7E5BD96C-EEAA-4EEE-9E4C-32452DA59A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>
                  <a:gd name="T0" fmla="*/ 116 w 118"/>
                  <a:gd name="T1" fmla="*/ 46 h 108"/>
                  <a:gd name="T2" fmla="*/ 107 w 118"/>
                  <a:gd name="T3" fmla="*/ 25 h 108"/>
                  <a:gd name="T4" fmla="*/ 91 w 118"/>
                  <a:gd name="T5" fmla="*/ 10 h 108"/>
                  <a:gd name="T6" fmla="*/ 71 w 118"/>
                  <a:gd name="T7" fmla="*/ 0 h 108"/>
                  <a:gd name="T8" fmla="*/ 52 w 118"/>
                  <a:gd name="T9" fmla="*/ 0 h 108"/>
                  <a:gd name="T10" fmla="*/ 42 w 118"/>
                  <a:gd name="T11" fmla="*/ 4 h 108"/>
                  <a:gd name="T12" fmla="*/ 50 w 118"/>
                  <a:gd name="T13" fmla="*/ 4 h 108"/>
                  <a:gd name="T14" fmla="*/ 71 w 118"/>
                  <a:gd name="T15" fmla="*/ 4 h 108"/>
                  <a:gd name="T16" fmla="*/ 89 w 118"/>
                  <a:gd name="T17" fmla="*/ 12 h 108"/>
                  <a:gd name="T18" fmla="*/ 105 w 118"/>
                  <a:gd name="T19" fmla="*/ 27 h 108"/>
                  <a:gd name="T20" fmla="*/ 112 w 118"/>
                  <a:gd name="T21" fmla="*/ 48 h 108"/>
                  <a:gd name="T22" fmla="*/ 112 w 118"/>
                  <a:gd name="T23" fmla="*/ 67 h 108"/>
                  <a:gd name="T24" fmla="*/ 112 w 118"/>
                  <a:gd name="T25" fmla="*/ 74 h 108"/>
                  <a:gd name="T26" fmla="*/ 114 w 118"/>
                  <a:gd name="T27" fmla="*/ 74 h 108"/>
                  <a:gd name="T28" fmla="*/ 116 w 118"/>
                  <a:gd name="T29" fmla="*/ 67 h 108"/>
                  <a:gd name="T30" fmla="*/ 25 w 118"/>
                  <a:gd name="T31" fmla="*/ 10 h 108"/>
                  <a:gd name="T32" fmla="*/ 8 w 118"/>
                  <a:gd name="T33" fmla="*/ 31 h 108"/>
                  <a:gd name="T34" fmla="*/ 0 w 118"/>
                  <a:gd name="T35" fmla="*/ 59 h 108"/>
                  <a:gd name="T36" fmla="*/ 2 w 118"/>
                  <a:gd name="T37" fmla="*/ 74 h 108"/>
                  <a:gd name="T38" fmla="*/ 8 w 118"/>
                  <a:gd name="T39" fmla="*/ 87 h 108"/>
                  <a:gd name="T40" fmla="*/ 17 w 118"/>
                  <a:gd name="T41" fmla="*/ 101 h 108"/>
                  <a:gd name="T42" fmla="*/ 29 w 118"/>
                  <a:gd name="T43" fmla="*/ 108 h 108"/>
                  <a:gd name="T44" fmla="*/ 31 w 118"/>
                  <a:gd name="T45" fmla="*/ 108 h 108"/>
                  <a:gd name="T46" fmla="*/ 33 w 118"/>
                  <a:gd name="T47" fmla="*/ 106 h 108"/>
                  <a:gd name="T48" fmla="*/ 21 w 118"/>
                  <a:gd name="T49" fmla="*/ 99 h 108"/>
                  <a:gd name="T50" fmla="*/ 12 w 118"/>
                  <a:gd name="T51" fmla="*/ 87 h 108"/>
                  <a:gd name="T52" fmla="*/ 6 w 118"/>
                  <a:gd name="T53" fmla="*/ 74 h 108"/>
                  <a:gd name="T54" fmla="*/ 4 w 118"/>
                  <a:gd name="T55" fmla="*/ 59 h 108"/>
                  <a:gd name="T56" fmla="*/ 8 w 118"/>
                  <a:gd name="T57" fmla="*/ 38 h 108"/>
                  <a:gd name="T58" fmla="*/ 17 w 118"/>
                  <a:gd name="T59" fmla="*/ 23 h 108"/>
                  <a:gd name="T60" fmla="*/ 17 w 118"/>
                  <a:gd name="T61" fmla="*/ 21 h 108"/>
                  <a:gd name="T62" fmla="*/ 25 w 118"/>
                  <a:gd name="T63" fmla="*/ 10 h 10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18"/>
                  <a:gd name="T97" fmla="*/ 0 h 108"/>
                  <a:gd name="T98" fmla="*/ 118 w 118"/>
                  <a:gd name="T99" fmla="*/ 108 h 10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" name="Freeform 222">
                <a:extLst>
                  <a:ext uri="{FF2B5EF4-FFF2-40B4-BE49-F238E27FC236}">
                    <a16:creationId xmlns:a16="http://schemas.microsoft.com/office/drawing/2014/main" id="{1BE13DE8-0150-4D1C-ADFD-C52F57C503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>
                  <a:gd name="T0" fmla="*/ 112 w 114"/>
                  <a:gd name="T1" fmla="*/ 44 h 106"/>
                  <a:gd name="T2" fmla="*/ 105 w 114"/>
                  <a:gd name="T3" fmla="*/ 25 h 106"/>
                  <a:gd name="T4" fmla="*/ 87 w 114"/>
                  <a:gd name="T5" fmla="*/ 10 h 106"/>
                  <a:gd name="T6" fmla="*/ 69 w 114"/>
                  <a:gd name="T7" fmla="*/ 0 h 106"/>
                  <a:gd name="T8" fmla="*/ 48 w 114"/>
                  <a:gd name="T9" fmla="*/ 0 h 106"/>
                  <a:gd name="T10" fmla="*/ 38 w 114"/>
                  <a:gd name="T11" fmla="*/ 4 h 106"/>
                  <a:gd name="T12" fmla="*/ 46 w 114"/>
                  <a:gd name="T13" fmla="*/ 4 h 106"/>
                  <a:gd name="T14" fmla="*/ 67 w 114"/>
                  <a:gd name="T15" fmla="*/ 4 h 106"/>
                  <a:gd name="T16" fmla="*/ 86 w 114"/>
                  <a:gd name="T17" fmla="*/ 11 h 106"/>
                  <a:gd name="T18" fmla="*/ 101 w 114"/>
                  <a:gd name="T19" fmla="*/ 27 h 106"/>
                  <a:gd name="T20" fmla="*/ 108 w 114"/>
                  <a:gd name="T21" fmla="*/ 46 h 106"/>
                  <a:gd name="T22" fmla="*/ 108 w 114"/>
                  <a:gd name="T23" fmla="*/ 65 h 106"/>
                  <a:gd name="T24" fmla="*/ 108 w 114"/>
                  <a:gd name="T25" fmla="*/ 72 h 106"/>
                  <a:gd name="T26" fmla="*/ 112 w 114"/>
                  <a:gd name="T27" fmla="*/ 65 h 106"/>
                  <a:gd name="T28" fmla="*/ 19 w 114"/>
                  <a:gd name="T29" fmla="*/ 13 h 106"/>
                  <a:gd name="T30" fmla="*/ 6 w 114"/>
                  <a:gd name="T31" fmla="*/ 32 h 106"/>
                  <a:gd name="T32" fmla="*/ 0 w 114"/>
                  <a:gd name="T33" fmla="*/ 57 h 106"/>
                  <a:gd name="T34" fmla="*/ 2 w 114"/>
                  <a:gd name="T35" fmla="*/ 72 h 106"/>
                  <a:gd name="T36" fmla="*/ 8 w 114"/>
                  <a:gd name="T37" fmla="*/ 85 h 106"/>
                  <a:gd name="T38" fmla="*/ 17 w 114"/>
                  <a:gd name="T39" fmla="*/ 97 h 106"/>
                  <a:gd name="T40" fmla="*/ 29 w 114"/>
                  <a:gd name="T41" fmla="*/ 106 h 106"/>
                  <a:gd name="T42" fmla="*/ 32 w 114"/>
                  <a:gd name="T43" fmla="*/ 104 h 106"/>
                  <a:gd name="T44" fmla="*/ 32 w 114"/>
                  <a:gd name="T45" fmla="*/ 104 h 106"/>
                  <a:gd name="T46" fmla="*/ 21 w 114"/>
                  <a:gd name="T47" fmla="*/ 95 h 106"/>
                  <a:gd name="T48" fmla="*/ 12 w 114"/>
                  <a:gd name="T49" fmla="*/ 85 h 106"/>
                  <a:gd name="T50" fmla="*/ 6 w 114"/>
                  <a:gd name="T51" fmla="*/ 70 h 106"/>
                  <a:gd name="T52" fmla="*/ 4 w 114"/>
                  <a:gd name="T53" fmla="*/ 57 h 106"/>
                  <a:gd name="T54" fmla="*/ 6 w 114"/>
                  <a:gd name="T55" fmla="*/ 38 h 106"/>
                  <a:gd name="T56" fmla="*/ 15 w 114"/>
                  <a:gd name="T57" fmla="*/ 23 h 106"/>
                  <a:gd name="T58" fmla="*/ 13 w 114"/>
                  <a:gd name="T59" fmla="*/ 23 h 106"/>
                  <a:gd name="T60" fmla="*/ 15 w 114"/>
                  <a:gd name="T61" fmla="*/ 19 h 106"/>
                  <a:gd name="T62" fmla="*/ 19 w 114"/>
                  <a:gd name="T63" fmla="*/ 13 h 10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14"/>
                  <a:gd name="T97" fmla="*/ 0 h 106"/>
                  <a:gd name="T98" fmla="*/ 114 w 114"/>
                  <a:gd name="T99" fmla="*/ 106 h 10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" name="Freeform 223">
                <a:extLst>
                  <a:ext uri="{FF2B5EF4-FFF2-40B4-BE49-F238E27FC236}">
                    <a16:creationId xmlns:a16="http://schemas.microsoft.com/office/drawing/2014/main" id="{308544E0-C5A3-4BBB-9BA8-8F1D53AB2A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>
                  <a:gd name="T0" fmla="*/ 108 w 110"/>
                  <a:gd name="T1" fmla="*/ 44 h 102"/>
                  <a:gd name="T2" fmla="*/ 101 w 110"/>
                  <a:gd name="T3" fmla="*/ 23 h 102"/>
                  <a:gd name="T4" fmla="*/ 85 w 110"/>
                  <a:gd name="T5" fmla="*/ 8 h 102"/>
                  <a:gd name="T6" fmla="*/ 67 w 110"/>
                  <a:gd name="T7" fmla="*/ 0 h 102"/>
                  <a:gd name="T8" fmla="*/ 46 w 110"/>
                  <a:gd name="T9" fmla="*/ 0 h 102"/>
                  <a:gd name="T10" fmla="*/ 34 w 110"/>
                  <a:gd name="T11" fmla="*/ 6 h 102"/>
                  <a:gd name="T12" fmla="*/ 30 w 110"/>
                  <a:gd name="T13" fmla="*/ 8 h 102"/>
                  <a:gd name="T14" fmla="*/ 42 w 110"/>
                  <a:gd name="T15" fmla="*/ 4 h 102"/>
                  <a:gd name="T16" fmla="*/ 65 w 110"/>
                  <a:gd name="T17" fmla="*/ 4 h 102"/>
                  <a:gd name="T18" fmla="*/ 84 w 110"/>
                  <a:gd name="T19" fmla="*/ 11 h 102"/>
                  <a:gd name="T20" fmla="*/ 97 w 110"/>
                  <a:gd name="T21" fmla="*/ 25 h 102"/>
                  <a:gd name="T22" fmla="*/ 104 w 110"/>
                  <a:gd name="T23" fmla="*/ 44 h 102"/>
                  <a:gd name="T24" fmla="*/ 104 w 110"/>
                  <a:gd name="T25" fmla="*/ 63 h 102"/>
                  <a:gd name="T26" fmla="*/ 104 w 110"/>
                  <a:gd name="T27" fmla="*/ 70 h 102"/>
                  <a:gd name="T28" fmla="*/ 108 w 110"/>
                  <a:gd name="T29" fmla="*/ 63 h 102"/>
                  <a:gd name="T30" fmla="*/ 13 w 110"/>
                  <a:gd name="T31" fmla="*/ 19 h 102"/>
                  <a:gd name="T32" fmla="*/ 4 w 110"/>
                  <a:gd name="T33" fmla="*/ 34 h 102"/>
                  <a:gd name="T34" fmla="*/ 0 w 110"/>
                  <a:gd name="T35" fmla="*/ 55 h 102"/>
                  <a:gd name="T36" fmla="*/ 2 w 110"/>
                  <a:gd name="T37" fmla="*/ 70 h 102"/>
                  <a:gd name="T38" fmla="*/ 8 w 110"/>
                  <a:gd name="T39" fmla="*/ 83 h 102"/>
                  <a:gd name="T40" fmla="*/ 17 w 110"/>
                  <a:gd name="T41" fmla="*/ 95 h 102"/>
                  <a:gd name="T42" fmla="*/ 29 w 110"/>
                  <a:gd name="T43" fmla="*/ 102 h 102"/>
                  <a:gd name="T44" fmla="*/ 30 w 110"/>
                  <a:gd name="T45" fmla="*/ 102 h 102"/>
                  <a:gd name="T46" fmla="*/ 32 w 110"/>
                  <a:gd name="T47" fmla="*/ 100 h 102"/>
                  <a:gd name="T48" fmla="*/ 21 w 110"/>
                  <a:gd name="T49" fmla="*/ 93 h 102"/>
                  <a:gd name="T50" fmla="*/ 11 w 110"/>
                  <a:gd name="T51" fmla="*/ 81 h 102"/>
                  <a:gd name="T52" fmla="*/ 6 w 110"/>
                  <a:gd name="T53" fmla="*/ 68 h 102"/>
                  <a:gd name="T54" fmla="*/ 4 w 110"/>
                  <a:gd name="T55" fmla="*/ 55 h 102"/>
                  <a:gd name="T56" fmla="*/ 8 w 110"/>
                  <a:gd name="T57" fmla="*/ 34 h 102"/>
                  <a:gd name="T58" fmla="*/ 17 w 110"/>
                  <a:gd name="T59" fmla="*/ 19 h 102"/>
                  <a:gd name="T60" fmla="*/ 11 w 110"/>
                  <a:gd name="T61" fmla="*/ 21 h 102"/>
                  <a:gd name="T62" fmla="*/ 13 w 110"/>
                  <a:gd name="T63" fmla="*/ 19 h 10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10"/>
                  <a:gd name="T97" fmla="*/ 0 h 102"/>
                  <a:gd name="T98" fmla="*/ 110 w 110"/>
                  <a:gd name="T99" fmla="*/ 102 h 10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" name="Freeform 224">
                <a:extLst>
                  <a:ext uri="{FF2B5EF4-FFF2-40B4-BE49-F238E27FC236}">
                    <a16:creationId xmlns:a16="http://schemas.microsoft.com/office/drawing/2014/main" id="{D86AAABA-62A6-4147-8580-3E0E2AEB90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>
                  <a:gd name="T0" fmla="*/ 106 w 106"/>
                  <a:gd name="T1" fmla="*/ 53 h 100"/>
                  <a:gd name="T2" fmla="*/ 104 w 106"/>
                  <a:gd name="T3" fmla="*/ 42 h 100"/>
                  <a:gd name="T4" fmla="*/ 102 w 106"/>
                  <a:gd name="T5" fmla="*/ 32 h 100"/>
                  <a:gd name="T6" fmla="*/ 97 w 106"/>
                  <a:gd name="T7" fmla="*/ 23 h 100"/>
                  <a:gd name="T8" fmla="*/ 91 w 106"/>
                  <a:gd name="T9" fmla="*/ 15 h 100"/>
                  <a:gd name="T10" fmla="*/ 82 w 106"/>
                  <a:gd name="T11" fmla="*/ 7 h 100"/>
                  <a:gd name="T12" fmla="*/ 74 w 106"/>
                  <a:gd name="T13" fmla="*/ 4 h 100"/>
                  <a:gd name="T14" fmla="*/ 63 w 106"/>
                  <a:gd name="T15" fmla="*/ 0 h 100"/>
                  <a:gd name="T16" fmla="*/ 53 w 106"/>
                  <a:gd name="T17" fmla="*/ 0 h 100"/>
                  <a:gd name="T18" fmla="*/ 42 w 106"/>
                  <a:gd name="T19" fmla="*/ 0 h 100"/>
                  <a:gd name="T20" fmla="*/ 32 w 106"/>
                  <a:gd name="T21" fmla="*/ 4 h 100"/>
                  <a:gd name="T22" fmla="*/ 30 w 106"/>
                  <a:gd name="T23" fmla="*/ 6 h 100"/>
                  <a:gd name="T24" fmla="*/ 30 w 106"/>
                  <a:gd name="T25" fmla="*/ 6 h 100"/>
                  <a:gd name="T26" fmla="*/ 25 w 106"/>
                  <a:gd name="T27" fmla="*/ 11 h 100"/>
                  <a:gd name="T28" fmla="*/ 19 w 106"/>
                  <a:gd name="T29" fmla="*/ 15 h 100"/>
                  <a:gd name="T30" fmla="*/ 15 w 106"/>
                  <a:gd name="T31" fmla="*/ 17 h 100"/>
                  <a:gd name="T32" fmla="*/ 11 w 106"/>
                  <a:gd name="T33" fmla="*/ 19 h 100"/>
                  <a:gd name="T34" fmla="*/ 6 w 106"/>
                  <a:gd name="T35" fmla="*/ 26 h 100"/>
                  <a:gd name="T36" fmla="*/ 2 w 106"/>
                  <a:gd name="T37" fmla="*/ 34 h 100"/>
                  <a:gd name="T38" fmla="*/ 0 w 106"/>
                  <a:gd name="T39" fmla="*/ 43 h 100"/>
                  <a:gd name="T40" fmla="*/ 0 w 106"/>
                  <a:gd name="T41" fmla="*/ 53 h 100"/>
                  <a:gd name="T42" fmla="*/ 0 w 106"/>
                  <a:gd name="T43" fmla="*/ 61 h 100"/>
                  <a:gd name="T44" fmla="*/ 2 w 106"/>
                  <a:gd name="T45" fmla="*/ 66 h 100"/>
                  <a:gd name="T46" fmla="*/ 4 w 106"/>
                  <a:gd name="T47" fmla="*/ 74 h 100"/>
                  <a:gd name="T48" fmla="*/ 8 w 106"/>
                  <a:gd name="T49" fmla="*/ 81 h 100"/>
                  <a:gd name="T50" fmla="*/ 11 w 106"/>
                  <a:gd name="T51" fmla="*/ 87 h 100"/>
                  <a:gd name="T52" fmla="*/ 17 w 106"/>
                  <a:gd name="T53" fmla="*/ 91 h 100"/>
                  <a:gd name="T54" fmla="*/ 23 w 106"/>
                  <a:gd name="T55" fmla="*/ 97 h 100"/>
                  <a:gd name="T56" fmla="*/ 28 w 106"/>
                  <a:gd name="T57" fmla="*/ 100 h 100"/>
                  <a:gd name="T58" fmla="*/ 30 w 106"/>
                  <a:gd name="T59" fmla="*/ 98 h 100"/>
                  <a:gd name="T60" fmla="*/ 32 w 106"/>
                  <a:gd name="T61" fmla="*/ 97 h 100"/>
                  <a:gd name="T62" fmla="*/ 27 w 106"/>
                  <a:gd name="T63" fmla="*/ 95 h 100"/>
                  <a:gd name="T64" fmla="*/ 21 w 106"/>
                  <a:gd name="T65" fmla="*/ 89 h 100"/>
                  <a:gd name="T66" fmla="*/ 15 w 106"/>
                  <a:gd name="T67" fmla="*/ 85 h 100"/>
                  <a:gd name="T68" fmla="*/ 11 w 106"/>
                  <a:gd name="T69" fmla="*/ 79 h 100"/>
                  <a:gd name="T70" fmla="*/ 8 w 106"/>
                  <a:gd name="T71" fmla="*/ 74 h 100"/>
                  <a:gd name="T72" fmla="*/ 6 w 106"/>
                  <a:gd name="T73" fmla="*/ 66 h 100"/>
                  <a:gd name="T74" fmla="*/ 4 w 106"/>
                  <a:gd name="T75" fmla="*/ 59 h 100"/>
                  <a:gd name="T76" fmla="*/ 4 w 106"/>
                  <a:gd name="T77" fmla="*/ 53 h 100"/>
                  <a:gd name="T78" fmla="*/ 4 w 106"/>
                  <a:gd name="T79" fmla="*/ 42 h 100"/>
                  <a:gd name="T80" fmla="*/ 8 w 106"/>
                  <a:gd name="T81" fmla="*/ 32 h 100"/>
                  <a:gd name="T82" fmla="*/ 11 w 106"/>
                  <a:gd name="T83" fmla="*/ 25 h 100"/>
                  <a:gd name="T84" fmla="*/ 17 w 106"/>
                  <a:gd name="T85" fmla="*/ 17 h 100"/>
                  <a:gd name="T86" fmla="*/ 25 w 106"/>
                  <a:gd name="T87" fmla="*/ 11 h 100"/>
                  <a:gd name="T88" fmla="*/ 34 w 106"/>
                  <a:gd name="T89" fmla="*/ 7 h 100"/>
                  <a:gd name="T90" fmla="*/ 44 w 106"/>
                  <a:gd name="T91" fmla="*/ 4 h 100"/>
                  <a:gd name="T92" fmla="*/ 53 w 106"/>
                  <a:gd name="T93" fmla="*/ 4 h 100"/>
                  <a:gd name="T94" fmla="*/ 63 w 106"/>
                  <a:gd name="T95" fmla="*/ 4 h 100"/>
                  <a:gd name="T96" fmla="*/ 72 w 106"/>
                  <a:gd name="T97" fmla="*/ 7 h 100"/>
                  <a:gd name="T98" fmla="*/ 80 w 106"/>
                  <a:gd name="T99" fmla="*/ 11 h 100"/>
                  <a:gd name="T100" fmla="*/ 87 w 106"/>
                  <a:gd name="T101" fmla="*/ 17 h 100"/>
                  <a:gd name="T102" fmla="*/ 93 w 106"/>
                  <a:gd name="T103" fmla="*/ 25 h 100"/>
                  <a:gd name="T104" fmla="*/ 99 w 106"/>
                  <a:gd name="T105" fmla="*/ 32 h 100"/>
                  <a:gd name="T106" fmla="*/ 101 w 106"/>
                  <a:gd name="T107" fmla="*/ 42 h 100"/>
                  <a:gd name="T108" fmla="*/ 102 w 106"/>
                  <a:gd name="T109" fmla="*/ 53 h 100"/>
                  <a:gd name="T110" fmla="*/ 101 w 106"/>
                  <a:gd name="T111" fmla="*/ 62 h 100"/>
                  <a:gd name="T112" fmla="*/ 99 w 106"/>
                  <a:gd name="T113" fmla="*/ 70 h 100"/>
                  <a:gd name="T114" fmla="*/ 101 w 106"/>
                  <a:gd name="T115" fmla="*/ 70 h 100"/>
                  <a:gd name="T116" fmla="*/ 102 w 106"/>
                  <a:gd name="T117" fmla="*/ 68 h 100"/>
                  <a:gd name="T118" fmla="*/ 104 w 106"/>
                  <a:gd name="T119" fmla="*/ 61 h 100"/>
                  <a:gd name="T120" fmla="*/ 106 w 106"/>
                  <a:gd name="T121" fmla="*/ 53 h 10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06"/>
                  <a:gd name="T184" fmla="*/ 0 h 100"/>
                  <a:gd name="T185" fmla="*/ 106 w 106"/>
                  <a:gd name="T186" fmla="*/ 100 h 10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" name="Freeform 225">
                <a:extLst>
                  <a:ext uri="{FF2B5EF4-FFF2-40B4-BE49-F238E27FC236}">
                    <a16:creationId xmlns:a16="http://schemas.microsoft.com/office/drawing/2014/main" id="{9BD01349-703D-4E57-A856-D9FB73B6A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>
                  <a:gd name="T0" fmla="*/ 102 w 102"/>
                  <a:gd name="T1" fmla="*/ 51 h 96"/>
                  <a:gd name="T2" fmla="*/ 100 w 102"/>
                  <a:gd name="T3" fmla="*/ 40 h 96"/>
                  <a:gd name="T4" fmla="*/ 99 w 102"/>
                  <a:gd name="T5" fmla="*/ 30 h 96"/>
                  <a:gd name="T6" fmla="*/ 93 w 102"/>
                  <a:gd name="T7" fmla="*/ 21 h 96"/>
                  <a:gd name="T8" fmla="*/ 87 w 102"/>
                  <a:gd name="T9" fmla="*/ 13 h 96"/>
                  <a:gd name="T10" fmla="*/ 80 w 102"/>
                  <a:gd name="T11" fmla="*/ 7 h 96"/>
                  <a:gd name="T12" fmla="*/ 70 w 102"/>
                  <a:gd name="T13" fmla="*/ 4 h 96"/>
                  <a:gd name="T14" fmla="*/ 61 w 102"/>
                  <a:gd name="T15" fmla="*/ 0 h 96"/>
                  <a:gd name="T16" fmla="*/ 51 w 102"/>
                  <a:gd name="T17" fmla="*/ 0 h 96"/>
                  <a:gd name="T18" fmla="*/ 38 w 102"/>
                  <a:gd name="T19" fmla="*/ 0 h 96"/>
                  <a:gd name="T20" fmla="*/ 26 w 102"/>
                  <a:gd name="T21" fmla="*/ 5 h 96"/>
                  <a:gd name="T22" fmla="*/ 23 w 102"/>
                  <a:gd name="T23" fmla="*/ 9 h 96"/>
                  <a:gd name="T24" fmla="*/ 17 w 102"/>
                  <a:gd name="T25" fmla="*/ 13 h 96"/>
                  <a:gd name="T26" fmla="*/ 15 w 102"/>
                  <a:gd name="T27" fmla="*/ 15 h 96"/>
                  <a:gd name="T28" fmla="*/ 13 w 102"/>
                  <a:gd name="T29" fmla="*/ 15 h 96"/>
                  <a:gd name="T30" fmla="*/ 7 w 102"/>
                  <a:gd name="T31" fmla="*/ 23 h 96"/>
                  <a:gd name="T32" fmla="*/ 4 w 102"/>
                  <a:gd name="T33" fmla="*/ 30 h 96"/>
                  <a:gd name="T34" fmla="*/ 0 w 102"/>
                  <a:gd name="T35" fmla="*/ 40 h 96"/>
                  <a:gd name="T36" fmla="*/ 0 w 102"/>
                  <a:gd name="T37" fmla="*/ 51 h 96"/>
                  <a:gd name="T38" fmla="*/ 0 w 102"/>
                  <a:gd name="T39" fmla="*/ 59 h 96"/>
                  <a:gd name="T40" fmla="*/ 2 w 102"/>
                  <a:gd name="T41" fmla="*/ 64 h 96"/>
                  <a:gd name="T42" fmla="*/ 4 w 102"/>
                  <a:gd name="T43" fmla="*/ 72 h 96"/>
                  <a:gd name="T44" fmla="*/ 7 w 102"/>
                  <a:gd name="T45" fmla="*/ 77 h 96"/>
                  <a:gd name="T46" fmla="*/ 11 w 102"/>
                  <a:gd name="T47" fmla="*/ 83 h 96"/>
                  <a:gd name="T48" fmla="*/ 17 w 102"/>
                  <a:gd name="T49" fmla="*/ 89 h 96"/>
                  <a:gd name="T50" fmla="*/ 23 w 102"/>
                  <a:gd name="T51" fmla="*/ 93 h 96"/>
                  <a:gd name="T52" fmla="*/ 28 w 102"/>
                  <a:gd name="T53" fmla="*/ 96 h 96"/>
                  <a:gd name="T54" fmla="*/ 30 w 102"/>
                  <a:gd name="T55" fmla="*/ 95 h 96"/>
                  <a:gd name="T56" fmla="*/ 32 w 102"/>
                  <a:gd name="T57" fmla="*/ 95 h 96"/>
                  <a:gd name="T58" fmla="*/ 26 w 102"/>
                  <a:gd name="T59" fmla="*/ 91 h 96"/>
                  <a:gd name="T60" fmla="*/ 21 w 102"/>
                  <a:gd name="T61" fmla="*/ 87 h 96"/>
                  <a:gd name="T62" fmla="*/ 15 w 102"/>
                  <a:gd name="T63" fmla="*/ 81 h 96"/>
                  <a:gd name="T64" fmla="*/ 11 w 102"/>
                  <a:gd name="T65" fmla="*/ 77 h 96"/>
                  <a:gd name="T66" fmla="*/ 7 w 102"/>
                  <a:gd name="T67" fmla="*/ 70 h 96"/>
                  <a:gd name="T68" fmla="*/ 6 w 102"/>
                  <a:gd name="T69" fmla="*/ 64 h 96"/>
                  <a:gd name="T70" fmla="*/ 4 w 102"/>
                  <a:gd name="T71" fmla="*/ 57 h 96"/>
                  <a:gd name="T72" fmla="*/ 4 w 102"/>
                  <a:gd name="T73" fmla="*/ 51 h 96"/>
                  <a:gd name="T74" fmla="*/ 4 w 102"/>
                  <a:gd name="T75" fmla="*/ 40 h 96"/>
                  <a:gd name="T76" fmla="*/ 7 w 102"/>
                  <a:gd name="T77" fmla="*/ 32 h 96"/>
                  <a:gd name="T78" fmla="*/ 11 w 102"/>
                  <a:gd name="T79" fmla="*/ 24 h 96"/>
                  <a:gd name="T80" fmla="*/ 17 w 102"/>
                  <a:gd name="T81" fmla="*/ 17 h 96"/>
                  <a:gd name="T82" fmla="*/ 25 w 102"/>
                  <a:gd name="T83" fmla="*/ 11 h 96"/>
                  <a:gd name="T84" fmla="*/ 32 w 102"/>
                  <a:gd name="T85" fmla="*/ 5 h 96"/>
                  <a:gd name="T86" fmla="*/ 42 w 102"/>
                  <a:gd name="T87" fmla="*/ 4 h 96"/>
                  <a:gd name="T88" fmla="*/ 51 w 102"/>
                  <a:gd name="T89" fmla="*/ 4 h 96"/>
                  <a:gd name="T90" fmla="*/ 61 w 102"/>
                  <a:gd name="T91" fmla="*/ 4 h 96"/>
                  <a:gd name="T92" fmla="*/ 68 w 102"/>
                  <a:gd name="T93" fmla="*/ 5 h 96"/>
                  <a:gd name="T94" fmla="*/ 78 w 102"/>
                  <a:gd name="T95" fmla="*/ 11 h 96"/>
                  <a:gd name="T96" fmla="*/ 83 w 102"/>
                  <a:gd name="T97" fmla="*/ 17 h 96"/>
                  <a:gd name="T98" fmla="*/ 89 w 102"/>
                  <a:gd name="T99" fmla="*/ 24 h 96"/>
                  <a:gd name="T100" fmla="*/ 95 w 102"/>
                  <a:gd name="T101" fmla="*/ 32 h 96"/>
                  <a:gd name="T102" fmla="*/ 97 w 102"/>
                  <a:gd name="T103" fmla="*/ 40 h 96"/>
                  <a:gd name="T104" fmla="*/ 99 w 102"/>
                  <a:gd name="T105" fmla="*/ 51 h 96"/>
                  <a:gd name="T106" fmla="*/ 97 w 102"/>
                  <a:gd name="T107" fmla="*/ 60 h 96"/>
                  <a:gd name="T108" fmla="*/ 95 w 102"/>
                  <a:gd name="T109" fmla="*/ 70 h 96"/>
                  <a:gd name="T110" fmla="*/ 97 w 102"/>
                  <a:gd name="T111" fmla="*/ 68 h 96"/>
                  <a:gd name="T112" fmla="*/ 99 w 102"/>
                  <a:gd name="T113" fmla="*/ 68 h 96"/>
                  <a:gd name="T114" fmla="*/ 100 w 102"/>
                  <a:gd name="T115" fmla="*/ 59 h 96"/>
                  <a:gd name="T116" fmla="*/ 102 w 102"/>
                  <a:gd name="T117" fmla="*/ 51 h 9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02"/>
                  <a:gd name="T178" fmla="*/ 0 h 96"/>
                  <a:gd name="T179" fmla="*/ 102 w 102"/>
                  <a:gd name="T180" fmla="*/ 96 h 9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" name="Freeform 226">
                <a:extLst>
                  <a:ext uri="{FF2B5EF4-FFF2-40B4-BE49-F238E27FC236}">
                    <a16:creationId xmlns:a16="http://schemas.microsoft.com/office/drawing/2014/main" id="{33DAA69C-45A9-469A-BAA3-8227848DBE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>
                  <a:gd name="T0" fmla="*/ 98 w 98"/>
                  <a:gd name="T1" fmla="*/ 49 h 93"/>
                  <a:gd name="T2" fmla="*/ 97 w 98"/>
                  <a:gd name="T3" fmla="*/ 38 h 93"/>
                  <a:gd name="T4" fmla="*/ 95 w 98"/>
                  <a:gd name="T5" fmla="*/ 28 h 93"/>
                  <a:gd name="T6" fmla="*/ 89 w 98"/>
                  <a:gd name="T7" fmla="*/ 21 h 93"/>
                  <a:gd name="T8" fmla="*/ 83 w 98"/>
                  <a:gd name="T9" fmla="*/ 13 h 93"/>
                  <a:gd name="T10" fmla="*/ 76 w 98"/>
                  <a:gd name="T11" fmla="*/ 7 h 93"/>
                  <a:gd name="T12" fmla="*/ 68 w 98"/>
                  <a:gd name="T13" fmla="*/ 3 h 93"/>
                  <a:gd name="T14" fmla="*/ 59 w 98"/>
                  <a:gd name="T15" fmla="*/ 0 h 93"/>
                  <a:gd name="T16" fmla="*/ 49 w 98"/>
                  <a:gd name="T17" fmla="*/ 0 h 93"/>
                  <a:gd name="T18" fmla="*/ 40 w 98"/>
                  <a:gd name="T19" fmla="*/ 0 h 93"/>
                  <a:gd name="T20" fmla="*/ 30 w 98"/>
                  <a:gd name="T21" fmla="*/ 3 h 93"/>
                  <a:gd name="T22" fmla="*/ 21 w 98"/>
                  <a:gd name="T23" fmla="*/ 7 h 93"/>
                  <a:gd name="T24" fmla="*/ 13 w 98"/>
                  <a:gd name="T25" fmla="*/ 13 h 93"/>
                  <a:gd name="T26" fmla="*/ 7 w 98"/>
                  <a:gd name="T27" fmla="*/ 21 h 93"/>
                  <a:gd name="T28" fmla="*/ 4 w 98"/>
                  <a:gd name="T29" fmla="*/ 28 h 93"/>
                  <a:gd name="T30" fmla="*/ 0 w 98"/>
                  <a:gd name="T31" fmla="*/ 38 h 93"/>
                  <a:gd name="T32" fmla="*/ 0 w 98"/>
                  <a:gd name="T33" fmla="*/ 49 h 93"/>
                  <a:gd name="T34" fmla="*/ 0 w 98"/>
                  <a:gd name="T35" fmla="*/ 55 h 93"/>
                  <a:gd name="T36" fmla="*/ 2 w 98"/>
                  <a:gd name="T37" fmla="*/ 62 h 93"/>
                  <a:gd name="T38" fmla="*/ 4 w 98"/>
                  <a:gd name="T39" fmla="*/ 70 h 93"/>
                  <a:gd name="T40" fmla="*/ 7 w 98"/>
                  <a:gd name="T41" fmla="*/ 75 h 93"/>
                  <a:gd name="T42" fmla="*/ 11 w 98"/>
                  <a:gd name="T43" fmla="*/ 81 h 93"/>
                  <a:gd name="T44" fmla="*/ 17 w 98"/>
                  <a:gd name="T45" fmla="*/ 85 h 93"/>
                  <a:gd name="T46" fmla="*/ 23 w 98"/>
                  <a:gd name="T47" fmla="*/ 91 h 93"/>
                  <a:gd name="T48" fmla="*/ 28 w 98"/>
                  <a:gd name="T49" fmla="*/ 93 h 93"/>
                  <a:gd name="T50" fmla="*/ 30 w 98"/>
                  <a:gd name="T51" fmla="*/ 93 h 93"/>
                  <a:gd name="T52" fmla="*/ 32 w 98"/>
                  <a:gd name="T53" fmla="*/ 91 h 93"/>
                  <a:gd name="T54" fmla="*/ 26 w 98"/>
                  <a:gd name="T55" fmla="*/ 89 h 93"/>
                  <a:gd name="T56" fmla="*/ 21 w 98"/>
                  <a:gd name="T57" fmla="*/ 85 h 93"/>
                  <a:gd name="T58" fmla="*/ 15 w 98"/>
                  <a:gd name="T59" fmla="*/ 79 h 93"/>
                  <a:gd name="T60" fmla="*/ 11 w 98"/>
                  <a:gd name="T61" fmla="*/ 74 h 93"/>
                  <a:gd name="T62" fmla="*/ 7 w 98"/>
                  <a:gd name="T63" fmla="*/ 68 h 93"/>
                  <a:gd name="T64" fmla="*/ 5 w 98"/>
                  <a:gd name="T65" fmla="*/ 62 h 93"/>
                  <a:gd name="T66" fmla="*/ 4 w 98"/>
                  <a:gd name="T67" fmla="*/ 55 h 93"/>
                  <a:gd name="T68" fmla="*/ 4 w 98"/>
                  <a:gd name="T69" fmla="*/ 49 h 93"/>
                  <a:gd name="T70" fmla="*/ 4 w 98"/>
                  <a:gd name="T71" fmla="*/ 39 h 93"/>
                  <a:gd name="T72" fmla="*/ 7 w 98"/>
                  <a:gd name="T73" fmla="*/ 30 h 93"/>
                  <a:gd name="T74" fmla="*/ 11 w 98"/>
                  <a:gd name="T75" fmla="*/ 22 h 93"/>
                  <a:gd name="T76" fmla="*/ 17 w 98"/>
                  <a:gd name="T77" fmla="*/ 17 h 93"/>
                  <a:gd name="T78" fmla="*/ 23 w 98"/>
                  <a:gd name="T79" fmla="*/ 11 h 93"/>
                  <a:gd name="T80" fmla="*/ 30 w 98"/>
                  <a:gd name="T81" fmla="*/ 5 h 93"/>
                  <a:gd name="T82" fmla="*/ 40 w 98"/>
                  <a:gd name="T83" fmla="*/ 3 h 93"/>
                  <a:gd name="T84" fmla="*/ 49 w 98"/>
                  <a:gd name="T85" fmla="*/ 3 h 93"/>
                  <a:gd name="T86" fmla="*/ 59 w 98"/>
                  <a:gd name="T87" fmla="*/ 3 h 93"/>
                  <a:gd name="T88" fmla="*/ 66 w 98"/>
                  <a:gd name="T89" fmla="*/ 5 h 93"/>
                  <a:gd name="T90" fmla="*/ 74 w 98"/>
                  <a:gd name="T91" fmla="*/ 11 h 93"/>
                  <a:gd name="T92" fmla="*/ 81 w 98"/>
                  <a:gd name="T93" fmla="*/ 17 h 93"/>
                  <a:gd name="T94" fmla="*/ 87 w 98"/>
                  <a:gd name="T95" fmla="*/ 22 h 93"/>
                  <a:gd name="T96" fmla="*/ 91 w 98"/>
                  <a:gd name="T97" fmla="*/ 30 h 93"/>
                  <a:gd name="T98" fmla="*/ 93 w 98"/>
                  <a:gd name="T99" fmla="*/ 39 h 93"/>
                  <a:gd name="T100" fmla="*/ 95 w 98"/>
                  <a:gd name="T101" fmla="*/ 49 h 93"/>
                  <a:gd name="T102" fmla="*/ 93 w 98"/>
                  <a:gd name="T103" fmla="*/ 58 h 93"/>
                  <a:gd name="T104" fmla="*/ 89 w 98"/>
                  <a:gd name="T105" fmla="*/ 68 h 93"/>
                  <a:gd name="T106" fmla="*/ 93 w 98"/>
                  <a:gd name="T107" fmla="*/ 68 h 93"/>
                  <a:gd name="T108" fmla="*/ 95 w 98"/>
                  <a:gd name="T109" fmla="*/ 66 h 93"/>
                  <a:gd name="T110" fmla="*/ 97 w 98"/>
                  <a:gd name="T111" fmla="*/ 58 h 93"/>
                  <a:gd name="T112" fmla="*/ 98 w 98"/>
                  <a:gd name="T113" fmla="*/ 49 h 9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98"/>
                  <a:gd name="T172" fmla="*/ 0 h 93"/>
                  <a:gd name="T173" fmla="*/ 98 w 98"/>
                  <a:gd name="T174" fmla="*/ 93 h 9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8" name="Freeform 227">
                <a:extLst>
                  <a:ext uri="{FF2B5EF4-FFF2-40B4-BE49-F238E27FC236}">
                    <a16:creationId xmlns:a16="http://schemas.microsoft.com/office/drawing/2014/main" id="{2907E248-8D23-4DB9-B5EF-32E22E1AC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>
                  <a:gd name="T0" fmla="*/ 95 w 95"/>
                  <a:gd name="T1" fmla="*/ 47 h 91"/>
                  <a:gd name="T2" fmla="*/ 93 w 95"/>
                  <a:gd name="T3" fmla="*/ 36 h 91"/>
                  <a:gd name="T4" fmla="*/ 91 w 95"/>
                  <a:gd name="T5" fmla="*/ 28 h 91"/>
                  <a:gd name="T6" fmla="*/ 85 w 95"/>
                  <a:gd name="T7" fmla="*/ 20 h 91"/>
                  <a:gd name="T8" fmla="*/ 79 w 95"/>
                  <a:gd name="T9" fmla="*/ 13 h 91"/>
                  <a:gd name="T10" fmla="*/ 74 w 95"/>
                  <a:gd name="T11" fmla="*/ 7 h 91"/>
                  <a:gd name="T12" fmla="*/ 64 w 95"/>
                  <a:gd name="T13" fmla="*/ 1 h 91"/>
                  <a:gd name="T14" fmla="*/ 57 w 95"/>
                  <a:gd name="T15" fmla="*/ 0 h 91"/>
                  <a:gd name="T16" fmla="*/ 47 w 95"/>
                  <a:gd name="T17" fmla="*/ 0 h 91"/>
                  <a:gd name="T18" fmla="*/ 38 w 95"/>
                  <a:gd name="T19" fmla="*/ 0 h 91"/>
                  <a:gd name="T20" fmla="*/ 28 w 95"/>
                  <a:gd name="T21" fmla="*/ 1 h 91"/>
                  <a:gd name="T22" fmla="*/ 21 w 95"/>
                  <a:gd name="T23" fmla="*/ 7 h 91"/>
                  <a:gd name="T24" fmla="*/ 13 w 95"/>
                  <a:gd name="T25" fmla="*/ 13 h 91"/>
                  <a:gd name="T26" fmla="*/ 7 w 95"/>
                  <a:gd name="T27" fmla="*/ 20 h 91"/>
                  <a:gd name="T28" fmla="*/ 3 w 95"/>
                  <a:gd name="T29" fmla="*/ 28 h 91"/>
                  <a:gd name="T30" fmla="*/ 0 w 95"/>
                  <a:gd name="T31" fmla="*/ 36 h 91"/>
                  <a:gd name="T32" fmla="*/ 0 w 95"/>
                  <a:gd name="T33" fmla="*/ 47 h 91"/>
                  <a:gd name="T34" fmla="*/ 0 w 95"/>
                  <a:gd name="T35" fmla="*/ 53 h 91"/>
                  <a:gd name="T36" fmla="*/ 2 w 95"/>
                  <a:gd name="T37" fmla="*/ 60 h 91"/>
                  <a:gd name="T38" fmla="*/ 3 w 95"/>
                  <a:gd name="T39" fmla="*/ 66 h 91"/>
                  <a:gd name="T40" fmla="*/ 7 w 95"/>
                  <a:gd name="T41" fmla="*/ 73 h 91"/>
                  <a:gd name="T42" fmla="*/ 11 w 95"/>
                  <a:gd name="T43" fmla="*/ 77 h 91"/>
                  <a:gd name="T44" fmla="*/ 17 w 95"/>
                  <a:gd name="T45" fmla="*/ 83 h 91"/>
                  <a:gd name="T46" fmla="*/ 22 w 95"/>
                  <a:gd name="T47" fmla="*/ 87 h 91"/>
                  <a:gd name="T48" fmla="*/ 28 w 95"/>
                  <a:gd name="T49" fmla="*/ 91 h 91"/>
                  <a:gd name="T50" fmla="*/ 30 w 95"/>
                  <a:gd name="T51" fmla="*/ 89 h 91"/>
                  <a:gd name="T52" fmla="*/ 32 w 95"/>
                  <a:gd name="T53" fmla="*/ 89 h 91"/>
                  <a:gd name="T54" fmla="*/ 34 w 95"/>
                  <a:gd name="T55" fmla="*/ 89 h 91"/>
                  <a:gd name="T56" fmla="*/ 34 w 95"/>
                  <a:gd name="T57" fmla="*/ 89 h 91"/>
                  <a:gd name="T58" fmla="*/ 28 w 95"/>
                  <a:gd name="T59" fmla="*/ 85 h 91"/>
                  <a:gd name="T60" fmla="*/ 21 w 95"/>
                  <a:gd name="T61" fmla="*/ 81 h 91"/>
                  <a:gd name="T62" fmla="*/ 17 w 95"/>
                  <a:gd name="T63" fmla="*/ 77 h 91"/>
                  <a:gd name="T64" fmla="*/ 11 w 95"/>
                  <a:gd name="T65" fmla="*/ 72 h 91"/>
                  <a:gd name="T66" fmla="*/ 7 w 95"/>
                  <a:gd name="T67" fmla="*/ 66 h 91"/>
                  <a:gd name="T68" fmla="*/ 5 w 95"/>
                  <a:gd name="T69" fmla="*/ 60 h 91"/>
                  <a:gd name="T70" fmla="*/ 3 w 95"/>
                  <a:gd name="T71" fmla="*/ 53 h 91"/>
                  <a:gd name="T72" fmla="*/ 3 w 95"/>
                  <a:gd name="T73" fmla="*/ 47 h 91"/>
                  <a:gd name="T74" fmla="*/ 3 w 95"/>
                  <a:gd name="T75" fmla="*/ 37 h 91"/>
                  <a:gd name="T76" fmla="*/ 7 w 95"/>
                  <a:gd name="T77" fmla="*/ 30 h 91"/>
                  <a:gd name="T78" fmla="*/ 11 w 95"/>
                  <a:gd name="T79" fmla="*/ 22 h 91"/>
                  <a:gd name="T80" fmla="*/ 15 w 95"/>
                  <a:gd name="T81" fmla="*/ 15 h 91"/>
                  <a:gd name="T82" fmla="*/ 22 w 95"/>
                  <a:gd name="T83" fmla="*/ 9 h 91"/>
                  <a:gd name="T84" fmla="*/ 30 w 95"/>
                  <a:gd name="T85" fmla="*/ 5 h 91"/>
                  <a:gd name="T86" fmla="*/ 38 w 95"/>
                  <a:gd name="T87" fmla="*/ 3 h 91"/>
                  <a:gd name="T88" fmla="*/ 47 w 95"/>
                  <a:gd name="T89" fmla="*/ 3 h 91"/>
                  <a:gd name="T90" fmla="*/ 55 w 95"/>
                  <a:gd name="T91" fmla="*/ 3 h 91"/>
                  <a:gd name="T92" fmla="*/ 64 w 95"/>
                  <a:gd name="T93" fmla="*/ 5 h 91"/>
                  <a:gd name="T94" fmla="*/ 72 w 95"/>
                  <a:gd name="T95" fmla="*/ 9 h 91"/>
                  <a:gd name="T96" fmla="*/ 77 w 95"/>
                  <a:gd name="T97" fmla="*/ 15 h 91"/>
                  <a:gd name="T98" fmla="*/ 83 w 95"/>
                  <a:gd name="T99" fmla="*/ 22 h 91"/>
                  <a:gd name="T100" fmla="*/ 87 w 95"/>
                  <a:gd name="T101" fmla="*/ 30 h 91"/>
                  <a:gd name="T102" fmla="*/ 89 w 95"/>
                  <a:gd name="T103" fmla="*/ 37 h 91"/>
                  <a:gd name="T104" fmla="*/ 91 w 95"/>
                  <a:gd name="T105" fmla="*/ 47 h 91"/>
                  <a:gd name="T106" fmla="*/ 89 w 95"/>
                  <a:gd name="T107" fmla="*/ 56 h 91"/>
                  <a:gd name="T108" fmla="*/ 85 w 95"/>
                  <a:gd name="T109" fmla="*/ 68 h 91"/>
                  <a:gd name="T110" fmla="*/ 87 w 95"/>
                  <a:gd name="T111" fmla="*/ 66 h 91"/>
                  <a:gd name="T112" fmla="*/ 91 w 95"/>
                  <a:gd name="T113" fmla="*/ 66 h 91"/>
                  <a:gd name="T114" fmla="*/ 93 w 95"/>
                  <a:gd name="T115" fmla="*/ 56 h 91"/>
                  <a:gd name="T116" fmla="*/ 95 w 95"/>
                  <a:gd name="T117" fmla="*/ 47 h 9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95"/>
                  <a:gd name="T178" fmla="*/ 0 h 91"/>
                  <a:gd name="T179" fmla="*/ 95 w 95"/>
                  <a:gd name="T180" fmla="*/ 91 h 9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9" name="Freeform 228">
                <a:extLst>
                  <a:ext uri="{FF2B5EF4-FFF2-40B4-BE49-F238E27FC236}">
                    <a16:creationId xmlns:a16="http://schemas.microsoft.com/office/drawing/2014/main" id="{88DA341E-CBA1-4230-9442-8DD4F22702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>
                  <a:gd name="T0" fmla="*/ 91 w 91"/>
                  <a:gd name="T1" fmla="*/ 46 h 88"/>
                  <a:gd name="T2" fmla="*/ 89 w 91"/>
                  <a:gd name="T3" fmla="*/ 36 h 88"/>
                  <a:gd name="T4" fmla="*/ 87 w 91"/>
                  <a:gd name="T5" fmla="*/ 27 h 88"/>
                  <a:gd name="T6" fmla="*/ 83 w 91"/>
                  <a:gd name="T7" fmla="*/ 19 h 88"/>
                  <a:gd name="T8" fmla="*/ 77 w 91"/>
                  <a:gd name="T9" fmla="*/ 14 h 88"/>
                  <a:gd name="T10" fmla="*/ 70 w 91"/>
                  <a:gd name="T11" fmla="*/ 8 h 88"/>
                  <a:gd name="T12" fmla="*/ 62 w 91"/>
                  <a:gd name="T13" fmla="*/ 2 h 88"/>
                  <a:gd name="T14" fmla="*/ 55 w 91"/>
                  <a:gd name="T15" fmla="*/ 0 h 88"/>
                  <a:gd name="T16" fmla="*/ 45 w 91"/>
                  <a:gd name="T17" fmla="*/ 0 h 88"/>
                  <a:gd name="T18" fmla="*/ 36 w 91"/>
                  <a:gd name="T19" fmla="*/ 0 h 88"/>
                  <a:gd name="T20" fmla="*/ 26 w 91"/>
                  <a:gd name="T21" fmla="*/ 2 h 88"/>
                  <a:gd name="T22" fmla="*/ 19 w 91"/>
                  <a:gd name="T23" fmla="*/ 8 h 88"/>
                  <a:gd name="T24" fmla="*/ 13 w 91"/>
                  <a:gd name="T25" fmla="*/ 14 h 88"/>
                  <a:gd name="T26" fmla="*/ 7 w 91"/>
                  <a:gd name="T27" fmla="*/ 19 h 88"/>
                  <a:gd name="T28" fmla="*/ 3 w 91"/>
                  <a:gd name="T29" fmla="*/ 27 h 88"/>
                  <a:gd name="T30" fmla="*/ 0 w 91"/>
                  <a:gd name="T31" fmla="*/ 36 h 88"/>
                  <a:gd name="T32" fmla="*/ 0 w 91"/>
                  <a:gd name="T33" fmla="*/ 46 h 88"/>
                  <a:gd name="T34" fmla="*/ 0 w 91"/>
                  <a:gd name="T35" fmla="*/ 52 h 88"/>
                  <a:gd name="T36" fmla="*/ 1 w 91"/>
                  <a:gd name="T37" fmla="*/ 59 h 88"/>
                  <a:gd name="T38" fmla="*/ 3 w 91"/>
                  <a:gd name="T39" fmla="*/ 65 h 88"/>
                  <a:gd name="T40" fmla="*/ 7 w 91"/>
                  <a:gd name="T41" fmla="*/ 71 h 88"/>
                  <a:gd name="T42" fmla="*/ 11 w 91"/>
                  <a:gd name="T43" fmla="*/ 76 h 88"/>
                  <a:gd name="T44" fmla="*/ 17 w 91"/>
                  <a:gd name="T45" fmla="*/ 82 h 88"/>
                  <a:gd name="T46" fmla="*/ 22 w 91"/>
                  <a:gd name="T47" fmla="*/ 86 h 88"/>
                  <a:gd name="T48" fmla="*/ 28 w 91"/>
                  <a:gd name="T49" fmla="*/ 88 h 88"/>
                  <a:gd name="T50" fmla="*/ 30 w 91"/>
                  <a:gd name="T51" fmla="*/ 88 h 88"/>
                  <a:gd name="T52" fmla="*/ 30 w 91"/>
                  <a:gd name="T53" fmla="*/ 88 h 88"/>
                  <a:gd name="T54" fmla="*/ 32 w 91"/>
                  <a:gd name="T55" fmla="*/ 88 h 88"/>
                  <a:gd name="T56" fmla="*/ 34 w 91"/>
                  <a:gd name="T57" fmla="*/ 86 h 88"/>
                  <a:gd name="T58" fmla="*/ 34 w 91"/>
                  <a:gd name="T59" fmla="*/ 86 h 88"/>
                  <a:gd name="T60" fmla="*/ 34 w 91"/>
                  <a:gd name="T61" fmla="*/ 86 h 88"/>
                  <a:gd name="T62" fmla="*/ 28 w 91"/>
                  <a:gd name="T63" fmla="*/ 84 h 88"/>
                  <a:gd name="T64" fmla="*/ 22 w 91"/>
                  <a:gd name="T65" fmla="*/ 80 h 88"/>
                  <a:gd name="T66" fmla="*/ 17 w 91"/>
                  <a:gd name="T67" fmla="*/ 76 h 88"/>
                  <a:gd name="T68" fmla="*/ 11 w 91"/>
                  <a:gd name="T69" fmla="*/ 71 h 88"/>
                  <a:gd name="T70" fmla="*/ 7 w 91"/>
                  <a:gd name="T71" fmla="*/ 65 h 88"/>
                  <a:gd name="T72" fmla="*/ 5 w 91"/>
                  <a:gd name="T73" fmla="*/ 59 h 88"/>
                  <a:gd name="T74" fmla="*/ 3 w 91"/>
                  <a:gd name="T75" fmla="*/ 52 h 88"/>
                  <a:gd name="T76" fmla="*/ 3 w 91"/>
                  <a:gd name="T77" fmla="*/ 46 h 88"/>
                  <a:gd name="T78" fmla="*/ 3 w 91"/>
                  <a:gd name="T79" fmla="*/ 36 h 88"/>
                  <a:gd name="T80" fmla="*/ 5 w 91"/>
                  <a:gd name="T81" fmla="*/ 29 h 88"/>
                  <a:gd name="T82" fmla="*/ 11 w 91"/>
                  <a:gd name="T83" fmla="*/ 21 h 88"/>
                  <a:gd name="T84" fmla="*/ 15 w 91"/>
                  <a:gd name="T85" fmla="*/ 16 h 88"/>
                  <a:gd name="T86" fmla="*/ 20 w 91"/>
                  <a:gd name="T87" fmla="*/ 10 h 88"/>
                  <a:gd name="T88" fmla="*/ 28 w 91"/>
                  <a:gd name="T89" fmla="*/ 6 h 88"/>
                  <a:gd name="T90" fmla="*/ 36 w 91"/>
                  <a:gd name="T91" fmla="*/ 4 h 88"/>
                  <a:gd name="T92" fmla="*/ 45 w 91"/>
                  <a:gd name="T93" fmla="*/ 4 h 88"/>
                  <a:gd name="T94" fmla="*/ 53 w 91"/>
                  <a:gd name="T95" fmla="*/ 4 h 88"/>
                  <a:gd name="T96" fmla="*/ 60 w 91"/>
                  <a:gd name="T97" fmla="*/ 6 h 88"/>
                  <a:gd name="T98" fmla="*/ 68 w 91"/>
                  <a:gd name="T99" fmla="*/ 10 h 88"/>
                  <a:gd name="T100" fmla="*/ 74 w 91"/>
                  <a:gd name="T101" fmla="*/ 16 h 88"/>
                  <a:gd name="T102" fmla="*/ 79 w 91"/>
                  <a:gd name="T103" fmla="*/ 21 h 88"/>
                  <a:gd name="T104" fmla="*/ 83 w 91"/>
                  <a:gd name="T105" fmla="*/ 29 h 88"/>
                  <a:gd name="T106" fmla="*/ 85 w 91"/>
                  <a:gd name="T107" fmla="*/ 36 h 88"/>
                  <a:gd name="T108" fmla="*/ 87 w 91"/>
                  <a:gd name="T109" fmla="*/ 46 h 88"/>
                  <a:gd name="T110" fmla="*/ 85 w 91"/>
                  <a:gd name="T111" fmla="*/ 57 h 88"/>
                  <a:gd name="T112" fmla="*/ 79 w 91"/>
                  <a:gd name="T113" fmla="*/ 69 h 88"/>
                  <a:gd name="T114" fmla="*/ 83 w 91"/>
                  <a:gd name="T115" fmla="*/ 67 h 88"/>
                  <a:gd name="T116" fmla="*/ 85 w 91"/>
                  <a:gd name="T117" fmla="*/ 65 h 88"/>
                  <a:gd name="T118" fmla="*/ 89 w 91"/>
                  <a:gd name="T119" fmla="*/ 55 h 88"/>
                  <a:gd name="T120" fmla="*/ 91 w 91"/>
                  <a:gd name="T121" fmla="*/ 46 h 8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1"/>
                  <a:gd name="T184" fmla="*/ 0 h 88"/>
                  <a:gd name="T185" fmla="*/ 91 w 91"/>
                  <a:gd name="T186" fmla="*/ 88 h 8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0" name="Freeform 229">
                <a:extLst>
                  <a:ext uri="{FF2B5EF4-FFF2-40B4-BE49-F238E27FC236}">
                    <a16:creationId xmlns:a16="http://schemas.microsoft.com/office/drawing/2014/main" id="{342D3CF7-4A4D-4D70-93B6-74BABB174E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>
                  <a:gd name="T0" fmla="*/ 86 w 88"/>
                  <a:gd name="T1" fmla="*/ 34 h 86"/>
                  <a:gd name="T2" fmla="*/ 80 w 88"/>
                  <a:gd name="T3" fmla="*/ 19 h 86"/>
                  <a:gd name="T4" fmla="*/ 69 w 88"/>
                  <a:gd name="T5" fmla="*/ 6 h 86"/>
                  <a:gd name="T6" fmla="*/ 52 w 88"/>
                  <a:gd name="T7" fmla="*/ 0 h 86"/>
                  <a:gd name="T8" fmla="*/ 35 w 88"/>
                  <a:gd name="T9" fmla="*/ 0 h 86"/>
                  <a:gd name="T10" fmla="*/ 19 w 88"/>
                  <a:gd name="T11" fmla="*/ 6 h 86"/>
                  <a:gd name="T12" fmla="*/ 8 w 88"/>
                  <a:gd name="T13" fmla="*/ 19 h 86"/>
                  <a:gd name="T14" fmla="*/ 0 w 88"/>
                  <a:gd name="T15" fmla="*/ 34 h 86"/>
                  <a:gd name="T16" fmla="*/ 0 w 88"/>
                  <a:gd name="T17" fmla="*/ 50 h 86"/>
                  <a:gd name="T18" fmla="*/ 4 w 88"/>
                  <a:gd name="T19" fmla="*/ 63 h 86"/>
                  <a:gd name="T20" fmla="*/ 14 w 88"/>
                  <a:gd name="T21" fmla="*/ 74 h 86"/>
                  <a:gd name="T22" fmla="*/ 25 w 88"/>
                  <a:gd name="T23" fmla="*/ 82 h 86"/>
                  <a:gd name="T24" fmla="*/ 31 w 88"/>
                  <a:gd name="T25" fmla="*/ 84 h 86"/>
                  <a:gd name="T26" fmla="*/ 33 w 88"/>
                  <a:gd name="T27" fmla="*/ 84 h 86"/>
                  <a:gd name="T28" fmla="*/ 35 w 88"/>
                  <a:gd name="T29" fmla="*/ 82 h 86"/>
                  <a:gd name="T30" fmla="*/ 35 w 88"/>
                  <a:gd name="T31" fmla="*/ 82 h 86"/>
                  <a:gd name="T32" fmla="*/ 29 w 88"/>
                  <a:gd name="T33" fmla="*/ 80 h 86"/>
                  <a:gd name="T34" fmla="*/ 18 w 88"/>
                  <a:gd name="T35" fmla="*/ 72 h 86"/>
                  <a:gd name="T36" fmla="*/ 10 w 88"/>
                  <a:gd name="T37" fmla="*/ 63 h 86"/>
                  <a:gd name="T38" fmla="*/ 4 w 88"/>
                  <a:gd name="T39" fmla="*/ 50 h 86"/>
                  <a:gd name="T40" fmla="*/ 4 w 88"/>
                  <a:gd name="T41" fmla="*/ 34 h 86"/>
                  <a:gd name="T42" fmla="*/ 10 w 88"/>
                  <a:gd name="T43" fmla="*/ 21 h 86"/>
                  <a:gd name="T44" fmla="*/ 21 w 88"/>
                  <a:gd name="T45" fmla="*/ 10 h 86"/>
                  <a:gd name="T46" fmla="*/ 37 w 88"/>
                  <a:gd name="T47" fmla="*/ 4 h 86"/>
                  <a:gd name="T48" fmla="*/ 52 w 88"/>
                  <a:gd name="T49" fmla="*/ 4 h 86"/>
                  <a:gd name="T50" fmla="*/ 65 w 88"/>
                  <a:gd name="T51" fmla="*/ 10 h 86"/>
                  <a:gd name="T52" fmla="*/ 76 w 88"/>
                  <a:gd name="T53" fmla="*/ 21 h 86"/>
                  <a:gd name="T54" fmla="*/ 82 w 88"/>
                  <a:gd name="T55" fmla="*/ 34 h 86"/>
                  <a:gd name="T56" fmla="*/ 82 w 88"/>
                  <a:gd name="T57" fmla="*/ 50 h 86"/>
                  <a:gd name="T58" fmla="*/ 78 w 88"/>
                  <a:gd name="T59" fmla="*/ 63 h 86"/>
                  <a:gd name="T60" fmla="*/ 74 w 88"/>
                  <a:gd name="T61" fmla="*/ 67 h 86"/>
                  <a:gd name="T62" fmla="*/ 82 w 88"/>
                  <a:gd name="T63" fmla="*/ 65 h 86"/>
                  <a:gd name="T64" fmla="*/ 88 w 88"/>
                  <a:gd name="T65" fmla="*/ 44 h 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8"/>
                  <a:gd name="T100" fmla="*/ 0 h 86"/>
                  <a:gd name="T101" fmla="*/ 88 w 88"/>
                  <a:gd name="T102" fmla="*/ 86 h 8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1" name="Freeform 230">
                <a:extLst>
                  <a:ext uri="{FF2B5EF4-FFF2-40B4-BE49-F238E27FC236}">
                    <a16:creationId xmlns:a16="http://schemas.microsoft.com/office/drawing/2014/main" id="{288D25BC-4BC5-48EE-A2C6-4EAD1902F8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>
                  <a:gd name="T0" fmla="*/ 82 w 84"/>
                  <a:gd name="T1" fmla="*/ 32 h 82"/>
                  <a:gd name="T2" fmla="*/ 76 w 84"/>
                  <a:gd name="T3" fmla="*/ 17 h 82"/>
                  <a:gd name="T4" fmla="*/ 65 w 84"/>
                  <a:gd name="T5" fmla="*/ 6 h 82"/>
                  <a:gd name="T6" fmla="*/ 50 w 84"/>
                  <a:gd name="T7" fmla="*/ 0 h 82"/>
                  <a:gd name="T8" fmla="*/ 33 w 84"/>
                  <a:gd name="T9" fmla="*/ 0 h 82"/>
                  <a:gd name="T10" fmla="*/ 17 w 84"/>
                  <a:gd name="T11" fmla="*/ 6 h 82"/>
                  <a:gd name="T12" fmla="*/ 8 w 84"/>
                  <a:gd name="T13" fmla="*/ 17 h 82"/>
                  <a:gd name="T14" fmla="*/ 0 w 84"/>
                  <a:gd name="T15" fmla="*/ 32 h 82"/>
                  <a:gd name="T16" fmla="*/ 0 w 84"/>
                  <a:gd name="T17" fmla="*/ 48 h 82"/>
                  <a:gd name="T18" fmla="*/ 4 w 84"/>
                  <a:gd name="T19" fmla="*/ 61 h 82"/>
                  <a:gd name="T20" fmla="*/ 14 w 84"/>
                  <a:gd name="T21" fmla="*/ 72 h 82"/>
                  <a:gd name="T22" fmla="*/ 25 w 84"/>
                  <a:gd name="T23" fmla="*/ 80 h 82"/>
                  <a:gd name="T24" fmla="*/ 31 w 84"/>
                  <a:gd name="T25" fmla="*/ 82 h 82"/>
                  <a:gd name="T26" fmla="*/ 33 w 84"/>
                  <a:gd name="T27" fmla="*/ 80 h 82"/>
                  <a:gd name="T28" fmla="*/ 35 w 84"/>
                  <a:gd name="T29" fmla="*/ 80 h 82"/>
                  <a:gd name="T30" fmla="*/ 29 w 84"/>
                  <a:gd name="T31" fmla="*/ 78 h 82"/>
                  <a:gd name="T32" fmla="*/ 17 w 84"/>
                  <a:gd name="T33" fmla="*/ 70 h 82"/>
                  <a:gd name="T34" fmla="*/ 10 w 84"/>
                  <a:gd name="T35" fmla="*/ 61 h 82"/>
                  <a:gd name="T36" fmla="*/ 4 w 84"/>
                  <a:gd name="T37" fmla="*/ 48 h 82"/>
                  <a:gd name="T38" fmla="*/ 4 w 84"/>
                  <a:gd name="T39" fmla="*/ 32 h 82"/>
                  <a:gd name="T40" fmla="*/ 10 w 84"/>
                  <a:gd name="T41" fmla="*/ 19 h 82"/>
                  <a:gd name="T42" fmla="*/ 21 w 84"/>
                  <a:gd name="T43" fmla="*/ 10 h 82"/>
                  <a:gd name="T44" fmla="*/ 35 w 84"/>
                  <a:gd name="T45" fmla="*/ 4 h 82"/>
                  <a:gd name="T46" fmla="*/ 50 w 84"/>
                  <a:gd name="T47" fmla="*/ 4 h 82"/>
                  <a:gd name="T48" fmla="*/ 63 w 84"/>
                  <a:gd name="T49" fmla="*/ 10 h 82"/>
                  <a:gd name="T50" fmla="*/ 72 w 84"/>
                  <a:gd name="T51" fmla="*/ 19 h 82"/>
                  <a:gd name="T52" fmla="*/ 78 w 84"/>
                  <a:gd name="T53" fmla="*/ 32 h 82"/>
                  <a:gd name="T54" fmla="*/ 78 w 84"/>
                  <a:gd name="T55" fmla="*/ 48 h 82"/>
                  <a:gd name="T56" fmla="*/ 74 w 84"/>
                  <a:gd name="T57" fmla="*/ 61 h 82"/>
                  <a:gd name="T58" fmla="*/ 71 w 84"/>
                  <a:gd name="T59" fmla="*/ 67 h 82"/>
                  <a:gd name="T60" fmla="*/ 74 w 84"/>
                  <a:gd name="T61" fmla="*/ 65 h 82"/>
                  <a:gd name="T62" fmla="*/ 82 w 84"/>
                  <a:gd name="T63" fmla="*/ 53 h 8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4"/>
                  <a:gd name="T97" fmla="*/ 0 h 82"/>
                  <a:gd name="T98" fmla="*/ 84 w 84"/>
                  <a:gd name="T99" fmla="*/ 82 h 8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" name="Freeform 231">
                <a:extLst>
                  <a:ext uri="{FF2B5EF4-FFF2-40B4-BE49-F238E27FC236}">
                    <a16:creationId xmlns:a16="http://schemas.microsoft.com/office/drawing/2014/main" id="{305ACDB7-3536-49F8-B658-5F293A3437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>
                  <a:gd name="T0" fmla="*/ 80 w 80"/>
                  <a:gd name="T1" fmla="*/ 40 h 78"/>
                  <a:gd name="T2" fmla="*/ 78 w 80"/>
                  <a:gd name="T3" fmla="*/ 30 h 78"/>
                  <a:gd name="T4" fmla="*/ 76 w 80"/>
                  <a:gd name="T5" fmla="*/ 23 h 78"/>
                  <a:gd name="T6" fmla="*/ 72 w 80"/>
                  <a:gd name="T7" fmla="*/ 17 h 78"/>
                  <a:gd name="T8" fmla="*/ 69 w 80"/>
                  <a:gd name="T9" fmla="*/ 12 h 78"/>
                  <a:gd name="T10" fmla="*/ 61 w 80"/>
                  <a:gd name="T11" fmla="*/ 6 h 78"/>
                  <a:gd name="T12" fmla="*/ 55 w 80"/>
                  <a:gd name="T13" fmla="*/ 2 h 78"/>
                  <a:gd name="T14" fmla="*/ 48 w 80"/>
                  <a:gd name="T15" fmla="*/ 0 h 78"/>
                  <a:gd name="T16" fmla="*/ 40 w 80"/>
                  <a:gd name="T17" fmla="*/ 0 h 78"/>
                  <a:gd name="T18" fmla="*/ 33 w 80"/>
                  <a:gd name="T19" fmla="*/ 0 h 78"/>
                  <a:gd name="T20" fmla="*/ 25 w 80"/>
                  <a:gd name="T21" fmla="*/ 2 h 78"/>
                  <a:gd name="T22" fmla="*/ 17 w 80"/>
                  <a:gd name="T23" fmla="*/ 6 h 78"/>
                  <a:gd name="T24" fmla="*/ 12 w 80"/>
                  <a:gd name="T25" fmla="*/ 12 h 78"/>
                  <a:gd name="T26" fmla="*/ 6 w 80"/>
                  <a:gd name="T27" fmla="*/ 17 h 78"/>
                  <a:gd name="T28" fmla="*/ 2 w 80"/>
                  <a:gd name="T29" fmla="*/ 23 h 78"/>
                  <a:gd name="T30" fmla="*/ 0 w 80"/>
                  <a:gd name="T31" fmla="*/ 30 h 78"/>
                  <a:gd name="T32" fmla="*/ 0 w 80"/>
                  <a:gd name="T33" fmla="*/ 40 h 78"/>
                  <a:gd name="T34" fmla="*/ 0 w 80"/>
                  <a:gd name="T35" fmla="*/ 46 h 78"/>
                  <a:gd name="T36" fmla="*/ 2 w 80"/>
                  <a:gd name="T37" fmla="*/ 53 h 78"/>
                  <a:gd name="T38" fmla="*/ 6 w 80"/>
                  <a:gd name="T39" fmla="*/ 59 h 78"/>
                  <a:gd name="T40" fmla="*/ 10 w 80"/>
                  <a:gd name="T41" fmla="*/ 65 h 78"/>
                  <a:gd name="T42" fmla="*/ 14 w 80"/>
                  <a:gd name="T43" fmla="*/ 68 h 78"/>
                  <a:gd name="T44" fmla="*/ 19 w 80"/>
                  <a:gd name="T45" fmla="*/ 72 h 78"/>
                  <a:gd name="T46" fmla="*/ 25 w 80"/>
                  <a:gd name="T47" fmla="*/ 76 h 78"/>
                  <a:gd name="T48" fmla="*/ 31 w 80"/>
                  <a:gd name="T49" fmla="*/ 78 h 78"/>
                  <a:gd name="T50" fmla="*/ 34 w 80"/>
                  <a:gd name="T51" fmla="*/ 76 h 78"/>
                  <a:gd name="T52" fmla="*/ 38 w 80"/>
                  <a:gd name="T53" fmla="*/ 76 h 78"/>
                  <a:gd name="T54" fmla="*/ 38 w 80"/>
                  <a:gd name="T55" fmla="*/ 76 h 78"/>
                  <a:gd name="T56" fmla="*/ 38 w 80"/>
                  <a:gd name="T57" fmla="*/ 76 h 78"/>
                  <a:gd name="T58" fmla="*/ 33 w 80"/>
                  <a:gd name="T59" fmla="*/ 74 h 78"/>
                  <a:gd name="T60" fmla="*/ 25 w 80"/>
                  <a:gd name="T61" fmla="*/ 72 h 78"/>
                  <a:gd name="T62" fmla="*/ 19 w 80"/>
                  <a:gd name="T63" fmla="*/ 68 h 78"/>
                  <a:gd name="T64" fmla="*/ 14 w 80"/>
                  <a:gd name="T65" fmla="*/ 65 h 78"/>
                  <a:gd name="T66" fmla="*/ 10 w 80"/>
                  <a:gd name="T67" fmla="*/ 59 h 78"/>
                  <a:gd name="T68" fmla="*/ 6 w 80"/>
                  <a:gd name="T69" fmla="*/ 53 h 78"/>
                  <a:gd name="T70" fmla="*/ 4 w 80"/>
                  <a:gd name="T71" fmla="*/ 46 h 78"/>
                  <a:gd name="T72" fmla="*/ 4 w 80"/>
                  <a:gd name="T73" fmla="*/ 40 h 78"/>
                  <a:gd name="T74" fmla="*/ 4 w 80"/>
                  <a:gd name="T75" fmla="*/ 32 h 78"/>
                  <a:gd name="T76" fmla="*/ 6 w 80"/>
                  <a:gd name="T77" fmla="*/ 25 h 78"/>
                  <a:gd name="T78" fmla="*/ 10 w 80"/>
                  <a:gd name="T79" fmla="*/ 19 h 78"/>
                  <a:gd name="T80" fmla="*/ 14 w 80"/>
                  <a:gd name="T81" fmla="*/ 13 h 78"/>
                  <a:gd name="T82" fmla="*/ 19 w 80"/>
                  <a:gd name="T83" fmla="*/ 10 h 78"/>
                  <a:gd name="T84" fmla="*/ 25 w 80"/>
                  <a:gd name="T85" fmla="*/ 6 h 78"/>
                  <a:gd name="T86" fmla="*/ 33 w 80"/>
                  <a:gd name="T87" fmla="*/ 4 h 78"/>
                  <a:gd name="T88" fmla="*/ 40 w 80"/>
                  <a:gd name="T89" fmla="*/ 4 h 78"/>
                  <a:gd name="T90" fmla="*/ 48 w 80"/>
                  <a:gd name="T91" fmla="*/ 4 h 78"/>
                  <a:gd name="T92" fmla="*/ 53 w 80"/>
                  <a:gd name="T93" fmla="*/ 6 h 78"/>
                  <a:gd name="T94" fmla="*/ 59 w 80"/>
                  <a:gd name="T95" fmla="*/ 10 h 78"/>
                  <a:gd name="T96" fmla="*/ 65 w 80"/>
                  <a:gd name="T97" fmla="*/ 13 h 78"/>
                  <a:gd name="T98" fmla="*/ 69 w 80"/>
                  <a:gd name="T99" fmla="*/ 19 h 78"/>
                  <a:gd name="T100" fmla="*/ 72 w 80"/>
                  <a:gd name="T101" fmla="*/ 25 h 78"/>
                  <a:gd name="T102" fmla="*/ 74 w 80"/>
                  <a:gd name="T103" fmla="*/ 32 h 78"/>
                  <a:gd name="T104" fmla="*/ 76 w 80"/>
                  <a:gd name="T105" fmla="*/ 40 h 78"/>
                  <a:gd name="T106" fmla="*/ 74 w 80"/>
                  <a:gd name="T107" fmla="*/ 48 h 78"/>
                  <a:gd name="T108" fmla="*/ 72 w 80"/>
                  <a:gd name="T109" fmla="*/ 53 h 78"/>
                  <a:gd name="T110" fmla="*/ 69 w 80"/>
                  <a:gd name="T111" fmla="*/ 61 h 78"/>
                  <a:gd name="T112" fmla="*/ 63 w 80"/>
                  <a:gd name="T113" fmla="*/ 66 h 78"/>
                  <a:gd name="T114" fmla="*/ 67 w 80"/>
                  <a:gd name="T115" fmla="*/ 65 h 78"/>
                  <a:gd name="T116" fmla="*/ 70 w 80"/>
                  <a:gd name="T117" fmla="*/ 63 h 78"/>
                  <a:gd name="T118" fmla="*/ 74 w 80"/>
                  <a:gd name="T119" fmla="*/ 59 h 78"/>
                  <a:gd name="T120" fmla="*/ 78 w 80"/>
                  <a:gd name="T121" fmla="*/ 51 h 78"/>
                  <a:gd name="T122" fmla="*/ 78 w 80"/>
                  <a:gd name="T123" fmla="*/ 46 h 78"/>
                  <a:gd name="T124" fmla="*/ 80 w 80"/>
                  <a:gd name="T125" fmla="*/ 40 h 7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80"/>
                  <a:gd name="T190" fmla="*/ 0 h 78"/>
                  <a:gd name="T191" fmla="*/ 80 w 80"/>
                  <a:gd name="T192" fmla="*/ 78 h 7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" name="Freeform 232">
                <a:extLst>
                  <a:ext uri="{FF2B5EF4-FFF2-40B4-BE49-F238E27FC236}">
                    <a16:creationId xmlns:a16="http://schemas.microsoft.com/office/drawing/2014/main" id="{0E510357-58E4-455C-A9F0-351817512D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>
                  <a:gd name="T0" fmla="*/ 74 w 76"/>
                  <a:gd name="T1" fmla="*/ 28 h 74"/>
                  <a:gd name="T2" fmla="*/ 68 w 76"/>
                  <a:gd name="T3" fmla="*/ 15 h 74"/>
                  <a:gd name="T4" fmla="*/ 59 w 76"/>
                  <a:gd name="T5" fmla="*/ 6 h 74"/>
                  <a:gd name="T6" fmla="*/ 46 w 76"/>
                  <a:gd name="T7" fmla="*/ 0 h 74"/>
                  <a:gd name="T8" fmla="*/ 31 w 76"/>
                  <a:gd name="T9" fmla="*/ 0 h 74"/>
                  <a:gd name="T10" fmla="*/ 17 w 76"/>
                  <a:gd name="T11" fmla="*/ 6 h 74"/>
                  <a:gd name="T12" fmla="*/ 6 w 76"/>
                  <a:gd name="T13" fmla="*/ 15 h 74"/>
                  <a:gd name="T14" fmla="*/ 0 w 76"/>
                  <a:gd name="T15" fmla="*/ 28 h 74"/>
                  <a:gd name="T16" fmla="*/ 0 w 76"/>
                  <a:gd name="T17" fmla="*/ 44 h 74"/>
                  <a:gd name="T18" fmla="*/ 6 w 76"/>
                  <a:gd name="T19" fmla="*/ 57 h 74"/>
                  <a:gd name="T20" fmla="*/ 13 w 76"/>
                  <a:gd name="T21" fmla="*/ 66 h 74"/>
                  <a:gd name="T22" fmla="*/ 25 w 76"/>
                  <a:gd name="T23" fmla="*/ 74 h 74"/>
                  <a:gd name="T24" fmla="*/ 34 w 76"/>
                  <a:gd name="T25" fmla="*/ 74 h 74"/>
                  <a:gd name="T26" fmla="*/ 38 w 76"/>
                  <a:gd name="T27" fmla="*/ 72 h 74"/>
                  <a:gd name="T28" fmla="*/ 40 w 76"/>
                  <a:gd name="T29" fmla="*/ 72 h 74"/>
                  <a:gd name="T30" fmla="*/ 40 w 76"/>
                  <a:gd name="T31" fmla="*/ 70 h 74"/>
                  <a:gd name="T32" fmla="*/ 31 w 76"/>
                  <a:gd name="T33" fmla="*/ 70 h 74"/>
                  <a:gd name="T34" fmla="*/ 19 w 76"/>
                  <a:gd name="T35" fmla="*/ 64 h 74"/>
                  <a:gd name="T36" fmla="*/ 10 w 76"/>
                  <a:gd name="T37" fmla="*/ 57 h 74"/>
                  <a:gd name="T38" fmla="*/ 4 w 76"/>
                  <a:gd name="T39" fmla="*/ 44 h 74"/>
                  <a:gd name="T40" fmla="*/ 4 w 76"/>
                  <a:gd name="T41" fmla="*/ 30 h 74"/>
                  <a:gd name="T42" fmla="*/ 10 w 76"/>
                  <a:gd name="T43" fmla="*/ 17 h 74"/>
                  <a:gd name="T44" fmla="*/ 19 w 76"/>
                  <a:gd name="T45" fmla="*/ 10 h 74"/>
                  <a:gd name="T46" fmla="*/ 31 w 76"/>
                  <a:gd name="T47" fmla="*/ 4 h 74"/>
                  <a:gd name="T48" fmla="*/ 44 w 76"/>
                  <a:gd name="T49" fmla="*/ 4 h 74"/>
                  <a:gd name="T50" fmla="*/ 57 w 76"/>
                  <a:gd name="T51" fmla="*/ 10 h 74"/>
                  <a:gd name="T52" fmla="*/ 67 w 76"/>
                  <a:gd name="T53" fmla="*/ 17 h 74"/>
                  <a:gd name="T54" fmla="*/ 70 w 76"/>
                  <a:gd name="T55" fmla="*/ 30 h 74"/>
                  <a:gd name="T56" fmla="*/ 70 w 76"/>
                  <a:gd name="T57" fmla="*/ 46 h 74"/>
                  <a:gd name="T58" fmla="*/ 63 w 76"/>
                  <a:gd name="T59" fmla="*/ 61 h 74"/>
                  <a:gd name="T60" fmla="*/ 61 w 76"/>
                  <a:gd name="T61" fmla="*/ 64 h 74"/>
                  <a:gd name="T62" fmla="*/ 70 w 76"/>
                  <a:gd name="T63" fmla="*/ 57 h 74"/>
                  <a:gd name="T64" fmla="*/ 74 w 76"/>
                  <a:gd name="T65" fmla="*/ 44 h 7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6"/>
                  <a:gd name="T100" fmla="*/ 0 h 74"/>
                  <a:gd name="T101" fmla="*/ 76 w 76"/>
                  <a:gd name="T102" fmla="*/ 74 h 7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" name="Freeform 233">
                <a:extLst>
                  <a:ext uri="{FF2B5EF4-FFF2-40B4-BE49-F238E27FC236}">
                    <a16:creationId xmlns:a16="http://schemas.microsoft.com/office/drawing/2014/main" id="{E32A5EF4-2F40-40D2-B377-B1B5B7D4B1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>
                  <a:gd name="T0" fmla="*/ 70 w 72"/>
                  <a:gd name="T1" fmla="*/ 28 h 72"/>
                  <a:gd name="T2" fmla="*/ 65 w 72"/>
                  <a:gd name="T3" fmla="*/ 15 h 72"/>
                  <a:gd name="T4" fmla="*/ 55 w 72"/>
                  <a:gd name="T5" fmla="*/ 6 h 72"/>
                  <a:gd name="T6" fmla="*/ 44 w 72"/>
                  <a:gd name="T7" fmla="*/ 0 h 72"/>
                  <a:gd name="T8" fmla="*/ 29 w 72"/>
                  <a:gd name="T9" fmla="*/ 0 h 72"/>
                  <a:gd name="T10" fmla="*/ 15 w 72"/>
                  <a:gd name="T11" fmla="*/ 6 h 72"/>
                  <a:gd name="T12" fmla="*/ 6 w 72"/>
                  <a:gd name="T13" fmla="*/ 15 h 72"/>
                  <a:gd name="T14" fmla="*/ 0 w 72"/>
                  <a:gd name="T15" fmla="*/ 28 h 72"/>
                  <a:gd name="T16" fmla="*/ 0 w 72"/>
                  <a:gd name="T17" fmla="*/ 42 h 72"/>
                  <a:gd name="T18" fmla="*/ 6 w 72"/>
                  <a:gd name="T19" fmla="*/ 55 h 72"/>
                  <a:gd name="T20" fmla="*/ 15 w 72"/>
                  <a:gd name="T21" fmla="*/ 64 h 72"/>
                  <a:gd name="T22" fmla="*/ 29 w 72"/>
                  <a:gd name="T23" fmla="*/ 70 h 72"/>
                  <a:gd name="T24" fmla="*/ 36 w 72"/>
                  <a:gd name="T25" fmla="*/ 70 h 72"/>
                  <a:gd name="T26" fmla="*/ 40 w 72"/>
                  <a:gd name="T27" fmla="*/ 68 h 72"/>
                  <a:gd name="T28" fmla="*/ 51 w 72"/>
                  <a:gd name="T29" fmla="*/ 64 h 72"/>
                  <a:gd name="T30" fmla="*/ 65 w 72"/>
                  <a:gd name="T31" fmla="*/ 57 h 72"/>
                  <a:gd name="T32" fmla="*/ 70 w 72"/>
                  <a:gd name="T33" fmla="*/ 44 h 72"/>
                  <a:gd name="T34" fmla="*/ 68 w 72"/>
                  <a:gd name="T35" fmla="*/ 36 h 72"/>
                  <a:gd name="T36" fmla="*/ 65 w 72"/>
                  <a:gd name="T37" fmla="*/ 47 h 72"/>
                  <a:gd name="T38" fmla="*/ 59 w 72"/>
                  <a:gd name="T39" fmla="*/ 59 h 72"/>
                  <a:gd name="T40" fmla="*/ 48 w 72"/>
                  <a:gd name="T41" fmla="*/ 64 h 72"/>
                  <a:gd name="T42" fmla="*/ 36 w 72"/>
                  <a:gd name="T43" fmla="*/ 68 h 72"/>
                  <a:gd name="T44" fmla="*/ 23 w 72"/>
                  <a:gd name="T45" fmla="*/ 64 h 72"/>
                  <a:gd name="T46" fmla="*/ 13 w 72"/>
                  <a:gd name="T47" fmla="*/ 59 h 72"/>
                  <a:gd name="T48" fmla="*/ 6 w 72"/>
                  <a:gd name="T49" fmla="*/ 47 h 72"/>
                  <a:gd name="T50" fmla="*/ 4 w 72"/>
                  <a:gd name="T51" fmla="*/ 36 h 72"/>
                  <a:gd name="T52" fmla="*/ 6 w 72"/>
                  <a:gd name="T53" fmla="*/ 23 h 72"/>
                  <a:gd name="T54" fmla="*/ 13 w 72"/>
                  <a:gd name="T55" fmla="*/ 13 h 72"/>
                  <a:gd name="T56" fmla="*/ 23 w 72"/>
                  <a:gd name="T57" fmla="*/ 6 h 72"/>
                  <a:gd name="T58" fmla="*/ 36 w 72"/>
                  <a:gd name="T59" fmla="*/ 4 h 72"/>
                  <a:gd name="T60" fmla="*/ 48 w 72"/>
                  <a:gd name="T61" fmla="*/ 6 h 72"/>
                  <a:gd name="T62" fmla="*/ 59 w 72"/>
                  <a:gd name="T63" fmla="*/ 13 h 72"/>
                  <a:gd name="T64" fmla="*/ 65 w 72"/>
                  <a:gd name="T65" fmla="*/ 23 h 72"/>
                  <a:gd name="T66" fmla="*/ 68 w 72"/>
                  <a:gd name="T67" fmla="*/ 36 h 7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2"/>
                  <a:gd name="T103" fmla="*/ 0 h 72"/>
                  <a:gd name="T104" fmla="*/ 72 w 72"/>
                  <a:gd name="T105" fmla="*/ 72 h 7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5" name="Freeform 234">
                <a:extLst>
                  <a:ext uri="{FF2B5EF4-FFF2-40B4-BE49-F238E27FC236}">
                    <a16:creationId xmlns:a16="http://schemas.microsoft.com/office/drawing/2014/main" id="{62228626-F389-4F3E-9D67-5BD6AD77A9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>
                  <a:gd name="T0" fmla="*/ 66 w 68"/>
                  <a:gd name="T1" fmla="*/ 26 h 68"/>
                  <a:gd name="T2" fmla="*/ 63 w 68"/>
                  <a:gd name="T3" fmla="*/ 13 h 68"/>
                  <a:gd name="T4" fmla="*/ 53 w 68"/>
                  <a:gd name="T5" fmla="*/ 6 h 68"/>
                  <a:gd name="T6" fmla="*/ 40 w 68"/>
                  <a:gd name="T7" fmla="*/ 0 h 68"/>
                  <a:gd name="T8" fmla="*/ 27 w 68"/>
                  <a:gd name="T9" fmla="*/ 0 h 68"/>
                  <a:gd name="T10" fmla="*/ 15 w 68"/>
                  <a:gd name="T11" fmla="*/ 6 h 68"/>
                  <a:gd name="T12" fmla="*/ 6 w 68"/>
                  <a:gd name="T13" fmla="*/ 13 h 68"/>
                  <a:gd name="T14" fmla="*/ 0 w 68"/>
                  <a:gd name="T15" fmla="*/ 26 h 68"/>
                  <a:gd name="T16" fmla="*/ 0 w 68"/>
                  <a:gd name="T17" fmla="*/ 40 h 68"/>
                  <a:gd name="T18" fmla="*/ 6 w 68"/>
                  <a:gd name="T19" fmla="*/ 53 h 68"/>
                  <a:gd name="T20" fmla="*/ 15 w 68"/>
                  <a:gd name="T21" fmla="*/ 60 h 68"/>
                  <a:gd name="T22" fmla="*/ 27 w 68"/>
                  <a:gd name="T23" fmla="*/ 66 h 68"/>
                  <a:gd name="T24" fmla="*/ 36 w 68"/>
                  <a:gd name="T25" fmla="*/ 66 h 68"/>
                  <a:gd name="T26" fmla="*/ 38 w 68"/>
                  <a:gd name="T27" fmla="*/ 66 h 68"/>
                  <a:gd name="T28" fmla="*/ 46 w 68"/>
                  <a:gd name="T29" fmla="*/ 64 h 68"/>
                  <a:gd name="T30" fmla="*/ 59 w 68"/>
                  <a:gd name="T31" fmla="*/ 57 h 68"/>
                  <a:gd name="T32" fmla="*/ 66 w 68"/>
                  <a:gd name="T33" fmla="*/ 42 h 68"/>
                  <a:gd name="T34" fmla="*/ 64 w 68"/>
                  <a:gd name="T35" fmla="*/ 34 h 68"/>
                  <a:gd name="T36" fmla="*/ 61 w 68"/>
                  <a:gd name="T37" fmla="*/ 45 h 68"/>
                  <a:gd name="T38" fmla="*/ 55 w 68"/>
                  <a:gd name="T39" fmla="*/ 55 h 68"/>
                  <a:gd name="T40" fmla="*/ 46 w 68"/>
                  <a:gd name="T41" fmla="*/ 60 h 68"/>
                  <a:gd name="T42" fmla="*/ 34 w 68"/>
                  <a:gd name="T43" fmla="*/ 64 h 68"/>
                  <a:gd name="T44" fmla="*/ 23 w 68"/>
                  <a:gd name="T45" fmla="*/ 60 h 68"/>
                  <a:gd name="T46" fmla="*/ 11 w 68"/>
                  <a:gd name="T47" fmla="*/ 55 h 68"/>
                  <a:gd name="T48" fmla="*/ 6 w 68"/>
                  <a:gd name="T49" fmla="*/ 45 h 68"/>
                  <a:gd name="T50" fmla="*/ 4 w 68"/>
                  <a:gd name="T51" fmla="*/ 34 h 68"/>
                  <a:gd name="T52" fmla="*/ 6 w 68"/>
                  <a:gd name="T53" fmla="*/ 21 h 68"/>
                  <a:gd name="T54" fmla="*/ 11 w 68"/>
                  <a:gd name="T55" fmla="*/ 11 h 68"/>
                  <a:gd name="T56" fmla="*/ 23 w 68"/>
                  <a:gd name="T57" fmla="*/ 6 h 68"/>
                  <a:gd name="T58" fmla="*/ 34 w 68"/>
                  <a:gd name="T59" fmla="*/ 4 h 68"/>
                  <a:gd name="T60" fmla="*/ 46 w 68"/>
                  <a:gd name="T61" fmla="*/ 6 h 68"/>
                  <a:gd name="T62" fmla="*/ 55 w 68"/>
                  <a:gd name="T63" fmla="*/ 11 h 68"/>
                  <a:gd name="T64" fmla="*/ 61 w 68"/>
                  <a:gd name="T65" fmla="*/ 21 h 68"/>
                  <a:gd name="T66" fmla="*/ 64 w 68"/>
                  <a:gd name="T67" fmla="*/ 34 h 6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8"/>
                  <a:gd name="T103" fmla="*/ 0 h 68"/>
                  <a:gd name="T104" fmla="*/ 68 w 68"/>
                  <a:gd name="T105" fmla="*/ 68 h 6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6" name="Freeform 235">
                <a:extLst>
                  <a:ext uri="{FF2B5EF4-FFF2-40B4-BE49-F238E27FC236}">
                    <a16:creationId xmlns:a16="http://schemas.microsoft.com/office/drawing/2014/main" id="{935CC089-9545-47B7-872A-136440F7F4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>
                  <a:gd name="T0" fmla="*/ 62 w 64"/>
                  <a:gd name="T1" fmla="*/ 24 h 64"/>
                  <a:gd name="T2" fmla="*/ 59 w 64"/>
                  <a:gd name="T3" fmla="*/ 13 h 64"/>
                  <a:gd name="T4" fmla="*/ 49 w 64"/>
                  <a:gd name="T5" fmla="*/ 4 h 64"/>
                  <a:gd name="T6" fmla="*/ 38 w 64"/>
                  <a:gd name="T7" fmla="*/ 0 h 64"/>
                  <a:gd name="T8" fmla="*/ 25 w 64"/>
                  <a:gd name="T9" fmla="*/ 0 h 64"/>
                  <a:gd name="T10" fmla="*/ 13 w 64"/>
                  <a:gd name="T11" fmla="*/ 4 h 64"/>
                  <a:gd name="T12" fmla="*/ 6 w 64"/>
                  <a:gd name="T13" fmla="*/ 13 h 64"/>
                  <a:gd name="T14" fmla="*/ 0 w 64"/>
                  <a:gd name="T15" fmla="*/ 24 h 64"/>
                  <a:gd name="T16" fmla="*/ 0 w 64"/>
                  <a:gd name="T17" fmla="*/ 38 h 64"/>
                  <a:gd name="T18" fmla="*/ 6 w 64"/>
                  <a:gd name="T19" fmla="*/ 49 h 64"/>
                  <a:gd name="T20" fmla="*/ 13 w 64"/>
                  <a:gd name="T21" fmla="*/ 58 h 64"/>
                  <a:gd name="T22" fmla="*/ 25 w 64"/>
                  <a:gd name="T23" fmla="*/ 62 h 64"/>
                  <a:gd name="T24" fmla="*/ 38 w 64"/>
                  <a:gd name="T25" fmla="*/ 62 h 64"/>
                  <a:gd name="T26" fmla="*/ 49 w 64"/>
                  <a:gd name="T27" fmla="*/ 58 h 64"/>
                  <a:gd name="T28" fmla="*/ 59 w 64"/>
                  <a:gd name="T29" fmla="*/ 49 h 64"/>
                  <a:gd name="T30" fmla="*/ 62 w 64"/>
                  <a:gd name="T31" fmla="*/ 38 h 64"/>
                  <a:gd name="T32" fmla="*/ 61 w 64"/>
                  <a:gd name="T33" fmla="*/ 32 h 64"/>
                  <a:gd name="T34" fmla="*/ 59 w 64"/>
                  <a:gd name="T35" fmla="*/ 41 h 64"/>
                  <a:gd name="T36" fmla="*/ 51 w 64"/>
                  <a:gd name="T37" fmla="*/ 51 h 64"/>
                  <a:gd name="T38" fmla="*/ 44 w 64"/>
                  <a:gd name="T39" fmla="*/ 57 h 64"/>
                  <a:gd name="T40" fmla="*/ 32 w 64"/>
                  <a:gd name="T41" fmla="*/ 60 h 64"/>
                  <a:gd name="T42" fmla="*/ 21 w 64"/>
                  <a:gd name="T43" fmla="*/ 57 h 64"/>
                  <a:gd name="T44" fmla="*/ 11 w 64"/>
                  <a:gd name="T45" fmla="*/ 51 h 64"/>
                  <a:gd name="T46" fmla="*/ 6 w 64"/>
                  <a:gd name="T47" fmla="*/ 41 h 64"/>
                  <a:gd name="T48" fmla="*/ 4 w 64"/>
                  <a:gd name="T49" fmla="*/ 32 h 64"/>
                  <a:gd name="T50" fmla="*/ 6 w 64"/>
                  <a:gd name="T51" fmla="*/ 21 h 64"/>
                  <a:gd name="T52" fmla="*/ 11 w 64"/>
                  <a:gd name="T53" fmla="*/ 11 h 64"/>
                  <a:gd name="T54" fmla="*/ 21 w 64"/>
                  <a:gd name="T55" fmla="*/ 5 h 64"/>
                  <a:gd name="T56" fmla="*/ 32 w 64"/>
                  <a:gd name="T57" fmla="*/ 4 h 64"/>
                  <a:gd name="T58" fmla="*/ 44 w 64"/>
                  <a:gd name="T59" fmla="*/ 5 h 64"/>
                  <a:gd name="T60" fmla="*/ 51 w 64"/>
                  <a:gd name="T61" fmla="*/ 11 h 64"/>
                  <a:gd name="T62" fmla="*/ 59 w 64"/>
                  <a:gd name="T63" fmla="*/ 21 h 64"/>
                  <a:gd name="T64" fmla="*/ 61 w 64"/>
                  <a:gd name="T65" fmla="*/ 32 h 6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4"/>
                  <a:gd name="T100" fmla="*/ 0 h 64"/>
                  <a:gd name="T101" fmla="*/ 64 w 64"/>
                  <a:gd name="T102" fmla="*/ 64 h 6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7" name="Freeform 236">
                <a:extLst>
                  <a:ext uri="{FF2B5EF4-FFF2-40B4-BE49-F238E27FC236}">
                    <a16:creationId xmlns:a16="http://schemas.microsoft.com/office/drawing/2014/main" id="{ADCAD27A-111C-4778-BC6C-6FEF82983C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>
                  <a:gd name="T0" fmla="*/ 59 w 60"/>
                  <a:gd name="T1" fmla="*/ 22 h 60"/>
                  <a:gd name="T2" fmla="*/ 55 w 60"/>
                  <a:gd name="T3" fmla="*/ 13 h 60"/>
                  <a:gd name="T4" fmla="*/ 47 w 60"/>
                  <a:gd name="T5" fmla="*/ 3 h 60"/>
                  <a:gd name="T6" fmla="*/ 36 w 60"/>
                  <a:gd name="T7" fmla="*/ 0 h 60"/>
                  <a:gd name="T8" fmla="*/ 24 w 60"/>
                  <a:gd name="T9" fmla="*/ 0 h 60"/>
                  <a:gd name="T10" fmla="*/ 13 w 60"/>
                  <a:gd name="T11" fmla="*/ 3 h 60"/>
                  <a:gd name="T12" fmla="*/ 4 w 60"/>
                  <a:gd name="T13" fmla="*/ 13 h 60"/>
                  <a:gd name="T14" fmla="*/ 0 w 60"/>
                  <a:gd name="T15" fmla="*/ 22 h 60"/>
                  <a:gd name="T16" fmla="*/ 0 w 60"/>
                  <a:gd name="T17" fmla="*/ 36 h 60"/>
                  <a:gd name="T18" fmla="*/ 4 w 60"/>
                  <a:gd name="T19" fmla="*/ 45 h 60"/>
                  <a:gd name="T20" fmla="*/ 13 w 60"/>
                  <a:gd name="T21" fmla="*/ 55 h 60"/>
                  <a:gd name="T22" fmla="*/ 24 w 60"/>
                  <a:gd name="T23" fmla="*/ 58 h 60"/>
                  <a:gd name="T24" fmla="*/ 36 w 60"/>
                  <a:gd name="T25" fmla="*/ 58 h 60"/>
                  <a:gd name="T26" fmla="*/ 47 w 60"/>
                  <a:gd name="T27" fmla="*/ 55 h 60"/>
                  <a:gd name="T28" fmla="*/ 55 w 60"/>
                  <a:gd name="T29" fmla="*/ 45 h 60"/>
                  <a:gd name="T30" fmla="*/ 59 w 60"/>
                  <a:gd name="T31" fmla="*/ 36 h 60"/>
                  <a:gd name="T32" fmla="*/ 57 w 60"/>
                  <a:gd name="T33" fmla="*/ 30 h 60"/>
                  <a:gd name="T34" fmla="*/ 55 w 60"/>
                  <a:gd name="T35" fmla="*/ 39 h 60"/>
                  <a:gd name="T36" fmla="*/ 49 w 60"/>
                  <a:gd name="T37" fmla="*/ 47 h 60"/>
                  <a:gd name="T38" fmla="*/ 40 w 60"/>
                  <a:gd name="T39" fmla="*/ 53 h 60"/>
                  <a:gd name="T40" fmla="*/ 30 w 60"/>
                  <a:gd name="T41" fmla="*/ 56 h 60"/>
                  <a:gd name="T42" fmla="*/ 19 w 60"/>
                  <a:gd name="T43" fmla="*/ 53 h 60"/>
                  <a:gd name="T44" fmla="*/ 11 w 60"/>
                  <a:gd name="T45" fmla="*/ 47 h 60"/>
                  <a:gd name="T46" fmla="*/ 5 w 60"/>
                  <a:gd name="T47" fmla="*/ 39 h 60"/>
                  <a:gd name="T48" fmla="*/ 4 w 60"/>
                  <a:gd name="T49" fmla="*/ 30 h 60"/>
                  <a:gd name="T50" fmla="*/ 5 w 60"/>
                  <a:gd name="T51" fmla="*/ 19 h 60"/>
                  <a:gd name="T52" fmla="*/ 11 w 60"/>
                  <a:gd name="T53" fmla="*/ 11 h 60"/>
                  <a:gd name="T54" fmla="*/ 19 w 60"/>
                  <a:gd name="T55" fmla="*/ 5 h 60"/>
                  <a:gd name="T56" fmla="*/ 30 w 60"/>
                  <a:gd name="T57" fmla="*/ 3 h 60"/>
                  <a:gd name="T58" fmla="*/ 40 w 60"/>
                  <a:gd name="T59" fmla="*/ 5 h 60"/>
                  <a:gd name="T60" fmla="*/ 49 w 60"/>
                  <a:gd name="T61" fmla="*/ 11 h 60"/>
                  <a:gd name="T62" fmla="*/ 55 w 60"/>
                  <a:gd name="T63" fmla="*/ 19 h 60"/>
                  <a:gd name="T64" fmla="*/ 57 w 60"/>
                  <a:gd name="T65" fmla="*/ 30 h 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0"/>
                  <a:gd name="T100" fmla="*/ 0 h 60"/>
                  <a:gd name="T101" fmla="*/ 60 w 60"/>
                  <a:gd name="T102" fmla="*/ 60 h 6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8" name="Freeform 237">
                <a:extLst>
                  <a:ext uri="{FF2B5EF4-FFF2-40B4-BE49-F238E27FC236}">
                    <a16:creationId xmlns:a16="http://schemas.microsoft.com/office/drawing/2014/main" id="{BA756F64-2734-42E9-B05A-6A6B8EF7A89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>
                  <a:gd name="T0" fmla="*/ 57 w 57"/>
                  <a:gd name="T1" fmla="*/ 28 h 56"/>
                  <a:gd name="T2" fmla="*/ 55 w 57"/>
                  <a:gd name="T3" fmla="*/ 22 h 56"/>
                  <a:gd name="T4" fmla="*/ 55 w 57"/>
                  <a:gd name="T5" fmla="*/ 17 h 56"/>
                  <a:gd name="T6" fmla="*/ 51 w 57"/>
                  <a:gd name="T7" fmla="*/ 11 h 56"/>
                  <a:gd name="T8" fmla="*/ 47 w 57"/>
                  <a:gd name="T9" fmla="*/ 7 h 56"/>
                  <a:gd name="T10" fmla="*/ 43 w 57"/>
                  <a:gd name="T11" fmla="*/ 3 h 56"/>
                  <a:gd name="T12" fmla="*/ 40 w 57"/>
                  <a:gd name="T13" fmla="*/ 1 h 56"/>
                  <a:gd name="T14" fmla="*/ 34 w 57"/>
                  <a:gd name="T15" fmla="*/ 0 h 56"/>
                  <a:gd name="T16" fmla="*/ 28 w 57"/>
                  <a:gd name="T17" fmla="*/ 0 h 56"/>
                  <a:gd name="T18" fmla="*/ 22 w 57"/>
                  <a:gd name="T19" fmla="*/ 0 h 56"/>
                  <a:gd name="T20" fmla="*/ 17 w 57"/>
                  <a:gd name="T21" fmla="*/ 1 h 56"/>
                  <a:gd name="T22" fmla="*/ 11 w 57"/>
                  <a:gd name="T23" fmla="*/ 3 h 56"/>
                  <a:gd name="T24" fmla="*/ 7 w 57"/>
                  <a:gd name="T25" fmla="*/ 7 h 56"/>
                  <a:gd name="T26" fmla="*/ 3 w 57"/>
                  <a:gd name="T27" fmla="*/ 11 h 56"/>
                  <a:gd name="T28" fmla="*/ 2 w 57"/>
                  <a:gd name="T29" fmla="*/ 17 h 56"/>
                  <a:gd name="T30" fmla="*/ 0 w 57"/>
                  <a:gd name="T31" fmla="*/ 22 h 56"/>
                  <a:gd name="T32" fmla="*/ 0 w 57"/>
                  <a:gd name="T33" fmla="*/ 28 h 56"/>
                  <a:gd name="T34" fmla="*/ 0 w 57"/>
                  <a:gd name="T35" fmla="*/ 34 h 56"/>
                  <a:gd name="T36" fmla="*/ 2 w 57"/>
                  <a:gd name="T37" fmla="*/ 37 h 56"/>
                  <a:gd name="T38" fmla="*/ 3 w 57"/>
                  <a:gd name="T39" fmla="*/ 43 h 56"/>
                  <a:gd name="T40" fmla="*/ 7 w 57"/>
                  <a:gd name="T41" fmla="*/ 47 h 56"/>
                  <a:gd name="T42" fmla="*/ 11 w 57"/>
                  <a:gd name="T43" fmla="*/ 51 h 56"/>
                  <a:gd name="T44" fmla="*/ 17 w 57"/>
                  <a:gd name="T45" fmla="*/ 53 h 56"/>
                  <a:gd name="T46" fmla="*/ 22 w 57"/>
                  <a:gd name="T47" fmla="*/ 54 h 56"/>
                  <a:gd name="T48" fmla="*/ 28 w 57"/>
                  <a:gd name="T49" fmla="*/ 56 h 56"/>
                  <a:gd name="T50" fmla="*/ 34 w 57"/>
                  <a:gd name="T51" fmla="*/ 54 h 56"/>
                  <a:gd name="T52" fmla="*/ 40 w 57"/>
                  <a:gd name="T53" fmla="*/ 53 h 56"/>
                  <a:gd name="T54" fmla="*/ 43 w 57"/>
                  <a:gd name="T55" fmla="*/ 51 h 56"/>
                  <a:gd name="T56" fmla="*/ 47 w 57"/>
                  <a:gd name="T57" fmla="*/ 47 h 56"/>
                  <a:gd name="T58" fmla="*/ 51 w 57"/>
                  <a:gd name="T59" fmla="*/ 43 h 56"/>
                  <a:gd name="T60" fmla="*/ 55 w 57"/>
                  <a:gd name="T61" fmla="*/ 37 h 56"/>
                  <a:gd name="T62" fmla="*/ 55 w 57"/>
                  <a:gd name="T63" fmla="*/ 34 h 56"/>
                  <a:gd name="T64" fmla="*/ 57 w 57"/>
                  <a:gd name="T65" fmla="*/ 28 h 56"/>
                  <a:gd name="T66" fmla="*/ 53 w 57"/>
                  <a:gd name="T67" fmla="*/ 28 h 56"/>
                  <a:gd name="T68" fmla="*/ 51 w 57"/>
                  <a:gd name="T69" fmla="*/ 37 h 56"/>
                  <a:gd name="T70" fmla="*/ 45 w 57"/>
                  <a:gd name="T71" fmla="*/ 45 h 56"/>
                  <a:gd name="T72" fmla="*/ 38 w 57"/>
                  <a:gd name="T73" fmla="*/ 49 h 56"/>
                  <a:gd name="T74" fmla="*/ 28 w 57"/>
                  <a:gd name="T75" fmla="*/ 53 h 56"/>
                  <a:gd name="T76" fmla="*/ 19 w 57"/>
                  <a:gd name="T77" fmla="*/ 49 h 56"/>
                  <a:gd name="T78" fmla="*/ 11 w 57"/>
                  <a:gd name="T79" fmla="*/ 45 h 56"/>
                  <a:gd name="T80" fmla="*/ 5 w 57"/>
                  <a:gd name="T81" fmla="*/ 37 h 56"/>
                  <a:gd name="T82" fmla="*/ 3 w 57"/>
                  <a:gd name="T83" fmla="*/ 28 h 56"/>
                  <a:gd name="T84" fmla="*/ 5 w 57"/>
                  <a:gd name="T85" fmla="*/ 17 h 56"/>
                  <a:gd name="T86" fmla="*/ 11 w 57"/>
                  <a:gd name="T87" fmla="*/ 9 h 56"/>
                  <a:gd name="T88" fmla="*/ 19 w 57"/>
                  <a:gd name="T89" fmla="*/ 5 h 56"/>
                  <a:gd name="T90" fmla="*/ 28 w 57"/>
                  <a:gd name="T91" fmla="*/ 3 h 56"/>
                  <a:gd name="T92" fmla="*/ 38 w 57"/>
                  <a:gd name="T93" fmla="*/ 5 h 56"/>
                  <a:gd name="T94" fmla="*/ 45 w 57"/>
                  <a:gd name="T95" fmla="*/ 9 h 56"/>
                  <a:gd name="T96" fmla="*/ 51 w 57"/>
                  <a:gd name="T97" fmla="*/ 17 h 56"/>
                  <a:gd name="T98" fmla="*/ 53 w 57"/>
                  <a:gd name="T99" fmla="*/ 28 h 5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7"/>
                  <a:gd name="T151" fmla="*/ 0 h 56"/>
                  <a:gd name="T152" fmla="*/ 57 w 57"/>
                  <a:gd name="T153" fmla="*/ 56 h 5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9" name="Freeform 238">
                <a:extLst>
                  <a:ext uri="{FF2B5EF4-FFF2-40B4-BE49-F238E27FC236}">
                    <a16:creationId xmlns:a16="http://schemas.microsoft.com/office/drawing/2014/main" id="{DDCF60D6-F733-48D6-AD4C-CF537F5831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>
                  <a:gd name="T0" fmla="*/ 53 w 53"/>
                  <a:gd name="T1" fmla="*/ 27 h 53"/>
                  <a:gd name="T2" fmla="*/ 51 w 53"/>
                  <a:gd name="T3" fmla="*/ 21 h 53"/>
                  <a:gd name="T4" fmla="*/ 51 w 53"/>
                  <a:gd name="T5" fmla="*/ 16 h 53"/>
                  <a:gd name="T6" fmla="*/ 47 w 53"/>
                  <a:gd name="T7" fmla="*/ 12 h 53"/>
                  <a:gd name="T8" fmla="*/ 45 w 53"/>
                  <a:gd name="T9" fmla="*/ 8 h 53"/>
                  <a:gd name="T10" fmla="*/ 41 w 53"/>
                  <a:gd name="T11" fmla="*/ 4 h 53"/>
                  <a:gd name="T12" fmla="*/ 36 w 53"/>
                  <a:gd name="T13" fmla="*/ 2 h 53"/>
                  <a:gd name="T14" fmla="*/ 32 w 53"/>
                  <a:gd name="T15" fmla="*/ 0 h 53"/>
                  <a:gd name="T16" fmla="*/ 26 w 53"/>
                  <a:gd name="T17" fmla="*/ 0 h 53"/>
                  <a:gd name="T18" fmla="*/ 20 w 53"/>
                  <a:gd name="T19" fmla="*/ 0 h 53"/>
                  <a:gd name="T20" fmla="*/ 15 w 53"/>
                  <a:gd name="T21" fmla="*/ 2 h 53"/>
                  <a:gd name="T22" fmla="*/ 11 w 53"/>
                  <a:gd name="T23" fmla="*/ 4 h 53"/>
                  <a:gd name="T24" fmla="*/ 7 w 53"/>
                  <a:gd name="T25" fmla="*/ 8 h 53"/>
                  <a:gd name="T26" fmla="*/ 3 w 53"/>
                  <a:gd name="T27" fmla="*/ 12 h 53"/>
                  <a:gd name="T28" fmla="*/ 1 w 53"/>
                  <a:gd name="T29" fmla="*/ 16 h 53"/>
                  <a:gd name="T30" fmla="*/ 0 w 53"/>
                  <a:gd name="T31" fmla="*/ 21 h 53"/>
                  <a:gd name="T32" fmla="*/ 0 w 53"/>
                  <a:gd name="T33" fmla="*/ 27 h 53"/>
                  <a:gd name="T34" fmla="*/ 0 w 53"/>
                  <a:gd name="T35" fmla="*/ 31 h 53"/>
                  <a:gd name="T36" fmla="*/ 1 w 53"/>
                  <a:gd name="T37" fmla="*/ 36 h 53"/>
                  <a:gd name="T38" fmla="*/ 3 w 53"/>
                  <a:gd name="T39" fmla="*/ 40 h 53"/>
                  <a:gd name="T40" fmla="*/ 7 w 53"/>
                  <a:gd name="T41" fmla="*/ 44 h 53"/>
                  <a:gd name="T42" fmla="*/ 11 w 53"/>
                  <a:gd name="T43" fmla="*/ 48 h 53"/>
                  <a:gd name="T44" fmla="*/ 15 w 53"/>
                  <a:gd name="T45" fmla="*/ 50 h 53"/>
                  <a:gd name="T46" fmla="*/ 20 w 53"/>
                  <a:gd name="T47" fmla="*/ 52 h 53"/>
                  <a:gd name="T48" fmla="*/ 26 w 53"/>
                  <a:gd name="T49" fmla="*/ 53 h 53"/>
                  <a:gd name="T50" fmla="*/ 32 w 53"/>
                  <a:gd name="T51" fmla="*/ 52 h 53"/>
                  <a:gd name="T52" fmla="*/ 36 w 53"/>
                  <a:gd name="T53" fmla="*/ 50 h 53"/>
                  <a:gd name="T54" fmla="*/ 41 w 53"/>
                  <a:gd name="T55" fmla="*/ 48 h 53"/>
                  <a:gd name="T56" fmla="*/ 45 w 53"/>
                  <a:gd name="T57" fmla="*/ 44 h 53"/>
                  <a:gd name="T58" fmla="*/ 47 w 53"/>
                  <a:gd name="T59" fmla="*/ 40 h 53"/>
                  <a:gd name="T60" fmla="*/ 51 w 53"/>
                  <a:gd name="T61" fmla="*/ 36 h 53"/>
                  <a:gd name="T62" fmla="*/ 51 w 53"/>
                  <a:gd name="T63" fmla="*/ 31 h 53"/>
                  <a:gd name="T64" fmla="*/ 53 w 53"/>
                  <a:gd name="T65" fmla="*/ 27 h 53"/>
                  <a:gd name="T66" fmla="*/ 49 w 53"/>
                  <a:gd name="T67" fmla="*/ 27 h 53"/>
                  <a:gd name="T68" fmla="*/ 47 w 53"/>
                  <a:gd name="T69" fmla="*/ 35 h 53"/>
                  <a:gd name="T70" fmla="*/ 41 w 53"/>
                  <a:gd name="T71" fmla="*/ 42 h 53"/>
                  <a:gd name="T72" fmla="*/ 34 w 53"/>
                  <a:gd name="T73" fmla="*/ 48 h 53"/>
                  <a:gd name="T74" fmla="*/ 26 w 53"/>
                  <a:gd name="T75" fmla="*/ 50 h 53"/>
                  <a:gd name="T76" fmla="*/ 17 w 53"/>
                  <a:gd name="T77" fmla="*/ 48 h 53"/>
                  <a:gd name="T78" fmla="*/ 9 w 53"/>
                  <a:gd name="T79" fmla="*/ 42 h 53"/>
                  <a:gd name="T80" fmla="*/ 5 w 53"/>
                  <a:gd name="T81" fmla="*/ 35 h 53"/>
                  <a:gd name="T82" fmla="*/ 3 w 53"/>
                  <a:gd name="T83" fmla="*/ 27 h 53"/>
                  <a:gd name="T84" fmla="*/ 5 w 53"/>
                  <a:gd name="T85" fmla="*/ 17 h 53"/>
                  <a:gd name="T86" fmla="*/ 9 w 53"/>
                  <a:gd name="T87" fmla="*/ 10 h 53"/>
                  <a:gd name="T88" fmla="*/ 17 w 53"/>
                  <a:gd name="T89" fmla="*/ 4 h 53"/>
                  <a:gd name="T90" fmla="*/ 26 w 53"/>
                  <a:gd name="T91" fmla="*/ 4 h 53"/>
                  <a:gd name="T92" fmla="*/ 34 w 53"/>
                  <a:gd name="T93" fmla="*/ 4 h 53"/>
                  <a:gd name="T94" fmla="*/ 41 w 53"/>
                  <a:gd name="T95" fmla="*/ 10 h 53"/>
                  <a:gd name="T96" fmla="*/ 47 w 53"/>
                  <a:gd name="T97" fmla="*/ 17 h 53"/>
                  <a:gd name="T98" fmla="*/ 49 w 53"/>
                  <a:gd name="T99" fmla="*/ 27 h 5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3"/>
                  <a:gd name="T151" fmla="*/ 0 h 53"/>
                  <a:gd name="T152" fmla="*/ 53 w 53"/>
                  <a:gd name="T153" fmla="*/ 53 h 5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0" name="Freeform 239">
                <a:extLst>
                  <a:ext uri="{FF2B5EF4-FFF2-40B4-BE49-F238E27FC236}">
                    <a16:creationId xmlns:a16="http://schemas.microsoft.com/office/drawing/2014/main" id="{817608B5-EAA5-4D57-975E-170DA9A9A0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>
                  <a:gd name="T0" fmla="*/ 50 w 50"/>
                  <a:gd name="T1" fmla="*/ 25 h 50"/>
                  <a:gd name="T2" fmla="*/ 48 w 50"/>
                  <a:gd name="T3" fmla="*/ 14 h 50"/>
                  <a:gd name="T4" fmla="*/ 42 w 50"/>
                  <a:gd name="T5" fmla="*/ 6 h 50"/>
                  <a:gd name="T6" fmla="*/ 35 w 50"/>
                  <a:gd name="T7" fmla="*/ 2 h 50"/>
                  <a:gd name="T8" fmla="*/ 25 w 50"/>
                  <a:gd name="T9" fmla="*/ 0 h 50"/>
                  <a:gd name="T10" fmla="*/ 16 w 50"/>
                  <a:gd name="T11" fmla="*/ 2 h 50"/>
                  <a:gd name="T12" fmla="*/ 8 w 50"/>
                  <a:gd name="T13" fmla="*/ 6 h 50"/>
                  <a:gd name="T14" fmla="*/ 2 w 50"/>
                  <a:gd name="T15" fmla="*/ 14 h 50"/>
                  <a:gd name="T16" fmla="*/ 0 w 50"/>
                  <a:gd name="T17" fmla="*/ 25 h 50"/>
                  <a:gd name="T18" fmla="*/ 2 w 50"/>
                  <a:gd name="T19" fmla="*/ 34 h 50"/>
                  <a:gd name="T20" fmla="*/ 8 w 50"/>
                  <a:gd name="T21" fmla="*/ 42 h 50"/>
                  <a:gd name="T22" fmla="*/ 16 w 50"/>
                  <a:gd name="T23" fmla="*/ 46 h 50"/>
                  <a:gd name="T24" fmla="*/ 25 w 50"/>
                  <a:gd name="T25" fmla="*/ 50 h 50"/>
                  <a:gd name="T26" fmla="*/ 35 w 50"/>
                  <a:gd name="T27" fmla="*/ 46 h 50"/>
                  <a:gd name="T28" fmla="*/ 42 w 50"/>
                  <a:gd name="T29" fmla="*/ 42 h 50"/>
                  <a:gd name="T30" fmla="*/ 48 w 50"/>
                  <a:gd name="T31" fmla="*/ 34 h 50"/>
                  <a:gd name="T32" fmla="*/ 50 w 50"/>
                  <a:gd name="T33" fmla="*/ 25 h 50"/>
                  <a:gd name="T34" fmla="*/ 46 w 50"/>
                  <a:gd name="T35" fmla="*/ 25 h 50"/>
                  <a:gd name="T36" fmla="*/ 44 w 50"/>
                  <a:gd name="T37" fmla="*/ 33 h 50"/>
                  <a:gd name="T38" fmla="*/ 40 w 50"/>
                  <a:gd name="T39" fmla="*/ 38 h 50"/>
                  <a:gd name="T40" fmla="*/ 33 w 50"/>
                  <a:gd name="T41" fmla="*/ 44 h 50"/>
                  <a:gd name="T42" fmla="*/ 25 w 50"/>
                  <a:gd name="T43" fmla="*/ 46 h 50"/>
                  <a:gd name="T44" fmla="*/ 16 w 50"/>
                  <a:gd name="T45" fmla="*/ 44 h 50"/>
                  <a:gd name="T46" fmla="*/ 10 w 50"/>
                  <a:gd name="T47" fmla="*/ 38 h 50"/>
                  <a:gd name="T48" fmla="*/ 6 w 50"/>
                  <a:gd name="T49" fmla="*/ 33 h 50"/>
                  <a:gd name="T50" fmla="*/ 4 w 50"/>
                  <a:gd name="T51" fmla="*/ 25 h 50"/>
                  <a:gd name="T52" fmla="*/ 6 w 50"/>
                  <a:gd name="T53" fmla="*/ 15 h 50"/>
                  <a:gd name="T54" fmla="*/ 10 w 50"/>
                  <a:gd name="T55" fmla="*/ 10 h 50"/>
                  <a:gd name="T56" fmla="*/ 16 w 50"/>
                  <a:gd name="T57" fmla="*/ 4 h 50"/>
                  <a:gd name="T58" fmla="*/ 25 w 50"/>
                  <a:gd name="T59" fmla="*/ 4 h 50"/>
                  <a:gd name="T60" fmla="*/ 33 w 50"/>
                  <a:gd name="T61" fmla="*/ 4 h 50"/>
                  <a:gd name="T62" fmla="*/ 40 w 50"/>
                  <a:gd name="T63" fmla="*/ 10 h 50"/>
                  <a:gd name="T64" fmla="*/ 44 w 50"/>
                  <a:gd name="T65" fmla="*/ 15 h 50"/>
                  <a:gd name="T66" fmla="*/ 46 w 50"/>
                  <a:gd name="T67" fmla="*/ 25 h 5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0"/>
                  <a:gd name="T103" fmla="*/ 0 h 50"/>
                  <a:gd name="T104" fmla="*/ 50 w 50"/>
                  <a:gd name="T105" fmla="*/ 50 h 5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1" name="Freeform 240">
                <a:extLst>
                  <a:ext uri="{FF2B5EF4-FFF2-40B4-BE49-F238E27FC236}">
                    <a16:creationId xmlns:a16="http://schemas.microsoft.com/office/drawing/2014/main" id="{ABC33A8C-B69E-416C-8D1B-1FB7900E48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>
                  <a:gd name="T0" fmla="*/ 46 w 46"/>
                  <a:gd name="T1" fmla="*/ 23 h 46"/>
                  <a:gd name="T2" fmla="*/ 44 w 46"/>
                  <a:gd name="T3" fmla="*/ 13 h 46"/>
                  <a:gd name="T4" fmla="*/ 38 w 46"/>
                  <a:gd name="T5" fmla="*/ 6 h 46"/>
                  <a:gd name="T6" fmla="*/ 31 w 46"/>
                  <a:gd name="T7" fmla="*/ 0 h 46"/>
                  <a:gd name="T8" fmla="*/ 23 w 46"/>
                  <a:gd name="T9" fmla="*/ 0 h 46"/>
                  <a:gd name="T10" fmla="*/ 14 w 46"/>
                  <a:gd name="T11" fmla="*/ 0 h 46"/>
                  <a:gd name="T12" fmla="*/ 6 w 46"/>
                  <a:gd name="T13" fmla="*/ 6 h 46"/>
                  <a:gd name="T14" fmla="*/ 2 w 46"/>
                  <a:gd name="T15" fmla="*/ 13 h 46"/>
                  <a:gd name="T16" fmla="*/ 0 w 46"/>
                  <a:gd name="T17" fmla="*/ 23 h 46"/>
                  <a:gd name="T18" fmla="*/ 2 w 46"/>
                  <a:gd name="T19" fmla="*/ 31 h 46"/>
                  <a:gd name="T20" fmla="*/ 6 w 46"/>
                  <a:gd name="T21" fmla="*/ 38 h 46"/>
                  <a:gd name="T22" fmla="*/ 14 w 46"/>
                  <a:gd name="T23" fmla="*/ 44 h 46"/>
                  <a:gd name="T24" fmla="*/ 23 w 46"/>
                  <a:gd name="T25" fmla="*/ 46 h 46"/>
                  <a:gd name="T26" fmla="*/ 31 w 46"/>
                  <a:gd name="T27" fmla="*/ 44 h 46"/>
                  <a:gd name="T28" fmla="*/ 38 w 46"/>
                  <a:gd name="T29" fmla="*/ 38 h 46"/>
                  <a:gd name="T30" fmla="*/ 44 w 46"/>
                  <a:gd name="T31" fmla="*/ 31 h 46"/>
                  <a:gd name="T32" fmla="*/ 46 w 46"/>
                  <a:gd name="T33" fmla="*/ 23 h 46"/>
                  <a:gd name="T34" fmla="*/ 42 w 46"/>
                  <a:gd name="T35" fmla="*/ 23 h 46"/>
                  <a:gd name="T36" fmla="*/ 40 w 46"/>
                  <a:gd name="T37" fmla="*/ 29 h 46"/>
                  <a:gd name="T38" fmla="*/ 36 w 46"/>
                  <a:gd name="T39" fmla="*/ 36 h 46"/>
                  <a:gd name="T40" fmla="*/ 31 w 46"/>
                  <a:gd name="T41" fmla="*/ 40 h 46"/>
                  <a:gd name="T42" fmla="*/ 23 w 46"/>
                  <a:gd name="T43" fmla="*/ 42 h 46"/>
                  <a:gd name="T44" fmla="*/ 16 w 46"/>
                  <a:gd name="T45" fmla="*/ 40 h 46"/>
                  <a:gd name="T46" fmla="*/ 10 w 46"/>
                  <a:gd name="T47" fmla="*/ 36 h 46"/>
                  <a:gd name="T48" fmla="*/ 6 w 46"/>
                  <a:gd name="T49" fmla="*/ 29 h 46"/>
                  <a:gd name="T50" fmla="*/ 4 w 46"/>
                  <a:gd name="T51" fmla="*/ 23 h 46"/>
                  <a:gd name="T52" fmla="*/ 6 w 46"/>
                  <a:gd name="T53" fmla="*/ 15 h 46"/>
                  <a:gd name="T54" fmla="*/ 10 w 46"/>
                  <a:gd name="T55" fmla="*/ 8 h 46"/>
                  <a:gd name="T56" fmla="*/ 16 w 46"/>
                  <a:gd name="T57" fmla="*/ 4 h 46"/>
                  <a:gd name="T58" fmla="*/ 23 w 46"/>
                  <a:gd name="T59" fmla="*/ 4 h 46"/>
                  <a:gd name="T60" fmla="*/ 31 w 46"/>
                  <a:gd name="T61" fmla="*/ 4 h 46"/>
                  <a:gd name="T62" fmla="*/ 36 w 46"/>
                  <a:gd name="T63" fmla="*/ 8 h 46"/>
                  <a:gd name="T64" fmla="*/ 40 w 46"/>
                  <a:gd name="T65" fmla="*/ 15 h 46"/>
                  <a:gd name="T66" fmla="*/ 42 w 46"/>
                  <a:gd name="T67" fmla="*/ 23 h 4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6"/>
                  <a:gd name="T103" fmla="*/ 0 h 46"/>
                  <a:gd name="T104" fmla="*/ 46 w 46"/>
                  <a:gd name="T105" fmla="*/ 46 h 4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" name="Freeform 241">
                <a:extLst>
                  <a:ext uri="{FF2B5EF4-FFF2-40B4-BE49-F238E27FC236}">
                    <a16:creationId xmlns:a16="http://schemas.microsoft.com/office/drawing/2014/main" id="{80EA4042-52C1-4A31-8927-BB82BD745C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>
                  <a:gd name="T0" fmla="*/ 42 w 42"/>
                  <a:gd name="T1" fmla="*/ 21 h 42"/>
                  <a:gd name="T2" fmla="*/ 40 w 42"/>
                  <a:gd name="T3" fmla="*/ 11 h 42"/>
                  <a:gd name="T4" fmla="*/ 36 w 42"/>
                  <a:gd name="T5" fmla="*/ 6 h 42"/>
                  <a:gd name="T6" fmla="*/ 29 w 42"/>
                  <a:gd name="T7" fmla="*/ 0 h 42"/>
                  <a:gd name="T8" fmla="*/ 21 w 42"/>
                  <a:gd name="T9" fmla="*/ 0 h 42"/>
                  <a:gd name="T10" fmla="*/ 12 w 42"/>
                  <a:gd name="T11" fmla="*/ 0 h 42"/>
                  <a:gd name="T12" fmla="*/ 6 w 42"/>
                  <a:gd name="T13" fmla="*/ 6 h 42"/>
                  <a:gd name="T14" fmla="*/ 2 w 42"/>
                  <a:gd name="T15" fmla="*/ 11 h 42"/>
                  <a:gd name="T16" fmla="*/ 0 w 42"/>
                  <a:gd name="T17" fmla="*/ 21 h 42"/>
                  <a:gd name="T18" fmla="*/ 2 w 42"/>
                  <a:gd name="T19" fmla="*/ 29 h 42"/>
                  <a:gd name="T20" fmla="*/ 6 w 42"/>
                  <a:gd name="T21" fmla="*/ 34 h 42"/>
                  <a:gd name="T22" fmla="*/ 12 w 42"/>
                  <a:gd name="T23" fmla="*/ 40 h 42"/>
                  <a:gd name="T24" fmla="*/ 21 w 42"/>
                  <a:gd name="T25" fmla="*/ 42 h 42"/>
                  <a:gd name="T26" fmla="*/ 29 w 42"/>
                  <a:gd name="T27" fmla="*/ 40 h 42"/>
                  <a:gd name="T28" fmla="*/ 36 w 42"/>
                  <a:gd name="T29" fmla="*/ 34 h 42"/>
                  <a:gd name="T30" fmla="*/ 40 w 42"/>
                  <a:gd name="T31" fmla="*/ 29 h 42"/>
                  <a:gd name="T32" fmla="*/ 42 w 42"/>
                  <a:gd name="T33" fmla="*/ 21 h 42"/>
                  <a:gd name="T34" fmla="*/ 38 w 42"/>
                  <a:gd name="T35" fmla="*/ 21 h 42"/>
                  <a:gd name="T36" fmla="*/ 36 w 42"/>
                  <a:gd name="T37" fmla="*/ 27 h 42"/>
                  <a:gd name="T38" fmla="*/ 33 w 42"/>
                  <a:gd name="T39" fmla="*/ 32 h 42"/>
                  <a:gd name="T40" fmla="*/ 27 w 42"/>
                  <a:gd name="T41" fmla="*/ 36 h 42"/>
                  <a:gd name="T42" fmla="*/ 21 w 42"/>
                  <a:gd name="T43" fmla="*/ 38 h 42"/>
                  <a:gd name="T44" fmla="*/ 14 w 42"/>
                  <a:gd name="T45" fmla="*/ 36 h 42"/>
                  <a:gd name="T46" fmla="*/ 8 w 42"/>
                  <a:gd name="T47" fmla="*/ 32 h 42"/>
                  <a:gd name="T48" fmla="*/ 4 w 42"/>
                  <a:gd name="T49" fmla="*/ 27 h 42"/>
                  <a:gd name="T50" fmla="*/ 4 w 42"/>
                  <a:gd name="T51" fmla="*/ 21 h 42"/>
                  <a:gd name="T52" fmla="*/ 4 w 42"/>
                  <a:gd name="T53" fmla="*/ 13 h 42"/>
                  <a:gd name="T54" fmla="*/ 8 w 42"/>
                  <a:gd name="T55" fmla="*/ 8 h 42"/>
                  <a:gd name="T56" fmla="*/ 14 w 42"/>
                  <a:gd name="T57" fmla="*/ 4 h 42"/>
                  <a:gd name="T58" fmla="*/ 21 w 42"/>
                  <a:gd name="T59" fmla="*/ 4 h 42"/>
                  <a:gd name="T60" fmla="*/ 27 w 42"/>
                  <a:gd name="T61" fmla="*/ 4 h 42"/>
                  <a:gd name="T62" fmla="*/ 33 w 42"/>
                  <a:gd name="T63" fmla="*/ 8 h 42"/>
                  <a:gd name="T64" fmla="*/ 36 w 42"/>
                  <a:gd name="T65" fmla="*/ 13 h 42"/>
                  <a:gd name="T66" fmla="*/ 38 w 42"/>
                  <a:gd name="T67" fmla="*/ 21 h 4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2"/>
                  <a:gd name="T103" fmla="*/ 0 h 42"/>
                  <a:gd name="T104" fmla="*/ 42 w 42"/>
                  <a:gd name="T105" fmla="*/ 42 h 4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" name="Freeform 242">
                <a:extLst>
                  <a:ext uri="{FF2B5EF4-FFF2-40B4-BE49-F238E27FC236}">
                    <a16:creationId xmlns:a16="http://schemas.microsoft.com/office/drawing/2014/main" id="{DB55BE8A-B6E1-4804-AFBB-D54C4C535F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>
                  <a:gd name="T0" fmla="*/ 38 w 38"/>
                  <a:gd name="T1" fmla="*/ 19 h 38"/>
                  <a:gd name="T2" fmla="*/ 36 w 38"/>
                  <a:gd name="T3" fmla="*/ 11 h 38"/>
                  <a:gd name="T4" fmla="*/ 32 w 38"/>
                  <a:gd name="T5" fmla="*/ 4 h 38"/>
                  <a:gd name="T6" fmla="*/ 27 w 38"/>
                  <a:gd name="T7" fmla="*/ 0 h 38"/>
                  <a:gd name="T8" fmla="*/ 19 w 38"/>
                  <a:gd name="T9" fmla="*/ 0 h 38"/>
                  <a:gd name="T10" fmla="*/ 12 w 38"/>
                  <a:gd name="T11" fmla="*/ 0 h 38"/>
                  <a:gd name="T12" fmla="*/ 6 w 38"/>
                  <a:gd name="T13" fmla="*/ 4 h 38"/>
                  <a:gd name="T14" fmla="*/ 2 w 38"/>
                  <a:gd name="T15" fmla="*/ 11 h 38"/>
                  <a:gd name="T16" fmla="*/ 0 w 38"/>
                  <a:gd name="T17" fmla="*/ 19 h 38"/>
                  <a:gd name="T18" fmla="*/ 2 w 38"/>
                  <a:gd name="T19" fmla="*/ 25 h 38"/>
                  <a:gd name="T20" fmla="*/ 6 w 38"/>
                  <a:gd name="T21" fmla="*/ 32 h 38"/>
                  <a:gd name="T22" fmla="*/ 12 w 38"/>
                  <a:gd name="T23" fmla="*/ 36 h 38"/>
                  <a:gd name="T24" fmla="*/ 19 w 38"/>
                  <a:gd name="T25" fmla="*/ 38 h 38"/>
                  <a:gd name="T26" fmla="*/ 27 w 38"/>
                  <a:gd name="T27" fmla="*/ 36 h 38"/>
                  <a:gd name="T28" fmla="*/ 32 w 38"/>
                  <a:gd name="T29" fmla="*/ 32 h 38"/>
                  <a:gd name="T30" fmla="*/ 36 w 38"/>
                  <a:gd name="T31" fmla="*/ 25 h 38"/>
                  <a:gd name="T32" fmla="*/ 38 w 38"/>
                  <a:gd name="T33" fmla="*/ 19 h 38"/>
                  <a:gd name="T34" fmla="*/ 34 w 38"/>
                  <a:gd name="T35" fmla="*/ 19 h 38"/>
                  <a:gd name="T36" fmla="*/ 32 w 38"/>
                  <a:gd name="T37" fmla="*/ 25 h 38"/>
                  <a:gd name="T38" fmla="*/ 29 w 38"/>
                  <a:gd name="T39" fmla="*/ 28 h 38"/>
                  <a:gd name="T40" fmla="*/ 25 w 38"/>
                  <a:gd name="T41" fmla="*/ 32 h 38"/>
                  <a:gd name="T42" fmla="*/ 19 w 38"/>
                  <a:gd name="T43" fmla="*/ 34 h 38"/>
                  <a:gd name="T44" fmla="*/ 13 w 38"/>
                  <a:gd name="T45" fmla="*/ 32 h 38"/>
                  <a:gd name="T46" fmla="*/ 8 w 38"/>
                  <a:gd name="T47" fmla="*/ 28 h 38"/>
                  <a:gd name="T48" fmla="*/ 4 w 38"/>
                  <a:gd name="T49" fmla="*/ 25 h 38"/>
                  <a:gd name="T50" fmla="*/ 4 w 38"/>
                  <a:gd name="T51" fmla="*/ 19 h 38"/>
                  <a:gd name="T52" fmla="*/ 4 w 38"/>
                  <a:gd name="T53" fmla="*/ 11 h 38"/>
                  <a:gd name="T54" fmla="*/ 8 w 38"/>
                  <a:gd name="T55" fmla="*/ 8 h 38"/>
                  <a:gd name="T56" fmla="*/ 13 w 38"/>
                  <a:gd name="T57" fmla="*/ 4 h 38"/>
                  <a:gd name="T58" fmla="*/ 19 w 38"/>
                  <a:gd name="T59" fmla="*/ 4 h 38"/>
                  <a:gd name="T60" fmla="*/ 25 w 38"/>
                  <a:gd name="T61" fmla="*/ 4 h 38"/>
                  <a:gd name="T62" fmla="*/ 29 w 38"/>
                  <a:gd name="T63" fmla="*/ 8 h 38"/>
                  <a:gd name="T64" fmla="*/ 32 w 38"/>
                  <a:gd name="T65" fmla="*/ 11 h 38"/>
                  <a:gd name="T66" fmla="*/ 34 w 38"/>
                  <a:gd name="T67" fmla="*/ 19 h 3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8"/>
                  <a:gd name="T103" fmla="*/ 0 h 38"/>
                  <a:gd name="T104" fmla="*/ 38 w 38"/>
                  <a:gd name="T105" fmla="*/ 38 h 3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" name="Freeform 243">
                <a:extLst>
                  <a:ext uri="{FF2B5EF4-FFF2-40B4-BE49-F238E27FC236}">
                    <a16:creationId xmlns:a16="http://schemas.microsoft.com/office/drawing/2014/main" id="{2605BB7F-F3A9-4852-8F72-B7CB201704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>
                  <a:gd name="T0" fmla="*/ 34 w 34"/>
                  <a:gd name="T1" fmla="*/ 17 h 34"/>
                  <a:gd name="T2" fmla="*/ 32 w 34"/>
                  <a:gd name="T3" fmla="*/ 9 h 34"/>
                  <a:gd name="T4" fmla="*/ 29 w 34"/>
                  <a:gd name="T5" fmla="*/ 4 h 34"/>
                  <a:gd name="T6" fmla="*/ 23 w 34"/>
                  <a:gd name="T7" fmla="*/ 0 h 34"/>
                  <a:gd name="T8" fmla="*/ 17 w 34"/>
                  <a:gd name="T9" fmla="*/ 0 h 34"/>
                  <a:gd name="T10" fmla="*/ 10 w 34"/>
                  <a:gd name="T11" fmla="*/ 0 h 34"/>
                  <a:gd name="T12" fmla="*/ 4 w 34"/>
                  <a:gd name="T13" fmla="*/ 4 h 34"/>
                  <a:gd name="T14" fmla="*/ 0 w 34"/>
                  <a:gd name="T15" fmla="*/ 9 h 34"/>
                  <a:gd name="T16" fmla="*/ 0 w 34"/>
                  <a:gd name="T17" fmla="*/ 17 h 34"/>
                  <a:gd name="T18" fmla="*/ 0 w 34"/>
                  <a:gd name="T19" fmla="*/ 23 h 34"/>
                  <a:gd name="T20" fmla="*/ 4 w 34"/>
                  <a:gd name="T21" fmla="*/ 28 h 34"/>
                  <a:gd name="T22" fmla="*/ 10 w 34"/>
                  <a:gd name="T23" fmla="*/ 32 h 34"/>
                  <a:gd name="T24" fmla="*/ 17 w 34"/>
                  <a:gd name="T25" fmla="*/ 34 h 34"/>
                  <a:gd name="T26" fmla="*/ 23 w 34"/>
                  <a:gd name="T27" fmla="*/ 32 h 34"/>
                  <a:gd name="T28" fmla="*/ 29 w 34"/>
                  <a:gd name="T29" fmla="*/ 28 h 34"/>
                  <a:gd name="T30" fmla="*/ 32 w 34"/>
                  <a:gd name="T31" fmla="*/ 23 h 34"/>
                  <a:gd name="T32" fmla="*/ 34 w 34"/>
                  <a:gd name="T33" fmla="*/ 17 h 34"/>
                  <a:gd name="T34" fmla="*/ 30 w 34"/>
                  <a:gd name="T35" fmla="*/ 17 h 34"/>
                  <a:gd name="T36" fmla="*/ 29 w 34"/>
                  <a:gd name="T37" fmla="*/ 21 h 34"/>
                  <a:gd name="T38" fmla="*/ 27 w 34"/>
                  <a:gd name="T39" fmla="*/ 25 h 34"/>
                  <a:gd name="T40" fmla="*/ 21 w 34"/>
                  <a:gd name="T41" fmla="*/ 28 h 34"/>
                  <a:gd name="T42" fmla="*/ 17 w 34"/>
                  <a:gd name="T43" fmla="*/ 30 h 34"/>
                  <a:gd name="T44" fmla="*/ 11 w 34"/>
                  <a:gd name="T45" fmla="*/ 28 h 34"/>
                  <a:gd name="T46" fmla="*/ 8 w 34"/>
                  <a:gd name="T47" fmla="*/ 25 h 34"/>
                  <a:gd name="T48" fmla="*/ 4 w 34"/>
                  <a:gd name="T49" fmla="*/ 21 h 34"/>
                  <a:gd name="T50" fmla="*/ 4 w 34"/>
                  <a:gd name="T51" fmla="*/ 17 h 34"/>
                  <a:gd name="T52" fmla="*/ 4 w 34"/>
                  <a:gd name="T53" fmla="*/ 11 h 34"/>
                  <a:gd name="T54" fmla="*/ 8 w 34"/>
                  <a:gd name="T55" fmla="*/ 7 h 34"/>
                  <a:gd name="T56" fmla="*/ 11 w 34"/>
                  <a:gd name="T57" fmla="*/ 4 h 34"/>
                  <a:gd name="T58" fmla="*/ 17 w 34"/>
                  <a:gd name="T59" fmla="*/ 4 h 34"/>
                  <a:gd name="T60" fmla="*/ 21 w 34"/>
                  <a:gd name="T61" fmla="*/ 4 h 34"/>
                  <a:gd name="T62" fmla="*/ 27 w 34"/>
                  <a:gd name="T63" fmla="*/ 7 h 34"/>
                  <a:gd name="T64" fmla="*/ 29 w 34"/>
                  <a:gd name="T65" fmla="*/ 11 h 34"/>
                  <a:gd name="T66" fmla="*/ 30 w 34"/>
                  <a:gd name="T67" fmla="*/ 17 h 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4"/>
                  <a:gd name="T103" fmla="*/ 0 h 34"/>
                  <a:gd name="T104" fmla="*/ 34 w 34"/>
                  <a:gd name="T105" fmla="*/ 34 h 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" name="Freeform 244">
                <a:extLst>
                  <a:ext uri="{FF2B5EF4-FFF2-40B4-BE49-F238E27FC236}">
                    <a16:creationId xmlns:a16="http://schemas.microsoft.com/office/drawing/2014/main" id="{BDA37FBF-160E-4492-BC8B-83836F00F2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>
                  <a:gd name="T0" fmla="*/ 30 w 30"/>
                  <a:gd name="T1" fmla="*/ 15 h 30"/>
                  <a:gd name="T2" fmla="*/ 28 w 30"/>
                  <a:gd name="T3" fmla="*/ 7 h 30"/>
                  <a:gd name="T4" fmla="*/ 25 w 30"/>
                  <a:gd name="T5" fmla="*/ 4 h 30"/>
                  <a:gd name="T6" fmla="*/ 21 w 30"/>
                  <a:gd name="T7" fmla="*/ 0 h 30"/>
                  <a:gd name="T8" fmla="*/ 15 w 30"/>
                  <a:gd name="T9" fmla="*/ 0 h 30"/>
                  <a:gd name="T10" fmla="*/ 9 w 30"/>
                  <a:gd name="T11" fmla="*/ 0 h 30"/>
                  <a:gd name="T12" fmla="*/ 4 w 30"/>
                  <a:gd name="T13" fmla="*/ 4 h 30"/>
                  <a:gd name="T14" fmla="*/ 0 w 30"/>
                  <a:gd name="T15" fmla="*/ 7 h 30"/>
                  <a:gd name="T16" fmla="*/ 0 w 30"/>
                  <a:gd name="T17" fmla="*/ 15 h 30"/>
                  <a:gd name="T18" fmla="*/ 0 w 30"/>
                  <a:gd name="T19" fmla="*/ 21 h 30"/>
                  <a:gd name="T20" fmla="*/ 4 w 30"/>
                  <a:gd name="T21" fmla="*/ 24 h 30"/>
                  <a:gd name="T22" fmla="*/ 9 w 30"/>
                  <a:gd name="T23" fmla="*/ 28 h 30"/>
                  <a:gd name="T24" fmla="*/ 15 w 30"/>
                  <a:gd name="T25" fmla="*/ 30 h 30"/>
                  <a:gd name="T26" fmla="*/ 21 w 30"/>
                  <a:gd name="T27" fmla="*/ 28 h 30"/>
                  <a:gd name="T28" fmla="*/ 25 w 30"/>
                  <a:gd name="T29" fmla="*/ 24 h 30"/>
                  <a:gd name="T30" fmla="*/ 28 w 30"/>
                  <a:gd name="T31" fmla="*/ 21 h 30"/>
                  <a:gd name="T32" fmla="*/ 30 w 30"/>
                  <a:gd name="T33" fmla="*/ 15 h 30"/>
                  <a:gd name="T34" fmla="*/ 27 w 30"/>
                  <a:gd name="T35" fmla="*/ 15 h 30"/>
                  <a:gd name="T36" fmla="*/ 25 w 30"/>
                  <a:gd name="T37" fmla="*/ 19 h 30"/>
                  <a:gd name="T38" fmla="*/ 23 w 30"/>
                  <a:gd name="T39" fmla="*/ 23 h 30"/>
                  <a:gd name="T40" fmla="*/ 19 w 30"/>
                  <a:gd name="T41" fmla="*/ 24 h 30"/>
                  <a:gd name="T42" fmla="*/ 15 w 30"/>
                  <a:gd name="T43" fmla="*/ 26 h 30"/>
                  <a:gd name="T44" fmla="*/ 9 w 30"/>
                  <a:gd name="T45" fmla="*/ 24 h 30"/>
                  <a:gd name="T46" fmla="*/ 8 w 30"/>
                  <a:gd name="T47" fmla="*/ 23 h 30"/>
                  <a:gd name="T48" fmla="*/ 4 w 30"/>
                  <a:gd name="T49" fmla="*/ 19 h 30"/>
                  <a:gd name="T50" fmla="*/ 4 w 30"/>
                  <a:gd name="T51" fmla="*/ 15 h 30"/>
                  <a:gd name="T52" fmla="*/ 4 w 30"/>
                  <a:gd name="T53" fmla="*/ 9 h 30"/>
                  <a:gd name="T54" fmla="*/ 8 w 30"/>
                  <a:gd name="T55" fmla="*/ 5 h 30"/>
                  <a:gd name="T56" fmla="*/ 9 w 30"/>
                  <a:gd name="T57" fmla="*/ 4 h 30"/>
                  <a:gd name="T58" fmla="*/ 15 w 30"/>
                  <a:gd name="T59" fmla="*/ 4 h 30"/>
                  <a:gd name="T60" fmla="*/ 19 w 30"/>
                  <a:gd name="T61" fmla="*/ 4 h 30"/>
                  <a:gd name="T62" fmla="*/ 23 w 30"/>
                  <a:gd name="T63" fmla="*/ 5 h 30"/>
                  <a:gd name="T64" fmla="*/ 25 w 30"/>
                  <a:gd name="T65" fmla="*/ 9 h 30"/>
                  <a:gd name="T66" fmla="*/ 27 w 30"/>
                  <a:gd name="T67" fmla="*/ 15 h 3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0"/>
                  <a:gd name="T103" fmla="*/ 0 h 30"/>
                  <a:gd name="T104" fmla="*/ 30 w 30"/>
                  <a:gd name="T105" fmla="*/ 30 h 3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" name="Freeform 245">
                <a:extLst>
                  <a:ext uri="{FF2B5EF4-FFF2-40B4-BE49-F238E27FC236}">
                    <a16:creationId xmlns:a16="http://schemas.microsoft.com/office/drawing/2014/main" id="{E15C1032-7836-4D80-92AF-185F11A3B5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>
                  <a:gd name="T0" fmla="*/ 26 w 26"/>
                  <a:gd name="T1" fmla="*/ 13 h 26"/>
                  <a:gd name="T2" fmla="*/ 25 w 26"/>
                  <a:gd name="T3" fmla="*/ 7 h 26"/>
                  <a:gd name="T4" fmla="*/ 23 w 26"/>
                  <a:gd name="T5" fmla="*/ 3 h 26"/>
                  <a:gd name="T6" fmla="*/ 17 w 26"/>
                  <a:gd name="T7" fmla="*/ 0 h 26"/>
                  <a:gd name="T8" fmla="*/ 13 w 26"/>
                  <a:gd name="T9" fmla="*/ 0 h 26"/>
                  <a:gd name="T10" fmla="*/ 7 w 26"/>
                  <a:gd name="T11" fmla="*/ 0 h 26"/>
                  <a:gd name="T12" fmla="*/ 4 w 26"/>
                  <a:gd name="T13" fmla="*/ 3 h 26"/>
                  <a:gd name="T14" fmla="*/ 0 w 26"/>
                  <a:gd name="T15" fmla="*/ 7 h 26"/>
                  <a:gd name="T16" fmla="*/ 0 w 26"/>
                  <a:gd name="T17" fmla="*/ 13 h 26"/>
                  <a:gd name="T18" fmla="*/ 0 w 26"/>
                  <a:gd name="T19" fmla="*/ 17 h 26"/>
                  <a:gd name="T20" fmla="*/ 4 w 26"/>
                  <a:gd name="T21" fmla="*/ 21 h 26"/>
                  <a:gd name="T22" fmla="*/ 7 w 26"/>
                  <a:gd name="T23" fmla="*/ 24 h 26"/>
                  <a:gd name="T24" fmla="*/ 13 w 26"/>
                  <a:gd name="T25" fmla="*/ 26 h 26"/>
                  <a:gd name="T26" fmla="*/ 17 w 26"/>
                  <a:gd name="T27" fmla="*/ 24 h 26"/>
                  <a:gd name="T28" fmla="*/ 23 w 26"/>
                  <a:gd name="T29" fmla="*/ 21 h 26"/>
                  <a:gd name="T30" fmla="*/ 25 w 26"/>
                  <a:gd name="T31" fmla="*/ 17 h 26"/>
                  <a:gd name="T32" fmla="*/ 26 w 26"/>
                  <a:gd name="T33" fmla="*/ 13 h 26"/>
                  <a:gd name="T34" fmla="*/ 23 w 26"/>
                  <a:gd name="T35" fmla="*/ 13 h 26"/>
                  <a:gd name="T36" fmla="*/ 21 w 26"/>
                  <a:gd name="T37" fmla="*/ 15 h 26"/>
                  <a:gd name="T38" fmla="*/ 19 w 26"/>
                  <a:gd name="T39" fmla="*/ 19 h 26"/>
                  <a:gd name="T40" fmla="*/ 17 w 26"/>
                  <a:gd name="T41" fmla="*/ 21 h 26"/>
                  <a:gd name="T42" fmla="*/ 13 w 26"/>
                  <a:gd name="T43" fmla="*/ 22 h 26"/>
                  <a:gd name="T44" fmla="*/ 9 w 26"/>
                  <a:gd name="T45" fmla="*/ 21 h 26"/>
                  <a:gd name="T46" fmla="*/ 6 w 26"/>
                  <a:gd name="T47" fmla="*/ 19 h 26"/>
                  <a:gd name="T48" fmla="*/ 4 w 26"/>
                  <a:gd name="T49" fmla="*/ 15 h 26"/>
                  <a:gd name="T50" fmla="*/ 4 w 26"/>
                  <a:gd name="T51" fmla="*/ 13 h 26"/>
                  <a:gd name="T52" fmla="*/ 4 w 26"/>
                  <a:gd name="T53" fmla="*/ 9 h 26"/>
                  <a:gd name="T54" fmla="*/ 6 w 26"/>
                  <a:gd name="T55" fmla="*/ 5 h 26"/>
                  <a:gd name="T56" fmla="*/ 9 w 26"/>
                  <a:gd name="T57" fmla="*/ 3 h 26"/>
                  <a:gd name="T58" fmla="*/ 13 w 26"/>
                  <a:gd name="T59" fmla="*/ 3 h 26"/>
                  <a:gd name="T60" fmla="*/ 17 w 26"/>
                  <a:gd name="T61" fmla="*/ 3 h 26"/>
                  <a:gd name="T62" fmla="*/ 19 w 26"/>
                  <a:gd name="T63" fmla="*/ 5 h 26"/>
                  <a:gd name="T64" fmla="*/ 21 w 26"/>
                  <a:gd name="T65" fmla="*/ 9 h 26"/>
                  <a:gd name="T66" fmla="*/ 23 w 26"/>
                  <a:gd name="T67" fmla="*/ 13 h 2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6"/>
                  <a:gd name="T103" fmla="*/ 0 h 26"/>
                  <a:gd name="T104" fmla="*/ 26 w 26"/>
                  <a:gd name="T105" fmla="*/ 26 h 2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" name="Freeform 246">
                <a:extLst>
                  <a:ext uri="{FF2B5EF4-FFF2-40B4-BE49-F238E27FC236}">
                    <a16:creationId xmlns:a16="http://schemas.microsoft.com/office/drawing/2014/main" id="{6C039B74-B41E-44A9-80F6-5FD9A74E1F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>
                  <a:gd name="T0" fmla="*/ 23 w 23"/>
                  <a:gd name="T1" fmla="*/ 11 h 22"/>
                  <a:gd name="T2" fmla="*/ 21 w 23"/>
                  <a:gd name="T3" fmla="*/ 5 h 22"/>
                  <a:gd name="T4" fmla="*/ 19 w 23"/>
                  <a:gd name="T5" fmla="*/ 1 h 22"/>
                  <a:gd name="T6" fmla="*/ 15 w 23"/>
                  <a:gd name="T7" fmla="*/ 0 h 22"/>
                  <a:gd name="T8" fmla="*/ 11 w 23"/>
                  <a:gd name="T9" fmla="*/ 0 h 22"/>
                  <a:gd name="T10" fmla="*/ 5 w 23"/>
                  <a:gd name="T11" fmla="*/ 0 h 22"/>
                  <a:gd name="T12" fmla="*/ 4 w 23"/>
                  <a:gd name="T13" fmla="*/ 1 h 22"/>
                  <a:gd name="T14" fmla="*/ 0 w 23"/>
                  <a:gd name="T15" fmla="*/ 5 h 22"/>
                  <a:gd name="T16" fmla="*/ 0 w 23"/>
                  <a:gd name="T17" fmla="*/ 11 h 22"/>
                  <a:gd name="T18" fmla="*/ 0 w 23"/>
                  <a:gd name="T19" fmla="*/ 15 h 22"/>
                  <a:gd name="T20" fmla="*/ 4 w 23"/>
                  <a:gd name="T21" fmla="*/ 19 h 22"/>
                  <a:gd name="T22" fmla="*/ 5 w 23"/>
                  <a:gd name="T23" fmla="*/ 20 h 22"/>
                  <a:gd name="T24" fmla="*/ 11 w 23"/>
                  <a:gd name="T25" fmla="*/ 22 h 22"/>
                  <a:gd name="T26" fmla="*/ 15 w 23"/>
                  <a:gd name="T27" fmla="*/ 20 h 22"/>
                  <a:gd name="T28" fmla="*/ 19 w 23"/>
                  <a:gd name="T29" fmla="*/ 19 h 22"/>
                  <a:gd name="T30" fmla="*/ 21 w 23"/>
                  <a:gd name="T31" fmla="*/ 15 h 22"/>
                  <a:gd name="T32" fmla="*/ 23 w 23"/>
                  <a:gd name="T33" fmla="*/ 11 h 22"/>
                  <a:gd name="T34" fmla="*/ 19 w 23"/>
                  <a:gd name="T35" fmla="*/ 11 h 22"/>
                  <a:gd name="T36" fmla="*/ 17 w 23"/>
                  <a:gd name="T37" fmla="*/ 13 h 22"/>
                  <a:gd name="T38" fmla="*/ 17 w 23"/>
                  <a:gd name="T39" fmla="*/ 15 h 22"/>
                  <a:gd name="T40" fmla="*/ 13 w 23"/>
                  <a:gd name="T41" fmla="*/ 17 h 22"/>
                  <a:gd name="T42" fmla="*/ 11 w 23"/>
                  <a:gd name="T43" fmla="*/ 19 h 22"/>
                  <a:gd name="T44" fmla="*/ 7 w 23"/>
                  <a:gd name="T45" fmla="*/ 17 h 22"/>
                  <a:gd name="T46" fmla="*/ 5 w 23"/>
                  <a:gd name="T47" fmla="*/ 15 h 22"/>
                  <a:gd name="T48" fmla="*/ 4 w 23"/>
                  <a:gd name="T49" fmla="*/ 13 h 22"/>
                  <a:gd name="T50" fmla="*/ 4 w 23"/>
                  <a:gd name="T51" fmla="*/ 11 h 22"/>
                  <a:gd name="T52" fmla="*/ 4 w 23"/>
                  <a:gd name="T53" fmla="*/ 7 h 22"/>
                  <a:gd name="T54" fmla="*/ 5 w 23"/>
                  <a:gd name="T55" fmla="*/ 5 h 22"/>
                  <a:gd name="T56" fmla="*/ 7 w 23"/>
                  <a:gd name="T57" fmla="*/ 3 h 22"/>
                  <a:gd name="T58" fmla="*/ 11 w 23"/>
                  <a:gd name="T59" fmla="*/ 3 h 22"/>
                  <a:gd name="T60" fmla="*/ 13 w 23"/>
                  <a:gd name="T61" fmla="*/ 3 h 22"/>
                  <a:gd name="T62" fmla="*/ 17 w 23"/>
                  <a:gd name="T63" fmla="*/ 5 h 22"/>
                  <a:gd name="T64" fmla="*/ 17 w 23"/>
                  <a:gd name="T65" fmla="*/ 7 h 22"/>
                  <a:gd name="T66" fmla="*/ 19 w 23"/>
                  <a:gd name="T67" fmla="*/ 11 h 2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2"/>
                  <a:gd name="T104" fmla="*/ 23 w 23"/>
                  <a:gd name="T105" fmla="*/ 22 h 2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" name="Freeform 247">
                <a:extLst>
                  <a:ext uri="{FF2B5EF4-FFF2-40B4-BE49-F238E27FC236}">
                    <a16:creationId xmlns:a16="http://schemas.microsoft.com/office/drawing/2014/main" id="{7CD242E6-8C50-445D-A83F-3609A0275EA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>
                  <a:gd name="T0" fmla="*/ 19 w 19"/>
                  <a:gd name="T1" fmla="*/ 10 h 19"/>
                  <a:gd name="T2" fmla="*/ 17 w 19"/>
                  <a:gd name="T3" fmla="*/ 6 h 19"/>
                  <a:gd name="T4" fmla="*/ 15 w 19"/>
                  <a:gd name="T5" fmla="*/ 2 h 19"/>
                  <a:gd name="T6" fmla="*/ 13 w 19"/>
                  <a:gd name="T7" fmla="*/ 0 h 19"/>
                  <a:gd name="T8" fmla="*/ 9 w 19"/>
                  <a:gd name="T9" fmla="*/ 0 h 19"/>
                  <a:gd name="T10" fmla="*/ 5 w 19"/>
                  <a:gd name="T11" fmla="*/ 0 h 19"/>
                  <a:gd name="T12" fmla="*/ 2 w 19"/>
                  <a:gd name="T13" fmla="*/ 2 h 19"/>
                  <a:gd name="T14" fmla="*/ 0 w 19"/>
                  <a:gd name="T15" fmla="*/ 6 h 19"/>
                  <a:gd name="T16" fmla="*/ 0 w 19"/>
                  <a:gd name="T17" fmla="*/ 10 h 19"/>
                  <a:gd name="T18" fmla="*/ 0 w 19"/>
                  <a:gd name="T19" fmla="*/ 12 h 19"/>
                  <a:gd name="T20" fmla="*/ 2 w 19"/>
                  <a:gd name="T21" fmla="*/ 16 h 19"/>
                  <a:gd name="T22" fmla="*/ 5 w 19"/>
                  <a:gd name="T23" fmla="*/ 18 h 19"/>
                  <a:gd name="T24" fmla="*/ 9 w 19"/>
                  <a:gd name="T25" fmla="*/ 19 h 19"/>
                  <a:gd name="T26" fmla="*/ 13 w 19"/>
                  <a:gd name="T27" fmla="*/ 18 h 19"/>
                  <a:gd name="T28" fmla="*/ 15 w 19"/>
                  <a:gd name="T29" fmla="*/ 16 h 19"/>
                  <a:gd name="T30" fmla="*/ 17 w 19"/>
                  <a:gd name="T31" fmla="*/ 12 h 19"/>
                  <a:gd name="T32" fmla="*/ 19 w 19"/>
                  <a:gd name="T33" fmla="*/ 10 h 19"/>
                  <a:gd name="T34" fmla="*/ 15 w 19"/>
                  <a:gd name="T35" fmla="*/ 10 h 19"/>
                  <a:gd name="T36" fmla="*/ 13 w 19"/>
                  <a:gd name="T37" fmla="*/ 14 h 19"/>
                  <a:gd name="T38" fmla="*/ 9 w 19"/>
                  <a:gd name="T39" fmla="*/ 16 h 19"/>
                  <a:gd name="T40" fmla="*/ 5 w 19"/>
                  <a:gd name="T41" fmla="*/ 14 h 19"/>
                  <a:gd name="T42" fmla="*/ 3 w 19"/>
                  <a:gd name="T43" fmla="*/ 10 h 19"/>
                  <a:gd name="T44" fmla="*/ 5 w 19"/>
                  <a:gd name="T45" fmla="*/ 4 h 19"/>
                  <a:gd name="T46" fmla="*/ 9 w 19"/>
                  <a:gd name="T47" fmla="*/ 4 h 19"/>
                  <a:gd name="T48" fmla="*/ 13 w 19"/>
                  <a:gd name="T49" fmla="*/ 4 h 19"/>
                  <a:gd name="T50" fmla="*/ 15 w 19"/>
                  <a:gd name="T51" fmla="*/ 10 h 1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"/>
                  <a:gd name="T79" fmla="*/ 0 h 19"/>
                  <a:gd name="T80" fmla="*/ 19 w 19"/>
                  <a:gd name="T81" fmla="*/ 19 h 1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" name="Freeform 248">
                <a:extLst>
                  <a:ext uri="{FF2B5EF4-FFF2-40B4-BE49-F238E27FC236}">
                    <a16:creationId xmlns:a16="http://schemas.microsoft.com/office/drawing/2014/main" id="{811A79C6-DC67-40BD-9AD9-0EE8D9C9F2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>
                  <a:gd name="T0" fmla="*/ 15 w 15"/>
                  <a:gd name="T1" fmla="*/ 8 h 16"/>
                  <a:gd name="T2" fmla="*/ 13 w 15"/>
                  <a:gd name="T3" fmla="*/ 4 h 16"/>
                  <a:gd name="T4" fmla="*/ 13 w 15"/>
                  <a:gd name="T5" fmla="*/ 2 h 16"/>
                  <a:gd name="T6" fmla="*/ 9 w 15"/>
                  <a:gd name="T7" fmla="*/ 0 h 16"/>
                  <a:gd name="T8" fmla="*/ 7 w 15"/>
                  <a:gd name="T9" fmla="*/ 0 h 16"/>
                  <a:gd name="T10" fmla="*/ 3 w 15"/>
                  <a:gd name="T11" fmla="*/ 0 h 16"/>
                  <a:gd name="T12" fmla="*/ 1 w 15"/>
                  <a:gd name="T13" fmla="*/ 2 h 16"/>
                  <a:gd name="T14" fmla="*/ 0 w 15"/>
                  <a:gd name="T15" fmla="*/ 4 h 16"/>
                  <a:gd name="T16" fmla="*/ 0 w 15"/>
                  <a:gd name="T17" fmla="*/ 8 h 16"/>
                  <a:gd name="T18" fmla="*/ 0 w 15"/>
                  <a:gd name="T19" fmla="*/ 10 h 16"/>
                  <a:gd name="T20" fmla="*/ 1 w 15"/>
                  <a:gd name="T21" fmla="*/ 12 h 16"/>
                  <a:gd name="T22" fmla="*/ 3 w 15"/>
                  <a:gd name="T23" fmla="*/ 14 h 16"/>
                  <a:gd name="T24" fmla="*/ 7 w 15"/>
                  <a:gd name="T25" fmla="*/ 16 h 16"/>
                  <a:gd name="T26" fmla="*/ 9 w 15"/>
                  <a:gd name="T27" fmla="*/ 14 h 16"/>
                  <a:gd name="T28" fmla="*/ 13 w 15"/>
                  <a:gd name="T29" fmla="*/ 12 h 16"/>
                  <a:gd name="T30" fmla="*/ 13 w 15"/>
                  <a:gd name="T31" fmla="*/ 10 h 16"/>
                  <a:gd name="T32" fmla="*/ 15 w 15"/>
                  <a:gd name="T33" fmla="*/ 8 h 16"/>
                  <a:gd name="T34" fmla="*/ 11 w 15"/>
                  <a:gd name="T35" fmla="*/ 8 h 16"/>
                  <a:gd name="T36" fmla="*/ 9 w 15"/>
                  <a:gd name="T37" fmla="*/ 10 h 16"/>
                  <a:gd name="T38" fmla="*/ 7 w 15"/>
                  <a:gd name="T39" fmla="*/ 12 h 16"/>
                  <a:gd name="T40" fmla="*/ 3 w 15"/>
                  <a:gd name="T41" fmla="*/ 10 h 16"/>
                  <a:gd name="T42" fmla="*/ 3 w 15"/>
                  <a:gd name="T43" fmla="*/ 8 h 16"/>
                  <a:gd name="T44" fmla="*/ 3 w 15"/>
                  <a:gd name="T45" fmla="*/ 4 h 16"/>
                  <a:gd name="T46" fmla="*/ 7 w 15"/>
                  <a:gd name="T47" fmla="*/ 4 h 16"/>
                  <a:gd name="T48" fmla="*/ 9 w 15"/>
                  <a:gd name="T49" fmla="*/ 4 h 16"/>
                  <a:gd name="T50" fmla="*/ 11 w 15"/>
                  <a:gd name="T51" fmla="*/ 8 h 1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16"/>
                  <a:gd name="T80" fmla="*/ 15 w 15"/>
                  <a:gd name="T81" fmla="*/ 16 h 1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" name="Freeform 249">
                <a:extLst>
                  <a:ext uri="{FF2B5EF4-FFF2-40B4-BE49-F238E27FC236}">
                    <a16:creationId xmlns:a16="http://schemas.microsoft.com/office/drawing/2014/main" id="{05EC136D-3800-4FC5-AC08-527BF772AB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>
                  <a:gd name="T0" fmla="*/ 12 w 12"/>
                  <a:gd name="T1" fmla="*/ 6 h 12"/>
                  <a:gd name="T2" fmla="*/ 10 w 12"/>
                  <a:gd name="T3" fmla="*/ 0 h 12"/>
                  <a:gd name="T4" fmla="*/ 6 w 12"/>
                  <a:gd name="T5" fmla="*/ 0 h 12"/>
                  <a:gd name="T6" fmla="*/ 2 w 12"/>
                  <a:gd name="T7" fmla="*/ 0 h 12"/>
                  <a:gd name="T8" fmla="*/ 0 w 12"/>
                  <a:gd name="T9" fmla="*/ 6 h 12"/>
                  <a:gd name="T10" fmla="*/ 2 w 12"/>
                  <a:gd name="T11" fmla="*/ 10 h 12"/>
                  <a:gd name="T12" fmla="*/ 6 w 12"/>
                  <a:gd name="T13" fmla="*/ 12 h 12"/>
                  <a:gd name="T14" fmla="*/ 10 w 12"/>
                  <a:gd name="T15" fmla="*/ 10 h 12"/>
                  <a:gd name="T16" fmla="*/ 12 w 12"/>
                  <a:gd name="T17" fmla="*/ 6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12"/>
                  <a:gd name="T29" fmla="*/ 12 w 12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1" name="Freeform 250">
                <a:extLst>
                  <a:ext uri="{FF2B5EF4-FFF2-40B4-BE49-F238E27FC236}">
                    <a16:creationId xmlns:a16="http://schemas.microsoft.com/office/drawing/2014/main" id="{E240B08F-BFC7-463A-8183-9BA1D06FF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>
                  <a:gd name="T0" fmla="*/ 8 w 8"/>
                  <a:gd name="T1" fmla="*/ 4 h 8"/>
                  <a:gd name="T2" fmla="*/ 6 w 8"/>
                  <a:gd name="T3" fmla="*/ 0 h 8"/>
                  <a:gd name="T4" fmla="*/ 4 w 8"/>
                  <a:gd name="T5" fmla="*/ 0 h 8"/>
                  <a:gd name="T6" fmla="*/ 0 w 8"/>
                  <a:gd name="T7" fmla="*/ 0 h 8"/>
                  <a:gd name="T8" fmla="*/ 0 w 8"/>
                  <a:gd name="T9" fmla="*/ 4 h 8"/>
                  <a:gd name="T10" fmla="*/ 0 w 8"/>
                  <a:gd name="T11" fmla="*/ 6 h 8"/>
                  <a:gd name="T12" fmla="*/ 4 w 8"/>
                  <a:gd name="T13" fmla="*/ 8 h 8"/>
                  <a:gd name="T14" fmla="*/ 6 w 8"/>
                  <a:gd name="T15" fmla="*/ 6 h 8"/>
                  <a:gd name="T16" fmla="*/ 8 w 8"/>
                  <a:gd name="T17" fmla="*/ 4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8"/>
                  <a:gd name="T29" fmla="*/ 8 w 8"/>
                  <a:gd name="T30" fmla="*/ 8 h 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" name="Freeform 251">
                <a:extLst>
                  <a:ext uri="{FF2B5EF4-FFF2-40B4-BE49-F238E27FC236}">
                    <a16:creationId xmlns:a16="http://schemas.microsoft.com/office/drawing/2014/main" id="{019CED3D-7DEC-4002-A154-56090914E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>
                  <a:gd name="T0" fmla="*/ 4 w 4"/>
                  <a:gd name="T1" fmla="*/ 2 h 4"/>
                  <a:gd name="T2" fmla="*/ 2 w 4"/>
                  <a:gd name="T3" fmla="*/ 0 h 4"/>
                  <a:gd name="T4" fmla="*/ 2 w 4"/>
                  <a:gd name="T5" fmla="*/ 0 h 4"/>
                  <a:gd name="T6" fmla="*/ 0 w 4"/>
                  <a:gd name="T7" fmla="*/ 0 h 4"/>
                  <a:gd name="T8" fmla="*/ 0 w 4"/>
                  <a:gd name="T9" fmla="*/ 2 h 4"/>
                  <a:gd name="T10" fmla="*/ 0 w 4"/>
                  <a:gd name="T11" fmla="*/ 2 h 4"/>
                  <a:gd name="T12" fmla="*/ 2 w 4"/>
                  <a:gd name="T13" fmla="*/ 4 h 4"/>
                  <a:gd name="T14" fmla="*/ 2 w 4"/>
                  <a:gd name="T15" fmla="*/ 2 h 4"/>
                  <a:gd name="T16" fmla="*/ 4 w 4"/>
                  <a:gd name="T17" fmla="*/ 2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4"/>
                  <a:gd name="T29" fmla="*/ 4 w 4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3" name="Freeform 252">
                <a:extLst>
                  <a:ext uri="{FF2B5EF4-FFF2-40B4-BE49-F238E27FC236}">
                    <a16:creationId xmlns:a16="http://schemas.microsoft.com/office/drawing/2014/main" id="{B510C5BB-8319-4E09-9305-13E2E2F4DD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>
                  <a:gd name="T0" fmla="*/ 3 w 464"/>
                  <a:gd name="T1" fmla="*/ 125 h 199"/>
                  <a:gd name="T2" fmla="*/ 17 w 464"/>
                  <a:gd name="T3" fmla="*/ 119 h 199"/>
                  <a:gd name="T4" fmla="*/ 41 w 464"/>
                  <a:gd name="T5" fmla="*/ 111 h 199"/>
                  <a:gd name="T6" fmla="*/ 85 w 464"/>
                  <a:gd name="T7" fmla="*/ 106 h 199"/>
                  <a:gd name="T8" fmla="*/ 125 w 464"/>
                  <a:gd name="T9" fmla="*/ 108 h 199"/>
                  <a:gd name="T10" fmla="*/ 153 w 464"/>
                  <a:gd name="T11" fmla="*/ 115 h 199"/>
                  <a:gd name="T12" fmla="*/ 161 w 464"/>
                  <a:gd name="T13" fmla="*/ 123 h 199"/>
                  <a:gd name="T14" fmla="*/ 161 w 464"/>
                  <a:gd name="T15" fmla="*/ 136 h 199"/>
                  <a:gd name="T16" fmla="*/ 151 w 464"/>
                  <a:gd name="T17" fmla="*/ 153 h 199"/>
                  <a:gd name="T18" fmla="*/ 130 w 464"/>
                  <a:gd name="T19" fmla="*/ 178 h 199"/>
                  <a:gd name="T20" fmla="*/ 115 w 464"/>
                  <a:gd name="T21" fmla="*/ 195 h 199"/>
                  <a:gd name="T22" fmla="*/ 129 w 464"/>
                  <a:gd name="T23" fmla="*/ 197 h 199"/>
                  <a:gd name="T24" fmla="*/ 176 w 464"/>
                  <a:gd name="T25" fmla="*/ 187 h 199"/>
                  <a:gd name="T26" fmla="*/ 231 w 464"/>
                  <a:gd name="T27" fmla="*/ 172 h 199"/>
                  <a:gd name="T28" fmla="*/ 269 w 464"/>
                  <a:gd name="T29" fmla="*/ 165 h 199"/>
                  <a:gd name="T30" fmla="*/ 301 w 464"/>
                  <a:gd name="T31" fmla="*/ 159 h 199"/>
                  <a:gd name="T32" fmla="*/ 335 w 464"/>
                  <a:gd name="T33" fmla="*/ 155 h 199"/>
                  <a:gd name="T34" fmla="*/ 369 w 464"/>
                  <a:gd name="T35" fmla="*/ 151 h 199"/>
                  <a:gd name="T36" fmla="*/ 407 w 464"/>
                  <a:gd name="T37" fmla="*/ 151 h 199"/>
                  <a:gd name="T38" fmla="*/ 443 w 464"/>
                  <a:gd name="T39" fmla="*/ 153 h 199"/>
                  <a:gd name="T40" fmla="*/ 459 w 464"/>
                  <a:gd name="T41" fmla="*/ 151 h 199"/>
                  <a:gd name="T42" fmla="*/ 447 w 464"/>
                  <a:gd name="T43" fmla="*/ 142 h 199"/>
                  <a:gd name="T44" fmla="*/ 428 w 464"/>
                  <a:gd name="T45" fmla="*/ 127 h 199"/>
                  <a:gd name="T46" fmla="*/ 400 w 464"/>
                  <a:gd name="T47" fmla="*/ 110 h 199"/>
                  <a:gd name="T48" fmla="*/ 356 w 464"/>
                  <a:gd name="T49" fmla="*/ 87 h 199"/>
                  <a:gd name="T50" fmla="*/ 316 w 464"/>
                  <a:gd name="T51" fmla="*/ 70 h 199"/>
                  <a:gd name="T52" fmla="*/ 290 w 464"/>
                  <a:gd name="T53" fmla="*/ 58 h 199"/>
                  <a:gd name="T54" fmla="*/ 267 w 464"/>
                  <a:gd name="T55" fmla="*/ 49 h 199"/>
                  <a:gd name="T56" fmla="*/ 250 w 464"/>
                  <a:gd name="T57" fmla="*/ 34 h 199"/>
                  <a:gd name="T58" fmla="*/ 244 w 464"/>
                  <a:gd name="T59" fmla="*/ 20 h 199"/>
                  <a:gd name="T60" fmla="*/ 242 w 464"/>
                  <a:gd name="T61" fmla="*/ 9 h 199"/>
                  <a:gd name="T62" fmla="*/ 240 w 464"/>
                  <a:gd name="T63" fmla="*/ 5 h 199"/>
                  <a:gd name="T64" fmla="*/ 229 w 464"/>
                  <a:gd name="T65" fmla="*/ 7 h 199"/>
                  <a:gd name="T66" fmla="*/ 214 w 464"/>
                  <a:gd name="T67" fmla="*/ 7 h 199"/>
                  <a:gd name="T68" fmla="*/ 201 w 464"/>
                  <a:gd name="T69" fmla="*/ 7 h 199"/>
                  <a:gd name="T70" fmla="*/ 189 w 464"/>
                  <a:gd name="T71" fmla="*/ 2 h 199"/>
                  <a:gd name="T72" fmla="*/ 180 w 464"/>
                  <a:gd name="T73" fmla="*/ 2 h 199"/>
                  <a:gd name="T74" fmla="*/ 178 w 464"/>
                  <a:gd name="T75" fmla="*/ 5 h 199"/>
                  <a:gd name="T76" fmla="*/ 176 w 464"/>
                  <a:gd name="T77" fmla="*/ 9 h 199"/>
                  <a:gd name="T78" fmla="*/ 168 w 464"/>
                  <a:gd name="T79" fmla="*/ 22 h 199"/>
                  <a:gd name="T80" fmla="*/ 157 w 464"/>
                  <a:gd name="T81" fmla="*/ 36 h 199"/>
                  <a:gd name="T82" fmla="*/ 142 w 464"/>
                  <a:gd name="T83" fmla="*/ 43 h 199"/>
                  <a:gd name="T84" fmla="*/ 113 w 464"/>
                  <a:gd name="T85" fmla="*/ 53 h 199"/>
                  <a:gd name="T86" fmla="*/ 77 w 464"/>
                  <a:gd name="T87" fmla="*/ 66 h 199"/>
                  <a:gd name="T88" fmla="*/ 58 w 464"/>
                  <a:gd name="T89" fmla="*/ 75 h 199"/>
                  <a:gd name="T90" fmla="*/ 47 w 464"/>
                  <a:gd name="T91" fmla="*/ 83 h 199"/>
                  <a:gd name="T92" fmla="*/ 30 w 464"/>
                  <a:gd name="T93" fmla="*/ 94 h 199"/>
                  <a:gd name="T94" fmla="*/ 17 w 464"/>
                  <a:gd name="T95" fmla="*/ 104 h 199"/>
                  <a:gd name="T96" fmla="*/ 5 w 464"/>
                  <a:gd name="T97" fmla="*/ 117 h 19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64"/>
                  <a:gd name="T148" fmla="*/ 0 h 199"/>
                  <a:gd name="T149" fmla="*/ 464 w 464"/>
                  <a:gd name="T150" fmla="*/ 199 h 19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4" name="Freeform 253">
                <a:extLst>
                  <a:ext uri="{FF2B5EF4-FFF2-40B4-BE49-F238E27FC236}">
                    <a16:creationId xmlns:a16="http://schemas.microsoft.com/office/drawing/2014/main" id="{06E81015-A664-4AF2-80FF-D3F764D8E2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>
                  <a:gd name="T0" fmla="*/ 250 w 263"/>
                  <a:gd name="T1" fmla="*/ 55 h 125"/>
                  <a:gd name="T2" fmla="*/ 221 w 263"/>
                  <a:gd name="T3" fmla="*/ 77 h 125"/>
                  <a:gd name="T4" fmla="*/ 210 w 263"/>
                  <a:gd name="T5" fmla="*/ 87 h 125"/>
                  <a:gd name="T6" fmla="*/ 223 w 263"/>
                  <a:gd name="T7" fmla="*/ 66 h 125"/>
                  <a:gd name="T8" fmla="*/ 233 w 263"/>
                  <a:gd name="T9" fmla="*/ 51 h 125"/>
                  <a:gd name="T10" fmla="*/ 231 w 263"/>
                  <a:gd name="T11" fmla="*/ 30 h 125"/>
                  <a:gd name="T12" fmla="*/ 221 w 263"/>
                  <a:gd name="T13" fmla="*/ 17 h 125"/>
                  <a:gd name="T14" fmla="*/ 214 w 263"/>
                  <a:gd name="T15" fmla="*/ 13 h 125"/>
                  <a:gd name="T16" fmla="*/ 206 w 263"/>
                  <a:gd name="T17" fmla="*/ 19 h 125"/>
                  <a:gd name="T18" fmla="*/ 204 w 263"/>
                  <a:gd name="T19" fmla="*/ 30 h 125"/>
                  <a:gd name="T20" fmla="*/ 201 w 263"/>
                  <a:gd name="T21" fmla="*/ 34 h 125"/>
                  <a:gd name="T22" fmla="*/ 172 w 263"/>
                  <a:gd name="T23" fmla="*/ 41 h 125"/>
                  <a:gd name="T24" fmla="*/ 134 w 263"/>
                  <a:gd name="T25" fmla="*/ 55 h 125"/>
                  <a:gd name="T26" fmla="*/ 98 w 263"/>
                  <a:gd name="T27" fmla="*/ 68 h 125"/>
                  <a:gd name="T28" fmla="*/ 64 w 263"/>
                  <a:gd name="T29" fmla="*/ 81 h 125"/>
                  <a:gd name="T30" fmla="*/ 43 w 263"/>
                  <a:gd name="T31" fmla="*/ 94 h 125"/>
                  <a:gd name="T32" fmla="*/ 32 w 263"/>
                  <a:gd name="T33" fmla="*/ 104 h 125"/>
                  <a:gd name="T34" fmla="*/ 34 w 263"/>
                  <a:gd name="T35" fmla="*/ 106 h 125"/>
                  <a:gd name="T36" fmla="*/ 37 w 263"/>
                  <a:gd name="T37" fmla="*/ 108 h 125"/>
                  <a:gd name="T38" fmla="*/ 32 w 263"/>
                  <a:gd name="T39" fmla="*/ 113 h 125"/>
                  <a:gd name="T40" fmla="*/ 11 w 263"/>
                  <a:gd name="T41" fmla="*/ 123 h 125"/>
                  <a:gd name="T42" fmla="*/ 3 w 263"/>
                  <a:gd name="T43" fmla="*/ 125 h 125"/>
                  <a:gd name="T44" fmla="*/ 0 w 263"/>
                  <a:gd name="T45" fmla="*/ 123 h 125"/>
                  <a:gd name="T46" fmla="*/ 5 w 263"/>
                  <a:gd name="T47" fmla="*/ 117 h 125"/>
                  <a:gd name="T48" fmla="*/ 13 w 263"/>
                  <a:gd name="T49" fmla="*/ 110 h 125"/>
                  <a:gd name="T50" fmla="*/ 19 w 263"/>
                  <a:gd name="T51" fmla="*/ 104 h 125"/>
                  <a:gd name="T52" fmla="*/ 28 w 263"/>
                  <a:gd name="T53" fmla="*/ 96 h 125"/>
                  <a:gd name="T54" fmla="*/ 45 w 263"/>
                  <a:gd name="T55" fmla="*/ 85 h 125"/>
                  <a:gd name="T56" fmla="*/ 58 w 263"/>
                  <a:gd name="T57" fmla="*/ 75 h 125"/>
                  <a:gd name="T58" fmla="*/ 68 w 263"/>
                  <a:gd name="T59" fmla="*/ 70 h 125"/>
                  <a:gd name="T60" fmla="*/ 93 w 263"/>
                  <a:gd name="T61" fmla="*/ 60 h 125"/>
                  <a:gd name="T62" fmla="*/ 130 w 263"/>
                  <a:gd name="T63" fmla="*/ 47 h 125"/>
                  <a:gd name="T64" fmla="*/ 155 w 263"/>
                  <a:gd name="T65" fmla="*/ 38 h 125"/>
                  <a:gd name="T66" fmla="*/ 161 w 263"/>
                  <a:gd name="T67" fmla="*/ 32 h 125"/>
                  <a:gd name="T68" fmla="*/ 166 w 263"/>
                  <a:gd name="T69" fmla="*/ 22 h 125"/>
                  <a:gd name="T70" fmla="*/ 174 w 263"/>
                  <a:gd name="T71" fmla="*/ 13 h 125"/>
                  <a:gd name="T72" fmla="*/ 178 w 263"/>
                  <a:gd name="T73" fmla="*/ 3 h 125"/>
                  <a:gd name="T74" fmla="*/ 180 w 263"/>
                  <a:gd name="T75" fmla="*/ 2 h 125"/>
                  <a:gd name="T76" fmla="*/ 187 w 263"/>
                  <a:gd name="T77" fmla="*/ 0 h 125"/>
                  <a:gd name="T78" fmla="*/ 199 w 263"/>
                  <a:gd name="T79" fmla="*/ 5 h 125"/>
                  <a:gd name="T80" fmla="*/ 206 w 263"/>
                  <a:gd name="T81" fmla="*/ 7 h 125"/>
                  <a:gd name="T82" fmla="*/ 220 w 263"/>
                  <a:gd name="T83" fmla="*/ 7 h 125"/>
                  <a:gd name="T84" fmla="*/ 231 w 263"/>
                  <a:gd name="T85" fmla="*/ 7 h 125"/>
                  <a:gd name="T86" fmla="*/ 239 w 263"/>
                  <a:gd name="T87" fmla="*/ 5 h 125"/>
                  <a:gd name="T88" fmla="*/ 244 w 263"/>
                  <a:gd name="T89" fmla="*/ 11 h 125"/>
                  <a:gd name="T90" fmla="*/ 242 w 263"/>
                  <a:gd name="T91" fmla="*/ 19 h 125"/>
                  <a:gd name="T92" fmla="*/ 244 w 263"/>
                  <a:gd name="T93" fmla="*/ 26 h 125"/>
                  <a:gd name="T94" fmla="*/ 248 w 263"/>
                  <a:gd name="T95" fmla="*/ 32 h 125"/>
                  <a:gd name="T96" fmla="*/ 256 w 263"/>
                  <a:gd name="T97" fmla="*/ 41 h 12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63"/>
                  <a:gd name="T148" fmla="*/ 0 h 125"/>
                  <a:gd name="T149" fmla="*/ 263 w 263"/>
                  <a:gd name="T150" fmla="*/ 125 h 12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5" name="Freeform 254">
                <a:extLst>
                  <a:ext uri="{FF2B5EF4-FFF2-40B4-BE49-F238E27FC236}">
                    <a16:creationId xmlns:a16="http://schemas.microsoft.com/office/drawing/2014/main" id="{9C2F7141-D140-46EA-933F-92917CBCF0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>
                  <a:gd name="T0" fmla="*/ 0 w 429"/>
                  <a:gd name="T1" fmla="*/ 2 h 11"/>
                  <a:gd name="T2" fmla="*/ 0 w 429"/>
                  <a:gd name="T3" fmla="*/ 4 h 11"/>
                  <a:gd name="T4" fmla="*/ 0 w 429"/>
                  <a:gd name="T5" fmla="*/ 4 h 11"/>
                  <a:gd name="T6" fmla="*/ 2 w 429"/>
                  <a:gd name="T7" fmla="*/ 8 h 11"/>
                  <a:gd name="T8" fmla="*/ 4 w 429"/>
                  <a:gd name="T9" fmla="*/ 11 h 11"/>
                  <a:gd name="T10" fmla="*/ 2 w 429"/>
                  <a:gd name="T11" fmla="*/ 6 h 11"/>
                  <a:gd name="T12" fmla="*/ 0 w 429"/>
                  <a:gd name="T13" fmla="*/ 2 h 11"/>
                  <a:gd name="T14" fmla="*/ 427 w 429"/>
                  <a:gd name="T15" fmla="*/ 2 h 11"/>
                  <a:gd name="T16" fmla="*/ 429 w 429"/>
                  <a:gd name="T17" fmla="*/ 2 h 11"/>
                  <a:gd name="T18" fmla="*/ 429 w 429"/>
                  <a:gd name="T19" fmla="*/ 2 h 11"/>
                  <a:gd name="T20" fmla="*/ 429 w 429"/>
                  <a:gd name="T21" fmla="*/ 2 h 11"/>
                  <a:gd name="T22" fmla="*/ 427 w 429"/>
                  <a:gd name="T23" fmla="*/ 0 h 11"/>
                  <a:gd name="T24" fmla="*/ 427 w 429"/>
                  <a:gd name="T25" fmla="*/ 2 h 11"/>
                  <a:gd name="T26" fmla="*/ 427 w 429"/>
                  <a:gd name="T27" fmla="*/ 2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29"/>
                  <a:gd name="T43" fmla="*/ 0 h 11"/>
                  <a:gd name="T44" fmla="*/ 429 w 429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6" name="Freeform 255">
                <a:extLst>
                  <a:ext uri="{FF2B5EF4-FFF2-40B4-BE49-F238E27FC236}">
                    <a16:creationId xmlns:a16="http://schemas.microsoft.com/office/drawing/2014/main" id="{44D78B73-DBCB-4CA6-B3EB-1519F71254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>
                  <a:gd name="T0" fmla="*/ 2 w 429"/>
                  <a:gd name="T1" fmla="*/ 2 h 19"/>
                  <a:gd name="T2" fmla="*/ 0 w 429"/>
                  <a:gd name="T3" fmla="*/ 4 h 19"/>
                  <a:gd name="T4" fmla="*/ 0 w 429"/>
                  <a:gd name="T5" fmla="*/ 6 h 19"/>
                  <a:gd name="T6" fmla="*/ 4 w 429"/>
                  <a:gd name="T7" fmla="*/ 13 h 19"/>
                  <a:gd name="T8" fmla="*/ 8 w 429"/>
                  <a:gd name="T9" fmla="*/ 19 h 19"/>
                  <a:gd name="T10" fmla="*/ 4 w 429"/>
                  <a:gd name="T11" fmla="*/ 11 h 19"/>
                  <a:gd name="T12" fmla="*/ 2 w 429"/>
                  <a:gd name="T13" fmla="*/ 2 h 19"/>
                  <a:gd name="T14" fmla="*/ 425 w 429"/>
                  <a:gd name="T15" fmla="*/ 4 h 19"/>
                  <a:gd name="T16" fmla="*/ 427 w 429"/>
                  <a:gd name="T17" fmla="*/ 4 h 19"/>
                  <a:gd name="T18" fmla="*/ 429 w 429"/>
                  <a:gd name="T19" fmla="*/ 4 h 19"/>
                  <a:gd name="T20" fmla="*/ 427 w 429"/>
                  <a:gd name="T21" fmla="*/ 2 h 19"/>
                  <a:gd name="T22" fmla="*/ 427 w 429"/>
                  <a:gd name="T23" fmla="*/ 0 h 19"/>
                  <a:gd name="T24" fmla="*/ 427 w 429"/>
                  <a:gd name="T25" fmla="*/ 2 h 19"/>
                  <a:gd name="T26" fmla="*/ 425 w 429"/>
                  <a:gd name="T27" fmla="*/ 4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29"/>
                  <a:gd name="T43" fmla="*/ 0 h 19"/>
                  <a:gd name="T44" fmla="*/ 429 w 429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7" name="Freeform 256">
                <a:extLst>
                  <a:ext uri="{FF2B5EF4-FFF2-40B4-BE49-F238E27FC236}">
                    <a16:creationId xmlns:a16="http://schemas.microsoft.com/office/drawing/2014/main" id="{E01888D9-EEB1-49B1-A15F-C4DA6180B6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>
                  <a:gd name="T0" fmla="*/ 0 w 427"/>
                  <a:gd name="T1" fmla="*/ 6 h 29"/>
                  <a:gd name="T2" fmla="*/ 2 w 427"/>
                  <a:gd name="T3" fmla="*/ 10 h 29"/>
                  <a:gd name="T4" fmla="*/ 4 w 427"/>
                  <a:gd name="T5" fmla="*/ 15 h 29"/>
                  <a:gd name="T6" fmla="*/ 8 w 427"/>
                  <a:gd name="T7" fmla="*/ 21 h 29"/>
                  <a:gd name="T8" fmla="*/ 13 w 427"/>
                  <a:gd name="T9" fmla="*/ 29 h 29"/>
                  <a:gd name="T10" fmla="*/ 8 w 427"/>
                  <a:gd name="T11" fmla="*/ 15 h 29"/>
                  <a:gd name="T12" fmla="*/ 4 w 427"/>
                  <a:gd name="T13" fmla="*/ 0 h 29"/>
                  <a:gd name="T14" fmla="*/ 2 w 427"/>
                  <a:gd name="T15" fmla="*/ 4 h 29"/>
                  <a:gd name="T16" fmla="*/ 0 w 427"/>
                  <a:gd name="T17" fmla="*/ 6 h 29"/>
                  <a:gd name="T18" fmla="*/ 427 w 427"/>
                  <a:gd name="T19" fmla="*/ 6 h 29"/>
                  <a:gd name="T20" fmla="*/ 427 w 427"/>
                  <a:gd name="T21" fmla="*/ 6 h 29"/>
                  <a:gd name="T22" fmla="*/ 427 w 427"/>
                  <a:gd name="T23" fmla="*/ 4 h 29"/>
                  <a:gd name="T24" fmla="*/ 427 w 427"/>
                  <a:gd name="T25" fmla="*/ 2 h 29"/>
                  <a:gd name="T26" fmla="*/ 425 w 427"/>
                  <a:gd name="T27" fmla="*/ 0 h 29"/>
                  <a:gd name="T28" fmla="*/ 425 w 427"/>
                  <a:gd name="T29" fmla="*/ 2 h 29"/>
                  <a:gd name="T30" fmla="*/ 423 w 427"/>
                  <a:gd name="T31" fmla="*/ 4 h 29"/>
                  <a:gd name="T32" fmla="*/ 425 w 427"/>
                  <a:gd name="T33" fmla="*/ 6 h 29"/>
                  <a:gd name="T34" fmla="*/ 427 w 427"/>
                  <a:gd name="T35" fmla="*/ 6 h 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27"/>
                  <a:gd name="T55" fmla="*/ 0 h 29"/>
                  <a:gd name="T56" fmla="*/ 427 w 427"/>
                  <a:gd name="T57" fmla="*/ 29 h 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8" name="Freeform 257">
                <a:extLst>
                  <a:ext uri="{FF2B5EF4-FFF2-40B4-BE49-F238E27FC236}">
                    <a16:creationId xmlns:a16="http://schemas.microsoft.com/office/drawing/2014/main" id="{2AF0686D-EA6C-466A-9210-2CA2E4CC81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>
                  <a:gd name="T0" fmla="*/ 0 w 425"/>
                  <a:gd name="T1" fmla="*/ 6 h 36"/>
                  <a:gd name="T2" fmla="*/ 2 w 425"/>
                  <a:gd name="T3" fmla="*/ 15 h 36"/>
                  <a:gd name="T4" fmla="*/ 6 w 425"/>
                  <a:gd name="T5" fmla="*/ 23 h 36"/>
                  <a:gd name="T6" fmla="*/ 11 w 425"/>
                  <a:gd name="T7" fmla="*/ 31 h 36"/>
                  <a:gd name="T8" fmla="*/ 15 w 425"/>
                  <a:gd name="T9" fmla="*/ 36 h 36"/>
                  <a:gd name="T10" fmla="*/ 8 w 425"/>
                  <a:gd name="T11" fmla="*/ 19 h 36"/>
                  <a:gd name="T12" fmla="*/ 2 w 425"/>
                  <a:gd name="T13" fmla="*/ 0 h 36"/>
                  <a:gd name="T14" fmla="*/ 2 w 425"/>
                  <a:gd name="T15" fmla="*/ 2 h 36"/>
                  <a:gd name="T16" fmla="*/ 0 w 425"/>
                  <a:gd name="T17" fmla="*/ 6 h 36"/>
                  <a:gd name="T18" fmla="*/ 423 w 425"/>
                  <a:gd name="T19" fmla="*/ 8 h 36"/>
                  <a:gd name="T20" fmla="*/ 425 w 425"/>
                  <a:gd name="T21" fmla="*/ 6 h 36"/>
                  <a:gd name="T22" fmla="*/ 425 w 425"/>
                  <a:gd name="T23" fmla="*/ 4 h 36"/>
                  <a:gd name="T24" fmla="*/ 423 w 425"/>
                  <a:gd name="T25" fmla="*/ 2 h 36"/>
                  <a:gd name="T26" fmla="*/ 421 w 425"/>
                  <a:gd name="T27" fmla="*/ 0 h 36"/>
                  <a:gd name="T28" fmla="*/ 421 w 425"/>
                  <a:gd name="T29" fmla="*/ 2 h 36"/>
                  <a:gd name="T30" fmla="*/ 419 w 425"/>
                  <a:gd name="T31" fmla="*/ 6 h 36"/>
                  <a:gd name="T32" fmla="*/ 421 w 425"/>
                  <a:gd name="T33" fmla="*/ 6 h 36"/>
                  <a:gd name="T34" fmla="*/ 423 w 425"/>
                  <a:gd name="T35" fmla="*/ 8 h 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25"/>
                  <a:gd name="T55" fmla="*/ 0 h 36"/>
                  <a:gd name="T56" fmla="*/ 425 w 425"/>
                  <a:gd name="T57" fmla="*/ 36 h 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9" name="Freeform 258">
                <a:extLst>
                  <a:ext uri="{FF2B5EF4-FFF2-40B4-BE49-F238E27FC236}">
                    <a16:creationId xmlns:a16="http://schemas.microsoft.com/office/drawing/2014/main" id="{51142A2C-8485-4507-9F89-9CD95B01F7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>
                  <a:gd name="T0" fmla="*/ 0 w 421"/>
                  <a:gd name="T1" fmla="*/ 4 h 46"/>
                  <a:gd name="T2" fmla="*/ 4 w 421"/>
                  <a:gd name="T3" fmla="*/ 19 h 46"/>
                  <a:gd name="T4" fmla="*/ 9 w 421"/>
                  <a:gd name="T5" fmla="*/ 33 h 46"/>
                  <a:gd name="T6" fmla="*/ 13 w 421"/>
                  <a:gd name="T7" fmla="*/ 38 h 46"/>
                  <a:gd name="T8" fmla="*/ 19 w 421"/>
                  <a:gd name="T9" fmla="*/ 46 h 46"/>
                  <a:gd name="T10" fmla="*/ 9 w 421"/>
                  <a:gd name="T11" fmla="*/ 23 h 46"/>
                  <a:gd name="T12" fmla="*/ 2 w 421"/>
                  <a:gd name="T13" fmla="*/ 0 h 46"/>
                  <a:gd name="T14" fmla="*/ 0 w 421"/>
                  <a:gd name="T15" fmla="*/ 2 h 46"/>
                  <a:gd name="T16" fmla="*/ 0 w 421"/>
                  <a:gd name="T17" fmla="*/ 4 h 46"/>
                  <a:gd name="T18" fmla="*/ 419 w 421"/>
                  <a:gd name="T19" fmla="*/ 8 h 46"/>
                  <a:gd name="T20" fmla="*/ 421 w 421"/>
                  <a:gd name="T21" fmla="*/ 6 h 46"/>
                  <a:gd name="T22" fmla="*/ 421 w 421"/>
                  <a:gd name="T23" fmla="*/ 4 h 46"/>
                  <a:gd name="T24" fmla="*/ 419 w 421"/>
                  <a:gd name="T25" fmla="*/ 2 h 46"/>
                  <a:gd name="T26" fmla="*/ 417 w 421"/>
                  <a:gd name="T27" fmla="*/ 0 h 46"/>
                  <a:gd name="T28" fmla="*/ 417 w 421"/>
                  <a:gd name="T29" fmla="*/ 4 h 46"/>
                  <a:gd name="T30" fmla="*/ 415 w 421"/>
                  <a:gd name="T31" fmla="*/ 8 h 46"/>
                  <a:gd name="T32" fmla="*/ 417 w 421"/>
                  <a:gd name="T33" fmla="*/ 8 h 46"/>
                  <a:gd name="T34" fmla="*/ 419 w 421"/>
                  <a:gd name="T35" fmla="*/ 8 h 4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21"/>
                  <a:gd name="T55" fmla="*/ 0 h 46"/>
                  <a:gd name="T56" fmla="*/ 421 w 421"/>
                  <a:gd name="T57" fmla="*/ 46 h 4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0" name="Freeform 259">
                <a:extLst>
                  <a:ext uri="{FF2B5EF4-FFF2-40B4-BE49-F238E27FC236}">
                    <a16:creationId xmlns:a16="http://schemas.microsoft.com/office/drawing/2014/main" id="{5F7616D0-58F6-4597-9315-641CB39843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>
                  <a:gd name="T0" fmla="*/ 0 w 419"/>
                  <a:gd name="T1" fmla="*/ 4 h 54"/>
                  <a:gd name="T2" fmla="*/ 6 w 419"/>
                  <a:gd name="T3" fmla="*/ 23 h 54"/>
                  <a:gd name="T4" fmla="*/ 13 w 419"/>
                  <a:gd name="T5" fmla="*/ 40 h 54"/>
                  <a:gd name="T6" fmla="*/ 19 w 419"/>
                  <a:gd name="T7" fmla="*/ 48 h 54"/>
                  <a:gd name="T8" fmla="*/ 25 w 419"/>
                  <a:gd name="T9" fmla="*/ 54 h 54"/>
                  <a:gd name="T10" fmla="*/ 17 w 419"/>
                  <a:gd name="T11" fmla="*/ 42 h 54"/>
                  <a:gd name="T12" fmla="*/ 11 w 419"/>
                  <a:gd name="T13" fmla="*/ 29 h 54"/>
                  <a:gd name="T14" fmla="*/ 7 w 419"/>
                  <a:gd name="T15" fmla="*/ 16 h 54"/>
                  <a:gd name="T16" fmla="*/ 4 w 419"/>
                  <a:gd name="T17" fmla="*/ 0 h 54"/>
                  <a:gd name="T18" fmla="*/ 2 w 419"/>
                  <a:gd name="T19" fmla="*/ 2 h 54"/>
                  <a:gd name="T20" fmla="*/ 0 w 419"/>
                  <a:gd name="T21" fmla="*/ 4 h 54"/>
                  <a:gd name="T22" fmla="*/ 417 w 419"/>
                  <a:gd name="T23" fmla="*/ 10 h 54"/>
                  <a:gd name="T24" fmla="*/ 419 w 419"/>
                  <a:gd name="T25" fmla="*/ 6 h 54"/>
                  <a:gd name="T26" fmla="*/ 419 w 419"/>
                  <a:gd name="T27" fmla="*/ 4 h 54"/>
                  <a:gd name="T28" fmla="*/ 417 w 419"/>
                  <a:gd name="T29" fmla="*/ 2 h 54"/>
                  <a:gd name="T30" fmla="*/ 417 w 419"/>
                  <a:gd name="T31" fmla="*/ 0 h 54"/>
                  <a:gd name="T32" fmla="*/ 415 w 419"/>
                  <a:gd name="T33" fmla="*/ 4 h 54"/>
                  <a:gd name="T34" fmla="*/ 413 w 419"/>
                  <a:gd name="T35" fmla="*/ 10 h 54"/>
                  <a:gd name="T36" fmla="*/ 415 w 419"/>
                  <a:gd name="T37" fmla="*/ 10 h 54"/>
                  <a:gd name="T38" fmla="*/ 417 w 419"/>
                  <a:gd name="T39" fmla="*/ 10 h 5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19"/>
                  <a:gd name="T61" fmla="*/ 0 h 54"/>
                  <a:gd name="T62" fmla="*/ 419 w 419"/>
                  <a:gd name="T63" fmla="*/ 54 h 5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1" name="Freeform 260">
                <a:extLst>
                  <a:ext uri="{FF2B5EF4-FFF2-40B4-BE49-F238E27FC236}">
                    <a16:creationId xmlns:a16="http://schemas.microsoft.com/office/drawing/2014/main" id="{87A47E9C-1E60-43F7-B6EB-084BDE33C8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>
                  <a:gd name="T0" fmla="*/ 0 w 415"/>
                  <a:gd name="T1" fmla="*/ 3 h 62"/>
                  <a:gd name="T2" fmla="*/ 7 w 415"/>
                  <a:gd name="T3" fmla="*/ 26 h 62"/>
                  <a:gd name="T4" fmla="*/ 17 w 415"/>
                  <a:gd name="T5" fmla="*/ 49 h 62"/>
                  <a:gd name="T6" fmla="*/ 23 w 415"/>
                  <a:gd name="T7" fmla="*/ 56 h 62"/>
                  <a:gd name="T8" fmla="*/ 28 w 415"/>
                  <a:gd name="T9" fmla="*/ 62 h 62"/>
                  <a:gd name="T10" fmla="*/ 21 w 415"/>
                  <a:gd name="T11" fmla="*/ 47 h 62"/>
                  <a:gd name="T12" fmla="*/ 13 w 415"/>
                  <a:gd name="T13" fmla="*/ 32 h 62"/>
                  <a:gd name="T14" fmla="*/ 7 w 415"/>
                  <a:gd name="T15" fmla="*/ 17 h 62"/>
                  <a:gd name="T16" fmla="*/ 4 w 415"/>
                  <a:gd name="T17" fmla="*/ 1 h 62"/>
                  <a:gd name="T18" fmla="*/ 2 w 415"/>
                  <a:gd name="T19" fmla="*/ 1 h 62"/>
                  <a:gd name="T20" fmla="*/ 0 w 415"/>
                  <a:gd name="T21" fmla="*/ 3 h 62"/>
                  <a:gd name="T22" fmla="*/ 413 w 415"/>
                  <a:gd name="T23" fmla="*/ 11 h 62"/>
                  <a:gd name="T24" fmla="*/ 415 w 415"/>
                  <a:gd name="T25" fmla="*/ 7 h 62"/>
                  <a:gd name="T26" fmla="*/ 415 w 415"/>
                  <a:gd name="T27" fmla="*/ 3 h 62"/>
                  <a:gd name="T28" fmla="*/ 415 w 415"/>
                  <a:gd name="T29" fmla="*/ 1 h 62"/>
                  <a:gd name="T30" fmla="*/ 413 w 415"/>
                  <a:gd name="T31" fmla="*/ 0 h 62"/>
                  <a:gd name="T32" fmla="*/ 411 w 415"/>
                  <a:gd name="T33" fmla="*/ 3 h 62"/>
                  <a:gd name="T34" fmla="*/ 411 w 415"/>
                  <a:gd name="T35" fmla="*/ 9 h 62"/>
                  <a:gd name="T36" fmla="*/ 411 w 415"/>
                  <a:gd name="T37" fmla="*/ 11 h 62"/>
                  <a:gd name="T38" fmla="*/ 413 w 415"/>
                  <a:gd name="T39" fmla="*/ 11 h 6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15"/>
                  <a:gd name="T61" fmla="*/ 0 h 62"/>
                  <a:gd name="T62" fmla="*/ 415 w 415"/>
                  <a:gd name="T63" fmla="*/ 62 h 6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" name="Freeform 261">
                <a:extLst>
                  <a:ext uri="{FF2B5EF4-FFF2-40B4-BE49-F238E27FC236}">
                    <a16:creationId xmlns:a16="http://schemas.microsoft.com/office/drawing/2014/main" id="{D7558F5B-904F-4000-AC5F-EDB06A2500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>
                  <a:gd name="T0" fmla="*/ 0 w 413"/>
                  <a:gd name="T1" fmla="*/ 5 h 74"/>
                  <a:gd name="T2" fmla="*/ 3 w 413"/>
                  <a:gd name="T3" fmla="*/ 21 h 74"/>
                  <a:gd name="T4" fmla="*/ 7 w 413"/>
                  <a:gd name="T5" fmla="*/ 34 h 74"/>
                  <a:gd name="T6" fmla="*/ 13 w 413"/>
                  <a:gd name="T7" fmla="*/ 47 h 74"/>
                  <a:gd name="T8" fmla="*/ 21 w 413"/>
                  <a:gd name="T9" fmla="*/ 59 h 74"/>
                  <a:gd name="T10" fmla="*/ 28 w 413"/>
                  <a:gd name="T11" fmla="*/ 66 h 74"/>
                  <a:gd name="T12" fmla="*/ 34 w 413"/>
                  <a:gd name="T13" fmla="*/ 74 h 74"/>
                  <a:gd name="T14" fmla="*/ 22 w 413"/>
                  <a:gd name="T15" fmla="*/ 57 h 74"/>
                  <a:gd name="T16" fmla="*/ 15 w 413"/>
                  <a:gd name="T17" fmla="*/ 40 h 74"/>
                  <a:gd name="T18" fmla="*/ 7 w 413"/>
                  <a:gd name="T19" fmla="*/ 23 h 74"/>
                  <a:gd name="T20" fmla="*/ 3 w 413"/>
                  <a:gd name="T21" fmla="*/ 4 h 74"/>
                  <a:gd name="T22" fmla="*/ 2 w 413"/>
                  <a:gd name="T23" fmla="*/ 5 h 74"/>
                  <a:gd name="T24" fmla="*/ 0 w 413"/>
                  <a:gd name="T25" fmla="*/ 5 h 74"/>
                  <a:gd name="T26" fmla="*/ 409 w 413"/>
                  <a:gd name="T27" fmla="*/ 15 h 74"/>
                  <a:gd name="T28" fmla="*/ 411 w 413"/>
                  <a:gd name="T29" fmla="*/ 9 h 74"/>
                  <a:gd name="T30" fmla="*/ 413 w 413"/>
                  <a:gd name="T31" fmla="*/ 5 h 74"/>
                  <a:gd name="T32" fmla="*/ 411 w 413"/>
                  <a:gd name="T33" fmla="*/ 4 h 74"/>
                  <a:gd name="T34" fmla="*/ 409 w 413"/>
                  <a:gd name="T35" fmla="*/ 0 h 74"/>
                  <a:gd name="T36" fmla="*/ 408 w 413"/>
                  <a:gd name="T37" fmla="*/ 7 h 74"/>
                  <a:gd name="T38" fmla="*/ 408 w 413"/>
                  <a:gd name="T39" fmla="*/ 13 h 74"/>
                  <a:gd name="T40" fmla="*/ 409 w 413"/>
                  <a:gd name="T41" fmla="*/ 13 h 74"/>
                  <a:gd name="T42" fmla="*/ 409 w 413"/>
                  <a:gd name="T43" fmla="*/ 15 h 7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13"/>
                  <a:gd name="T67" fmla="*/ 0 h 74"/>
                  <a:gd name="T68" fmla="*/ 413 w 413"/>
                  <a:gd name="T69" fmla="*/ 74 h 7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" name="Freeform 262">
                <a:extLst>
                  <a:ext uri="{FF2B5EF4-FFF2-40B4-BE49-F238E27FC236}">
                    <a16:creationId xmlns:a16="http://schemas.microsoft.com/office/drawing/2014/main" id="{270383E7-9736-4E8C-A282-771E543BB32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>
                  <a:gd name="T0" fmla="*/ 0 w 409"/>
                  <a:gd name="T1" fmla="*/ 7 h 80"/>
                  <a:gd name="T2" fmla="*/ 3 w 409"/>
                  <a:gd name="T3" fmla="*/ 23 h 80"/>
                  <a:gd name="T4" fmla="*/ 9 w 409"/>
                  <a:gd name="T5" fmla="*/ 38 h 80"/>
                  <a:gd name="T6" fmla="*/ 17 w 409"/>
                  <a:gd name="T7" fmla="*/ 53 h 80"/>
                  <a:gd name="T8" fmla="*/ 24 w 409"/>
                  <a:gd name="T9" fmla="*/ 68 h 80"/>
                  <a:gd name="T10" fmla="*/ 34 w 409"/>
                  <a:gd name="T11" fmla="*/ 78 h 80"/>
                  <a:gd name="T12" fmla="*/ 38 w 409"/>
                  <a:gd name="T13" fmla="*/ 80 h 80"/>
                  <a:gd name="T14" fmla="*/ 38 w 409"/>
                  <a:gd name="T15" fmla="*/ 80 h 80"/>
                  <a:gd name="T16" fmla="*/ 38 w 409"/>
                  <a:gd name="T17" fmla="*/ 80 h 80"/>
                  <a:gd name="T18" fmla="*/ 26 w 409"/>
                  <a:gd name="T19" fmla="*/ 62 h 80"/>
                  <a:gd name="T20" fmla="*/ 17 w 409"/>
                  <a:gd name="T21" fmla="*/ 45 h 80"/>
                  <a:gd name="T22" fmla="*/ 9 w 409"/>
                  <a:gd name="T23" fmla="*/ 25 h 80"/>
                  <a:gd name="T24" fmla="*/ 3 w 409"/>
                  <a:gd name="T25" fmla="*/ 6 h 80"/>
                  <a:gd name="T26" fmla="*/ 1 w 409"/>
                  <a:gd name="T27" fmla="*/ 6 h 80"/>
                  <a:gd name="T28" fmla="*/ 0 w 409"/>
                  <a:gd name="T29" fmla="*/ 7 h 80"/>
                  <a:gd name="T30" fmla="*/ 407 w 409"/>
                  <a:gd name="T31" fmla="*/ 15 h 80"/>
                  <a:gd name="T32" fmla="*/ 407 w 409"/>
                  <a:gd name="T33" fmla="*/ 9 h 80"/>
                  <a:gd name="T34" fmla="*/ 409 w 409"/>
                  <a:gd name="T35" fmla="*/ 6 h 80"/>
                  <a:gd name="T36" fmla="*/ 407 w 409"/>
                  <a:gd name="T37" fmla="*/ 2 h 80"/>
                  <a:gd name="T38" fmla="*/ 406 w 409"/>
                  <a:gd name="T39" fmla="*/ 0 h 80"/>
                  <a:gd name="T40" fmla="*/ 406 w 409"/>
                  <a:gd name="T41" fmla="*/ 7 h 80"/>
                  <a:gd name="T42" fmla="*/ 404 w 409"/>
                  <a:gd name="T43" fmla="*/ 15 h 80"/>
                  <a:gd name="T44" fmla="*/ 406 w 409"/>
                  <a:gd name="T45" fmla="*/ 15 h 80"/>
                  <a:gd name="T46" fmla="*/ 407 w 409"/>
                  <a:gd name="T47" fmla="*/ 15 h 8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09"/>
                  <a:gd name="T73" fmla="*/ 0 h 80"/>
                  <a:gd name="T74" fmla="*/ 409 w 409"/>
                  <a:gd name="T75" fmla="*/ 80 h 8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4" name="Freeform 263">
                <a:extLst>
                  <a:ext uri="{FF2B5EF4-FFF2-40B4-BE49-F238E27FC236}">
                    <a16:creationId xmlns:a16="http://schemas.microsoft.com/office/drawing/2014/main" id="{61FEE685-D496-4D49-9394-ABE902CA2B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>
                  <a:gd name="T0" fmla="*/ 0 w 406"/>
                  <a:gd name="T1" fmla="*/ 8 h 82"/>
                  <a:gd name="T2" fmla="*/ 4 w 406"/>
                  <a:gd name="T3" fmla="*/ 27 h 82"/>
                  <a:gd name="T4" fmla="*/ 12 w 406"/>
                  <a:gd name="T5" fmla="*/ 44 h 82"/>
                  <a:gd name="T6" fmla="*/ 19 w 406"/>
                  <a:gd name="T7" fmla="*/ 61 h 82"/>
                  <a:gd name="T8" fmla="*/ 31 w 406"/>
                  <a:gd name="T9" fmla="*/ 78 h 82"/>
                  <a:gd name="T10" fmla="*/ 35 w 406"/>
                  <a:gd name="T11" fmla="*/ 82 h 82"/>
                  <a:gd name="T12" fmla="*/ 37 w 406"/>
                  <a:gd name="T13" fmla="*/ 82 h 82"/>
                  <a:gd name="T14" fmla="*/ 37 w 406"/>
                  <a:gd name="T15" fmla="*/ 82 h 82"/>
                  <a:gd name="T16" fmla="*/ 38 w 406"/>
                  <a:gd name="T17" fmla="*/ 82 h 82"/>
                  <a:gd name="T18" fmla="*/ 27 w 406"/>
                  <a:gd name="T19" fmla="*/ 64 h 82"/>
                  <a:gd name="T20" fmla="*/ 18 w 406"/>
                  <a:gd name="T21" fmla="*/ 46 h 82"/>
                  <a:gd name="T22" fmla="*/ 10 w 406"/>
                  <a:gd name="T23" fmla="*/ 27 h 82"/>
                  <a:gd name="T24" fmla="*/ 4 w 406"/>
                  <a:gd name="T25" fmla="*/ 6 h 82"/>
                  <a:gd name="T26" fmla="*/ 2 w 406"/>
                  <a:gd name="T27" fmla="*/ 8 h 82"/>
                  <a:gd name="T28" fmla="*/ 2 w 406"/>
                  <a:gd name="T29" fmla="*/ 8 h 82"/>
                  <a:gd name="T30" fmla="*/ 0 w 406"/>
                  <a:gd name="T31" fmla="*/ 8 h 82"/>
                  <a:gd name="T32" fmla="*/ 0 w 406"/>
                  <a:gd name="T33" fmla="*/ 8 h 82"/>
                  <a:gd name="T34" fmla="*/ 405 w 406"/>
                  <a:gd name="T35" fmla="*/ 17 h 82"/>
                  <a:gd name="T36" fmla="*/ 405 w 406"/>
                  <a:gd name="T37" fmla="*/ 11 h 82"/>
                  <a:gd name="T38" fmla="*/ 406 w 406"/>
                  <a:gd name="T39" fmla="*/ 4 h 82"/>
                  <a:gd name="T40" fmla="*/ 405 w 406"/>
                  <a:gd name="T41" fmla="*/ 2 h 82"/>
                  <a:gd name="T42" fmla="*/ 405 w 406"/>
                  <a:gd name="T43" fmla="*/ 0 h 82"/>
                  <a:gd name="T44" fmla="*/ 403 w 406"/>
                  <a:gd name="T45" fmla="*/ 8 h 82"/>
                  <a:gd name="T46" fmla="*/ 401 w 406"/>
                  <a:gd name="T47" fmla="*/ 15 h 82"/>
                  <a:gd name="T48" fmla="*/ 403 w 406"/>
                  <a:gd name="T49" fmla="*/ 17 h 82"/>
                  <a:gd name="T50" fmla="*/ 405 w 406"/>
                  <a:gd name="T51" fmla="*/ 17 h 8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06"/>
                  <a:gd name="T79" fmla="*/ 0 h 82"/>
                  <a:gd name="T80" fmla="*/ 406 w 406"/>
                  <a:gd name="T81" fmla="*/ 82 h 8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5" name="Freeform 264">
                <a:extLst>
                  <a:ext uri="{FF2B5EF4-FFF2-40B4-BE49-F238E27FC236}">
                    <a16:creationId xmlns:a16="http://schemas.microsoft.com/office/drawing/2014/main" id="{1BDD73BD-BBC8-47FA-A6DF-F3D3697BF2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>
                  <a:gd name="T0" fmla="*/ 0 w 403"/>
                  <a:gd name="T1" fmla="*/ 10 h 84"/>
                  <a:gd name="T2" fmla="*/ 6 w 403"/>
                  <a:gd name="T3" fmla="*/ 29 h 84"/>
                  <a:gd name="T4" fmla="*/ 14 w 403"/>
                  <a:gd name="T5" fmla="*/ 49 h 84"/>
                  <a:gd name="T6" fmla="*/ 23 w 403"/>
                  <a:gd name="T7" fmla="*/ 66 h 84"/>
                  <a:gd name="T8" fmla="*/ 35 w 403"/>
                  <a:gd name="T9" fmla="*/ 84 h 84"/>
                  <a:gd name="T10" fmla="*/ 36 w 403"/>
                  <a:gd name="T11" fmla="*/ 84 h 84"/>
                  <a:gd name="T12" fmla="*/ 38 w 403"/>
                  <a:gd name="T13" fmla="*/ 84 h 84"/>
                  <a:gd name="T14" fmla="*/ 27 w 403"/>
                  <a:gd name="T15" fmla="*/ 66 h 84"/>
                  <a:gd name="T16" fmla="*/ 17 w 403"/>
                  <a:gd name="T17" fmla="*/ 48 h 84"/>
                  <a:gd name="T18" fmla="*/ 10 w 403"/>
                  <a:gd name="T19" fmla="*/ 29 h 84"/>
                  <a:gd name="T20" fmla="*/ 4 w 403"/>
                  <a:gd name="T21" fmla="*/ 8 h 84"/>
                  <a:gd name="T22" fmla="*/ 2 w 403"/>
                  <a:gd name="T23" fmla="*/ 8 h 84"/>
                  <a:gd name="T24" fmla="*/ 0 w 403"/>
                  <a:gd name="T25" fmla="*/ 10 h 84"/>
                  <a:gd name="T26" fmla="*/ 0 w 403"/>
                  <a:gd name="T27" fmla="*/ 10 h 84"/>
                  <a:gd name="T28" fmla="*/ 0 w 403"/>
                  <a:gd name="T29" fmla="*/ 10 h 84"/>
                  <a:gd name="T30" fmla="*/ 401 w 403"/>
                  <a:gd name="T31" fmla="*/ 19 h 84"/>
                  <a:gd name="T32" fmla="*/ 403 w 403"/>
                  <a:gd name="T33" fmla="*/ 11 h 84"/>
                  <a:gd name="T34" fmla="*/ 403 w 403"/>
                  <a:gd name="T35" fmla="*/ 4 h 84"/>
                  <a:gd name="T36" fmla="*/ 403 w 403"/>
                  <a:gd name="T37" fmla="*/ 2 h 84"/>
                  <a:gd name="T38" fmla="*/ 401 w 403"/>
                  <a:gd name="T39" fmla="*/ 0 h 84"/>
                  <a:gd name="T40" fmla="*/ 399 w 403"/>
                  <a:gd name="T41" fmla="*/ 10 h 84"/>
                  <a:gd name="T42" fmla="*/ 397 w 403"/>
                  <a:gd name="T43" fmla="*/ 17 h 84"/>
                  <a:gd name="T44" fmla="*/ 399 w 403"/>
                  <a:gd name="T45" fmla="*/ 17 h 84"/>
                  <a:gd name="T46" fmla="*/ 401 w 403"/>
                  <a:gd name="T47" fmla="*/ 19 h 8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03"/>
                  <a:gd name="T73" fmla="*/ 0 h 84"/>
                  <a:gd name="T74" fmla="*/ 403 w 403"/>
                  <a:gd name="T75" fmla="*/ 84 h 8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6" name="Freeform 265">
                <a:extLst>
                  <a:ext uri="{FF2B5EF4-FFF2-40B4-BE49-F238E27FC236}">
                    <a16:creationId xmlns:a16="http://schemas.microsoft.com/office/drawing/2014/main" id="{3ABA13B3-5FE5-4E1B-9BD7-5D6217560F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>
                  <a:gd name="T0" fmla="*/ 0 w 401"/>
                  <a:gd name="T1" fmla="*/ 10 h 86"/>
                  <a:gd name="T2" fmla="*/ 6 w 401"/>
                  <a:gd name="T3" fmla="*/ 31 h 86"/>
                  <a:gd name="T4" fmla="*/ 14 w 401"/>
                  <a:gd name="T5" fmla="*/ 50 h 86"/>
                  <a:gd name="T6" fmla="*/ 23 w 401"/>
                  <a:gd name="T7" fmla="*/ 68 h 86"/>
                  <a:gd name="T8" fmla="*/ 34 w 401"/>
                  <a:gd name="T9" fmla="*/ 86 h 86"/>
                  <a:gd name="T10" fmla="*/ 36 w 401"/>
                  <a:gd name="T11" fmla="*/ 86 h 86"/>
                  <a:gd name="T12" fmla="*/ 38 w 401"/>
                  <a:gd name="T13" fmla="*/ 86 h 86"/>
                  <a:gd name="T14" fmla="*/ 27 w 401"/>
                  <a:gd name="T15" fmla="*/ 68 h 86"/>
                  <a:gd name="T16" fmla="*/ 17 w 401"/>
                  <a:gd name="T17" fmla="*/ 50 h 86"/>
                  <a:gd name="T18" fmla="*/ 10 w 401"/>
                  <a:gd name="T19" fmla="*/ 31 h 86"/>
                  <a:gd name="T20" fmla="*/ 4 w 401"/>
                  <a:gd name="T21" fmla="*/ 10 h 86"/>
                  <a:gd name="T22" fmla="*/ 2 w 401"/>
                  <a:gd name="T23" fmla="*/ 10 h 86"/>
                  <a:gd name="T24" fmla="*/ 0 w 401"/>
                  <a:gd name="T25" fmla="*/ 10 h 86"/>
                  <a:gd name="T26" fmla="*/ 397 w 401"/>
                  <a:gd name="T27" fmla="*/ 19 h 86"/>
                  <a:gd name="T28" fmla="*/ 399 w 401"/>
                  <a:gd name="T29" fmla="*/ 12 h 86"/>
                  <a:gd name="T30" fmla="*/ 401 w 401"/>
                  <a:gd name="T31" fmla="*/ 4 h 86"/>
                  <a:gd name="T32" fmla="*/ 399 w 401"/>
                  <a:gd name="T33" fmla="*/ 2 h 86"/>
                  <a:gd name="T34" fmla="*/ 397 w 401"/>
                  <a:gd name="T35" fmla="*/ 0 h 86"/>
                  <a:gd name="T36" fmla="*/ 395 w 401"/>
                  <a:gd name="T37" fmla="*/ 10 h 86"/>
                  <a:gd name="T38" fmla="*/ 393 w 401"/>
                  <a:gd name="T39" fmla="*/ 19 h 86"/>
                  <a:gd name="T40" fmla="*/ 395 w 401"/>
                  <a:gd name="T41" fmla="*/ 19 h 86"/>
                  <a:gd name="T42" fmla="*/ 397 w 401"/>
                  <a:gd name="T43" fmla="*/ 19 h 8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01"/>
                  <a:gd name="T67" fmla="*/ 0 h 86"/>
                  <a:gd name="T68" fmla="*/ 401 w 401"/>
                  <a:gd name="T69" fmla="*/ 86 h 8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7" name="Freeform 266">
                <a:extLst>
                  <a:ext uri="{FF2B5EF4-FFF2-40B4-BE49-F238E27FC236}">
                    <a16:creationId xmlns:a16="http://schemas.microsoft.com/office/drawing/2014/main" id="{E56739FF-A388-46A9-8F51-70755A695F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>
                  <a:gd name="T0" fmla="*/ 0 w 397"/>
                  <a:gd name="T1" fmla="*/ 12 h 88"/>
                  <a:gd name="T2" fmla="*/ 6 w 397"/>
                  <a:gd name="T3" fmla="*/ 33 h 88"/>
                  <a:gd name="T4" fmla="*/ 13 w 397"/>
                  <a:gd name="T5" fmla="*/ 52 h 88"/>
                  <a:gd name="T6" fmla="*/ 23 w 397"/>
                  <a:gd name="T7" fmla="*/ 70 h 88"/>
                  <a:gd name="T8" fmla="*/ 34 w 397"/>
                  <a:gd name="T9" fmla="*/ 88 h 88"/>
                  <a:gd name="T10" fmla="*/ 36 w 397"/>
                  <a:gd name="T11" fmla="*/ 88 h 88"/>
                  <a:gd name="T12" fmla="*/ 38 w 397"/>
                  <a:gd name="T13" fmla="*/ 88 h 88"/>
                  <a:gd name="T14" fmla="*/ 27 w 397"/>
                  <a:gd name="T15" fmla="*/ 70 h 88"/>
                  <a:gd name="T16" fmla="*/ 17 w 397"/>
                  <a:gd name="T17" fmla="*/ 52 h 88"/>
                  <a:gd name="T18" fmla="*/ 10 w 397"/>
                  <a:gd name="T19" fmla="*/ 33 h 88"/>
                  <a:gd name="T20" fmla="*/ 4 w 397"/>
                  <a:gd name="T21" fmla="*/ 12 h 88"/>
                  <a:gd name="T22" fmla="*/ 2 w 397"/>
                  <a:gd name="T23" fmla="*/ 12 h 88"/>
                  <a:gd name="T24" fmla="*/ 0 w 397"/>
                  <a:gd name="T25" fmla="*/ 12 h 88"/>
                  <a:gd name="T26" fmla="*/ 393 w 397"/>
                  <a:gd name="T27" fmla="*/ 21 h 88"/>
                  <a:gd name="T28" fmla="*/ 395 w 397"/>
                  <a:gd name="T29" fmla="*/ 14 h 88"/>
                  <a:gd name="T30" fmla="*/ 397 w 397"/>
                  <a:gd name="T31" fmla="*/ 4 h 88"/>
                  <a:gd name="T32" fmla="*/ 395 w 397"/>
                  <a:gd name="T33" fmla="*/ 2 h 88"/>
                  <a:gd name="T34" fmla="*/ 393 w 397"/>
                  <a:gd name="T35" fmla="*/ 0 h 88"/>
                  <a:gd name="T36" fmla="*/ 391 w 397"/>
                  <a:gd name="T37" fmla="*/ 10 h 88"/>
                  <a:gd name="T38" fmla="*/ 389 w 397"/>
                  <a:gd name="T39" fmla="*/ 21 h 88"/>
                  <a:gd name="T40" fmla="*/ 391 w 397"/>
                  <a:gd name="T41" fmla="*/ 21 h 88"/>
                  <a:gd name="T42" fmla="*/ 393 w 397"/>
                  <a:gd name="T43" fmla="*/ 21 h 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97"/>
                  <a:gd name="T67" fmla="*/ 0 h 88"/>
                  <a:gd name="T68" fmla="*/ 397 w 397"/>
                  <a:gd name="T69" fmla="*/ 88 h 8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8" name="Freeform 267">
                <a:extLst>
                  <a:ext uri="{FF2B5EF4-FFF2-40B4-BE49-F238E27FC236}">
                    <a16:creationId xmlns:a16="http://schemas.microsoft.com/office/drawing/2014/main" id="{8941D096-1125-40E3-AEF6-3F4B619AB0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>
                  <a:gd name="T0" fmla="*/ 0 w 393"/>
                  <a:gd name="T1" fmla="*/ 14 h 90"/>
                  <a:gd name="T2" fmla="*/ 6 w 393"/>
                  <a:gd name="T3" fmla="*/ 35 h 90"/>
                  <a:gd name="T4" fmla="*/ 13 w 393"/>
                  <a:gd name="T5" fmla="*/ 54 h 90"/>
                  <a:gd name="T6" fmla="*/ 23 w 393"/>
                  <a:gd name="T7" fmla="*/ 72 h 90"/>
                  <a:gd name="T8" fmla="*/ 34 w 393"/>
                  <a:gd name="T9" fmla="*/ 90 h 90"/>
                  <a:gd name="T10" fmla="*/ 36 w 393"/>
                  <a:gd name="T11" fmla="*/ 90 h 90"/>
                  <a:gd name="T12" fmla="*/ 38 w 393"/>
                  <a:gd name="T13" fmla="*/ 88 h 90"/>
                  <a:gd name="T14" fmla="*/ 27 w 393"/>
                  <a:gd name="T15" fmla="*/ 71 h 90"/>
                  <a:gd name="T16" fmla="*/ 17 w 393"/>
                  <a:gd name="T17" fmla="*/ 54 h 90"/>
                  <a:gd name="T18" fmla="*/ 10 w 393"/>
                  <a:gd name="T19" fmla="*/ 33 h 90"/>
                  <a:gd name="T20" fmla="*/ 4 w 393"/>
                  <a:gd name="T21" fmla="*/ 14 h 90"/>
                  <a:gd name="T22" fmla="*/ 2 w 393"/>
                  <a:gd name="T23" fmla="*/ 14 h 90"/>
                  <a:gd name="T24" fmla="*/ 0 w 393"/>
                  <a:gd name="T25" fmla="*/ 14 h 90"/>
                  <a:gd name="T26" fmla="*/ 389 w 393"/>
                  <a:gd name="T27" fmla="*/ 23 h 90"/>
                  <a:gd name="T28" fmla="*/ 391 w 393"/>
                  <a:gd name="T29" fmla="*/ 14 h 90"/>
                  <a:gd name="T30" fmla="*/ 393 w 393"/>
                  <a:gd name="T31" fmla="*/ 4 h 90"/>
                  <a:gd name="T32" fmla="*/ 391 w 393"/>
                  <a:gd name="T33" fmla="*/ 2 h 90"/>
                  <a:gd name="T34" fmla="*/ 389 w 393"/>
                  <a:gd name="T35" fmla="*/ 0 h 90"/>
                  <a:gd name="T36" fmla="*/ 387 w 393"/>
                  <a:gd name="T37" fmla="*/ 12 h 90"/>
                  <a:gd name="T38" fmla="*/ 385 w 393"/>
                  <a:gd name="T39" fmla="*/ 21 h 90"/>
                  <a:gd name="T40" fmla="*/ 387 w 393"/>
                  <a:gd name="T41" fmla="*/ 23 h 90"/>
                  <a:gd name="T42" fmla="*/ 389 w 393"/>
                  <a:gd name="T43" fmla="*/ 23 h 9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93"/>
                  <a:gd name="T67" fmla="*/ 0 h 90"/>
                  <a:gd name="T68" fmla="*/ 393 w 393"/>
                  <a:gd name="T69" fmla="*/ 90 h 9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9" name="Freeform 268">
                <a:extLst>
                  <a:ext uri="{FF2B5EF4-FFF2-40B4-BE49-F238E27FC236}">
                    <a16:creationId xmlns:a16="http://schemas.microsoft.com/office/drawing/2014/main" id="{33B01572-8420-4143-84A6-C1CD519560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>
                  <a:gd name="T0" fmla="*/ 0 w 389"/>
                  <a:gd name="T1" fmla="*/ 15 h 91"/>
                  <a:gd name="T2" fmla="*/ 6 w 389"/>
                  <a:gd name="T3" fmla="*/ 36 h 91"/>
                  <a:gd name="T4" fmla="*/ 13 w 389"/>
                  <a:gd name="T5" fmla="*/ 55 h 91"/>
                  <a:gd name="T6" fmla="*/ 23 w 389"/>
                  <a:gd name="T7" fmla="*/ 73 h 91"/>
                  <a:gd name="T8" fmla="*/ 34 w 389"/>
                  <a:gd name="T9" fmla="*/ 91 h 91"/>
                  <a:gd name="T10" fmla="*/ 36 w 389"/>
                  <a:gd name="T11" fmla="*/ 89 h 91"/>
                  <a:gd name="T12" fmla="*/ 38 w 389"/>
                  <a:gd name="T13" fmla="*/ 89 h 91"/>
                  <a:gd name="T14" fmla="*/ 27 w 389"/>
                  <a:gd name="T15" fmla="*/ 72 h 91"/>
                  <a:gd name="T16" fmla="*/ 17 w 389"/>
                  <a:gd name="T17" fmla="*/ 55 h 91"/>
                  <a:gd name="T18" fmla="*/ 9 w 389"/>
                  <a:gd name="T19" fmla="*/ 34 h 91"/>
                  <a:gd name="T20" fmla="*/ 4 w 389"/>
                  <a:gd name="T21" fmla="*/ 13 h 91"/>
                  <a:gd name="T22" fmla="*/ 2 w 389"/>
                  <a:gd name="T23" fmla="*/ 15 h 91"/>
                  <a:gd name="T24" fmla="*/ 0 w 389"/>
                  <a:gd name="T25" fmla="*/ 15 h 91"/>
                  <a:gd name="T26" fmla="*/ 385 w 389"/>
                  <a:gd name="T27" fmla="*/ 24 h 91"/>
                  <a:gd name="T28" fmla="*/ 387 w 389"/>
                  <a:gd name="T29" fmla="*/ 13 h 91"/>
                  <a:gd name="T30" fmla="*/ 389 w 389"/>
                  <a:gd name="T31" fmla="*/ 3 h 91"/>
                  <a:gd name="T32" fmla="*/ 387 w 389"/>
                  <a:gd name="T33" fmla="*/ 1 h 91"/>
                  <a:gd name="T34" fmla="*/ 385 w 389"/>
                  <a:gd name="T35" fmla="*/ 0 h 91"/>
                  <a:gd name="T36" fmla="*/ 383 w 389"/>
                  <a:gd name="T37" fmla="*/ 11 h 91"/>
                  <a:gd name="T38" fmla="*/ 381 w 389"/>
                  <a:gd name="T39" fmla="*/ 22 h 91"/>
                  <a:gd name="T40" fmla="*/ 383 w 389"/>
                  <a:gd name="T41" fmla="*/ 22 h 91"/>
                  <a:gd name="T42" fmla="*/ 385 w 389"/>
                  <a:gd name="T43" fmla="*/ 24 h 9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89"/>
                  <a:gd name="T67" fmla="*/ 0 h 91"/>
                  <a:gd name="T68" fmla="*/ 389 w 389"/>
                  <a:gd name="T69" fmla="*/ 91 h 9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0" name="Freeform 269">
                <a:extLst>
                  <a:ext uri="{FF2B5EF4-FFF2-40B4-BE49-F238E27FC236}">
                    <a16:creationId xmlns:a16="http://schemas.microsoft.com/office/drawing/2014/main" id="{325D53EC-C2EF-42B8-A621-CDA3D05E3A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>
                  <a:gd name="T0" fmla="*/ 0 w 385"/>
                  <a:gd name="T1" fmla="*/ 17 h 91"/>
                  <a:gd name="T2" fmla="*/ 6 w 385"/>
                  <a:gd name="T3" fmla="*/ 36 h 91"/>
                  <a:gd name="T4" fmla="*/ 13 w 385"/>
                  <a:gd name="T5" fmla="*/ 57 h 91"/>
                  <a:gd name="T6" fmla="*/ 23 w 385"/>
                  <a:gd name="T7" fmla="*/ 74 h 91"/>
                  <a:gd name="T8" fmla="*/ 34 w 385"/>
                  <a:gd name="T9" fmla="*/ 91 h 91"/>
                  <a:gd name="T10" fmla="*/ 36 w 385"/>
                  <a:gd name="T11" fmla="*/ 91 h 91"/>
                  <a:gd name="T12" fmla="*/ 40 w 385"/>
                  <a:gd name="T13" fmla="*/ 91 h 91"/>
                  <a:gd name="T14" fmla="*/ 26 w 385"/>
                  <a:gd name="T15" fmla="*/ 74 h 91"/>
                  <a:gd name="T16" fmla="*/ 17 w 385"/>
                  <a:gd name="T17" fmla="*/ 55 h 91"/>
                  <a:gd name="T18" fmla="*/ 9 w 385"/>
                  <a:gd name="T19" fmla="*/ 36 h 91"/>
                  <a:gd name="T20" fmla="*/ 4 w 385"/>
                  <a:gd name="T21" fmla="*/ 15 h 91"/>
                  <a:gd name="T22" fmla="*/ 2 w 385"/>
                  <a:gd name="T23" fmla="*/ 15 h 91"/>
                  <a:gd name="T24" fmla="*/ 0 w 385"/>
                  <a:gd name="T25" fmla="*/ 17 h 91"/>
                  <a:gd name="T26" fmla="*/ 381 w 385"/>
                  <a:gd name="T27" fmla="*/ 24 h 91"/>
                  <a:gd name="T28" fmla="*/ 383 w 385"/>
                  <a:gd name="T29" fmla="*/ 15 h 91"/>
                  <a:gd name="T30" fmla="*/ 385 w 385"/>
                  <a:gd name="T31" fmla="*/ 3 h 91"/>
                  <a:gd name="T32" fmla="*/ 383 w 385"/>
                  <a:gd name="T33" fmla="*/ 2 h 91"/>
                  <a:gd name="T34" fmla="*/ 383 w 385"/>
                  <a:gd name="T35" fmla="*/ 0 h 91"/>
                  <a:gd name="T36" fmla="*/ 379 w 385"/>
                  <a:gd name="T37" fmla="*/ 13 h 91"/>
                  <a:gd name="T38" fmla="*/ 377 w 385"/>
                  <a:gd name="T39" fmla="*/ 24 h 91"/>
                  <a:gd name="T40" fmla="*/ 379 w 385"/>
                  <a:gd name="T41" fmla="*/ 24 h 91"/>
                  <a:gd name="T42" fmla="*/ 381 w 385"/>
                  <a:gd name="T43" fmla="*/ 24 h 9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85"/>
                  <a:gd name="T67" fmla="*/ 0 h 91"/>
                  <a:gd name="T68" fmla="*/ 385 w 385"/>
                  <a:gd name="T69" fmla="*/ 91 h 9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1" name="Freeform 270">
                <a:extLst>
                  <a:ext uri="{FF2B5EF4-FFF2-40B4-BE49-F238E27FC236}">
                    <a16:creationId xmlns:a16="http://schemas.microsoft.com/office/drawing/2014/main" id="{336D5FD6-ECA4-49A6-8132-E96C92B033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>
                  <a:gd name="T0" fmla="*/ 0 w 381"/>
                  <a:gd name="T1" fmla="*/ 17 h 93"/>
                  <a:gd name="T2" fmla="*/ 5 w 381"/>
                  <a:gd name="T3" fmla="*/ 38 h 93"/>
                  <a:gd name="T4" fmla="*/ 13 w 381"/>
                  <a:gd name="T5" fmla="*/ 59 h 93"/>
                  <a:gd name="T6" fmla="*/ 23 w 381"/>
                  <a:gd name="T7" fmla="*/ 76 h 93"/>
                  <a:gd name="T8" fmla="*/ 34 w 381"/>
                  <a:gd name="T9" fmla="*/ 93 h 93"/>
                  <a:gd name="T10" fmla="*/ 38 w 381"/>
                  <a:gd name="T11" fmla="*/ 93 h 93"/>
                  <a:gd name="T12" fmla="*/ 40 w 381"/>
                  <a:gd name="T13" fmla="*/ 93 h 93"/>
                  <a:gd name="T14" fmla="*/ 26 w 381"/>
                  <a:gd name="T15" fmla="*/ 76 h 93"/>
                  <a:gd name="T16" fmla="*/ 17 w 381"/>
                  <a:gd name="T17" fmla="*/ 57 h 93"/>
                  <a:gd name="T18" fmla="*/ 9 w 381"/>
                  <a:gd name="T19" fmla="*/ 38 h 93"/>
                  <a:gd name="T20" fmla="*/ 4 w 381"/>
                  <a:gd name="T21" fmla="*/ 17 h 93"/>
                  <a:gd name="T22" fmla="*/ 2 w 381"/>
                  <a:gd name="T23" fmla="*/ 17 h 93"/>
                  <a:gd name="T24" fmla="*/ 0 w 381"/>
                  <a:gd name="T25" fmla="*/ 17 h 93"/>
                  <a:gd name="T26" fmla="*/ 377 w 381"/>
                  <a:gd name="T27" fmla="*/ 26 h 93"/>
                  <a:gd name="T28" fmla="*/ 379 w 381"/>
                  <a:gd name="T29" fmla="*/ 15 h 93"/>
                  <a:gd name="T30" fmla="*/ 381 w 381"/>
                  <a:gd name="T31" fmla="*/ 4 h 93"/>
                  <a:gd name="T32" fmla="*/ 381 w 381"/>
                  <a:gd name="T33" fmla="*/ 2 h 93"/>
                  <a:gd name="T34" fmla="*/ 379 w 381"/>
                  <a:gd name="T35" fmla="*/ 0 h 93"/>
                  <a:gd name="T36" fmla="*/ 377 w 381"/>
                  <a:gd name="T37" fmla="*/ 13 h 93"/>
                  <a:gd name="T38" fmla="*/ 373 w 381"/>
                  <a:gd name="T39" fmla="*/ 26 h 93"/>
                  <a:gd name="T40" fmla="*/ 375 w 381"/>
                  <a:gd name="T41" fmla="*/ 26 h 93"/>
                  <a:gd name="T42" fmla="*/ 377 w 381"/>
                  <a:gd name="T43" fmla="*/ 26 h 9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81"/>
                  <a:gd name="T67" fmla="*/ 0 h 93"/>
                  <a:gd name="T68" fmla="*/ 381 w 381"/>
                  <a:gd name="T69" fmla="*/ 93 h 9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" name="Freeform 271">
                <a:extLst>
                  <a:ext uri="{FF2B5EF4-FFF2-40B4-BE49-F238E27FC236}">
                    <a16:creationId xmlns:a16="http://schemas.microsoft.com/office/drawing/2014/main" id="{5B11E7E9-A78B-4692-A6EF-AF53BFCC6C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>
                  <a:gd name="T0" fmla="*/ 0 w 379"/>
                  <a:gd name="T1" fmla="*/ 19 h 95"/>
                  <a:gd name="T2" fmla="*/ 5 w 379"/>
                  <a:gd name="T3" fmla="*/ 40 h 95"/>
                  <a:gd name="T4" fmla="*/ 13 w 379"/>
                  <a:gd name="T5" fmla="*/ 59 h 95"/>
                  <a:gd name="T6" fmla="*/ 22 w 379"/>
                  <a:gd name="T7" fmla="*/ 78 h 95"/>
                  <a:gd name="T8" fmla="*/ 36 w 379"/>
                  <a:gd name="T9" fmla="*/ 95 h 95"/>
                  <a:gd name="T10" fmla="*/ 38 w 379"/>
                  <a:gd name="T11" fmla="*/ 95 h 95"/>
                  <a:gd name="T12" fmla="*/ 39 w 379"/>
                  <a:gd name="T13" fmla="*/ 95 h 95"/>
                  <a:gd name="T14" fmla="*/ 26 w 379"/>
                  <a:gd name="T15" fmla="*/ 78 h 95"/>
                  <a:gd name="T16" fmla="*/ 17 w 379"/>
                  <a:gd name="T17" fmla="*/ 59 h 95"/>
                  <a:gd name="T18" fmla="*/ 9 w 379"/>
                  <a:gd name="T19" fmla="*/ 40 h 95"/>
                  <a:gd name="T20" fmla="*/ 2 w 379"/>
                  <a:gd name="T21" fmla="*/ 19 h 95"/>
                  <a:gd name="T22" fmla="*/ 0 w 379"/>
                  <a:gd name="T23" fmla="*/ 19 h 95"/>
                  <a:gd name="T24" fmla="*/ 0 w 379"/>
                  <a:gd name="T25" fmla="*/ 19 h 95"/>
                  <a:gd name="T26" fmla="*/ 373 w 379"/>
                  <a:gd name="T27" fmla="*/ 28 h 95"/>
                  <a:gd name="T28" fmla="*/ 375 w 379"/>
                  <a:gd name="T29" fmla="*/ 17 h 95"/>
                  <a:gd name="T30" fmla="*/ 379 w 379"/>
                  <a:gd name="T31" fmla="*/ 4 h 95"/>
                  <a:gd name="T32" fmla="*/ 377 w 379"/>
                  <a:gd name="T33" fmla="*/ 2 h 95"/>
                  <a:gd name="T34" fmla="*/ 375 w 379"/>
                  <a:gd name="T35" fmla="*/ 0 h 95"/>
                  <a:gd name="T36" fmla="*/ 373 w 379"/>
                  <a:gd name="T37" fmla="*/ 13 h 95"/>
                  <a:gd name="T38" fmla="*/ 370 w 379"/>
                  <a:gd name="T39" fmla="*/ 26 h 95"/>
                  <a:gd name="T40" fmla="*/ 371 w 379"/>
                  <a:gd name="T41" fmla="*/ 28 h 95"/>
                  <a:gd name="T42" fmla="*/ 373 w 379"/>
                  <a:gd name="T43" fmla="*/ 28 h 9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79"/>
                  <a:gd name="T67" fmla="*/ 0 h 95"/>
                  <a:gd name="T68" fmla="*/ 379 w 379"/>
                  <a:gd name="T69" fmla="*/ 95 h 9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3" name="Freeform 272">
                <a:extLst>
                  <a:ext uri="{FF2B5EF4-FFF2-40B4-BE49-F238E27FC236}">
                    <a16:creationId xmlns:a16="http://schemas.microsoft.com/office/drawing/2014/main" id="{A2A01888-1F89-4CF8-BD6D-92E0AEC952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>
                  <a:gd name="T0" fmla="*/ 0 w 375"/>
                  <a:gd name="T1" fmla="*/ 21 h 97"/>
                  <a:gd name="T2" fmla="*/ 5 w 375"/>
                  <a:gd name="T3" fmla="*/ 42 h 97"/>
                  <a:gd name="T4" fmla="*/ 13 w 375"/>
                  <a:gd name="T5" fmla="*/ 61 h 97"/>
                  <a:gd name="T6" fmla="*/ 22 w 375"/>
                  <a:gd name="T7" fmla="*/ 80 h 97"/>
                  <a:gd name="T8" fmla="*/ 36 w 375"/>
                  <a:gd name="T9" fmla="*/ 97 h 97"/>
                  <a:gd name="T10" fmla="*/ 37 w 375"/>
                  <a:gd name="T11" fmla="*/ 97 h 97"/>
                  <a:gd name="T12" fmla="*/ 39 w 375"/>
                  <a:gd name="T13" fmla="*/ 95 h 97"/>
                  <a:gd name="T14" fmla="*/ 26 w 375"/>
                  <a:gd name="T15" fmla="*/ 80 h 97"/>
                  <a:gd name="T16" fmla="*/ 17 w 375"/>
                  <a:gd name="T17" fmla="*/ 61 h 97"/>
                  <a:gd name="T18" fmla="*/ 9 w 375"/>
                  <a:gd name="T19" fmla="*/ 42 h 97"/>
                  <a:gd name="T20" fmla="*/ 1 w 375"/>
                  <a:gd name="T21" fmla="*/ 21 h 97"/>
                  <a:gd name="T22" fmla="*/ 0 w 375"/>
                  <a:gd name="T23" fmla="*/ 21 h 97"/>
                  <a:gd name="T24" fmla="*/ 0 w 375"/>
                  <a:gd name="T25" fmla="*/ 21 h 97"/>
                  <a:gd name="T26" fmla="*/ 369 w 375"/>
                  <a:gd name="T27" fmla="*/ 30 h 97"/>
                  <a:gd name="T28" fmla="*/ 373 w 375"/>
                  <a:gd name="T29" fmla="*/ 17 h 97"/>
                  <a:gd name="T30" fmla="*/ 375 w 375"/>
                  <a:gd name="T31" fmla="*/ 4 h 97"/>
                  <a:gd name="T32" fmla="*/ 373 w 375"/>
                  <a:gd name="T33" fmla="*/ 2 h 97"/>
                  <a:gd name="T34" fmla="*/ 371 w 375"/>
                  <a:gd name="T35" fmla="*/ 0 h 97"/>
                  <a:gd name="T36" fmla="*/ 369 w 375"/>
                  <a:gd name="T37" fmla="*/ 15 h 97"/>
                  <a:gd name="T38" fmla="*/ 366 w 375"/>
                  <a:gd name="T39" fmla="*/ 28 h 97"/>
                  <a:gd name="T40" fmla="*/ 368 w 375"/>
                  <a:gd name="T41" fmla="*/ 28 h 97"/>
                  <a:gd name="T42" fmla="*/ 369 w 375"/>
                  <a:gd name="T43" fmla="*/ 30 h 9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75"/>
                  <a:gd name="T67" fmla="*/ 0 h 97"/>
                  <a:gd name="T68" fmla="*/ 375 w 375"/>
                  <a:gd name="T69" fmla="*/ 97 h 9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" name="Freeform 273">
                <a:extLst>
                  <a:ext uri="{FF2B5EF4-FFF2-40B4-BE49-F238E27FC236}">
                    <a16:creationId xmlns:a16="http://schemas.microsoft.com/office/drawing/2014/main" id="{631E2ED5-5A88-4100-A117-C0DEE4B04D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>
                  <a:gd name="T0" fmla="*/ 0 w 373"/>
                  <a:gd name="T1" fmla="*/ 23 h 99"/>
                  <a:gd name="T2" fmla="*/ 7 w 373"/>
                  <a:gd name="T3" fmla="*/ 44 h 99"/>
                  <a:gd name="T4" fmla="*/ 15 w 373"/>
                  <a:gd name="T5" fmla="*/ 63 h 99"/>
                  <a:gd name="T6" fmla="*/ 24 w 373"/>
                  <a:gd name="T7" fmla="*/ 82 h 99"/>
                  <a:gd name="T8" fmla="*/ 37 w 373"/>
                  <a:gd name="T9" fmla="*/ 99 h 99"/>
                  <a:gd name="T10" fmla="*/ 39 w 373"/>
                  <a:gd name="T11" fmla="*/ 97 h 99"/>
                  <a:gd name="T12" fmla="*/ 41 w 373"/>
                  <a:gd name="T13" fmla="*/ 97 h 99"/>
                  <a:gd name="T14" fmla="*/ 30 w 373"/>
                  <a:gd name="T15" fmla="*/ 80 h 99"/>
                  <a:gd name="T16" fmla="*/ 19 w 373"/>
                  <a:gd name="T17" fmla="*/ 63 h 99"/>
                  <a:gd name="T18" fmla="*/ 11 w 373"/>
                  <a:gd name="T19" fmla="*/ 42 h 99"/>
                  <a:gd name="T20" fmla="*/ 3 w 373"/>
                  <a:gd name="T21" fmla="*/ 23 h 99"/>
                  <a:gd name="T22" fmla="*/ 1 w 373"/>
                  <a:gd name="T23" fmla="*/ 23 h 99"/>
                  <a:gd name="T24" fmla="*/ 0 w 373"/>
                  <a:gd name="T25" fmla="*/ 23 h 99"/>
                  <a:gd name="T26" fmla="*/ 368 w 373"/>
                  <a:gd name="T27" fmla="*/ 30 h 99"/>
                  <a:gd name="T28" fmla="*/ 371 w 373"/>
                  <a:gd name="T29" fmla="*/ 17 h 99"/>
                  <a:gd name="T30" fmla="*/ 373 w 373"/>
                  <a:gd name="T31" fmla="*/ 4 h 99"/>
                  <a:gd name="T32" fmla="*/ 371 w 373"/>
                  <a:gd name="T33" fmla="*/ 2 h 99"/>
                  <a:gd name="T34" fmla="*/ 369 w 373"/>
                  <a:gd name="T35" fmla="*/ 0 h 99"/>
                  <a:gd name="T36" fmla="*/ 368 w 373"/>
                  <a:gd name="T37" fmla="*/ 15 h 99"/>
                  <a:gd name="T38" fmla="*/ 364 w 373"/>
                  <a:gd name="T39" fmla="*/ 30 h 99"/>
                  <a:gd name="T40" fmla="*/ 366 w 373"/>
                  <a:gd name="T41" fmla="*/ 30 h 99"/>
                  <a:gd name="T42" fmla="*/ 368 w 373"/>
                  <a:gd name="T43" fmla="*/ 30 h 9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73"/>
                  <a:gd name="T67" fmla="*/ 0 h 99"/>
                  <a:gd name="T68" fmla="*/ 373 w 373"/>
                  <a:gd name="T69" fmla="*/ 99 h 9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5" name="Freeform 274">
                <a:extLst>
                  <a:ext uri="{FF2B5EF4-FFF2-40B4-BE49-F238E27FC236}">
                    <a16:creationId xmlns:a16="http://schemas.microsoft.com/office/drawing/2014/main" id="{800EBA9D-5878-416E-A287-6F54E55949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>
                  <a:gd name="T0" fmla="*/ 0 w 370"/>
                  <a:gd name="T1" fmla="*/ 25 h 99"/>
                  <a:gd name="T2" fmla="*/ 8 w 370"/>
                  <a:gd name="T3" fmla="*/ 46 h 99"/>
                  <a:gd name="T4" fmla="*/ 16 w 370"/>
                  <a:gd name="T5" fmla="*/ 65 h 99"/>
                  <a:gd name="T6" fmla="*/ 25 w 370"/>
                  <a:gd name="T7" fmla="*/ 84 h 99"/>
                  <a:gd name="T8" fmla="*/ 38 w 370"/>
                  <a:gd name="T9" fmla="*/ 99 h 99"/>
                  <a:gd name="T10" fmla="*/ 40 w 370"/>
                  <a:gd name="T11" fmla="*/ 99 h 99"/>
                  <a:gd name="T12" fmla="*/ 42 w 370"/>
                  <a:gd name="T13" fmla="*/ 99 h 99"/>
                  <a:gd name="T14" fmla="*/ 31 w 370"/>
                  <a:gd name="T15" fmla="*/ 82 h 99"/>
                  <a:gd name="T16" fmla="*/ 19 w 370"/>
                  <a:gd name="T17" fmla="*/ 63 h 99"/>
                  <a:gd name="T18" fmla="*/ 12 w 370"/>
                  <a:gd name="T19" fmla="*/ 44 h 99"/>
                  <a:gd name="T20" fmla="*/ 4 w 370"/>
                  <a:gd name="T21" fmla="*/ 23 h 99"/>
                  <a:gd name="T22" fmla="*/ 2 w 370"/>
                  <a:gd name="T23" fmla="*/ 25 h 99"/>
                  <a:gd name="T24" fmla="*/ 0 w 370"/>
                  <a:gd name="T25" fmla="*/ 25 h 99"/>
                  <a:gd name="T26" fmla="*/ 365 w 370"/>
                  <a:gd name="T27" fmla="*/ 32 h 99"/>
                  <a:gd name="T28" fmla="*/ 368 w 370"/>
                  <a:gd name="T29" fmla="*/ 19 h 99"/>
                  <a:gd name="T30" fmla="*/ 370 w 370"/>
                  <a:gd name="T31" fmla="*/ 4 h 99"/>
                  <a:gd name="T32" fmla="*/ 368 w 370"/>
                  <a:gd name="T33" fmla="*/ 2 h 99"/>
                  <a:gd name="T34" fmla="*/ 367 w 370"/>
                  <a:gd name="T35" fmla="*/ 0 h 99"/>
                  <a:gd name="T36" fmla="*/ 365 w 370"/>
                  <a:gd name="T37" fmla="*/ 17 h 99"/>
                  <a:gd name="T38" fmla="*/ 361 w 370"/>
                  <a:gd name="T39" fmla="*/ 32 h 99"/>
                  <a:gd name="T40" fmla="*/ 363 w 370"/>
                  <a:gd name="T41" fmla="*/ 32 h 99"/>
                  <a:gd name="T42" fmla="*/ 365 w 370"/>
                  <a:gd name="T43" fmla="*/ 32 h 9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70"/>
                  <a:gd name="T67" fmla="*/ 0 h 99"/>
                  <a:gd name="T68" fmla="*/ 370 w 370"/>
                  <a:gd name="T69" fmla="*/ 99 h 9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6" name="Freeform 275">
                <a:extLst>
                  <a:ext uri="{FF2B5EF4-FFF2-40B4-BE49-F238E27FC236}">
                    <a16:creationId xmlns:a16="http://schemas.microsoft.com/office/drawing/2014/main" id="{30C1CD26-E0A8-4633-B8DB-9321CC07C5E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>
                  <a:gd name="T0" fmla="*/ 0 w 366"/>
                  <a:gd name="T1" fmla="*/ 27 h 101"/>
                  <a:gd name="T2" fmla="*/ 8 w 366"/>
                  <a:gd name="T3" fmla="*/ 46 h 101"/>
                  <a:gd name="T4" fmla="*/ 16 w 366"/>
                  <a:gd name="T5" fmla="*/ 67 h 101"/>
                  <a:gd name="T6" fmla="*/ 27 w 366"/>
                  <a:gd name="T7" fmla="*/ 84 h 101"/>
                  <a:gd name="T8" fmla="*/ 38 w 366"/>
                  <a:gd name="T9" fmla="*/ 101 h 101"/>
                  <a:gd name="T10" fmla="*/ 40 w 366"/>
                  <a:gd name="T11" fmla="*/ 101 h 101"/>
                  <a:gd name="T12" fmla="*/ 42 w 366"/>
                  <a:gd name="T13" fmla="*/ 101 h 101"/>
                  <a:gd name="T14" fmla="*/ 31 w 366"/>
                  <a:gd name="T15" fmla="*/ 84 h 101"/>
                  <a:gd name="T16" fmla="*/ 19 w 366"/>
                  <a:gd name="T17" fmla="*/ 65 h 101"/>
                  <a:gd name="T18" fmla="*/ 12 w 366"/>
                  <a:gd name="T19" fmla="*/ 46 h 101"/>
                  <a:gd name="T20" fmla="*/ 4 w 366"/>
                  <a:gd name="T21" fmla="*/ 25 h 101"/>
                  <a:gd name="T22" fmla="*/ 2 w 366"/>
                  <a:gd name="T23" fmla="*/ 25 h 101"/>
                  <a:gd name="T24" fmla="*/ 0 w 366"/>
                  <a:gd name="T25" fmla="*/ 27 h 101"/>
                  <a:gd name="T26" fmla="*/ 361 w 366"/>
                  <a:gd name="T27" fmla="*/ 34 h 101"/>
                  <a:gd name="T28" fmla="*/ 365 w 366"/>
                  <a:gd name="T29" fmla="*/ 19 h 101"/>
                  <a:gd name="T30" fmla="*/ 366 w 366"/>
                  <a:gd name="T31" fmla="*/ 4 h 101"/>
                  <a:gd name="T32" fmla="*/ 365 w 366"/>
                  <a:gd name="T33" fmla="*/ 2 h 101"/>
                  <a:gd name="T34" fmla="*/ 363 w 366"/>
                  <a:gd name="T35" fmla="*/ 0 h 101"/>
                  <a:gd name="T36" fmla="*/ 361 w 366"/>
                  <a:gd name="T37" fmla="*/ 17 h 101"/>
                  <a:gd name="T38" fmla="*/ 357 w 366"/>
                  <a:gd name="T39" fmla="*/ 34 h 101"/>
                  <a:gd name="T40" fmla="*/ 359 w 366"/>
                  <a:gd name="T41" fmla="*/ 34 h 101"/>
                  <a:gd name="T42" fmla="*/ 361 w 366"/>
                  <a:gd name="T43" fmla="*/ 34 h 10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66"/>
                  <a:gd name="T67" fmla="*/ 0 h 101"/>
                  <a:gd name="T68" fmla="*/ 366 w 366"/>
                  <a:gd name="T69" fmla="*/ 101 h 10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7" name="Freeform 276">
                <a:extLst>
                  <a:ext uri="{FF2B5EF4-FFF2-40B4-BE49-F238E27FC236}">
                    <a16:creationId xmlns:a16="http://schemas.microsoft.com/office/drawing/2014/main" id="{7ED4F349-970D-450E-A0DE-ACBF99E080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>
                  <a:gd name="T0" fmla="*/ 0 w 363"/>
                  <a:gd name="T1" fmla="*/ 27 h 103"/>
                  <a:gd name="T2" fmla="*/ 8 w 363"/>
                  <a:gd name="T3" fmla="*/ 48 h 103"/>
                  <a:gd name="T4" fmla="*/ 15 w 363"/>
                  <a:gd name="T5" fmla="*/ 67 h 103"/>
                  <a:gd name="T6" fmla="*/ 27 w 363"/>
                  <a:gd name="T7" fmla="*/ 86 h 103"/>
                  <a:gd name="T8" fmla="*/ 38 w 363"/>
                  <a:gd name="T9" fmla="*/ 103 h 103"/>
                  <a:gd name="T10" fmla="*/ 40 w 363"/>
                  <a:gd name="T11" fmla="*/ 103 h 103"/>
                  <a:gd name="T12" fmla="*/ 42 w 363"/>
                  <a:gd name="T13" fmla="*/ 101 h 103"/>
                  <a:gd name="T14" fmla="*/ 31 w 363"/>
                  <a:gd name="T15" fmla="*/ 86 h 103"/>
                  <a:gd name="T16" fmla="*/ 19 w 363"/>
                  <a:gd name="T17" fmla="*/ 67 h 103"/>
                  <a:gd name="T18" fmla="*/ 12 w 363"/>
                  <a:gd name="T19" fmla="*/ 48 h 103"/>
                  <a:gd name="T20" fmla="*/ 4 w 363"/>
                  <a:gd name="T21" fmla="*/ 27 h 103"/>
                  <a:gd name="T22" fmla="*/ 2 w 363"/>
                  <a:gd name="T23" fmla="*/ 27 h 103"/>
                  <a:gd name="T24" fmla="*/ 0 w 363"/>
                  <a:gd name="T25" fmla="*/ 27 h 103"/>
                  <a:gd name="T26" fmla="*/ 357 w 363"/>
                  <a:gd name="T27" fmla="*/ 36 h 103"/>
                  <a:gd name="T28" fmla="*/ 361 w 363"/>
                  <a:gd name="T29" fmla="*/ 21 h 103"/>
                  <a:gd name="T30" fmla="*/ 363 w 363"/>
                  <a:gd name="T31" fmla="*/ 4 h 103"/>
                  <a:gd name="T32" fmla="*/ 361 w 363"/>
                  <a:gd name="T33" fmla="*/ 2 h 103"/>
                  <a:gd name="T34" fmla="*/ 359 w 363"/>
                  <a:gd name="T35" fmla="*/ 0 h 103"/>
                  <a:gd name="T36" fmla="*/ 357 w 363"/>
                  <a:gd name="T37" fmla="*/ 19 h 103"/>
                  <a:gd name="T38" fmla="*/ 353 w 363"/>
                  <a:gd name="T39" fmla="*/ 36 h 103"/>
                  <a:gd name="T40" fmla="*/ 355 w 363"/>
                  <a:gd name="T41" fmla="*/ 36 h 103"/>
                  <a:gd name="T42" fmla="*/ 357 w 363"/>
                  <a:gd name="T43" fmla="*/ 36 h 10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63"/>
                  <a:gd name="T67" fmla="*/ 0 h 103"/>
                  <a:gd name="T68" fmla="*/ 363 w 363"/>
                  <a:gd name="T69" fmla="*/ 103 h 10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8" name="Freeform 277">
                <a:extLst>
                  <a:ext uri="{FF2B5EF4-FFF2-40B4-BE49-F238E27FC236}">
                    <a16:creationId xmlns:a16="http://schemas.microsoft.com/office/drawing/2014/main" id="{0E5777D8-2E82-4C49-9E21-12F76B764E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>
                  <a:gd name="T0" fmla="*/ 0 w 359"/>
                  <a:gd name="T1" fmla="*/ 29 h 105"/>
                  <a:gd name="T2" fmla="*/ 8 w 359"/>
                  <a:gd name="T3" fmla="*/ 50 h 105"/>
                  <a:gd name="T4" fmla="*/ 15 w 359"/>
                  <a:gd name="T5" fmla="*/ 69 h 105"/>
                  <a:gd name="T6" fmla="*/ 27 w 359"/>
                  <a:gd name="T7" fmla="*/ 88 h 105"/>
                  <a:gd name="T8" fmla="*/ 38 w 359"/>
                  <a:gd name="T9" fmla="*/ 105 h 105"/>
                  <a:gd name="T10" fmla="*/ 40 w 359"/>
                  <a:gd name="T11" fmla="*/ 103 h 105"/>
                  <a:gd name="T12" fmla="*/ 42 w 359"/>
                  <a:gd name="T13" fmla="*/ 103 h 105"/>
                  <a:gd name="T14" fmla="*/ 30 w 359"/>
                  <a:gd name="T15" fmla="*/ 86 h 105"/>
                  <a:gd name="T16" fmla="*/ 19 w 359"/>
                  <a:gd name="T17" fmla="*/ 69 h 105"/>
                  <a:gd name="T18" fmla="*/ 12 w 359"/>
                  <a:gd name="T19" fmla="*/ 50 h 105"/>
                  <a:gd name="T20" fmla="*/ 4 w 359"/>
                  <a:gd name="T21" fmla="*/ 29 h 105"/>
                  <a:gd name="T22" fmla="*/ 2 w 359"/>
                  <a:gd name="T23" fmla="*/ 29 h 105"/>
                  <a:gd name="T24" fmla="*/ 0 w 359"/>
                  <a:gd name="T25" fmla="*/ 29 h 105"/>
                  <a:gd name="T26" fmla="*/ 353 w 359"/>
                  <a:gd name="T27" fmla="*/ 38 h 105"/>
                  <a:gd name="T28" fmla="*/ 357 w 359"/>
                  <a:gd name="T29" fmla="*/ 21 h 105"/>
                  <a:gd name="T30" fmla="*/ 359 w 359"/>
                  <a:gd name="T31" fmla="*/ 4 h 105"/>
                  <a:gd name="T32" fmla="*/ 357 w 359"/>
                  <a:gd name="T33" fmla="*/ 2 h 105"/>
                  <a:gd name="T34" fmla="*/ 355 w 359"/>
                  <a:gd name="T35" fmla="*/ 0 h 105"/>
                  <a:gd name="T36" fmla="*/ 353 w 359"/>
                  <a:gd name="T37" fmla="*/ 19 h 105"/>
                  <a:gd name="T38" fmla="*/ 349 w 359"/>
                  <a:gd name="T39" fmla="*/ 38 h 105"/>
                  <a:gd name="T40" fmla="*/ 349 w 359"/>
                  <a:gd name="T41" fmla="*/ 38 h 105"/>
                  <a:gd name="T42" fmla="*/ 349 w 359"/>
                  <a:gd name="T43" fmla="*/ 38 h 105"/>
                  <a:gd name="T44" fmla="*/ 351 w 359"/>
                  <a:gd name="T45" fmla="*/ 38 h 105"/>
                  <a:gd name="T46" fmla="*/ 353 w 359"/>
                  <a:gd name="T47" fmla="*/ 38 h 10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59"/>
                  <a:gd name="T73" fmla="*/ 0 h 105"/>
                  <a:gd name="T74" fmla="*/ 359 w 359"/>
                  <a:gd name="T75" fmla="*/ 105 h 10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9" name="Freeform 278">
                <a:extLst>
                  <a:ext uri="{FF2B5EF4-FFF2-40B4-BE49-F238E27FC236}">
                    <a16:creationId xmlns:a16="http://schemas.microsoft.com/office/drawing/2014/main" id="{B5DDF45D-F7B6-4946-BB28-7BE8866511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>
                  <a:gd name="T0" fmla="*/ 0 w 355"/>
                  <a:gd name="T1" fmla="*/ 30 h 104"/>
                  <a:gd name="T2" fmla="*/ 8 w 355"/>
                  <a:gd name="T3" fmla="*/ 51 h 104"/>
                  <a:gd name="T4" fmla="*/ 15 w 355"/>
                  <a:gd name="T5" fmla="*/ 70 h 104"/>
                  <a:gd name="T6" fmla="*/ 27 w 355"/>
                  <a:gd name="T7" fmla="*/ 89 h 104"/>
                  <a:gd name="T8" fmla="*/ 38 w 355"/>
                  <a:gd name="T9" fmla="*/ 104 h 104"/>
                  <a:gd name="T10" fmla="*/ 40 w 355"/>
                  <a:gd name="T11" fmla="*/ 104 h 104"/>
                  <a:gd name="T12" fmla="*/ 42 w 355"/>
                  <a:gd name="T13" fmla="*/ 104 h 104"/>
                  <a:gd name="T14" fmla="*/ 30 w 355"/>
                  <a:gd name="T15" fmla="*/ 87 h 104"/>
                  <a:gd name="T16" fmla="*/ 19 w 355"/>
                  <a:gd name="T17" fmla="*/ 70 h 104"/>
                  <a:gd name="T18" fmla="*/ 11 w 355"/>
                  <a:gd name="T19" fmla="*/ 49 h 104"/>
                  <a:gd name="T20" fmla="*/ 4 w 355"/>
                  <a:gd name="T21" fmla="*/ 30 h 104"/>
                  <a:gd name="T22" fmla="*/ 2 w 355"/>
                  <a:gd name="T23" fmla="*/ 30 h 104"/>
                  <a:gd name="T24" fmla="*/ 0 w 355"/>
                  <a:gd name="T25" fmla="*/ 30 h 104"/>
                  <a:gd name="T26" fmla="*/ 349 w 355"/>
                  <a:gd name="T27" fmla="*/ 39 h 104"/>
                  <a:gd name="T28" fmla="*/ 353 w 355"/>
                  <a:gd name="T29" fmla="*/ 22 h 104"/>
                  <a:gd name="T30" fmla="*/ 355 w 355"/>
                  <a:gd name="T31" fmla="*/ 3 h 104"/>
                  <a:gd name="T32" fmla="*/ 353 w 355"/>
                  <a:gd name="T33" fmla="*/ 1 h 104"/>
                  <a:gd name="T34" fmla="*/ 351 w 355"/>
                  <a:gd name="T35" fmla="*/ 0 h 104"/>
                  <a:gd name="T36" fmla="*/ 349 w 355"/>
                  <a:gd name="T37" fmla="*/ 20 h 104"/>
                  <a:gd name="T38" fmla="*/ 345 w 355"/>
                  <a:gd name="T39" fmla="*/ 37 h 104"/>
                  <a:gd name="T40" fmla="*/ 347 w 355"/>
                  <a:gd name="T41" fmla="*/ 37 h 104"/>
                  <a:gd name="T42" fmla="*/ 347 w 355"/>
                  <a:gd name="T43" fmla="*/ 39 h 104"/>
                  <a:gd name="T44" fmla="*/ 349 w 355"/>
                  <a:gd name="T45" fmla="*/ 39 h 104"/>
                  <a:gd name="T46" fmla="*/ 349 w 355"/>
                  <a:gd name="T47" fmla="*/ 39 h 10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55"/>
                  <a:gd name="T73" fmla="*/ 0 h 104"/>
                  <a:gd name="T74" fmla="*/ 355 w 355"/>
                  <a:gd name="T75" fmla="*/ 104 h 10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0" name="Freeform 279">
                <a:extLst>
                  <a:ext uri="{FF2B5EF4-FFF2-40B4-BE49-F238E27FC236}">
                    <a16:creationId xmlns:a16="http://schemas.microsoft.com/office/drawing/2014/main" id="{D8AB46F9-E85A-4366-8AC5-6DAA1B6166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>
                  <a:gd name="T0" fmla="*/ 0 w 351"/>
                  <a:gd name="T1" fmla="*/ 32 h 106"/>
                  <a:gd name="T2" fmla="*/ 8 w 351"/>
                  <a:gd name="T3" fmla="*/ 53 h 106"/>
                  <a:gd name="T4" fmla="*/ 15 w 351"/>
                  <a:gd name="T5" fmla="*/ 72 h 106"/>
                  <a:gd name="T6" fmla="*/ 26 w 351"/>
                  <a:gd name="T7" fmla="*/ 89 h 106"/>
                  <a:gd name="T8" fmla="*/ 38 w 351"/>
                  <a:gd name="T9" fmla="*/ 106 h 106"/>
                  <a:gd name="T10" fmla="*/ 40 w 351"/>
                  <a:gd name="T11" fmla="*/ 106 h 106"/>
                  <a:gd name="T12" fmla="*/ 44 w 351"/>
                  <a:gd name="T13" fmla="*/ 106 h 106"/>
                  <a:gd name="T14" fmla="*/ 30 w 351"/>
                  <a:gd name="T15" fmla="*/ 89 h 106"/>
                  <a:gd name="T16" fmla="*/ 19 w 351"/>
                  <a:gd name="T17" fmla="*/ 72 h 106"/>
                  <a:gd name="T18" fmla="*/ 11 w 351"/>
                  <a:gd name="T19" fmla="*/ 51 h 106"/>
                  <a:gd name="T20" fmla="*/ 4 w 351"/>
                  <a:gd name="T21" fmla="*/ 30 h 106"/>
                  <a:gd name="T22" fmla="*/ 2 w 351"/>
                  <a:gd name="T23" fmla="*/ 32 h 106"/>
                  <a:gd name="T24" fmla="*/ 0 w 351"/>
                  <a:gd name="T25" fmla="*/ 32 h 106"/>
                  <a:gd name="T26" fmla="*/ 345 w 351"/>
                  <a:gd name="T27" fmla="*/ 41 h 106"/>
                  <a:gd name="T28" fmla="*/ 349 w 351"/>
                  <a:gd name="T29" fmla="*/ 22 h 106"/>
                  <a:gd name="T30" fmla="*/ 351 w 351"/>
                  <a:gd name="T31" fmla="*/ 3 h 106"/>
                  <a:gd name="T32" fmla="*/ 349 w 351"/>
                  <a:gd name="T33" fmla="*/ 2 h 106"/>
                  <a:gd name="T34" fmla="*/ 349 w 351"/>
                  <a:gd name="T35" fmla="*/ 0 h 106"/>
                  <a:gd name="T36" fmla="*/ 345 w 351"/>
                  <a:gd name="T37" fmla="*/ 21 h 106"/>
                  <a:gd name="T38" fmla="*/ 341 w 351"/>
                  <a:gd name="T39" fmla="*/ 39 h 106"/>
                  <a:gd name="T40" fmla="*/ 343 w 351"/>
                  <a:gd name="T41" fmla="*/ 39 h 106"/>
                  <a:gd name="T42" fmla="*/ 345 w 351"/>
                  <a:gd name="T43" fmla="*/ 41 h 10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51"/>
                  <a:gd name="T67" fmla="*/ 0 h 106"/>
                  <a:gd name="T68" fmla="*/ 351 w 351"/>
                  <a:gd name="T69" fmla="*/ 106 h 10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1" name="Freeform 280">
                <a:extLst>
                  <a:ext uri="{FF2B5EF4-FFF2-40B4-BE49-F238E27FC236}">
                    <a16:creationId xmlns:a16="http://schemas.microsoft.com/office/drawing/2014/main" id="{FE22E197-A31B-40CD-81D9-F03AF7B99D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>
                  <a:gd name="T0" fmla="*/ 0 w 347"/>
                  <a:gd name="T1" fmla="*/ 34 h 108"/>
                  <a:gd name="T2" fmla="*/ 7 w 347"/>
                  <a:gd name="T3" fmla="*/ 53 h 108"/>
                  <a:gd name="T4" fmla="*/ 15 w 347"/>
                  <a:gd name="T5" fmla="*/ 74 h 108"/>
                  <a:gd name="T6" fmla="*/ 26 w 347"/>
                  <a:gd name="T7" fmla="*/ 91 h 108"/>
                  <a:gd name="T8" fmla="*/ 38 w 347"/>
                  <a:gd name="T9" fmla="*/ 108 h 108"/>
                  <a:gd name="T10" fmla="*/ 42 w 347"/>
                  <a:gd name="T11" fmla="*/ 108 h 108"/>
                  <a:gd name="T12" fmla="*/ 43 w 347"/>
                  <a:gd name="T13" fmla="*/ 106 h 108"/>
                  <a:gd name="T14" fmla="*/ 30 w 347"/>
                  <a:gd name="T15" fmla="*/ 91 h 108"/>
                  <a:gd name="T16" fmla="*/ 19 w 347"/>
                  <a:gd name="T17" fmla="*/ 72 h 108"/>
                  <a:gd name="T18" fmla="*/ 11 w 347"/>
                  <a:gd name="T19" fmla="*/ 53 h 108"/>
                  <a:gd name="T20" fmla="*/ 4 w 347"/>
                  <a:gd name="T21" fmla="*/ 32 h 108"/>
                  <a:gd name="T22" fmla="*/ 2 w 347"/>
                  <a:gd name="T23" fmla="*/ 34 h 108"/>
                  <a:gd name="T24" fmla="*/ 0 w 347"/>
                  <a:gd name="T25" fmla="*/ 34 h 108"/>
                  <a:gd name="T26" fmla="*/ 341 w 347"/>
                  <a:gd name="T27" fmla="*/ 41 h 108"/>
                  <a:gd name="T28" fmla="*/ 345 w 347"/>
                  <a:gd name="T29" fmla="*/ 24 h 108"/>
                  <a:gd name="T30" fmla="*/ 347 w 347"/>
                  <a:gd name="T31" fmla="*/ 4 h 108"/>
                  <a:gd name="T32" fmla="*/ 347 w 347"/>
                  <a:gd name="T33" fmla="*/ 2 h 108"/>
                  <a:gd name="T34" fmla="*/ 345 w 347"/>
                  <a:gd name="T35" fmla="*/ 0 h 108"/>
                  <a:gd name="T36" fmla="*/ 341 w 347"/>
                  <a:gd name="T37" fmla="*/ 23 h 108"/>
                  <a:gd name="T38" fmla="*/ 337 w 347"/>
                  <a:gd name="T39" fmla="*/ 41 h 108"/>
                  <a:gd name="T40" fmla="*/ 339 w 347"/>
                  <a:gd name="T41" fmla="*/ 41 h 108"/>
                  <a:gd name="T42" fmla="*/ 341 w 347"/>
                  <a:gd name="T43" fmla="*/ 41 h 10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47"/>
                  <a:gd name="T67" fmla="*/ 0 h 108"/>
                  <a:gd name="T68" fmla="*/ 347 w 347"/>
                  <a:gd name="T69" fmla="*/ 108 h 10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2" name="Freeform 281">
                <a:extLst>
                  <a:ext uri="{FF2B5EF4-FFF2-40B4-BE49-F238E27FC236}">
                    <a16:creationId xmlns:a16="http://schemas.microsoft.com/office/drawing/2014/main" id="{E5EDC752-E379-46A8-8CDA-65557C797A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>
                  <a:gd name="T0" fmla="*/ 0 w 345"/>
                  <a:gd name="T1" fmla="*/ 34 h 110"/>
                  <a:gd name="T2" fmla="*/ 7 w 345"/>
                  <a:gd name="T3" fmla="*/ 55 h 110"/>
                  <a:gd name="T4" fmla="*/ 15 w 345"/>
                  <a:gd name="T5" fmla="*/ 76 h 110"/>
                  <a:gd name="T6" fmla="*/ 26 w 345"/>
                  <a:gd name="T7" fmla="*/ 93 h 110"/>
                  <a:gd name="T8" fmla="*/ 40 w 345"/>
                  <a:gd name="T9" fmla="*/ 110 h 110"/>
                  <a:gd name="T10" fmla="*/ 41 w 345"/>
                  <a:gd name="T11" fmla="*/ 108 h 110"/>
                  <a:gd name="T12" fmla="*/ 43 w 345"/>
                  <a:gd name="T13" fmla="*/ 108 h 110"/>
                  <a:gd name="T14" fmla="*/ 30 w 345"/>
                  <a:gd name="T15" fmla="*/ 93 h 110"/>
                  <a:gd name="T16" fmla="*/ 19 w 345"/>
                  <a:gd name="T17" fmla="*/ 74 h 110"/>
                  <a:gd name="T18" fmla="*/ 11 w 345"/>
                  <a:gd name="T19" fmla="*/ 55 h 110"/>
                  <a:gd name="T20" fmla="*/ 4 w 345"/>
                  <a:gd name="T21" fmla="*/ 34 h 110"/>
                  <a:gd name="T22" fmla="*/ 2 w 345"/>
                  <a:gd name="T23" fmla="*/ 34 h 110"/>
                  <a:gd name="T24" fmla="*/ 0 w 345"/>
                  <a:gd name="T25" fmla="*/ 34 h 110"/>
                  <a:gd name="T26" fmla="*/ 337 w 345"/>
                  <a:gd name="T27" fmla="*/ 43 h 110"/>
                  <a:gd name="T28" fmla="*/ 341 w 345"/>
                  <a:gd name="T29" fmla="*/ 25 h 110"/>
                  <a:gd name="T30" fmla="*/ 345 w 345"/>
                  <a:gd name="T31" fmla="*/ 4 h 110"/>
                  <a:gd name="T32" fmla="*/ 343 w 345"/>
                  <a:gd name="T33" fmla="*/ 2 h 110"/>
                  <a:gd name="T34" fmla="*/ 341 w 345"/>
                  <a:gd name="T35" fmla="*/ 0 h 110"/>
                  <a:gd name="T36" fmla="*/ 337 w 345"/>
                  <a:gd name="T37" fmla="*/ 23 h 110"/>
                  <a:gd name="T38" fmla="*/ 334 w 345"/>
                  <a:gd name="T39" fmla="*/ 43 h 110"/>
                  <a:gd name="T40" fmla="*/ 335 w 345"/>
                  <a:gd name="T41" fmla="*/ 43 h 110"/>
                  <a:gd name="T42" fmla="*/ 337 w 345"/>
                  <a:gd name="T43" fmla="*/ 43 h 11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45"/>
                  <a:gd name="T67" fmla="*/ 0 h 110"/>
                  <a:gd name="T68" fmla="*/ 345 w 345"/>
                  <a:gd name="T69" fmla="*/ 110 h 11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3" name="Freeform 282">
                <a:extLst>
                  <a:ext uri="{FF2B5EF4-FFF2-40B4-BE49-F238E27FC236}">
                    <a16:creationId xmlns:a16="http://schemas.microsoft.com/office/drawing/2014/main" id="{CDD46D55-347B-4427-871F-E6FB6B76AE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>
                  <a:gd name="T0" fmla="*/ 0 w 341"/>
                  <a:gd name="T1" fmla="*/ 34 h 108"/>
                  <a:gd name="T2" fmla="*/ 7 w 341"/>
                  <a:gd name="T3" fmla="*/ 55 h 108"/>
                  <a:gd name="T4" fmla="*/ 15 w 341"/>
                  <a:gd name="T5" fmla="*/ 74 h 108"/>
                  <a:gd name="T6" fmla="*/ 26 w 341"/>
                  <a:gd name="T7" fmla="*/ 93 h 108"/>
                  <a:gd name="T8" fmla="*/ 39 w 341"/>
                  <a:gd name="T9" fmla="*/ 108 h 108"/>
                  <a:gd name="T10" fmla="*/ 41 w 341"/>
                  <a:gd name="T11" fmla="*/ 108 h 108"/>
                  <a:gd name="T12" fmla="*/ 43 w 341"/>
                  <a:gd name="T13" fmla="*/ 108 h 108"/>
                  <a:gd name="T14" fmla="*/ 30 w 341"/>
                  <a:gd name="T15" fmla="*/ 91 h 108"/>
                  <a:gd name="T16" fmla="*/ 19 w 341"/>
                  <a:gd name="T17" fmla="*/ 74 h 108"/>
                  <a:gd name="T18" fmla="*/ 11 w 341"/>
                  <a:gd name="T19" fmla="*/ 55 h 108"/>
                  <a:gd name="T20" fmla="*/ 3 w 341"/>
                  <a:gd name="T21" fmla="*/ 34 h 108"/>
                  <a:gd name="T22" fmla="*/ 2 w 341"/>
                  <a:gd name="T23" fmla="*/ 34 h 108"/>
                  <a:gd name="T24" fmla="*/ 0 w 341"/>
                  <a:gd name="T25" fmla="*/ 34 h 108"/>
                  <a:gd name="T26" fmla="*/ 333 w 341"/>
                  <a:gd name="T27" fmla="*/ 43 h 108"/>
                  <a:gd name="T28" fmla="*/ 337 w 341"/>
                  <a:gd name="T29" fmla="*/ 25 h 108"/>
                  <a:gd name="T30" fmla="*/ 341 w 341"/>
                  <a:gd name="T31" fmla="*/ 2 h 108"/>
                  <a:gd name="T32" fmla="*/ 339 w 341"/>
                  <a:gd name="T33" fmla="*/ 0 h 108"/>
                  <a:gd name="T34" fmla="*/ 337 w 341"/>
                  <a:gd name="T35" fmla="*/ 0 h 108"/>
                  <a:gd name="T36" fmla="*/ 335 w 341"/>
                  <a:gd name="T37" fmla="*/ 23 h 108"/>
                  <a:gd name="T38" fmla="*/ 330 w 341"/>
                  <a:gd name="T39" fmla="*/ 43 h 108"/>
                  <a:gd name="T40" fmla="*/ 332 w 341"/>
                  <a:gd name="T41" fmla="*/ 43 h 108"/>
                  <a:gd name="T42" fmla="*/ 333 w 341"/>
                  <a:gd name="T43" fmla="*/ 43 h 10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41"/>
                  <a:gd name="T67" fmla="*/ 0 h 108"/>
                  <a:gd name="T68" fmla="*/ 341 w 341"/>
                  <a:gd name="T69" fmla="*/ 108 h 10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4" name="Freeform 283">
                <a:extLst>
                  <a:ext uri="{FF2B5EF4-FFF2-40B4-BE49-F238E27FC236}">
                    <a16:creationId xmlns:a16="http://schemas.microsoft.com/office/drawing/2014/main" id="{F9C68D80-D706-442C-875D-FDDD2B7157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>
                  <a:gd name="T0" fmla="*/ 0 w 337"/>
                  <a:gd name="T1" fmla="*/ 36 h 110"/>
                  <a:gd name="T2" fmla="*/ 7 w 337"/>
                  <a:gd name="T3" fmla="*/ 57 h 110"/>
                  <a:gd name="T4" fmla="*/ 15 w 337"/>
                  <a:gd name="T5" fmla="*/ 76 h 110"/>
                  <a:gd name="T6" fmla="*/ 26 w 337"/>
                  <a:gd name="T7" fmla="*/ 95 h 110"/>
                  <a:gd name="T8" fmla="*/ 39 w 337"/>
                  <a:gd name="T9" fmla="*/ 110 h 110"/>
                  <a:gd name="T10" fmla="*/ 41 w 337"/>
                  <a:gd name="T11" fmla="*/ 110 h 110"/>
                  <a:gd name="T12" fmla="*/ 43 w 337"/>
                  <a:gd name="T13" fmla="*/ 110 h 110"/>
                  <a:gd name="T14" fmla="*/ 30 w 337"/>
                  <a:gd name="T15" fmla="*/ 93 h 110"/>
                  <a:gd name="T16" fmla="*/ 18 w 337"/>
                  <a:gd name="T17" fmla="*/ 76 h 110"/>
                  <a:gd name="T18" fmla="*/ 11 w 337"/>
                  <a:gd name="T19" fmla="*/ 55 h 110"/>
                  <a:gd name="T20" fmla="*/ 3 w 337"/>
                  <a:gd name="T21" fmla="*/ 36 h 110"/>
                  <a:gd name="T22" fmla="*/ 1 w 337"/>
                  <a:gd name="T23" fmla="*/ 36 h 110"/>
                  <a:gd name="T24" fmla="*/ 0 w 337"/>
                  <a:gd name="T25" fmla="*/ 36 h 110"/>
                  <a:gd name="T26" fmla="*/ 330 w 337"/>
                  <a:gd name="T27" fmla="*/ 45 h 110"/>
                  <a:gd name="T28" fmla="*/ 333 w 337"/>
                  <a:gd name="T29" fmla="*/ 25 h 110"/>
                  <a:gd name="T30" fmla="*/ 337 w 337"/>
                  <a:gd name="T31" fmla="*/ 2 h 110"/>
                  <a:gd name="T32" fmla="*/ 335 w 337"/>
                  <a:gd name="T33" fmla="*/ 2 h 110"/>
                  <a:gd name="T34" fmla="*/ 333 w 337"/>
                  <a:gd name="T35" fmla="*/ 0 h 110"/>
                  <a:gd name="T36" fmla="*/ 331 w 337"/>
                  <a:gd name="T37" fmla="*/ 23 h 110"/>
                  <a:gd name="T38" fmla="*/ 326 w 337"/>
                  <a:gd name="T39" fmla="*/ 45 h 110"/>
                  <a:gd name="T40" fmla="*/ 328 w 337"/>
                  <a:gd name="T41" fmla="*/ 45 h 110"/>
                  <a:gd name="T42" fmla="*/ 330 w 337"/>
                  <a:gd name="T43" fmla="*/ 45 h 11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37"/>
                  <a:gd name="T67" fmla="*/ 0 h 110"/>
                  <a:gd name="T68" fmla="*/ 337 w 337"/>
                  <a:gd name="T69" fmla="*/ 110 h 11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5" name="Freeform 284">
                <a:extLst>
                  <a:ext uri="{FF2B5EF4-FFF2-40B4-BE49-F238E27FC236}">
                    <a16:creationId xmlns:a16="http://schemas.microsoft.com/office/drawing/2014/main" id="{33ED8A4F-5ED3-4EE1-8746-B8ED5451FF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>
                  <a:gd name="T0" fmla="*/ 0 w 334"/>
                  <a:gd name="T1" fmla="*/ 38 h 112"/>
                  <a:gd name="T2" fmla="*/ 8 w 334"/>
                  <a:gd name="T3" fmla="*/ 59 h 112"/>
                  <a:gd name="T4" fmla="*/ 16 w 334"/>
                  <a:gd name="T5" fmla="*/ 78 h 112"/>
                  <a:gd name="T6" fmla="*/ 27 w 334"/>
                  <a:gd name="T7" fmla="*/ 95 h 112"/>
                  <a:gd name="T8" fmla="*/ 40 w 334"/>
                  <a:gd name="T9" fmla="*/ 112 h 112"/>
                  <a:gd name="T10" fmla="*/ 42 w 334"/>
                  <a:gd name="T11" fmla="*/ 112 h 112"/>
                  <a:gd name="T12" fmla="*/ 44 w 334"/>
                  <a:gd name="T13" fmla="*/ 110 h 112"/>
                  <a:gd name="T14" fmla="*/ 31 w 334"/>
                  <a:gd name="T15" fmla="*/ 95 h 112"/>
                  <a:gd name="T16" fmla="*/ 19 w 334"/>
                  <a:gd name="T17" fmla="*/ 76 h 112"/>
                  <a:gd name="T18" fmla="*/ 12 w 334"/>
                  <a:gd name="T19" fmla="*/ 57 h 112"/>
                  <a:gd name="T20" fmla="*/ 4 w 334"/>
                  <a:gd name="T21" fmla="*/ 36 h 112"/>
                  <a:gd name="T22" fmla="*/ 2 w 334"/>
                  <a:gd name="T23" fmla="*/ 38 h 112"/>
                  <a:gd name="T24" fmla="*/ 0 w 334"/>
                  <a:gd name="T25" fmla="*/ 38 h 112"/>
                  <a:gd name="T26" fmla="*/ 327 w 334"/>
                  <a:gd name="T27" fmla="*/ 47 h 112"/>
                  <a:gd name="T28" fmla="*/ 332 w 334"/>
                  <a:gd name="T29" fmla="*/ 27 h 112"/>
                  <a:gd name="T30" fmla="*/ 334 w 334"/>
                  <a:gd name="T31" fmla="*/ 4 h 112"/>
                  <a:gd name="T32" fmla="*/ 332 w 334"/>
                  <a:gd name="T33" fmla="*/ 2 h 112"/>
                  <a:gd name="T34" fmla="*/ 330 w 334"/>
                  <a:gd name="T35" fmla="*/ 0 h 112"/>
                  <a:gd name="T36" fmla="*/ 329 w 334"/>
                  <a:gd name="T37" fmla="*/ 25 h 112"/>
                  <a:gd name="T38" fmla="*/ 323 w 334"/>
                  <a:gd name="T39" fmla="*/ 47 h 112"/>
                  <a:gd name="T40" fmla="*/ 325 w 334"/>
                  <a:gd name="T41" fmla="*/ 47 h 112"/>
                  <a:gd name="T42" fmla="*/ 327 w 334"/>
                  <a:gd name="T43" fmla="*/ 47 h 11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34"/>
                  <a:gd name="T67" fmla="*/ 0 h 112"/>
                  <a:gd name="T68" fmla="*/ 334 w 334"/>
                  <a:gd name="T69" fmla="*/ 112 h 11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6" name="Freeform 285">
                <a:extLst>
                  <a:ext uri="{FF2B5EF4-FFF2-40B4-BE49-F238E27FC236}">
                    <a16:creationId xmlns:a16="http://schemas.microsoft.com/office/drawing/2014/main" id="{8BC1A3A4-CB98-4234-8882-047BA3E60E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>
                  <a:gd name="T0" fmla="*/ 0 w 330"/>
                  <a:gd name="T1" fmla="*/ 40 h 114"/>
                  <a:gd name="T2" fmla="*/ 8 w 330"/>
                  <a:gd name="T3" fmla="*/ 59 h 114"/>
                  <a:gd name="T4" fmla="*/ 15 w 330"/>
                  <a:gd name="T5" fmla="*/ 80 h 114"/>
                  <a:gd name="T6" fmla="*/ 27 w 330"/>
                  <a:gd name="T7" fmla="*/ 97 h 114"/>
                  <a:gd name="T8" fmla="*/ 40 w 330"/>
                  <a:gd name="T9" fmla="*/ 114 h 114"/>
                  <a:gd name="T10" fmla="*/ 42 w 330"/>
                  <a:gd name="T11" fmla="*/ 112 h 114"/>
                  <a:gd name="T12" fmla="*/ 44 w 330"/>
                  <a:gd name="T13" fmla="*/ 112 h 114"/>
                  <a:gd name="T14" fmla="*/ 31 w 330"/>
                  <a:gd name="T15" fmla="*/ 97 h 114"/>
                  <a:gd name="T16" fmla="*/ 19 w 330"/>
                  <a:gd name="T17" fmla="*/ 78 h 114"/>
                  <a:gd name="T18" fmla="*/ 12 w 330"/>
                  <a:gd name="T19" fmla="*/ 59 h 114"/>
                  <a:gd name="T20" fmla="*/ 4 w 330"/>
                  <a:gd name="T21" fmla="*/ 38 h 114"/>
                  <a:gd name="T22" fmla="*/ 2 w 330"/>
                  <a:gd name="T23" fmla="*/ 38 h 114"/>
                  <a:gd name="T24" fmla="*/ 0 w 330"/>
                  <a:gd name="T25" fmla="*/ 40 h 114"/>
                  <a:gd name="T26" fmla="*/ 323 w 330"/>
                  <a:gd name="T27" fmla="*/ 49 h 114"/>
                  <a:gd name="T28" fmla="*/ 328 w 330"/>
                  <a:gd name="T29" fmla="*/ 27 h 114"/>
                  <a:gd name="T30" fmla="*/ 330 w 330"/>
                  <a:gd name="T31" fmla="*/ 4 h 114"/>
                  <a:gd name="T32" fmla="*/ 328 w 330"/>
                  <a:gd name="T33" fmla="*/ 2 h 114"/>
                  <a:gd name="T34" fmla="*/ 327 w 330"/>
                  <a:gd name="T35" fmla="*/ 0 h 114"/>
                  <a:gd name="T36" fmla="*/ 327 w 330"/>
                  <a:gd name="T37" fmla="*/ 0 h 114"/>
                  <a:gd name="T38" fmla="*/ 327 w 330"/>
                  <a:gd name="T39" fmla="*/ 0 h 114"/>
                  <a:gd name="T40" fmla="*/ 325 w 330"/>
                  <a:gd name="T41" fmla="*/ 25 h 114"/>
                  <a:gd name="T42" fmla="*/ 319 w 330"/>
                  <a:gd name="T43" fmla="*/ 49 h 114"/>
                  <a:gd name="T44" fmla="*/ 321 w 330"/>
                  <a:gd name="T45" fmla="*/ 49 h 114"/>
                  <a:gd name="T46" fmla="*/ 323 w 330"/>
                  <a:gd name="T47" fmla="*/ 49 h 11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30"/>
                  <a:gd name="T73" fmla="*/ 0 h 114"/>
                  <a:gd name="T74" fmla="*/ 330 w 330"/>
                  <a:gd name="T75" fmla="*/ 114 h 11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7" name="Freeform 286">
                <a:extLst>
                  <a:ext uri="{FF2B5EF4-FFF2-40B4-BE49-F238E27FC236}">
                    <a16:creationId xmlns:a16="http://schemas.microsoft.com/office/drawing/2014/main" id="{FA44A1EA-5285-44EC-BCC9-5E402B8650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>
                  <a:gd name="T0" fmla="*/ 0 w 326"/>
                  <a:gd name="T1" fmla="*/ 40 h 114"/>
                  <a:gd name="T2" fmla="*/ 8 w 326"/>
                  <a:gd name="T3" fmla="*/ 61 h 114"/>
                  <a:gd name="T4" fmla="*/ 15 w 326"/>
                  <a:gd name="T5" fmla="*/ 80 h 114"/>
                  <a:gd name="T6" fmla="*/ 27 w 326"/>
                  <a:gd name="T7" fmla="*/ 99 h 114"/>
                  <a:gd name="T8" fmla="*/ 40 w 326"/>
                  <a:gd name="T9" fmla="*/ 114 h 114"/>
                  <a:gd name="T10" fmla="*/ 42 w 326"/>
                  <a:gd name="T11" fmla="*/ 114 h 114"/>
                  <a:gd name="T12" fmla="*/ 44 w 326"/>
                  <a:gd name="T13" fmla="*/ 114 h 114"/>
                  <a:gd name="T14" fmla="*/ 31 w 326"/>
                  <a:gd name="T15" fmla="*/ 97 h 114"/>
                  <a:gd name="T16" fmla="*/ 19 w 326"/>
                  <a:gd name="T17" fmla="*/ 80 h 114"/>
                  <a:gd name="T18" fmla="*/ 12 w 326"/>
                  <a:gd name="T19" fmla="*/ 61 h 114"/>
                  <a:gd name="T20" fmla="*/ 4 w 326"/>
                  <a:gd name="T21" fmla="*/ 40 h 114"/>
                  <a:gd name="T22" fmla="*/ 2 w 326"/>
                  <a:gd name="T23" fmla="*/ 40 h 114"/>
                  <a:gd name="T24" fmla="*/ 0 w 326"/>
                  <a:gd name="T25" fmla="*/ 40 h 114"/>
                  <a:gd name="T26" fmla="*/ 319 w 326"/>
                  <a:gd name="T27" fmla="*/ 51 h 114"/>
                  <a:gd name="T28" fmla="*/ 325 w 326"/>
                  <a:gd name="T29" fmla="*/ 29 h 114"/>
                  <a:gd name="T30" fmla="*/ 326 w 326"/>
                  <a:gd name="T31" fmla="*/ 4 h 114"/>
                  <a:gd name="T32" fmla="*/ 325 w 326"/>
                  <a:gd name="T33" fmla="*/ 2 h 114"/>
                  <a:gd name="T34" fmla="*/ 323 w 326"/>
                  <a:gd name="T35" fmla="*/ 0 h 114"/>
                  <a:gd name="T36" fmla="*/ 323 w 326"/>
                  <a:gd name="T37" fmla="*/ 0 h 114"/>
                  <a:gd name="T38" fmla="*/ 323 w 326"/>
                  <a:gd name="T39" fmla="*/ 0 h 114"/>
                  <a:gd name="T40" fmla="*/ 323 w 326"/>
                  <a:gd name="T41" fmla="*/ 2 h 114"/>
                  <a:gd name="T42" fmla="*/ 323 w 326"/>
                  <a:gd name="T43" fmla="*/ 2 h 114"/>
                  <a:gd name="T44" fmla="*/ 321 w 326"/>
                  <a:gd name="T45" fmla="*/ 27 h 114"/>
                  <a:gd name="T46" fmla="*/ 315 w 326"/>
                  <a:gd name="T47" fmla="*/ 51 h 114"/>
                  <a:gd name="T48" fmla="*/ 317 w 326"/>
                  <a:gd name="T49" fmla="*/ 51 h 114"/>
                  <a:gd name="T50" fmla="*/ 319 w 326"/>
                  <a:gd name="T51" fmla="*/ 51 h 11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26"/>
                  <a:gd name="T79" fmla="*/ 0 h 114"/>
                  <a:gd name="T80" fmla="*/ 326 w 326"/>
                  <a:gd name="T81" fmla="*/ 114 h 11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8" name="Freeform 287">
                <a:extLst>
                  <a:ext uri="{FF2B5EF4-FFF2-40B4-BE49-F238E27FC236}">
                    <a16:creationId xmlns:a16="http://schemas.microsoft.com/office/drawing/2014/main" id="{7F908532-76E5-4408-A1AA-B56B6B47136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>
                  <a:gd name="T0" fmla="*/ 323 w 323"/>
                  <a:gd name="T1" fmla="*/ 4 h 116"/>
                  <a:gd name="T2" fmla="*/ 323 w 323"/>
                  <a:gd name="T3" fmla="*/ 4 h 116"/>
                  <a:gd name="T4" fmla="*/ 323 w 323"/>
                  <a:gd name="T5" fmla="*/ 4 h 116"/>
                  <a:gd name="T6" fmla="*/ 321 w 323"/>
                  <a:gd name="T7" fmla="*/ 2 h 116"/>
                  <a:gd name="T8" fmla="*/ 321 w 323"/>
                  <a:gd name="T9" fmla="*/ 2 h 116"/>
                  <a:gd name="T10" fmla="*/ 319 w 323"/>
                  <a:gd name="T11" fmla="*/ 0 h 116"/>
                  <a:gd name="T12" fmla="*/ 319 w 323"/>
                  <a:gd name="T13" fmla="*/ 0 h 116"/>
                  <a:gd name="T14" fmla="*/ 319 w 323"/>
                  <a:gd name="T15" fmla="*/ 2 h 116"/>
                  <a:gd name="T16" fmla="*/ 319 w 323"/>
                  <a:gd name="T17" fmla="*/ 4 h 116"/>
                  <a:gd name="T18" fmla="*/ 317 w 323"/>
                  <a:gd name="T19" fmla="*/ 17 h 116"/>
                  <a:gd name="T20" fmla="*/ 317 w 323"/>
                  <a:gd name="T21" fmla="*/ 29 h 116"/>
                  <a:gd name="T22" fmla="*/ 313 w 323"/>
                  <a:gd name="T23" fmla="*/ 42 h 116"/>
                  <a:gd name="T24" fmla="*/ 311 w 323"/>
                  <a:gd name="T25" fmla="*/ 53 h 116"/>
                  <a:gd name="T26" fmla="*/ 313 w 323"/>
                  <a:gd name="T27" fmla="*/ 53 h 116"/>
                  <a:gd name="T28" fmla="*/ 315 w 323"/>
                  <a:gd name="T29" fmla="*/ 53 h 116"/>
                  <a:gd name="T30" fmla="*/ 321 w 323"/>
                  <a:gd name="T31" fmla="*/ 29 h 116"/>
                  <a:gd name="T32" fmla="*/ 323 w 323"/>
                  <a:gd name="T33" fmla="*/ 4 h 116"/>
                  <a:gd name="T34" fmla="*/ 0 w 323"/>
                  <a:gd name="T35" fmla="*/ 42 h 116"/>
                  <a:gd name="T36" fmla="*/ 8 w 323"/>
                  <a:gd name="T37" fmla="*/ 63 h 116"/>
                  <a:gd name="T38" fmla="*/ 15 w 323"/>
                  <a:gd name="T39" fmla="*/ 82 h 116"/>
                  <a:gd name="T40" fmla="*/ 27 w 323"/>
                  <a:gd name="T41" fmla="*/ 101 h 116"/>
                  <a:gd name="T42" fmla="*/ 40 w 323"/>
                  <a:gd name="T43" fmla="*/ 116 h 116"/>
                  <a:gd name="T44" fmla="*/ 42 w 323"/>
                  <a:gd name="T45" fmla="*/ 116 h 116"/>
                  <a:gd name="T46" fmla="*/ 44 w 323"/>
                  <a:gd name="T47" fmla="*/ 114 h 116"/>
                  <a:gd name="T48" fmla="*/ 30 w 323"/>
                  <a:gd name="T49" fmla="*/ 99 h 116"/>
                  <a:gd name="T50" fmla="*/ 19 w 323"/>
                  <a:gd name="T51" fmla="*/ 82 h 116"/>
                  <a:gd name="T52" fmla="*/ 11 w 323"/>
                  <a:gd name="T53" fmla="*/ 63 h 116"/>
                  <a:gd name="T54" fmla="*/ 4 w 323"/>
                  <a:gd name="T55" fmla="*/ 42 h 116"/>
                  <a:gd name="T56" fmla="*/ 2 w 323"/>
                  <a:gd name="T57" fmla="*/ 42 h 116"/>
                  <a:gd name="T58" fmla="*/ 0 w 323"/>
                  <a:gd name="T59" fmla="*/ 42 h 11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323"/>
                  <a:gd name="T91" fmla="*/ 0 h 116"/>
                  <a:gd name="T92" fmla="*/ 323 w 323"/>
                  <a:gd name="T93" fmla="*/ 116 h 11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9" name="Freeform 288">
                <a:extLst>
                  <a:ext uri="{FF2B5EF4-FFF2-40B4-BE49-F238E27FC236}">
                    <a16:creationId xmlns:a16="http://schemas.microsoft.com/office/drawing/2014/main" id="{1CB35B74-55D3-4FF6-9E59-E9ACFF4FF8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>
                  <a:gd name="T0" fmla="*/ 319 w 319"/>
                  <a:gd name="T1" fmla="*/ 5 h 117"/>
                  <a:gd name="T2" fmla="*/ 319 w 319"/>
                  <a:gd name="T3" fmla="*/ 5 h 117"/>
                  <a:gd name="T4" fmla="*/ 319 w 319"/>
                  <a:gd name="T5" fmla="*/ 3 h 117"/>
                  <a:gd name="T6" fmla="*/ 317 w 319"/>
                  <a:gd name="T7" fmla="*/ 1 h 117"/>
                  <a:gd name="T8" fmla="*/ 315 w 319"/>
                  <a:gd name="T9" fmla="*/ 0 h 117"/>
                  <a:gd name="T10" fmla="*/ 315 w 319"/>
                  <a:gd name="T11" fmla="*/ 3 h 117"/>
                  <a:gd name="T12" fmla="*/ 315 w 319"/>
                  <a:gd name="T13" fmla="*/ 5 h 117"/>
                  <a:gd name="T14" fmla="*/ 313 w 319"/>
                  <a:gd name="T15" fmla="*/ 18 h 117"/>
                  <a:gd name="T16" fmla="*/ 313 w 319"/>
                  <a:gd name="T17" fmla="*/ 30 h 117"/>
                  <a:gd name="T18" fmla="*/ 309 w 319"/>
                  <a:gd name="T19" fmla="*/ 43 h 117"/>
                  <a:gd name="T20" fmla="*/ 307 w 319"/>
                  <a:gd name="T21" fmla="*/ 54 h 117"/>
                  <a:gd name="T22" fmla="*/ 309 w 319"/>
                  <a:gd name="T23" fmla="*/ 54 h 117"/>
                  <a:gd name="T24" fmla="*/ 311 w 319"/>
                  <a:gd name="T25" fmla="*/ 54 h 117"/>
                  <a:gd name="T26" fmla="*/ 317 w 319"/>
                  <a:gd name="T27" fmla="*/ 30 h 117"/>
                  <a:gd name="T28" fmla="*/ 319 w 319"/>
                  <a:gd name="T29" fmla="*/ 5 h 117"/>
                  <a:gd name="T30" fmla="*/ 0 w 319"/>
                  <a:gd name="T31" fmla="*/ 43 h 117"/>
                  <a:gd name="T32" fmla="*/ 8 w 319"/>
                  <a:gd name="T33" fmla="*/ 64 h 117"/>
                  <a:gd name="T34" fmla="*/ 15 w 319"/>
                  <a:gd name="T35" fmla="*/ 83 h 117"/>
                  <a:gd name="T36" fmla="*/ 27 w 319"/>
                  <a:gd name="T37" fmla="*/ 100 h 117"/>
                  <a:gd name="T38" fmla="*/ 40 w 319"/>
                  <a:gd name="T39" fmla="*/ 117 h 117"/>
                  <a:gd name="T40" fmla="*/ 42 w 319"/>
                  <a:gd name="T41" fmla="*/ 115 h 117"/>
                  <a:gd name="T42" fmla="*/ 44 w 319"/>
                  <a:gd name="T43" fmla="*/ 115 h 117"/>
                  <a:gd name="T44" fmla="*/ 30 w 319"/>
                  <a:gd name="T45" fmla="*/ 100 h 117"/>
                  <a:gd name="T46" fmla="*/ 19 w 319"/>
                  <a:gd name="T47" fmla="*/ 81 h 117"/>
                  <a:gd name="T48" fmla="*/ 9 w 319"/>
                  <a:gd name="T49" fmla="*/ 62 h 117"/>
                  <a:gd name="T50" fmla="*/ 4 w 319"/>
                  <a:gd name="T51" fmla="*/ 43 h 117"/>
                  <a:gd name="T52" fmla="*/ 2 w 319"/>
                  <a:gd name="T53" fmla="*/ 43 h 117"/>
                  <a:gd name="T54" fmla="*/ 0 w 319"/>
                  <a:gd name="T55" fmla="*/ 43 h 11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19"/>
                  <a:gd name="T85" fmla="*/ 0 h 117"/>
                  <a:gd name="T86" fmla="*/ 319 w 319"/>
                  <a:gd name="T87" fmla="*/ 117 h 117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0" name="Freeform 289">
                <a:extLst>
                  <a:ext uri="{FF2B5EF4-FFF2-40B4-BE49-F238E27FC236}">
                    <a16:creationId xmlns:a16="http://schemas.microsoft.com/office/drawing/2014/main" id="{CC6FA104-4FE5-4DE7-951E-A809268818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>
                  <a:gd name="T0" fmla="*/ 315 w 315"/>
                  <a:gd name="T1" fmla="*/ 7 h 117"/>
                  <a:gd name="T2" fmla="*/ 315 w 315"/>
                  <a:gd name="T3" fmla="*/ 5 h 117"/>
                  <a:gd name="T4" fmla="*/ 315 w 315"/>
                  <a:gd name="T5" fmla="*/ 3 h 117"/>
                  <a:gd name="T6" fmla="*/ 313 w 315"/>
                  <a:gd name="T7" fmla="*/ 2 h 117"/>
                  <a:gd name="T8" fmla="*/ 311 w 315"/>
                  <a:gd name="T9" fmla="*/ 0 h 117"/>
                  <a:gd name="T10" fmla="*/ 311 w 315"/>
                  <a:gd name="T11" fmla="*/ 3 h 117"/>
                  <a:gd name="T12" fmla="*/ 311 w 315"/>
                  <a:gd name="T13" fmla="*/ 7 h 117"/>
                  <a:gd name="T14" fmla="*/ 309 w 315"/>
                  <a:gd name="T15" fmla="*/ 20 h 117"/>
                  <a:gd name="T16" fmla="*/ 309 w 315"/>
                  <a:gd name="T17" fmla="*/ 32 h 117"/>
                  <a:gd name="T18" fmla="*/ 305 w 315"/>
                  <a:gd name="T19" fmla="*/ 45 h 117"/>
                  <a:gd name="T20" fmla="*/ 303 w 315"/>
                  <a:gd name="T21" fmla="*/ 56 h 117"/>
                  <a:gd name="T22" fmla="*/ 305 w 315"/>
                  <a:gd name="T23" fmla="*/ 56 h 117"/>
                  <a:gd name="T24" fmla="*/ 307 w 315"/>
                  <a:gd name="T25" fmla="*/ 56 h 117"/>
                  <a:gd name="T26" fmla="*/ 309 w 315"/>
                  <a:gd name="T27" fmla="*/ 45 h 117"/>
                  <a:gd name="T28" fmla="*/ 313 w 315"/>
                  <a:gd name="T29" fmla="*/ 32 h 117"/>
                  <a:gd name="T30" fmla="*/ 313 w 315"/>
                  <a:gd name="T31" fmla="*/ 20 h 117"/>
                  <a:gd name="T32" fmla="*/ 315 w 315"/>
                  <a:gd name="T33" fmla="*/ 7 h 117"/>
                  <a:gd name="T34" fmla="*/ 0 w 315"/>
                  <a:gd name="T35" fmla="*/ 45 h 117"/>
                  <a:gd name="T36" fmla="*/ 7 w 315"/>
                  <a:gd name="T37" fmla="*/ 66 h 117"/>
                  <a:gd name="T38" fmla="*/ 15 w 315"/>
                  <a:gd name="T39" fmla="*/ 85 h 117"/>
                  <a:gd name="T40" fmla="*/ 26 w 315"/>
                  <a:gd name="T41" fmla="*/ 102 h 117"/>
                  <a:gd name="T42" fmla="*/ 40 w 315"/>
                  <a:gd name="T43" fmla="*/ 117 h 117"/>
                  <a:gd name="T44" fmla="*/ 42 w 315"/>
                  <a:gd name="T45" fmla="*/ 117 h 117"/>
                  <a:gd name="T46" fmla="*/ 44 w 315"/>
                  <a:gd name="T47" fmla="*/ 117 h 117"/>
                  <a:gd name="T48" fmla="*/ 30 w 315"/>
                  <a:gd name="T49" fmla="*/ 100 h 117"/>
                  <a:gd name="T50" fmla="*/ 19 w 315"/>
                  <a:gd name="T51" fmla="*/ 83 h 117"/>
                  <a:gd name="T52" fmla="*/ 9 w 315"/>
                  <a:gd name="T53" fmla="*/ 64 h 117"/>
                  <a:gd name="T54" fmla="*/ 4 w 315"/>
                  <a:gd name="T55" fmla="*/ 43 h 117"/>
                  <a:gd name="T56" fmla="*/ 2 w 315"/>
                  <a:gd name="T57" fmla="*/ 45 h 117"/>
                  <a:gd name="T58" fmla="*/ 0 w 315"/>
                  <a:gd name="T59" fmla="*/ 45 h 11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315"/>
                  <a:gd name="T91" fmla="*/ 0 h 117"/>
                  <a:gd name="T92" fmla="*/ 315 w 315"/>
                  <a:gd name="T93" fmla="*/ 117 h 11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1" name="Freeform 290">
                <a:extLst>
                  <a:ext uri="{FF2B5EF4-FFF2-40B4-BE49-F238E27FC236}">
                    <a16:creationId xmlns:a16="http://schemas.microsoft.com/office/drawing/2014/main" id="{C5913981-A4DA-4C05-8A20-A2F9F14C6BD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>
                  <a:gd name="T0" fmla="*/ 311 w 311"/>
                  <a:gd name="T1" fmla="*/ 9 h 119"/>
                  <a:gd name="T2" fmla="*/ 311 w 311"/>
                  <a:gd name="T3" fmla="*/ 7 h 119"/>
                  <a:gd name="T4" fmla="*/ 311 w 311"/>
                  <a:gd name="T5" fmla="*/ 4 h 119"/>
                  <a:gd name="T6" fmla="*/ 309 w 311"/>
                  <a:gd name="T7" fmla="*/ 2 h 119"/>
                  <a:gd name="T8" fmla="*/ 307 w 311"/>
                  <a:gd name="T9" fmla="*/ 0 h 119"/>
                  <a:gd name="T10" fmla="*/ 307 w 311"/>
                  <a:gd name="T11" fmla="*/ 5 h 119"/>
                  <a:gd name="T12" fmla="*/ 307 w 311"/>
                  <a:gd name="T13" fmla="*/ 9 h 119"/>
                  <a:gd name="T14" fmla="*/ 305 w 311"/>
                  <a:gd name="T15" fmla="*/ 22 h 119"/>
                  <a:gd name="T16" fmla="*/ 305 w 311"/>
                  <a:gd name="T17" fmla="*/ 34 h 119"/>
                  <a:gd name="T18" fmla="*/ 301 w 311"/>
                  <a:gd name="T19" fmla="*/ 47 h 119"/>
                  <a:gd name="T20" fmla="*/ 300 w 311"/>
                  <a:gd name="T21" fmla="*/ 58 h 119"/>
                  <a:gd name="T22" fmla="*/ 301 w 311"/>
                  <a:gd name="T23" fmla="*/ 58 h 119"/>
                  <a:gd name="T24" fmla="*/ 303 w 311"/>
                  <a:gd name="T25" fmla="*/ 58 h 119"/>
                  <a:gd name="T26" fmla="*/ 305 w 311"/>
                  <a:gd name="T27" fmla="*/ 47 h 119"/>
                  <a:gd name="T28" fmla="*/ 309 w 311"/>
                  <a:gd name="T29" fmla="*/ 34 h 119"/>
                  <a:gd name="T30" fmla="*/ 309 w 311"/>
                  <a:gd name="T31" fmla="*/ 22 h 119"/>
                  <a:gd name="T32" fmla="*/ 311 w 311"/>
                  <a:gd name="T33" fmla="*/ 9 h 119"/>
                  <a:gd name="T34" fmla="*/ 0 w 311"/>
                  <a:gd name="T35" fmla="*/ 47 h 119"/>
                  <a:gd name="T36" fmla="*/ 5 w 311"/>
                  <a:gd name="T37" fmla="*/ 66 h 119"/>
                  <a:gd name="T38" fmla="*/ 15 w 311"/>
                  <a:gd name="T39" fmla="*/ 85 h 119"/>
                  <a:gd name="T40" fmla="*/ 26 w 311"/>
                  <a:gd name="T41" fmla="*/ 104 h 119"/>
                  <a:gd name="T42" fmla="*/ 40 w 311"/>
                  <a:gd name="T43" fmla="*/ 119 h 119"/>
                  <a:gd name="T44" fmla="*/ 42 w 311"/>
                  <a:gd name="T45" fmla="*/ 119 h 119"/>
                  <a:gd name="T46" fmla="*/ 43 w 311"/>
                  <a:gd name="T47" fmla="*/ 117 h 119"/>
                  <a:gd name="T48" fmla="*/ 30 w 311"/>
                  <a:gd name="T49" fmla="*/ 102 h 119"/>
                  <a:gd name="T50" fmla="*/ 19 w 311"/>
                  <a:gd name="T51" fmla="*/ 85 h 119"/>
                  <a:gd name="T52" fmla="*/ 9 w 311"/>
                  <a:gd name="T53" fmla="*/ 66 h 119"/>
                  <a:gd name="T54" fmla="*/ 4 w 311"/>
                  <a:gd name="T55" fmla="*/ 45 h 119"/>
                  <a:gd name="T56" fmla="*/ 4 w 311"/>
                  <a:gd name="T57" fmla="*/ 45 h 119"/>
                  <a:gd name="T58" fmla="*/ 4 w 311"/>
                  <a:gd name="T59" fmla="*/ 45 h 119"/>
                  <a:gd name="T60" fmla="*/ 2 w 311"/>
                  <a:gd name="T61" fmla="*/ 45 h 119"/>
                  <a:gd name="T62" fmla="*/ 0 w 311"/>
                  <a:gd name="T63" fmla="*/ 47 h 11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11"/>
                  <a:gd name="T97" fmla="*/ 0 h 119"/>
                  <a:gd name="T98" fmla="*/ 311 w 311"/>
                  <a:gd name="T99" fmla="*/ 119 h 11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2" name="Freeform 291">
                <a:extLst>
                  <a:ext uri="{FF2B5EF4-FFF2-40B4-BE49-F238E27FC236}">
                    <a16:creationId xmlns:a16="http://schemas.microsoft.com/office/drawing/2014/main" id="{4B342531-4CA5-427C-B3FF-918326432C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>
                  <a:gd name="T0" fmla="*/ 307 w 307"/>
                  <a:gd name="T1" fmla="*/ 11 h 121"/>
                  <a:gd name="T2" fmla="*/ 307 w 307"/>
                  <a:gd name="T3" fmla="*/ 7 h 121"/>
                  <a:gd name="T4" fmla="*/ 307 w 307"/>
                  <a:gd name="T5" fmla="*/ 4 h 121"/>
                  <a:gd name="T6" fmla="*/ 305 w 307"/>
                  <a:gd name="T7" fmla="*/ 2 h 121"/>
                  <a:gd name="T8" fmla="*/ 301 w 307"/>
                  <a:gd name="T9" fmla="*/ 0 h 121"/>
                  <a:gd name="T10" fmla="*/ 303 w 307"/>
                  <a:gd name="T11" fmla="*/ 6 h 121"/>
                  <a:gd name="T12" fmla="*/ 303 w 307"/>
                  <a:gd name="T13" fmla="*/ 11 h 121"/>
                  <a:gd name="T14" fmla="*/ 301 w 307"/>
                  <a:gd name="T15" fmla="*/ 24 h 121"/>
                  <a:gd name="T16" fmla="*/ 301 w 307"/>
                  <a:gd name="T17" fmla="*/ 36 h 121"/>
                  <a:gd name="T18" fmla="*/ 298 w 307"/>
                  <a:gd name="T19" fmla="*/ 49 h 121"/>
                  <a:gd name="T20" fmla="*/ 296 w 307"/>
                  <a:gd name="T21" fmla="*/ 60 h 121"/>
                  <a:gd name="T22" fmla="*/ 298 w 307"/>
                  <a:gd name="T23" fmla="*/ 60 h 121"/>
                  <a:gd name="T24" fmla="*/ 299 w 307"/>
                  <a:gd name="T25" fmla="*/ 60 h 121"/>
                  <a:gd name="T26" fmla="*/ 301 w 307"/>
                  <a:gd name="T27" fmla="*/ 49 h 121"/>
                  <a:gd name="T28" fmla="*/ 305 w 307"/>
                  <a:gd name="T29" fmla="*/ 36 h 121"/>
                  <a:gd name="T30" fmla="*/ 305 w 307"/>
                  <a:gd name="T31" fmla="*/ 24 h 121"/>
                  <a:gd name="T32" fmla="*/ 307 w 307"/>
                  <a:gd name="T33" fmla="*/ 11 h 121"/>
                  <a:gd name="T34" fmla="*/ 0 w 307"/>
                  <a:gd name="T35" fmla="*/ 47 h 121"/>
                  <a:gd name="T36" fmla="*/ 5 w 307"/>
                  <a:gd name="T37" fmla="*/ 68 h 121"/>
                  <a:gd name="T38" fmla="*/ 15 w 307"/>
                  <a:gd name="T39" fmla="*/ 87 h 121"/>
                  <a:gd name="T40" fmla="*/ 26 w 307"/>
                  <a:gd name="T41" fmla="*/ 104 h 121"/>
                  <a:gd name="T42" fmla="*/ 40 w 307"/>
                  <a:gd name="T43" fmla="*/ 121 h 121"/>
                  <a:gd name="T44" fmla="*/ 41 w 307"/>
                  <a:gd name="T45" fmla="*/ 119 h 121"/>
                  <a:gd name="T46" fmla="*/ 45 w 307"/>
                  <a:gd name="T47" fmla="*/ 119 h 121"/>
                  <a:gd name="T48" fmla="*/ 30 w 307"/>
                  <a:gd name="T49" fmla="*/ 104 h 121"/>
                  <a:gd name="T50" fmla="*/ 19 w 307"/>
                  <a:gd name="T51" fmla="*/ 87 h 121"/>
                  <a:gd name="T52" fmla="*/ 9 w 307"/>
                  <a:gd name="T53" fmla="*/ 66 h 121"/>
                  <a:gd name="T54" fmla="*/ 3 w 307"/>
                  <a:gd name="T55" fmla="*/ 47 h 121"/>
                  <a:gd name="T56" fmla="*/ 2 w 307"/>
                  <a:gd name="T57" fmla="*/ 47 h 121"/>
                  <a:gd name="T58" fmla="*/ 2 w 307"/>
                  <a:gd name="T59" fmla="*/ 47 h 121"/>
                  <a:gd name="T60" fmla="*/ 0 w 307"/>
                  <a:gd name="T61" fmla="*/ 47 h 121"/>
                  <a:gd name="T62" fmla="*/ 0 w 307"/>
                  <a:gd name="T63" fmla="*/ 47 h 12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07"/>
                  <a:gd name="T97" fmla="*/ 0 h 121"/>
                  <a:gd name="T98" fmla="*/ 307 w 307"/>
                  <a:gd name="T99" fmla="*/ 121 h 12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" name="Freeform 292">
                <a:extLst>
                  <a:ext uri="{FF2B5EF4-FFF2-40B4-BE49-F238E27FC236}">
                    <a16:creationId xmlns:a16="http://schemas.microsoft.com/office/drawing/2014/main" id="{1B7CF947-2E22-45B0-A42B-7C39AA97BF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>
                  <a:gd name="T0" fmla="*/ 303 w 303"/>
                  <a:gd name="T1" fmla="*/ 13 h 121"/>
                  <a:gd name="T2" fmla="*/ 303 w 303"/>
                  <a:gd name="T3" fmla="*/ 9 h 121"/>
                  <a:gd name="T4" fmla="*/ 303 w 303"/>
                  <a:gd name="T5" fmla="*/ 4 h 121"/>
                  <a:gd name="T6" fmla="*/ 299 w 303"/>
                  <a:gd name="T7" fmla="*/ 2 h 121"/>
                  <a:gd name="T8" fmla="*/ 297 w 303"/>
                  <a:gd name="T9" fmla="*/ 0 h 121"/>
                  <a:gd name="T10" fmla="*/ 299 w 303"/>
                  <a:gd name="T11" fmla="*/ 8 h 121"/>
                  <a:gd name="T12" fmla="*/ 299 w 303"/>
                  <a:gd name="T13" fmla="*/ 13 h 121"/>
                  <a:gd name="T14" fmla="*/ 299 w 303"/>
                  <a:gd name="T15" fmla="*/ 13 h 121"/>
                  <a:gd name="T16" fmla="*/ 299 w 303"/>
                  <a:gd name="T17" fmla="*/ 15 h 121"/>
                  <a:gd name="T18" fmla="*/ 299 w 303"/>
                  <a:gd name="T19" fmla="*/ 15 h 121"/>
                  <a:gd name="T20" fmla="*/ 299 w 303"/>
                  <a:gd name="T21" fmla="*/ 15 h 121"/>
                  <a:gd name="T22" fmla="*/ 299 w 303"/>
                  <a:gd name="T23" fmla="*/ 15 h 121"/>
                  <a:gd name="T24" fmla="*/ 299 w 303"/>
                  <a:gd name="T25" fmla="*/ 15 h 121"/>
                  <a:gd name="T26" fmla="*/ 297 w 303"/>
                  <a:gd name="T27" fmla="*/ 26 h 121"/>
                  <a:gd name="T28" fmla="*/ 297 w 303"/>
                  <a:gd name="T29" fmla="*/ 40 h 121"/>
                  <a:gd name="T30" fmla="*/ 294 w 303"/>
                  <a:gd name="T31" fmla="*/ 51 h 121"/>
                  <a:gd name="T32" fmla="*/ 292 w 303"/>
                  <a:gd name="T33" fmla="*/ 62 h 121"/>
                  <a:gd name="T34" fmla="*/ 294 w 303"/>
                  <a:gd name="T35" fmla="*/ 62 h 121"/>
                  <a:gd name="T36" fmla="*/ 296 w 303"/>
                  <a:gd name="T37" fmla="*/ 62 h 121"/>
                  <a:gd name="T38" fmla="*/ 297 w 303"/>
                  <a:gd name="T39" fmla="*/ 51 h 121"/>
                  <a:gd name="T40" fmla="*/ 301 w 303"/>
                  <a:gd name="T41" fmla="*/ 38 h 121"/>
                  <a:gd name="T42" fmla="*/ 301 w 303"/>
                  <a:gd name="T43" fmla="*/ 26 h 121"/>
                  <a:gd name="T44" fmla="*/ 303 w 303"/>
                  <a:gd name="T45" fmla="*/ 13 h 121"/>
                  <a:gd name="T46" fmla="*/ 0 w 303"/>
                  <a:gd name="T47" fmla="*/ 49 h 121"/>
                  <a:gd name="T48" fmla="*/ 5 w 303"/>
                  <a:gd name="T49" fmla="*/ 70 h 121"/>
                  <a:gd name="T50" fmla="*/ 15 w 303"/>
                  <a:gd name="T51" fmla="*/ 89 h 121"/>
                  <a:gd name="T52" fmla="*/ 26 w 303"/>
                  <a:gd name="T53" fmla="*/ 106 h 121"/>
                  <a:gd name="T54" fmla="*/ 39 w 303"/>
                  <a:gd name="T55" fmla="*/ 121 h 121"/>
                  <a:gd name="T56" fmla="*/ 41 w 303"/>
                  <a:gd name="T57" fmla="*/ 121 h 121"/>
                  <a:gd name="T58" fmla="*/ 43 w 303"/>
                  <a:gd name="T59" fmla="*/ 121 h 121"/>
                  <a:gd name="T60" fmla="*/ 43 w 303"/>
                  <a:gd name="T61" fmla="*/ 121 h 121"/>
                  <a:gd name="T62" fmla="*/ 45 w 303"/>
                  <a:gd name="T63" fmla="*/ 121 h 121"/>
                  <a:gd name="T64" fmla="*/ 30 w 303"/>
                  <a:gd name="T65" fmla="*/ 104 h 121"/>
                  <a:gd name="T66" fmla="*/ 19 w 303"/>
                  <a:gd name="T67" fmla="*/ 87 h 121"/>
                  <a:gd name="T68" fmla="*/ 9 w 303"/>
                  <a:gd name="T69" fmla="*/ 68 h 121"/>
                  <a:gd name="T70" fmla="*/ 3 w 303"/>
                  <a:gd name="T71" fmla="*/ 47 h 121"/>
                  <a:gd name="T72" fmla="*/ 1 w 303"/>
                  <a:gd name="T73" fmla="*/ 49 h 121"/>
                  <a:gd name="T74" fmla="*/ 0 w 303"/>
                  <a:gd name="T75" fmla="*/ 49 h 12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3"/>
                  <a:gd name="T115" fmla="*/ 0 h 121"/>
                  <a:gd name="T116" fmla="*/ 303 w 303"/>
                  <a:gd name="T117" fmla="*/ 121 h 12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4" name="Freeform 293">
                <a:extLst>
                  <a:ext uri="{FF2B5EF4-FFF2-40B4-BE49-F238E27FC236}">
                    <a16:creationId xmlns:a16="http://schemas.microsoft.com/office/drawing/2014/main" id="{579AD610-4369-4A91-AAFB-7DFC0B2721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>
                  <a:gd name="T0" fmla="*/ 300 w 300"/>
                  <a:gd name="T1" fmla="*/ 15 h 123"/>
                  <a:gd name="T2" fmla="*/ 300 w 300"/>
                  <a:gd name="T3" fmla="*/ 10 h 123"/>
                  <a:gd name="T4" fmla="*/ 298 w 300"/>
                  <a:gd name="T5" fmla="*/ 4 h 123"/>
                  <a:gd name="T6" fmla="*/ 296 w 300"/>
                  <a:gd name="T7" fmla="*/ 2 h 123"/>
                  <a:gd name="T8" fmla="*/ 295 w 300"/>
                  <a:gd name="T9" fmla="*/ 0 h 123"/>
                  <a:gd name="T10" fmla="*/ 296 w 300"/>
                  <a:gd name="T11" fmla="*/ 8 h 123"/>
                  <a:gd name="T12" fmla="*/ 296 w 300"/>
                  <a:gd name="T13" fmla="*/ 15 h 123"/>
                  <a:gd name="T14" fmla="*/ 296 w 300"/>
                  <a:gd name="T15" fmla="*/ 15 h 123"/>
                  <a:gd name="T16" fmla="*/ 298 w 300"/>
                  <a:gd name="T17" fmla="*/ 17 h 123"/>
                  <a:gd name="T18" fmla="*/ 296 w 300"/>
                  <a:gd name="T19" fmla="*/ 17 h 123"/>
                  <a:gd name="T20" fmla="*/ 296 w 300"/>
                  <a:gd name="T21" fmla="*/ 17 h 123"/>
                  <a:gd name="T22" fmla="*/ 295 w 300"/>
                  <a:gd name="T23" fmla="*/ 28 h 123"/>
                  <a:gd name="T24" fmla="*/ 295 w 300"/>
                  <a:gd name="T25" fmla="*/ 42 h 123"/>
                  <a:gd name="T26" fmla="*/ 291 w 300"/>
                  <a:gd name="T27" fmla="*/ 53 h 123"/>
                  <a:gd name="T28" fmla="*/ 287 w 300"/>
                  <a:gd name="T29" fmla="*/ 64 h 123"/>
                  <a:gd name="T30" fmla="*/ 289 w 300"/>
                  <a:gd name="T31" fmla="*/ 64 h 123"/>
                  <a:gd name="T32" fmla="*/ 293 w 300"/>
                  <a:gd name="T33" fmla="*/ 64 h 123"/>
                  <a:gd name="T34" fmla="*/ 295 w 300"/>
                  <a:gd name="T35" fmla="*/ 53 h 123"/>
                  <a:gd name="T36" fmla="*/ 298 w 300"/>
                  <a:gd name="T37" fmla="*/ 40 h 123"/>
                  <a:gd name="T38" fmla="*/ 298 w 300"/>
                  <a:gd name="T39" fmla="*/ 28 h 123"/>
                  <a:gd name="T40" fmla="*/ 300 w 300"/>
                  <a:gd name="T41" fmla="*/ 15 h 123"/>
                  <a:gd name="T42" fmla="*/ 0 w 300"/>
                  <a:gd name="T43" fmla="*/ 51 h 123"/>
                  <a:gd name="T44" fmla="*/ 6 w 300"/>
                  <a:gd name="T45" fmla="*/ 70 h 123"/>
                  <a:gd name="T46" fmla="*/ 16 w 300"/>
                  <a:gd name="T47" fmla="*/ 91 h 123"/>
                  <a:gd name="T48" fmla="*/ 27 w 300"/>
                  <a:gd name="T49" fmla="*/ 108 h 123"/>
                  <a:gd name="T50" fmla="*/ 42 w 300"/>
                  <a:gd name="T51" fmla="*/ 123 h 123"/>
                  <a:gd name="T52" fmla="*/ 42 w 300"/>
                  <a:gd name="T53" fmla="*/ 123 h 123"/>
                  <a:gd name="T54" fmla="*/ 42 w 300"/>
                  <a:gd name="T55" fmla="*/ 123 h 123"/>
                  <a:gd name="T56" fmla="*/ 44 w 300"/>
                  <a:gd name="T57" fmla="*/ 123 h 123"/>
                  <a:gd name="T58" fmla="*/ 46 w 300"/>
                  <a:gd name="T59" fmla="*/ 121 h 123"/>
                  <a:gd name="T60" fmla="*/ 31 w 300"/>
                  <a:gd name="T61" fmla="*/ 106 h 123"/>
                  <a:gd name="T62" fmla="*/ 19 w 300"/>
                  <a:gd name="T63" fmla="*/ 89 h 123"/>
                  <a:gd name="T64" fmla="*/ 10 w 300"/>
                  <a:gd name="T65" fmla="*/ 70 h 123"/>
                  <a:gd name="T66" fmla="*/ 4 w 300"/>
                  <a:gd name="T67" fmla="*/ 49 h 123"/>
                  <a:gd name="T68" fmla="*/ 2 w 300"/>
                  <a:gd name="T69" fmla="*/ 49 h 123"/>
                  <a:gd name="T70" fmla="*/ 0 w 300"/>
                  <a:gd name="T71" fmla="*/ 51 h 12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00"/>
                  <a:gd name="T109" fmla="*/ 0 h 123"/>
                  <a:gd name="T110" fmla="*/ 300 w 300"/>
                  <a:gd name="T111" fmla="*/ 123 h 12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" name="Freeform 294">
                <a:extLst>
                  <a:ext uri="{FF2B5EF4-FFF2-40B4-BE49-F238E27FC236}">
                    <a16:creationId xmlns:a16="http://schemas.microsoft.com/office/drawing/2014/main" id="{58060FAA-D511-427A-A5A1-8B51B8A6A8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>
                  <a:gd name="T0" fmla="*/ 296 w 296"/>
                  <a:gd name="T1" fmla="*/ 17 h 125"/>
                  <a:gd name="T2" fmla="*/ 296 w 296"/>
                  <a:gd name="T3" fmla="*/ 12 h 125"/>
                  <a:gd name="T4" fmla="*/ 294 w 296"/>
                  <a:gd name="T5" fmla="*/ 4 h 125"/>
                  <a:gd name="T6" fmla="*/ 293 w 296"/>
                  <a:gd name="T7" fmla="*/ 2 h 125"/>
                  <a:gd name="T8" fmla="*/ 291 w 296"/>
                  <a:gd name="T9" fmla="*/ 0 h 125"/>
                  <a:gd name="T10" fmla="*/ 291 w 296"/>
                  <a:gd name="T11" fmla="*/ 8 h 125"/>
                  <a:gd name="T12" fmla="*/ 293 w 296"/>
                  <a:gd name="T13" fmla="*/ 15 h 125"/>
                  <a:gd name="T14" fmla="*/ 294 w 296"/>
                  <a:gd name="T15" fmla="*/ 17 h 125"/>
                  <a:gd name="T16" fmla="*/ 296 w 296"/>
                  <a:gd name="T17" fmla="*/ 19 h 125"/>
                  <a:gd name="T18" fmla="*/ 296 w 296"/>
                  <a:gd name="T19" fmla="*/ 17 h 125"/>
                  <a:gd name="T20" fmla="*/ 296 w 296"/>
                  <a:gd name="T21" fmla="*/ 17 h 125"/>
                  <a:gd name="T22" fmla="*/ 0 w 296"/>
                  <a:gd name="T23" fmla="*/ 51 h 125"/>
                  <a:gd name="T24" fmla="*/ 6 w 296"/>
                  <a:gd name="T25" fmla="*/ 72 h 125"/>
                  <a:gd name="T26" fmla="*/ 16 w 296"/>
                  <a:gd name="T27" fmla="*/ 91 h 125"/>
                  <a:gd name="T28" fmla="*/ 27 w 296"/>
                  <a:gd name="T29" fmla="*/ 108 h 125"/>
                  <a:gd name="T30" fmla="*/ 42 w 296"/>
                  <a:gd name="T31" fmla="*/ 125 h 125"/>
                  <a:gd name="T32" fmla="*/ 44 w 296"/>
                  <a:gd name="T33" fmla="*/ 123 h 125"/>
                  <a:gd name="T34" fmla="*/ 46 w 296"/>
                  <a:gd name="T35" fmla="*/ 123 h 125"/>
                  <a:gd name="T36" fmla="*/ 31 w 296"/>
                  <a:gd name="T37" fmla="*/ 108 h 125"/>
                  <a:gd name="T38" fmla="*/ 19 w 296"/>
                  <a:gd name="T39" fmla="*/ 91 h 125"/>
                  <a:gd name="T40" fmla="*/ 10 w 296"/>
                  <a:gd name="T41" fmla="*/ 72 h 125"/>
                  <a:gd name="T42" fmla="*/ 4 w 296"/>
                  <a:gd name="T43" fmla="*/ 51 h 125"/>
                  <a:gd name="T44" fmla="*/ 2 w 296"/>
                  <a:gd name="T45" fmla="*/ 51 h 125"/>
                  <a:gd name="T46" fmla="*/ 0 w 296"/>
                  <a:gd name="T47" fmla="*/ 51 h 125"/>
                  <a:gd name="T48" fmla="*/ 289 w 296"/>
                  <a:gd name="T49" fmla="*/ 66 h 125"/>
                  <a:gd name="T50" fmla="*/ 291 w 296"/>
                  <a:gd name="T51" fmla="*/ 55 h 125"/>
                  <a:gd name="T52" fmla="*/ 294 w 296"/>
                  <a:gd name="T53" fmla="*/ 44 h 125"/>
                  <a:gd name="T54" fmla="*/ 294 w 296"/>
                  <a:gd name="T55" fmla="*/ 30 h 125"/>
                  <a:gd name="T56" fmla="*/ 296 w 296"/>
                  <a:gd name="T57" fmla="*/ 19 h 125"/>
                  <a:gd name="T58" fmla="*/ 294 w 296"/>
                  <a:gd name="T59" fmla="*/ 19 h 125"/>
                  <a:gd name="T60" fmla="*/ 293 w 296"/>
                  <a:gd name="T61" fmla="*/ 19 h 125"/>
                  <a:gd name="T62" fmla="*/ 291 w 296"/>
                  <a:gd name="T63" fmla="*/ 30 h 125"/>
                  <a:gd name="T64" fmla="*/ 291 w 296"/>
                  <a:gd name="T65" fmla="*/ 44 h 125"/>
                  <a:gd name="T66" fmla="*/ 287 w 296"/>
                  <a:gd name="T67" fmla="*/ 55 h 125"/>
                  <a:gd name="T68" fmla="*/ 283 w 296"/>
                  <a:gd name="T69" fmla="*/ 66 h 125"/>
                  <a:gd name="T70" fmla="*/ 285 w 296"/>
                  <a:gd name="T71" fmla="*/ 66 h 125"/>
                  <a:gd name="T72" fmla="*/ 289 w 296"/>
                  <a:gd name="T73" fmla="*/ 66 h 12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96"/>
                  <a:gd name="T112" fmla="*/ 0 h 125"/>
                  <a:gd name="T113" fmla="*/ 296 w 296"/>
                  <a:gd name="T114" fmla="*/ 125 h 12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6" name="Freeform 295">
                <a:extLst>
                  <a:ext uri="{FF2B5EF4-FFF2-40B4-BE49-F238E27FC236}">
                    <a16:creationId xmlns:a16="http://schemas.microsoft.com/office/drawing/2014/main" id="{2CE52242-8D16-4E42-9D46-01D15E3791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>
                  <a:gd name="T0" fmla="*/ 292 w 292"/>
                  <a:gd name="T1" fmla="*/ 19 h 125"/>
                  <a:gd name="T2" fmla="*/ 292 w 292"/>
                  <a:gd name="T3" fmla="*/ 12 h 125"/>
                  <a:gd name="T4" fmla="*/ 291 w 292"/>
                  <a:gd name="T5" fmla="*/ 4 h 125"/>
                  <a:gd name="T6" fmla="*/ 289 w 292"/>
                  <a:gd name="T7" fmla="*/ 2 h 125"/>
                  <a:gd name="T8" fmla="*/ 287 w 292"/>
                  <a:gd name="T9" fmla="*/ 0 h 125"/>
                  <a:gd name="T10" fmla="*/ 287 w 292"/>
                  <a:gd name="T11" fmla="*/ 8 h 125"/>
                  <a:gd name="T12" fmla="*/ 289 w 292"/>
                  <a:gd name="T13" fmla="*/ 15 h 125"/>
                  <a:gd name="T14" fmla="*/ 291 w 292"/>
                  <a:gd name="T15" fmla="*/ 17 h 125"/>
                  <a:gd name="T16" fmla="*/ 292 w 292"/>
                  <a:gd name="T17" fmla="*/ 19 h 125"/>
                  <a:gd name="T18" fmla="*/ 0 w 292"/>
                  <a:gd name="T19" fmla="*/ 53 h 125"/>
                  <a:gd name="T20" fmla="*/ 6 w 292"/>
                  <a:gd name="T21" fmla="*/ 74 h 125"/>
                  <a:gd name="T22" fmla="*/ 15 w 292"/>
                  <a:gd name="T23" fmla="*/ 93 h 125"/>
                  <a:gd name="T24" fmla="*/ 27 w 292"/>
                  <a:gd name="T25" fmla="*/ 110 h 125"/>
                  <a:gd name="T26" fmla="*/ 42 w 292"/>
                  <a:gd name="T27" fmla="*/ 125 h 125"/>
                  <a:gd name="T28" fmla="*/ 44 w 292"/>
                  <a:gd name="T29" fmla="*/ 125 h 125"/>
                  <a:gd name="T30" fmla="*/ 46 w 292"/>
                  <a:gd name="T31" fmla="*/ 125 h 125"/>
                  <a:gd name="T32" fmla="*/ 31 w 292"/>
                  <a:gd name="T33" fmla="*/ 108 h 125"/>
                  <a:gd name="T34" fmla="*/ 19 w 292"/>
                  <a:gd name="T35" fmla="*/ 91 h 125"/>
                  <a:gd name="T36" fmla="*/ 10 w 292"/>
                  <a:gd name="T37" fmla="*/ 72 h 125"/>
                  <a:gd name="T38" fmla="*/ 4 w 292"/>
                  <a:gd name="T39" fmla="*/ 53 h 125"/>
                  <a:gd name="T40" fmla="*/ 2 w 292"/>
                  <a:gd name="T41" fmla="*/ 53 h 125"/>
                  <a:gd name="T42" fmla="*/ 0 w 292"/>
                  <a:gd name="T43" fmla="*/ 53 h 125"/>
                  <a:gd name="T44" fmla="*/ 283 w 292"/>
                  <a:gd name="T45" fmla="*/ 68 h 125"/>
                  <a:gd name="T46" fmla="*/ 287 w 292"/>
                  <a:gd name="T47" fmla="*/ 57 h 125"/>
                  <a:gd name="T48" fmla="*/ 291 w 292"/>
                  <a:gd name="T49" fmla="*/ 46 h 125"/>
                  <a:gd name="T50" fmla="*/ 291 w 292"/>
                  <a:gd name="T51" fmla="*/ 32 h 125"/>
                  <a:gd name="T52" fmla="*/ 292 w 292"/>
                  <a:gd name="T53" fmla="*/ 21 h 125"/>
                  <a:gd name="T54" fmla="*/ 291 w 292"/>
                  <a:gd name="T55" fmla="*/ 21 h 125"/>
                  <a:gd name="T56" fmla="*/ 289 w 292"/>
                  <a:gd name="T57" fmla="*/ 21 h 125"/>
                  <a:gd name="T58" fmla="*/ 287 w 292"/>
                  <a:gd name="T59" fmla="*/ 32 h 125"/>
                  <a:gd name="T60" fmla="*/ 287 w 292"/>
                  <a:gd name="T61" fmla="*/ 46 h 125"/>
                  <a:gd name="T62" fmla="*/ 283 w 292"/>
                  <a:gd name="T63" fmla="*/ 57 h 125"/>
                  <a:gd name="T64" fmla="*/ 279 w 292"/>
                  <a:gd name="T65" fmla="*/ 67 h 125"/>
                  <a:gd name="T66" fmla="*/ 281 w 292"/>
                  <a:gd name="T67" fmla="*/ 68 h 125"/>
                  <a:gd name="T68" fmla="*/ 283 w 292"/>
                  <a:gd name="T69" fmla="*/ 68 h 1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2"/>
                  <a:gd name="T106" fmla="*/ 0 h 125"/>
                  <a:gd name="T107" fmla="*/ 292 w 292"/>
                  <a:gd name="T108" fmla="*/ 125 h 1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7" name="Freeform 296">
                <a:extLst>
                  <a:ext uri="{FF2B5EF4-FFF2-40B4-BE49-F238E27FC236}">
                    <a16:creationId xmlns:a16="http://schemas.microsoft.com/office/drawing/2014/main" id="{53BCB5A0-EE9E-472D-B402-034D5E4646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>
                  <a:gd name="T0" fmla="*/ 289 w 289"/>
                  <a:gd name="T1" fmla="*/ 19 h 127"/>
                  <a:gd name="T2" fmla="*/ 287 w 289"/>
                  <a:gd name="T3" fmla="*/ 12 h 127"/>
                  <a:gd name="T4" fmla="*/ 287 w 289"/>
                  <a:gd name="T5" fmla="*/ 4 h 127"/>
                  <a:gd name="T6" fmla="*/ 285 w 289"/>
                  <a:gd name="T7" fmla="*/ 2 h 127"/>
                  <a:gd name="T8" fmla="*/ 283 w 289"/>
                  <a:gd name="T9" fmla="*/ 0 h 127"/>
                  <a:gd name="T10" fmla="*/ 283 w 289"/>
                  <a:gd name="T11" fmla="*/ 8 h 127"/>
                  <a:gd name="T12" fmla="*/ 285 w 289"/>
                  <a:gd name="T13" fmla="*/ 16 h 127"/>
                  <a:gd name="T14" fmla="*/ 287 w 289"/>
                  <a:gd name="T15" fmla="*/ 17 h 127"/>
                  <a:gd name="T16" fmla="*/ 289 w 289"/>
                  <a:gd name="T17" fmla="*/ 19 h 127"/>
                  <a:gd name="T18" fmla="*/ 0 w 289"/>
                  <a:gd name="T19" fmla="*/ 55 h 127"/>
                  <a:gd name="T20" fmla="*/ 6 w 289"/>
                  <a:gd name="T21" fmla="*/ 76 h 127"/>
                  <a:gd name="T22" fmla="*/ 15 w 289"/>
                  <a:gd name="T23" fmla="*/ 95 h 127"/>
                  <a:gd name="T24" fmla="*/ 27 w 289"/>
                  <a:gd name="T25" fmla="*/ 112 h 127"/>
                  <a:gd name="T26" fmla="*/ 42 w 289"/>
                  <a:gd name="T27" fmla="*/ 127 h 127"/>
                  <a:gd name="T28" fmla="*/ 44 w 289"/>
                  <a:gd name="T29" fmla="*/ 127 h 127"/>
                  <a:gd name="T30" fmla="*/ 46 w 289"/>
                  <a:gd name="T31" fmla="*/ 125 h 127"/>
                  <a:gd name="T32" fmla="*/ 31 w 289"/>
                  <a:gd name="T33" fmla="*/ 110 h 127"/>
                  <a:gd name="T34" fmla="*/ 19 w 289"/>
                  <a:gd name="T35" fmla="*/ 93 h 127"/>
                  <a:gd name="T36" fmla="*/ 10 w 289"/>
                  <a:gd name="T37" fmla="*/ 74 h 127"/>
                  <a:gd name="T38" fmla="*/ 4 w 289"/>
                  <a:gd name="T39" fmla="*/ 53 h 127"/>
                  <a:gd name="T40" fmla="*/ 2 w 289"/>
                  <a:gd name="T41" fmla="*/ 55 h 127"/>
                  <a:gd name="T42" fmla="*/ 0 w 289"/>
                  <a:gd name="T43" fmla="*/ 55 h 127"/>
                  <a:gd name="T44" fmla="*/ 279 w 289"/>
                  <a:gd name="T45" fmla="*/ 70 h 127"/>
                  <a:gd name="T46" fmla="*/ 283 w 289"/>
                  <a:gd name="T47" fmla="*/ 59 h 127"/>
                  <a:gd name="T48" fmla="*/ 287 w 289"/>
                  <a:gd name="T49" fmla="*/ 48 h 127"/>
                  <a:gd name="T50" fmla="*/ 287 w 289"/>
                  <a:gd name="T51" fmla="*/ 34 h 127"/>
                  <a:gd name="T52" fmla="*/ 289 w 289"/>
                  <a:gd name="T53" fmla="*/ 23 h 127"/>
                  <a:gd name="T54" fmla="*/ 287 w 289"/>
                  <a:gd name="T55" fmla="*/ 23 h 127"/>
                  <a:gd name="T56" fmla="*/ 285 w 289"/>
                  <a:gd name="T57" fmla="*/ 23 h 127"/>
                  <a:gd name="T58" fmla="*/ 283 w 289"/>
                  <a:gd name="T59" fmla="*/ 34 h 127"/>
                  <a:gd name="T60" fmla="*/ 281 w 289"/>
                  <a:gd name="T61" fmla="*/ 48 h 127"/>
                  <a:gd name="T62" fmla="*/ 279 w 289"/>
                  <a:gd name="T63" fmla="*/ 59 h 127"/>
                  <a:gd name="T64" fmla="*/ 275 w 289"/>
                  <a:gd name="T65" fmla="*/ 69 h 127"/>
                  <a:gd name="T66" fmla="*/ 277 w 289"/>
                  <a:gd name="T67" fmla="*/ 69 h 127"/>
                  <a:gd name="T68" fmla="*/ 279 w 289"/>
                  <a:gd name="T69" fmla="*/ 70 h 12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89"/>
                  <a:gd name="T106" fmla="*/ 0 h 127"/>
                  <a:gd name="T107" fmla="*/ 289 w 289"/>
                  <a:gd name="T108" fmla="*/ 127 h 12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8" name="Freeform 297">
                <a:extLst>
                  <a:ext uri="{FF2B5EF4-FFF2-40B4-BE49-F238E27FC236}">
                    <a16:creationId xmlns:a16="http://schemas.microsoft.com/office/drawing/2014/main" id="{5F5E7630-A21E-4599-B551-BE9A0BDCD4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>
                  <a:gd name="T0" fmla="*/ 285 w 285"/>
                  <a:gd name="T1" fmla="*/ 17 h 127"/>
                  <a:gd name="T2" fmla="*/ 283 w 285"/>
                  <a:gd name="T3" fmla="*/ 10 h 127"/>
                  <a:gd name="T4" fmla="*/ 283 w 285"/>
                  <a:gd name="T5" fmla="*/ 2 h 127"/>
                  <a:gd name="T6" fmla="*/ 281 w 285"/>
                  <a:gd name="T7" fmla="*/ 0 h 127"/>
                  <a:gd name="T8" fmla="*/ 279 w 285"/>
                  <a:gd name="T9" fmla="*/ 0 h 127"/>
                  <a:gd name="T10" fmla="*/ 279 w 285"/>
                  <a:gd name="T11" fmla="*/ 6 h 127"/>
                  <a:gd name="T12" fmla="*/ 281 w 285"/>
                  <a:gd name="T13" fmla="*/ 14 h 127"/>
                  <a:gd name="T14" fmla="*/ 283 w 285"/>
                  <a:gd name="T15" fmla="*/ 16 h 127"/>
                  <a:gd name="T16" fmla="*/ 285 w 285"/>
                  <a:gd name="T17" fmla="*/ 17 h 127"/>
                  <a:gd name="T18" fmla="*/ 0 w 285"/>
                  <a:gd name="T19" fmla="*/ 55 h 127"/>
                  <a:gd name="T20" fmla="*/ 6 w 285"/>
                  <a:gd name="T21" fmla="*/ 74 h 127"/>
                  <a:gd name="T22" fmla="*/ 15 w 285"/>
                  <a:gd name="T23" fmla="*/ 93 h 127"/>
                  <a:gd name="T24" fmla="*/ 27 w 285"/>
                  <a:gd name="T25" fmla="*/ 110 h 127"/>
                  <a:gd name="T26" fmla="*/ 42 w 285"/>
                  <a:gd name="T27" fmla="*/ 127 h 127"/>
                  <a:gd name="T28" fmla="*/ 44 w 285"/>
                  <a:gd name="T29" fmla="*/ 125 h 127"/>
                  <a:gd name="T30" fmla="*/ 46 w 285"/>
                  <a:gd name="T31" fmla="*/ 125 h 127"/>
                  <a:gd name="T32" fmla="*/ 30 w 285"/>
                  <a:gd name="T33" fmla="*/ 110 h 127"/>
                  <a:gd name="T34" fmla="*/ 19 w 285"/>
                  <a:gd name="T35" fmla="*/ 93 h 127"/>
                  <a:gd name="T36" fmla="*/ 10 w 285"/>
                  <a:gd name="T37" fmla="*/ 74 h 127"/>
                  <a:gd name="T38" fmla="*/ 4 w 285"/>
                  <a:gd name="T39" fmla="*/ 53 h 127"/>
                  <a:gd name="T40" fmla="*/ 2 w 285"/>
                  <a:gd name="T41" fmla="*/ 53 h 127"/>
                  <a:gd name="T42" fmla="*/ 0 w 285"/>
                  <a:gd name="T43" fmla="*/ 55 h 127"/>
                  <a:gd name="T44" fmla="*/ 275 w 285"/>
                  <a:gd name="T45" fmla="*/ 69 h 127"/>
                  <a:gd name="T46" fmla="*/ 279 w 285"/>
                  <a:gd name="T47" fmla="*/ 59 h 127"/>
                  <a:gd name="T48" fmla="*/ 283 w 285"/>
                  <a:gd name="T49" fmla="*/ 48 h 127"/>
                  <a:gd name="T50" fmla="*/ 283 w 285"/>
                  <a:gd name="T51" fmla="*/ 34 h 127"/>
                  <a:gd name="T52" fmla="*/ 285 w 285"/>
                  <a:gd name="T53" fmla="*/ 23 h 127"/>
                  <a:gd name="T54" fmla="*/ 283 w 285"/>
                  <a:gd name="T55" fmla="*/ 23 h 127"/>
                  <a:gd name="T56" fmla="*/ 281 w 285"/>
                  <a:gd name="T57" fmla="*/ 23 h 127"/>
                  <a:gd name="T58" fmla="*/ 279 w 285"/>
                  <a:gd name="T59" fmla="*/ 34 h 127"/>
                  <a:gd name="T60" fmla="*/ 277 w 285"/>
                  <a:gd name="T61" fmla="*/ 48 h 127"/>
                  <a:gd name="T62" fmla="*/ 275 w 285"/>
                  <a:gd name="T63" fmla="*/ 59 h 127"/>
                  <a:gd name="T64" fmla="*/ 271 w 285"/>
                  <a:gd name="T65" fmla="*/ 69 h 127"/>
                  <a:gd name="T66" fmla="*/ 273 w 285"/>
                  <a:gd name="T67" fmla="*/ 69 h 127"/>
                  <a:gd name="T68" fmla="*/ 275 w 285"/>
                  <a:gd name="T69" fmla="*/ 69 h 12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85"/>
                  <a:gd name="T106" fmla="*/ 0 h 127"/>
                  <a:gd name="T107" fmla="*/ 285 w 285"/>
                  <a:gd name="T108" fmla="*/ 127 h 12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9" name="Freeform 298">
                <a:extLst>
                  <a:ext uri="{FF2B5EF4-FFF2-40B4-BE49-F238E27FC236}">
                    <a16:creationId xmlns:a16="http://schemas.microsoft.com/office/drawing/2014/main" id="{4E72ACBD-6A33-46A0-A0EE-6A100C16FF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>
                  <a:gd name="T0" fmla="*/ 281 w 281"/>
                  <a:gd name="T1" fmla="*/ 18 h 127"/>
                  <a:gd name="T2" fmla="*/ 279 w 281"/>
                  <a:gd name="T3" fmla="*/ 10 h 127"/>
                  <a:gd name="T4" fmla="*/ 279 w 281"/>
                  <a:gd name="T5" fmla="*/ 2 h 127"/>
                  <a:gd name="T6" fmla="*/ 277 w 281"/>
                  <a:gd name="T7" fmla="*/ 2 h 127"/>
                  <a:gd name="T8" fmla="*/ 275 w 281"/>
                  <a:gd name="T9" fmla="*/ 0 h 127"/>
                  <a:gd name="T10" fmla="*/ 275 w 281"/>
                  <a:gd name="T11" fmla="*/ 6 h 127"/>
                  <a:gd name="T12" fmla="*/ 275 w 281"/>
                  <a:gd name="T13" fmla="*/ 14 h 127"/>
                  <a:gd name="T14" fmla="*/ 279 w 281"/>
                  <a:gd name="T15" fmla="*/ 16 h 127"/>
                  <a:gd name="T16" fmla="*/ 281 w 281"/>
                  <a:gd name="T17" fmla="*/ 18 h 127"/>
                  <a:gd name="T18" fmla="*/ 0 w 281"/>
                  <a:gd name="T19" fmla="*/ 55 h 127"/>
                  <a:gd name="T20" fmla="*/ 6 w 281"/>
                  <a:gd name="T21" fmla="*/ 76 h 127"/>
                  <a:gd name="T22" fmla="*/ 15 w 281"/>
                  <a:gd name="T23" fmla="*/ 95 h 127"/>
                  <a:gd name="T24" fmla="*/ 27 w 281"/>
                  <a:gd name="T25" fmla="*/ 112 h 127"/>
                  <a:gd name="T26" fmla="*/ 42 w 281"/>
                  <a:gd name="T27" fmla="*/ 127 h 127"/>
                  <a:gd name="T28" fmla="*/ 44 w 281"/>
                  <a:gd name="T29" fmla="*/ 127 h 127"/>
                  <a:gd name="T30" fmla="*/ 45 w 281"/>
                  <a:gd name="T31" fmla="*/ 126 h 127"/>
                  <a:gd name="T32" fmla="*/ 30 w 281"/>
                  <a:gd name="T33" fmla="*/ 110 h 127"/>
                  <a:gd name="T34" fmla="*/ 19 w 281"/>
                  <a:gd name="T35" fmla="*/ 93 h 127"/>
                  <a:gd name="T36" fmla="*/ 9 w 281"/>
                  <a:gd name="T37" fmla="*/ 76 h 127"/>
                  <a:gd name="T38" fmla="*/ 4 w 281"/>
                  <a:gd name="T39" fmla="*/ 55 h 127"/>
                  <a:gd name="T40" fmla="*/ 2 w 281"/>
                  <a:gd name="T41" fmla="*/ 55 h 127"/>
                  <a:gd name="T42" fmla="*/ 0 w 281"/>
                  <a:gd name="T43" fmla="*/ 55 h 127"/>
                  <a:gd name="T44" fmla="*/ 271 w 281"/>
                  <a:gd name="T45" fmla="*/ 71 h 127"/>
                  <a:gd name="T46" fmla="*/ 275 w 281"/>
                  <a:gd name="T47" fmla="*/ 61 h 127"/>
                  <a:gd name="T48" fmla="*/ 277 w 281"/>
                  <a:gd name="T49" fmla="*/ 50 h 127"/>
                  <a:gd name="T50" fmla="*/ 279 w 281"/>
                  <a:gd name="T51" fmla="*/ 36 h 127"/>
                  <a:gd name="T52" fmla="*/ 281 w 281"/>
                  <a:gd name="T53" fmla="*/ 25 h 127"/>
                  <a:gd name="T54" fmla="*/ 279 w 281"/>
                  <a:gd name="T55" fmla="*/ 25 h 127"/>
                  <a:gd name="T56" fmla="*/ 277 w 281"/>
                  <a:gd name="T57" fmla="*/ 25 h 127"/>
                  <a:gd name="T58" fmla="*/ 275 w 281"/>
                  <a:gd name="T59" fmla="*/ 36 h 127"/>
                  <a:gd name="T60" fmla="*/ 273 w 281"/>
                  <a:gd name="T61" fmla="*/ 50 h 127"/>
                  <a:gd name="T62" fmla="*/ 271 w 281"/>
                  <a:gd name="T63" fmla="*/ 61 h 127"/>
                  <a:gd name="T64" fmla="*/ 267 w 281"/>
                  <a:gd name="T65" fmla="*/ 71 h 127"/>
                  <a:gd name="T66" fmla="*/ 269 w 281"/>
                  <a:gd name="T67" fmla="*/ 71 h 127"/>
                  <a:gd name="T68" fmla="*/ 271 w 281"/>
                  <a:gd name="T69" fmla="*/ 71 h 12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81"/>
                  <a:gd name="T106" fmla="*/ 0 h 127"/>
                  <a:gd name="T107" fmla="*/ 281 w 281"/>
                  <a:gd name="T108" fmla="*/ 127 h 12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0" name="Freeform 299">
                <a:extLst>
                  <a:ext uri="{FF2B5EF4-FFF2-40B4-BE49-F238E27FC236}">
                    <a16:creationId xmlns:a16="http://schemas.microsoft.com/office/drawing/2014/main" id="{776539E2-90D3-4AD4-9FDA-EC149E05D8F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>
                  <a:gd name="T0" fmla="*/ 277 w 277"/>
                  <a:gd name="T1" fmla="*/ 17 h 128"/>
                  <a:gd name="T2" fmla="*/ 275 w 277"/>
                  <a:gd name="T3" fmla="*/ 9 h 128"/>
                  <a:gd name="T4" fmla="*/ 275 w 277"/>
                  <a:gd name="T5" fmla="*/ 3 h 128"/>
                  <a:gd name="T6" fmla="*/ 273 w 277"/>
                  <a:gd name="T7" fmla="*/ 1 h 128"/>
                  <a:gd name="T8" fmla="*/ 269 w 277"/>
                  <a:gd name="T9" fmla="*/ 0 h 128"/>
                  <a:gd name="T10" fmla="*/ 271 w 277"/>
                  <a:gd name="T11" fmla="*/ 5 h 128"/>
                  <a:gd name="T12" fmla="*/ 271 w 277"/>
                  <a:gd name="T13" fmla="*/ 13 h 128"/>
                  <a:gd name="T14" fmla="*/ 275 w 277"/>
                  <a:gd name="T15" fmla="*/ 15 h 128"/>
                  <a:gd name="T16" fmla="*/ 277 w 277"/>
                  <a:gd name="T17" fmla="*/ 17 h 128"/>
                  <a:gd name="T18" fmla="*/ 0 w 277"/>
                  <a:gd name="T19" fmla="*/ 56 h 128"/>
                  <a:gd name="T20" fmla="*/ 6 w 277"/>
                  <a:gd name="T21" fmla="*/ 77 h 128"/>
                  <a:gd name="T22" fmla="*/ 15 w 277"/>
                  <a:gd name="T23" fmla="*/ 96 h 128"/>
                  <a:gd name="T24" fmla="*/ 26 w 277"/>
                  <a:gd name="T25" fmla="*/ 113 h 128"/>
                  <a:gd name="T26" fmla="*/ 42 w 277"/>
                  <a:gd name="T27" fmla="*/ 128 h 128"/>
                  <a:gd name="T28" fmla="*/ 43 w 277"/>
                  <a:gd name="T29" fmla="*/ 127 h 128"/>
                  <a:gd name="T30" fmla="*/ 45 w 277"/>
                  <a:gd name="T31" fmla="*/ 127 h 128"/>
                  <a:gd name="T32" fmla="*/ 30 w 277"/>
                  <a:gd name="T33" fmla="*/ 111 h 128"/>
                  <a:gd name="T34" fmla="*/ 19 w 277"/>
                  <a:gd name="T35" fmla="*/ 94 h 128"/>
                  <a:gd name="T36" fmla="*/ 9 w 277"/>
                  <a:gd name="T37" fmla="*/ 75 h 128"/>
                  <a:gd name="T38" fmla="*/ 4 w 277"/>
                  <a:gd name="T39" fmla="*/ 56 h 128"/>
                  <a:gd name="T40" fmla="*/ 2 w 277"/>
                  <a:gd name="T41" fmla="*/ 56 h 128"/>
                  <a:gd name="T42" fmla="*/ 0 w 277"/>
                  <a:gd name="T43" fmla="*/ 56 h 128"/>
                  <a:gd name="T44" fmla="*/ 267 w 277"/>
                  <a:gd name="T45" fmla="*/ 72 h 128"/>
                  <a:gd name="T46" fmla="*/ 271 w 277"/>
                  <a:gd name="T47" fmla="*/ 62 h 128"/>
                  <a:gd name="T48" fmla="*/ 273 w 277"/>
                  <a:gd name="T49" fmla="*/ 51 h 128"/>
                  <a:gd name="T50" fmla="*/ 275 w 277"/>
                  <a:gd name="T51" fmla="*/ 37 h 128"/>
                  <a:gd name="T52" fmla="*/ 277 w 277"/>
                  <a:gd name="T53" fmla="*/ 26 h 128"/>
                  <a:gd name="T54" fmla="*/ 275 w 277"/>
                  <a:gd name="T55" fmla="*/ 26 h 128"/>
                  <a:gd name="T56" fmla="*/ 273 w 277"/>
                  <a:gd name="T57" fmla="*/ 26 h 128"/>
                  <a:gd name="T58" fmla="*/ 271 w 277"/>
                  <a:gd name="T59" fmla="*/ 37 h 128"/>
                  <a:gd name="T60" fmla="*/ 269 w 277"/>
                  <a:gd name="T61" fmla="*/ 51 h 128"/>
                  <a:gd name="T62" fmla="*/ 267 w 277"/>
                  <a:gd name="T63" fmla="*/ 62 h 128"/>
                  <a:gd name="T64" fmla="*/ 264 w 277"/>
                  <a:gd name="T65" fmla="*/ 72 h 128"/>
                  <a:gd name="T66" fmla="*/ 265 w 277"/>
                  <a:gd name="T67" fmla="*/ 72 h 128"/>
                  <a:gd name="T68" fmla="*/ 267 w 277"/>
                  <a:gd name="T69" fmla="*/ 72 h 12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77"/>
                  <a:gd name="T106" fmla="*/ 0 h 128"/>
                  <a:gd name="T107" fmla="*/ 277 w 277"/>
                  <a:gd name="T108" fmla="*/ 128 h 12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1" name="Freeform 300">
                <a:extLst>
                  <a:ext uri="{FF2B5EF4-FFF2-40B4-BE49-F238E27FC236}">
                    <a16:creationId xmlns:a16="http://schemas.microsoft.com/office/drawing/2014/main" id="{B14A1BD3-5469-47BD-ADCE-8047A39EC3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>
                  <a:gd name="T0" fmla="*/ 271 w 273"/>
                  <a:gd name="T1" fmla="*/ 17 h 129"/>
                  <a:gd name="T2" fmla="*/ 271 w 273"/>
                  <a:gd name="T3" fmla="*/ 9 h 129"/>
                  <a:gd name="T4" fmla="*/ 271 w 273"/>
                  <a:gd name="T5" fmla="*/ 3 h 129"/>
                  <a:gd name="T6" fmla="*/ 267 w 273"/>
                  <a:gd name="T7" fmla="*/ 2 h 129"/>
                  <a:gd name="T8" fmla="*/ 265 w 273"/>
                  <a:gd name="T9" fmla="*/ 0 h 129"/>
                  <a:gd name="T10" fmla="*/ 267 w 273"/>
                  <a:gd name="T11" fmla="*/ 7 h 129"/>
                  <a:gd name="T12" fmla="*/ 267 w 273"/>
                  <a:gd name="T13" fmla="*/ 13 h 129"/>
                  <a:gd name="T14" fmla="*/ 269 w 273"/>
                  <a:gd name="T15" fmla="*/ 15 h 129"/>
                  <a:gd name="T16" fmla="*/ 269 w 273"/>
                  <a:gd name="T17" fmla="*/ 15 h 129"/>
                  <a:gd name="T18" fmla="*/ 271 w 273"/>
                  <a:gd name="T19" fmla="*/ 15 h 129"/>
                  <a:gd name="T20" fmla="*/ 271 w 273"/>
                  <a:gd name="T21" fmla="*/ 17 h 129"/>
                  <a:gd name="T22" fmla="*/ 0 w 273"/>
                  <a:gd name="T23" fmla="*/ 58 h 129"/>
                  <a:gd name="T24" fmla="*/ 5 w 273"/>
                  <a:gd name="T25" fmla="*/ 79 h 129"/>
                  <a:gd name="T26" fmla="*/ 15 w 273"/>
                  <a:gd name="T27" fmla="*/ 96 h 129"/>
                  <a:gd name="T28" fmla="*/ 26 w 273"/>
                  <a:gd name="T29" fmla="*/ 113 h 129"/>
                  <a:gd name="T30" fmla="*/ 41 w 273"/>
                  <a:gd name="T31" fmla="*/ 129 h 129"/>
                  <a:gd name="T32" fmla="*/ 43 w 273"/>
                  <a:gd name="T33" fmla="*/ 129 h 129"/>
                  <a:gd name="T34" fmla="*/ 45 w 273"/>
                  <a:gd name="T35" fmla="*/ 129 h 129"/>
                  <a:gd name="T36" fmla="*/ 30 w 273"/>
                  <a:gd name="T37" fmla="*/ 113 h 129"/>
                  <a:gd name="T38" fmla="*/ 19 w 273"/>
                  <a:gd name="T39" fmla="*/ 96 h 129"/>
                  <a:gd name="T40" fmla="*/ 9 w 273"/>
                  <a:gd name="T41" fmla="*/ 77 h 129"/>
                  <a:gd name="T42" fmla="*/ 4 w 273"/>
                  <a:gd name="T43" fmla="*/ 57 h 129"/>
                  <a:gd name="T44" fmla="*/ 2 w 273"/>
                  <a:gd name="T45" fmla="*/ 58 h 129"/>
                  <a:gd name="T46" fmla="*/ 0 w 273"/>
                  <a:gd name="T47" fmla="*/ 58 h 129"/>
                  <a:gd name="T48" fmla="*/ 263 w 273"/>
                  <a:gd name="T49" fmla="*/ 74 h 129"/>
                  <a:gd name="T50" fmla="*/ 267 w 273"/>
                  <a:gd name="T51" fmla="*/ 64 h 129"/>
                  <a:gd name="T52" fmla="*/ 269 w 273"/>
                  <a:gd name="T53" fmla="*/ 53 h 129"/>
                  <a:gd name="T54" fmla="*/ 271 w 273"/>
                  <a:gd name="T55" fmla="*/ 39 h 129"/>
                  <a:gd name="T56" fmla="*/ 273 w 273"/>
                  <a:gd name="T57" fmla="*/ 28 h 129"/>
                  <a:gd name="T58" fmla="*/ 271 w 273"/>
                  <a:gd name="T59" fmla="*/ 28 h 129"/>
                  <a:gd name="T60" fmla="*/ 269 w 273"/>
                  <a:gd name="T61" fmla="*/ 28 h 129"/>
                  <a:gd name="T62" fmla="*/ 267 w 273"/>
                  <a:gd name="T63" fmla="*/ 39 h 129"/>
                  <a:gd name="T64" fmla="*/ 265 w 273"/>
                  <a:gd name="T65" fmla="*/ 53 h 129"/>
                  <a:gd name="T66" fmla="*/ 263 w 273"/>
                  <a:gd name="T67" fmla="*/ 64 h 129"/>
                  <a:gd name="T68" fmla="*/ 260 w 273"/>
                  <a:gd name="T69" fmla="*/ 74 h 129"/>
                  <a:gd name="T70" fmla="*/ 262 w 273"/>
                  <a:gd name="T71" fmla="*/ 74 h 129"/>
                  <a:gd name="T72" fmla="*/ 263 w 273"/>
                  <a:gd name="T73" fmla="*/ 74 h 12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73"/>
                  <a:gd name="T112" fmla="*/ 0 h 129"/>
                  <a:gd name="T113" fmla="*/ 273 w 273"/>
                  <a:gd name="T114" fmla="*/ 129 h 12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2" name="Freeform 301">
                <a:extLst>
                  <a:ext uri="{FF2B5EF4-FFF2-40B4-BE49-F238E27FC236}">
                    <a16:creationId xmlns:a16="http://schemas.microsoft.com/office/drawing/2014/main" id="{7C704155-B82A-4C76-804E-C8242EBC6E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>
                  <a:gd name="T0" fmla="*/ 267 w 269"/>
                  <a:gd name="T1" fmla="*/ 17 h 131"/>
                  <a:gd name="T2" fmla="*/ 267 w 269"/>
                  <a:gd name="T3" fmla="*/ 9 h 131"/>
                  <a:gd name="T4" fmla="*/ 265 w 269"/>
                  <a:gd name="T5" fmla="*/ 4 h 131"/>
                  <a:gd name="T6" fmla="*/ 263 w 269"/>
                  <a:gd name="T7" fmla="*/ 2 h 131"/>
                  <a:gd name="T8" fmla="*/ 261 w 269"/>
                  <a:gd name="T9" fmla="*/ 0 h 131"/>
                  <a:gd name="T10" fmla="*/ 263 w 269"/>
                  <a:gd name="T11" fmla="*/ 7 h 131"/>
                  <a:gd name="T12" fmla="*/ 263 w 269"/>
                  <a:gd name="T13" fmla="*/ 15 h 131"/>
                  <a:gd name="T14" fmla="*/ 265 w 269"/>
                  <a:gd name="T15" fmla="*/ 15 h 131"/>
                  <a:gd name="T16" fmla="*/ 267 w 269"/>
                  <a:gd name="T17" fmla="*/ 17 h 131"/>
                  <a:gd name="T18" fmla="*/ 267 w 269"/>
                  <a:gd name="T19" fmla="*/ 17 h 131"/>
                  <a:gd name="T20" fmla="*/ 267 w 269"/>
                  <a:gd name="T21" fmla="*/ 17 h 131"/>
                  <a:gd name="T22" fmla="*/ 0 w 269"/>
                  <a:gd name="T23" fmla="*/ 60 h 131"/>
                  <a:gd name="T24" fmla="*/ 5 w 269"/>
                  <a:gd name="T25" fmla="*/ 79 h 131"/>
                  <a:gd name="T26" fmla="*/ 15 w 269"/>
                  <a:gd name="T27" fmla="*/ 98 h 131"/>
                  <a:gd name="T28" fmla="*/ 26 w 269"/>
                  <a:gd name="T29" fmla="*/ 115 h 131"/>
                  <a:gd name="T30" fmla="*/ 41 w 269"/>
                  <a:gd name="T31" fmla="*/ 131 h 131"/>
                  <a:gd name="T32" fmla="*/ 43 w 269"/>
                  <a:gd name="T33" fmla="*/ 131 h 131"/>
                  <a:gd name="T34" fmla="*/ 45 w 269"/>
                  <a:gd name="T35" fmla="*/ 129 h 131"/>
                  <a:gd name="T36" fmla="*/ 30 w 269"/>
                  <a:gd name="T37" fmla="*/ 114 h 131"/>
                  <a:gd name="T38" fmla="*/ 19 w 269"/>
                  <a:gd name="T39" fmla="*/ 98 h 131"/>
                  <a:gd name="T40" fmla="*/ 9 w 269"/>
                  <a:gd name="T41" fmla="*/ 79 h 131"/>
                  <a:gd name="T42" fmla="*/ 3 w 269"/>
                  <a:gd name="T43" fmla="*/ 59 h 131"/>
                  <a:gd name="T44" fmla="*/ 2 w 269"/>
                  <a:gd name="T45" fmla="*/ 59 h 131"/>
                  <a:gd name="T46" fmla="*/ 0 w 269"/>
                  <a:gd name="T47" fmla="*/ 60 h 131"/>
                  <a:gd name="T48" fmla="*/ 260 w 269"/>
                  <a:gd name="T49" fmla="*/ 76 h 131"/>
                  <a:gd name="T50" fmla="*/ 263 w 269"/>
                  <a:gd name="T51" fmla="*/ 66 h 131"/>
                  <a:gd name="T52" fmla="*/ 265 w 269"/>
                  <a:gd name="T53" fmla="*/ 55 h 131"/>
                  <a:gd name="T54" fmla="*/ 267 w 269"/>
                  <a:gd name="T55" fmla="*/ 41 h 131"/>
                  <a:gd name="T56" fmla="*/ 269 w 269"/>
                  <a:gd name="T57" fmla="*/ 30 h 131"/>
                  <a:gd name="T58" fmla="*/ 267 w 269"/>
                  <a:gd name="T59" fmla="*/ 30 h 131"/>
                  <a:gd name="T60" fmla="*/ 265 w 269"/>
                  <a:gd name="T61" fmla="*/ 30 h 131"/>
                  <a:gd name="T62" fmla="*/ 265 w 269"/>
                  <a:gd name="T63" fmla="*/ 30 h 131"/>
                  <a:gd name="T64" fmla="*/ 265 w 269"/>
                  <a:gd name="T65" fmla="*/ 30 h 131"/>
                  <a:gd name="T66" fmla="*/ 263 w 269"/>
                  <a:gd name="T67" fmla="*/ 41 h 131"/>
                  <a:gd name="T68" fmla="*/ 261 w 269"/>
                  <a:gd name="T69" fmla="*/ 53 h 131"/>
                  <a:gd name="T70" fmla="*/ 260 w 269"/>
                  <a:gd name="T71" fmla="*/ 66 h 131"/>
                  <a:gd name="T72" fmla="*/ 256 w 269"/>
                  <a:gd name="T73" fmla="*/ 76 h 131"/>
                  <a:gd name="T74" fmla="*/ 258 w 269"/>
                  <a:gd name="T75" fmla="*/ 76 h 131"/>
                  <a:gd name="T76" fmla="*/ 260 w 269"/>
                  <a:gd name="T77" fmla="*/ 76 h 13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69"/>
                  <a:gd name="T118" fmla="*/ 0 h 131"/>
                  <a:gd name="T119" fmla="*/ 269 w 269"/>
                  <a:gd name="T120" fmla="*/ 131 h 13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" name="Freeform 302">
                <a:extLst>
                  <a:ext uri="{FF2B5EF4-FFF2-40B4-BE49-F238E27FC236}">
                    <a16:creationId xmlns:a16="http://schemas.microsoft.com/office/drawing/2014/main" id="{94056795-A8BB-44DF-88F6-86E7661CA5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>
                  <a:gd name="T0" fmla="*/ 263 w 265"/>
                  <a:gd name="T1" fmla="*/ 108 h 224"/>
                  <a:gd name="T2" fmla="*/ 263 w 265"/>
                  <a:gd name="T3" fmla="*/ 102 h 224"/>
                  <a:gd name="T4" fmla="*/ 261 w 265"/>
                  <a:gd name="T5" fmla="*/ 95 h 224"/>
                  <a:gd name="T6" fmla="*/ 259 w 265"/>
                  <a:gd name="T7" fmla="*/ 93 h 224"/>
                  <a:gd name="T8" fmla="*/ 258 w 265"/>
                  <a:gd name="T9" fmla="*/ 91 h 224"/>
                  <a:gd name="T10" fmla="*/ 259 w 265"/>
                  <a:gd name="T11" fmla="*/ 98 h 224"/>
                  <a:gd name="T12" fmla="*/ 259 w 265"/>
                  <a:gd name="T13" fmla="*/ 106 h 224"/>
                  <a:gd name="T14" fmla="*/ 261 w 265"/>
                  <a:gd name="T15" fmla="*/ 108 h 224"/>
                  <a:gd name="T16" fmla="*/ 263 w 265"/>
                  <a:gd name="T17" fmla="*/ 108 h 224"/>
                  <a:gd name="T18" fmla="*/ 0 w 265"/>
                  <a:gd name="T19" fmla="*/ 152 h 224"/>
                  <a:gd name="T20" fmla="*/ 5 w 265"/>
                  <a:gd name="T21" fmla="*/ 172 h 224"/>
                  <a:gd name="T22" fmla="*/ 15 w 265"/>
                  <a:gd name="T23" fmla="*/ 191 h 224"/>
                  <a:gd name="T24" fmla="*/ 26 w 265"/>
                  <a:gd name="T25" fmla="*/ 208 h 224"/>
                  <a:gd name="T26" fmla="*/ 41 w 265"/>
                  <a:gd name="T27" fmla="*/ 224 h 224"/>
                  <a:gd name="T28" fmla="*/ 43 w 265"/>
                  <a:gd name="T29" fmla="*/ 222 h 224"/>
                  <a:gd name="T30" fmla="*/ 45 w 265"/>
                  <a:gd name="T31" fmla="*/ 222 h 224"/>
                  <a:gd name="T32" fmla="*/ 30 w 265"/>
                  <a:gd name="T33" fmla="*/ 207 h 224"/>
                  <a:gd name="T34" fmla="*/ 19 w 265"/>
                  <a:gd name="T35" fmla="*/ 189 h 224"/>
                  <a:gd name="T36" fmla="*/ 9 w 265"/>
                  <a:gd name="T37" fmla="*/ 170 h 224"/>
                  <a:gd name="T38" fmla="*/ 3 w 265"/>
                  <a:gd name="T39" fmla="*/ 152 h 224"/>
                  <a:gd name="T40" fmla="*/ 1 w 265"/>
                  <a:gd name="T41" fmla="*/ 152 h 224"/>
                  <a:gd name="T42" fmla="*/ 0 w 265"/>
                  <a:gd name="T43" fmla="*/ 152 h 224"/>
                  <a:gd name="T44" fmla="*/ 256 w 265"/>
                  <a:gd name="T45" fmla="*/ 169 h 224"/>
                  <a:gd name="T46" fmla="*/ 259 w 265"/>
                  <a:gd name="T47" fmla="*/ 159 h 224"/>
                  <a:gd name="T48" fmla="*/ 261 w 265"/>
                  <a:gd name="T49" fmla="*/ 148 h 224"/>
                  <a:gd name="T50" fmla="*/ 263 w 265"/>
                  <a:gd name="T51" fmla="*/ 134 h 224"/>
                  <a:gd name="T52" fmla="*/ 265 w 265"/>
                  <a:gd name="T53" fmla="*/ 123 h 224"/>
                  <a:gd name="T54" fmla="*/ 263 w 265"/>
                  <a:gd name="T55" fmla="*/ 123 h 224"/>
                  <a:gd name="T56" fmla="*/ 263 w 265"/>
                  <a:gd name="T57" fmla="*/ 123 h 224"/>
                  <a:gd name="T58" fmla="*/ 261 w 265"/>
                  <a:gd name="T59" fmla="*/ 123 h 224"/>
                  <a:gd name="T60" fmla="*/ 261 w 265"/>
                  <a:gd name="T61" fmla="*/ 123 h 224"/>
                  <a:gd name="T62" fmla="*/ 259 w 265"/>
                  <a:gd name="T63" fmla="*/ 134 h 224"/>
                  <a:gd name="T64" fmla="*/ 258 w 265"/>
                  <a:gd name="T65" fmla="*/ 146 h 224"/>
                  <a:gd name="T66" fmla="*/ 256 w 265"/>
                  <a:gd name="T67" fmla="*/ 157 h 224"/>
                  <a:gd name="T68" fmla="*/ 252 w 265"/>
                  <a:gd name="T69" fmla="*/ 169 h 224"/>
                  <a:gd name="T70" fmla="*/ 254 w 265"/>
                  <a:gd name="T71" fmla="*/ 169 h 224"/>
                  <a:gd name="T72" fmla="*/ 256 w 265"/>
                  <a:gd name="T73" fmla="*/ 169 h 224"/>
                  <a:gd name="T74" fmla="*/ 81 w 265"/>
                  <a:gd name="T75" fmla="*/ 0 h 224"/>
                  <a:gd name="T76" fmla="*/ 79 w 265"/>
                  <a:gd name="T77" fmla="*/ 0 h 224"/>
                  <a:gd name="T78" fmla="*/ 79 w 265"/>
                  <a:gd name="T79" fmla="*/ 0 h 224"/>
                  <a:gd name="T80" fmla="*/ 79 w 265"/>
                  <a:gd name="T81" fmla="*/ 0 h 224"/>
                  <a:gd name="T82" fmla="*/ 79 w 265"/>
                  <a:gd name="T83" fmla="*/ 0 h 224"/>
                  <a:gd name="T84" fmla="*/ 81 w 265"/>
                  <a:gd name="T85" fmla="*/ 0 h 224"/>
                  <a:gd name="T86" fmla="*/ 81 w 265"/>
                  <a:gd name="T87" fmla="*/ 0 h 22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65"/>
                  <a:gd name="T133" fmla="*/ 0 h 224"/>
                  <a:gd name="T134" fmla="*/ 265 w 265"/>
                  <a:gd name="T135" fmla="*/ 224 h 22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4" name="Freeform 303">
                <a:extLst>
                  <a:ext uri="{FF2B5EF4-FFF2-40B4-BE49-F238E27FC236}">
                    <a16:creationId xmlns:a16="http://schemas.microsoft.com/office/drawing/2014/main" id="{E951846B-C706-445B-9CD6-08AB99FE4D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>
                  <a:gd name="T0" fmla="*/ 260 w 262"/>
                  <a:gd name="T1" fmla="*/ 108 h 222"/>
                  <a:gd name="T2" fmla="*/ 260 w 262"/>
                  <a:gd name="T3" fmla="*/ 100 h 222"/>
                  <a:gd name="T4" fmla="*/ 258 w 262"/>
                  <a:gd name="T5" fmla="*/ 93 h 222"/>
                  <a:gd name="T6" fmla="*/ 257 w 262"/>
                  <a:gd name="T7" fmla="*/ 91 h 222"/>
                  <a:gd name="T8" fmla="*/ 253 w 262"/>
                  <a:gd name="T9" fmla="*/ 89 h 222"/>
                  <a:gd name="T10" fmla="*/ 255 w 262"/>
                  <a:gd name="T11" fmla="*/ 97 h 222"/>
                  <a:gd name="T12" fmla="*/ 257 w 262"/>
                  <a:gd name="T13" fmla="*/ 104 h 222"/>
                  <a:gd name="T14" fmla="*/ 258 w 262"/>
                  <a:gd name="T15" fmla="*/ 106 h 222"/>
                  <a:gd name="T16" fmla="*/ 260 w 262"/>
                  <a:gd name="T17" fmla="*/ 108 h 222"/>
                  <a:gd name="T18" fmla="*/ 0 w 262"/>
                  <a:gd name="T19" fmla="*/ 152 h 222"/>
                  <a:gd name="T20" fmla="*/ 6 w 262"/>
                  <a:gd name="T21" fmla="*/ 172 h 222"/>
                  <a:gd name="T22" fmla="*/ 16 w 262"/>
                  <a:gd name="T23" fmla="*/ 191 h 222"/>
                  <a:gd name="T24" fmla="*/ 27 w 262"/>
                  <a:gd name="T25" fmla="*/ 207 h 222"/>
                  <a:gd name="T26" fmla="*/ 42 w 262"/>
                  <a:gd name="T27" fmla="*/ 222 h 222"/>
                  <a:gd name="T28" fmla="*/ 44 w 262"/>
                  <a:gd name="T29" fmla="*/ 222 h 222"/>
                  <a:gd name="T30" fmla="*/ 46 w 262"/>
                  <a:gd name="T31" fmla="*/ 220 h 222"/>
                  <a:gd name="T32" fmla="*/ 31 w 262"/>
                  <a:gd name="T33" fmla="*/ 207 h 222"/>
                  <a:gd name="T34" fmla="*/ 19 w 262"/>
                  <a:gd name="T35" fmla="*/ 189 h 222"/>
                  <a:gd name="T36" fmla="*/ 10 w 262"/>
                  <a:gd name="T37" fmla="*/ 170 h 222"/>
                  <a:gd name="T38" fmla="*/ 4 w 262"/>
                  <a:gd name="T39" fmla="*/ 152 h 222"/>
                  <a:gd name="T40" fmla="*/ 2 w 262"/>
                  <a:gd name="T41" fmla="*/ 152 h 222"/>
                  <a:gd name="T42" fmla="*/ 0 w 262"/>
                  <a:gd name="T43" fmla="*/ 152 h 222"/>
                  <a:gd name="T44" fmla="*/ 253 w 262"/>
                  <a:gd name="T45" fmla="*/ 169 h 222"/>
                  <a:gd name="T46" fmla="*/ 257 w 262"/>
                  <a:gd name="T47" fmla="*/ 159 h 222"/>
                  <a:gd name="T48" fmla="*/ 258 w 262"/>
                  <a:gd name="T49" fmla="*/ 146 h 222"/>
                  <a:gd name="T50" fmla="*/ 260 w 262"/>
                  <a:gd name="T51" fmla="*/ 134 h 222"/>
                  <a:gd name="T52" fmla="*/ 262 w 262"/>
                  <a:gd name="T53" fmla="*/ 123 h 222"/>
                  <a:gd name="T54" fmla="*/ 260 w 262"/>
                  <a:gd name="T55" fmla="*/ 123 h 222"/>
                  <a:gd name="T56" fmla="*/ 258 w 262"/>
                  <a:gd name="T57" fmla="*/ 121 h 222"/>
                  <a:gd name="T58" fmla="*/ 257 w 262"/>
                  <a:gd name="T59" fmla="*/ 134 h 222"/>
                  <a:gd name="T60" fmla="*/ 255 w 262"/>
                  <a:gd name="T61" fmla="*/ 146 h 222"/>
                  <a:gd name="T62" fmla="*/ 253 w 262"/>
                  <a:gd name="T63" fmla="*/ 157 h 222"/>
                  <a:gd name="T64" fmla="*/ 249 w 262"/>
                  <a:gd name="T65" fmla="*/ 169 h 222"/>
                  <a:gd name="T66" fmla="*/ 251 w 262"/>
                  <a:gd name="T67" fmla="*/ 169 h 222"/>
                  <a:gd name="T68" fmla="*/ 253 w 262"/>
                  <a:gd name="T69" fmla="*/ 169 h 222"/>
                  <a:gd name="T70" fmla="*/ 84 w 262"/>
                  <a:gd name="T71" fmla="*/ 2 h 222"/>
                  <a:gd name="T72" fmla="*/ 80 w 262"/>
                  <a:gd name="T73" fmla="*/ 0 h 222"/>
                  <a:gd name="T74" fmla="*/ 78 w 262"/>
                  <a:gd name="T75" fmla="*/ 0 h 222"/>
                  <a:gd name="T76" fmla="*/ 80 w 262"/>
                  <a:gd name="T77" fmla="*/ 2 h 222"/>
                  <a:gd name="T78" fmla="*/ 80 w 262"/>
                  <a:gd name="T79" fmla="*/ 2 h 222"/>
                  <a:gd name="T80" fmla="*/ 82 w 262"/>
                  <a:gd name="T81" fmla="*/ 2 h 222"/>
                  <a:gd name="T82" fmla="*/ 84 w 262"/>
                  <a:gd name="T83" fmla="*/ 2 h 22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2"/>
                  <a:gd name="T127" fmla="*/ 0 h 222"/>
                  <a:gd name="T128" fmla="*/ 262 w 262"/>
                  <a:gd name="T129" fmla="*/ 222 h 22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5" name="Freeform 304">
                <a:extLst>
                  <a:ext uri="{FF2B5EF4-FFF2-40B4-BE49-F238E27FC236}">
                    <a16:creationId xmlns:a16="http://schemas.microsoft.com/office/drawing/2014/main" id="{B8ED6D30-C6B9-4AE1-A0AF-B1848102E7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>
                  <a:gd name="T0" fmla="*/ 256 w 258"/>
                  <a:gd name="T1" fmla="*/ 106 h 222"/>
                  <a:gd name="T2" fmla="*/ 256 w 258"/>
                  <a:gd name="T3" fmla="*/ 98 h 222"/>
                  <a:gd name="T4" fmla="*/ 255 w 258"/>
                  <a:gd name="T5" fmla="*/ 91 h 222"/>
                  <a:gd name="T6" fmla="*/ 251 w 258"/>
                  <a:gd name="T7" fmla="*/ 89 h 222"/>
                  <a:gd name="T8" fmla="*/ 249 w 258"/>
                  <a:gd name="T9" fmla="*/ 87 h 222"/>
                  <a:gd name="T10" fmla="*/ 251 w 258"/>
                  <a:gd name="T11" fmla="*/ 95 h 222"/>
                  <a:gd name="T12" fmla="*/ 253 w 258"/>
                  <a:gd name="T13" fmla="*/ 102 h 222"/>
                  <a:gd name="T14" fmla="*/ 255 w 258"/>
                  <a:gd name="T15" fmla="*/ 104 h 222"/>
                  <a:gd name="T16" fmla="*/ 256 w 258"/>
                  <a:gd name="T17" fmla="*/ 106 h 222"/>
                  <a:gd name="T18" fmla="*/ 78 w 258"/>
                  <a:gd name="T19" fmla="*/ 0 h 222"/>
                  <a:gd name="T20" fmla="*/ 78 w 258"/>
                  <a:gd name="T21" fmla="*/ 0 h 222"/>
                  <a:gd name="T22" fmla="*/ 76 w 258"/>
                  <a:gd name="T23" fmla="*/ 0 h 222"/>
                  <a:gd name="T24" fmla="*/ 78 w 258"/>
                  <a:gd name="T25" fmla="*/ 2 h 222"/>
                  <a:gd name="T26" fmla="*/ 80 w 258"/>
                  <a:gd name="T27" fmla="*/ 4 h 222"/>
                  <a:gd name="T28" fmla="*/ 82 w 258"/>
                  <a:gd name="T29" fmla="*/ 4 h 222"/>
                  <a:gd name="T30" fmla="*/ 86 w 258"/>
                  <a:gd name="T31" fmla="*/ 2 h 222"/>
                  <a:gd name="T32" fmla="*/ 80 w 258"/>
                  <a:gd name="T33" fmla="*/ 2 h 222"/>
                  <a:gd name="T34" fmla="*/ 78 w 258"/>
                  <a:gd name="T35" fmla="*/ 0 h 222"/>
                  <a:gd name="T36" fmla="*/ 0 w 258"/>
                  <a:gd name="T37" fmla="*/ 152 h 222"/>
                  <a:gd name="T38" fmla="*/ 6 w 258"/>
                  <a:gd name="T39" fmla="*/ 170 h 222"/>
                  <a:gd name="T40" fmla="*/ 16 w 258"/>
                  <a:gd name="T41" fmla="*/ 189 h 222"/>
                  <a:gd name="T42" fmla="*/ 27 w 258"/>
                  <a:gd name="T43" fmla="*/ 207 h 222"/>
                  <a:gd name="T44" fmla="*/ 42 w 258"/>
                  <a:gd name="T45" fmla="*/ 222 h 222"/>
                  <a:gd name="T46" fmla="*/ 44 w 258"/>
                  <a:gd name="T47" fmla="*/ 220 h 222"/>
                  <a:gd name="T48" fmla="*/ 46 w 258"/>
                  <a:gd name="T49" fmla="*/ 220 h 222"/>
                  <a:gd name="T50" fmla="*/ 31 w 258"/>
                  <a:gd name="T51" fmla="*/ 205 h 222"/>
                  <a:gd name="T52" fmla="*/ 19 w 258"/>
                  <a:gd name="T53" fmla="*/ 189 h 222"/>
                  <a:gd name="T54" fmla="*/ 10 w 258"/>
                  <a:gd name="T55" fmla="*/ 170 h 222"/>
                  <a:gd name="T56" fmla="*/ 4 w 258"/>
                  <a:gd name="T57" fmla="*/ 150 h 222"/>
                  <a:gd name="T58" fmla="*/ 2 w 258"/>
                  <a:gd name="T59" fmla="*/ 152 h 222"/>
                  <a:gd name="T60" fmla="*/ 0 w 258"/>
                  <a:gd name="T61" fmla="*/ 152 h 222"/>
                  <a:gd name="T62" fmla="*/ 249 w 258"/>
                  <a:gd name="T63" fmla="*/ 169 h 222"/>
                  <a:gd name="T64" fmla="*/ 253 w 258"/>
                  <a:gd name="T65" fmla="*/ 157 h 222"/>
                  <a:gd name="T66" fmla="*/ 255 w 258"/>
                  <a:gd name="T67" fmla="*/ 146 h 222"/>
                  <a:gd name="T68" fmla="*/ 256 w 258"/>
                  <a:gd name="T69" fmla="*/ 134 h 222"/>
                  <a:gd name="T70" fmla="*/ 258 w 258"/>
                  <a:gd name="T71" fmla="*/ 123 h 222"/>
                  <a:gd name="T72" fmla="*/ 256 w 258"/>
                  <a:gd name="T73" fmla="*/ 121 h 222"/>
                  <a:gd name="T74" fmla="*/ 255 w 258"/>
                  <a:gd name="T75" fmla="*/ 121 h 222"/>
                  <a:gd name="T76" fmla="*/ 255 w 258"/>
                  <a:gd name="T77" fmla="*/ 121 h 222"/>
                  <a:gd name="T78" fmla="*/ 255 w 258"/>
                  <a:gd name="T79" fmla="*/ 121 h 222"/>
                  <a:gd name="T80" fmla="*/ 253 w 258"/>
                  <a:gd name="T81" fmla="*/ 134 h 222"/>
                  <a:gd name="T82" fmla="*/ 251 w 258"/>
                  <a:gd name="T83" fmla="*/ 146 h 222"/>
                  <a:gd name="T84" fmla="*/ 249 w 258"/>
                  <a:gd name="T85" fmla="*/ 157 h 222"/>
                  <a:gd name="T86" fmla="*/ 245 w 258"/>
                  <a:gd name="T87" fmla="*/ 169 h 222"/>
                  <a:gd name="T88" fmla="*/ 247 w 258"/>
                  <a:gd name="T89" fmla="*/ 169 h 222"/>
                  <a:gd name="T90" fmla="*/ 249 w 258"/>
                  <a:gd name="T91" fmla="*/ 169 h 22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58"/>
                  <a:gd name="T139" fmla="*/ 0 h 222"/>
                  <a:gd name="T140" fmla="*/ 258 w 258"/>
                  <a:gd name="T141" fmla="*/ 222 h 22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6" name="Freeform 305">
                <a:extLst>
                  <a:ext uri="{FF2B5EF4-FFF2-40B4-BE49-F238E27FC236}">
                    <a16:creationId xmlns:a16="http://schemas.microsoft.com/office/drawing/2014/main" id="{8F2D5869-5AFD-45D0-9868-D8939EA6F2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>
                  <a:gd name="T0" fmla="*/ 253 w 254"/>
                  <a:gd name="T1" fmla="*/ 102 h 218"/>
                  <a:gd name="T2" fmla="*/ 251 w 254"/>
                  <a:gd name="T3" fmla="*/ 95 h 218"/>
                  <a:gd name="T4" fmla="*/ 249 w 254"/>
                  <a:gd name="T5" fmla="*/ 87 h 218"/>
                  <a:gd name="T6" fmla="*/ 247 w 254"/>
                  <a:gd name="T7" fmla="*/ 85 h 218"/>
                  <a:gd name="T8" fmla="*/ 245 w 254"/>
                  <a:gd name="T9" fmla="*/ 83 h 218"/>
                  <a:gd name="T10" fmla="*/ 247 w 254"/>
                  <a:gd name="T11" fmla="*/ 91 h 218"/>
                  <a:gd name="T12" fmla="*/ 249 w 254"/>
                  <a:gd name="T13" fmla="*/ 98 h 218"/>
                  <a:gd name="T14" fmla="*/ 251 w 254"/>
                  <a:gd name="T15" fmla="*/ 100 h 218"/>
                  <a:gd name="T16" fmla="*/ 253 w 254"/>
                  <a:gd name="T17" fmla="*/ 102 h 218"/>
                  <a:gd name="T18" fmla="*/ 80 w 254"/>
                  <a:gd name="T19" fmla="*/ 0 h 218"/>
                  <a:gd name="T20" fmla="*/ 78 w 254"/>
                  <a:gd name="T21" fmla="*/ 0 h 218"/>
                  <a:gd name="T22" fmla="*/ 76 w 254"/>
                  <a:gd name="T23" fmla="*/ 0 h 218"/>
                  <a:gd name="T24" fmla="*/ 78 w 254"/>
                  <a:gd name="T25" fmla="*/ 2 h 218"/>
                  <a:gd name="T26" fmla="*/ 80 w 254"/>
                  <a:gd name="T27" fmla="*/ 4 h 218"/>
                  <a:gd name="T28" fmla="*/ 84 w 254"/>
                  <a:gd name="T29" fmla="*/ 2 h 218"/>
                  <a:gd name="T30" fmla="*/ 86 w 254"/>
                  <a:gd name="T31" fmla="*/ 2 h 218"/>
                  <a:gd name="T32" fmla="*/ 82 w 254"/>
                  <a:gd name="T33" fmla="*/ 0 h 218"/>
                  <a:gd name="T34" fmla="*/ 80 w 254"/>
                  <a:gd name="T35" fmla="*/ 0 h 218"/>
                  <a:gd name="T36" fmla="*/ 0 w 254"/>
                  <a:gd name="T37" fmla="*/ 150 h 218"/>
                  <a:gd name="T38" fmla="*/ 6 w 254"/>
                  <a:gd name="T39" fmla="*/ 168 h 218"/>
                  <a:gd name="T40" fmla="*/ 15 w 254"/>
                  <a:gd name="T41" fmla="*/ 187 h 218"/>
                  <a:gd name="T42" fmla="*/ 27 w 254"/>
                  <a:gd name="T43" fmla="*/ 205 h 218"/>
                  <a:gd name="T44" fmla="*/ 42 w 254"/>
                  <a:gd name="T45" fmla="*/ 218 h 218"/>
                  <a:gd name="T46" fmla="*/ 44 w 254"/>
                  <a:gd name="T47" fmla="*/ 218 h 218"/>
                  <a:gd name="T48" fmla="*/ 46 w 254"/>
                  <a:gd name="T49" fmla="*/ 218 h 218"/>
                  <a:gd name="T50" fmla="*/ 32 w 254"/>
                  <a:gd name="T51" fmla="*/ 203 h 218"/>
                  <a:gd name="T52" fmla="*/ 19 w 254"/>
                  <a:gd name="T53" fmla="*/ 186 h 218"/>
                  <a:gd name="T54" fmla="*/ 10 w 254"/>
                  <a:gd name="T55" fmla="*/ 168 h 218"/>
                  <a:gd name="T56" fmla="*/ 4 w 254"/>
                  <a:gd name="T57" fmla="*/ 148 h 218"/>
                  <a:gd name="T58" fmla="*/ 2 w 254"/>
                  <a:gd name="T59" fmla="*/ 148 h 218"/>
                  <a:gd name="T60" fmla="*/ 0 w 254"/>
                  <a:gd name="T61" fmla="*/ 150 h 218"/>
                  <a:gd name="T62" fmla="*/ 245 w 254"/>
                  <a:gd name="T63" fmla="*/ 167 h 218"/>
                  <a:gd name="T64" fmla="*/ 249 w 254"/>
                  <a:gd name="T65" fmla="*/ 155 h 218"/>
                  <a:gd name="T66" fmla="*/ 251 w 254"/>
                  <a:gd name="T67" fmla="*/ 144 h 218"/>
                  <a:gd name="T68" fmla="*/ 253 w 254"/>
                  <a:gd name="T69" fmla="*/ 132 h 218"/>
                  <a:gd name="T70" fmla="*/ 254 w 254"/>
                  <a:gd name="T71" fmla="*/ 119 h 218"/>
                  <a:gd name="T72" fmla="*/ 253 w 254"/>
                  <a:gd name="T73" fmla="*/ 119 h 218"/>
                  <a:gd name="T74" fmla="*/ 251 w 254"/>
                  <a:gd name="T75" fmla="*/ 119 h 218"/>
                  <a:gd name="T76" fmla="*/ 251 w 254"/>
                  <a:gd name="T77" fmla="*/ 119 h 218"/>
                  <a:gd name="T78" fmla="*/ 251 w 254"/>
                  <a:gd name="T79" fmla="*/ 119 h 218"/>
                  <a:gd name="T80" fmla="*/ 249 w 254"/>
                  <a:gd name="T81" fmla="*/ 132 h 218"/>
                  <a:gd name="T82" fmla="*/ 247 w 254"/>
                  <a:gd name="T83" fmla="*/ 144 h 218"/>
                  <a:gd name="T84" fmla="*/ 245 w 254"/>
                  <a:gd name="T85" fmla="*/ 155 h 218"/>
                  <a:gd name="T86" fmla="*/ 241 w 254"/>
                  <a:gd name="T87" fmla="*/ 167 h 218"/>
                  <a:gd name="T88" fmla="*/ 243 w 254"/>
                  <a:gd name="T89" fmla="*/ 167 h 218"/>
                  <a:gd name="T90" fmla="*/ 245 w 254"/>
                  <a:gd name="T91" fmla="*/ 167 h 21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54"/>
                  <a:gd name="T139" fmla="*/ 0 h 218"/>
                  <a:gd name="T140" fmla="*/ 254 w 254"/>
                  <a:gd name="T141" fmla="*/ 218 h 21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7" name="Freeform 306">
                <a:extLst>
                  <a:ext uri="{FF2B5EF4-FFF2-40B4-BE49-F238E27FC236}">
                    <a16:creationId xmlns:a16="http://schemas.microsoft.com/office/drawing/2014/main" id="{85B50AB3-FB9B-4B9C-9FA2-D6654945C1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>
                  <a:gd name="T0" fmla="*/ 251 w 251"/>
                  <a:gd name="T1" fmla="*/ 119 h 218"/>
                  <a:gd name="T2" fmla="*/ 251 w 251"/>
                  <a:gd name="T3" fmla="*/ 119 h 218"/>
                  <a:gd name="T4" fmla="*/ 251 w 251"/>
                  <a:gd name="T5" fmla="*/ 119 h 218"/>
                  <a:gd name="T6" fmla="*/ 249 w 251"/>
                  <a:gd name="T7" fmla="*/ 119 h 218"/>
                  <a:gd name="T8" fmla="*/ 247 w 251"/>
                  <a:gd name="T9" fmla="*/ 119 h 218"/>
                  <a:gd name="T10" fmla="*/ 247 w 251"/>
                  <a:gd name="T11" fmla="*/ 119 h 218"/>
                  <a:gd name="T12" fmla="*/ 247 w 251"/>
                  <a:gd name="T13" fmla="*/ 119 h 218"/>
                  <a:gd name="T14" fmla="*/ 245 w 251"/>
                  <a:gd name="T15" fmla="*/ 132 h 218"/>
                  <a:gd name="T16" fmla="*/ 243 w 251"/>
                  <a:gd name="T17" fmla="*/ 144 h 218"/>
                  <a:gd name="T18" fmla="*/ 241 w 251"/>
                  <a:gd name="T19" fmla="*/ 155 h 218"/>
                  <a:gd name="T20" fmla="*/ 237 w 251"/>
                  <a:gd name="T21" fmla="*/ 167 h 218"/>
                  <a:gd name="T22" fmla="*/ 239 w 251"/>
                  <a:gd name="T23" fmla="*/ 167 h 218"/>
                  <a:gd name="T24" fmla="*/ 241 w 251"/>
                  <a:gd name="T25" fmla="*/ 167 h 218"/>
                  <a:gd name="T26" fmla="*/ 245 w 251"/>
                  <a:gd name="T27" fmla="*/ 155 h 218"/>
                  <a:gd name="T28" fmla="*/ 247 w 251"/>
                  <a:gd name="T29" fmla="*/ 144 h 218"/>
                  <a:gd name="T30" fmla="*/ 249 w 251"/>
                  <a:gd name="T31" fmla="*/ 132 h 218"/>
                  <a:gd name="T32" fmla="*/ 251 w 251"/>
                  <a:gd name="T33" fmla="*/ 119 h 218"/>
                  <a:gd name="T34" fmla="*/ 249 w 251"/>
                  <a:gd name="T35" fmla="*/ 100 h 218"/>
                  <a:gd name="T36" fmla="*/ 247 w 251"/>
                  <a:gd name="T37" fmla="*/ 93 h 218"/>
                  <a:gd name="T38" fmla="*/ 245 w 251"/>
                  <a:gd name="T39" fmla="*/ 85 h 218"/>
                  <a:gd name="T40" fmla="*/ 243 w 251"/>
                  <a:gd name="T41" fmla="*/ 83 h 218"/>
                  <a:gd name="T42" fmla="*/ 239 w 251"/>
                  <a:gd name="T43" fmla="*/ 81 h 218"/>
                  <a:gd name="T44" fmla="*/ 243 w 251"/>
                  <a:gd name="T45" fmla="*/ 89 h 218"/>
                  <a:gd name="T46" fmla="*/ 245 w 251"/>
                  <a:gd name="T47" fmla="*/ 96 h 218"/>
                  <a:gd name="T48" fmla="*/ 247 w 251"/>
                  <a:gd name="T49" fmla="*/ 98 h 218"/>
                  <a:gd name="T50" fmla="*/ 249 w 251"/>
                  <a:gd name="T51" fmla="*/ 100 h 218"/>
                  <a:gd name="T52" fmla="*/ 82 w 251"/>
                  <a:gd name="T53" fmla="*/ 0 h 218"/>
                  <a:gd name="T54" fmla="*/ 78 w 251"/>
                  <a:gd name="T55" fmla="*/ 2 h 218"/>
                  <a:gd name="T56" fmla="*/ 76 w 251"/>
                  <a:gd name="T57" fmla="*/ 2 h 218"/>
                  <a:gd name="T58" fmla="*/ 78 w 251"/>
                  <a:gd name="T59" fmla="*/ 4 h 218"/>
                  <a:gd name="T60" fmla="*/ 80 w 251"/>
                  <a:gd name="T61" fmla="*/ 5 h 218"/>
                  <a:gd name="T62" fmla="*/ 84 w 251"/>
                  <a:gd name="T63" fmla="*/ 4 h 218"/>
                  <a:gd name="T64" fmla="*/ 87 w 251"/>
                  <a:gd name="T65" fmla="*/ 2 h 218"/>
                  <a:gd name="T66" fmla="*/ 84 w 251"/>
                  <a:gd name="T67" fmla="*/ 2 h 218"/>
                  <a:gd name="T68" fmla="*/ 82 w 251"/>
                  <a:gd name="T69" fmla="*/ 0 h 218"/>
                  <a:gd name="T70" fmla="*/ 0 w 251"/>
                  <a:gd name="T71" fmla="*/ 148 h 218"/>
                  <a:gd name="T72" fmla="*/ 6 w 251"/>
                  <a:gd name="T73" fmla="*/ 168 h 218"/>
                  <a:gd name="T74" fmla="*/ 15 w 251"/>
                  <a:gd name="T75" fmla="*/ 187 h 218"/>
                  <a:gd name="T76" fmla="*/ 27 w 251"/>
                  <a:gd name="T77" fmla="*/ 203 h 218"/>
                  <a:gd name="T78" fmla="*/ 42 w 251"/>
                  <a:gd name="T79" fmla="*/ 218 h 218"/>
                  <a:gd name="T80" fmla="*/ 44 w 251"/>
                  <a:gd name="T81" fmla="*/ 218 h 218"/>
                  <a:gd name="T82" fmla="*/ 46 w 251"/>
                  <a:gd name="T83" fmla="*/ 216 h 218"/>
                  <a:gd name="T84" fmla="*/ 32 w 251"/>
                  <a:gd name="T85" fmla="*/ 203 h 218"/>
                  <a:gd name="T86" fmla="*/ 19 w 251"/>
                  <a:gd name="T87" fmla="*/ 186 h 218"/>
                  <a:gd name="T88" fmla="*/ 10 w 251"/>
                  <a:gd name="T89" fmla="*/ 167 h 218"/>
                  <a:gd name="T90" fmla="*/ 4 w 251"/>
                  <a:gd name="T91" fmla="*/ 148 h 218"/>
                  <a:gd name="T92" fmla="*/ 2 w 251"/>
                  <a:gd name="T93" fmla="*/ 148 h 218"/>
                  <a:gd name="T94" fmla="*/ 0 w 251"/>
                  <a:gd name="T95" fmla="*/ 148 h 21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51"/>
                  <a:gd name="T145" fmla="*/ 0 h 218"/>
                  <a:gd name="T146" fmla="*/ 251 w 251"/>
                  <a:gd name="T147" fmla="*/ 218 h 21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8" name="Freeform 307">
                <a:extLst>
                  <a:ext uri="{FF2B5EF4-FFF2-40B4-BE49-F238E27FC236}">
                    <a16:creationId xmlns:a16="http://schemas.microsoft.com/office/drawing/2014/main" id="{0929CF2C-BA82-4336-9689-3A38F8C00B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>
                  <a:gd name="T0" fmla="*/ 247 w 247"/>
                  <a:gd name="T1" fmla="*/ 117 h 216"/>
                  <a:gd name="T2" fmla="*/ 247 w 247"/>
                  <a:gd name="T3" fmla="*/ 117 h 216"/>
                  <a:gd name="T4" fmla="*/ 247 w 247"/>
                  <a:gd name="T5" fmla="*/ 117 h 216"/>
                  <a:gd name="T6" fmla="*/ 245 w 247"/>
                  <a:gd name="T7" fmla="*/ 117 h 216"/>
                  <a:gd name="T8" fmla="*/ 243 w 247"/>
                  <a:gd name="T9" fmla="*/ 117 h 216"/>
                  <a:gd name="T10" fmla="*/ 243 w 247"/>
                  <a:gd name="T11" fmla="*/ 117 h 216"/>
                  <a:gd name="T12" fmla="*/ 243 w 247"/>
                  <a:gd name="T13" fmla="*/ 117 h 216"/>
                  <a:gd name="T14" fmla="*/ 241 w 247"/>
                  <a:gd name="T15" fmla="*/ 130 h 216"/>
                  <a:gd name="T16" fmla="*/ 239 w 247"/>
                  <a:gd name="T17" fmla="*/ 142 h 216"/>
                  <a:gd name="T18" fmla="*/ 237 w 247"/>
                  <a:gd name="T19" fmla="*/ 155 h 216"/>
                  <a:gd name="T20" fmla="*/ 233 w 247"/>
                  <a:gd name="T21" fmla="*/ 165 h 216"/>
                  <a:gd name="T22" fmla="*/ 235 w 247"/>
                  <a:gd name="T23" fmla="*/ 165 h 216"/>
                  <a:gd name="T24" fmla="*/ 237 w 247"/>
                  <a:gd name="T25" fmla="*/ 165 h 216"/>
                  <a:gd name="T26" fmla="*/ 241 w 247"/>
                  <a:gd name="T27" fmla="*/ 153 h 216"/>
                  <a:gd name="T28" fmla="*/ 243 w 247"/>
                  <a:gd name="T29" fmla="*/ 142 h 216"/>
                  <a:gd name="T30" fmla="*/ 245 w 247"/>
                  <a:gd name="T31" fmla="*/ 130 h 216"/>
                  <a:gd name="T32" fmla="*/ 247 w 247"/>
                  <a:gd name="T33" fmla="*/ 117 h 216"/>
                  <a:gd name="T34" fmla="*/ 245 w 247"/>
                  <a:gd name="T35" fmla="*/ 96 h 216"/>
                  <a:gd name="T36" fmla="*/ 243 w 247"/>
                  <a:gd name="T37" fmla="*/ 89 h 216"/>
                  <a:gd name="T38" fmla="*/ 241 w 247"/>
                  <a:gd name="T39" fmla="*/ 81 h 216"/>
                  <a:gd name="T40" fmla="*/ 237 w 247"/>
                  <a:gd name="T41" fmla="*/ 79 h 216"/>
                  <a:gd name="T42" fmla="*/ 235 w 247"/>
                  <a:gd name="T43" fmla="*/ 77 h 216"/>
                  <a:gd name="T44" fmla="*/ 237 w 247"/>
                  <a:gd name="T45" fmla="*/ 85 h 216"/>
                  <a:gd name="T46" fmla="*/ 239 w 247"/>
                  <a:gd name="T47" fmla="*/ 94 h 216"/>
                  <a:gd name="T48" fmla="*/ 243 w 247"/>
                  <a:gd name="T49" fmla="*/ 94 h 216"/>
                  <a:gd name="T50" fmla="*/ 245 w 247"/>
                  <a:gd name="T51" fmla="*/ 96 h 216"/>
                  <a:gd name="T52" fmla="*/ 82 w 247"/>
                  <a:gd name="T53" fmla="*/ 0 h 216"/>
                  <a:gd name="T54" fmla="*/ 80 w 247"/>
                  <a:gd name="T55" fmla="*/ 0 h 216"/>
                  <a:gd name="T56" fmla="*/ 76 w 247"/>
                  <a:gd name="T57" fmla="*/ 2 h 216"/>
                  <a:gd name="T58" fmla="*/ 78 w 247"/>
                  <a:gd name="T59" fmla="*/ 3 h 216"/>
                  <a:gd name="T60" fmla="*/ 78 w 247"/>
                  <a:gd name="T61" fmla="*/ 3 h 216"/>
                  <a:gd name="T62" fmla="*/ 84 w 247"/>
                  <a:gd name="T63" fmla="*/ 2 h 216"/>
                  <a:gd name="T64" fmla="*/ 89 w 247"/>
                  <a:gd name="T65" fmla="*/ 2 h 216"/>
                  <a:gd name="T66" fmla="*/ 87 w 247"/>
                  <a:gd name="T67" fmla="*/ 0 h 216"/>
                  <a:gd name="T68" fmla="*/ 87 w 247"/>
                  <a:gd name="T69" fmla="*/ 0 h 216"/>
                  <a:gd name="T70" fmla="*/ 85 w 247"/>
                  <a:gd name="T71" fmla="*/ 0 h 216"/>
                  <a:gd name="T72" fmla="*/ 82 w 247"/>
                  <a:gd name="T73" fmla="*/ 0 h 216"/>
                  <a:gd name="T74" fmla="*/ 0 w 247"/>
                  <a:gd name="T75" fmla="*/ 146 h 216"/>
                  <a:gd name="T76" fmla="*/ 6 w 247"/>
                  <a:gd name="T77" fmla="*/ 166 h 216"/>
                  <a:gd name="T78" fmla="*/ 15 w 247"/>
                  <a:gd name="T79" fmla="*/ 184 h 216"/>
                  <a:gd name="T80" fmla="*/ 28 w 247"/>
                  <a:gd name="T81" fmla="*/ 201 h 216"/>
                  <a:gd name="T82" fmla="*/ 42 w 247"/>
                  <a:gd name="T83" fmla="*/ 216 h 216"/>
                  <a:gd name="T84" fmla="*/ 44 w 247"/>
                  <a:gd name="T85" fmla="*/ 214 h 216"/>
                  <a:gd name="T86" fmla="*/ 47 w 247"/>
                  <a:gd name="T87" fmla="*/ 214 h 216"/>
                  <a:gd name="T88" fmla="*/ 32 w 247"/>
                  <a:gd name="T89" fmla="*/ 199 h 216"/>
                  <a:gd name="T90" fmla="*/ 19 w 247"/>
                  <a:gd name="T91" fmla="*/ 184 h 216"/>
                  <a:gd name="T92" fmla="*/ 10 w 247"/>
                  <a:gd name="T93" fmla="*/ 165 h 216"/>
                  <a:gd name="T94" fmla="*/ 2 w 247"/>
                  <a:gd name="T95" fmla="*/ 146 h 216"/>
                  <a:gd name="T96" fmla="*/ 2 w 247"/>
                  <a:gd name="T97" fmla="*/ 146 h 216"/>
                  <a:gd name="T98" fmla="*/ 0 w 247"/>
                  <a:gd name="T99" fmla="*/ 146 h 21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47"/>
                  <a:gd name="T151" fmla="*/ 0 h 216"/>
                  <a:gd name="T152" fmla="*/ 247 w 247"/>
                  <a:gd name="T153" fmla="*/ 216 h 21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9" name="Freeform 308">
                <a:extLst>
                  <a:ext uri="{FF2B5EF4-FFF2-40B4-BE49-F238E27FC236}">
                    <a16:creationId xmlns:a16="http://schemas.microsoft.com/office/drawing/2014/main" id="{C425EC4F-874E-46F2-BB8E-F0BE8B2CDD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>
                  <a:gd name="T0" fmla="*/ 243 w 243"/>
                  <a:gd name="T1" fmla="*/ 117 h 214"/>
                  <a:gd name="T2" fmla="*/ 243 w 243"/>
                  <a:gd name="T3" fmla="*/ 117 h 214"/>
                  <a:gd name="T4" fmla="*/ 243 w 243"/>
                  <a:gd name="T5" fmla="*/ 117 h 214"/>
                  <a:gd name="T6" fmla="*/ 241 w 243"/>
                  <a:gd name="T7" fmla="*/ 117 h 214"/>
                  <a:gd name="T8" fmla="*/ 239 w 243"/>
                  <a:gd name="T9" fmla="*/ 117 h 214"/>
                  <a:gd name="T10" fmla="*/ 239 w 243"/>
                  <a:gd name="T11" fmla="*/ 117 h 214"/>
                  <a:gd name="T12" fmla="*/ 239 w 243"/>
                  <a:gd name="T13" fmla="*/ 117 h 214"/>
                  <a:gd name="T14" fmla="*/ 237 w 243"/>
                  <a:gd name="T15" fmla="*/ 130 h 214"/>
                  <a:gd name="T16" fmla="*/ 235 w 243"/>
                  <a:gd name="T17" fmla="*/ 142 h 214"/>
                  <a:gd name="T18" fmla="*/ 233 w 243"/>
                  <a:gd name="T19" fmla="*/ 155 h 214"/>
                  <a:gd name="T20" fmla="*/ 228 w 243"/>
                  <a:gd name="T21" fmla="*/ 166 h 214"/>
                  <a:gd name="T22" fmla="*/ 231 w 243"/>
                  <a:gd name="T23" fmla="*/ 165 h 214"/>
                  <a:gd name="T24" fmla="*/ 233 w 243"/>
                  <a:gd name="T25" fmla="*/ 165 h 214"/>
                  <a:gd name="T26" fmla="*/ 237 w 243"/>
                  <a:gd name="T27" fmla="*/ 153 h 214"/>
                  <a:gd name="T28" fmla="*/ 239 w 243"/>
                  <a:gd name="T29" fmla="*/ 142 h 214"/>
                  <a:gd name="T30" fmla="*/ 241 w 243"/>
                  <a:gd name="T31" fmla="*/ 130 h 214"/>
                  <a:gd name="T32" fmla="*/ 243 w 243"/>
                  <a:gd name="T33" fmla="*/ 117 h 214"/>
                  <a:gd name="T34" fmla="*/ 241 w 243"/>
                  <a:gd name="T35" fmla="*/ 94 h 214"/>
                  <a:gd name="T36" fmla="*/ 239 w 243"/>
                  <a:gd name="T37" fmla="*/ 87 h 214"/>
                  <a:gd name="T38" fmla="*/ 235 w 243"/>
                  <a:gd name="T39" fmla="*/ 79 h 214"/>
                  <a:gd name="T40" fmla="*/ 233 w 243"/>
                  <a:gd name="T41" fmla="*/ 77 h 214"/>
                  <a:gd name="T42" fmla="*/ 231 w 243"/>
                  <a:gd name="T43" fmla="*/ 75 h 214"/>
                  <a:gd name="T44" fmla="*/ 233 w 243"/>
                  <a:gd name="T45" fmla="*/ 83 h 214"/>
                  <a:gd name="T46" fmla="*/ 235 w 243"/>
                  <a:gd name="T47" fmla="*/ 93 h 214"/>
                  <a:gd name="T48" fmla="*/ 237 w 243"/>
                  <a:gd name="T49" fmla="*/ 94 h 214"/>
                  <a:gd name="T50" fmla="*/ 241 w 243"/>
                  <a:gd name="T51" fmla="*/ 94 h 214"/>
                  <a:gd name="T52" fmla="*/ 83 w 243"/>
                  <a:gd name="T53" fmla="*/ 0 h 214"/>
                  <a:gd name="T54" fmla="*/ 80 w 243"/>
                  <a:gd name="T55" fmla="*/ 2 h 214"/>
                  <a:gd name="T56" fmla="*/ 76 w 243"/>
                  <a:gd name="T57" fmla="*/ 3 h 214"/>
                  <a:gd name="T58" fmla="*/ 76 w 243"/>
                  <a:gd name="T59" fmla="*/ 3 h 214"/>
                  <a:gd name="T60" fmla="*/ 78 w 243"/>
                  <a:gd name="T61" fmla="*/ 5 h 214"/>
                  <a:gd name="T62" fmla="*/ 83 w 243"/>
                  <a:gd name="T63" fmla="*/ 3 h 214"/>
                  <a:gd name="T64" fmla="*/ 91 w 243"/>
                  <a:gd name="T65" fmla="*/ 2 h 214"/>
                  <a:gd name="T66" fmla="*/ 87 w 243"/>
                  <a:gd name="T67" fmla="*/ 2 h 214"/>
                  <a:gd name="T68" fmla="*/ 85 w 243"/>
                  <a:gd name="T69" fmla="*/ 0 h 214"/>
                  <a:gd name="T70" fmla="*/ 85 w 243"/>
                  <a:gd name="T71" fmla="*/ 0 h 214"/>
                  <a:gd name="T72" fmla="*/ 83 w 243"/>
                  <a:gd name="T73" fmla="*/ 0 h 214"/>
                  <a:gd name="T74" fmla="*/ 0 w 243"/>
                  <a:gd name="T75" fmla="*/ 146 h 214"/>
                  <a:gd name="T76" fmla="*/ 6 w 243"/>
                  <a:gd name="T77" fmla="*/ 165 h 214"/>
                  <a:gd name="T78" fmla="*/ 15 w 243"/>
                  <a:gd name="T79" fmla="*/ 184 h 214"/>
                  <a:gd name="T80" fmla="*/ 28 w 243"/>
                  <a:gd name="T81" fmla="*/ 201 h 214"/>
                  <a:gd name="T82" fmla="*/ 42 w 243"/>
                  <a:gd name="T83" fmla="*/ 214 h 214"/>
                  <a:gd name="T84" fmla="*/ 45 w 243"/>
                  <a:gd name="T85" fmla="*/ 214 h 214"/>
                  <a:gd name="T86" fmla="*/ 47 w 243"/>
                  <a:gd name="T87" fmla="*/ 212 h 214"/>
                  <a:gd name="T88" fmla="*/ 32 w 243"/>
                  <a:gd name="T89" fmla="*/ 199 h 214"/>
                  <a:gd name="T90" fmla="*/ 19 w 243"/>
                  <a:gd name="T91" fmla="*/ 184 h 214"/>
                  <a:gd name="T92" fmla="*/ 9 w 243"/>
                  <a:gd name="T93" fmla="*/ 165 h 214"/>
                  <a:gd name="T94" fmla="*/ 2 w 243"/>
                  <a:gd name="T95" fmla="*/ 144 h 214"/>
                  <a:gd name="T96" fmla="*/ 0 w 243"/>
                  <a:gd name="T97" fmla="*/ 146 h 214"/>
                  <a:gd name="T98" fmla="*/ 0 w 243"/>
                  <a:gd name="T99" fmla="*/ 146 h 21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43"/>
                  <a:gd name="T151" fmla="*/ 0 h 214"/>
                  <a:gd name="T152" fmla="*/ 243 w 243"/>
                  <a:gd name="T153" fmla="*/ 214 h 21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0" name="Freeform 309">
                <a:extLst>
                  <a:ext uri="{FF2B5EF4-FFF2-40B4-BE49-F238E27FC236}">
                    <a16:creationId xmlns:a16="http://schemas.microsoft.com/office/drawing/2014/main" id="{D52D3D49-B241-4C7F-9BBC-6895CBCB54B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>
                  <a:gd name="T0" fmla="*/ 241 w 241"/>
                  <a:gd name="T1" fmla="*/ 115 h 212"/>
                  <a:gd name="T2" fmla="*/ 241 w 241"/>
                  <a:gd name="T3" fmla="*/ 115 h 212"/>
                  <a:gd name="T4" fmla="*/ 241 w 241"/>
                  <a:gd name="T5" fmla="*/ 115 h 212"/>
                  <a:gd name="T6" fmla="*/ 239 w 241"/>
                  <a:gd name="T7" fmla="*/ 115 h 212"/>
                  <a:gd name="T8" fmla="*/ 237 w 241"/>
                  <a:gd name="T9" fmla="*/ 113 h 212"/>
                  <a:gd name="T10" fmla="*/ 237 w 241"/>
                  <a:gd name="T11" fmla="*/ 115 h 212"/>
                  <a:gd name="T12" fmla="*/ 237 w 241"/>
                  <a:gd name="T13" fmla="*/ 115 h 212"/>
                  <a:gd name="T14" fmla="*/ 235 w 241"/>
                  <a:gd name="T15" fmla="*/ 128 h 212"/>
                  <a:gd name="T16" fmla="*/ 233 w 241"/>
                  <a:gd name="T17" fmla="*/ 140 h 212"/>
                  <a:gd name="T18" fmla="*/ 231 w 241"/>
                  <a:gd name="T19" fmla="*/ 153 h 212"/>
                  <a:gd name="T20" fmla="*/ 226 w 241"/>
                  <a:gd name="T21" fmla="*/ 164 h 212"/>
                  <a:gd name="T22" fmla="*/ 228 w 241"/>
                  <a:gd name="T23" fmla="*/ 164 h 212"/>
                  <a:gd name="T24" fmla="*/ 231 w 241"/>
                  <a:gd name="T25" fmla="*/ 163 h 212"/>
                  <a:gd name="T26" fmla="*/ 235 w 241"/>
                  <a:gd name="T27" fmla="*/ 153 h 212"/>
                  <a:gd name="T28" fmla="*/ 237 w 241"/>
                  <a:gd name="T29" fmla="*/ 140 h 212"/>
                  <a:gd name="T30" fmla="*/ 239 w 241"/>
                  <a:gd name="T31" fmla="*/ 128 h 212"/>
                  <a:gd name="T32" fmla="*/ 241 w 241"/>
                  <a:gd name="T33" fmla="*/ 115 h 212"/>
                  <a:gd name="T34" fmla="*/ 237 w 241"/>
                  <a:gd name="T35" fmla="*/ 92 h 212"/>
                  <a:gd name="T36" fmla="*/ 235 w 241"/>
                  <a:gd name="T37" fmla="*/ 83 h 212"/>
                  <a:gd name="T38" fmla="*/ 233 w 241"/>
                  <a:gd name="T39" fmla="*/ 75 h 212"/>
                  <a:gd name="T40" fmla="*/ 231 w 241"/>
                  <a:gd name="T41" fmla="*/ 73 h 212"/>
                  <a:gd name="T42" fmla="*/ 228 w 241"/>
                  <a:gd name="T43" fmla="*/ 72 h 212"/>
                  <a:gd name="T44" fmla="*/ 231 w 241"/>
                  <a:gd name="T45" fmla="*/ 79 h 212"/>
                  <a:gd name="T46" fmla="*/ 233 w 241"/>
                  <a:gd name="T47" fmla="*/ 89 h 212"/>
                  <a:gd name="T48" fmla="*/ 235 w 241"/>
                  <a:gd name="T49" fmla="*/ 91 h 212"/>
                  <a:gd name="T50" fmla="*/ 237 w 241"/>
                  <a:gd name="T51" fmla="*/ 92 h 212"/>
                  <a:gd name="T52" fmla="*/ 87 w 241"/>
                  <a:gd name="T53" fmla="*/ 0 h 212"/>
                  <a:gd name="T54" fmla="*/ 82 w 241"/>
                  <a:gd name="T55" fmla="*/ 0 h 212"/>
                  <a:gd name="T56" fmla="*/ 76 w 241"/>
                  <a:gd name="T57" fmla="*/ 1 h 212"/>
                  <a:gd name="T58" fmla="*/ 78 w 241"/>
                  <a:gd name="T59" fmla="*/ 3 h 212"/>
                  <a:gd name="T60" fmla="*/ 80 w 241"/>
                  <a:gd name="T61" fmla="*/ 5 h 212"/>
                  <a:gd name="T62" fmla="*/ 87 w 241"/>
                  <a:gd name="T63" fmla="*/ 3 h 212"/>
                  <a:gd name="T64" fmla="*/ 93 w 241"/>
                  <a:gd name="T65" fmla="*/ 1 h 212"/>
                  <a:gd name="T66" fmla="*/ 91 w 241"/>
                  <a:gd name="T67" fmla="*/ 0 h 212"/>
                  <a:gd name="T68" fmla="*/ 87 w 241"/>
                  <a:gd name="T69" fmla="*/ 0 h 212"/>
                  <a:gd name="T70" fmla="*/ 0 w 241"/>
                  <a:gd name="T71" fmla="*/ 144 h 212"/>
                  <a:gd name="T72" fmla="*/ 8 w 241"/>
                  <a:gd name="T73" fmla="*/ 163 h 212"/>
                  <a:gd name="T74" fmla="*/ 17 w 241"/>
                  <a:gd name="T75" fmla="*/ 182 h 212"/>
                  <a:gd name="T76" fmla="*/ 30 w 241"/>
                  <a:gd name="T77" fmla="*/ 197 h 212"/>
                  <a:gd name="T78" fmla="*/ 45 w 241"/>
                  <a:gd name="T79" fmla="*/ 212 h 212"/>
                  <a:gd name="T80" fmla="*/ 47 w 241"/>
                  <a:gd name="T81" fmla="*/ 210 h 212"/>
                  <a:gd name="T82" fmla="*/ 49 w 241"/>
                  <a:gd name="T83" fmla="*/ 210 h 212"/>
                  <a:gd name="T84" fmla="*/ 34 w 241"/>
                  <a:gd name="T85" fmla="*/ 197 h 212"/>
                  <a:gd name="T86" fmla="*/ 21 w 241"/>
                  <a:gd name="T87" fmla="*/ 180 h 212"/>
                  <a:gd name="T88" fmla="*/ 11 w 241"/>
                  <a:gd name="T89" fmla="*/ 163 h 212"/>
                  <a:gd name="T90" fmla="*/ 4 w 241"/>
                  <a:gd name="T91" fmla="*/ 142 h 212"/>
                  <a:gd name="T92" fmla="*/ 2 w 241"/>
                  <a:gd name="T93" fmla="*/ 142 h 212"/>
                  <a:gd name="T94" fmla="*/ 0 w 241"/>
                  <a:gd name="T95" fmla="*/ 144 h 2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41"/>
                  <a:gd name="T145" fmla="*/ 0 h 212"/>
                  <a:gd name="T146" fmla="*/ 241 w 241"/>
                  <a:gd name="T147" fmla="*/ 212 h 2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1" name="Freeform 310">
                <a:extLst>
                  <a:ext uri="{FF2B5EF4-FFF2-40B4-BE49-F238E27FC236}">
                    <a16:creationId xmlns:a16="http://schemas.microsoft.com/office/drawing/2014/main" id="{9F4BB053-6286-4D20-B772-DD73926F34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>
                  <a:gd name="T0" fmla="*/ 237 w 237"/>
                  <a:gd name="T1" fmla="*/ 115 h 210"/>
                  <a:gd name="T2" fmla="*/ 237 w 237"/>
                  <a:gd name="T3" fmla="*/ 115 h 210"/>
                  <a:gd name="T4" fmla="*/ 237 w 237"/>
                  <a:gd name="T5" fmla="*/ 115 h 210"/>
                  <a:gd name="T6" fmla="*/ 235 w 237"/>
                  <a:gd name="T7" fmla="*/ 113 h 210"/>
                  <a:gd name="T8" fmla="*/ 233 w 237"/>
                  <a:gd name="T9" fmla="*/ 113 h 210"/>
                  <a:gd name="T10" fmla="*/ 233 w 237"/>
                  <a:gd name="T11" fmla="*/ 115 h 210"/>
                  <a:gd name="T12" fmla="*/ 233 w 237"/>
                  <a:gd name="T13" fmla="*/ 115 h 210"/>
                  <a:gd name="T14" fmla="*/ 231 w 237"/>
                  <a:gd name="T15" fmla="*/ 128 h 210"/>
                  <a:gd name="T16" fmla="*/ 229 w 237"/>
                  <a:gd name="T17" fmla="*/ 140 h 210"/>
                  <a:gd name="T18" fmla="*/ 227 w 237"/>
                  <a:gd name="T19" fmla="*/ 153 h 210"/>
                  <a:gd name="T20" fmla="*/ 222 w 237"/>
                  <a:gd name="T21" fmla="*/ 164 h 210"/>
                  <a:gd name="T22" fmla="*/ 224 w 237"/>
                  <a:gd name="T23" fmla="*/ 164 h 210"/>
                  <a:gd name="T24" fmla="*/ 226 w 237"/>
                  <a:gd name="T25" fmla="*/ 164 h 210"/>
                  <a:gd name="T26" fmla="*/ 231 w 237"/>
                  <a:gd name="T27" fmla="*/ 153 h 210"/>
                  <a:gd name="T28" fmla="*/ 233 w 237"/>
                  <a:gd name="T29" fmla="*/ 140 h 210"/>
                  <a:gd name="T30" fmla="*/ 235 w 237"/>
                  <a:gd name="T31" fmla="*/ 128 h 210"/>
                  <a:gd name="T32" fmla="*/ 237 w 237"/>
                  <a:gd name="T33" fmla="*/ 115 h 210"/>
                  <a:gd name="T34" fmla="*/ 233 w 237"/>
                  <a:gd name="T35" fmla="*/ 91 h 210"/>
                  <a:gd name="T36" fmla="*/ 231 w 237"/>
                  <a:gd name="T37" fmla="*/ 81 h 210"/>
                  <a:gd name="T38" fmla="*/ 229 w 237"/>
                  <a:gd name="T39" fmla="*/ 73 h 210"/>
                  <a:gd name="T40" fmla="*/ 226 w 237"/>
                  <a:gd name="T41" fmla="*/ 72 h 210"/>
                  <a:gd name="T42" fmla="*/ 224 w 237"/>
                  <a:gd name="T43" fmla="*/ 70 h 210"/>
                  <a:gd name="T44" fmla="*/ 226 w 237"/>
                  <a:gd name="T45" fmla="*/ 77 h 210"/>
                  <a:gd name="T46" fmla="*/ 229 w 237"/>
                  <a:gd name="T47" fmla="*/ 87 h 210"/>
                  <a:gd name="T48" fmla="*/ 231 w 237"/>
                  <a:gd name="T49" fmla="*/ 89 h 210"/>
                  <a:gd name="T50" fmla="*/ 233 w 237"/>
                  <a:gd name="T51" fmla="*/ 91 h 210"/>
                  <a:gd name="T52" fmla="*/ 89 w 237"/>
                  <a:gd name="T53" fmla="*/ 0 h 210"/>
                  <a:gd name="T54" fmla="*/ 81 w 237"/>
                  <a:gd name="T55" fmla="*/ 1 h 210"/>
                  <a:gd name="T56" fmla="*/ 76 w 237"/>
                  <a:gd name="T57" fmla="*/ 3 h 210"/>
                  <a:gd name="T58" fmla="*/ 78 w 237"/>
                  <a:gd name="T59" fmla="*/ 5 h 210"/>
                  <a:gd name="T60" fmla="*/ 80 w 237"/>
                  <a:gd name="T61" fmla="*/ 7 h 210"/>
                  <a:gd name="T62" fmla="*/ 87 w 237"/>
                  <a:gd name="T63" fmla="*/ 3 h 210"/>
                  <a:gd name="T64" fmla="*/ 95 w 237"/>
                  <a:gd name="T65" fmla="*/ 1 h 210"/>
                  <a:gd name="T66" fmla="*/ 91 w 237"/>
                  <a:gd name="T67" fmla="*/ 1 h 210"/>
                  <a:gd name="T68" fmla="*/ 89 w 237"/>
                  <a:gd name="T69" fmla="*/ 0 h 210"/>
                  <a:gd name="T70" fmla="*/ 0 w 237"/>
                  <a:gd name="T71" fmla="*/ 142 h 210"/>
                  <a:gd name="T72" fmla="*/ 7 w 237"/>
                  <a:gd name="T73" fmla="*/ 163 h 210"/>
                  <a:gd name="T74" fmla="*/ 17 w 237"/>
                  <a:gd name="T75" fmla="*/ 182 h 210"/>
                  <a:gd name="T76" fmla="*/ 30 w 237"/>
                  <a:gd name="T77" fmla="*/ 197 h 210"/>
                  <a:gd name="T78" fmla="*/ 45 w 237"/>
                  <a:gd name="T79" fmla="*/ 210 h 210"/>
                  <a:gd name="T80" fmla="*/ 47 w 237"/>
                  <a:gd name="T81" fmla="*/ 210 h 210"/>
                  <a:gd name="T82" fmla="*/ 49 w 237"/>
                  <a:gd name="T83" fmla="*/ 208 h 210"/>
                  <a:gd name="T84" fmla="*/ 34 w 237"/>
                  <a:gd name="T85" fmla="*/ 195 h 210"/>
                  <a:gd name="T86" fmla="*/ 21 w 237"/>
                  <a:gd name="T87" fmla="*/ 180 h 210"/>
                  <a:gd name="T88" fmla="*/ 11 w 237"/>
                  <a:gd name="T89" fmla="*/ 161 h 210"/>
                  <a:gd name="T90" fmla="*/ 4 w 237"/>
                  <a:gd name="T91" fmla="*/ 142 h 210"/>
                  <a:gd name="T92" fmla="*/ 2 w 237"/>
                  <a:gd name="T93" fmla="*/ 142 h 210"/>
                  <a:gd name="T94" fmla="*/ 0 w 237"/>
                  <a:gd name="T95" fmla="*/ 142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37"/>
                  <a:gd name="T145" fmla="*/ 0 h 210"/>
                  <a:gd name="T146" fmla="*/ 237 w 237"/>
                  <a:gd name="T147" fmla="*/ 210 h 21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2" name="Freeform 311">
                <a:extLst>
                  <a:ext uri="{FF2B5EF4-FFF2-40B4-BE49-F238E27FC236}">
                    <a16:creationId xmlns:a16="http://schemas.microsoft.com/office/drawing/2014/main" id="{1F638C3A-0F6B-4BCF-A2AA-DE3157A736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>
                  <a:gd name="T0" fmla="*/ 233 w 233"/>
                  <a:gd name="T1" fmla="*/ 114 h 209"/>
                  <a:gd name="T2" fmla="*/ 233 w 233"/>
                  <a:gd name="T3" fmla="*/ 114 h 209"/>
                  <a:gd name="T4" fmla="*/ 233 w 233"/>
                  <a:gd name="T5" fmla="*/ 112 h 209"/>
                  <a:gd name="T6" fmla="*/ 231 w 233"/>
                  <a:gd name="T7" fmla="*/ 112 h 209"/>
                  <a:gd name="T8" fmla="*/ 229 w 233"/>
                  <a:gd name="T9" fmla="*/ 112 h 209"/>
                  <a:gd name="T10" fmla="*/ 229 w 233"/>
                  <a:gd name="T11" fmla="*/ 114 h 209"/>
                  <a:gd name="T12" fmla="*/ 229 w 233"/>
                  <a:gd name="T13" fmla="*/ 114 h 209"/>
                  <a:gd name="T14" fmla="*/ 227 w 233"/>
                  <a:gd name="T15" fmla="*/ 127 h 209"/>
                  <a:gd name="T16" fmla="*/ 225 w 233"/>
                  <a:gd name="T17" fmla="*/ 139 h 209"/>
                  <a:gd name="T18" fmla="*/ 222 w 233"/>
                  <a:gd name="T19" fmla="*/ 152 h 209"/>
                  <a:gd name="T20" fmla="*/ 218 w 233"/>
                  <a:gd name="T21" fmla="*/ 163 h 209"/>
                  <a:gd name="T22" fmla="*/ 220 w 233"/>
                  <a:gd name="T23" fmla="*/ 163 h 209"/>
                  <a:gd name="T24" fmla="*/ 222 w 233"/>
                  <a:gd name="T25" fmla="*/ 163 h 209"/>
                  <a:gd name="T26" fmla="*/ 227 w 233"/>
                  <a:gd name="T27" fmla="*/ 152 h 209"/>
                  <a:gd name="T28" fmla="*/ 229 w 233"/>
                  <a:gd name="T29" fmla="*/ 139 h 209"/>
                  <a:gd name="T30" fmla="*/ 231 w 233"/>
                  <a:gd name="T31" fmla="*/ 127 h 209"/>
                  <a:gd name="T32" fmla="*/ 233 w 233"/>
                  <a:gd name="T33" fmla="*/ 114 h 209"/>
                  <a:gd name="T34" fmla="*/ 229 w 233"/>
                  <a:gd name="T35" fmla="*/ 88 h 209"/>
                  <a:gd name="T36" fmla="*/ 227 w 233"/>
                  <a:gd name="T37" fmla="*/ 78 h 209"/>
                  <a:gd name="T38" fmla="*/ 224 w 233"/>
                  <a:gd name="T39" fmla="*/ 71 h 209"/>
                  <a:gd name="T40" fmla="*/ 220 w 233"/>
                  <a:gd name="T41" fmla="*/ 69 h 209"/>
                  <a:gd name="T42" fmla="*/ 218 w 233"/>
                  <a:gd name="T43" fmla="*/ 67 h 209"/>
                  <a:gd name="T44" fmla="*/ 222 w 233"/>
                  <a:gd name="T45" fmla="*/ 74 h 209"/>
                  <a:gd name="T46" fmla="*/ 225 w 233"/>
                  <a:gd name="T47" fmla="*/ 84 h 209"/>
                  <a:gd name="T48" fmla="*/ 227 w 233"/>
                  <a:gd name="T49" fmla="*/ 86 h 209"/>
                  <a:gd name="T50" fmla="*/ 229 w 233"/>
                  <a:gd name="T51" fmla="*/ 88 h 209"/>
                  <a:gd name="T52" fmla="*/ 89 w 233"/>
                  <a:gd name="T53" fmla="*/ 0 h 209"/>
                  <a:gd name="T54" fmla="*/ 83 w 233"/>
                  <a:gd name="T55" fmla="*/ 2 h 209"/>
                  <a:gd name="T56" fmla="*/ 76 w 233"/>
                  <a:gd name="T57" fmla="*/ 4 h 209"/>
                  <a:gd name="T58" fmla="*/ 78 w 233"/>
                  <a:gd name="T59" fmla="*/ 6 h 209"/>
                  <a:gd name="T60" fmla="*/ 79 w 233"/>
                  <a:gd name="T61" fmla="*/ 6 h 209"/>
                  <a:gd name="T62" fmla="*/ 89 w 233"/>
                  <a:gd name="T63" fmla="*/ 4 h 209"/>
                  <a:gd name="T64" fmla="*/ 96 w 233"/>
                  <a:gd name="T65" fmla="*/ 2 h 209"/>
                  <a:gd name="T66" fmla="*/ 93 w 233"/>
                  <a:gd name="T67" fmla="*/ 0 h 209"/>
                  <a:gd name="T68" fmla="*/ 89 w 233"/>
                  <a:gd name="T69" fmla="*/ 0 h 209"/>
                  <a:gd name="T70" fmla="*/ 0 w 233"/>
                  <a:gd name="T71" fmla="*/ 141 h 209"/>
                  <a:gd name="T72" fmla="*/ 7 w 233"/>
                  <a:gd name="T73" fmla="*/ 162 h 209"/>
                  <a:gd name="T74" fmla="*/ 17 w 233"/>
                  <a:gd name="T75" fmla="*/ 179 h 209"/>
                  <a:gd name="T76" fmla="*/ 30 w 233"/>
                  <a:gd name="T77" fmla="*/ 196 h 209"/>
                  <a:gd name="T78" fmla="*/ 45 w 233"/>
                  <a:gd name="T79" fmla="*/ 209 h 209"/>
                  <a:gd name="T80" fmla="*/ 47 w 233"/>
                  <a:gd name="T81" fmla="*/ 207 h 209"/>
                  <a:gd name="T82" fmla="*/ 49 w 233"/>
                  <a:gd name="T83" fmla="*/ 207 h 209"/>
                  <a:gd name="T84" fmla="*/ 34 w 233"/>
                  <a:gd name="T85" fmla="*/ 194 h 209"/>
                  <a:gd name="T86" fmla="*/ 21 w 233"/>
                  <a:gd name="T87" fmla="*/ 179 h 209"/>
                  <a:gd name="T88" fmla="*/ 11 w 233"/>
                  <a:gd name="T89" fmla="*/ 160 h 209"/>
                  <a:gd name="T90" fmla="*/ 4 w 233"/>
                  <a:gd name="T91" fmla="*/ 141 h 209"/>
                  <a:gd name="T92" fmla="*/ 2 w 233"/>
                  <a:gd name="T93" fmla="*/ 141 h 209"/>
                  <a:gd name="T94" fmla="*/ 0 w 233"/>
                  <a:gd name="T95" fmla="*/ 141 h 20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33"/>
                  <a:gd name="T145" fmla="*/ 0 h 209"/>
                  <a:gd name="T146" fmla="*/ 233 w 233"/>
                  <a:gd name="T147" fmla="*/ 209 h 20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3" name="Freeform 312">
                <a:extLst>
                  <a:ext uri="{FF2B5EF4-FFF2-40B4-BE49-F238E27FC236}">
                    <a16:creationId xmlns:a16="http://schemas.microsoft.com/office/drawing/2014/main" id="{1D182947-D395-4C5D-8A70-87EE75E934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>
                  <a:gd name="T0" fmla="*/ 229 w 229"/>
                  <a:gd name="T1" fmla="*/ 114 h 207"/>
                  <a:gd name="T2" fmla="*/ 229 w 229"/>
                  <a:gd name="T3" fmla="*/ 114 h 207"/>
                  <a:gd name="T4" fmla="*/ 229 w 229"/>
                  <a:gd name="T5" fmla="*/ 112 h 207"/>
                  <a:gd name="T6" fmla="*/ 227 w 229"/>
                  <a:gd name="T7" fmla="*/ 112 h 207"/>
                  <a:gd name="T8" fmla="*/ 225 w 229"/>
                  <a:gd name="T9" fmla="*/ 112 h 207"/>
                  <a:gd name="T10" fmla="*/ 225 w 229"/>
                  <a:gd name="T11" fmla="*/ 114 h 207"/>
                  <a:gd name="T12" fmla="*/ 225 w 229"/>
                  <a:gd name="T13" fmla="*/ 114 h 207"/>
                  <a:gd name="T14" fmla="*/ 223 w 229"/>
                  <a:gd name="T15" fmla="*/ 127 h 207"/>
                  <a:gd name="T16" fmla="*/ 222 w 229"/>
                  <a:gd name="T17" fmla="*/ 141 h 207"/>
                  <a:gd name="T18" fmla="*/ 218 w 229"/>
                  <a:gd name="T19" fmla="*/ 152 h 207"/>
                  <a:gd name="T20" fmla="*/ 214 w 229"/>
                  <a:gd name="T21" fmla="*/ 163 h 207"/>
                  <a:gd name="T22" fmla="*/ 214 w 229"/>
                  <a:gd name="T23" fmla="*/ 163 h 207"/>
                  <a:gd name="T24" fmla="*/ 216 w 229"/>
                  <a:gd name="T25" fmla="*/ 163 h 207"/>
                  <a:gd name="T26" fmla="*/ 218 w 229"/>
                  <a:gd name="T27" fmla="*/ 163 h 207"/>
                  <a:gd name="T28" fmla="*/ 218 w 229"/>
                  <a:gd name="T29" fmla="*/ 163 h 207"/>
                  <a:gd name="T30" fmla="*/ 223 w 229"/>
                  <a:gd name="T31" fmla="*/ 152 h 207"/>
                  <a:gd name="T32" fmla="*/ 225 w 229"/>
                  <a:gd name="T33" fmla="*/ 139 h 207"/>
                  <a:gd name="T34" fmla="*/ 227 w 229"/>
                  <a:gd name="T35" fmla="*/ 127 h 207"/>
                  <a:gd name="T36" fmla="*/ 229 w 229"/>
                  <a:gd name="T37" fmla="*/ 114 h 207"/>
                  <a:gd name="T38" fmla="*/ 225 w 229"/>
                  <a:gd name="T39" fmla="*/ 86 h 207"/>
                  <a:gd name="T40" fmla="*/ 222 w 229"/>
                  <a:gd name="T41" fmla="*/ 76 h 207"/>
                  <a:gd name="T42" fmla="*/ 220 w 229"/>
                  <a:gd name="T43" fmla="*/ 69 h 207"/>
                  <a:gd name="T44" fmla="*/ 216 w 229"/>
                  <a:gd name="T45" fmla="*/ 65 h 207"/>
                  <a:gd name="T46" fmla="*/ 212 w 229"/>
                  <a:gd name="T47" fmla="*/ 63 h 207"/>
                  <a:gd name="T48" fmla="*/ 216 w 229"/>
                  <a:gd name="T49" fmla="*/ 72 h 207"/>
                  <a:gd name="T50" fmla="*/ 220 w 229"/>
                  <a:gd name="T51" fmla="*/ 84 h 207"/>
                  <a:gd name="T52" fmla="*/ 223 w 229"/>
                  <a:gd name="T53" fmla="*/ 84 h 207"/>
                  <a:gd name="T54" fmla="*/ 225 w 229"/>
                  <a:gd name="T55" fmla="*/ 86 h 207"/>
                  <a:gd name="T56" fmla="*/ 91 w 229"/>
                  <a:gd name="T57" fmla="*/ 0 h 207"/>
                  <a:gd name="T58" fmla="*/ 83 w 229"/>
                  <a:gd name="T59" fmla="*/ 2 h 207"/>
                  <a:gd name="T60" fmla="*/ 76 w 229"/>
                  <a:gd name="T61" fmla="*/ 6 h 207"/>
                  <a:gd name="T62" fmla="*/ 77 w 229"/>
                  <a:gd name="T63" fmla="*/ 6 h 207"/>
                  <a:gd name="T64" fmla="*/ 79 w 229"/>
                  <a:gd name="T65" fmla="*/ 8 h 207"/>
                  <a:gd name="T66" fmla="*/ 89 w 229"/>
                  <a:gd name="T67" fmla="*/ 6 h 207"/>
                  <a:gd name="T68" fmla="*/ 98 w 229"/>
                  <a:gd name="T69" fmla="*/ 4 h 207"/>
                  <a:gd name="T70" fmla="*/ 94 w 229"/>
                  <a:gd name="T71" fmla="*/ 2 h 207"/>
                  <a:gd name="T72" fmla="*/ 91 w 229"/>
                  <a:gd name="T73" fmla="*/ 0 h 207"/>
                  <a:gd name="T74" fmla="*/ 0 w 229"/>
                  <a:gd name="T75" fmla="*/ 141 h 207"/>
                  <a:gd name="T76" fmla="*/ 7 w 229"/>
                  <a:gd name="T77" fmla="*/ 160 h 207"/>
                  <a:gd name="T78" fmla="*/ 17 w 229"/>
                  <a:gd name="T79" fmla="*/ 179 h 207"/>
                  <a:gd name="T80" fmla="*/ 30 w 229"/>
                  <a:gd name="T81" fmla="*/ 194 h 207"/>
                  <a:gd name="T82" fmla="*/ 45 w 229"/>
                  <a:gd name="T83" fmla="*/ 207 h 207"/>
                  <a:gd name="T84" fmla="*/ 47 w 229"/>
                  <a:gd name="T85" fmla="*/ 207 h 207"/>
                  <a:gd name="T86" fmla="*/ 49 w 229"/>
                  <a:gd name="T87" fmla="*/ 207 h 207"/>
                  <a:gd name="T88" fmla="*/ 34 w 229"/>
                  <a:gd name="T89" fmla="*/ 194 h 207"/>
                  <a:gd name="T90" fmla="*/ 20 w 229"/>
                  <a:gd name="T91" fmla="*/ 177 h 207"/>
                  <a:gd name="T92" fmla="*/ 15 w 229"/>
                  <a:gd name="T93" fmla="*/ 169 h 207"/>
                  <a:gd name="T94" fmla="*/ 11 w 229"/>
                  <a:gd name="T95" fmla="*/ 160 h 207"/>
                  <a:gd name="T96" fmla="*/ 7 w 229"/>
                  <a:gd name="T97" fmla="*/ 150 h 207"/>
                  <a:gd name="T98" fmla="*/ 3 w 229"/>
                  <a:gd name="T99" fmla="*/ 139 h 207"/>
                  <a:gd name="T100" fmla="*/ 2 w 229"/>
                  <a:gd name="T101" fmla="*/ 141 h 207"/>
                  <a:gd name="T102" fmla="*/ 0 w 229"/>
                  <a:gd name="T103" fmla="*/ 141 h 20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29"/>
                  <a:gd name="T157" fmla="*/ 0 h 207"/>
                  <a:gd name="T158" fmla="*/ 229 w 229"/>
                  <a:gd name="T159" fmla="*/ 207 h 20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4" name="Freeform 313">
                <a:extLst>
                  <a:ext uri="{FF2B5EF4-FFF2-40B4-BE49-F238E27FC236}">
                    <a16:creationId xmlns:a16="http://schemas.microsoft.com/office/drawing/2014/main" id="{314C6029-6EB9-4307-98D6-61813800DB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>
                  <a:gd name="T0" fmla="*/ 225 w 225"/>
                  <a:gd name="T1" fmla="*/ 112 h 205"/>
                  <a:gd name="T2" fmla="*/ 225 w 225"/>
                  <a:gd name="T3" fmla="*/ 112 h 205"/>
                  <a:gd name="T4" fmla="*/ 225 w 225"/>
                  <a:gd name="T5" fmla="*/ 110 h 205"/>
                  <a:gd name="T6" fmla="*/ 223 w 225"/>
                  <a:gd name="T7" fmla="*/ 110 h 205"/>
                  <a:gd name="T8" fmla="*/ 221 w 225"/>
                  <a:gd name="T9" fmla="*/ 110 h 205"/>
                  <a:gd name="T10" fmla="*/ 221 w 225"/>
                  <a:gd name="T11" fmla="*/ 112 h 205"/>
                  <a:gd name="T12" fmla="*/ 221 w 225"/>
                  <a:gd name="T13" fmla="*/ 112 h 205"/>
                  <a:gd name="T14" fmla="*/ 220 w 225"/>
                  <a:gd name="T15" fmla="*/ 125 h 205"/>
                  <a:gd name="T16" fmla="*/ 218 w 225"/>
                  <a:gd name="T17" fmla="*/ 139 h 205"/>
                  <a:gd name="T18" fmla="*/ 214 w 225"/>
                  <a:gd name="T19" fmla="*/ 150 h 205"/>
                  <a:gd name="T20" fmla="*/ 210 w 225"/>
                  <a:gd name="T21" fmla="*/ 161 h 205"/>
                  <a:gd name="T22" fmla="*/ 212 w 225"/>
                  <a:gd name="T23" fmla="*/ 161 h 205"/>
                  <a:gd name="T24" fmla="*/ 214 w 225"/>
                  <a:gd name="T25" fmla="*/ 161 h 205"/>
                  <a:gd name="T26" fmla="*/ 214 w 225"/>
                  <a:gd name="T27" fmla="*/ 161 h 205"/>
                  <a:gd name="T28" fmla="*/ 214 w 225"/>
                  <a:gd name="T29" fmla="*/ 161 h 205"/>
                  <a:gd name="T30" fmla="*/ 218 w 225"/>
                  <a:gd name="T31" fmla="*/ 150 h 205"/>
                  <a:gd name="T32" fmla="*/ 221 w 225"/>
                  <a:gd name="T33" fmla="*/ 137 h 205"/>
                  <a:gd name="T34" fmla="*/ 223 w 225"/>
                  <a:gd name="T35" fmla="*/ 125 h 205"/>
                  <a:gd name="T36" fmla="*/ 225 w 225"/>
                  <a:gd name="T37" fmla="*/ 112 h 205"/>
                  <a:gd name="T38" fmla="*/ 221 w 225"/>
                  <a:gd name="T39" fmla="*/ 82 h 205"/>
                  <a:gd name="T40" fmla="*/ 218 w 225"/>
                  <a:gd name="T41" fmla="*/ 72 h 205"/>
                  <a:gd name="T42" fmla="*/ 214 w 225"/>
                  <a:gd name="T43" fmla="*/ 65 h 205"/>
                  <a:gd name="T44" fmla="*/ 210 w 225"/>
                  <a:gd name="T45" fmla="*/ 61 h 205"/>
                  <a:gd name="T46" fmla="*/ 206 w 225"/>
                  <a:gd name="T47" fmla="*/ 59 h 205"/>
                  <a:gd name="T48" fmla="*/ 212 w 225"/>
                  <a:gd name="T49" fmla="*/ 69 h 205"/>
                  <a:gd name="T50" fmla="*/ 216 w 225"/>
                  <a:gd name="T51" fmla="*/ 80 h 205"/>
                  <a:gd name="T52" fmla="*/ 218 w 225"/>
                  <a:gd name="T53" fmla="*/ 82 h 205"/>
                  <a:gd name="T54" fmla="*/ 221 w 225"/>
                  <a:gd name="T55" fmla="*/ 82 h 205"/>
                  <a:gd name="T56" fmla="*/ 92 w 225"/>
                  <a:gd name="T57" fmla="*/ 0 h 205"/>
                  <a:gd name="T58" fmla="*/ 85 w 225"/>
                  <a:gd name="T59" fmla="*/ 2 h 205"/>
                  <a:gd name="T60" fmla="*/ 75 w 225"/>
                  <a:gd name="T61" fmla="*/ 4 h 205"/>
                  <a:gd name="T62" fmla="*/ 77 w 225"/>
                  <a:gd name="T63" fmla="*/ 6 h 205"/>
                  <a:gd name="T64" fmla="*/ 79 w 225"/>
                  <a:gd name="T65" fmla="*/ 8 h 205"/>
                  <a:gd name="T66" fmla="*/ 89 w 225"/>
                  <a:gd name="T67" fmla="*/ 4 h 205"/>
                  <a:gd name="T68" fmla="*/ 100 w 225"/>
                  <a:gd name="T69" fmla="*/ 4 h 205"/>
                  <a:gd name="T70" fmla="*/ 96 w 225"/>
                  <a:gd name="T71" fmla="*/ 2 h 205"/>
                  <a:gd name="T72" fmla="*/ 92 w 225"/>
                  <a:gd name="T73" fmla="*/ 0 h 205"/>
                  <a:gd name="T74" fmla="*/ 0 w 225"/>
                  <a:gd name="T75" fmla="*/ 139 h 205"/>
                  <a:gd name="T76" fmla="*/ 7 w 225"/>
                  <a:gd name="T77" fmla="*/ 158 h 205"/>
                  <a:gd name="T78" fmla="*/ 17 w 225"/>
                  <a:gd name="T79" fmla="*/ 177 h 205"/>
                  <a:gd name="T80" fmla="*/ 30 w 225"/>
                  <a:gd name="T81" fmla="*/ 192 h 205"/>
                  <a:gd name="T82" fmla="*/ 45 w 225"/>
                  <a:gd name="T83" fmla="*/ 205 h 205"/>
                  <a:gd name="T84" fmla="*/ 47 w 225"/>
                  <a:gd name="T85" fmla="*/ 205 h 205"/>
                  <a:gd name="T86" fmla="*/ 49 w 225"/>
                  <a:gd name="T87" fmla="*/ 203 h 205"/>
                  <a:gd name="T88" fmla="*/ 34 w 225"/>
                  <a:gd name="T89" fmla="*/ 190 h 205"/>
                  <a:gd name="T90" fmla="*/ 20 w 225"/>
                  <a:gd name="T91" fmla="*/ 175 h 205"/>
                  <a:gd name="T92" fmla="*/ 15 w 225"/>
                  <a:gd name="T93" fmla="*/ 165 h 205"/>
                  <a:gd name="T94" fmla="*/ 11 w 225"/>
                  <a:gd name="T95" fmla="*/ 158 h 205"/>
                  <a:gd name="T96" fmla="*/ 7 w 225"/>
                  <a:gd name="T97" fmla="*/ 148 h 205"/>
                  <a:gd name="T98" fmla="*/ 3 w 225"/>
                  <a:gd name="T99" fmla="*/ 137 h 205"/>
                  <a:gd name="T100" fmla="*/ 1 w 225"/>
                  <a:gd name="T101" fmla="*/ 137 h 205"/>
                  <a:gd name="T102" fmla="*/ 0 w 225"/>
                  <a:gd name="T103" fmla="*/ 139 h 20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25"/>
                  <a:gd name="T157" fmla="*/ 0 h 205"/>
                  <a:gd name="T158" fmla="*/ 225 w 225"/>
                  <a:gd name="T159" fmla="*/ 205 h 20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5" name="Freeform 314">
                <a:extLst>
                  <a:ext uri="{FF2B5EF4-FFF2-40B4-BE49-F238E27FC236}">
                    <a16:creationId xmlns:a16="http://schemas.microsoft.com/office/drawing/2014/main" id="{AB1B1ECB-8ADC-43D1-9DFB-D8868D767A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>
                  <a:gd name="T0" fmla="*/ 222 w 222"/>
                  <a:gd name="T1" fmla="*/ 110 h 203"/>
                  <a:gd name="T2" fmla="*/ 222 w 222"/>
                  <a:gd name="T3" fmla="*/ 110 h 203"/>
                  <a:gd name="T4" fmla="*/ 222 w 222"/>
                  <a:gd name="T5" fmla="*/ 108 h 203"/>
                  <a:gd name="T6" fmla="*/ 220 w 222"/>
                  <a:gd name="T7" fmla="*/ 108 h 203"/>
                  <a:gd name="T8" fmla="*/ 219 w 222"/>
                  <a:gd name="T9" fmla="*/ 108 h 203"/>
                  <a:gd name="T10" fmla="*/ 219 w 222"/>
                  <a:gd name="T11" fmla="*/ 110 h 203"/>
                  <a:gd name="T12" fmla="*/ 219 w 222"/>
                  <a:gd name="T13" fmla="*/ 110 h 203"/>
                  <a:gd name="T14" fmla="*/ 217 w 222"/>
                  <a:gd name="T15" fmla="*/ 123 h 203"/>
                  <a:gd name="T16" fmla="*/ 215 w 222"/>
                  <a:gd name="T17" fmla="*/ 137 h 203"/>
                  <a:gd name="T18" fmla="*/ 211 w 222"/>
                  <a:gd name="T19" fmla="*/ 148 h 203"/>
                  <a:gd name="T20" fmla="*/ 207 w 222"/>
                  <a:gd name="T21" fmla="*/ 159 h 203"/>
                  <a:gd name="T22" fmla="*/ 209 w 222"/>
                  <a:gd name="T23" fmla="*/ 159 h 203"/>
                  <a:gd name="T24" fmla="*/ 211 w 222"/>
                  <a:gd name="T25" fmla="*/ 159 h 203"/>
                  <a:gd name="T26" fmla="*/ 215 w 222"/>
                  <a:gd name="T27" fmla="*/ 148 h 203"/>
                  <a:gd name="T28" fmla="*/ 219 w 222"/>
                  <a:gd name="T29" fmla="*/ 137 h 203"/>
                  <a:gd name="T30" fmla="*/ 220 w 222"/>
                  <a:gd name="T31" fmla="*/ 123 h 203"/>
                  <a:gd name="T32" fmla="*/ 222 w 222"/>
                  <a:gd name="T33" fmla="*/ 110 h 203"/>
                  <a:gd name="T34" fmla="*/ 217 w 222"/>
                  <a:gd name="T35" fmla="*/ 80 h 203"/>
                  <a:gd name="T36" fmla="*/ 213 w 222"/>
                  <a:gd name="T37" fmla="*/ 68 h 203"/>
                  <a:gd name="T38" fmla="*/ 209 w 222"/>
                  <a:gd name="T39" fmla="*/ 59 h 203"/>
                  <a:gd name="T40" fmla="*/ 205 w 222"/>
                  <a:gd name="T41" fmla="*/ 57 h 203"/>
                  <a:gd name="T42" fmla="*/ 203 w 222"/>
                  <a:gd name="T43" fmla="*/ 55 h 203"/>
                  <a:gd name="T44" fmla="*/ 207 w 222"/>
                  <a:gd name="T45" fmla="*/ 65 h 203"/>
                  <a:gd name="T46" fmla="*/ 213 w 222"/>
                  <a:gd name="T47" fmla="*/ 76 h 203"/>
                  <a:gd name="T48" fmla="*/ 215 w 222"/>
                  <a:gd name="T49" fmla="*/ 78 h 203"/>
                  <a:gd name="T50" fmla="*/ 217 w 222"/>
                  <a:gd name="T51" fmla="*/ 80 h 203"/>
                  <a:gd name="T52" fmla="*/ 95 w 222"/>
                  <a:gd name="T53" fmla="*/ 0 h 203"/>
                  <a:gd name="T54" fmla="*/ 86 w 222"/>
                  <a:gd name="T55" fmla="*/ 2 h 203"/>
                  <a:gd name="T56" fmla="*/ 76 w 222"/>
                  <a:gd name="T57" fmla="*/ 4 h 203"/>
                  <a:gd name="T58" fmla="*/ 78 w 222"/>
                  <a:gd name="T59" fmla="*/ 6 h 203"/>
                  <a:gd name="T60" fmla="*/ 80 w 222"/>
                  <a:gd name="T61" fmla="*/ 8 h 203"/>
                  <a:gd name="T62" fmla="*/ 91 w 222"/>
                  <a:gd name="T63" fmla="*/ 4 h 203"/>
                  <a:gd name="T64" fmla="*/ 103 w 222"/>
                  <a:gd name="T65" fmla="*/ 2 h 203"/>
                  <a:gd name="T66" fmla="*/ 99 w 222"/>
                  <a:gd name="T67" fmla="*/ 2 h 203"/>
                  <a:gd name="T68" fmla="*/ 95 w 222"/>
                  <a:gd name="T69" fmla="*/ 0 h 203"/>
                  <a:gd name="T70" fmla="*/ 0 w 222"/>
                  <a:gd name="T71" fmla="*/ 135 h 203"/>
                  <a:gd name="T72" fmla="*/ 4 w 222"/>
                  <a:gd name="T73" fmla="*/ 146 h 203"/>
                  <a:gd name="T74" fmla="*/ 8 w 222"/>
                  <a:gd name="T75" fmla="*/ 156 h 203"/>
                  <a:gd name="T76" fmla="*/ 12 w 222"/>
                  <a:gd name="T77" fmla="*/ 165 h 203"/>
                  <a:gd name="T78" fmla="*/ 17 w 222"/>
                  <a:gd name="T79" fmla="*/ 173 h 203"/>
                  <a:gd name="T80" fmla="*/ 31 w 222"/>
                  <a:gd name="T81" fmla="*/ 190 h 203"/>
                  <a:gd name="T82" fmla="*/ 46 w 222"/>
                  <a:gd name="T83" fmla="*/ 203 h 203"/>
                  <a:gd name="T84" fmla="*/ 48 w 222"/>
                  <a:gd name="T85" fmla="*/ 201 h 203"/>
                  <a:gd name="T86" fmla="*/ 50 w 222"/>
                  <a:gd name="T87" fmla="*/ 201 h 203"/>
                  <a:gd name="T88" fmla="*/ 42 w 222"/>
                  <a:gd name="T89" fmla="*/ 196 h 203"/>
                  <a:gd name="T90" fmla="*/ 35 w 222"/>
                  <a:gd name="T91" fmla="*/ 188 h 203"/>
                  <a:gd name="T92" fmla="*/ 27 w 222"/>
                  <a:gd name="T93" fmla="*/ 180 h 203"/>
                  <a:gd name="T94" fmla="*/ 21 w 222"/>
                  <a:gd name="T95" fmla="*/ 173 h 203"/>
                  <a:gd name="T96" fmla="*/ 16 w 222"/>
                  <a:gd name="T97" fmla="*/ 163 h 203"/>
                  <a:gd name="T98" fmla="*/ 12 w 222"/>
                  <a:gd name="T99" fmla="*/ 154 h 203"/>
                  <a:gd name="T100" fmla="*/ 8 w 222"/>
                  <a:gd name="T101" fmla="*/ 144 h 203"/>
                  <a:gd name="T102" fmla="*/ 4 w 222"/>
                  <a:gd name="T103" fmla="*/ 135 h 203"/>
                  <a:gd name="T104" fmla="*/ 2 w 222"/>
                  <a:gd name="T105" fmla="*/ 135 h 203"/>
                  <a:gd name="T106" fmla="*/ 0 w 222"/>
                  <a:gd name="T107" fmla="*/ 135 h 20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22"/>
                  <a:gd name="T163" fmla="*/ 0 h 203"/>
                  <a:gd name="T164" fmla="*/ 222 w 222"/>
                  <a:gd name="T165" fmla="*/ 203 h 20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6" name="Freeform 315">
                <a:extLst>
                  <a:ext uri="{FF2B5EF4-FFF2-40B4-BE49-F238E27FC236}">
                    <a16:creationId xmlns:a16="http://schemas.microsoft.com/office/drawing/2014/main" id="{95FBD344-DA79-4843-B7C9-7528C0C09B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>
                  <a:gd name="T0" fmla="*/ 218 w 218"/>
                  <a:gd name="T1" fmla="*/ 108 h 199"/>
                  <a:gd name="T2" fmla="*/ 218 w 218"/>
                  <a:gd name="T3" fmla="*/ 108 h 199"/>
                  <a:gd name="T4" fmla="*/ 218 w 218"/>
                  <a:gd name="T5" fmla="*/ 106 h 199"/>
                  <a:gd name="T6" fmla="*/ 217 w 218"/>
                  <a:gd name="T7" fmla="*/ 106 h 199"/>
                  <a:gd name="T8" fmla="*/ 215 w 218"/>
                  <a:gd name="T9" fmla="*/ 106 h 199"/>
                  <a:gd name="T10" fmla="*/ 215 w 218"/>
                  <a:gd name="T11" fmla="*/ 106 h 199"/>
                  <a:gd name="T12" fmla="*/ 215 w 218"/>
                  <a:gd name="T13" fmla="*/ 106 h 199"/>
                  <a:gd name="T14" fmla="*/ 215 w 218"/>
                  <a:gd name="T15" fmla="*/ 106 h 199"/>
                  <a:gd name="T16" fmla="*/ 215 w 218"/>
                  <a:gd name="T17" fmla="*/ 108 h 199"/>
                  <a:gd name="T18" fmla="*/ 213 w 218"/>
                  <a:gd name="T19" fmla="*/ 121 h 199"/>
                  <a:gd name="T20" fmla="*/ 211 w 218"/>
                  <a:gd name="T21" fmla="*/ 135 h 199"/>
                  <a:gd name="T22" fmla="*/ 207 w 218"/>
                  <a:gd name="T23" fmla="*/ 146 h 199"/>
                  <a:gd name="T24" fmla="*/ 201 w 218"/>
                  <a:gd name="T25" fmla="*/ 157 h 199"/>
                  <a:gd name="T26" fmla="*/ 205 w 218"/>
                  <a:gd name="T27" fmla="*/ 157 h 199"/>
                  <a:gd name="T28" fmla="*/ 207 w 218"/>
                  <a:gd name="T29" fmla="*/ 157 h 199"/>
                  <a:gd name="T30" fmla="*/ 211 w 218"/>
                  <a:gd name="T31" fmla="*/ 146 h 199"/>
                  <a:gd name="T32" fmla="*/ 215 w 218"/>
                  <a:gd name="T33" fmla="*/ 135 h 199"/>
                  <a:gd name="T34" fmla="*/ 217 w 218"/>
                  <a:gd name="T35" fmla="*/ 121 h 199"/>
                  <a:gd name="T36" fmla="*/ 218 w 218"/>
                  <a:gd name="T37" fmla="*/ 108 h 199"/>
                  <a:gd name="T38" fmla="*/ 213 w 218"/>
                  <a:gd name="T39" fmla="*/ 76 h 199"/>
                  <a:gd name="T40" fmla="*/ 209 w 218"/>
                  <a:gd name="T41" fmla="*/ 65 h 199"/>
                  <a:gd name="T42" fmla="*/ 203 w 218"/>
                  <a:gd name="T43" fmla="*/ 55 h 199"/>
                  <a:gd name="T44" fmla="*/ 201 w 218"/>
                  <a:gd name="T45" fmla="*/ 53 h 199"/>
                  <a:gd name="T46" fmla="*/ 198 w 218"/>
                  <a:gd name="T47" fmla="*/ 51 h 199"/>
                  <a:gd name="T48" fmla="*/ 203 w 218"/>
                  <a:gd name="T49" fmla="*/ 61 h 199"/>
                  <a:gd name="T50" fmla="*/ 207 w 218"/>
                  <a:gd name="T51" fmla="*/ 72 h 199"/>
                  <a:gd name="T52" fmla="*/ 211 w 218"/>
                  <a:gd name="T53" fmla="*/ 74 h 199"/>
                  <a:gd name="T54" fmla="*/ 213 w 218"/>
                  <a:gd name="T55" fmla="*/ 76 h 199"/>
                  <a:gd name="T56" fmla="*/ 97 w 218"/>
                  <a:gd name="T57" fmla="*/ 0 h 199"/>
                  <a:gd name="T58" fmla="*/ 86 w 218"/>
                  <a:gd name="T59" fmla="*/ 0 h 199"/>
                  <a:gd name="T60" fmla="*/ 76 w 218"/>
                  <a:gd name="T61" fmla="*/ 4 h 199"/>
                  <a:gd name="T62" fmla="*/ 78 w 218"/>
                  <a:gd name="T63" fmla="*/ 6 h 199"/>
                  <a:gd name="T64" fmla="*/ 80 w 218"/>
                  <a:gd name="T65" fmla="*/ 6 h 199"/>
                  <a:gd name="T66" fmla="*/ 93 w 218"/>
                  <a:gd name="T67" fmla="*/ 4 h 199"/>
                  <a:gd name="T68" fmla="*/ 107 w 218"/>
                  <a:gd name="T69" fmla="*/ 2 h 199"/>
                  <a:gd name="T70" fmla="*/ 101 w 218"/>
                  <a:gd name="T71" fmla="*/ 0 h 199"/>
                  <a:gd name="T72" fmla="*/ 97 w 218"/>
                  <a:gd name="T73" fmla="*/ 0 h 199"/>
                  <a:gd name="T74" fmla="*/ 0 w 218"/>
                  <a:gd name="T75" fmla="*/ 133 h 199"/>
                  <a:gd name="T76" fmla="*/ 4 w 218"/>
                  <a:gd name="T77" fmla="*/ 144 h 199"/>
                  <a:gd name="T78" fmla="*/ 8 w 218"/>
                  <a:gd name="T79" fmla="*/ 154 h 199"/>
                  <a:gd name="T80" fmla="*/ 12 w 218"/>
                  <a:gd name="T81" fmla="*/ 161 h 199"/>
                  <a:gd name="T82" fmla="*/ 17 w 218"/>
                  <a:gd name="T83" fmla="*/ 171 h 199"/>
                  <a:gd name="T84" fmla="*/ 31 w 218"/>
                  <a:gd name="T85" fmla="*/ 186 h 199"/>
                  <a:gd name="T86" fmla="*/ 46 w 218"/>
                  <a:gd name="T87" fmla="*/ 199 h 199"/>
                  <a:gd name="T88" fmla="*/ 48 w 218"/>
                  <a:gd name="T89" fmla="*/ 199 h 199"/>
                  <a:gd name="T90" fmla="*/ 50 w 218"/>
                  <a:gd name="T91" fmla="*/ 197 h 199"/>
                  <a:gd name="T92" fmla="*/ 42 w 218"/>
                  <a:gd name="T93" fmla="*/ 192 h 199"/>
                  <a:gd name="T94" fmla="*/ 34 w 218"/>
                  <a:gd name="T95" fmla="*/ 186 h 199"/>
                  <a:gd name="T96" fmla="*/ 27 w 218"/>
                  <a:gd name="T97" fmla="*/ 178 h 199"/>
                  <a:gd name="T98" fmla="*/ 21 w 218"/>
                  <a:gd name="T99" fmla="*/ 169 h 199"/>
                  <a:gd name="T100" fmla="*/ 15 w 218"/>
                  <a:gd name="T101" fmla="*/ 161 h 199"/>
                  <a:gd name="T102" fmla="*/ 12 w 218"/>
                  <a:gd name="T103" fmla="*/ 152 h 199"/>
                  <a:gd name="T104" fmla="*/ 8 w 218"/>
                  <a:gd name="T105" fmla="*/ 142 h 199"/>
                  <a:gd name="T106" fmla="*/ 4 w 218"/>
                  <a:gd name="T107" fmla="*/ 133 h 199"/>
                  <a:gd name="T108" fmla="*/ 2 w 218"/>
                  <a:gd name="T109" fmla="*/ 133 h 199"/>
                  <a:gd name="T110" fmla="*/ 0 w 218"/>
                  <a:gd name="T111" fmla="*/ 133 h 1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18"/>
                  <a:gd name="T169" fmla="*/ 0 h 199"/>
                  <a:gd name="T170" fmla="*/ 218 w 218"/>
                  <a:gd name="T171" fmla="*/ 199 h 19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7" name="Freeform 316">
                <a:extLst>
                  <a:ext uri="{FF2B5EF4-FFF2-40B4-BE49-F238E27FC236}">
                    <a16:creationId xmlns:a16="http://schemas.microsoft.com/office/drawing/2014/main" id="{6FF0449A-A727-4583-A3C1-5F35737164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>
                  <a:gd name="T0" fmla="*/ 215 w 215"/>
                  <a:gd name="T1" fmla="*/ 108 h 199"/>
                  <a:gd name="T2" fmla="*/ 215 w 215"/>
                  <a:gd name="T3" fmla="*/ 108 h 199"/>
                  <a:gd name="T4" fmla="*/ 215 w 215"/>
                  <a:gd name="T5" fmla="*/ 106 h 199"/>
                  <a:gd name="T6" fmla="*/ 213 w 215"/>
                  <a:gd name="T7" fmla="*/ 106 h 199"/>
                  <a:gd name="T8" fmla="*/ 213 w 215"/>
                  <a:gd name="T9" fmla="*/ 106 h 199"/>
                  <a:gd name="T10" fmla="*/ 211 w 215"/>
                  <a:gd name="T11" fmla="*/ 106 h 199"/>
                  <a:gd name="T12" fmla="*/ 211 w 215"/>
                  <a:gd name="T13" fmla="*/ 106 h 199"/>
                  <a:gd name="T14" fmla="*/ 211 w 215"/>
                  <a:gd name="T15" fmla="*/ 106 h 199"/>
                  <a:gd name="T16" fmla="*/ 211 w 215"/>
                  <a:gd name="T17" fmla="*/ 108 h 199"/>
                  <a:gd name="T18" fmla="*/ 209 w 215"/>
                  <a:gd name="T19" fmla="*/ 121 h 199"/>
                  <a:gd name="T20" fmla="*/ 207 w 215"/>
                  <a:gd name="T21" fmla="*/ 135 h 199"/>
                  <a:gd name="T22" fmla="*/ 203 w 215"/>
                  <a:gd name="T23" fmla="*/ 146 h 199"/>
                  <a:gd name="T24" fmla="*/ 198 w 215"/>
                  <a:gd name="T25" fmla="*/ 157 h 199"/>
                  <a:gd name="T26" fmla="*/ 199 w 215"/>
                  <a:gd name="T27" fmla="*/ 157 h 199"/>
                  <a:gd name="T28" fmla="*/ 203 w 215"/>
                  <a:gd name="T29" fmla="*/ 157 h 199"/>
                  <a:gd name="T30" fmla="*/ 207 w 215"/>
                  <a:gd name="T31" fmla="*/ 146 h 199"/>
                  <a:gd name="T32" fmla="*/ 211 w 215"/>
                  <a:gd name="T33" fmla="*/ 135 h 199"/>
                  <a:gd name="T34" fmla="*/ 213 w 215"/>
                  <a:gd name="T35" fmla="*/ 121 h 199"/>
                  <a:gd name="T36" fmla="*/ 215 w 215"/>
                  <a:gd name="T37" fmla="*/ 108 h 199"/>
                  <a:gd name="T38" fmla="*/ 209 w 215"/>
                  <a:gd name="T39" fmla="*/ 74 h 199"/>
                  <a:gd name="T40" fmla="*/ 203 w 215"/>
                  <a:gd name="T41" fmla="*/ 63 h 199"/>
                  <a:gd name="T42" fmla="*/ 199 w 215"/>
                  <a:gd name="T43" fmla="*/ 53 h 199"/>
                  <a:gd name="T44" fmla="*/ 196 w 215"/>
                  <a:gd name="T45" fmla="*/ 51 h 199"/>
                  <a:gd name="T46" fmla="*/ 190 w 215"/>
                  <a:gd name="T47" fmla="*/ 48 h 199"/>
                  <a:gd name="T48" fmla="*/ 198 w 215"/>
                  <a:gd name="T49" fmla="*/ 59 h 199"/>
                  <a:gd name="T50" fmla="*/ 203 w 215"/>
                  <a:gd name="T51" fmla="*/ 70 h 199"/>
                  <a:gd name="T52" fmla="*/ 205 w 215"/>
                  <a:gd name="T53" fmla="*/ 72 h 199"/>
                  <a:gd name="T54" fmla="*/ 209 w 215"/>
                  <a:gd name="T55" fmla="*/ 74 h 199"/>
                  <a:gd name="T56" fmla="*/ 99 w 215"/>
                  <a:gd name="T57" fmla="*/ 0 h 199"/>
                  <a:gd name="T58" fmla="*/ 87 w 215"/>
                  <a:gd name="T59" fmla="*/ 2 h 199"/>
                  <a:gd name="T60" fmla="*/ 76 w 215"/>
                  <a:gd name="T61" fmla="*/ 6 h 199"/>
                  <a:gd name="T62" fmla="*/ 78 w 215"/>
                  <a:gd name="T63" fmla="*/ 6 h 199"/>
                  <a:gd name="T64" fmla="*/ 80 w 215"/>
                  <a:gd name="T65" fmla="*/ 8 h 199"/>
                  <a:gd name="T66" fmla="*/ 93 w 215"/>
                  <a:gd name="T67" fmla="*/ 6 h 199"/>
                  <a:gd name="T68" fmla="*/ 106 w 215"/>
                  <a:gd name="T69" fmla="*/ 4 h 199"/>
                  <a:gd name="T70" fmla="*/ 106 w 215"/>
                  <a:gd name="T71" fmla="*/ 4 h 199"/>
                  <a:gd name="T72" fmla="*/ 108 w 215"/>
                  <a:gd name="T73" fmla="*/ 4 h 199"/>
                  <a:gd name="T74" fmla="*/ 105 w 215"/>
                  <a:gd name="T75" fmla="*/ 2 h 199"/>
                  <a:gd name="T76" fmla="*/ 99 w 215"/>
                  <a:gd name="T77" fmla="*/ 0 h 199"/>
                  <a:gd name="T78" fmla="*/ 0 w 215"/>
                  <a:gd name="T79" fmla="*/ 133 h 199"/>
                  <a:gd name="T80" fmla="*/ 4 w 215"/>
                  <a:gd name="T81" fmla="*/ 142 h 199"/>
                  <a:gd name="T82" fmla="*/ 8 w 215"/>
                  <a:gd name="T83" fmla="*/ 152 h 199"/>
                  <a:gd name="T84" fmla="*/ 12 w 215"/>
                  <a:gd name="T85" fmla="*/ 161 h 199"/>
                  <a:gd name="T86" fmla="*/ 17 w 215"/>
                  <a:gd name="T87" fmla="*/ 171 h 199"/>
                  <a:gd name="T88" fmla="*/ 23 w 215"/>
                  <a:gd name="T89" fmla="*/ 178 h 199"/>
                  <a:gd name="T90" fmla="*/ 31 w 215"/>
                  <a:gd name="T91" fmla="*/ 186 h 199"/>
                  <a:gd name="T92" fmla="*/ 38 w 215"/>
                  <a:gd name="T93" fmla="*/ 194 h 199"/>
                  <a:gd name="T94" fmla="*/ 46 w 215"/>
                  <a:gd name="T95" fmla="*/ 199 h 199"/>
                  <a:gd name="T96" fmla="*/ 48 w 215"/>
                  <a:gd name="T97" fmla="*/ 197 h 199"/>
                  <a:gd name="T98" fmla="*/ 51 w 215"/>
                  <a:gd name="T99" fmla="*/ 197 h 199"/>
                  <a:gd name="T100" fmla="*/ 42 w 215"/>
                  <a:gd name="T101" fmla="*/ 192 h 199"/>
                  <a:gd name="T102" fmla="*/ 34 w 215"/>
                  <a:gd name="T103" fmla="*/ 184 h 199"/>
                  <a:gd name="T104" fmla="*/ 27 w 215"/>
                  <a:gd name="T105" fmla="*/ 176 h 199"/>
                  <a:gd name="T106" fmla="*/ 21 w 215"/>
                  <a:gd name="T107" fmla="*/ 169 h 199"/>
                  <a:gd name="T108" fmla="*/ 15 w 215"/>
                  <a:gd name="T109" fmla="*/ 161 h 199"/>
                  <a:gd name="T110" fmla="*/ 12 w 215"/>
                  <a:gd name="T111" fmla="*/ 152 h 199"/>
                  <a:gd name="T112" fmla="*/ 8 w 215"/>
                  <a:gd name="T113" fmla="*/ 142 h 199"/>
                  <a:gd name="T114" fmla="*/ 4 w 215"/>
                  <a:gd name="T115" fmla="*/ 133 h 199"/>
                  <a:gd name="T116" fmla="*/ 2 w 215"/>
                  <a:gd name="T117" fmla="*/ 133 h 199"/>
                  <a:gd name="T118" fmla="*/ 0 w 215"/>
                  <a:gd name="T119" fmla="*/ 133 h 19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15"/>
                  <a:gd name="T181" fmla="*/ 0 h 199"/>
                  <a:gd name="T182" fmla="*/ 215 w 215"/>
                  <a:gd name="T183" fmla="*/ 199 h 19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8" name="Freeform 317">
                <a:extLst>
                  <a:ext uri="{FF2B5EF4-FFF2-40B4-BE49-F238E27FC236}">
                    <a16:creationId xmlns:a16="http://schemas.microsoft.com/office/drawing/2014/main" id="{86E24BB9-E226-453C-820D-963C60CC68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>
                  <a:gd name="T0" fmla="*/ 211 w 211"/>
                  <a:gd name="T1" fmla="*/ 106 h 195"/>
                  <a:gd name="T2" fmla="*/ 211 w 211"/>
                  <a:gd name="T3" fmla="*/ 104 h 195"/>
                  <a:gd name="T4" fmla="*/ 211 w 211"/>
                  <a:gd name="T5" fmla="*/ 104 h 195"/>
                  <a:gd name="T6" fmla="*/ 209 w 211"/>
                  <a:gd name="T7" fmla="*/ 104 h 195"/>
                  <a:gd name="T8" fmla="*/ 207 w 211"/>
                  <a:gd name="T9" fmla="*/ 104 h 195"/>
                  <a:gd name="T10" fmla="*/ 207 w 211"/>
                  <a:gd name="T11" fmla="*/ 104 h 195"/>
                  <a:gd name="T12" fmla="*/ 207 w 211"/>
                  <a:gd name="T13" fmla="*/ 106 h 195"/>
                  <a:gd name="T14" fmla="*/ 205 w 211"/>
                  <a:gd name="T15" fmla="*/ 119 h 195"/>
                  <a:gd name="T16" fmla="*/ 203 w 211"/>
                  <a:gd name="T17" fmla="*/ 133 h 195"/>
                  <a:gd name="T18" fmla="*/ 199 w 211"/>
                  <a:gd name="T19" fmla="*/ 144 h 195"/>
                  <a:gd name="T20" fmla="*/ 194 w 211"/>
                  <a:gd name="T21" fmla="*/ 155 h 195"/>
                  <a:gd name="T22" fmla="*/ 196 w 211"/>
                  <a:gd name="T23" fmla="*/ 155 h 195"/>
                  <a:gd name="T24" fmla="*/ 197 w 211"/>
                  <a:gd name="T25" fmla="*/ 155 h 195"/>
                  <a:gd name="T26" fmla="*/ 203 w 211"/>
                  <a:gd name="T27" fmla="*/ 144 h 195"/>
                  <a:gd name="T28" fmla="*/ 207 w 211"/>
                  <a:gd name="T29" fmla="*/ 133 h 195"/>
                  <a:gd name="T30" fmla="*/ 209 w 211"/>
                  <a:gd name="T31" fmla="*/ 119 h 195"/>
                  <a:gd name="T32" fmla="*/ 211 w 211"/>
                  <a:gd name="T33" fmla="*/ 106 h 195"/>
                  <a:gd name="T34" fmla="*/ 203 w 211"/>
                  <a:gd name="T35" fmla="*/ 70 h 195"/>
                  <a:gd name="T36" fmla="*/ 199 w 211"/>
                  <a:gd name="T37" fmla="*/ 59 h 195"/>
                  <a:gd name="T38" fmla="*/ 194 w 211"/>
                  <a:gd name="T39" fmla="*/ 49 h 195"/>
                  <a:gd name="T40" fmla="*/ 188 w 211"/>
                  <a:gd name="T41" fmla="*/ 46 h 195"/>
                  <a:gd name="T42" fmla="*/ 184 w 211"/>
                  <a:gd name="T43" fmla="*/ 44 h 195"/>
                  <a:gd name="T44" fmla="*/ 192 w 211"/>
                  <a:gd name="T45" fmla="*/ 55 h 195"/>
                  <a:gd name="T46" fmla="*/ 199 w 211"/>
                  <a:gd name="T47" fmla="*/ 68 h 195"/>
                  <a:gd name="T48" fmla="*/ 201 w 211"/>
                  <a:gd name="T49" fmla="*/ 68 h 195"/>
                  <a:gd name="T50" fmla="*/ 203 w 211"/>
                  <a:gd name="T51" fmla="*/ 70 h 195"/>
                  <a:gd name="T52" fmla="*/ 103 w 211"/>
                  <a:gd name="T53" fmla="*/ 0 h 195"/>
                  <a:gd name="T54" fmla="*/ 89 w 211"/>
                  <a:gd name="T55" fmla="*/ 2 h 195"/>
                  <a:gd name="T56" fmla="*/ 76 w 211"/>
                  <a:gd name="T57" fmla="*/ 4 h 195"/>
                  <a:gd name="T58" fmla="*/ 78 w 211"/>
                  <a:gd name="T59" fmla="*/ 6 h 195"/>
                  <a:gd name="T60" fmla="*/ 80 w 211"/>
                  <a:gd name="T61" fmla="*/ 8 h 195"/>
                  <a:gd name="T62" fmla="*/ 91 w 211"/>
                  <a:gd name="T63" fmla="*/ 6 h 195"/>
                  <a:gd name="T64" fmla="*/ 104 w 211"/>
                  <a:gd name="T65" fmla="*/ 4 h 195"/>
                  <a:gd name="T66" fmla="*/ 108 w 211"/>
                  <a:gd name="T67" fmla="*/ 4 h 195"/>
                  <a:gd name="T68" fmla="*/ 112 w 211"/>
                  <a:gd name="T69" fmla="*/ 4 h 195"/>
                  <a:gd name="T70" fmla="*/ 106 w 211"/>
                  <a:gd name="T71" fmla="*/ 2 h 195"/>
                  <a:gd name="T72" fmla="*/ 103 w 211"/>
                  <a:gd name="T73" fmla="*/ 0 h 195"/>
                  <a:gd name="T74" fmla="*/ 0 w 211"/>
                  <a:gd name="T75" fmla="*/ 131 h 195"/>
                  <a:gd name="T76" fmla="*/ 4 w 211"/>
                  <a:gd name="T77" fmla="*/ 140 h 195"/>
                  <a:gd name="T78" fmla="*/ 8 w 211"/>
                  <a:gd name="T79" fmla="*/ 150 h 195"/>
                  <a:gd name="T80" fmla="*/ 11 w 211"/>
                  <a:gd name="T81" fmla="*/ 159 h 195"/>
                  <a:gd name="T82" fmla="*/ 17 w 211"/>
                  <a:gd name="T83" fmla="*/ 167 h 195"/>
                  <a:gd name="T84" fmla="*/ 23 w 211"/>
                  <a:gd name="T85" fmla="*/ 176 h 195"/>
                  <a:gd name="T86" fmla="*/ 30 w 211"/>
                  <a:gd name="T87" fmla="*/ 184 h 195"/>
                  <a:gd name="T88" fmla="*/ 38 w 211"/>
                  <a:gd name="T89" fmla="*/ 190 h 195"/>
                  <a:gd name="T90" fmla="*/ 46 w 211"/>
                  <a:gd name="T91" fmla="*/ 195 h 195"/>
                  <a:gd name="T92" fmla="*/ 49 w 211"/>
                  <a:gd name="T93" fmla="*/ 195 h 195"/>
                  <a:gd name="T94" fmla="*/ 51 w 211"/>
                  <a:gd name="T95" fmla="*/ 193 h 195"/>
                  <a:gd name="T96" fmla="*/ 42 w 211"/>
                  <a:gd name="T97" fmla="*/ 188 h 195"/>
                  <a:gd name="T98" fmla="*/ 34 w 211"/>
                  <a:gd name="T99" fmla="*/ 182 h 195"/>
                  <a:gd name="T100" fmla="*/ 27 w 211"/>
                  <a:gd name="T101" fmla="*/ 174 h 195"/>
                  <a:gd name="T102" fmla="*/ 21 w 211"/>
                  <a:gd name="T103" fmla="*/ 167 h 195"/>
                  <a:gd name="T104" fmla="*/ 15 w 211"/>
                  <a:gd name="T105" fmla="*/ 157 h 195"/>
                  <a:gd name="T106" fmla="*/ 11 w 211"/>
                  <a:gd name="T107" fmla="*/ 150 h 195"/>
                  <a:gd name="T108" fmla="*/ 8 w 211"/>
                  <a:gd name="T109" fmla="*/ 140 h 195"/>
                  <a:gd name="T110" fmla="*/ 4 w 211"/>
                  <a:gd name="T111" fmla="*/ 129 h 195"/>
                  <a:gd name="T112" fmla="*/ 2 w 211"/>
                  <a:gd name="T113" fmla="*/ 131 h 195"/>
                  <a:gd name="T114" fmla="*/ 0 w 211"/>
                  <a:gd name="T115" fmla="*/ 131 h 195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11"/>
                  <a:gd name="T175" fmla="*/ 0 h 195"/>
                  <a:gd name="T176" fmla="*/ 211 w 211"/>
                  <a:gd name="T177" fmla="*/ 195 h 195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9" name="Freeform 318">
                <a:extLst>
                  <a:ext uri="{FF2B5EF4-FFF2-40B4-BE49-F238E27FC236}">
                    <a16:creationId xmlns:a16="http://schemas.microsoft.com/office/drawing/2014/main" id="{7ECC041B-42E0-430D-B009-D53F0578C9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>
                  <a:gd name="T0" fmla="*/ 207 w 207"/>
                  <a:gd name="T1" fmla="*/ 104 h 193"/>
                  <a:gd name="T2" fmla="*/ 207 w 207"/>
                  <a:gd name="T3" fmla="*/ 102 h 193"/>
                  <a:gd name="T4" fmla="*/ 207 w 207"/>
                  <a:gd name="T5" fmla="*/ 102 h 193"/>
                  <a:gd name="T6" fmla="*/ 205 w 207"/>
                  <a:gd name="T7" fmla="*/ 102 h 193"/>
                  <a:gd name="T8" fmla="*/ 203 w 207"/>
                  <a:gd name="T9" fmla="*/ 102 h 193"/>
                  <a:gd name="T10" fmla="*/ 203 w 207"/>
                  <a:gd name="T11" fmla="*/ 102 h 193"/>
                  <a:gd name="T12" fmla="*/ 203 w 207"/>
                  <a:gd name="T13" fmla="*/ 104 h 193"/>
                  <a:gd name="T14" fmla="*/ 201 w 207"/>
                  <a:gd name="T15" fmla="*/ 117 h 193"/>
                  <a:gd name="T16" fmla="*/ 199 w 207"/>
                  <a:gd name="T17" fmla="*/ 131 h 193"/>
                  <a:gd name="T18" fmla="*/ 195 w 207"/>
                  <a:gd name="T19" fmla="*/ 144 h 193"/>
                  <a:gd name="T20" fmla="*/ 190 w 207"/>
                  <a:gd name="T21" fmla="*/ 155 h 193"/>
                  <a:gd name="T22" fmla="*/ 192 w 207"/>
                  <a:gd name="T23" fmla="*/ 153 h 193"/>
                  <a:gd name="T24" fmla="*/ 194 w 207"/>
                  <a:gd name="T25" fmla="*/ 153 h 193"/>
                  <a:gd name="T26" fmla="*/ 199 w 207"/>
                  <a:gd name="T27" fmla="*/ 142 h 193"/>
                  <a:gd name="T28" fmla="*/ 203 w 207"/>
                  <a:gd name="T29" fmla="*/ 131 h 193"/>
                  <a:gd name="T30" fmla="*/ 205 w 207"/>
                  <a:gd name="T31" fmla="*/ 117 h 193"/>
                  <a:gd name="T32" fmla="*/ 207 w 207"/>
                  <a:gd name="T33" fmla="*/ 104 h 193"/>
                  <a:gd name="T34" fmla="*/ 199 w 207"/>
                  <a:gd name="T35" fmla="*/ 66 h 193"/>
                  <a:gd name="T36" fmla="*/ 194 w 207"/>
                  <a:gd name="T37" fmla="*/ 55 h 193"/>
                  <a:gd name="T38" fmla="*/ 186 w 207"/>
                  <a:gd name="T39" fmla="*/ 44 h 193"/>
                  <a:gd name="T40" fmla="*/ 182 w 207"/>
                  <a:gd name="T41" fmla="*/ 42 h 193"/>
                  <a:gd name="T42" fmla="*/ 176 w 207"/>
                  <a:gd name="T43" fmla="*/ 38 h 193"/>
                  <a:gd name="T44" fmla="*/ 186 w 207"/>
                  <a:gd name="T45" fmla="*/ 51 h 193"/>
                  <a:gd name="T46" fmla="*/ 194 w 207"/>
                  <a:gd name="T47" fmla="*/ 64 h 193"/>
                  <a:gd name="T48" fmla="*/ 194 w 207"/>
                  <a:gd name="T49" fmla="*/ 64 h 193"/>
                  <a:gd name="T50" fmla="*/ 195 w 207"/>
                  <a:gd name="T51" fmla="*/ 64 h 193"/>
                  <a:gd name="T52" fmla="*/ 197 w 207"/>
                  <a:gd name="T53" fmla="*/ 66 h 193"/>
                  <a:gd name="T54" fmla="*/ 199 w 207"/>
                  <a:gd name="T55" fmla="*/ 66 h 193"/>
                  <a:gd name="T56" fmla="*/ 104 w 207"/>
                  <a:gd name="T57" fmla="*/ 0 h 193"/>
                  <a:gd name="T58" fmla="*/ 102 w 207"/>
                  <a:gd name="T59" fmla="*/ 0 h 193"/>
                  <a:gd name="T60" fmla="*/ 102 w 207"/>
                  <a:gd name="T61" fmla="*/ 0 h 193"/>
                  <a:gd name="T62" fmla="*/ 89 w 207"/>
                  <a:gd name="T63" fmla="*/ 2 h 193"/>
                  <a:gd name="T64" fmla="*/ 76 w 207"/>
                  <a:gd name="T65" fmla="*/ 4 h 193"/>
                  <a:gd name="T66" fmla="*/ 78 w 207"/>
                  <a:gd name="T67" fmla="*/ 6 h 193"/>
                  <a:gd name="T68" fmla="*/ 80 w 207"/>
                  <a:gd name="T69" fmla="*/ 7 h 193"/>
                  <a:gd name="T70" fmla="*/ 91 w 207"/>
                  <a:gd name="T71" fmla="*/ 6 h 193"/>
                  <a:gd name="T72" fmla="*/ 102 w 207"/>
                  <a:gd name="T73" fmla="*/ 4 h 193"/>
                  <a:gd name="T74" fmla="*/ 108 w 207"/>
                  <a:gd name="T75" fmla="*/ 4 h 193"/>
                  <a:gd name="T76" fmla="*/ 116 w 207"/>
                  <a:gd name="T77" fmla="*/ 6 h 193"/>
                  <a:gd name="T78" fmla="*/ 110 w 207"/>
                  <a:gd name="T79" fmla="*/ 2 h 193"/>
                  <a:gd name="T80" fmla="*/ 104 w 207"/>
                  <a:gd name="T81" fmla="*/ 0 h 193"/>
                  <a:gd name="T82" fmla="*/ 0 w 207"/>
                  <a:gd name="T83" fmla="*/ 129 h 193"/>
                  <a:gd name="T84" fmla="*/ 4 w 207"/>
                  <a:gd name="T85" fmla="*/ 138 h 193"/>
                  <a:gd name="T86" fmla="*/ 8 w 207"/>
                  <a:gd name="T87" fmla="*/ 148 h 193"/>
                  <a:gd name="T88" fmla="*/ 11 w 207"/>
                  <a:gd name="T89" fmla="*/ 157 h 193"/>
                  <a:gd name="T90" fmla="*/ 17 w 207"/>
                  <a:gd name="T91" fmla="*/ 165 h 193"/>
                  <a:gd name="T92" fmla="*/ 23 w 207"/>
                  <a:gd name="T93" fmla="*/ 172 h 193"/>
                  <a:gd name="T94" fmla="*/ 30 w 207"/>
                  <a:gd name="T95" fmla="*/ 180 h 193"/>
                  <a:gd name="T96" fmla="*/ 38 w 207"/>
                  <a:gd name="T97" fmla="*/ 188 h 193"/>
                  <a:gd name="T98" fmla="*/ 47 w 207"/>
                  <a:gd name="T99" fmla="*/ 193 h 193"/>
                  <a:gd name="T100" fmla="*/ 49 w 207"/>
                  <a:gd name="T101" fmla="*/ 191 h 193"/>
                  <a:gd name="T102" fmla="*/ 51 w 207"/>
                  <a:gd name="T103" fmla="*/ 191 h 193"/>
                  <a:gd name="T104" fmla="*/ 42 w 207"/>
                  <a:gd name="T105" fmla="*/ 186 h 193"/>
                  <a:gd name="T106" fmla="*/ 34 w 207"/>
                  <a:gd name="T107" fmla="*/ 180 h 193"/>
                  <a:gd name="T108" fmla="*/ 28 w 207"/>
                  <a:gd name="T109" fmla="*/ 172 h 193"/>
                  <a:gd name="T110" fmla="*/ 21 w 207"/>
                  <a:gd name="T111" fmla="*/ 165 h 193"/>
                  <a:gd name="T112" fmla="*/ 15 w 207"/>
                  <a:gd name="T113" fmla="*/ 155 h 193"/>
                  <a:gd name="T114" fmla="*/ 11 w 207"/>
                  <a:gd name="T115" fmla="*/ 146 h 193"/>
                  <a:gd name="T116" fmla="*/ 8 w 207"/>
                  <a:gd name="T117" fmla="*/ 136 h 193"/>
                  <a:gd name="T118" fmla="*/ 4 w 207"/>
                  <a:gd name="T119" fmla="*/ 127 h 193"/>
                  <a:gd name="T120" fmla="*/ 2 w 207"/>
                  <a:gd name="T121" fmla="*/ 127 h 193"/>
                  <a:gd name="T122" fmla="*/ 0 w 207"/>
                  <a:gd name="T123" fmla="*/ 129 h 19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07"/>
                  <a:gd name="T187" fmla="*/ 0 h 193"/>
                  <a:gd name="T188" fmla="*/ 207 w 207"/>
                  <a:gd name="T189" fmla="*/ 193 h 19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0" name="Freeform 319">
                <a:extLst>
                  <a:ext uri="{FF2B5EF4-FFF2-40B4-BE49-F238E27FC236}">
                    <a16:creationId xmlns:a16="http://schemas.microsoft.com/office/drawing/2014/main" id="{A0EC027E-5D79-4631-BEBD-3B1CD72221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>
                  <a:gd name="T0" fmla="*/ 203 w 203"/>
                  <a:gd name="T1" fmla="*/ 102 h 189"/>
                  <a:gd name="T2" fmla="*/ 203 w 203"/>
                  <a:gd name="T3" fmla="*/ 100 h 189"/>
                  <a:gd name="T4" fmla="*/ 203 w 203"/>
                  <a:gd name="T5" fmla="*/ 100 h 189"/>
                  <a:gd name="T6" fmla="*/ 201 w 203"/>
                  <a:gd name="T7" fmla="*/ 100 h 189"/>
                  <a:gd name="T8" fmla="*/ 199 w 203"/>
                  <a:gd name="T9" fmla="*/ 98 h 189"/>
                  <a:gd name="T10" fmla="*/ 199 w 203"/>
                  <a:gd name="T11" fmla="*/ 100 h 189"/>
                  <a:gd name="T12" fmla="*/ 199 w 203"/>
                  <a:gd name="T13" fmla="*/ 102 h 189"/>
                  <a:gd name="T14" fmla="*/ 197 w 203"/>
                  <a:gd name="T15" fmla="*/ 115 h 189"/>
                  <a:gd name="T16" fmla="*/ 195 w 203"/>
                  <a:gd name="T17" fmla="*/ 129 h 189"/>
                  <a:gd name="T18" fmla="*/ 192 w 203"/>
                  <a:gd name="T19" fmla="*/ 142 h 189"/>
                  <a:gd name="T20" fmla="*/ 184 w 203"/>
                  <a:gd name="T21" fmla="*/ 153 h 189"/>
                  <a:gd name="T22" fmla="*/ 188 w 203"/>
                  <a:gd name="T23" fmla="*/ 153 h 189"/>
                  <a:gd name="T24" fmla="*/ 190 w 203"/>
                  <a:gd name="T25" fmla="*/ 151 h 189"/>
                  <a:gd name="T26" fmla="*/ 195 w 203"/>
                  <a:gd name="T27" fmla="*/ 140 h 189"/>
                  <a:gd name="T28" fmla="*/ 199 w 203"/>
                  <a:gd name="T29" fmla="*/ 129 h 189"/>
                  <a:gd name="T30" fmla="*/ 201 w 203"/>
                  <a:gd name="T31" fmla="*/ 115 h 189"/>
                  <a:gd name="T32" fmla="*/ 203 w 203"/>
                  <a:gd name="T33" fmla="*/ 102 h 189"/>
                  <a:gd name="T34" fmla="*/ 195 w 203"/>
                  <a:gd name="T35" fmla="*/ 64 h 189"/>
                  <a:gd name="T36" fmla="*/ 188 w 203"/>
                  <a:gd name="T37" fmla="*/ 51 h 189"/>
                  <a:gd name="T38" fmla="*/ 180 w 203"/>
                  <a:gd name="T39" fmla="*/ 40 h 189"/>
                  <a:gd name="T40" fmla="*/ 174 w 203"/>
                  <a:gd name="T41" fmla="*/ 36 h 189"/>
                  <a:gd name="T42" fmla="*/ 169 w 203"/>
                  <a:gd name="T43" fmla="*/ 32 h 189"/>
                  <a:gd name="T44" fmla="*/ 180 w 203"/>
                  <a:gd name="T45" fmla="*/ 45 h 189"/>
                  <a:gd name="T46" fmla="*/ 190 w 203"/>
                  <a:gd name="T47" fmla="*/ 60 h 189"/>
                  <a:gd name="T48" fmla="*/ 192 w 203"/>
                  <a:gd name="T49" fmla="*/ 62 h 189"/>
                  <a:gd name="T50" fmla="*/ 193 w 203"/>
                  <a:gd name="T51" fmla="*/ 62 h 189"/>
                  <a:gd name="T52" fmla="*/ 193 w 203"/>
                  <a:gd name="T53" fmla="*/ 62 h 189"/>
                  <a:gd name="T54" fmla="*/ 195 w 203"/>
                  <a:gd name="T55" fmla="*/ 64 h 189"/>
                  <a:gd name="T56" fmla="*/ 108 w 203"/>
                  <a:gd name="T57" fmla="*/ 0 h 189"/>
                  <a:gd name="T58" fmla="*/ 104 w 203"/>
                  <a:gd name="T59" fmla="*/ 0 h 189"/>
                  <a:gd name="T60" fmla="*/ 100 w 203"/>
                  <a:gd name="T61" fmla="*/ 0 h 189"/>
                  <a:gd name="T62" fmla="*/ 87 w 203"/>
                  <a:gd name="T63" fmla="*/ 2 h 189"/>
                  <a:gd name="T64" fmla="*/ 76 w 203"/>
                  <a:gd name="T65" fmla="*/ 4 h 189"/>
                  <a:gd name="T66" fmla="*/ 78 w 203"/>
                  <a:gd name="T67" fmla="*/ 5 h 189"/>
                  <a:gd name="T68" fmla="*/ 80 w 203"/>
                  <a:gd name="T69" fmla="*/ 5 h 189"/>
                  <a:gd name="T70" fmla="*/ 89 w 203"/>
                  <a:gd name="T71" fmla="*/ 5 h 189"/>
                  <a:gd name="T72" fmla="*/ 100 w 203"/>
                  <a:gd name="T73" fmla="*/ 4 h 189"/>
                  <a:gd name="T74" fmla="*/ 110 w 203"/>
                  <a:gd name="T75" fmla="*/ 5 h 189"/>
                  <a:gd name="T76" fmla="*/ 119 w 203"/>
                  <a:gd name="T77" fmla="*/ 5 h 189"/>
                  <a:gd name="T78" fmla="*/ 114 w 203"/>
                  <a:gd name="T79" fmla="*/ 4 h 189"/>
                  <a:gd name="T80" fmla="*/ 108 w 203"/>
                  <a:gd name="T81" fmla="*/ 0 h 189"/>
                  <a:gd name="T82" fmla="*/ 0 w 203"/>
                  <a:gd name="T83" fmla="*/ 125 h 189"/>
                  <a:gd name="T84" fmla="*/ 4 w 203"/>
                  <a:gd name="T85" fmla="*/ 136 h 189"/>
                  <a:gd name="T86" fmla="*/ 7 w 203"/>
                  <a:gd name="T87" fmla="*/ 146 h 189"/>
                  <a:gd name="T88" fmla="*/ 11 w 203"/>
                  <a:gd name="T89" fmla="*/ 153 h 189"/>
                  <a:gd name="T90" fmla="*/ 17 w 203"/>
                  <a:gd name="T91" fmla="*/ 163 h 189"/>
                  <a:gd name="T92" fmla="*/ 23 w 203"/>
                  <a:gd name="T93" fmla="*/ 170 h 189"/>
                  <a:gd name="T94" fmla="*/ 30 w 203"/>
                  <a:gd name="T95" fmla="*/ 178 h 189"/>
                  <a:gd name="T96" fmla="*/ 38 w 203"/>
                  <a:gd name="T97" fmla="*/ 184 h 189"/>
                  <a:gd name="T98" fmla="*/ 47 w 203"/>
                  <a:gd name="T99" fmla="*/ 189 h 189"/>
                  <a:gd name="T100" fmla="*/ 49 w 203"/>
                  <a:gd name="T101" fmla="*/ 189 h 189"/>
                  <a:gd name="T102" fmla="*/ 51 w 203"/>
                  <a:gd name="T103" fmla="*/ 188 h 189"/>
                  <a:gd name="T104" fmla="*/ 44 w 203"/>
                  <a:gd name="T105" fmla="*/ 184 h 189"/>
                  <a:gd name="T106" fmla="*/ 34 w 203"/>
                  <a:gd name="T107" fmla="*/ 176 h 189"/>
                  <a:gd name="T108" fmla="*/ 28 w 203"/>
                  <a:gd name="T109" fmla="*/ 169 h 189"/>
                  <a:gd name="T110" fmla="*/ 21 w 203"/>
                  <a:gd name="T111" fmla="*/ 161 h 189"/>
                  <a:gd name="T112" fmla="*/ 15 w 203"/>
                  <a:gd name="T113" fmla="*/ 153 h 189"/>
                  <a:gd name="T114" fmla="*/ 11 w 203"/>
                  <a:gd name="T115" fmla="*/ 144 h 189"/>
                  <a:gd name="T116" fmla="*/ 7 w 203"/>
                  <a:gd name="T117" fmla="*/ 134 h 189"/>
                  <a:gd name="T118" fmla="*/ 4 w 203"/>
                  <a:gd name="T119" fmla="*/ 125 h 189"/>
                  <a:gd name="T120" fmla="*/ 2 w 203"/>
                  <a:gd name="T121" fmla="*/ 125 h 189"/>
                  <a:gd name="T122" fmla="*/ 0 w 203"/>
                  <a:gd name="T123" fmla="*/ 125 h 18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03"/>
                  <a:gd name="T187" fmla="*/ 0 h 189"/>
                  <a:gd name="T188" fmla="*/ 203 w 203"/>
                  <a:gd name="T189" fmla="*/ 189 h 18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1" name="Freeform 320">
                <a:extLst>
                  <a:ext uri="{FF2B5EF4-FFF2-40B4-BE49-F238E27FC236}">
                    <a16:creationId xmlns:a16="http://schemas.microsoft.com/office/drawing/2014/main" id="{FEF119CC-2A7F-41DF-B793-55F07F853B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>
                  <a:gd name="T0" fmla="*/ 199 w 199"/>
                  <a:gd name="T1" fmla="*/ 100 h 187"/>
                  <a:gd name="T2" fmla="*/ 199 w 199"/>
                  <a:gd name="T3" fmla="*/ 98 h 187"/>
                  <a:gd name="T4" fmla="*/ 199 w 199"/>
                  <a:gd name="T5" fmla="*/ 98 h 187"/>
                  <a:gd name="T6" fmla="*/ 197 w 199"/>
                  <a:gd name="T7" fmla="*/ 96 h 187"/>
                  <a:gd name="T8" fmla="*/ 195 w 199"/>
                  <a:gd name="T9" fmla="*/ 96 h 187"/>
                  <a:gd name="T10" fmla="*/ 195 w 199"/>
                  <a:gd name="T11" fmla="*/ 98 h 187"/>
                  <a:gd name="T12" fmla="*/ 195 w 199"/>
                  <a:gd name="T13" fmla="*/ 100 h 187"/>
                  <a:gd name="T14" fmla="*/ 193 w 199"/>
                  <a:gd name="T15" fmla="*/ 113 h 187"/>
                  <a:gd name="T16" fmla="*/ 191 w 199"/>
                  <a:gd name="T17" fmla="*/ 127 h 187"/>
                  <a:gd name="T18" fmla="*/ 186 w 199"/>
                  <a:gd name="T19" fmla="*/ 140 h 187"/>
                  <a:gd name="T20" fmla="*/ 180 w 199"/>
                  <a:gd name="T21" fmla="*/ 151 h 187"/>
                  <a:gd name="T22" fmla="*/ 182 w 199"/>
                  <a:gd name="T23" fmla="*/ 151 h 187"/>
                  <a:gd name="T24" fmla="*/ 186 w 199"/>
                  <a:gd name="T25" fmla="*/ 151 h 187"/>
                  <a:gd name="T26" fmla="*/ 191 w 199"/>
                  <a:gd name="T27" fmla="*/ 140 h 187"/>
                  <a:gd name="T28" fmla="*/ 195 w 199"/>
                  <a:gd name="T29" fmla="*/ 127 h 187"/>
                  <a:gd name="T30" fmla="*/ 197 w 199"/>
                  <a:gd name="T31" fmla="*/ 113 h 187"/>
                  <a:gd name="T32" fmla="*/ 199 w 199"/>
                  <a:gd name="T33" fmla="*/ 100 h 187"/>
                  <a:gd name="T34" fmla="*/ 190 w 199"/>
                  <a:gd name="T35" fmla="*/ 60 h 187"/>
                  <a:gd name="T36" fmla="*/ 182 w 199"/>
                  <a:gd name="T37" fmla="*/ 47 h 187"/>
                  <a:gd name="T38" fmla="*/ 172 w 199"/>
                  <a:gd name="T39" fmla="*/ 34 h 187"/>
                  <a:gd name="T40" fmla="*/ 167 w 199"/>
                  <a:gd name="T41" fmla="*/ 30 h 187"/>
                  <a:gd name="T42" fmla="*/ 159 w 199"/>
                  <a:gd name="T43" fmla="*/ 26 h 187"/>
                  <a:gd name="T44" fmla="*/ 167 w 199"/>
                  <a:gd name="T45" fmla="*/ 32 h 187"/>
                  <a:gd name="T46" fmla="*/ 172 w 199"/>
                  <a:gd name="T47" fmla="*/ 40 h 187"/>
                  <a:gd name="T48" fmla="*/ 180 w 199"/>
                  <a:gd name="T49" fmla="*/ 49 h 187"/>
                  <a:gd name="T50" fmla="*/ 184 w 199"/>
                  <a:gd name="T51" fmla="*/ 58 h 187"/>
                  <a:gd name="T52" fmla="*/ 188 w 199"/>
                  <a:gd name="T53" fmla="*/ 58 h 187"/>
                  <a:gd name="T54" fmla="*/ 190 w 199"/>
                  <a:gd name="T55" fmla="*/ 60 h 187"/>
                  <a:gd name="T56" fmla="*/ 112 w 199"/>
                  <a:gd name="T57" fmla="*/ 2 h 187"/>
                  <a:gd name="T58" fmla="*/ 104 w 199"/>
                  <a:gd name="T59" fmla="*/ 0 h 187"/>
                  <a:gd name="T60" fmla="*/ 98 w 199"/>
                  <a:gd name="T61" fmla="*/ 0 h 187"/>
                  <a:gd name="T62" fmla="*/ 87 w 199"/>
                  <a:gd name="T63" fmla="*/ 2 h 187"/>
                  <a:gd name="T64" fmla="*/ 76 w 199"/>
                  <a:gd name="T65" fmla="*/ 3 h 187"/>
                  <a:gd name="T66" fmla="*/ 78 w 199"/>
                  <a:gd name="T67" fmla="*/ 3 h 187"/>
                  <a:gd name="T68" fmla="*/ 81 w 199"/>
                  <a:gd name="T69" fmla="*/ 5 h 187"/>
                  <a:gd name="T70" fmla="*/ 89 w 199"/>
                  <a:gd name="T71" fmla="*/ 3 h 187"/>
                  <a:gd name="T72" fmla="*/ 98 w 199"/>
                  <a:gd name="T73" fmla="*/ 3 h 187"/>
                  <a:gd name="T74" fmla="*/ 112 w 199"/>
                  <a:gd name="T75" fmla="*/ 5 h 187"/>
                  <a:gd name="T76" fmla="*/ 125 w 199"/>
                  <a:gd name="T77" fmla="*/ 7 h 187"/>
                  <a:gd name="T78" fmla="*/ 117 w 199"/>
                  <a:gd name="T79" fmla="*/ 5 h 187"/>
                  <a:gd name="T80" fmla="*/ 112 w 199"/>
                  <a:gd name="T81" fmla="*/ 2 h 187"/>
                  <a:gd name="T82" fmla="*/ 0 w 199"/>
                  <a:gd name="T83" fmla="*/ 123 h 187"/>
                  <a:gd name="T84" fmla="*/ 4 w 199"/>
                  <a:gd name="T85" fmla="*/ 132 h 187"/>
                  <a:gd name="T86" fmla="*/ 7 w 199"/>
                  <a:gd name="T87" fmla="*/ 142 h 187"/>
                  <a:gd name="T88" fmla="*/ 11 w 199"/>
                  <a:gd name="T89" fmla="*/ 151 h 187"/>
                  <a:gd name="T90" fmla="*/ 17 w 199"/>
                  <a:gd name="T91" fmla="*/ 161 h 187"/>
                  <a:gd name="T92" fmla="*/ 24 w 199"/>
                  <a:gd name="T93" fmla="*/ 168 h 187"/>
                  <a:gd name="T94" fmla="*/ 30 w 199"/>
                  <a:gd name="T95" fmla="*/ 176 h 187"/>
                  <a:gd name="T96" fmla="*/ 38 w 199"/>
                  <a:gd name="T97" fmla="*/ 182 h 187"/>
                  <a:gd name="T98" fmla="*/ 47 w 199"/>
                  <a:gd name="T99" fmla="*/ 187 h 187"/>
                  <a:gd name="T100" fmla="*/ 49 w 199"/>
                  <a:gd name="T101" fmla="*/ 186 h 187"/>
                  <a:gd name="T102" fmla="*/ 51 w 199"/>
                  <a:gd name="T103" fmla="*/ 186 h 187"/>
                  <a:gd name="T104" fmla="*/ 43 w 199"/>
                  <a:gd name="T105" fmla="*/ 180 h 187"/>
                  <a:gd name="T106" fmla="*/ 36 w 199"/>
                  <a:gd name="T107" fmla="*/ 174 h 187"/>
                  <a:gd name="T108" fmla="*/ 28 w 199"/>
                  <a:gd name="T109" fmla="*/ 167 h 187"/>
                  <a:gd name="T110" fmla="*/ 21 w 199"/>
                  <a:gd name="T111" fmla="*/ 159 h 187"/>
                  <a:gd name="T112" fmla="*/ 15 w 199"/>
                  <a:gd name="T113" fmla="*/ 151 h 187"/>
                  <a:gd name="T114" fmla="*/ 11 w 199"/>
                  <a:gd name="T115" fmla="*/ 142 h 187"/>
                  <a:gd name="T116" fmla="*/ 7 w 199"/>
                  <a:gd name="T117" fmla="*/ 132 h 187"/>
                  <a:gd name="T118" fmla="*/ 4 w 199"/>
                  <a:gd name="T119" fmla="*/ 123 h 187"/>
                  <a:gd name="T120" fmla="*/ 2 w 199"/>
                  <a:gd name="T121" fmla="*/ 123 h 187"/>
                  <a:gd name="T122" fmla="*/ 0 w 199"/>
                  <a:gd name="T123" fmla="*/ 123 h 18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99"/>
                  <a:gd name="T187" fmla="*/ 0 h 187"/>
                  <a:gd name="T188" fmla="*/ 199 w 199"/>
                  <a:gd name="T189" fmla="*/ 187 h 18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2" name="Freeform 321">
                <a:extLst>
                  <a:ext uri="{FF2B5EF4-FFF2-40B4-BE49-F238E27FC236}">
                    <a16:creationId xmlns:a16="http://schemas.microsoft.com/office/drawing/2014/main" id="{09D81191-51CE-4C1A-B584-C349DF4BA6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>
                  <a:gd name="T0" fmla="*/ 195 w 195"/>
                  <a:gd name="T1" fmla="*/ 98 h 184"/>
                  <a:gd name="T2" fmla="*/ 195 w 195"/>
                  <a:gd name="T3" fmla="*/ 96 h 184"/>
                  <a:gd name="T4" fmla="*/ 195 w 195"/>
                  <a:gd name="T5" fmla="*/ 94 h 184"/>
                  <a:gd name="T6" fmla="*/ 193 w 195"/>
                  <a:gd name="T7" fmla="*/ 94 h 184"/>
                  <a:gd name="T8" fmla="*/ 191 w 195"/>
                  <a:gd name="T9" fmla="*/ 94 h 184"/>
                  <a:gd name="T10" fmla="*/ 191 w 195"/>
                  <a:gd name="T11" fmla="*/ 96 h 184"/>
                  <a:gd name="T12" fmla="*/ 191 w 195"/>
                  <a:gd name="T13" fmla="*/ 98 h 184"/>
                  <a:gd name="T14" fmla="*/ 189 w 195"/>
                  <a:gd name="T15" fmla="*/ 113 h 184"/>
                  <a:gd name="T16" fmla="*/ 188 w 195"/>
                  <a:gd name="T17" fmla="*/ 127 h 184"/>
                  <a:gd name="T18" fmla="*/ 182 w 195"/>
                  <a:gd name="T19" fmla="*/ 138 h 184"/>
                  <a:gd name="T20" fmla="*/ 176 w 195"/>
                  <a:gd name="T21" fmla="*/ 149 h 184"/>
                  <a:gd name="T22" fmla="*/ 178 w 195"/>
                  <a:gd name="T23" fmla="*/ 149 h 184"/>
                  <a:gd name="T24" fmla="*/ 180 w 195"/>
                  <a:gd name="T25" fmla="*/ 149 h 184"/>
                  <a:gd name="T26" fmla="*/ 188 w 195"/>
                  <a:gd name="T27" fmla="*/ 138 h 184"/>
                  <a:gd name="T28" fmla="*/ 191 w 195"/>
                  <a:gd name="T29" fmla="*/ 125 h 184"/>
                  <a:gd name="T30" fmla="*/ 193 w 195"/>
                  <a:gd name="T31" fmla="*/ 111 h 184"/>
                  <a:gd name="T32" fmla="*/ 195 w 195"/>
                  <a:gd name="T33" fmla="*/ 98 h 184"/>
                  <a:gd name="T34" fmla="*/ 186 w 195"/>
                  <a:gd name="T35" fmla="*/ 56 h 184"/>
                  <a:gd name="T36" fmla="*/ 176 w 195"/>
                  <a:gd name="T37" fmla="*/ 41 h 184"/>
                  <a:gd name="T38" fmla="*/ 165 w 195"/>
                  <a:gd name="T39" fmla="*/ 28 h 184"/>
                  <a:gd name="T40" fmla="*/ 140 w 195"/>
                  <a:gd name="T41" fmla="*/ 15 h 184"/>
                  <a:gd name="T42" fmla="*/ 115 w 195"/>
                  <a:gd name="T43" fmla="*/ 1 h 184"/>
                  <a:gd name="T44" fmla="*/ 106 w 195"/>
                  <a:gd name="T45" fmla="*/ 1 h 184"/>
                  <a:gd name="T46" fmla="*/ 96 w 195"/>
                  <a:gd name="T47" fmla="*/ 0 h 184"/>
                  <a:gd name="T48" fmla="*/ 85 w 195"/>
                  <a:gd name="T49" fmla="*/ 1 h 184"/>
                  <a:gd name="T50" fmla="*/ 76 w 195"/>
                  <a:gd name="T51" fmla="*/ 1 h 184"/>
                  <a:gd name="T52" fmla="*/ 79 w 195"/>
                  <a:gd name="T53" fmla="*/ 3 h 184"/>
                  <a:gd name="T54" fmla="*/ 81 w 195"/>
                  <a:gd name="T55" fmla="*/ 5 h 184"/>
                  <a:gd name="T56" fmla="*/ 89 w 195"/>
                  <a:gd name="T57" fmla="*/ 3 h 184"/>
                  <a:gd name="T58" fmla="*/ 96 w 195"/>
                  <a:gd name="T59" fmla="*/ 3 h 184"/>
                  <a:gd name="T60" fmla="*/ 110 w 195"/>
                  <a:gd name="T61" fmla="*/ 5 h 184"/>
                  <a:gd name="T62" fmla="*/ 123 w 195"/>
                  <a:gd name="T63" fmla="*/ 7 h 184"/>
                  <a:gd name="T64" fmla="*/ 134 w 195"/>
                  <a:gd name="T65" fmla="*/ 11 h 184"/>
                  <a:gd name="T66" fmla="*/ 146 w 195"/>
                  <a:gd name="T67" fmla="*/ 19 h 184"/>
                  <a:gd name="T68" fmla="*/ 155 w 195"/>
                  <a:gd name="T69" fmla="*/ 24 h 184"/>
                  <a:gd name="T70" fmla="*/ 165 w 195"/>
                  <a:gd name="T71" fmla="*/ 34 h 184"/>
                  <a:gd name="T72" fmla="*/ 172 w 195"/>
                  <a:gd name="T73" fmla="*/ 43 h 184"/>
                  <a:gd name="T74" fmla="*/ 180 w 195"/>
                  <a:gd name="T75" fmla="*/ 55 h 184"/>
                  <a:gd name="T76" fmla="*/ 182 w 195"/>
                  <a:gd name="T77" fmla="*/ 56 h 184"/>
                  <a:gd name="T78" fmla="*/ 186 w 195"/>
                  <a:gd name="T79" fmla="*/ 56 h 184"/>
                  <a:gd name="T80" fmla="*/ 0 w 195"/>
                  <a:gd name="T81" fmla="*/ 121 h 184"/>
                  <a:gd name="T82" fmla="*/ 3 w 195"/>
                  <a:gd name="T83" fmla="*/ 130 h 184"/>
                  <a:gd name="T84" fmla="*/ 7 w 195"/>
                  <a:gd name="T85" fmla="*/ 140 h 184"/>
                  <a:gd name="T86" fmla="*/ 11 w 195"/>
                  <a:gd name="T87" fmla="*/ 149 h 184"/>
                  <a:gd name="T88" fmla="*/ 17 w 195"/>
                  <a:gd name="T89" fmla="*/ 157 h 184"/>
                  <a:gd name="T90" fmla="*/ 24 w 195"/>
                  <a:gd name="T91" fmla="*/ 165 h 184"/>
                  <a:gd name="T92" fmla="*/ 30 w 195"/>
                  <a:gd name="T93" fmla="*/ 172 h 184"/>
                  <a:gd name="T94" fmla="*/ 40 w 195"/>
                  <a:gd name="T95" fmla="*/ 180 h 184"/>
                  <a:gd name="T96" fmla="*/ 47 w 195"/>
                  <a:gd name="T97" fmla="*/ 184 h 184"/>
                  <a:gd name="T98" fmla="*/ 49 w 195"/>
                  <a:gd name="T99" fmla="*/ 184 h 184"/>
                  <a:gd name="T100" fmla="*/ 53 w 195"/>
                  <a:gd name="T101" fmla="*/ 184 h 184"/>
                  <a:gd name="T102" fmla="*/ 43 w 195"/>
                  <a:gd name="T103" fmla="*/ 178 h 184"/>
                  <a:gd name="T104" fmla="*/ 36 w 195"/>
                  <a:gd name="T105" fmla="*/ 172 h 184"/>
                  <a:gd name="T106" fmla="*/ 28 w 195"/>
                  <a:gd name="T107" fmla="*/ 165 h 184"/>
                  <a:gd name="T108" fmla="*/ 21 w 195"/>
                  <a:gd name="T109" fmla="*/ 157 h 184"/>
                  <a:gd name="T110" fmla="*/ 15 w 195"/>
                  <a:gd name="T111" fmla="*/ 147 h 184"/>
                  <a:gd name="T112" fmla="*/ 11 w 195"/>
                  <a:gd name="T113" fmla="*/ 140 h 184"/>
                  <a:gd name="T114" fmla="*/ 7 w 195"/>
                  <a:gd name="T115" fmla="*/ 130 h 184"/>
                  <a:gd name="T116" fmla="*/ 3 w 195"/>
                  <a:gd name="T117" fmla="*/ 119 h 184"/>
                  <a:gd name="T118" fmla="*/ 2 w 195"/>
                  <a:gd name="T119" fmla="*/ 121 h 184"/>
                  <a:gd name="T120" fmla="*/ 0 w 195"/>
                  <a:gd name="T121" fmla="*/ 121 h 18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5"/>
                  <a:gd name="T184" fmla="*/ 0 h 184"/>
                  <a:gd name="T185" fmla="*/ 195 w 195"/>
                  <a:gd name="T186" fmla="*/ 184 h 18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3" name="Freeform 322">
                <a:extLst>
                  <a:ext uri="{FF2B5EF4-FFF2-40B4-BE49-F238E27FC236}">
                    <a16:creationId xmlns:a16="http://schemas.microsoft.com/office/drawing/2014/main" id="{6A34FC65-7108-45EA-BE27-8F7FC9CD2B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>
                  <a:gd name="T0" fmla="*/ 191 w 191"/>
                  <a:gd name="T1" fmla="*/ 95 h 183"/>
                  <a:gd name="T2" fmla="*/ 189 w 191"/>
                  <a:gd name="T3" fmla="*/ 93 h 183"/>
                  <a:gd name="T4" fmla="*/ 187 w 191"/>
                  <a:gd name="T5" fmla="*/ 95 h 183"/>
                  <a:gd name="T6" fmla="*/ 186 w 191"/>
                  <a:gd name="T7" fmla="*/ 112 h 183"/>
                  <a:gd name="T8" fmla="*/ 178 w 191"/>
                  <a:gd name="T9" fmla="*/ 137 h 183"/>
                  <a:gd name="T10" fmla="*/ 174 w 191"/>
                  <a:gd name="T11" fmla="*/ 148 h 183"/>
                  <a:gd name="T12" fmla="*/ 182 w 191"/>
                  <a:gd name="T13" fmla="*/ 137 h 183"/>
                  <a:gd name="T14" fmla="*/ 189 w 191"/>
                  <a:gd name="T15" fmla="*/ 110 h 183"/>
                  <a:gd name="T16" fmla="*/ 180 w 191"/>
                  <a:gd name="T17" fmla="*/ 55 h 183"/>
                  <a:gd name="T18" fmla="*/ 170 w 191"/>
                  <a:gd name="T19" fmla="*/ 37 h 183"/>
                  <a:gd name="T20" fmla="*/ 155 w 191"/>
                  <a:gd name="T21" fmla="*/ 23 h 183"/>
                  <a:gd name="T22" fmla="*/ 121 w 191"/>
                  <a:gd name="T23" fmla="*/ 4 h 183"/>
                  <a:gd name="T24" fmla="*/ 94 w 191"/>
                  <a:gd name="T25" fmla="*/ 0 h 183"/>
                  <a:gd name="T26" fmla="*/ 77 w 191"/>
                  <a:gd name="T27" fmla="*/ 2 h 183"/>
                  <a:gd name="T28" fmla="*/ 81 w 191"/>
                  <a:gd name="T29" fmla="*/ 6 h 183"/>
                  <a:gd name="T30" fmla="*/ 81 w 191"/>
                  <a:gd name="T31" fmla="*/ 6 h 183"/>
                  <a:gd name="T32" fmla="*/ 94 w 191"/>
                  <a:gd name="T33" fmla="*/ 4 h 183"/>
                  <a:gd name="T34" fmla="*/ 119 w 191"/>
                  <a:gd name="T35" fmla="*/ 8 h 183"/>
                  <a:gd name="T36" fmla="*/ 142 w 191"/>
                  <a:gd name="T37" fmla="*/ 18 h 183"/>
                  <a:gd name="T38" fmla="*/ 161 w 191"/>
                  <a:gd name="T39" fmla="*/ 33 h 183"/>
                  <a:gd name="T40" fmla="*/ 174 w 191"/>
                  <a:gd name="T41" fmla="*/ 52 h 183"/>
                  <a:gd name="T42" fmla="*/ 180 w 191"/>
                  <a:gd name="T43" fmla="*/ 55 h 183"/>
                  <a:gd name="T44" fmla="*/ 3 w 191"/>
                  <a:gd name="T45" fmla="*/ 129 h 183"/>
                  <a:gd name="T46" fmla="*/ 11 w 191"/>
                  <a:gd name="T47" fmla="*/ 148 h 183"/>
                  <a:gd name="T48" fmla="*/ 24 w 191"/>
                  <a:gd name="T49" fmla="*/ 164 h 183"/>
                  <a:gd name="T50" fmla="*/ 39 w 191"/>
                  <a:gd name="T51" fmla="*/ 177 h 183"/>
                  <a:gd name="T52" fmla="*/ 51 w 191"/>
                  <a:gd name="T53" fmla="*/ 183 h 183"/>
                  <a:gd name="T54" fmla="*/ 43 w 191"/>
                  <a:gd name="T55" fmla="*/ 175 h 183"/>
                  <a:gd name="T56" fmla="*/ 28 w 191"/>
                  <a:gd name="T57" fmla="*/ 164 h 183"/>
                  <a:gd name="T58" fmla="*/ 15 w 191"/>
                  <a:gd name="T59" fmla="*/ 146 h 183"/>
                  <a:gd name="T60" fmla="*/ 7 w 191"/>
                  <a:gd name="T61" fmla="*/ 128 h 183"/>
                  <a:gd name="T62" fmla="*/ 1 w 191"/>
                  <a:gd name="T63" fmla="*/ 118 h 18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1"/>
                  <a:gd name="T97" fmla="*/ 0 h 183"/>
                  <a:gd name="T98" fmla="*/ 191 w 191"/>
                  <a:gd name="T99" fmla="*/ 183 h 18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" name="Freeform 323">
                <a:extLst>
                  <a:ext uri="{FF2B5EF4-FFF2-40B4-BE49-F238E27FC236}">
                    <a16:creationId xmlns:a16="http://schemas.microsoft.com/office/drawing/2014/main" id="{389832C0-0F01-473E-BFE0-355DB45ED5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>
                  <a:gd name="T0" fmla="*/ 188 w 188"/>
                  <a:gd name="T1" fmla="*/ 93 h 181"/>
                  <a:gd name="T2" fmla="*/ 186 w 188"/>
                  <a:gd name="T3" fmla="*/ 91 h 181"/>
                  <a:gd name="T4" fmla="*/ 185 w 188"/>
                  <a:gd name="T5" fmla="*/ 93 h 181"/>
                  <a:gd name="T6" fmla="*/ 183 w 188"/>
                  <a:gd name="T7" fmla="*/ 110 h 181"/>
                  <a:gd name="T8" fmla="*/ 175 w 188"/>
                  <a:gd name="T9" fmla="*/ 135 h 181"/>
                  <a:gd name="T10" fmla="*/ 169 w 188"/>
                  <a:gd name="T11" fmla="*/ 146 h 181"/>
                  <a:gd name="T12" fmla="*/ 179 w 188"/>
                  <a:gd name="T13" fmla="*/ 135 h 181"/>
                  <a:gd name="T14" fmla="*/ 186 w 188"/>
                  <a:gd name="T15" fmla="*/ 110 h 181"/>
                  <a:gd name="T16" fmla="*/ 177 w 188"/>
                  <a:gd name="T17" fmla="*/ 52 h 181"/>
                  <a:gd name="T18" fmla="*/ 162 w 188"/>
                  <a:gd name="T19" fmla="*/ 31 h 181"/>
                  <a:gd name="T20" fmla="*/ 143 w 188"/>
                  <a:gd name="T21" fmla="*/ 16 h 181"/>
                  <a:gd name="T22" fmla="*/ 120 w 188"/>
                  <a:gd name="T23" fmla="*/ 4 h 181"/>
                  <a:gd name="T24" fmla="*/ 93 w 188"/>
                  <a:gd name="T25" fmla="*/ 0 h 181"/>
                  <a:gd name="T26" fmla="*/ 78 w 188"/>
                  <a:gd name="T27" fmla="*/ 2 h 181"/>
                  <a:gd name="T28" fmla="*/ 80 w 188"/>
                  <a:gd name="T29" fmla="*/ 4 h 181"/>
                  <a:gd name="T30" fmla="*/ 82 w 188"/>
                  <a:gd name="T31" fmla="*/ 6 h 181"/>
                  <a:gd name="T32" fmla="*/ 93 w 188"/>
                  <a:gd name="T33" fmla="*/ 4 h 181"/>
                  <a:gd name="T34" fmla="*/ 116 w 188"/>
                  <a:gd name="T35" fmla="*/ 8 h 181"/>
                  <a:gd name="T36" fmla="*/ 137 w 188"/>
                  <a:gd name="T37" fmla="*/ 16 h 181"/>
                  <a:gd name="T38" fmla="*/ 156 w 188"/>
                  <a:gd name="T39" fmla="*/ 31 h 181"/>
                  <a:gd name="T40" fmla="*/ 169 w 188"/>
                  <a:gd name="T41" fmla="*/ 48 h 181"/>
                  <a:gd name="T42" fmla="*/ 177 w 188"/>
                  <a:gd name="T43" fmla="*/ 52 h 181"/>
                  <a:gd name="T44" fmla="*/ 4 w 188"/>
                  <a:gd name="T45" fmla="*/ 127 h 181"/>
                  <a:gd name="T46" fmla="*/ 12 w 188"/>
                  <a:gd name="T47" fmla="*/ 144 h 181"/>
                  <a:gd name="T48" fmla="*/ 25 w 188"/>
                  <a:gd name="T49" fmla="*/ 162 h 181"/>
                  <a:gd name="T50" fmla="*/ 40 w 188"/>
                  <a:gd name="T51" fmla="*/ 175 h 181"/>
                  <a:gd name="T52" fmla="*/ 52 w 188"/>
                  <a:gd name="T53" fmla="*/ 179 h 181"/>
                  <a:gd name="T54" fmla="*/ 44 w 188"/>
                  <a:gd name="T55" fmla="*/ 173 h 181"/>
                  <a:gd name="T56" fmla="*/ 29 w 188"/>
                  <a:gd name="T57" fmla="*/ 160 h 181"/>
                  <a:gd name="T58" fmla="*/ 16 w 188"/>
                  <a:gd name="T59" fmla="*/ 144 h 181"/>
                  <a:gd name="T60" fmla="*/ 8 w 188"/>
                  <a:gd name="T61" fmla="*/ 126 h 181"/>
                  <a:gd name="T62" fmla="*/ 2 w 188"/>
                  <a:gd name="T63" fmla="*/ 116 h 1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88"/>
                  <a:gd name="T97" fmla="*/ 0 h 181"/>
                  <a:gd name="T98" fmla="*/ 188 w 188"/>
                  <a:gd name="T99" fmla="*/ 181 h 18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" name="Freeform 324">
                <a:extLst>
                  <a:ext uri="{FF2B5EF4-FFF2-40B4-BE49-F238E27FC236}">
                    <a16:creationId xmlns:a16="http://schemas.microsoft.com/office/drawing/2014/main" id="{6BBFAFC8-64FD-4619-A90E-286A2EFD65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>
                  <a:gd name="T0" fmla="*/ 184 w 184"/>
                  <a:gd name="T1" fmla="*/ 93 h 177"/>
                  <a:gd name="T2" fmla="*/ 184 w 184"/>
                  <a:gd name="T3" fmla="*/ 91 h 177"/>
                  <a:gd name="T4" fmla="*/ 184 w 184"/>
                  <a:gd name="T5" fmla="*/ 89 h 177"/>
                  <a:gd name="T6" fmla="*/ 183 w 184"/>
                  <a:gd name="T7" fmla="*/ 89 h 177"/>
                  <a:gd name="T8" fmla="*/ 181 w 184"/>
                  <a:gd name="T9" fmla="*/ 89 h 177"/>
                  <a:gd name="T10" fmla="*/ 181 w 184"/>
                  <a:gd name="T11" fmla="*/ 91 h 177"/>
                  <a:gd name="T12" fmla="*/ 181 w 184"/>
                  <a:gd name="T13" fmla="*/ 93 h 177"/>
                  <a:gd name="T14" fmla="*/ 179 w 184"/>
                  <a:gd name="T15" fmla="*/ 108 h 177"/>
                  <a:gd name="T16" fmla="*/ 175 w 184"/>
                  <a:gd name="T17" fmla="*/ 122 h 177"/>
                  <a:gd name="T18" fmla="*/ 171 w 184"/>
                  <a:gd name="T19" fmla="*/ 135 h 177"/>
                  <a:gd name="T20" fmla="*/ 164 w 184"/>
                  <a:gd name="T21" fmla="*/ 146 h 177"/>
                  <a:gd name="T22" fmla="*/ 165 w 184"/>
                  <a:gd name="T23" fmla="*/ 146 h 177"/>
                  <a:gd name="T24" fmla="*/ 167 w 184"/>
                  <a:gd name="T25" fmla="*/ 144 h 177"/>
                  <a:gd name="T26" fmla="*/ 175 w 184"/>
                  <a:gd name="T27" fmla="*/ 133 h 177"/>
                  <a:gd name="T28" fmla="*/ 181 w 184"/>
                  <a:gd name="T29" fmla="*/ 122 h 177"/>
                  <a:gd name="T30" fmla="*/ 183 w 184"/>
                  <a:gd name="T31" fmla="*/ 108 h 177"/>
                  <a:gd name="T32" fmla="*/ 184 w 184"/>
                  <a:gd name="T33" fmla="*/ 93 h 177"/>
                  <a:gd name="T34" fmla="*/ 171 w 184"/>
                  <a:gd name="T35" fmla="*/ 48 h 177"/>
                  <a:gd name="T36" fmla="*/ 165 w 184"/>
                  <a:gd name="T37" fmla="*/ 38 h 177"/>
                  <a:gd name="T38" fmla="*/ 158 w 184"/>
                  <a:gd name="T39" fmla="*/ 29 h 177"/>
                  <a:gd name="T40" fmla="*/ 148 w 184"/>
                  <a:gd name="T41" fmla="*/ 21 h 177"/>
                  <a:gd name="T42" fmla="*/ 139 w 184"/>
                  <a:gd name="T43" fmla="*/ 14 h 177"/>
                  <a:gd name="T44" fmla="*/ 127 w 184"/>
                  <a:gd name="T45" fmla="*/ 8 h 177"/>
                  <a:gd name="T46" fmla="*/ 116 w 184"/>
                  <a:gd name="T47" fmla="*/ 4 h 177"/>
                  <a:gd name="T48" fmla="*/ 103 w 184"/>
                  <a:gd name="T49" fmla="*/ 2 h 177"/>
                  <a:gd name="T50" fmla="*/ 91 w 184"/>
                  <a:gd name="T51" fmla="*/ 0 h 177"/>
                  <a:gd name="T52" fmla="*/ 84 w 184"/>
                  <a:gd name="T53" fmla="*/ 0 h 177"/>
                  <a:gd name="T54" fmla="*/ 78 w 184"/>
                  <a:gd name="T55" fmla="*/ 2 h 177"/>
                  <a:gd name="T56" fmla="*/ 80 w 184"/>
                  <a:gd name="T57" fmla="*/ 4 h 177"/>
                  <a:gd name="T58" fmla="*/ 84 w 184"/>
                  <a:gd name="T59" fmla="*/ 4 h 177"/>
                  <a:gd name="T60" fmla="*/ 88 w 184"/>
                  <a:gd name="T61" fmla="*/ 4 h 177"/>
                  <a:gd name="T62" fmla="*/ 91 w 184"/>
                  <a:gd name="T63" fmla="*/ 4 h 177"/>
                  <a:gd name="T64" fmla="*/ 103 w 184"/>
                  <a:gd name="T65" fmla="*/ 6 h 177"/>
                  <a:gd name="T66" fmla="*/ 112 w 184"/>
                  <a:gd name="T67" fmla="*/ 8 h 177"/>
                  <a:gd name="T68" fmla="*/ 124 w 184"/>
                  <a:gd name="T69" fmla="*/ 12 h 177"/>
                  <a:gd name="T70" fmla="*/ 133 w 184"/>
                  <a:gd name="T71" fmla="*/ 15 h 177"/>
                  <a:gd name="T72" fmla="*/ 143 w 184"/>
                  <a:gd name="T73" fmla="*/ 21 h 177"/>
                  <a:gd name="T74" fmla="*/ 150 w 184"/>
                  <a:gd name="T75" fmla="*/ 27 h 177"/>
                  <a:gd name="T76" fmla="*/ 158 w 184"/>
                  <a:gd name="T77" fmla="*/ 34 h 177"/>
                  <a:gd name="T78" fmla="*/ 165 w 184"/>
                  <a:gd name="T79" fmla="*/ 44 h 177"/>
                  <a:gd name="T80" fmla="*/ 167 w 184"/>
                  <a:gd name="T81" fmla="*/ 46 h 177"/>
                  <a:gd name="T82" fmla="*/ 171 w 184"/>
                  <a:gd name="T83" fmla="*/ 48 h 177"/>
                  <a:gd name="T84" fmla="*/ 0 w 184"/>
                  <a:gd name="T85" fmla="*/ 114 h 177"/>
                  <a:gd name="T86" fmla="*/ 4 w 184"/>
                  <a:gd name="T87" fmla="*/ 124 h 177"/>
                  <a:gd name="T88" fmla="*/ 8 w 184"/>
                  <a:gd name="T89" fmla="*/ 133 h 177"/>
                  <a:gd name="T90" fmla="*/ 12 w 184"/>
                  <a:gd name="T91" fmla="*/ 142 h 177"/>
                  <a:gd name="T92" fmla="*/ 17 w 184"/>
                  <a:gd name="T93" fmla="*/ 152 h 177"/>
                  <a:gd name="T94" fmla="*/ 25 w 184"/>
                  <a:gd name="T95" fmla="*/ 160 h 177"/>
                  <a:gd name="T96" fmla="*/ 33 w 184"/>
                  <a:gd name="T97" fmla="*/ 165 h 177"/>
                  <a:gd name="T98" fmla="*/ 40 w 184"/>
                  <a:gd name="T99" fmla="*/ 171 h 177"/>
                  <a:gd name="T100" fmla="*/ 50 w 184"/>
                  <a:gd name="T101" fmla="*/ 177 h 177"/>
                  <a:gd name="T102" fmla="*/ 52 w 184"/>
                  <a:gd name="T103" fmla="*/ 177 h 177"/>
                  <a:gd name="T104" fmla="*/ 54 w 184"/>
                  <a:gd name="T105" fmla="*/ 175 h 177"/>
                  <a:gd name="T106" fmla="*/ 46 w 184"/>
                  <a:gd name="T107" fmla="*/ 171 h 177"/>
                  <a:gd name="T108" fmla="*/ 36 w 184"/>
                  <a:gd name="T109" fmla="*/ 165 h 177"/>
                  <a:gd name="T110" fmla="*/ 29 w 184"/>
                  <a:gd name="T111" fmla="*/ 158 h 177"/>
                  <a:gd name="T112" fmla="*/ 23 w 184"/>
                  <a:gd name="T113" fmla="*/ 150 h 177"/>
                  <a:gd name="T114" fmla="*/ 16 w 184"/>
                  <a:gd name="T115" fmla="*/ 142 h 177"/>
                  <a:gd name="T116" fmla="*/ 12 w 184"/>
                  <a:gd name="T117" fmla="*/ 133 h 177"/>
                  <a:gd name="T118" fmla="*/ 8 w 184"/>
                  <a:gd name="T119" fmla="*/ 124 h 177"/>
                  <a:gd name="T120" fmla="*/ 4 w 184"/>
                  <a:gd name="T121" fmla="*/ 114 h 177"/>
                  <a:gd name="T122" fmla="*/ 2 w 184"/>
                  <a:gd name="T123" fmla="*/ 114 h 177"/>
                  <a:gd name="T124" fmla="*/ 0 w 184"/>
                  <a:gd name="T125" fmla="*/ 114 h 17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84"/>
                  <a:gd name="T190" fmla="*/ 0 h 177"/>
                  <a:gd name="T191" fmla="*/ 184 w 184"/>
                  <a:gd name="T192" fmla="*/ 177 h 17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" name="Freeform 325">
                <a:extLst>
                  <a:ext uri="{FF2B5EF4-FFF2-40B4-BE49-F238E27FC236}">
                    <a16:creationId xmlns:a16="http://schemas.microsoft.com/office/drawing/2014/main" id="{5E18CA96-57EE-4CC6-9EE6-D889705F0F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>
                  <a:gd name="T0" fmla="*/ 181 w 181"/>
                  <a:gd name="T1" fmla="*/ 91 h 175"/>
                  <a:gd name="T2" fmla="*/ 181 w 181"/>
                  <a:gd name="T3" fmla="*/ 89 h 175"/>
                  <a:gd name="T4" fmla="*/ 181 w 181"/>
                  <a:gd name="T5" fmla="*/ 87 h 175"/>
                  <a:gd name="T6" fmla="*/ 179 w 181"/>
                  <a:gd name="T7" fmla="*/ 87 h 175"/>
                  <a:gd name="T8" fmla="*/ 177 w 181"/>
                  <a:gd name="T9" fmla="*/ 87 h 175"/>
                  <a:gd name="T10" fmla="*/ 177 w 181"/>
                  <a:gd name="T11" fmla="*/ 89 h 175"/>
                  <a:gd name="T12" fmla="*/ 177 w 181"/>
                  <a:gd name="T13" fmla="*/ 91 h 175"/>
                  <a:gd name="T14" fmla="*/ 175 w 181"/>
                  <a:gd name="T15" fmla="*/ 106 h 175"/>
                  <a:gd name="T16" fmla="*/ 171 w 181"/>
                  <a:gd name="T17" fmla="*/ 120 h 175"/>
                  <a:gd name="T18" fmla="*/ 165 w 181"/>
                  <a:gd name="T19" fmla="*/ 133 h 175"/>
                  <a:gd name="T20" fmla="*/ 158 w 181"/>
                  <a:gd name="T21" fmla="*/ 144 h 175"/>
                  <a:gd name="T22" fmla="*/ 162 w 181"/>
                  <a:gd name="T23" fmla="*/ 144 h 175"/>
                  <a:gd name="T24" fmla="*/ 163 w 181"/>
                  <a:gd name="T25" fmla="*/ 144 h 175"/>
                  <a:gd name="T26" fmla="*/ 171 w 181"/>
                  <a:gd name="T27" fmla="*/ 131 h 175"/>
                  <a:gd name="T28" fmla="*/ 175 w 181"/>
                  <a:gd name="T29" fmla="*/ 120 h 175"/>
                  <a:gd name="T30" fmla="*/ 179 w 181"/>
                  <a:gd name="T31" fmla="*/ 106 h 175"/>
                  <a:gd name="T32" fmla="*/ 181 w 181"/>
                  <a:gd name="T33" fmla="*/ 91 h 175"/>
                  <a:gd name="T34" fmla="*/ 165 w 181"/>
                  <a:gd name="T35" fmla="*/ 44 h 175"/>
                  <a:gd name="T36" fmla="*/ 160 w 181"/>
                  <a:gd name="T37" fmla="*/ 34 h 175"/>
                  <a:gd name="T38" fmla="*/ 152 w 181"/>
                  <a:gd name="T39" fmla="*/ 27 h 175"/>
                  <a:gd name="T40" fmla="*/ 143 w 181"/>
                  <a:gd name="T41" fmla="*/ 19 h 175"/>
                  <a:gd name="T42" fmla="*/ 133 w 181"/>
                  <a:gd name="T43" fmla="*/ 12 h 175"/>
                  <a:gd name="T44" fmla="*/ 124 w 181"/>
                  <a:gd name="T45" fmla="*/ 8 h 175"/>
                  <a:gd name="T46" fmla="*/ 112 w 181"/>
                  <a:gd name="T47" fmla="*/ 4 h 175"/>
                  <a:gd name="T48" fmla="*/ 101 w 181"/>
                  <a:gd name="T49" fmla="*/ 2 h 175"/>
                  <a:gd name="T50" fmla="*/ 89 w 181"/>
                  <a:gd name="T51" fmla="*/ 0 h 175"/>
                  <a:gd name="T52" fmla="*/ 84 w 181"/>
                  <a:gd name="T53" fmla="*/ 0 h 175"/>
                  <a:gd name="T54" fmla="*/ 78 w 181"/>
                  <a:gd name="T55" fmla="*/ 2 h 175"/>
                  <a:gd name="T56" fmla="*/ 82 w 181"/>
                  <a:gd name="T57" fmla="*/ 2 h 175"/>
                  <a:gd name="T58" fmla="*/ 84 w 181"/>
                  <a:gd name="T59" fmla="*/ 4 h 175"/>
                  <a:gd name="T60" fmla="*/ 88 w 181"/>
                  <a:gd name="T61" fmla="*/ 4 h 175"/>
                  <a:gd name="T62" fmla="*/ 89 w 181"/>
                  <a:gd name="T63" fmla="*/ 4 h 175"/>
                  <a:gd name="T64" fmla="*/ 99 w 181"/>
                  <a:gd name="T65" fmla="*/ 6 h 175"/>
                  <a:gd name="T66" fmla="*/ 110 w 181"/>
                  <a:gd name="T67" fmla="*/ 8 h 175"/>
                  <a:gd name="T68" fmla="*/ 120 w 181"/>
                  <a:gd name="T69" fmla="*/ 10 h 175"/>
                  <a:gd name="T70" fmla="*/ 129 w 181"/>
                  <a:gd name="T71" fmla="*/ 13 h 175"/>
                  <a:gd name="T72" fmla="*/ 137 w 181"/>
                  <a:gd name="T73" fmla="*/ 19 h 175"/>
                  <a:gd name="T74" fmla="*/ 144 w 181"/>
                  <a:gd name="T75" fmla="*/ 25 h 175"/>
                  <a:gd name="T76" fmla="*/ 152 w 181"/>
                  <a:gd name="T77" fmla="*/ 32 h 175"/>
                  <a:gd name="T78" fmla="*/ 160 w 181"/>
                  <a:gd name="T79" fmla="*/ 40 h 175"/>
                  <a:gd name="T80" fmla="*/ 162 w 181"/>
                  <a:gd name="T81" fmla="*/ 42 h 175"/>
                  <a:gd name="T82" fmla="*/ 165 w 181"/>
                  <a:gd name="T83" fmla="*/ 44 h 175"/>
                  <a:gd name="T84" fmla="*/ 0 w 181"/>
                  <a:gd name="T85" fmla="*/ 112 h 175"/>
                  <a:gd name="T86" fmla="*/ 4 w 181"/>
                  <a:gd name="T87" fmla="*/ 122 h 175"/>
                  <a:gd name="T88" fmla="*/ 8 w 181"/>
                  <a:gd name="T89" fmla="*/ 131 h 175"/>
                  <a:gd name="T90" fmla="*/ 12 w 181"/>
                  <a:gd name="T91" fmla="*/ 140 h 175"/>
                  <a:gd name="T92" fmla="*/ 17 w 181"/>
                  <a:gd name="T93" fmla="*/ 148 h 175"/>
                  <a:gd name="T94" fmla="*/ 25 w 181"/>
                  <a:gd name="T95" fmla="*/ 156 h 175"/>
                  <a:gd name="T96" fmla="*/ 33 w 181"/>
                  <a:gd name="T97" fmla="*/ 163 h 175"/>
                  <a:gd name="T98" fmla="*/ 40 w 181"/>
                  <a:gd name="T99" fmla="*/ 169 h 175"/>
                  <a:gd name="T100" fmla="*/ 50 w 181"/>
                  <a:gd name="T101" fmla="*/ 175 h 175"/>
                  <a:gd name="T102" fmla="*/ 52 w 181"/>
                  <a:gd name="T103" fmla="*/ 173 h 175"/>
                  <a:gd name="T104" fmla="*/ 55 w 181"/>
                  <a:gd name="T105" fmla="*/ 173 h 175"/>
                  <a:gd name="T106" fmla="*/ 46 w 181"/>
                  <a:gd name="T107" fmla="*/ 167 h 175"/>
                  <a:gd name="T108" fmla="*/ 36 w 181"/>
                  <a:gd name="T109" fmla="*/ 161 h 175"/>
                  <a:gd name="T110" fmla="*/ 29 w 181"/>
                  <a:gd name="T111" fmla="*/ 156 h 175"/>
                  <a:gd name="T112" fmla="*/ 23 w 181"/>
                  <a:gd name="T113" fmla="*/ 148 h 175"/>
                  <a:gd name="T114" fmla="*/ 15 w 181"/>
                  <a:gd name="T115" fmla="*/ 140 h 175"/>
                  <a:gd name="T116" fmla="*/ 12 w 181"/>
                  <a:gd name="T117" fmla="*/ 131 h 175"/>
                  <a:gd name="T118" fmla="*/ 8 w 181"/>
                  <a:gd name="T119" fmla="*/ 122 h 175"/>
                  <a:gd name="T120" fmla="*/ 4 w 181"/>
                  <a:gd name="T121" fmla="*/ 112 h 175"/>
                  <a:gd name="T122" fmla="*/ 2 w 181"/>
                  <a:gd name="T123" fmla="*/ 112 h 175"/>
                  <a:gd name="T124" fmla="*/ 0 w 181"/>
                  <a:gd name="T125" fmla="*/ 112 h 17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81"/>
                  <a:gd name="T190" fmla="*/ 0 h 175"/>
                  <a:gd name="T191" fmla="*/ 181 w 181"/>
                  <a:gd name="T192" fmla="*/ 175 h 17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" name="Freeform 326">
                <a:extLst>
                  <a:ext uri="{FF2B5EF4-FFF2-40B4-BE49-F238E27FC236}">
                    <a16:creationId xmlns:a16="http://schemas.microsoft.com/office/drawing/2014/main" id="{61649602-4172-4F21-BAB2-1AD886207EA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>
                  <a:gd name="T0" fmla="*/ 177 w 177"/>
                  <a:gd name="T1" fmla="*/ 89 h 171"/>
                  <a:gd name="T2" fmla="*/ 177 w 177"/>
                  <a:gd name="T3" fmla="*/ 87 h 171"/>
                  <a:gd name="T4" fmla="*/ 177 w 177"/>
                  <a:gd name="T5" fmla="*/ 85 h 171"/>
                  <a:gd name="T6" fmla="*/ 175 w 177"/>
                  <a:gd name="T7" fmla="*/ 85 h 171"/>
                  <a:gd name="T8" fmla="*/ 173 w 177"/>
                  <a:gd name="T9" fmla="*/ 85 h 171"/>
                  <a:gd name="T10" fmla="*/ 173 w 177"/>
                  <a:gd name="T11" fmla="*/ 87 h 171"/>
                  <a:gd name="T12" fmla="*/ 173 w 177"/>
                  <a:gd name="T13" fmla="*/ 89 h 171"/>
                  <a:gd name="T14" fmla="*/ 171 w 177"/>
                  <a:gd name="T15" fmla="*/ 104 h 171"/>
                  <a:gd name="T16" fmla="*/ 167 w 177"/>
                  <a:gd name="T17" fmla="*/ 118 h 171"/>
                  <a:gd name="T18" fmla="*/ 161 w 177"/>
                  <a:gd name="T19" fmla="*/ 131 h 171"/>
                  <a:gd name="T20" fmla="*/ 154 w 177"/>
                  <a:gd name="T21" fmla="*/ 142 h 171"/>
                  <a:gd name="T22" fmla="*/ 156 w 177"/>
                  <a:gd name="T23" fmla="*/ 142 h 171"/>
                  <a:gd name="T24" fmla="*/ 160 w 177"/>
                  <a:gd name="T25" fmla="*/ 142 h 171"/>
                  <a:gd name="T26" fmla="*/ 167 w 177"/>
                  <a:gd name="T27" fmla="*/ 131 h 171"/>
                  <a:gd name="T28" fmla="*/ 171 w 177"/>
                  <a:gd name="T29" fmla="*/ 118 h 171"/>
                  <a:gd name="T30" fmla="*/ 175 w 177"/>
                  <a:gd name="T31" fmla="*/ 104 h 171"/>
                  <a:gd name="T32" fmla="*/ 177 w 177"/>
                  <a:gd name="T33" fmla="*/ 89 h 171"/>
                  <a:gd name="T34" fmla="*/ 161 w 177"/>
                  <a:gd name="T35" fmla="*/ 40 h 171"/>
                  <a:gd name="T36" fmla="*/ 154 w 177"/>
                  <a:gd name="T37" fmla="*/ 30 h 171"/>
                  <a:gd name="T38" fmla="*/ 146 w 177"/>
                  <a:gd name="T39" fmla="*/ 23 h 171"/>
                  <a:gd name="T40" fmla="*/ 139 w 177"/>
                  <a:gd name="T41" fmla="*/ 17 h 171"/>
                  <a:gd name="T42" fmla="*/ 129 w 177"/>
                  <a:gd name="T43" fmla="*/ 11 h 171"/>
                  <a:gd name="T44" fmla="*/ 120 w 177"/>
                  <a:gd name="T45" fmla="*/ 8 h 171"/>
                  <a:gd name="T46" fmla="*/ 108 w 177"/>
                  <a:gd name="T47" fmla="*/ 4 h 171"/>
                  <a:gd name="T48" fmla="*/ 99 w 177"/>
                  <a:gd name="T49" fmla="*/ 2 h 171"/>
                  <a:gd name="T50" fmla="*/ 87 w 177"/>
                  <a:gd name="T51" fmla="*/ 0 h 171"/>
                  <a:gd name="T52" fmla="*/ 84 w 177"/>
                  <a:gd name="T53" fmla="*/ 0 h 171"/>
                  <a:gd name="T54" fmla="*/ 80 w 177"/>
                  <a:gd name="T55" fmla="*/ 0 h 171"/>
                  <a:gd name="T56" fmla="*/ 82 w 177"/>
                  <a:gd name="T57" fmla="*/ 2 h 171"/>
                  <a:gd name="T58" fmla="*/ 86 w 177"/>
                  <a:gd name="T59" fmla="*/ 4 h 171"/>
                  <a:gd name="T60" fmla="*/ 86 w 177"/>
                  <a:gd name="T61" fmla="*/ 4 h 171"/>
                  <a:gd name="T62" fmla="*/ 87 w 177"/>
                  <a:gd name="T63" fmla="*/ 4 h 171"/>
                  <a:gd name="T64" fmla="*/ 97 w 177"/>
                  <a:gd name="T65" fmla="*/ 6 h 171"/>
                  <a:gd name="T66" fmla="*/ 106 w 177"/>
                  <a:gd name="T67" fmla="*/ 6 h 171"/>
                  <a:gd name="T68" fmla="*/ 116 w 177"/>
                  <a:gd name="T69" fmla="*/ 10 h 171"/>
                  <a:gd name="T70" fmla="*/ 123 w 177"/>
                  <a:gd name="T71" fmla="*/ 13 h 171"/>
                  <a:gd name="T72" fmla="*/ 131 w 177"/>
                  <a:gd name="T73" fmla="*/ 17 h 171"/>
                  <a:gd name="T74" fmla="*/ 139 w 177"/>
                  <a:gd name="T75" fmla="*/ 23 h 171"/>
                  <a:gd name="T76" fmla="*/ 146 w 177"/>
                  <a:gd name="T77" fmla="*/ 29 h 171"/>
                  <a:gd name="T78" fmla="*/ 152 w 177"/>
                  <a:gd name="T79" fmla="*/ 34 h 171"/>
                  <a:gd name="T80" fmla="*/ 156 w 177"/>
                  <a:gd name="T81" fmla="*/ 38 h 171"/>
                  <a:gd name="T82" fmla="*/ 161 w 177"/>
                  <a:gd name="T83" fmla="*/ 40 h 171"/>
                  <a:gd name="T84" fmla="*/ 0 w 177"/>
                  <a:gd name="T85" fmla="*/ 110 h 171"/>
                  <a:gd name="T86" fmla="*/ 4 w 177"/>
                  <a:gd name="T87" fmla="*/ 120 h 171"/>
                  <a:gd name="T88" fmla="*/ 8 w 177"/>
                  <a:gd name="T89" fmla="*/ 129 h 171"/>
                  <a:gd name="T90" fmla="*/ 12 w 177"/>
                  <a:gd name="T91" fmla="*/ 138 h 171"/>
                  <a:gd name="T92" fmla="*/ 19 w 177"/>
                  <a:gd name="T93" fmla="*/ 146 h 171"/>
                  <a:gd name="T94" fmla="*/ 25 w 177"/>
                  <a:gd name="T95" fmla="*/ 154 h 171"/>
                  <a:gd name="T96" fmla="*/ 32 w 177"/>
                  <a:gd name="T97" fmla="*/ 161 h 171"/>
                  <a:gd name="T98" fmla="*/ 42 w 177"/>
                  <a:gd name="T99" fmla="*/ 167 h 171"/>
                  <a:gd name="T100" fmla="*/ 50 w 177"/>
                  <a:gd name="T101" fmla="*/ 171 h 171"/>
                  <a:gd name="T102" fmla="*/ 53 w 177"/>
                  <a:gd name="T103" fmla="*/ 171 h 171"/>
                  <a:gd name="T104" fmla="*/ 55 w 177"/>
                  <a:gd name="T105" fmla="*/ 169 h 171"/>
                  <a:gd name="T106" fmla="*/ 46 w 177"/>
                  <a:gd name="T107" fmla="*/ 165 h 171"/>
                  <a:gd name="T108" fmla="*/ 38 w 177"/>
                  <a:gd name="T109" fmla="*/ 159 h 171"/>
                  <a:gd name="T110" fmla="*/ 29 w 177"/>
                  <a:gd name="T111" fmla="*/ 152 h 171"/>
                  <a:gd name="T112" fmla="*/ 23 w 177"/>
                  <a:gd name="T113" fmla="*/ 146 h 171"/>
                  <a:gd name="T114" fmla="*/ 15 w 177"/>
                  <a:gd name="T115" fmla="*/ 137 h 171"/>
                  <a:gd name="T116" fmla="*/ 12 w 177"/>
                  <a:gd name="T117" fmla="*/ 129 h 171"/>
                  <a:gd name="T118" fmla="*/ 8 w 177"/>
                  <a:gd name="T119" fmla="*/ 120 h 171"/>
                  <a:gd name="T120" fmla="*/ 4 w 177"/>
                  <a:gd name="T121" fmla="*/ 108 h 171"/>
                  <a:gd name="T122" fmla="*/ 2 w 177"/>
                  <a:gd name="T123" fmla="*/ 110 h 171"/>
                  <a:gd name="T124" fmla="*/ 0 w 177"/>
                  <a:gd name="T125" fmla="*/ 110 h 17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77"/>
                  <a:gd name="T190" fmla="*/ 0 h 171"/>
                  <a:gd name="T191" fmla="*/ 177 w 177"/>
                  <a:gd name="T192" fmla="*/ 171 h 17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" name="Freeform 327">
                <a:extLst>
                  <a:ext uri="{FF2B5EF4-FFF2-40B4-BE49-F238E27FC236}">
                    <a16:creationId xmlns:a16="http://schemas.microsoft.com/office/drawing/2014/main" id="{8CB8A620-9D76-4477-913C-59BE447D11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>
                  <a:gd name="T0" fmla="*/ 173 w 173"/>
                  <a:gd name="T1" fmla="*/ 87 h 169"/>
                  <a:gd name="T2" fmla="*/ 173 w 173"/>
                  <a:gd name="T3" fmla="*/ 85 h 169"/>
                  <a:gd name="T4" fmla="*/ 173 w 173"/>
                  <a:gd name="T5" fmla="*/ 83 h 169"/>
                  <a:gd name="T6" fmla="*/ 171 w 173"/>
                  <a:gd name="T7" fmla="*/ 83 h 169"/>
                  <a:gd name="T8" fmla="*/ 169 w 173"/>
                  <a:gd name="T9" fmla="*/ 83 h 169"/>
                  <a:gd name="T10" fmla="*/ 169 w 173"/>
                  <a:gd name="T11" fmla="*/ 85 h 169"/>
                  <a:gd name="T12" fmla="*/ 169 w 173"/>
                  <a:gd name="T13" fmla="*/ 87 h 169"/>
                  <a:gd name="T14" fmla="*/ 167 w 173"/>
                  <a:gd name="T15" fmla="*/ 102 h 169"/>
                  <a:gd name="T16" fmla="*/ 163 w 173"/>
                  <a:gd name="T17" fmla="*/ 116 h 169"/>
                  <a:gd name="T18" fmla="*/ 158 w 173"/>
                  <a:gd name="T19" fmla="*/ 129 h 169"/>
                  <a:gd name="T20" fmla="*/ 150 w 173"/>
                  <a:gd name="T21" fmla="*/ 140 h 169"/>
                  <a:gd name="T22" fmla="*/ 152 w 173"/>
                  <a:gd name="T23" fmla="*/ 140 h 169"/>
                  <a:gd name="T24" fmla="*/ 154 w 173"/>
                  <a:gd name="T25" fmla="*/ 140 h 169"/>
                  <a:gd name="T26" fmla="*/ 161 w 173"/>
                  <a:gd name="T27" fmla="*/ 129 h 169"/>
                  <a:gd name="T28" fmla="*/ 167 w 173"/>
                  <a:gd name="T29" fmla="*/ 116 h 169"/>
                  <a:gd name="T30" fmla="*/ 171 w 173"/>
                  <a:gd name="T31" fmla="*/ 102 h 169"/>
                  <a:gd name="T32" fmla="*/ 173 w 173"/>
                  <a:gd name="T33" fmla="*/ 87 h 169"/>
                  <a:gd name="T34" fmla="*/ 156 w 173"/>
                  <a:gd name="T35" fmla="*/ 36 h 169"/>
                  <a:gd name="T36" fmla="*/ 148 w 173"/>
                  <a:gd name="T37" fmla="*/ 28 h 169"/>
                  <a:gd name="T38" fmla="*/ 140 w 173"/>
                  <a:gd name="T39" fmla="*/ 21 h 169"/>
                  <a:gd name="T40" fmla="*/ 133 w 173"/>
                  <a:gd name="T41" fmla="*/ 15 h 169"/>
                  <a:gd name="T42" fmla="*/ 125 w 173"/>
                  <a:gd name="T43" fmla="*/ 9 h 169"/>
                  <a:gd name="T44" fmla="*/ 116 w 173"/>
                  <a:gd name="T45" fmla="*/ 6 h 169"/>
                  <a:gd name="T46" fmla="*/ 106 w 173"/>
                  <a:gd name="T47" fmla="*/ 4 h 169"/>
                  <a:gd name="T48" fmla="*/ 95 w 173"/>
                  <a:gd name="T49" fmla="*/ 2 h 169"/>
                  <a:gd name="T50" fmla="*/ 85 w 173"/>
                  <a:gd name="T51" fmla="*/ 0 h 169"/>
                  <a:gd name="T52" fmla="*/ 84 w 173"/>
                  <a:gd name="T53" fmla="*/ 0 h 169"/>
                  <a:gd name="T54" fmla="*/ 80 w 173"/>
                  <a:gd name="T55" fmla="*/ 0 h 169"/>
                  <a:gd name="T56" fmla="*/ 84 w 173"/>
                  <a:gd name="T57" fmla="*/ 2 h 169"/>
                  <a:gd name="T58" fmla="*/ 87 w 173"/>
                  <a:gd name="T59" fmla="*/ 4 h 169"/>
                  <a:gd name="T60" fmla="*/ 104 w 173"/>
                  <a:gd name="T61" fmla="*/ 6 h 169"/>
                  <a:gd name="T62" fmla="*/ 120 w 173"/>
                  <a:gd name="T63" fmla="*/ 11 h 169"/>
                  <a:gd name="T64" fmla="*/ 133 w 173"/>
                  <a:gd name="T65" fmla="*/ 19 h 169"/>
                  <a:gd name="T66" fmla="*/ 146 w 173"/>
                  <a:gd name="T67" fmla="*/ 30 h 169"/>
                  <a:gd name="T68" fmla="*/ 150 w 173"/>
                  <a:gd name="T69" fmla="*/ 32 h 169"/>
                  <a:gd name="T70" fmla="*/ 156 w 173"/>
                  <a:gd name="T71" fmla="*/ 36 h 169"/>
                  <a:gd name="T72" fmla="*/ 0 w 173"/>
                  <a:gd name="T73" fmla="*/ 108 h 169"/>
                  <a:gd name="T74" fmla="*/ 4 w 173"/>
                  <a:gd name="T75" fmla="*/ 118 h 169"/>
                  <a:gd name="T76" fmla="*/ 8 w 173"/>
                  <a:gd name="T77" fmla="*/ 127 h 169"/>
                  <a:gd name="T78" fmla="*/ 11 w 173"/>
                  <a:gd name="T79" fmla="*/ 136 h 169"/>
                  <a:gd name="T80" fmla="*/ 19 w 173"/>
                  <a:gd name="T81" fmla="*/ 144 h 169"/>
                  <a:gd name="T82" fmla="*/ 25 w 173"/>
                  <a:gd name="T83" fmla="*/ 152 h 169"/>
                  <a:gd name="T84" fmla="*/ 32 w 173"/>
                  <a:gd name="T85" fmla="*/ 157 h 169"/>
                  <a:gd name="T86" fmla="*/ 42 w 173"/>
                  <a:gd name="T87" fmla="*/ 163 h 169"/>
                  <a:gd name="T88" fmla="*/ 51 w 173"/>
                  <a:gd name="T89" fmla="*/ 169 h 169"/>
                  <a:gd name="T90" fmla="*/ 53 w 173"/>
                  <a:gd name="T91" fmla="*/ 167 h 169"/>
                  <a:gd name="T92" fmla="*/ 57 w 173"/>
                  <a:gd name="T93" fmla="*/ 167 h 169"/>
                  <a:gd name="T94" fmla="*/ 48 w 173"/>
                  <a:gd name="T95" fmla="*/ 161 h 169"/>
                  <a:gd name="T96" fmla="*/ 38 w 173"/>
                  <a:gd name="T97" fmla="*/ 157 h 169"/>
                  <a:gd name="T98" fmla="*/ 30 w 173"/>
                  <a:gd name="T99" fmla="*/ 150 h 169"/>
                  <a:gd name="T100" fmla="*/ 23 w 173"/>
                  <a:gd name="T101" fmla="*/ 142 h 169"/>
                  <a:gd name="T102" fmla="*/ 17 w 173"/>
                  <a:gd name="T103" fmla="*/ 135 h 169"/>
                  <a:gd name="T104" fmla="*/ 11 w 173"/>
                  <a:gd name="T105" fmla="*/ 125 h 169"/>
                  <a:gd name="T106" fmla="*/ 8 w 173"/>
                  <a:gd name="T107" fmla="*/ 116 h 169"/>
                  <a:gd name="T108" fmla="*/ 4 w 173"/>
                  <a:gd name="T109" fmla="*/ 106 h 169"/>
                  <a:gd name="T110" fmla="*/ 2 w 173"/>
                  <a:gd name="T111" fmla="*/ 106 h 169"/>
                  <a:gd name="T112" fmla="*/ 0 w 173"/>
                  <a:gd name="T113" fmla="*/ 108 h 16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73"/>
                  <a:gd name="T172" fmla="*/ 0 h 169"/>
                  <a:gd name="T173" fmla="*/ 173 w 173"/>
                  <a:gd name="T174" fmla="*/ 169 h 16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328">
                <a:extLst>
                  <a:ext uri="{FF2B5EF4-FFF2-40B4-BE49-F238E27FC236}">
                    <a16:creationId xmlns:a16="http://schemas.microsoft.com/office/drawing/2014/main" id="{1191DC32-0A79-4576-B363-7E36D960F3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>
                  <a:gd name="T0" fmla="*/ 169 w 169"/>
                  <a:gd name="T1" fmla="*/ 85 h 165"/>
                  <a:gd name="T2" fmla="*/ 169 w 169"/>
                  <a:gd name="T3" fmla="*/ 83 h 165"/>
                  <a:gd name="T4" fmla="*/ 169 w 169"/>
                  <a:gd name="T5" fmla="*/ 81 h 165"/>
                  <a:gd name="T6" fmla="*/ 167 w 169"/>
                  <a:gd name="T7" fmla="*/ 81 h 165"/>
                  <a:gd name="T8" fmla="*/ 165 w 169"/>
                  <a:gd name="T9" fmla="*/ 81 h 165"/>
                  <a:gd name="T10" fmla="*/ 165 w 169"/>
                  <a:gd name="T11" fmla="*/ 83 h 165"/>
                  <a:gd name="T12" fmla="*/ 165 w 169"/>
                  <a:gd name="T13" fmla="*/ 85 h 165"/>
                  <a:gd name="T14" fmla="*/ 163 w 169"/>
                  <a:gd name="T15" fmla="*/ 100 h 165"/>
                  <a:gd name="T16" fmla="*/ 159 w 169"/>
                  <a:gd name="T17" fmla="*/ 116 h 165"/>
                  <a:gd name="T18" fmla="*/ 154 w 169"/>
                  <a:gd name="T19" fmla="*/ 127 h 165"/>
                  <a:gd name="T20" fmla="*/ 144 w 169"/>
                  <a:gd name="T21" fmla="*/ 140 h 165"/>
                  <a:gd name="T22" fmla="*/ 146 w 169"/>
                  <a:gd name="T23" fmla="*/ 138 h 165"/>
                  <a:gd name="T24" fmla="*/ 146 w 169"/>
                  <a:gd name="T25" fmla="*/ 138 h 165"/>
                  <a:gd name="T26" fmla="*/ 148 w 169"/>
                  <a:gd name="T27" fmla="*/ 138 h 165"/>
                  <a:gd name="T28" fmla="*/ 150 w 169"/>
                  <a:gd name="T29" fmla="*/ 138 h 165"/>
                  <a:gd name="T30" fmla="*/ 157 w 169"/>
                  <a:gd name="T31" fmla="*/ 127 h 165"/>
                  <a:gd name="T32" fmla="*/ 163 w 169"/>
                  <a:gd name="T33" fmla="*/ 114 h 165"/>
                  <a:gd name="T34" fmla="*/ 167 w 169"/>
                  <a:gd name="T35" fmla="*/ 100 h 165"/>
                  <a:gd name="T36" fmla="*/ 169 w 169"/>
                  <a:gd name="T37" fmla="*/ 85 h 165"/>
                  <a:gd name="T38" fmla="*/ 148 w 169"/>
                  <a:gd name="T39" fmla="*/ 30 h 165"/>
                  <a:gd name="T40" fmla="*/ 142 w 169"/>
                  <a:gd name="T41" fmla="*/ 25 h 165"/>
                  <a:gd name="T42" fmla="*/ 135 w 169"/>
                  <a:gd name="T43" fmla="*/ 19 h 165"/>
                  <a:gd name="T44" fmla="*/ 127 w 169"/>
                  <a:gd name="T45" fmla="*/ 13 h 165"/>
                  <a:gd name="T46" fmla="*/ 119 w 169"/>
                  <a:gd name="T47" fmla="*/ 9 h 165"/>
                  <a:gd name="T48" fmla="*/ 112 w 169"/>
                  <a:gd name="T49" fmla="*/ 6 h 165"/>
                  <a:gd name="T50" fmla="*/ 102 w 169"/>
                  <a:gd name="T51" fmla="*/ 2 h 165"/>
                  <a:gd name="T52" fmla="*/ 93 w 169"/>
                  <a:gd name="T53" fmla="*/ 2 h 165"/>
                  <a:gd name="T54" fmla="*/ 83 w 169"/>
                  <a:gd name="T55" fmla="*/ 0 h 165"/>
                  <a:gd name="T56" fmla="*/ 82 w 169"/>
                  <a:gd name="T57" fmla="*/ 0 h 165"/>
                  <a:gd name="T58" fmla="*/ 82 w 169"/>
                  <a:gd name="T59" fmla="*/ 0 h 165"/>
                  <a:gd name="T60" fmla="*/ 85 w 169"/>
                  <a:gd name="T61" fmla="*/ 2 h 165"/>
                  <a:gd name="T62" fmla="*/ 89 w 169"/>
                  <a:gd name="T63" fmla="*/ 4 h 165"/>
                  <a:gd name="T64" fmla="*/ 102 w 169"/>
                  <a:gd name="T65" fmla="*/ 7 h 165"/>
                  <a:gd name="T66" fmla="*/ 116 w 169"/>
                  <a:gd name="T67" fmla="*/ 11 h 165"/>
                  <a:gd name="T68" fmla="*/ 127 w 169"/>
                  <a:gd name="T69" fmla="*/ 17 h 165"/>
                  <a:gd name="T70" fmla="*/ 137 w 169"/>
                  <a:gd name="T71" fmla="*/ 25 h 165"/>
                  <a:gd name="T72" fmla="*/ 142 w 169"/>
                  <a:gd name="T73" fmla="*/ 28 h 165"/>
                  <a:gd name="T74" fmla="*/ 148 w 169"/>
                  <a:gd name="T75" fmla="*/ 30 h 165"/>
                  <a:gd name="T76" fmla="*/ 0 w 169"/>
                  <a:gd name="T77" fmla="*/ 104 h 165"/>
                  <a:gd name="T78" fmla="*/ 4 w 169"/>
                  <a:gd name="T79" fmla="*/ 116 h 165"/>
                  <a:gd name="T80" fmla="*/ 8 w 169"/>
                  <a:gd name="T81" fmla="*/ 125 h 165"/>
                  <a:gd name="T82" fmla="*/ 11 w 169"/>
                  <a:gd name="T83" fmla="*/ 133 h 165"/>
                  <a:gd name="T84" fmla="*/ 19 w 169"/>
                  <a:gd name="T85" fmla="*/ 142 h 165"/>
                  <a:gd name="T86" fmla="*/ 25 w 169"/>
                  <a:gd name="T87" fmla="*/ 148 h 165"/>
                  <a:gd name="T88" fmla="*/ 34 w 169"/>
                  <a:gd name="T89" fmla="*/ 155 h 165"/>
                  <a:gd name="T90" fmla="*/ 42 w 169"/>
                  <a:gd name="T91" fmla="*/ 161 h 165"/>
                  <a:gd name="T92" fmla="*/ 51 w 169"/>
                  <a:gd name="T93" fmla="*/ 165 h 165"/>
                  <a:gd name="T94" fmla="*/ 55 w 169"/>
                  <a:gd name="T95" fmla="*/ 165 h 165"/>
                  <a:gd name="T96" fmla="*/ 57 w 169"/>
                  <a:gd name="T97" fmla="*/ 163 h 165"/>
                  <a:gd name="T98" fmla="*/ 47 w 169"/>
                  <a:gd name="T99" fmla="*/ 159 h 165"/>
                  <a:gd name="T100" fmla="*/ 38 w 169"/>
                  <a:gd name="T101" fmla="*/ 153 h 165"/>
                  <a:gd name="T102" fmla="*/ 30 w 169"/>
                  <a:gd name="T103" fmla="*/ 148 h 165"/>
                  <a:gd name="T104" fmla="*/ 23 w 169"/>
                  <a:gd name="T105" fmla="*/ 140 h 165"/>
                  <a:gd name="T106" fmla="*/ 17 w 169"/>
                  <a:gd name="T107" fmla="*/ 133 h 165"/>
                  <a:gd name="T108" fmla="*/ 11 w 169"/>
                  <a:gd name="T109" fmla="*/ 123 h 165"/>
                  <a:gd name="T110" fmla="*/ 8 w 169"/>
                  <a:gd name="T111" fmla="*/ 114 h 165"/>
                  <a:gd name="T112" fmla="*/ 4 w 169"/>
                  <a:gd name="T113" fmla="*/ 104 h 165"/>
                  <a:gd name="T114" fmla="*/ 2 w 169"/>
                  <a:gd name="T115" fmla="*/ 104 h 165"/>
                  <a:gd name="T116" fmla="*/ 0 w 169"/>
                  <a:gd name="T117" fmla="*/ 104 h 16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69"/>
                  <a:gd name="T178" fmla="*/ 0 h 165"/>
                  <a:gd name="T179" fmla="*/ 169 w 169"/>
                  <a:gd name="T180" fmla="*/ 165 h 165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329">
                <a:extLst>
                  <a:ext uri="{FF2B5EF4-FFF2-40B4-BE49-F238E27FC236}">
                    <a16:creationId xmlns:a16="http://schemas.microsoft.com/office/drawing/2014/main" id="{D6372352-AA9D-4DC7-9139-F13F097FA6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>
                  <a:gd name="T0" fmla="*/ 165 w 165"/>
                  <a:gd name="T1" fmla="*/ 83 h 163"/>
                  <a:gd name="T2" fmla="*/ 165 w 165"/>
                  <a:gd name="T3" fmla="*/ 81 h 163"/>
                  <a:gd name="T4" fmla="*/ 165 w 165"/>
                  <a:gd name="T5" fmla="*/ 79 h 163"/>
                  <a:gd name="T6" fmla="*/ 163 w 165"/>
                  <a:gd name="T7" fmla="*/ 79 h 163"/>
                  <a:gd name="T8" fmla="*/ 161 w 165"/>
                  <a:gd name="T9" fmla="*/ 79 h 163"/>
                  <a:gd name="T10" fmla="*/ 161 w 165"/>
                  <a:gd name="T11" fmla="*/ 81 h 163"/>
                  <a:gd name="T12" fmla="*/ 161 w 165"/>
                  <a:gd name="T13" fmla="*/ 83 h 163"/>
                  <a:gd name="T14" fmla="*/ 159 w 165"/>
                  <a:gd name="T15" fmla="*/ 98 h 163"/>
                  <a:gd name="T16" fmla="*/ 155 w 165"/>
                  <a:gd name="T17" fmla="*/ 114 h 163"/>
                  <a:gd name="T18" fmla="*/ 148 w 165"/>
                  <a:gd name="T19" fmla="*/ 127 h 163"/>
                  <a:gd name="T20" fmla="*/ 140 w 165"/>
                  <a:gd name="T21" fmla="*/ 138 h 163"/>
                  <a:gd name="T22" fmla="*/ 142 w 165"/>
                  <a:gd name="T23" fmla="*/ 138 h 163"/>
                  <a:gd name="T24" fmla="*/ 144 w 165"/>
                  <a:gd name="T25" fmla="*/ 136 h 163"/>
                  <a:gd name="T26" fmla="*/ 144 w 165"/>
                  <a:gd name="T27" fmla="*/ 136 h 163"/>
                  <a:gd name="T28" fmla="*/ 146 w 165"/>
                  <a:gd name="T29" fmla="*/ 136 h 163"/>
                  <a:gd name="T30" fmla="*/ 154 w 165"/>
                  <a:gd name="T31" fmla="*/ 125 h 163"/>
                  <a:gd name="T32" fmla="*/ 159 w 165"/>
                  <a:gd name="T33" fmla="*/ 112 h 163"/>
                  <a:gd name="T34" fmla="*/ 163 w 165"/>
                  <a:gd name="T35" fmla="*/ 98 h 163"/>
                  <a:gd name="T36" fmla="*/ 165 w 165"/>
                  <a:gd name="T37" fmla="*/ 83 h 163"/>
                  <a:gd name="T38" fmla="*/ 142 w 165"/>
                  <a:gd name="T39" fmla="*/ 26 h 163"/>
                  <a:gd name="T40" fmla="*/ 129 w 165"/>
                  <a:gd name="T41" fmla="*/ 15 h 163"/>
                  <a:gd name="T42" fmla="*/ 116 w 165"/>
                  <a:gd name="T43" fmla="*/ 7 h 163"/>
                  <a:gd name="T44" fmla="*/ 100 w 165"/>
                  <a:gd name="T45" fmla="*/ 2 h 163"/>
                  <a:gd name="T46" fmla="*/ 83 w 165"/>
                  <a:gd name="T47" fmla="*/ 0 h 163"/>
                  <a:gd name="T48" fmla="*/ 87 w 165"/>
                  <a:gd name="T49" fmla="*/ 4 h 163"/>
                  <a:gd name="T50" fmla="*/ 93 w 165"/>
                  <a:gd name="T51" fmla="*/ 5 h 163"/>
                  <a:gd name="T52" fmla="*/ 100 w 165"/>
                  <a:gd name="T53" fmla="*/ 7 h 163"/>
                  <a:gd name="T54" fmla="*/ 110 w 165"/>
                  <a:gd name="T55" fmla="*/ 9 h 163"/>
                  <a:gd name="T56" fmla="*/ 117 w 165"/>
                  <a:gd name="T57" fmla="*/ 13 h 163"/>
                  <a:gd name="T58" fmla="*/ 125 w 165"/>
                  <a:gd name="T59" fmla="*/ 19 h 163"/>
                  <a:gd name="T60" fmla="*/ 129 w 165"/>
                  <a:gd name="T61" fmla="*/ 19 h 163"/>
                  <a:gd name="T62" fmla="*/ 131 w 165"/>
                  <a:gd name="T63" fmla="*/ 21 h 163"/>
                  <a:gd name="T64" fmla="*/ 136 w 165"/>
                  <a:gd name="T65" fmla="*/ 23 h 163"/>
                  <a:gd name="T66" fmla="*/ 142 w 165"/>
                  <a:gd name="T67" fmla="*/ 26 h 163"/>
                  <a:gd name="T68" fmla="*/ 0 w 165"/>
                  <a:gd name="T69" fmla="*/ 102 h 163"/>
                  <a:gd name="T70" fmla="*/ 4 w 165"/>
                  <a:gd name="T71" fmla="*/ 112 h 163"/>
                  <a:gd name="T72" fmla="*/ 7 w 165"/>
                  <a:gd name="T73" fmla="*/ 121 h 163"/>
                  <a:gd name="T74" fmla="*/ 13 w 165"/>
                  <a:gd name="T75" fmla="*/ 131 h 163"/>
                  <a:gd name="T76" fmla="*/ 19 w 165"/>
                  <a:gd name="T77" fmla="*/ 138 h 163"/>
                  <a:gd name="T78" fmla="*/ 26 w 165"/>
                  <a:gd name="T79" fmla="*/ 146 h 163"/>
                  <a:gd name="T80" fmla="*/ 34 w 165"/>
                  <a:gd name="T81" fmla="*/ 153 h 163"/>
                  <a:gd name="T82" fmla="*/ 44 w 165"/>
                  <a:gd name="T83" fmla="*/ 157 h 163"/>
                  <a:gd name="T84" fmla="*/ 53 w 165"/>
                  <a:gd name="T85" fmla="*/ 163 h 163"/>
                  <a:gd name="T86" fmla="*/ 55 w 165"/>
                  <a:gd name="T87" fmla="*/ 161 h 163"/>
                  <a:gd name="T88" fmla="*/ 59 w 165"/>
                  <a:gd name="T89" fmla="*/ 159 h 163"/>
                  <a:gd name="T90" fmla="*/ 47 w 165"/>
                  <a:gd name="T91" fmla="*/ 155 h 163"/>
                  <a:gd name="T92" fmla="*/ 40 w 165"/>
                  <a:gd name="T93" fmla="*/ 151 h 163"/>
                  <a:gd name="T94" fmla="*/ 30 w 165"/>
                  <a:gd name="T95" fmla="*/ 146 h 163"/>
                  <a:gd name="T96" fmla="*/ 23 w 165"/>
                  <a:gd name="T97" fmla="*/ 138 h 163"/>
                  <a:gd name="T98" fmla="*/ 17 w 165"/>
                  <a:gd name="T99" fmla="*/ 131 h 163"/>
                  <a:gd name="T100" fmla="*/ 11 w 165"/>
                  <a:gd name="T101" fmla="*/ 121 h 163"/>
                  <a:gd name="T102" fmla="*/ 7 w 165"/>
                  <a:gd name="T103" fmla="*/ 112 h 163"/>
                  <a:gd name="T104" fmla="*/ 4 w 165"/>
                  <a:gd name="T105" fmla="*/ 102 h 163"/>
                  <a:gd name="T106" fmla="*/ 2 w 165"/>
                  <a:gd name="T107" fmla="*/ 102 h 163"/>
                  <a:gd name="T108" fmla="*/ 0 w 165"/>
                  <a:gd name="T109" fmla="*/ 102 h 16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65"/>
                  <a:gd name="T166" fmla="*/ 0 h 163"/>
                  <a:gd name="T167" fmla="*/ 165 w 165"/>
                  <a:gd name="T168" fmla="*/ 163 h 16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330">
                <a:extLst>
                  <a:ext uri="{FF2B5EF4-FFF2-40B4-BE49-F238E27FC236}">
                    <a16:creationId xmlns:a16="http://schemas.microsoft.com/office/drawing/2014/main" id="{8349947E-96A1-4049-ACAF-8AA6068A86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>
                  <a:gd name="T0" fmla="*/ 161 w 161"/>
                  <a:gd name="T1" fmla="*/ 81 h 159"/>
                  <a:gd name="T2" fmla="*/ 161 w 161"/>
                  <a:gd name="T3" fmla="*/ 79 h 159"/>
                  <a:gd name="T4" fmla="*/ 161 w 161"/>
                  <a:gd name="T5" fmla="*/ 77 h 159"/>
                  <a:gd name="T6" fmla="*/ 159 w 161"/>
                  <a:gd name="T7" fmla="*/ 77 h 159"/>
                  <a:gd name="T8" fmla="*/ 157 w 161"/>
                  <a:gd name="T9" fmla="*/ 77 h 159"/>
                  <a:gd name="T10" fmla="*/ 157 w 161"/>
                  <a:gd name="T11" fmla="*/ 79 h 159"/>
                  <a:gd name="T12" fmla="*/ 157 w 161"/>
                  <a:gd name="T13" fmla="*/ 81 h 159"/>
                  <a:gd name="T14" fmla="*/ 155 w 161"/>
                  <a:gd name="T15" fmla="*/ 96 h 159"/>
                  <a:gd name="T16" fmla="*/ 152 w 161"/>
                  <a:gd name="T17" fmla="*/ 112 h 159"/>
                  <a:gd name="T18" fmla="*/ 144 w 161"/>
                  <a:gd name="T19" fmla="*/ 125 h 159"/>
                  <a:gd name="T20" fmla="*/ 134 w 161"/>
                  <a:gd name="T21" fmla="*/ 136 h 159"/>
                  <a:gd name="T22" fmla="*/ 138 w 161"/>
                  <a:gd name="T23" fmla="*/ 136 h 159"/>
                  <a:gd name="T24" fmla="*/ 140 w 161"/>
                  <a:gd name="T25" fmla="*/ 136 h 159"/>
                  <a:gd name="T26" fmla="*/ 150 w 161"/>
                  <a:gd name="T27" fmla="*/ 123 h 159"/>
                  <a:gd name="T28" fmla="*/ 155 w 161"/>
                  <a:gd name="T29" fmla="*/ 112 h 159"/>
                  <a:gd name="T30" fmla="*/ 159 w 161"/>
                  <a:gd name="T31" fmla="*/ 96 h 159"/>
                  <a:gd name="T32" fmla="*/ 161 w 161"/>
                  <a:gd name="T33" fmla="*/ 81 h 159"/>
                  <a:gd name="T34" fmla="*/ 133 w 161"/>
                  <a:gd name="T35" fmla="*/ 21 h 159"/>
                  <a:gd name="T36" fmla="*/ 123 w 161"/>
                  <a:gd name="T37" fmla="*/ 13 h 159"/>
                  <a:gd name="T38" fmla="*/ 112 w 161"/>
                  <a:gd name="T39" fmla="*/ 7 h 159"/>
                  <a:gd name="T40" fmla="*/ 98 w 161"/>
                  <a:gd name="T41" fmla="*/ 3 h 159"/>
                  <a:gd name="T42" fmla="*/ 85 w 161"/>
                  <a:gd name="T43" fmla="*/ 0 h 159"/>
                  <a:gd name="T44" fmla="*/ 97 w 161"/>
                  <a:gd name="T45" fmla="*/ 5 h 159"/>
                  <a:gd name="T46" fmla="*/ 104 w 161"/>
                  <a:gd name="T47" fmla="*/ 7 h 159"/>
                  <a:gd name="T48" fmla="*/ 115 w 161"/>
                  <a:gd name="T49" fmla="*/ 13 h 159"/>
                  <a:gd name="T50" fmla="*/ 129 w 161"/>
                  <a:gd name="T51" fmla="*/ 19 h 159"/>
                  <a:gd name="T52" fmla="*/ 131 w 161"/>
                  <a:gd name="T53" fmla="*/ 21 h 159"/>
                  <a:gd name="T54" fmla="*/ 133 w 161"/>
                  <a:gd name="T55" fmla="*/ 21 h 159"/>
                  <a:gd name="T56" fmla="*/ 0 w 161"/>
                  <a:gd name="T57" fmla="*/ 100 h 159"/>
                  <a:gd name="T58" fmla="*/ 4 w 161"/>
                  <a:gd name="T59" fmla="*/ 110 h 159"/>
                  <a:gd name="T60" fmla="*/ 7 w 161"/>
                  <a:gd name="T61" fmla="*/ 119 h 159"/>
                  <a:gd name="T62" fmla="*/ 13 w 161"/>
                  <a:gd name="T63" fmla="*/ 129 h 159"/>
                  <a:gd name="T64" fmla="*/ 19 w 161"/>
                  <a:gd name="T65" fmla="*/ 136 h 159"/>
                  <a:gd name="T66" fmla="*/ 26 w 161"/>
                  <a:gd name="T67" fmla="*/ 144 h 159"/>
                  <a:gd name="T68" fmla="*/ 34 w 161"/>
                  <a:gd name="T69" fmla="*/ 149 h 159"/>
                  <a:gd name="T70" fmla="*/ 43 w 161"/>
                  <a:gd name="T71" fmla="*/ 155 h 159"/>
                  <a:gd name="T72" fmla="*/ 53 w 161"/>
                  <a:gd name="T73" fmla="*/ 159 h 159"/>
                  <a:gd name="T74" fmla="*/ 57 w 161"/>
                  <a:gd name="T75" fmla="*/ 157 h 159"/>
                  <a:gd name="T76" fmla="*/ 59 w 161"/>
                  <a:gd name="T77" fmla="*/ 157 h 159"/>
                  <a:gd name="T78" fmla="*/ 49 w 161"/>
                  <a:gd name="T79" fmla="*/ 153 h 159"/>
                  <a:gd name="T80" fmla="*/ 40 w 161"/>
                  <a:gd name="T81" fmla="*/ 149 h 159"/>
                  <a:gd name="T82" fmla="*/ 30 w 161"/>
                  <a:gd name="T83" fmla="*/ 142 h 159"/>
                  <a:gd name="T84" fmla="*/ 23 w 161"/>
                  <a:gd name="T85" fmla="*/ 136 h 159"/>
                  <a:gd name="T86" fmla="*/ 17 w 161"/>
                  <a:gd name="T87" fmla="*/ 129 h 159"/>
                  <a:gd name="T88" fmla="*/ 11 w 161"/>
                  <a:gd name="T89" fmla="*/ 119 h 159"/>
                  <a:gd name="T90" fmla="*/ 7 w 161"/>
                  <a:gd name="T91" fmla="*/ 110 h 159"/>
                  <a:gd name="T92" fmla="*/ 4 w 161"/>
                  <a:gd name="T93" fmla="*/ 98 h 159"/>
                  <a:gd name="T94" fmla="*/ 2 w 161"/>
                  <a:gd name="T95" fmla="*/ 100 h 159"/>
                  <a:gd name="T96" fmla="*/ 0 w 161"/>
                  <a:gd name="T97" fmla="*/ 100 h 15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1"/>
                  <a:gd name="T148" fmla="*/ 0 h 159"/>
                  <a:gd name="T149" fmla="*/ 161 w 161"/>
                  <a:gd name="T150" fmla="*/ 159 h 15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331">
                <a:extLst>
                  <a:ext uri="{FF2B5EF4-FFF2-40B4-BE49-F238E27FC236}">
                    <a16:creationId xmlns:a16="http://schemas.microsoft.com/office/drawing/2014/main" id="{8875B67D-A68E-49E1-AFC0-244287CB18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>
                  <a:gd name="T0" fmla="*/ 157 w 157"/>
                  <a:gd name="T1" fmla="*/ 78 h 154"/>
                  <a:gd name="T2" fmla="*/ 157 w 157"/>
                  <a:gd name="T3" fmla="*/ 76 h 154"/>
                  <a:gd name="T4" fmla="*/ 157 w 157"/>
                  <a:gd name="T5" fmla="*/ 74 h 154"/>
                  <a:gd name="T6" fmla="*/ 155 w 157"/>
                  <a:gd name="T7" fmla="*/ 74 h 154"/>
                  <a:gd name="T8" fmla="*/ 153 w 157"/>
                  <a:gd name="T9" fmla="*/ 74 h 154"/>
                  <a:gd name="T10" fmla="*/ 153 w 157"/>
                  <a:gd name="T11" fmla="*/ 76 h 154"/>
                  <a:gd name="T12" fmla="*/ 153 w 157"/>
                  <a:gd name="T13" fmla="*/ 78 h 154"/>
                  <a:gd name="T14" fmla="*/ 151 w 157"/>
                  <a:gd name="T15" fmla="*/ 95 h 154"/>
                  <a:gd name="T16" fmla="*/ 146 w 157"/>
                  <a:gd name="T17" fmla="*/ 109 h 154"/>
                  <a:gd name="T18" fmla="*/ 138 w 157"/>
                  <a:gd name="T19" fmla="*/ 122 h 154"/>
                  <a:gd name="T20" fmla="*/ 129 w 157"/>
                  <a:gd name="T21" fmla="*/ 133 h 154"/>
                  <a:gd name="T22" fmla="*/ 132 w 157"/>
                  <a:gd name="T23" fmla="*/ 133 h 154"/>
                  <a:gd name="T24" fmla="*/ 136 w 157"/>
                  <a:gd name="T25" fmla="*/ 133 h 154"/>
                  <a:gd name="T26" fmla="*/ 144 w 157"/>
                  <a:gd name="T27" fmla="*/ 122 h 154"/>
                  <a:gd name="T28" fmla="*/ 151 w 157"/>
                  <a:gd name="T29" fmla="*/ 109 h 154"/>
                  <a:gd name="T30" fmla="*/ 155 w 157"/>
                  <a:gd name="T31" fmla="*/ 93 h 154"/>
                  <a:gd name="T32" fmla="*/ 157 w 157"/>
                  <a:gd name="T33" fmla="*/ 78 h 154"/>
                  <a:gd name="T34" fmla="*/ 121 w 157"/>
                  <a:gd name="T35" fmla="*/ 14 h 154"/>
                  <a:gd name="T36" fmla="*/ 113 w 157"/>
                  <a:gd name="T37" fmla="*/ 8 h 154"/>
                  <a:gd name="T38" fmla="*/ 106 w 157"/>
                  <a:gd name="T39" fmla="*/ 4 h 154"/>
                  <a:gd name="T40" fmla="*/ 96 w 157"/>
                  <a:gd name="T41" fmla="*/ 2 h 154"/>
                  <a:gd name="T42" fmla="*/ 89 w 157"/>
                  <a:gd name="T43" fmla="*/ 0 h 154"/>
                  <a:gd name="T44" fmla="*/ 96 w 157"/>
                  <a:gd name="T45" fmla="*/ 2 h 154"/>
                  <a:gd name="T46" fmla="*/ 102 w 157"/>
                  <a:gd name="T47" fmla="*/ 4 h 154"/>
                  <a:gd name="T48" fmla="*/ 112 w 157"/>
                  <a:gd name="T49" fmla="*/ 8 h 154"/>
                  <a:gd name="T50" fmla="*/ 121 w 157"/>
                  <a:gd name="T51" fmla="*/ 14 h 154"/>
                  <a:gd name="T52" fmla="*/ 0 w 157"/>
                  <a:gd name="T53" fmla="*/ 97 h 154"/>
                  <a:gd name="T54" fmla="*/ 3 w 157"/>
                  <a:gd name="T55" fmla="*/ 107 h 154"/>
                  <a:gd name="T56" fmla="*/ 7 w 157"/>
                  <a:gd name="T57" fmla="*/ 116 h 154"/>
                  <a:gd name="T58" fmla="*/ 13 w 157"/>
                  <a:gd name="T59" fmla="*/ 126 h 154"/>
                  <a:gd name="T60" fmla="*/ 19 w 157"/>
                  <a:gd name="T61" fmla="*/ 133 h 154"/>
                  <a:gd name="T62" fmla="*/ 26 w 157"/>
                  <a:gd name="T63" fmla="*/ 141 h 154"/>
                  <a:gd name="T64" fmla="*/ 36 w 157"/>
                  <a:gd name="T65" fmla="*/ 146 h 154"/>
                  <a:gd name="T66" fmla="*/ 43 w 157"/>
                  <a:gd name="T67" fmla="*/ 150 h 154"/>
                  <a:gd name="T68" fmla="*/ 55 w 157"/>
                  <a:gd name="T69" fmla="*/ 154 h 154"/>
                  <a:gd name="T70" fmla="*/ 57 w 157"/>
                  <a:gd name="T71" fmla="*/ 154 h 154"/>
                  <a:gd name="T72" fmla="*/ 60 w 157"/>
                  <a:gd name="T73" fmla="*/ 152 h 154"/>
                  <a:gd name="T74" fmla="*/ 51 w 157"/>
                  <a:gd name="T75" fmla="*/ 150 h 154"/>
                  <a:gd name="T76" fmla="*/ 40 w 157"/>
                  <a:gd name="T77" fmla="*/ 145 h 154"/>
                  <a:gd name="T78" fmla="*/ 32 w 157"/>
                  <a:gd name="T79" fmla="*/ 139 h 154"/>
                  <a:gd name="T80" fmla="*/ 24 w 157"/>
                  <a:gd name="T81" fmla="*/ 133 h 154"/>
                  <a:gd name="T82" fmla="*/ 17 w 157"/>
                  <a:gd name="T83" fmla="*/ 124 h 154"/>
                  <a:gd name="T84" fmla="*/ 11 w 157"/>
                  <a:gd name="T85" fmla="*/ 116 h 154"/>
                  <a:gd name="T86" fmla="*/ 7 w 157"/>
                  <a:gd name="T87" fmla="*/ 107 h 154"/>
                  <a:gd name="T88" fmla="*/ 3 w 157"/>
                  <a:gd name="T89" fmla="*/ 95 h 154"/>
                  <a:gd name="T90" fmla="*/ 3 w 157"/>
                  <a:gd name="T91" fmla="*/ 95 h 154"/>
                  <a:gd name="T92" fmla="*/ 3 w 157"/>
                  <a:gd name="T93" fmla="*/ 95 h 154"/>
                  <a:gd name="T94" fmla="*/ 2 w 157"/>
                  <a:gd name="T95" fmla="*/ 97 h 154"/>
                  <a:gd name="T96" fmla="*/ 0 w 157"/>
                  <a:gd name="T97" fmla="*/ 97 h 15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57"/>
                  <a:gd name="T148" fmla="*/ 0 h 154"/>
                  <a:gd name="T149" fmla="*/ 157 w 157"/>
                  <a:gd name="T150" fmla="*/ 154 h 15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332">
                <a:extLst>
                  <a:ext uri="{FF2B5EF4-FFF2-40B4-BE49-F238E27FC236}">
                    <a16:creationId xmlns:a16="http://schemas.microsoft.com/office/drawing/2014/main" id="{F9FF62EF-A103-42AA-A104-2D6F3553BEB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>
                  <a:gd name="T0" fmla="*/ 153 w 153"/>
                  <a:gd name="T1" fmla="*/ 4 h 80"/>
                  <a:gd name="T2" fmla="*/ 153 w 153"/>
                  <a:gd name="T3" fmla="*/ 2 h 80"/>
                  <a:gd name="T4" fmla="*/ 153 w 153"/>
                  <a:gd name="T5" fmla="*/ 0 h 80"/>
                  <a:gd name="T6" fmla="*/ 151 w 153"/>
                  <a:gd name="T7" fmla="*/ 0 h 80"/>
                  <a:gd name="T8" fmla="*/ 149 w 153"/>
                  <a:gd name="T9" fmla="*/ 0 h 80"/>
                  <a:gd name="T10" fmla="*/ 149 w 153"/>
                  <a:gd name="T11" fmla="*/ 2 h 80"/>
                  <a:gd name="T12" fmla="*/ 149 w 153"/>
                  <a:gd name="T13" fmla="*/ 4 h 80"/>
                  <a:gd name="T14" fmla="*/ 148 w 153"/>
                  <a:gd name="T15" fmla="*/ 21 h 80"/>
                  <a:gd name="T16" fmla="*/ 142 w 153"/>
                  <a:gd name="T17" fmla="*/ 36 h 80"/>
                  <a:gd name="T18" fmla="*/ 134 w 153"/>
                  <a:gd name="T19" fmla="*/ 50 h 80"/>
                  <a:gd name="T20" fmla="*/ 123 w 153"/>
                  <a:gd name="T21" fmla="*/ 61 h 80"/>
                  <a:gd name="T22" fmla="*/ 127 w 153"/>
                  <a:gd name="T23" fmla="*/ 59 h 80"/>
                  <a:gd name="T24" fmla="*/ 130 w 153"/>
                  <a:gd name="T25" fmla="*/ 59 h 80"/>
                  <a:gd name="T26" fmla="*/ 140 w 153"/>
                  <a:gd name="T27" fmla="*/ 48 h 80"/>
                  <a:gd name="T28" fmla="*/ 148 w 153"/>
                  <a:gd name="T29" fmla="*/ 35 h 80"/>
                  <a:gd name="T30" fmla="*/ 151 w 153"/>
                  <a:gd name="T31" fmla="*/ 19 h 80"/>
                  <a:gd name="T32" fmla="*/ 153 w 153"/>
                  <a:gd name="T33" fmla="*/ 4 h 80"/>
                  <a:gd name="T34" fmla="*/ 0 w 153"/>
                  <a:gd name="T35" fmla="*/ 21 h 80"/>
                  <a:gd name="T36" fmla="*/ 3 w 153"/>
                  <a:gd name="T37" fmla="*/ 33 h 80"/>
                  <a:gd name="T38" fmla="*/ 7 w 153"/>
                  <a:gd name="T39" fmla="*/ 42 h 80"/>
                  <a:gd name="T40" fmla="*/ 13 w 153"/>
                  <a:gd name="T41" fmla="*/ 52 h 80"/>
                  <a:gd name="T42" fmla="*/ 19 w 153"/>
                  <a:gd name="T43" fmla="*/ 59 h 80"/>
                  <a:gd name="T44" fmla="*/ 26 w 153"/>
                  <a:gd name="T45" fmla="*/ 65 h 80"/>
                  <a:gd name="T46" fmla="*/ 36 w 153"/>
                  <a:gd name="T47" fmla="*/ 72 h 80"/>
                  <a:gd name="T48" fmla="*/ 45 w 153"/>
                  <a:gd name="T49" fmla="*/ 76 h 80"/>
                  <a:gd name="T50" fmla="*/ 55 w 153"/>
                  <a:gd name="T51" fmla="*/ 80 h 80"/>
                  <a:gd name="T52" fmla="*/ 58 w 153"/>
                  <a:gd name="T53" fmla="*/ 78 h 80"/>
                  <a:gd name="T54" fmla="*/ 62 w 153"/>
                  <a:gd name="T55" fmla="*/ 78 h 80"/>
                  <a:gd name="T56" fmla="*/ 51 w 153"/>
                  <a:gd name="T57" fmla="*/ 74 h 80"/>
                  <a:gd name="T58" fmla="*/ 41 w 153"/>
                  <a:gd name="T59" fmla="*/ 71 h 80"/>
                  <a:gd name="T60" fmla="*/ 32 w 153"/>
                  <a:gd name="T61" fmla="*/ 65 h 80"/>
                  <a:gd name="T62" fmla="*/ 24 w 153"/>
                  <a:gd name="T63" fmla="*/ 57 h 80"/>
                  <a:gd name="T64" fmla="*/ 17 w 153"/>
                  <a:gd name="T65" fmla="*/ 50 h 80"/>
                  <a:gd name="T66" fmla="*/ 11 w 153"/>
                  <a:gd name="T67" fmla="*/ 42 h 80"/>
                  <a:gd name="T68" fmla="*/ 7 w 153"/>
                  <a:gd name="T69" fmla="*/ 33 h 80"/>
                  <a:gd name="T70" fmla="*/ 3 w 153"/>
                  <a:gd name="T71" fmla="*/ 21 h 80"/>
                  <a:gd name="T72" fmla="*/ 1 w 153"/>
                  <a:gd name="T73" fmla="*/ 21 h 80"/>
                  <a:gd name="T74" fmla="*/ 1 w 153"/>
                  <a:gd name="T75" fmla="*/ 21 h 80"/>
                  <a:gd name="T76" fmla="*/ 0 w 153"/>
                  <a:gd name="T77" fmla="*/ 21 h 80"/>
                  <a:gd name="T78" fmla="*/ 0 w 153"/>
                  <a:gd name="T79" fmla="*/ 21 h 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53"/>
                  <a:gd name="T121" fmla="*/ 0 h 80"/>
                  <a:gd name="T122" fmla="*/ 153 w 153"/>
                  <a:gd name="T123" fmla="*/ 80 h 8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333">
                <a:extLst>
                  <a:ext uri="{FF2B5EF4-FFF2-40B4-BE49-F238E27FC236}">
                    <a16:creationId xmlns:a16="http://schemas.microsoft.com/office/drawing/2014/main" id="{5F6FF969-CEE1-4FFE-95E9-948009262A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>
                  <a:gd name="T0" fmla="*/ 150 w 150"/>
                  <a:gd name="T1" fmla="*/ 4 h 78"/>
                  <a:gd name="T2" fmla="*/ 150 w 150"/>
                  <a:gd name="T3" fmla="*/ 2 h 78"/>
                  <a:gd name="T4" fmla="*/ 150 w 150"/>
                  <a:gd name="T5" fmla="*/ 0 h 78"/>
                  <a:gd name="T6" fmla="*/ 148 w 150"/>
                  <a:gd name="T7" fmla="*/ 0 h 78"/>
                  <a:gd name="T8" fmla="*/ 147 w 150"/>
                  <a:gd name="T9" fmla="*/ 0 h 78"/>
                  <a:gd name="T10" fmla="*/ 147 w 150"/>
                  <a:gd name="T11" fmla="*/ 2 h 78"/>
                  <a:gd name="T12" fmla="*/ 147 w 150"/>
                  <a:gd name="T13" fmla="*/ 4 h 78"/>
                  <a:gd name="T14" fmla="*/ 145 w 150"/>
                  <a:gd name="T15" fmla="*/ 21 h 78"/>
                  <a:gd name="T16" fmla="*/ 139 w 150"/>
                  <a:gd name="T17" fmla="*/ 36 h 78"/>
                  <a:gd name="T18" fmla="*/ 129 w 150"/>
                  <a:gd name="T19" fmla="*/ 50 h 78"/>
                  <a:gd name="T20" fmla="*/ 118 w 150"/>
                  <a:gd name="T21" fmla="*/ 61 h 78"/>
                  <a:gd name="T22" fmla="*/ 122 w 150"/>
                  <a:gd name="T23" fmla="*/ 61 h 78"/>
                  <a:gd name="T24" fmla="*/ 126 w 150"/>
                  <a:gd name="T25" fmla="*/ 59 h 78"/>
                  <a:gd name="T26" fmla="*/ 135 w 150"/>
                  <a:gd name="T27" fmla="*/ 48 h 78"/>
                  <a:gd name="T28" fmla="*/ 143 w 150"/>
                  <a:gd name="T29" fmla="*/ 35 h 78"/>
                  <a:gd name="T30" fmla="*/ 148 w 150"/>
                  <a:gd name="T31" fmla="*/ 21 h 78"/>
                  <a:gd name="T32" fmla="*/ 150 w 150"/>
                  <a:gd name="T33" fmla="*/ 4 h 78"/>
                  <a:gd name="T34" fmla="*/ 0 w 150"/>
                  <a:gd name="T35" fmla="*/ 21 h 78"/>
                  <a:gd name="T36" fmla="*/ 4 w 150"/>
                  <a:gd name="T37" fmla="*/ 33 h 78"/>
                  <a:gd name="T38" fmla="*/ 8 w 150"/>
                  <a:gd name="T39" fmla="*/ 42 h 78"/>
                  <a:gd name="T40" fmla="*/ 14 w 150"/>
                  <a:gd name="T41" fmla="*/ 50 h 78"/>
                  <a:gd name="T42" fmla="*/ 21 w 150"/>
                  <a:gd name="T43" fmla="*/ 59 h 78"/>
                  <a:gd name="T44" fmla="*/ 29 w 150"/>
                  <a:gd name="T45" fmla="*/ 65 h 78"/>
                  <a:gd name="T46" fmla="*/ 37 w 150"/>
                  <a:gd name="T47" fmla="*/ 71 h 78"/>
                  <a:gd name="T48" fmla="*/ 48 w 150"/>
                  <a:gd name="T49" fmla="*/ 76 h 78"/>
                  <a:gd name="T50" fmla="*/ 57 w 150"/>
                  <a:gd name="T51" fmla="*/ 78 h 78"/>
                  <a:gd name="T52" fmla="*/ 61 w 150"/>
                  <a:gd name="T53" fmla="*/ 78 h 78"/>
                  <a:gd name="T54" fmla="*/ 65 w 150"/>
                  <a:gd name="T55" fmla="*/ 76 h 78"/>
                  <a:gd name="T56" fmla="*/ 54 w 150"/>
                  <a:gd name="T57" fmla="*/ 74 h 78"/>
                  <a:gd name="T58" fmla="*/ 44 w 150"/>
                  <a:gd name="T59" fmla="*/ 71 h 78"/>
                  <a:gd name="T60" fmla="*/ 35 w 150"/>
                  <a:gd name="T61" fmla="*/ 65 h 78"/>
                  <a:gd name="T62" fmla="*/ 25 w 150"/>
                  <a:gd name="T63" fmla="*/ 57 h 78"/>
                  <a:gd name="T64" fmla="*/ 18 w 150"/>
                  <a:gd name="T65" fmla="*/ 50 h 78"/>
                  <a:gd name="T66" fmla="*/ 12 w 150"/>
                  <a:gd name="T67" fmla="*/ 42 h 78"/>
                  <a:gd name="T68" fmla="*/ 8 w 150"/>
                  <a:gd name="T69" fmla="*/ 31 h 78"/>
                  <a:gd name="T70" fmla="*/ 4 w 150"/>
                  <a:gd name="T71" fmla="*/ 21 h 78"/>
                  <a:gd name="T72" fmla="*/ 2 w 150"/>
                  <a:gd name="T73" fmla="*/ 21 h 78"/>
                  <a:gd name="T74" fmla="*/ 0 w 150"/>
                  <a:gd name="T75" fmla="*/ 21 h 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50"/>
                  <a:gd name="T115" fmla="*/ 0 h 78"/>
                  <a:gd name="T116" fmla="*/ 150 w 150"/>
                  <a:gd name="T117" fmla="*/ 78 h 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334">
                <a:extLst>
                  <a:ext uri="{FF2B5EF4-FFF2-40B4-BE49-F238E27FC236}">
                    <a16:creationId xmlns:a16="http://schemas.microsoft.com/office/drawing/2014/main" id="{F9C6DBD2-4082-4791-8793-E3D72A8095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>
                  <a:gd name="T0" fmla="*/ 146 w 146"/>
                  <a:gd name="T1" fmla="*/ 4 h 78"/>
                  <a:gd name="T2" fmla="*/ 146 w 146"/>
                  <a:gd name="T3" fmla="*/ 2 h 78"/>
                  <a:gd name="T4" fmla="*/ 146 w 146"/>
                  <a:gd name="T5" fmla="*/ 0 h 78"/>
                  <a:gd name="T6" fmla="*/ 145 w 146"/>
                  <a:gd name="T7" fmla="*/ 0 h 78"/>
                  <a:gd name="T8" fmla="*/ 143 w 146"/>
                  <a:gd name="T9" fmla="*/ 0 h 78"/>
                  <a:gd name="T10" fmla="*/ 143 w 146"/>
                  <a:gd name="T11" fmla="*/ 2 h 78"/>
                  <a:gd name="T12" fmla="*/ 143 w 146"/>
                  <a:gd name="T13" fmla="*/ 4 h 78"/>
                  <a:gd name="T14" fmla="*/ 141 w 146"/>
                  <a:gd name="T15" fmla="*/ 14 h 78"/>
                  <a:gd name="T16" fmla="*/ 141 w 146"/>
                  <a:gd name="T17" fmla="*/ 21 h 78"/>
                  <a:gd name="T18" fmla="*/ 137 w 146"/>
                  <a:gd name="T19" fmla="*/ 31 h 78"/>
                  <a:gd name="T20" fmla="*/ 133 w 146"/>
                  <a:gd name="T21" fmla="*/ 38 h 78"/>
                  <a:gd name="T22" fmla="*/ 129 w 146"/>
                  <a:gd name="T23" fmla="*/ 44 h 78"/>
                  <a:gd name="T24" fmla="*/ 126 w 146"/>
                  <a:gd name="T25" fmla="*/ 52 h 78"/>
                  <a:gd name="T26" fmla="*/ 118 w 146"/>
                  <a:gd name="T27" fmla="*/ 57 h 78"/>
                  <a:gd name="T28" fmla="*/ 112 w 146"/>
                  <a:gd name="T29" fmla="*/ 61 h 78"/>
                  <a:gd name="T30" fmla="*/ 116 w 146"/>
                  <a:gd name="T31" fmla="*/ 61 h 78"/>
                  <a:gd name="T32" fmla="*/ 120 w 146"/>
                  <a:gd name="T33" fmla="*/ 61 h 78"/>
                  <a:gd name="T34" fmla="*/ 131 w 146"/>
                  <a:gd name="T35" fmla="*/ 50 h 78"/>
                  <a:gd name="T36" fmla="*/ 139 w 146"/>
                  <a:gd name="T37" fmla="*/ 36 h 78"/>
                  <a:gd name="T38" fmla="*/ 145 w 146"/>
                  <a:gd name="T39" fmla="*/ 21 h 78"/>
                  <a:gd name="T40" fmla="*/ 146 w 146"/>
                  <a:gd name="T41" fmla="*/ 4 h 78"/>
                  <a:gd name="T42" fmla="*/ 0 w 146"/>
                  <a:gd name="T43" fmla="*/ 21 h 78"/>
                  <a:gd name="T44" fmla="*/ 4 w 146"/>
                  <a:gd name="T45" fmla="*/ 33 h 78"/>
                  <a:gd name="T46" fmla="*/ 8 w 146"/>
                  <a:gd name="T47" fmla="*/ 42 h 78"/>
                  <a:gd name="T48" fmla="*/ 14 w 146"/>
                  <a:gd name="T49" fmla="*/ 50 h 78"/>
                  <a:gd name="T50" fmla="*/ 21 w 146"/>
                  <a:gd name="T51" fmla="*/ 57 h 78"/>
                  <a:gd name="T52" fmla="*/ 29 w 146"/>
                  <a:gd name="T53" fmla="*/ 65 h 78"/>
                  <a:gd name="T54" fmla="*/ 38 w 146"/>
                  <a:gd name="T55" fmla="*/ 71 h 78"/>
                  <a:gd name="T56" fmla="*/ 48 w 146"/>
                  <a:gd name="T57" fmla="*/ 74 h 78"/>
                  <a:gd name="T58" fmla="*/ 59 w 146"/>
                  <a:gd name="T59" fmla="*/ 78 h 78"/>
                  <a:gd name="T60" fmla="*/ 63 w 146"/>
                  <a:gd name="T61" fmla="*/ 76 h 78"/>
                  <a:gd name="T62" fmla="*/ 67 w 146"/>
                  <a:gd name="T63" fmla="*/ 74 h 78"/>
                  <a:gd name="T64" fmla="*/ 55 w 146"/>
                  <a:gd name="T65" fmla="*/ 72 h 78"/>
                  <a:gd name="T66" fmla="*/ 46 w 146"/>
                  <a:gd name="T67" fmla="*/ 69 h 78"/>
                  <a:gd name="T68" fmla="*/ 35 w 146"/>
                  <a:gd name="T69" fmla="*/ 65 h 78"/>
                  <a:gd name="T70" fmla="*/ 27 w 146"/>
                  <a:gd name="T71" fmla="*/ 57 h 78"/>
                  <a:gd name="T72" fmla="*/ 19 w 146"/>
                  <a:gd name="T73" fmla="*/ 50 h 78"/>
                  <a:gd name="T74" fmla="*/ 12 w 146"/>
                  <a:gd name="T75" fmla="*/ 42 h 78"/>
                  <a:gd name="T76" fmla="*/ 8 w 146"/>
                  <a:gd name="T77" fmla="*/ 31 h 78"/>
                  <a:gd name="T78" fmla="*/ 4 w 146"/>
                  <a:gd name="T79" fmla="*/ 21 h 78"/>
                  <a:gd name="T80" fmla="*/ 2 w 146"/>
                  <a:gd name="T81" fmla="*/ 21 h 78"/>
                  <a:gd name="T82" fmla="*/ 0 w 146"/>
                  <a:gd name="T83" fmla="*/ 21 h 7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6"/>
                  <a:gd name="T127" fmla="*/ 0 h 78"/>
                  <a:gd name="T128" fmla="*/ 146 w 146"/>
                  <a:gd name="T129" fmla="*/ 78 h 7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335">
                <a:extLst>
                  <a:ext uri="{FF2B5EF4-FFF2-40B4-BE49-F238E27FC236}">
                    <a16:creationId xmlns:a16="http://schemas.microsoft.com/office/drawing/2014/main" id="{E8FBC211-1B73-49A4-8CCF-AEFF410BBA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>
                  <a:gd name="T0" fmla="*/ 143 w 143"/>
                  <a:gd name="T1" fmla="*/ 4 h 76"/>
                  <a:gd name="T2" fmla="*/ 143 w 143"/>
                  <a:gd name="T3" fmla="*/ 2 h 76"/>
                  <a:gd name="T4" fmla="*/ 143 w 143"/>
                  <a:gd name="T5" fmla="*/ 0 h 76"/>
                  <a:gd name="T6" fmla="*/ 141 w 143"/>
                  <a:gd name="T7" fmla="*/ 0 h 76"/>
                  <a:gd name="T8" fmla="*/ 139 w 143"/>
                  <a:gd name="T9" fmla="*/ 0 h 76"/>
                  <a:gd name="T10" fmla="*/ 139 w 143"/>
                  <a:gd name="T11" fmla="*/ 2 h 76"/>
                  <a:gd name="T12" fmla="*/ 139 w 143"/>
                  <a:gd name="T13" fmla="*/ 4 h 76"/>
                  <a:gd name="T14" fmla="*/ 137 w 143"/>
                  <a:gd name="T15" fmla="*/ 14 h 76"/>
                  <a:gd name="T16" fmla="*/ 135 w 143"/>
                  <a:gd name="T17" fmla="*/ 23 h 76"/>
                  <a:gd name="T18" fmla="*/ 133 w 143"/>
                  <a:gd name="T19" fmla="*/ 31 h 76"/>
                  <a:gd name="T20" fmla="*/ 129 w 143"/>
                  <a:gd name="T21" fmla="*/ 38 h 76"/>
                  <a:gd name="T22" fmla="*/ 124 w 143"/>
                  <a:gd name="T23" fmla="*/ 46 h 76"/>
                  <a:gd name="T24" fmla="*/ 118 w 143"/>
                  <a:gd name="T25" fmla="*/ 52 h 76"/>
                  <a:gd name="T26" fmla="*/ 112 w 143"/>
                  <a:gd name="T27" fmla="*/ 57 h 76"/>
                  <a:gd name="T28" fmla="*/ 105 w 143"/>
                  <a:gd name="T29" fmla="*/ 63 h 76"/>
                  <a:gd name="T30" fmla="*/ 110 w 143"/>
                  <a:gd name="T31" fmla="*/ 61 h 76"/>
                  <a:gd name="T32" fmla="*/ 114 w 143"/>
                  <a:gd name="T33" fmla="*/ 61 h 76"/>
                  <a:gd name="T34" fmla="*/ 125 w 143"/>
                  <a:gd name="T35" fmla="*/ 50 h 76"/>
                  <a:gd name="T36" fmla="*/ 135 w 143"/>
                  <a:gd name="T37" fmla="*/ 36 h 76"/>
                  <a:gd name="T38" fmla="*/ 141 w 143"/>
                  <a:gd name="T39" fmla="*/ 21 h 76"/>
                  <a:gd name="T40" fmla="*/ 143 w 143"/>
                  <a:gd name="T41" fmla="*/ 4 h 76"/>
                  <a:gd name="T42" fmla="*/ 0 w 143"/>
                  <a:gd name="T43" fmla="*/ 21 h 76"/>
                  <a:gd name="T44" fmla="*/ 4 w 143"/>
                  <a:gd name="T45" fmla="*/ 31 h 76"/>
                  <a:gd name="T46" fmla="*/ 8 w 143"/>
                  <a:gd name="T47" fmla="*/ 42 h 76"/>
                  <a:gd name="T48" fmla="*/ 14 w 143"/>
                  <a:gd name="T49" fmla="*/ 50 h 76"/>
                  <a:gd name="T50" fmla="*/ 21 w 143"/>
                  <a:gd name="T51" fmla="*/ 57 h 76"/>
                  <a:gd name="T52" fmla="*/ 31 w 143"/>
                  <a:gd name="T53" fmla="*/ 65 h 76"/>
                  <a:gd name="T54" fmla="*/ 40 w 143"/>
                  <a:gd name="T55" fmla="*/ 71 h 76"/>
                  <a:gd name="T56" fmla="*/ 50 w 143"/>
                  <a:gd name="T57" fmla="*/ 74 h 76"/>
                  <a:gd name="T58" fmla="*/ 61 w 143"/>
                  <a:gd name="T59" fmla="*/ 76 h 76"/>
                  <a:gd name="T60" fmla="*/ 65 w 143"/>
                  <a:gd name="T61" fmla="*/ 74 h 76"/>
                  <a:gd name="T62" fmla="*/ 70 w 143"/>
                  <a:gd name="T63" fmla="*/ 72 h 76"/>
                  <a:gd name="T64" fmla="*/ 70 w 143"/>
                  <a:gd name="T65" fmla="*/ 72 h 76"/>
                  <a:gd name="T66" fmla="*/ 70 w 143"/>
                  <a:gd name="T67" fmla="*/ 72 h 76"/>
                  <a:gd name="T68" fmla="*/ 59 w 143"/>
                  <a:gd name="T69" fmla="*/ 72 h 76"/>
                  <a:gd name="T70" fmla="*/ 48 w 143"/>
                  <a:gd name="T71" fmla="*/ 69 h 76"/>
                  <a:gd name="T72" fmla="*/ 36 w 143"/>
                  <a:gd name="T73" fmla="*/ 65 h 76"/>
                  <a:gd name="T74" fmla="*/ 27 w 143"/>
                  <a:gd name="T75" fmla="*/ 57 h 76"/>
                  <a:gd name="T76" fmla="*/ 19 w 143"/>
                  <a:gd name="T77" fmla="*/ 50 h 76"/>
                  <a:gd name="T78" fmla="*/ 12 w 143"/>
                  <a:gd name="T79" fmla="*/ 42 h 76"/>
                  <a:gd name="T80" fmla="*/ 8 w 143"/>
                  <a:gd name="T81" fmla="*/ 31 h 76"/>
                  <a:gd name="T82" fmla="*/ 4 w 143"/>
                  <a:gd name="T83" fmla="*/ 19 h 76"/>
                  <a:gd name="T84" fmla="*/ 2 w 143"/>
                  <a:gd name="T85" fmla="*/ 21 h 76"/>
                  <a:gd name="T86" fmla="*/ 0 w 143"/>
                  <a:gd name="T87" fmla="*/ 21 h 7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43"/>
                  <a:gd name="T133" fmla="*/ 0 h 76"/>
                  <a:gd name="T134" fmla="*/ 143 w 143"/>
                  <a:gd name="T135" fmla="*/ 76 h 7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336">
                <a:extLst>
                  <a:ext uri="{FF2B5EF4-FFF2-40B4-BE49-F238E27FC236}">
                    <a16:creationId xmlns:a16="http://schemas.microsoft.com/office/drawing/2014/main" id="{5591D4A7-4F31-4D3A-A20F-90011EF283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>
                  <a:gd name="T0" fmla="*/ 139 w 139"/>
                  <a:gd name="T1" fmla="*/ 4 h 74"/>
                  <a:gd name="T2" fmla="*/ 139 w 139"/>
                  <a:gd name="T3" fmla="*/ 2 h 74"/>
                  <a:gd name="T4" fmla="*/ 139 w 139"/>
                  <a:gd name="T5" fmla="*/ 0 h 74"/>
                  <a:gd name="T6" fmla="*/ 137 w 139"/>
                  <a:gd name="T7" fmla="*/ 0 h 74"/>
                  <a:gd name="T8" fmla="*/ 135 w 139"/>
                  <a:gd name="T9" fmla="*/ 2 h 74"/>
                  <a:gd name="T10" fmla="*/ 135 w 139"/>
                  <a:gd name="T11" fmla="*/ 2 h 74"/>
                  <a:gd name="T12" fmla="*/ 135 w 139"/>
                  <a:gd name="T13" fmla="*/ 4 h 74"/>
                  <a:gd name="T14" fmla="*/ 133 w 139"/>
                  <a:gd name="T15" fmla="*/ 14 h 74"/>
                  <a:gd name="T16" fmla="*/ 131 w 139"/>
                  <a:gd name="T17" fmla="*/ 23 h 74"/>
                  <a:gd name="T18" fmla="*/ 127 w 139"/>
                  <a:gd name="T19" fmla="*/ 33 h 74"/>
                  <a:gd name="T20" fmla="*/ 123 w 139"/>
                  <a:gd name="T21" fmla="*/ 40 h 74"/>
                  <a:gd name="T22" fmla="*/ 118 w 139"/>
                  <a:gd name="T23" fmla="*/ 48 h 74"/>
                  <a:gd name="T24" fmla="*/ 112 w 139"/>
                  <a:gd name="T25" fmla="*/ 55 h 74"/>
                  <a:gd name="T26" fmla="*/ 104 w 139"/>
                  <a:gd name="T27" fmla="*/ 61 h 74"/>
                  <a:gd name="T28" fmla="*/ 95 w 139"/>
                  <a:gd name="T29" fmla="*/ 65 h 74"/>
                  <a:gd name="T30" fmla="*/ 103 w 139"/>
                  <a:gd name="T31" fmla="*/ 63 h 74"/>
                  <a:gd name="T32" fmla="*/ 108 w 139"/>
                  <a:gd name="T33" fmla="*/ 61 h 74"/>
                  <a:gd name="T34" fmla="*/ 114 w 139"/>
                  <a:gd name="T35" fmla="*/ 57 h 74"/>
                  <a:gd name="T36" fmla="*/ 122 w 139"/>
                  <a:gd name="T37" fmla="*/ 52 h 74"/>
                  <a:gd name="T38" fmla="*/ 125 w 139"/>
                  <a:gd name="T39" fmla="*/ 44 h 74"/>
                  <a:gd name="T40" fmla="*/ 129 w 139"/>
                  <a:gd name="T41" fmla="*/ 38 h 74"/>
                  <a:gd name="T42" fmla="*/ 133 w 139"/>
                  <a:gd name="T43" fmla="*/ 31 h 74"/>
                  <a:gd name="T44" fmla="*/ 137 w 139"/>
                  <a:gd name="T45" fmla="*/ 21 h 74"/>
                  <a:gd name="T46" fmla="*/ 137 w 139"/>
                  <a:gd name="T47" fmla="*/ 14 h 74"/>
                  <a:gd name="T48" fmla="*/ 139 w 139"/>
                  <a:gd name="T49" fmla="*/ 4 h 74"/>
                  <a:gd name="T50" fmla="*/ 0 w 139"/>
                  <a:gd name="T51" fmla="*/ 21 h 74"/>
                  <a:gd name="T52" fmla="*/ 4 w 139"/>
                  <a:gd name="T53" fmla="*/ 31 h 74"/>
                  <a:gd name="T54" fmla="*/ 8 w 139"/>
                  <a:gd name="T55" fmla="*/ 42 h 74"/>
                  <a:gd name="T56" fmla="*/ 15 w 139"/>
                  <a:gd name="T57" fmla="*/ 50 h 74"/>
                  <a:gd name="T58" fmla="*/ 23 w 139"/>
                  <a:gd name="T59" fmla="*/ 57 h 74"/>
                  <a:gd name="T60" fmla="*/ 31 w 139"/>
                  <a:gd name="T61" fmla="*/ 65 h 74"/>
                  <a:gd name="T62" fmla="*/ 42 w 139"/>
                  <a:gd name="T63" fmla="*/ 69 h 74"/>
                  <a:gd name="T64" fmla="*/ 51 w 139"/>
                  <a:gd name="T65" fmla="*/ 72 h 74"/>
                  <a:gd name="T66" fmla="*/ 63 w 139"/>
                  <a:gd name="T67" fmla="*/ 74 h 74"/>
                  <a:gd name="T68" fmla="*/ 70 w 139"/>
                  <a:gd name="T69" fmla="*/ 72 h 74"/>
                  <a:gd name="T70" fmla="*/ 76 w 139"/>
                  <a:gd name="T71" fmla="*/ 71 h 74"/>
                  <a:gd name="T72" fmla="*/ 72 w 139"/>
                  <a:gd name="T73" fmla="*/ 71 h 74"/>
                  <a:gd name="T74" fmla="*/ 68 w 139"/>
                  <a:gd name="T75" fmla="*/ 71 h 74"/>
                  <a:gd name="T76" fmla="*/ 57 w 139"/>
                  <a:gd name="T77" fmla="*/ 71 h 74"/>
                  <a:gd name="T78" fmla="*/ 46 w 139"/>
                  <a:gd name="T79" fmla="*/ 67 h 74"/>
                  <a:gd name="T80" fmla="*/ 36 w 139"/>
                  <a:gd name="T81" fmla="*/ 63 h 74"/>
                  <a:gd name="T82" fmla="*/ 27 w 139"/>
                  <a:gd name="T83" fmla="*/ 57 h 74"/>
                  <a:gd name="T84" fmla="*/ 19 w 139"/>
                  <a:gd name="T85" fmla="*/ 50 h 74"/>
                  <a:gd name="T86" fmla="*/ 12 w 139"/>
                  <a:gd name="T87" fmla="*/ 40 h 74"/>
                  <a:gd name="T88" fmla="*/ 8 w 139"/>
                  <a:gd name="T89" fmla="*/ 31 h 74"/>
                  <a:gd name="T90" fmla="*/ 4 w 139"/>
                  <a:gd name="T91" fmla="*/ 19 h 74"/>
                  <a:gd name="T92" fmla="*/ 2 w 139"/>
                  <a:gd name="T93" fmla="*/ 19 h 74"/>
                  <a:gd name="T94" fmla="*/ 0 w 139"/>
                  <a:gd name="T95" fmla="*/ 21 h 7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9"/>
                  <a:gd name="T145" fmla="*/ 0 h 74"/>
                  <a:gd name="T146" fmla="*/ 139 w 139"/>
                  <a:gd name="T147" fmla="*/ 74 h 7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337">
                <a:extLst>
                  <a:ext uri="{FF2B5EF4-FFF2-40B4-BE49-F238E27FC236}">
                    <a16:creationId xmlns:a16="http://schemas.microsoft.com/office/drawing/2014/main" id="{42BA5B2F-52E7-4FB2-A26A-F96D20C8D8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>
                  <a:gd name="T0" fmla="*/ 135 w 135"/>
                  <a:gd name="T1" fmla="*/ 4 h 72"/>
                  <a:gd name="T2" fmla="*/ 135 w 135"/>
                  <a:gd name="T3" fmla="*/ 2 h 72"/>
                  <a:gd name="T4" fmla="*/ 135 w 135"/>
                  <a:gd name="T5" fmla="*/ 0 h 72"/>
                  <a:gd name="T6" fmla="*/ 133 w 135"/>
                  <a:gd name="T7" fmla="*/ 2 h 72"/>
                  <a:gd name="T8" fmla="*/ 131 w 135"/>
                  <a:gd name="T9" fmla="*/ 2 h 72"/>
                  <a:gd name="T10" fmla="*/ 131 w 135"/>
                  <a:gd name="T11" fmla="*/ 2 h 72"/>
                  <a:gd name="T12" fmla="*/ 131 w 135"/>
                  <a:gd name="T13" fmla="*/ 4 h 72"/>
                  <a:gd name="T14" fmla="*/ 129 w 135"/>
                  <a:gd name="T15" fmla="*/ 17 h 72"/>
                  <a:gd name="T16" fmla="*/ 125 w 135"/>
                  <a:gd name="T17" fmla="*/ 29 h 72"/>
                  <a:gd name="T18" fmla="*/ 120 w 135"/>
                  <a:gd name="T19" fmla="*/ 40 h 72"/>
                  <a:gd name="T20" fmla="*/ 112 w 135"/>
                  <a:gd name="T21" fmla="*/ 50 h 72"/>
                  <a:gd name="T22" fmla="*/ 102 w 135"/>
                  <a:gd name="T23" fmla="*/ 57 h 72"/>
                  <a:gd name="T24" fmla="*/ 91 w 135"/>
                  <a:gd name="T25" fmla="*/ 65 h 72"/>
                  <a:gd name="T26" fmla="*/ 80 w 135"/>
                  <a:gd name="T27" fmla="*/ 69 h 72"/>
                  <a:gd name="T28" fmla="*/ 66 w 135"/>
                  <a:gd name="T29" fmla="*/ 69 h 72"/>
                  <a:gd name="T30" fmla="*/ 55 w 135"/>
                  <a:gd name="T31" fmla="*/ 69 h 72"/>
                  <a:gd name="T32" fmla="*/ 44 w 135"/>
                  <a:gd name="T33" fmla="*/ 65 h 72"/>
                  <a:gd name="T34" fmla="*/ 34 w 135"/>
                  <a:gd name="T35" fmla="*/ 61 h 72"/>
                  <a:gd name="T36" fmla="*/ 27 w 135"/>
                  <a:gd name="T37" fmla="*/ 55 h 72"/>
                  <a:gd name="T38" fmla="*/ 19 w 135"/>
                  <a:gd name="T39" fmla="*/ 48 h 72"/>
                  <a:gd name="T40" fmla="*/ 11 w 135"/>
                  <a:gd name="T41" fmla="*/ 40 h 72"/>
                  <a:gd name="T42" fmla="*/ 8 w 135"/>
                  <a:gd name="T43" fmla="*/ 31 h 72"/>
                  <a:gd name="T44" fmla="*/ 4 w 135"/>
                  <a:gd name="T45" fmla="*/ 19 h 72"/>
                  <a:gd name="T46" fmla="*/ 2 w 135"/>
                  <a:gd name="T47" fmla="*/ 19 h 72"/>
                  <a:gd name="T48" fmla="*/ 0 w 135"/>
                  <a:gd name="T49" fmla="*/ 19 h 72"/>
                  <a:gd name="T50" fmla="*/ 4 w 135"/>
                  <a:gd name="T51" fmla="*/ 31 h 72"/>
                  <a:gd name="T52" fmla="*/ 8 w 135"/>
                  <a:gd name="T53" fmla="*/ 42 h 72"/>
                  <a:gd name="T54" fmla="*/ 15 w 135"/>
                  <a:gd name="T55" fmla="*/ 50 h 72"/>
                  <a:gd name="T56" fmla="*/ 23 w 135"/>
                  <a:gd name="T57" fmla="*/ 57 h 72"/>
                  <a:gd name="T58" fmla="*/ 32 w 135"/>
                  <a:gd name="T59" fmla="*/ 65 h 72"/>
                  <a:gd name="T60" fmla="*/ 44 w 135"/>
                  <a:gd name="T61" fmla="*/ 69 h 72"/>
                  <a:gd name="T62" fmla="*/ 55 w 135"/>
                  <a:gd name="T63" fmla="*/ 72 h 72"/>
                  <a:gd name="T64" fmla="*/ 66 w 135"/>
                  <a:gd name="T65" fmla="*/ 72 h 72"/>
                  <a:gd name="T66" fmla="*/ 66 w 135"/>
                  <a:gd name="T67" fmla="*/ 72 h 72"/>
                  <a:gd name="T68" fmla="*/ 66 w 135"/>
                  <a:gd name="T69" fmla="*/ 72 h 72"/>
                  <a:gd name="T70" fmla="*/ 84 w 135"/>
                  <a:gd name="T71" fmla="*/ 67 h 72"/>
                  <a:gd name="T72" fmla="*/ 101 w 135"/>
                  <a:gd name="T73" fmla="*/ 63 h 72"/>
                  <a:gd name="T74" fmla="*/ 108 w 135"/>
                  <a:gd name="T75" fmla="*/ 57 h 72"/>
                  <a:gd name="T76" fmla="*/ 114 w 135"/>
                  <a:gd name="T77" fmla="*/ 52 h 72"/>
                  <a:gd name="T78" fmla="*/ 120 w 135"/>
                  <a:gd name="T79" fmla="*/ 46 h 72"/>
                  <a:gd name="T80" fmla="*/ 125 w 135"/>
                  <a:gd name="T81" fmla="*/ 38 h 72"/>
                  <a:gd name="T82" fmla="*/ 129 w 135"/>
                  <a:gd name="T83" fmla="*/ 31 h 72"/>
                  <a:gd name="T84" fmla="*/ 131 w 135"/>
                  <a:gd name="T85" fmla="*/ 23 h 72"/>
                  <a:gd name="T86" fmla="*/ 133 w 135"/>
                  <a:gd name="T87" fmla="*/ 14 h 72"/>
                  <a:gd name="T88" fmla="*/ 135 w 135"/>
                  <a:gd name="T89" fmla="*/ 4 h 7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35"/>
                  <a:gd name="T136" fmla="*/ 0 h 72"/>
                  <a:gd name="T137" fmla="*/ 135 w 135"/>
                  <a:gd name="T138" fmla="*/ 72 h 7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338">
                <a:extLst>
                  <a:ext uri="{FF2B5EF4-FFF2-40B4-BE49-F238E27FC236}">
                    <a16:creationId xmlns:a16="http://schemas.microsoft.com/office/drawing/2014/main" id="{12A846F9-316D-4BC3-98FF-BF376C304A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>
                  <a:gd name="T0" fmla="*/ 131 w 131"/>
                  <a:gd name="T1" fmla="*/ 2 h 69"/>
                  <a:gd name="T2" fmla="*/ 131 w 131"/>
                  <a:gd name="T3" fmla="*/ 0 h 69"/>
                  <a:gd name="T4" fmla="*/ 131 w 131"/>
                  <a:gd name="T5" fmla="*/ 0 h 69"/>
                  <a:gd name="T6" fmla="*/ 129 w 131"/>
                  <a:gd name="T7" fmla="*/ 0 h 69"/>
                  <a:gd name="T8" fmla="*/ 127 w 131"/>
                  <a:gd name="T9" fmla="*/ 0 h 69"/>
                  <a:gd name="T10" fmla="*/ 127 w 131"/>
                  <a:gd name="T11" fmla="*/ 0 h 69"/>
                  <a:gd name="T12" fmla="*/ 127 w 131"/>
                  <a:gd name="T13" fmla="*/ 2 h 69"/>
                  <a:gd name="T14" fmla="*/ 125 w 131"/>
                  <a:gd name="T15" fmla="*/ 15 h 69"/>
                  <a:gd name="T16" fmla="*/ 121 w 131"/>
                  <a:gd name="T17" fmla="*/ 27 h 69"/>
                  <a:gd name="T18" fmla="*/ 116 w 131"/>
                  <a:gd name="T19" fmla="*/ 38 h 69"/>
                  <a:gd name="T20" fmla="*/ 108 w 131"/>
                  <a:gd name="T21" fmla="*/ 48 h 69"/>
                  <a:gd name="T22" fmla="*/ 99 w 131"/>
                  <a:gd name="T23" fmla="*/ 55 h 69"/>
                  <a:gd name="T24" fmla="*/ 89 w 131"/>
                  <a:gd name="T25" fmla="*/ 61 h 69"/>
                  <a:gd name="T26" fmla="*/ 76 w 131"/>
                  <a:gd name="T27" fmla="*/ 65 h 69"/>
                  <a:gd name="T28" fmla="*/ 64 w 131"/>
                  <a:gd name="T29" fmla="*/ 65 h 69"/>
                  <a:gd name="T30" fmla="*/ 53 w 131"/>
                  <a:gd name="T31" fmla="*/ 65 h 69"/>
                  <a:gd name="T32" fmla="*/ 44 w 131"/>
                  <a:gd name="T33" fmla="*/ 61 h 69"/>
                  <a:gd name="T34" fmla="*/ 34 w 131"/>
                  <a:gd name="T35" fmla="*/ 57 h 69"/>
                  <a:gd name="T36" fmla="*/ 25 w 131"/>
                  <a:gd name="T37" fmla="*/ 51 h 69"/>
                  <a:gd name="T38" fmla="*/ 17 w 131"/>
                  <a:gd name="T39" fmla="*/ 44 h 69"/>
                  <a:gd name="T40" fmla="*/ 11 w 131"/>
                  <a:gd name="T41" fmla="*/ 36 h 69"/>
                  <a:gd name="T42" fmla="*/ 6 w 131"/>
                  <a:gd name="T43" fmla="*/ 27 h 69"/>
                  <a:gd name="T44" fmla="*/ 4 w 131"/>
                  <a:gd name="T45" fmla="*/ 17 h 69"/>
                  <a:gd name="T46" fmla="*/ 2 w 131"/>
                  <a:gd name="T47" fmla="*/ 17 h 69"/>
                  <a:gd name="T48" fmla="*/ 0 w 131"/>
                  <a:gd name="T49" fmla="*/ 17 h 69"/>
                  <a:gd name="T50" fmla="*/ 4 w 131"/>
                  <a:gd name="T51" fmla="*/ 29 h 69"/>
                  <a:gd name="T52" fmla="*/ 8 w 131"/>
                  <a:gd name="T53" fmla="*/ 38 h 69"/>
                  <a:gd name="T54" fmla="*/ 15 w 131"/>
                  <a:gd name="T55" fmla="*/ 48 h 69"/>
                  <a:gd name="T56" fmla="*/ 23 w 131"/>
                  <a:gd name="T57" fmla="*/ 55 h 69"/>
                  <a:gd name="T58" fmla="*/ 32 w 131"/>
                  <a:gd name="T59" fmla="*/ 61 h 69"/>
                  <a:gd name="T60" fmla="*/ 42 w 131"/>
                  <a:gd name="T61" fmla="*/ 65 h 69"/>
                  <a:gd name="T62" fmla="*/ 53 w 131"/>
                  <a:gd name="T63" fmla="*/ 69 h 69"/>
                  <a:gd name="T64" fmla="*/ 64 w 131"/>
                  <a:gd name="T65" fmla="*/ 69 h 69"/>
                  <a:gd name="T66" fmla="*/ 68 w 131"/>
                  <a:gd name="T67" fmla="*/ 69 h 69"/>
                  <a:gd name="T68" fmla="*/ 72 w 131"/>
                  <a:gd name="T69" fmla="*/ 69 h 69"/>
                  <a:gd name="T70" fmla="*/ 82 w 131"/>
                  <a:gd name="T71" fmla="*/ 65 h 69"/>
                  <a:gd name="T72" fmla="*/ 91 w 131"/>
                  <a:gd name="T73" fmla="*/ 63 h 69"/>
                  <a:gd name="T74" fmla="*/ 100 w 131"/>
                  <a:gd name="T75" fmla="*/ 59 h 69"/>
                  <a:gd name="T76" fmla="*/ 108 w 131"/>
                  <a:gd name="T77" fmla="*/ 53 h 69"/>
                  <a:gd name="T78" fmla="*/ 114 w 131"/>
                  <a:gd name="T79" fmla="*/ 46 h 69"/>
                  <a:gd name="T80" fmla="*/ 119 w 131"/>
                  <a:gd name="T81" fmla="*/ 38 h 69"/>
                  <a:gd name="T82" fmla="*/ 123 w 131"/>
                  <a:gd name="T83" fmla="*/ 31 h 69"/>
                  <a:gd name="T84" fmla="*/ 127 w 131"/>
                  <a:gd name="T85" fmla="*/ 21 h 69"/>
                  <a:gd name="T86" fmla="*/ 129 w 131"/>
                  <a:gd name="T87" fmla="*/ 12 h 69"/>
                  <a:gd name="T88" fmla="*/ 131 w 131"/>
                  <a:gd name="T89" fmla="*/ 2 h 6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31"/>
                  <a:gd name="T136" fmla="*/ 0 h 69"/>
                  <a:gd name="T137" fmla="*/ 131 w 131"/>
                  <a:gd name="T138" fmla="*/ 69 h 6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339">
                <a:extLst>
                  <a:ext uri="{FF2B5EF4-FFF2-40B4-BE49-F238E27FC236}">
                    <a16:creationId xmlns:a16="http://schemas.microsoft.com/office/drawing/2014/main" id="{B70A4FE8-33A0-4B11-93A8-FAEBD077D2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>
                  <a:gd name="T0" fmla="*/ 127 w 127"/>
                  <a:gd name="T1" fmla="*/ 2 h 67"/>
                  <a:gd name="T2" fmla="*/ 127 w 127"/>
                  <a:gd name="T3" fmla="*/ 0 h 67"/>
                  <a:gd name="T4" fmla="*/ 127 w 127"/>
                  <a:gd name="T5" fmla="*/ 0 h 67"/>
                  <a:gd name="T6" fmla="*/ 125 w 127"/>
                  <a:gd name="T7" fmla="*/ 0 h 67"/>
                  <a:gd name="T8" fmla="*/ 123 w 127"/>
                  <a:gd name="T9" fmla="*/ 0 h 67"/>
                  <a:gd name="T10" fmla="*/ 123 w 127"/>
                  <a:gd name="T11" fmla="*/ 0 h 67"/>
                  <a:gd name="T12" fmla="*/ 123 w 127"/>
                  <a:gd name="T13" fmla="*/ 2 h 67"/>
                  <a:gd name="T14" fmla="*/ 121 w 127"/>
                  <a:gd name="T15" fmla="*/ 15 h 67"/>
                  <a:gd name="T16" fmla="*/ 117 w 127"/>
                  <a:gd name="T17" fmla="*/ 27 h 67"/>
                  <a:gd name="T18" fmla="*/ 112 w 127"/>
                  <a:gd name="T19" fmla="*/ 36 h 67"/>
                  <a:gd name="T20" fmla="*/ 104 w 127"/>
                  <a:gd name="T21" fmla="*/ 46 h 67"/>
                  <a:gd name="T22" fmla="*/ 97 w 127"/>
                  <a:gd name="T23" fmla="*/ 53 h 67"/>
                  <a:gd name="T24" fmla="*/ 85 w 127"/>
                  <a:gd name="T25" fmla="*/ 59 h 67"/>
                  <a:gd name="T26" fmla="*/ 74 w 127"/>
                  <a:gd name="T27" fmla="*/ 63 h 67"/>
                  <a:gd name="T28" fmla="*/ 62 w 127"/>
                  <a:gd name="T29" fmla="*/ 63 h 67"/>
                  <a:gd name="T30" fmla="*/ 51 w 127"/>
                  <a:gd name="T31" fmla="*/ 63 h 67"/>
                  <a:gd name="T32" fmla="*/ 42 w 127"/>
                  <a:gd name="T33" fmla="*/ 59 h 67"/>
                  <a:gd name="T34" fmla="*/ 32 w 127"/>
                  <a:gd name="T35" fmla="*/ 55 h 67"/>
                  <a:gd name="T36" fmla="*/ 25 w 127"/>
                  <a:gd name="T37" fmla="*/ 50 h 67"/>
                  <a:gd name="T38" fmla="*/ 17 w 127"/>
                  <a:gd name="T39" fmla="*/ 44 h 67"/>
                  <a:gd name="T40" fmla="*/ 11 w 127"/>
                  <a:gd name="T41" fmla="*/ 36 h 67"/>
                  <a:gd name="T42" fmla="*/ 6 w 127"/>
                  <a:gd name="T43" fmla="*/ 27 h 67"/>
                  <a:gd name="T44" fmla="*/ 4 w 127"/>
                  <a:gd name="T45" fmla="*/ 17 h 67"/>
                  <a:gd name="T46" fmla="*/ 2 w 127"/>
                  <a:gd name="T47" fmla="*/ 17 h 67"/>
                  <a:gd name="T48" fmla="*/ 0 w 127"/>
                  <a:gd name="T49" fmla="*/ 17 h 67"/>
                  <a:gd name="T50" fmla="*/ 4 w 127"/>
                  <a:gd name="T51" fmla="*/ 29 h 67"/>
                  <a:gd name="T52" fmla="*/ 7 w 127"/>
                  <a:gd name="T53" fmla="*/ 38 h 67"/>
                  <a:gd name="T54" fmla="*/ 15 w 127"/>
                  <a:gd name="T55" fmla="*/ 46 h 67"/>
                  <a:gd name="T56" fmla="*/ 23 w 127"/>
                  <a:gd name="T57" fmla="*/ 53 h 67"/>
                  <a:gd name="T58" fmla="*/ 30 w 127"/>
                  <a:gd name="T59" fmla="*/ 59 h 67"/>
                  <a:gd name="T60" fmla="*/ 40 w 127"/>
                  <a:gd name="T61" fmla="*/ 63 h 67"/>
                  <a:gd name="T62" fmla="*/ 51 w 127"/>
                  <a:gd name="T63" fmla="*/ 67 h 67"/>
                  <a:gd name="T64" fmla="*/ 62 w 127"/>
                  <a:gd name="T65" fmla="*/ 67 h 67"/>
                  <a:gd name="T66" fmla="*/ 76 w 127"/>
                  <a:gd name="T67" fmla="*/ 67 h 67"/>
                  <a:gd name="T68" fmla="*/ 87 w 127"/>
                  <a:gd name="T69" fmla="*/ 63 h 67"/>
                  <a:gd name="T70" fmla="*/ 98 w 127"/>
                  <a:gd name="T71" fmla="*/ 55 h 67"/>
                  <a:gd name="T72" fmla="*/ 108 w 127"/>
                  <a:gd name="T73" fmla="*/ 48 h 67"/>
                  <a:gd name="T74" fmla="*/ 116 w 127"/>
                  <a:gd name="T75" fmla="*/ 38 h 67"/>
                  <a:gd name="T76" fmla="*/ 121 w 127"/>
                  <a:gd name="T77" fmla="*/ 27 h 67"/>
                  <a:gd name="T78" fmla="*/ 125 w 127"/>
                  <a:gd name="T79" fmla="*/ 15 h 67"/>
                  <a:gd name="T80" fmla="*/ 127 w 127"/>
                  <a:gd name="T81" fmla="*/ 2 h 6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7"/>
                  <a:gd name="T124" fmla="*/ 0 h 67"/>
                  <a:gd name="T125" fmla="*/ 127 w 127"/>
                  <a:gd name="T126" fmla="*/ 67 h 6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340">
                <a:extLst>
                  <a:ext uri="{FF2B5EF4-FFF2-40B4-BE49-F238E27FC236}">
                    <a16:creationId xmlns:a16="http://schemas.microsoft.com/office/drawing/2014/main" id="{88377FC8-5490-4DAE-85E9-5534E80CC8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>
                  <a:gd name="T0" fmla="*/ 123 w 123"/>
                  <a:gd name="T1" fmla="*/ 2 h 65"/>
                  <a:gd name="T2" fmla="*/ 123 w 123"/>
                  <a:gd name="T3" fmla="*/ 0 h 65"/>
                  <a:gd name="T4" fmla="*/ 123 w 123"/>
                  <a:gd name="T5" fmla="*/ 0 h 65"/>
                  <a:gd name="T6" fmla="*/ 121 w 123"/>
                  <a:gd name="T7" fmla="*/ 0 h 65"/>
                  <a:gd name="T8" fmla="*/ 119 w 123"/>
                  <a:gd name="T9" fmla="*/ 0 h 65"/>
                  <a:gd name="T10" fmla="*/ 119 w 123"/>
                  <a:gd name="T11" fmla="*/ 2 h 65"/>
                  <a:gd name="T12" fmla="*/ 119 w 123"/>
                  <a:gd name="T13" fmla="*/ 2 h 65"/>
                  <a:gd name="T14" fmla="*/ 117 w 123"/>
                  <a:gd name="T15" fmla="*/ 14 h 65"/>
                  <a:gd name="T16" fmla="*/ 114 w 123"/>
                  <a:gd name="T17" fmla="*/ 25 h 65"/>
                  <a:gd name="T18" fmla="*/ 108 w 123"/>
                  <a:gd name="T19" fmla="*/ 36 h 65"/>
                  <a:gd name="T20" fmla="*/ 102 w 123"/>
                  <a:gd name="T21" fmla="*/ 44 h 65"/>
                  <a:gd name="T22" fmla="*/ 93 w 123"/>
                  <a:gd name="T23" fmla="*/ 51 h 65"/>
                  <a:gd name="T24" fmla="*/ 83 w 123"/>
                  <a:gd name="T25" fmla="*/ 57 h 65"/>
                  <a:gd name="T26" fmla="*/ 72 w 123"/>
                  <a:gd name="T27" fmla="*/ 61 h 65"/>
                  <a:gd name="T28" fmla="*/ 60 w 123"/>
                  <a:gd name="T29" fmla="*/ 61 h 65"/>
                  <a:gd name="T30" fmla="*/ 49 w 123"/>
                  <a:gd name="T31" fmla="*/ 61 h 65"/>
                  <a:gd name="T32" fmla="*/ 40 w 123"/>
                  <a:gd name="T33" fmla="*/ 57 h 65"/>
                  <a:gd name="T34" fmla="*/ 32 w 123"/>
                  <a:gd name="T35" fmla="*/ 53 h 65"/>
                  <a:gd name="T36" fmla="*/ 24 w 123"/>
                  <a:gd name="T37" fmla="*/ 48 h 65"/>
                  <a:gd name="T38" fmla="*/ 17 w 123"/>
                  <a:gd name="T39" fmla="*/ 42 h 65"/>
                  <a:gd name="T40" fmla="*/ 11 w 123"/>
                  <a:gd name="T41" fmla="*/ 34 h 65"/>
                  <a:gd name="T42" fmla="*/ 5 w 123"/>
                  <a:gd name="T43" fmla="*/ 27 h 65"/>
                  <a:gd name="T44" fmla="*/ 4 w 123"/>
                  <a:gd name="T45" fmla="*/ 17 h 65"/>
                  <a:gd name="T46" fmla="*/ 2 w 123"/>
                  <a:gd name="T47" fmla="*/ 17 h 65"/>
                  <a:gd name="T48" fmla="*/ 0 w 123"/>
                  <a:gd name="T49" fmla="*/ 17 h 65"/>
                  <a:gd name="T50" fmla="*/ 2 w 123"/>
                  <a:gd name="T51" fmla="*/ 27 h 65"/>
                  <a:gd name="T52" fmla="*/ 7 w 123"/>
                  <a:gd name="T53" fmla="*/ 36 h 65"/>
                  <a:gd name="T54" fmla="*/ 13 w 123"/>
                  <a:gd name="T55" fmla="*/ 44 h 65"/>
                  <a:gd name="T56" fmla="*/ 21 w 123"/>
                  <a:gd name="T57" fmla="*/ 51 h 65"/>
                  <a:gd name="T58" fmla="*/ 30 w 123"/>
                  <a:gd name="T59" fmla="*/ 57 h 65"/>
                  <a:gd name="T60" fmla="*/ 40 w 123"/>
                  <a:gd name="T61" fmla="*/ 61 h 65"/>
                  <a:gd name="T62" fmla="*/ 49 w 123"/>
                  <a:gd name="T63" fmla="*/ 65 h 65"/>
                  <a:gd name="T64" fmla="*/ 60 w 123"/>
                  <a:gd name="T65" fmla="*/ 65 h 65"/>
                  <a:gd name="T66" fmla="*/ 72 w 123"/>
                  <a:gd name="T67" fmla="*/ 65 h 65"/>
                  <a:gd name="T68" fmla="*/ 85 w 123"/>
                  <a:gd name="T69" fmla="*/ 61 h 65"/>
                  <a:gd name="T70" fmla="*/ 95 w 123"/>
                  <a:gd name="T71" fmla="*/ 55 h 65"/>
                  <a:gd name="T72" fmla="*/ 104 w 123"/>
                  <a:gd name="T73" fmla="*/ 48 h 65"/>
                  <a:gd name="T74" fmla="*/ 112 w 123"/>
                  <a:gd name="T75" fmla="*/ 38 h 65"/>
                  <a:gd name="T76" fmla="*/ 117 w 123"/>
                  <a:gd name="T77" fmla="*/ 27 h 65"/>
                  <a:gd name="T78" fmla="*/ 121 w 123"/>
                  <a:gd name="T79" fmla="*/ 15 h 65"/>
                  <a:gd name="T80" fmla="*/ 123 w 123"/>
                  <a:gd name="T81" fmla="*/ 2 h 6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3"/>
                  <a:gd name="T124" fmla="*/ 0 h 65"/>
                  <a:gd name="T125" fmla="*/ 123 w 123"/>
                  <a:gd name="T126" fmla="*/ 65 h 6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341">
                <a:extLst>
                  <a:ext uri="{FF2B5EF4-FFF2-40B4-BE49-F238E27FC236}">
                    <a16:creationId xmlns:a16="http://schemas.microsoft.com/office/drawing/2014/main" id="{0C8555E2-6C93-466D-957A-77DC43A69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>
                  <a:gd name="T0" fmla="*/ 119 w 119"/>
                  <a:gd name="T1" fmla="*/ 2 h 63"/>
                  <a:gd name="T2" fmla="*/ 119 w 119"/>
                  <a:gd name="T3" fmla="*/ 0 h 63"/>
                  <a:gd name="T4" fmla="*/ 119 w 119"/>
                  <a:gd name="T5" fmla="*/ 0 h 63"/>
                  <a:gd name="T6" fmla="*/ 117 w 119"/>
                  <a:gd name="T7" fmla="*/ 0 h 63"/>
                  <a:gd name="T8" fmla="*/ 115 w 119"/>
                  <a:gd name="T9" fmla="*/ 0 h 63"/>
                  <a:gd name="T10" fmla="*/ 115 w 119"/>
                  <a:gd name="T11" fmla="*/ 2 h 63"/>
                  <a:gd name="T12" fmla="*/ 115 w 119"/>
                  <a:gd name="T13" fmla="*/ 2 h 63"/>
                  <a:gd name="T14" fmla="*/ 113 w 119"/>
                  <a:gd name="T15" fmla="*/ 14 h 63"/>
                  <a:gd name="T16" fmla="*/ 110 w 119"/>
                  <a:gd name="T17" fmla="*/ 25 h 63"/>
                  <a:gd name="T18" fmla="*/ 106 w 119"/>
                  <a:gd name="T19" fmla="*/ 34 h 63"/>
                  <a:gd name="T20" fmla="*/ 98 w 119"/>
                  <a:gd name="T21" fmla="*/ 42 h 63"/>
                  <a:gd name="T22" fmla="*/ 91 w 119"/>
                  <a:gd name="T23" fmla="*/ 50 h 63"/>
                  <a:gd name="T24" fmla="*/ 79 w 119"/>
                  <a:gd name="T25" fmla="*/ 55 h 63"/>
                  <a:gd name="T26" fmla="*/ 70 w 119"/>
                  <a:gd name="T27" fmla="*/ 59 h 63"/>
                  <a:gd name="T28" fmla="*/ 58 w 119"/>
                  <a:gd name="T29" fmla="*/ 59 h 63"/>
                  <a:gd name="T30" fmla="*/ 49 w 119"/>
                  <a:gd name="T31" fmla="*/ 59 h 63"/>
                  <a:gd name="T32" fmla="*/ 39 w 119"/>
                  <a:gd name="T33" fmla="*/ 55 h 63"/>
                  <a:gd name="T34" fmla="*/ 30 w 119"/>
                  <a:gd name="T35" fmla="*/ 51 h 63"/>
                  <a:gd name="T36" fmla="*/ 22 w 119"/>
                  <a:gd name="T37" fmla="*/ 48 h 63"/>
                  <a:gd name="T38" fmla="*/ 17 w 119"/>
                  <a:gd name="T39" fmla="*/ 40 h 63"/>
                  <a:gd name="T40" fmla="*/ 11 w 119"/>
                  <a:gd name="T41" fmla="*/ 34 h 63"/>
                  <a:gd name="T42" fmla="*/ 5 w 119"/>
                  <a:gd name="T43" fmla="*/ 25 h 63"/>
                  <a:gd name="T44" fmla="*/ 3 w 119"/>
                  <a:gd name="T45" fmla="*/ 15 h 63"/>
                  <a:gd name="T46" fmla="*/ 2 w 119"/>
                  <a:gd name="T47" fmla="*/ 17 h 63"/>
                  <a:gd name="T48" fmla="*/ 0 w 119"/>
                  <a:gd name="T49" fmla="*/ 17 h 63"/>
                  <a:gd name="T50" fmla="*/ 2 w 119"/>
                  <a:gd name="T51" fmla="*/ 27 h 63"/>
                  <a:gd name="T52" fmla="*/ 7 w 119"/>
                  <a:gd name="T53" fmla="*/ 36 h 63"/>
                  <a:gd name="T54" fmla="*/ 13 w 119"/>
                  <a:gd name="T55" fmla="*/ 44 h 63"/>
                  <a:gd name="T56" fmla="*/ 21 w 119"/>
                  <a:gd name="T57" fmla="*/ 50 h 63"/>
                  <a:gd name="T58" fmla="*/ 28 w 119"/>
                  <a:gd name="T59" fmla="*/ 55 h 63"/>
                  <a:gd name="T60" fmla="*/ 38 w 119"/>
                  <a:gd name="T61" fmla="*/ 59 h 63"/>
                  <a:gd name="T62" fmla="*/ 47 w 119"/>
                  <a:gd name="T63" fmla="*/ 63 h 63"/>
                  <a:gd name="T64" fmla="*/ 58 w 119"/>
                  <a:gd name="T65" fmla="*/ 63 h 63"/>
                  <a:gd name="T66" fmla="*/ 70 w 119"/>
                  <a:gd name="T67" fmla="*/ 63 h 63"/>
                  <a:gd name="T68" fmla="*/ 81 w 119"/>
                  <a:gd name="T69" fmla="*/ 59 h 63"/>
                  <a:gd name="T70" fmla="*/ 93 w 119"/>
                  <a:gd name="T71" fmla="*/ 53 h 63"/>
                  <a:gd name="T72" fmla="*/ 100 w 119"/>
                  <a:gd name="T73" fmla="*/ 46 h 63"/>
                  <a:gd name="T74" fmla="*/ 108 w 119"/>
                  <a:gd name="T75" fmla="*/ 36 h 63"/>
                  <a:gd name="T76" fmla="*/ 113 w 119"/>
                  <a:gd name="T77" fmla="*/ 27 h 63"/>
                  <a:gd name="T78" fmla="*/ 117 w 119"/>
                  <a:gd name="T79" fmla="*/ 15 h 63"/>
                  <a:gd name="T80" fmla="*/ 119 w 119"/>
                  <a:gd name="T81" fmla="*/ 2 h 6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9"/>
                  <a:gd name="T124" fmla="*/ 0 h 63"/>
                  <a:gd name="T125" fmla="*/ 119 w 119"/>
                  <a:gd name="T126" fmla="*/ 63 h 6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342">
                <a:extLst>
                  <a:ext uri="{FF2B5EF4-FFF2-40B4-BE49-F238E27FC236}">
                    <a16:creationId xmlns:a16="http://schemas.microsoft.com/office/drawing/2014/main" id="{D9B91087-9333-4CB3-8FDB-4881B8975E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>
                  <a:gd name="T0" fmla="*/ 115 w 115"/>
                  <a:gd name="T1" fmla="*/ 2 h 61"/>
                  <a:gd name="T2" fmla="*/ 115 w 115"/>
                  <a:gd name="T3" fmla="*/ 2 h 61"/>
                  <a:gd name="T4" fmla="*/ 115 w 115"/>
                  <a:gd name="T5" fmla="*/ 0 h 61"/>
                  <a:gd name="T6" fmla="*/ 113 w 115"/>
                  <a:gd name="T7" fmla="*/ 0 h 61"/>
                  <a:gd name="T8" fmla="*/ 111 w 115"/>
                  <a:gd name="T9" fmla="*/ 0 h 61"/>
                  <a:gd name="T10" fmla="*/ 111 w 115"/>
                  <a:gd name="T11" fmla="*/ 0 h 61"/>
                  <a:gd name="T12" fmla="*/ 111 w 115"/>
                  <a:gd name="T13" fmla="*/ 0 h 61"/>
                  <a:gd name="T14" fmla="*/ 111 w 115"/>
                  <a:gd name="T15" fmla="*/ 2 h 61"/>
                  <a:gd name="T16" fmla="*/ 111 w 115"/>
                  <a:gd name="T17" fmla="*/ 2 h 61"/>
                  <a:gd name="T18" fmla="*/ 110 w 115"/>
                  <a:gd name="T19" fmla="*/ 14 h 61"/>
                  <a:gd name="T20" fmla="*/ 106 w 115"/>
                  <a:gd name="T21" fmla="*/ 25 h 61"/>
                  <a:gd name="T22" fmla="*/ 102 w 115"/>
                  <a:gd name="T23" fmla="*/ 33 h 61"/>
                  <a:gd name="T24" fmla="*/ 94 w 115"/>
                  <a:gd name="T25" fmla="*/ 42 h 61"/>
                  <a:gd name="T26" fmla="*/ 87 w 115"/>
                  <a:gd name="T27" fmla="*/ 48 h 61"/>
                  <a:gd name="T28" fmla="*/ 77 w 115"/>
                  <a:gd name="T29" fmla="*/ 53 h 61"/>
                  <a:gd name="T30" fmla="*/ 68 w 115"/>
                  <a:gd name="T31" fmla="*/ 57 h 61"/>
                  <a:gd name="T32" fmla="*/ 56 w 115"/>
                  <a:gd name="T33" fmla="*/ 57 h 61"/>
                  <a:gd name="T34" fmla="*/ 47 w 115"/>
                  <a:gd name="T35" fmla="*/ 57 h 61"/>
                  <a:gd name="T36" fmla="*/ 37 w 115"/>
                  <a:gd name="T37" fmla="*/ 55 h 61"/>
                  <a:gd name="T38" fmla="*/ 30 w 115"/>
                  <a:gd name="T39" fmla="*/ 51 h 61"/>
                  <a:gd name="T40" fmla="*/ 22 w 115"/>
                  <a:gd name="T41" fmla="*/ 46 h 61"/>
                  <a:gd name="T42" fmla="*/ 15 w 115"/>
                  <a:gd name="T43" fmla="*/ 40 h 61"/>
                  <a:gd name="T44" fmla="*/ 9 w 115"/>
                  <a:gd name="T45" fmla="*/ 33 h 61"/>
                  <a:gd name="T46" fmla="*/ 5 w 115"/>
                  <a:gd name="T47" fmla="*/ 25 h 61"/>
                  <a:gd name="T48" fmla="*/ 3 w 115"/>
                  <a:gd name="T49" fmla="*/ 15 h 61"/>
                  <a:gd name="T50" fmla="*/ 1 w 115"/>
                  <a:gd name="T51" fmla="*/ 15 h 61"/>
                  <a:gd name="T52" fmla="*/ 0 w 115"/>
                  <a:gd name="T53" fmla="*/ 17 h 61"/>
                  <a:gd name="T54" fmla="*/ 1 w 115"/>
                  <a:gd name="T55" fmla="*/ 27 h 61"/>
                  <a:gd name="T56" fmla="*/ 7 w 115"/>
                  <a:gd name="T57" fmla="*/ 34 h 61"/>
                  <a:gd name="T58" fmla="*/ 13 w 115"/>
                  <a:gd name="T59" fmla="*/ 42 h 61"/>
                  <a:gd name="T60" fmla="*/ 20 w 115"/>
                  <a:gd name="T61" fmla="*/ 48 h 61"/>
                  <a:gd name="T62" fmla="*/ 28 w 115"/>
                  <a:gd name="T63" fmla="*/ 53 h 61"/>
                  <a:gd name="T64" fmla="*/ 36 w 115"/>
                  <a:gd name="T65" fmla="*/ 57 h 61"/>
                  <a:gd name="T66" fmla="*/ 45 w 115"/>
                  <a:gd name="T67" fmla="*/ 61 h 61"/>
                  <a:gd name="T68" fmla="*/ 56 w 115"/>
                  <a:gd name="T69" fmla="*/ 61 h 61"/>
                  <a:gd name="T70" fmla="*/ 68 w 115"/>
                  <a:gd name="T71" fmla="*/ 61 h 61"/>
                  <a:gd name="T72" fmla="*/ 79 w 115"/>
                  <a:gd name="T73" fmla="*/ 57 h 61"/>
                  <a:gd name="T74" fmla="*/ 89 w 115"/>
                  <a:gd name="T75" fmla="*/ 51 h 61"/>
                  <a:gd name="T76" fmla="*/ 98 w 115"/>
                  <a:gd name="T77" fmla="*/ 44 h 61"/>
                  <a:gd name="T78" fmla="*/ 104 w 115"/>
                  <a:gd name="T79" fmla="*/ 36 h 61"/>
                  <a:gd name="T80" fmla="*/ 110 w 115"/>
                  <a:gd name="T81" fmla="*/ 25 h 61"/>
                  <a:gd name="T82" fmla="*/ 113 w 115"/>
                  <a:gd name="T83" fmla="*/ 14 h 61"/>
                  <a:gd name="T84" fmla="*/ 115 w 115"/>
                  <a:gd name="T85" fmla="*/ 2 h 6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15"/>
                  <a:gd name="T130" fmla="*/ 0 h 61"/>
                  <a:gd name="T131" fmla="*/ 115 w 115"/>
                  <a:gd name="T132" fmla="*/ 61 h 61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343">
                <a:extLst>
                  <a:ext uri="{FF2B5EF4-FFF2-40B4-BE49-F238E27FC236}">
                    <a16:creationId xmlns:a16="http://schemas.microsoft.com/office/drawing/2014/main" id="{254A09B0-02D4-4036-AA8D-95C8BDA610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>
                  <a:gd name="T0" fmla="*/ 112 w 112"/>
                  <a:gd name="T1" fmla="*/ 2 h 59"/>
                  <a:gd name="T2" fmla="*/ 112 w 112"/>
                  <a:gd name="T3" fmla="*/ 2 h 59"/>
                  <a:gd name="T4" fmla="*/ 112 w 112"/>
                  <a:gd name="T5" fmla="*/ 0 h 59"/>
                  <a:gd name="T6" fmla="*/ 110 w 112"/>
                  <a:gd name="T7" fmla="*/ 0 h 59"/>
                  <a:gd name="T8" fmla="*/ 110 w 112"/>
                  <a:gd name="T9" fmla="*/ 0 h 59"/>
                  <a:gd name="T10" fmla="*/ 109 w 112"/>
                  <a:gd name="T11" fmla="*/ 0 h 59"/>
                  <a:gd name="T12" fmla="*/ 109 w 112"/>
                  <a:gd name="T13" fmla="*/ 0 h 59"/>
                  <a:gd name="T14" fmla="*/ 109 w 112"/>
                  <a:gd name="T15" fmla="*/ 2 h 59"/>
                  <a:gd name="T16" fmla="*/ 109 w 112"/>
                  <a:gd name="T17" fmla="*/ 2 h 59"/>
                  <a:gd name="T18" fmla="*/ 107 w 112"/>
                  <a:gd name="T19" fmla="*/ 14 h 59"/>
                  <a:gd name="T20" fmla="*/ 105 w 112"/>
                  <a:gd name="T21" fmla="*/ 23 h 59"/>
                  <a:gd name="T22" fmla="*/ 99 w 112"/>
                  <a:gd name="T23" fmla="*/ 33 h 59"/>
                  <a:gd name="T24" fmla="*/ 93 w 112"/>
                  <a:gd name="T25" fmla="*/ 40 h 59"/>
                  <a:gd name="T26" fmla="*/ 84 w 112"/>
                  <a:gd name="T27" fmla="*/ 46 h 59"/>
                  <a:gd name="T28" fmla="*/ 76 w 112"/>
                  <a:gd name="T29" fmla="*/ 51 h 59"/>
                  <a:gd name="T30" fmla="*/ 65 w 112"/>
                  <a:gd name="T31" fmla="*/ 55 h 59"/>
                  <a:gd name="T32" fmla="*/ 55 w 112"/>
                  <a:gd name="T33" fmla="*/ 55 h 59"/>
                  <a:gd name="T34" fmla="*/ 46 w 112"/>
                  <a:gd name="T35" fmla="*/ 55 h 59"/>
                  <a:gd name="T36" fmla="*/ 36 w 112"/>
                  <a:gd name="T37" fmla="*/ 53 h 59"/>
                  <a:gd name="T38" fmla="*/ 29 w 112"/>
                  <a:gd name="T39" fmla="*/ 50 h 59"/>
                  <a:gd name="T40" fmla="*/ 21 w 112"/>
                  <a:gd name="T41" fmla="*/ 44 h 59"/>
                  <a:gd name="T42" fmla="*/ 16 w 112"/>
                  <a:gd name="T43" fmla="*/ 38 h 59"/>
                  <a:gd name="T44" fmla="*/ 10 w 112"/>
                  <a:gd name="T45" fmla="*/ 33 h 59"/>
                  <a:gd name="T46" fmla="*/ 6 w 112"/>
                  <a:gd name="T47" fmla="*/ 23 h 59"/>
                  <a:gd name="T48" fmla="*/ 4 w 112"/>
                  <a:gd name="T49" fmla="*/ 15 h 59"/>
                  <a:gd name="T50" fmla="*/ 2 w 112"/>
                  <a:gd name="T51" fmla="*/ 15 h 59"/>
                  <a:gd name="T52" fmla="*/ 0 w 112"/>
                  <a:gd name="T53" fmla="*/ 15 h 59"/>
                  <a:gd name="T54" fmla="*/ 2 w 112"/>
                  <a:gd name="T55" fmla="*/ 25 h 59"/>
                  <a:gd name="T56" fmla="*/ 8 w 112"/>
                  <a:gd name="T57" fmla="*/ 34 h 59"/>
                  <a:gd name="T58" fmla="*/ 14 w 112"/>
                  <a:gd name="T59" fmla="*/ 40 h 59"/>
                  <a:gd name="T60" fmla="*/ 19 w 112"/>
                  <a:gd name="T61" fmla="*/ 48 h 59"/>
                  <a:gd name="T62" fmla="*/ 27 w 112"/>
                  <a:gd name="T63" fmla="*/ 51 h 59"/>
                  <a:gd name="T64" fmla="*/ 36 w 112"/>
                  <a:gd name="T65" fmla="*/ 55 h 59"/>
                  <a:gd name="T66" fmla="*/ 46 w 112"/>
                  <a:gd name="T67" fmla="*/ 59 h 59"/>
                  <a:gd name="T68" fmla="*/ 55 w 112"/>
                  <a:gd name="T69" fmla="*/ 59 h 59"/>
                  <a:gd name="T70" fmla="*/ 67 w 112"/>
                  <a:gd name="T71" fmla="*/ 59 h 59"/>
                  <a:gd name="T72" fmla="*/ 76 w 112"/>
                  <a:gd name="T73" fmla="*/ 55 h 59"/>
                  <a:gd name="T74" fmla="*/ 88 w 112"/>
                  <a:gd name="T75" fmla="*/ 50 h 59"/>
                  <a:gd name="T76" fmla="*/ 95 w 112"/>
                  <a:gd name="T77" fmla="*/ 42 h 59"/>
                  <a:gd name="T78" fmla="*/ 103 w 112"/>
                  <a:gd name="T79" fmla="*/ 34 h 59"/>
                  <a:gd name="T80" fmla="*/ 107 w 112"/>
                  <a:gd name="T81" fmla="*/ 25 h 59"/>
                  <a:gd name="T82" fmla="*/ 110 w 112"/>
                  <a:gd name="T83" fmla="*/ 14 h 59"/>
                  <a:gd name="T84" fmla="*/ 112 w 112"/>
                  <a:gd name="T85" fmla="*/ 2 h 5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12"/>
                  <a:gd name="T130" fmla="*/ 0 h 59"/>
                  <a:gd name="T131" fmla="*/ 112 w 112"/>
                  <a:gd name="T132" fmla="*/ 59 h 5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344">
                <a:extLst>
                  <a:ext uri="{FF2B5EF4-FFF2-40B4-BE49-F238E27FC236}">
                    <a16:creationId xmlns:a16="http://schemas.microsoft.com/office/drawing/2014/main" id="{CB05AAB4-DB6C-4307-9776-0CDFC21DC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>
                  <a:gd name="T0" fmla="*/ 108 w 108"/>
                  <a:gd name="T1" fmla="*/ 2 h 57"/>
                  <a:gd name="T2" fmla="*/ 108 w 108"/>
                  <a:gd name="T3" fmla="*/ 2 h 57"/>
                  <a:gd name="T4" fmla="*/ 108 w 108"/>
                  <a:gd name="T5" fmla="*/ 0 h 57"/>
                  <a:gd name="T6" fmla="*/ 107 w 108"/>
                  <a:gd name="T7" fmla="*/ 0 h 57"/>
                  <a:gd name="T8" fmla="*/ 105 w 108"/>
                  <a:gd name="T9" fmla="*/ 0 h 57"/>
                  <a:gd name="T10" fmla="*/ 105 w 108"/>
                  <a:gd name="T11" fmla="*/ 2 h 57"/>
                  <a:gd name="T12" fmla="*/ 105 w 108"/>
                  <a:gd name="T13" fmla="*/ 2 h 57"/>
                  <a:gd name="T14" fmla="*/ 103 w 108"/>
                  <a:gd name="T15" fmla="*/ 14 h 57"/>
                  <a:gd name="T16" fmla="*/ 101 w 108"/>
                  <a:gd name="T17" fmla="*/ 23 h 57"/>
                  <a:gd name="T18" fmla="*/ 95 w 108"/>
                  <a:gd name="T19" fmla="*/ 31 h 57"/>
                  <a:gd name="T20" fmla="*/ 89 w 108"/>
                  <a:gd name="T21" fmla="*/ 38 h 57"/>
                  <a:gd name="T22" fmla="*/ 82 w 108"/>
                  <a:gd name="T23" fmla="*/ 46 h 57"/>
                  <a:gd name="T24" fmla="*/ 72 w 108"/>
                  <a:gd name="T25" fmla="*/ 50 h 57"/>
                  <a:gd name="T26" fmla="*/ 63 w 108"/>
                  <a:gd name="T27" fmla="*/ 53 h 57"/>
                  <a:gd name="T28" fmla="*/ 53 w 108"/>
                  <a:gd name="T29" fmla="*/ 53 h 57"/>
                  <a:gd name="T30" fmla="*/ 44 w 108"/>
                  <a:gd name="T31" fmla="*/ 53 h 57"/>
                  <a:gd name="T32" fmla="*/ 36 w 108"/>
                  <a:gd name="T33" fmla="*/ 51 h 57"/>
                  <a:gd name="T34" fmla="*/ 29 w 108"/>
                  <a:gd name="T35" fmla="*/ 48 h 57"/>
                  <a:gd name="T36" fmla="*/ 21 w 108"/>
                  <a:gd name="T37" fmla="*/ 42 h 57"/>
                  <a:gd name="T38" fmla="*/ 16 w 108"/>
                  <a:gd name="T39" fmla="*/ 36 h 57"/>
                  <a:gd name="T40" fmla="*/ 10 w 108"/>
                  <a:gd name="T41" fmla="*/ 31 h 57"/>
                  <a:gd name="T42" fmla="*/ 6 w 108"/>
                  <a:gd name="T43" fmla="*/ 23 h 57"/>
                  <a:gd name="T44" fmla="*/ 4 w 108"/>
                  <a:gd name="T45" fmla="*/ 15 h 57"/>
                  <a:gd name="T46" fmla="*/ 2 w 108"/>
                  <a:gd name="T47" fmla="*/ 15 h 57"/>
                  <a:gd name="T48" fmla="*/ 0 w 108"/>
                  <a:gd name="T49" fmla="*/ 15 h 57"/>
                  <a:gd name="T50" fmla="*/ 2 w 108"/>
                  <a:gd name="T51" fmla="*/ 25 h 57"/>
                  <a:gd name="T52" fmla="*/ 6 w 108"/>
                  <a:gd name="T53" fmla="*/ 33 h 57"/>
                  <a:gd name="T54" fmla="*/ 12 w 108"/>
                  <a:gd name="T55" fmla="*/ 40 h 57"/>
                  <a:gd name="T56" fmla="*/ 19 w 108"/>
                  <a:gd name="T57" fmla="*/ 46 h 57"/>
                  <a:gd name="T58" fmla="*/ 27 w 108"/>
                  <a:gd name="T59" fmla="*/ 51 h 57"/>
                  <a:gd name="T60" fmla="*/ 34 w 108"/>
                  <a:gd name="T61" fmla="*/ 55 h 57"/>
                  <a:gd name="T62" fmla="*/ 44 w 108"/>
                  <a:gd name="T63" fmla="*/ 57 h 57"/>
                  <a:gd name="T64" fmla="*/ 53 w 108"/>
                  <a:gd name="T65" fmla="*/ 57 h 57"/>
                  <a:gd name="T66" fmla="*/ 65 w 108"/>
                  <a:gd name="T67" fmla="*/ 57 h 57"/>
                  <a:gd name="T68" fmla="*/ 74 w 108"/>
                  <a:gd name="T69" fmla="*/ 53 h 57"/>
                  <a:gd name="T70" fmla="*/ 84 w 108"/>
                  <a:gd name="T71" fmla="*/ 48 h 57"/>
                  <a:gd name="T72" fmla="*/ 91 w 108"/>
                  <a:gd name="T73" fmla="*/ 42 h 57"/>
                  <a:gd name="T74" fmla="*/ 99 w 108"/>
                  <a:gd name="T75" fmla="*/ 33 h 57"/>
                  <a:gd name="T76" fmla="*/ 103 w 108"/>
                  <a:gd name="T77" fmla="*/ 25 h 57"/>
                  <a:gd name="T78" fmla="*/ 107 w 108"/>
                  <a:gd name="T79" fmla="*/ 14 h 57"/>
                  <a:gd name="T80" fmla="*/ 108 w 108"/>
                  <a:gd name="T81" fmla="*/ 2 h 5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8"/>
                  <a:gd name="T124" fmla="*/ 0 h 57"/>
                  <a:gd name="T125" fmla="*/ 108 w 108"/>
                  <a:gd name="T126" fmla="*/ 57 h 5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345">
                <a:extLst>
                  <a:ext uri="{FF2B5EF4-FFF2-40B4-BE49-F238E27FC236}">
                    <a16:creationId xmlns:a16="http://schemas.microsoft.com/office/drawing/2014/main" id="{23E11330-FE2C-49E0-819A-520935425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>
                  <a:gd name="T0" fmla="*/ 105 w 105"/>
                  <a:gd name="T1" fmla="*/ 2 h 55"/>
                  <a:gd name="T2" fmla="*/ 105 w 105"/>
                  <a:gd name="T3" fmla="*/ 2 h 55"/>
                  <a:gd name="T4" fmla="*/ 105 w 105"/>
                  <a:gd name="T5" fmla="*/ 0 h 55"/>
                  <a:gd name="T6" fmla="*/ 103 w 105"/>
                  <a:gd name="T7" fmla="*/ 0 h 55"/>
                  <a:gd name="T8" fmla="*/ 101 w 105"/>
                  <a:gd name="T9" fmla="*/ 0 h 55"/>
                  <a:gd name="T10" fmla="*/ 101 w 105"/>
                  <a:gd name="T11" fmla="*/ 2 h 55"/>
                  <a:gd name="T12" fmla="*/ 101 w 105"/>
                  <a:gd name="T13" fmla="*/ 2 h 55"/>
                  <a:gd name="T14" fmla="*/ 99 w 105"/>
                  <a:gd name="T15" fmla="*/ 12 h 55"/>
                  <a:gd name="T16" fmla="*/ 97 w 105"/>
                  <a:gd name="T17" fmla="*/ 21 h 55"/>
                  <a:gd name="T18" fmla="*/ 91 w 105"/>
                  <a:gd name="T19" fmla="*/ 31 h 55"/>
                  <a:gd name="T20" fmla="*/ 86 w 105"/>
                  <a:gd name="T21" fmla="*/ 38 h 55"/>
                  <a:gd name="T22" fmla="*/ 78 w 105"/>
                  <a:gd name="T23" fmla="*/ 44 h 55"/>
                  <a:gd name="T24" fmla="*/ 70 w 105"/>
                  <a:gd name="T25" fmla="*/ 48 h 55"/>
                  <a:gd name="T26" fmla="*/ 61 w 105"/>
                  <a:gd name="T27" fmla="*/ 51 h 55"/>
                  <a:gd name="T28" fmla="*/ 51 w 105"/>
                  <a:gd name="T29" fmla="*/ 51 h 55"/>
                  <a:gd name="T30" fmla="*/ 42 w 105"/>
                  <a:gd name="T31" fmla="*/ 51 h 55"/>
                  <a:gd name="T32" fmla="*/ 34 w 105"/>
                  <a:gd name="T33" fmla="*/ 50 h 55"/>
                  <a:gd name="T34" fmla="*/ 27 w 105"/>
                  <a:gd name="T35" fmla="*/ 46 h 55"/>
                  <a:gd name="T36" fmla="*/ 21 w 105"/>
                  <a:gd name="T37" fmla="*/ 42 h 55"/>
                  <a:gd name="T38" fmla="*/ 15 w 105"/>
                  <a:gd name="T39" fmla="*/ 36 h 55"/>
                  <a:gd name="T40" fmla="*/ 10 w 105"/>
                  <a:gd name="T41" fmla="*/ 31 h 55"/>
                  <a:gd name="T42" fmla="*/ 6 w 105"/>
                  <a:gd name="T43" fmla="*/ 23 h 55"/>
                  <a:gd name="T44" fmla="*/ 4 w 105"/>
                  <a:gd name="T45" fmla="*/ 15 h 55"/>
                  <a:gd name="T46" fmla="*/ 2 w 105"/>
                  <a:gd name="T47" fmla="*/ 15 h 55"/>
                  <a:gd name="T48" fmla="*/ 0 w 105"/>
                  <a:gd name="T49" fmla="*/ 15 h 55"/>
                  <a:gd name="T50" fmla="*/ 2 w 105"/>
                  <a:gd name="T51" fmla="*/ 23 h 55"/>
                  <a:gd name="T52" fmla="*/ 6 w 105"/>
                  <a:gd name="T53" fmla="*/ 33 h 55"/>
                  <a:gd name="T54" fmla="*/ 12 w 105"/>
                  <a:gd name="T55" fmla="*/ 38 h 55"/>
                  <a:gd name="T56" fmla="*/ 17 w 105"/>
                  <a:gd name="T57" fmla="*/ 44 h 55"/>
                  <a:gd name="T58" fmla="*/ 25 w 105"/>
                  <a:gd name="T59" fmla="*/ 50 h 55"/>
                  <a:gd name="T60" fmla="*/ 32 w 105"/>
                  <a:gd name="T61" fmla="*/ 53 h 55"/>
                  <a:gd name="T62" fmla="*/ 42 w 105"/>
                  <a:gd name="T63" fmla="*/ 55 h 55"/>
                  <a:gd name="T64" fmla="*/ 51 w 105"/>
                  <a:gd name="T65" fmla="*/ 55 h 55"/>
                  <a:gd name="T66" fmla="*/ 61 w 105"/>
                  <a:gd name="T67" fmla="*/ 55 h 55"/>
                  <a:gd name="T68" fmla="*/ 72 w 105"/>
                  <a:gd name="T69" fmla="*/ 51 h 55"/>
                  <a:gd name="T70" fmla="*/ 80 w 105"/>
                  <a:gd name="T71" fmla="*/ 46 h 55"/>
                  <a:gd name="T72" fmla="*/ 89 w 105"/>
                  <a:gd name="T73" fmla="*/ 40 h 55"/>
                  <a:gd name="T74" fmla="*/ 95 w 105"/>
                  <a:gd name="T75" fmla="*/ 33 h 55"/>
                  <a:gd name="T76" fmla="*/ 101 w 105"/>
                  <a:gd name="T77" fmla="*/ 23 h 55"/>
                  <a:gd name="T78" fmla="*/ 103 w 105"/>
                  <a:gd name="T79" fmla="*/ 14 h 55"/>
                  <a:gd name="T80" fmla="*/ 105 w 105"/>
                  <a:gd name="T81" fmla="*/ 2 h 5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5"/>
                  <a:gd name="T124" fmla="*/ 0 h 55"/>
                  <a:gd name="T125" fmla="*/ 105 w 105"/>
                  <a:gd name="T126" fmla="*/ 55 h 5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346">
                <a:extLst>
                  <a:ext uri="{FF2B5EF4-FFF2-40B4-BE49-F238E27FC236}">
                    <a16:creationId xmlns:a16="http://schemas.microsoft.com/office/drawing/2014/main" id="{2BFCA656-8553-4EDF-A7B6-8D45977AE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>
                  <a:gd name="T0" fmla="*/ 101 w 101"/>
                  <a:gd name="T1" fmla="*/ 2 h 53"/>
                  <a:gd name="T2" fmla="*/ 101 w 101"/>
                  <a:gd name="T3" fmla="*/ 2 h 53"/>
                  <a:gd name="T4" fmla="*/ 101 w 101"/>
                  <a:gd name="T5" fmla="*/ 0 h 53"/>
                  <a:gd name="T6" fmla="*/ 99 w 101"/>
                  <a:gd name="T7" fmla="*/ 0 h 53"/>
                  <a:gd name="T8" fmla="*/ 97 w 101"/>
                  <a:gd name="T9" fmla="*/ 0 h 53"/>
                  <a:gd name="T10" fmla="*/ 97 w 101"/>
                  <a:gd name="T11" fmla="*/ 2 h 53"/>
                  <a:gd name="T12" fmla="*/ 97 w 101"/>
                  <a:gd name="T13" fmla="*/ 2 h 53"/>
                  <a:gd name="T14" fmla="*/ 95 w 101"/>
                  <a:gd name="T15" fmla="*/ 12 h 53"/>
                  <a:gd name="T16" fmla="*/ 93 w 101"/>
                  <a:gd name="T17" fmla="*/ 21 h 53"/>
                  <a:gd name="T18" fmla="*/ 87 w 101"/>
                  <a:gd name="T19" fmla="*/ 29 h 53"/>
                  <a:gd name="T20" fmla="*/ 82 w 101"/>
                  <a:gd name="T21" fmla="*/ 36 h 53"/>
                  <a:gd name="T22" fmla="*/ 76 w 101"/>
                  <a:gd name="T23" fmla="*/ 42 h 53"/>
                  <a:gd name="T24" fmla="*/ 67 w 101"/>
                  <a:gd name="T25" fmla="*/ 46 h 53"/>
                  <a:gd name="T26" fmla="*/ 59 w 101"/>
                  <a:gd name="T27" fmla="*/ 50 h 53"/>
                  <a:gd name="T28" fmla="*/ 49 w 101"/>
                  <a:gd name="T29" fmla="*/ 50 h 53"/>
                  <a:gd name="T30" fmla="*/ 42 w 101"/>
                  <a:gd name="T31" fmla="*/ 50 h 53"/>
                  <a:gd name="T32" fmla="*/ 34 w 101"/>
                  <a:gd name="T33" fmla="*/ 48 h 53"/>
                  <a:gd name="T34" fmla="*/ 27 w 101"/>
                  <a:gd name="T35" fmla="*/ 44 h 53"/>
                  <a:gd name="T36" fmla="*/ 19 w 101"/>
                  <a:gd name="T37" fmla="*/ 40 h 53"/>
                  <a:gd name="T38" fmla="*/ 13 w 101"/>
                  <a:gd name="T39" fmla="*/ 34 h 53"/>
                  <a:gd name="T40" fmla="*/ 10 w 101"/>
                  <a:gd name="T41" fmla="*/ 29 h 53"/>
                  <a:gd name="T42" fmla="*/ 6 w 101"/>
                  <a:gd name="T43" fmla="*/ 21 h 53"/>
                  <a:gd name="T44" fmla="*/ 4 w 101"/>
                  <a:gd name="T45" fmla="*/ 15 h 53"/>
                  <a:gd name="T46" fmla="*/ 2 w 101"/>
                  <a:gd name="T47" fmla="*/ 15 h 53"/>
                  <a:gd name="T48" fmla="*/ 0 w 101"/>
                  <a:gd name="T49" fmla="*/ 15 h 53"/>
                  <a:gd name="T50" fmla="*/ 2 w 101"/>
                  <a:gd name="T51" fmla="*/ 23 h 53"/>
                  <a:gd name="T52" fmla="*/ 6 w 101"/>
                  <a:gd name="T53" fmla="*/ 31 h 53"/>
                  <a:gd name="T54" fmla="*/ 12 w 101"/>
                  <a:gd name="T55" fmla="*/ 36 h 53"/>
                  <a:gd name="T56" fmla="*/ 17 w 101"/>
                  <a:gd name="T57" fmla="*/ 42 h 53"/>
                  <a:gd name="T58" fmla="*/ 25 w 101"/>
                  <a:gd name="T59" fmla="*/ 48 h 53"/>
                  <a:gd name="T60" fmla="*/ 32 w 101"/>
                  <a:gd name="T61" fmla="*/ 51 h 53"/>
                  <a:gd name="T62" fmla="*/ 40 w 101"/>
                  <a:gd name="T63" fmla="*/ 53 h 53"/>
                  <a:gd name="T64" fmla="*/ 49 w 101"/>
                  <a:gd name="T65" fmla="*/ 53 h 53"/>
                  <a:gd name="T66" fmla="*/ 59 w 101"/>
                  <a:gd name="T67" fmla="*/ 53 h 53"/>
                  <a:gd name="T68" fmla="*/ 68 w 101"/>
                  <a:gd name="T69" fmla="*/ 50 h 53"/>
                  <a:gd name="T70" fmla="*/ 78 w 101"/>
                  <a:gd name="T71" fmla="*/ 46 h 53"/>
                  <a:gd name="T72" fmla="*/ 85 w 101"/>
                  <a:gd name="T73" fmla="*/ 38 h 53"/>
                  <a:gd name="T74" fmla="*/ 91 w 101"/>
                  <a:gd name="T75" fmla="*/ 31 h 53"/>
                  <a:gd name="T76" fmla="*/ 97 w 101"/>
                  <a:gd name="T77" fmla="*/ 23 h 53"/>
                  <a:gd name="T78" fmla="*/ 99 w 101"/>
                  <a:gd name="T79" fmla="*/ 14 h 53"/>
                  <a:gd name="T80" fmla="*/ 101 w 101"/>
                  <a:gd name="T81" fmla="*/ 2 h 5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1"/>
                  <a:gd name="T124" fmla="*/ 0 h 53"/>
                  <a:gd name="T125" fmla="*/ 101 w 101"/>
                  <a:gd name="T126" fmla="*/ 53 h 5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347">
                <a:extLst>
                  <a:ext uri="{FF2B5EF4-FFF2-40B4-BE49-F238E27FC236}">
                    <a16:creationId xmlns:a16="http://schemas.microsoft.com/office/drawing/2014/main" id="{93F95B1B-E750-4FCB-AAA7-76F9CD3582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>
                  <a:gd name="T0" fmla="*/ 97 w 97"/>
                  <a:gd name="T1" fmla="*/ 2 h 51"/>
                  <a:gd name="T2" fmla="*/ 97 w 97"/>
                  <a:gd name="T3" fmla="*/ 2 h 51"/>
                  <a:gd name="T4" fmla="*/ 97 w 97"/>
                  <a:gd name="T5" fmla="*/ 0 h 51"/>
                  <a:gd name="T6" fmla="*/ 95 w 97"/>
                  <a:gd name="T7" fmla="*/ 0 h 51"/>
                  <a:gd name="T8" fmla="*/ 93 w 97"/>
                  <a:gd name="T9" fmla="*/ 0 h 51"/>
                  <a:gd name="T10" fmla="*/ 93 w 97"/>
                  <a:gd name="T11" fmla="*/ 2 h 51"/>
                  <a:gd name="T12" fmla="*/ 93 w 97"/>
                  <a:gd name="T13" fmla="*/ 2 h 51"/>
                  <a:gd name="T14" fmla="*/ 91 w 97"/>
                  <a:gd name="T15" fmla="*/ 12 h 51"/>
                  <a:gd name="T16" fmla="*/ 89 w 97"/>
                  <a:gd name="T17" fmla="*/ 21 h 51"/>
                  <a:gd name="T18" fmla="*/ 85 w 97"/>
                  <a:gd name="T19" fmla="*/ 29 h 51"/>
                  <a:gd name="T20" fmla="*/ 80 w 97"/>
                  <a:gd name="T21" fmla="*/ 34 h 51"/>
                  <a:gd name="T22" fmla="*/ 72 w 97"/>
                  <a:gd name="T23" fmla="*/ 40 h 51"/>
                  <a:gd name="T24" fmla="*/ 65 w 97"/>
                  <a:gd name="T25" fmla="*/ 44 h 51"/>
                  <a:gd name="T26" fmla="*/ 57 w 97"/>
                  <a:gd name="T27" fmla="*/ 48 h 51"/>
                  <a:gd name="T28" fmla="*/ 47 w 97"/>
                  <a:gd name="T29" fmla="*/ 48 h 51"/>
                  <a:gd name="T30" fmla="*/ 40 w 97"/>
                  <a:gd name="T31" fmla="*/ 48 h 51"/>
                  <a:gd name="T32" fmla="*/ 32 w 97"/>
                  <a:gd name="T33" fmla="*/ 46 h 51"/>
                  <a:gd name="T34" fmla="*/ 25 w 97"/>
                  <a:gd name="T35" fmla="*/ 42 h 51"/>
                  <a:gd name="T36" fmla="*/ 19 w 97"/>
                  <a:gd name="T37" fmla="*/ 38 h 51"/>
                  <a:gd name="T38" fmla="*/ 13 w 97"/>
                  <a:gd name="T39" fmla="*/ 34 h 51"/>
                  <a:gd name="T40" fmla="*/ 10 w 97"/>
                  <a:gd name="T41" fmla="*/ 29 h 51"/>
                  <a:gd name="T42" fmla="*/ 6 w 97"/>
                  <a:gd name="T43" fmla="*/ 21 h 51"/>
                  <a:gd name="T44" fmla="*/ 4 w 97"/>
                  <a:gd name="T45" fmla="*/ 14 h 51"/>
                  <a:gd name="T46" fmla="*/ 2 w 97"/>
                  <a:gd name="T47" fmla="*/ 15 h 51"/>
                  <a:gd name="T48" fmla="*/ 0 w 97"/>
                  <a:gd name="T49" fmla="*/ 15 h 51"/>
                  <a:gd name="T50" fmla="*/ 2 w 97"/>
                  <a:gd name="T51" fmla="*/ 23 h 51"/>
                  <a:gd name="T52" fmla="*/ 6 w 97"/>
                  <a:gd name="T53" fmla="*/ 31 h 51"/>
                  <a:gd name="T54" fmla="*/ 11 w 97"/>
                  <a:gd name="T55" fmla="*/ 36 h 51"/>
                  <a:gd name="T56" fmla="*/ 17 w 97"/>
                  <a:gd name="T57" fmla="*/ 42 h 51"/>
                  <a:gd name="T58" fmla="*/ 23 w 97"/>
                  <a:gd name="T59" fmla="*/ 46 h 51"/>
                  <a:gd name="T60" fmla="*/ 30 w 97"/>
                  <a:gd name="T61" fmla="*/ 50 h 51"/>
                  <a:gd name="T62" fmla="*/ 38 w 97"/>
                  <a:gd name="T63" fmla="*/ 51 h 51"/>
                  <a:gd name="T64" fmla="*/ 47 w 97"/>
                  <a:gd name="T65" fmla="*/ 51 h 51"/>
                  <a:gd name="T66" fmla="*/ 57 w 97"/>
                  <a:gd name="T67" fmla="*/ 51 h 51"/>
                  <a:gd name="T68" fmla="*/ 66 w 97"/>
                  <a:gd name="T69" fmla="*/ 48 h 51"/>
                  <a:gd name="T70" fmla="*/ 74 w 97"/>
                  <a:gd name="T71" fmla="*/ 44 h 51"/>
                  <a:gd name="T72" fmla="*/ 82 w 97"/>
                  <a:gd name="T73" fmla="*/ 38 h 51"/>
                  <a:gd name="T74" fmla="*/ 87 w 97"/>
                  <a:gd name="T75" fmla="*/ 31 h 51"/>
                  <a:gd name="T76" fmla="*/ 93 w 97"/>
                  <a:gd name="T77" fmla="*/ 21 h 51"/>
                  <a:gd name="T78" fmla="*/ 95 w 97"/>
                  <a:gd name="T79" fmla="*/ 12 h 51"/>
                  <a:gd name="T80" fmla="*/ 97 w 97"/>
                  <a:gd name="T81" fmla="*/ 2 h 5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97"/>
                  <a:gd name="T124" fmla="*/ 0 h 51"/>
                  <a:gd name="T125" fmla="*/ 97 w 97"/>
                  <a:gd name="T126" fmla="*/ 51 h 5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348">
                <a:extLst>
                  <a:ext uri="{FF2B5EF4-FFF2-40B4-BE49-F238E27FC236}">
                    <a16:creationId xmlns:a16="http://schemas.microsoft.com/office/drawing/2014/main" id="{CC8FFB36-6B8E-40C7-AF70-20A9022F77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>
                  <a:gd name="T0" fmla="*/ 93 w 93"/>
                  <a:gd name="T1" fmla="*/ 2 h 50"/>
                  <a:gd name="T2" fmla="*/ 93 w 93"/>
                  <a:gd name="T3" fmla="*/ 2 h 50"/>
                  <a:gd name="T4" fmla="*/ 93 w 93"/>
                  <a:gd name="T5" fmla="*/ 0 h 50"/>
                  <a:gd name="T6" fmla="*/ 91 w 93"/>
                  <a:gd name="T7" fmla="*/ 0 h 50"/>
                  <a:gd name="T8" fmla="*/ 89 w 93"/>
                  <a:gd name="T9" fmla="*/ 0 h 50"/>
                  <a:gd name="T10" fmla="*/ 89 w 93"/>
                  <a:gd name="T11" fmla="*/ 2 h 50"/>
                  <a:gd name="T12" fmla="*/ 89 w 93"/>
                  <a:gd name="T13" fmla="*/ 2 h 50"/>
                  <a:gd name="T14" fmla="*/ 87 w 93"/>
                  <a:gd name="T15" fmla="*/ 12 h 50"/>
                  <a:gd name="T16" fmla="*/ 85 w 93"/>
                  <a:gd name="T17" fmla="*/ 19 h 50"/>
                  <a:gd name="T18" fmla="*/ 81 w 93"/>
                  <a:gd name="T19" fmla="*/ 27 h 50"/>
                  <a:gd name="T20" fmla="*/ 76 w 93"/>
                  <a:gd name="T21" fmla="*/ 33 h 50"/>
                  <a:gd name="T22" fmla="*/ 70 w 93"/>
                  <a:gd name="T23" fmla="*/ 38 h 50"/>
                  <a:gd name="T24" fmla="*/ 63 w 93"/>
                  <a:gd name="T25" fmla="*/ 42 h 50"/>
                  <a:gd name="T26" fmla="*/ 53 w 93"/>
                  <a:gd name="T27" fmla="*/ 46 h 50"/>
                  <a:gd name="T28" fmla="*/ 45 w 93"/>
                  <a:gd name="T29" fmla="*/ 46 h 50"/>
                  <a:gd name="T30" fmla="*/ 38 w 93"/>
                  <a:gd name="T31" fmla="*/ 46 h 50"/>
                  <a:gd name="T32" fmla="*/ 30 w 93"/>
                  <a:gd name="T33" fmla="*/ 44 h 50"/>
                  <a:gd name="T34" fmla="*/ 25 w 93"/>
                  <a:gd name="T35" fmla="*/ 40 h 50"/>
                  <a:gd name="T36" fmla="*/ 19 w 93"/>
                  <a:gd name="T37" fmla="*/ 36 h 50"/>
                  <a:gd name="T38" fmla="*/ 13 w 93"/>
                  <a:gd name="T39" fmla="*/ 33 h 50"/>
                  <a:gd name="T40" fmla="*/ 9 w 93"/>
                  <a:gd name="T41" fmla="*/ 27 h 50"/>
                  <a:gd name="T42" fmla="*/ 6 w 93"/>
                  <a:gd name="T43" fmla="*/ 21 h 50"/>
                  <a:gd name="T44" fmla="*/ 4 w 93"/>
                  <a:gd name="T45" fmla="*/ 14 h 50"/>
                  <a:gd name="T46" fmla="*/ 2 w 93"/>
                  <a:gd name="T47" fmla="*/ 14 h 50"/>
                  <a:gd name="T48" fmla="*/ 0 w 93"/>
                  <a:gd name="T49" fmla="*/ 15 h 50"/>
                  <a:gd name="T50" fmla="*/ 2 w 93"/>
                  <a:gd name="T51" fmla="*/ 21 h 50"/>
                  <a:gd name="T52" fmla="*/ 6 w 93"/>
                  <a:gd name="T53" fmla="*/ 29 h 50"/>
                  <a:gd name="T54" fmla="*/ 9 w 93"/>
                  <a:gd name="T55" fmla="*/ 34 h 50"/>
                  <a:gd name="T56" fmla="*/ 15 w 93"/>
                  <a:gd name="T57" fmla="*/ 40 h 50"/>
                  <a:gd name="T58" fmla="*/ 23 w 93"/>
                  <a:gd name="T59" fmla="*/ 44 h 50"/>
                  <a:gd name="T60" fmla="*/ 30 w 93"/>
                  <a:gd name="T61" fmla="*/ 48 h 50"/>
                  <a:gd name="T62" fmla="*/ 38 w 93"/>
                  <a:gd name="T63" fmla="*/ 50 h 50"/>
                  <a:gd name="T64" fmla="*/ 45 w 93"/>
                  <a:gd name="T65" fmla="*/ 50 h 50"/>
                  <a:gd name="T66" fmla="*/ 55 w 93"/>
                  <a:gd name="T67" fmla="*/ 50 h 50"/>
                  <a:gd name="T68" fmla="*/ 63 w 93"/>
                  <a:gd name="T69" fmla="*/ 46 h 50"/>
                  <a:gd name="T70" fmla="*/ 72 w 93"/>
                  <a:gd name="T71" fmla="*/ 42 h 50"/>
                  <a:gd name="T72" fmla="*/ 78 w 93"/>
                  <a:gd name="T73" fmla="*/ 36 h 50"/>
                  <a:gd name="T74" fmla="*/ 83 w 93"/>
                  <a:gd name="T75" fmla="*/ 29 h 50"/>
                  <a:gd name="T76" fmla="*/ 89 w 93"/>
                  <a:gd name="T77" fmla="*/ 21 h 50"/>
                  <a:gd name="T78" fmla="*/ 91 w 93"/>
                  <a:gd name="T79" fmla="*/ 12 h 50"/>
                  <a:gd name="T80" fmla="*/ 93 w 93"/>
                  <a:gd name="T81" fmla="*/ 2 h 5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93"/>
                  <a:gd name="T124" fmla="*/ 0 h 50"/>
                  <a:gd name="T125" fmla="*/ 93 w 93"/>
                  <a:gd name="T126" fmla="*/ 50 h 5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0" name="Freeform 349">
                <a:extLst>
                  <a:ext uri="{FF2B5EF4-FFF2-40B4-BE49-F238E27FC236}">
                    <a16:creationId xmlns:a16="http://schemas.microsoft.com/office/drawing/2014/main" id="{0F49E204-10A4-4AF7-ACD1-57D4C57AE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>
                  <a:gd name="T0" fmla="*/ 89 w 89"/>
                  <a:gd name="T1" fmla="*/ 2 h 48"/>
                  <a:gd name="T2" fmla="*/ 89 w 89"/>
                  <a:gd name="T3" fmla="*/ 2 h 48"/>
                  <a:gd name="T4" fmla="*/ 89 w 89"/>
                  <a:gd name="T5" fmla="*/ 0 h 48"/>
                  <a:gd name="T6" fmla="*/ 87 w 89"/>
                  <a:gd name="T7" fmla="*/ 0 h 48"/>
                  <a:gd name="T8" fmla="*/ 85 w 89"/>
                  <a:gd name="T9" fmla="*/ 2 h 48"/>
                  <a:gd name="T10" fmla="*/ 85 w 89"/>
                  <a:gd name="T11" fmla="*/ 2 h 48"/>
                  <a:gd name="T12" fmla="*/ 85 w 89"/>
                  <a:gd name="T13" fmla="*/ 2 h 48"/>
                  <a:gd name="T14" fmla="*/ 83 w 89"/>
                  <a:gd name="T15" fmla="*/ 12 h 48"/>
                  <a:gd name="T16" fmla="*/ 81 w 89"/>
                  <a:gd name="T17" fmla="*/ 19 h 48"/>
                  <a:gd name="T18" fmla="*/ 78 w 89"/>
                  <a:gd name="T19" fmla="*/ 27 h 48"/>
                  <a:gd name="T20" fmla="*/ 72 w 89"/>
                  <a:gd name="T21" fmla="*/ 33 h 48"/>
                  <a:gd name="T22" fmla="*/ 66 w 89"/>
                  <a:gd name="T23" fmla="*/ 36 h 48"/>
                  <a:gd name="T24" fmla="*/ 59 w 89"/>
                  <a:gd name="T25" fmla="*/ 40 h 48"/>
                  <a:gd name="T26" fmla="*/ 51 w 89"/>
                  <a:gd name="T27" fmla="*/ 44 h 48"/>
                  <a:gd name="T28" fmla="*/ 43 w 89"/>
                  <a:gd name="T29" fmla="*/ 44 h 48"/>
                  <a:gd name="T30" fmla="*/ 36 w 89"/>
                  <a:gd name="T31" fmla="*/ 44 h 48"/>
                  <a:gd name="T32" fmla="*/ 30 w 89"/>
                  <a:gd name="T33" fmla="*/ 42 h 48"/>
                  <a:gd name="T34" fmla="*/ 23 w 89"/>
                  <a:gd name="T35" fmla="*/ 40 h 48"/>
                  <a:gd name="T36" fmla="*/ 17 w 89"/>
                  <a:gd name="T37" fmla="*/ 36 h 48"/>
                  <a:gd name="T38" fmla="*/ 13 w 89"/>
                  <a:gd name="T39" fmla="*/ 31 h 48"/>
                  <a:gd name="T40" fmla="*/ 9 w 89"/>
                  <a:gd name="T41" fmla="*/ 27 h 48"/>
                  <a:gd name="T42" fmla="*/ 6 w 89"/>
                  <a:gd name="T43" fmla="*/ 19 h 48"/>
                  <a:gd name="T44" fmla="*/ 4 w 89"/>
                  <a:gd name="T45" fmla="*/ 14 h 48"/>
                  <a:gd name="T46" fmla="*/ 2 w 89"/>
                  <a:gd name="T47" fmla="*/ 14 h 48"/>
                  <a:gd name="T48" fmla="*/ 0 w 89"/>
                  <a:gd name="T49" fmla="*/ 14 h 48"/>
                  <a:gd name="T50" fmla="*/ 2 w 89"/>
                  <a:gd name="T51" fmla="*/ 21 h 48"/>
                  <a:gd name="T52" fmla="*/ 6 w 89"/>
                  <a:gd name="T53" fmla="*/ 29 h 48"/>
                  <a:gd name="T54" fmla="*/ 9 w 89"/>
                  <a:gd name="T55" fmla="*/ 34 h 48"/>
                  <a:gd name="T56" fmla="*/ 15 w 89"/>
                  <a:gd name="T57" fmla="*/ 38 h 48"/>
                  <a:gd name="T58" fmla="*/ 21 w 89"/>
                  <a:gd name="T59" fmla="*/ 42 h 48"/>
                  <a:gd name="T60" fmla="*/ 28 w 89"/>
                  <a:gd name="T61" fmla="*/ 46 h 48"/>
                  <a:gd name="T62" fmla="*/ 36 w 89"/>
                  <a:gd name="T63" fmla="*/ 48 h 48"/>
                  <a:gd name="T64" fmla="*/ 43 w 89"/>
                  <a:gd name="T65" fmla="*/ 48 h 48"/>
                  <a:gd name="T66" fmla="*/ 53 w 89"/>
                  <a:gd name="T67" fmla="*/ 48 h 48"/>
                  <a:gd name="T68" fmla="*/ 61 w 89"/>
                  <a:gd name="T69" fmla="*/ 44 h 48"/>
                  <a:gd name="T70" fmla="*/ 68 w 89"/>
                  <a:gd name="T71" fmla="*/ 40 h 48"/>
                  <a:gd name="T72" fmla="*/ 76 w 89"/>
                  <a:gd name="T73" fmla="*/ 34 h 48"/>
                  <a:gd name="T74" fmla="*/ 81 w 89"/>
                  <a:gd name="T75" fmla="*/ 29 h 48"/>
                  <a:gd name="T76" fmla="*/ 85 w 89"/>
                  <a:gd name="T77" fmla="*/ 21 h 48"/>
                  <a:gd name="T78" fmla="*/ 87 w 89"/>
                  <a:gd name="T79" fmla="*/ 12 h 48"/>
                  <a:gd name="T80" fmla="*/ 89 w 89"/>
                  <a:gd name="T81" fmla="*/ 2 h 4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89"/>
                  <a:gd name="T124" fmla="*/ 0 h 48"/>
                  <a:gd name="T125" fmla="*/ 89 w 89"/>
                  <a:gd name="T126" fmla="*/ 48 h 4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350">
                <a:extLst>
                  <a:ext uri="{FF2B5EF4-FFF2-40B4-BE49-F238E27FC236}">
                    <a16:creationId xmlns:a16="http://schemas.microsoft.com/office/drawing/2014/main" id="{D86A5780-0881-498F-9A49-E85A6521D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>
                  <a:gd name="T0" fmla="*/ 85 w 85"/>
                  <a:gd name="T1" fmla="*/ 2 h 46"/>
                  <a:gd name="T2" fmla="*/ 85 w 85"/>
                  <a:gd name="T3" fmla="*/ 2 h 46"/>
                  <a:gd name="T4" fmla="*/ 85 w 85"/>
                  <a:gd name="T5" fmla="*/ 0 h 46"/>
                  <a:gd name="T6" fmla="*/ 83 w 85"/>
                  <a:gd name="T7" fmla="*/ 2 h 46"/>
                  <a:gd name="T8" fmla="*/ 81 w 85"/>
                  <a:gd name="T9" fmla="*/ 2 h 46"/>
                  <a:gd name="T10" fmla="*/ 81 w 85"/>
                  <a:gd name="T11" fmla="*/ 2 h 46"/>
                  <a:gd name="T12" fmla="*/ 81 w 85"/>
                  <a:gd name="T13" fmla="*/ 2 h 46"/>
                  <a:gd name="T14" fmla="*/ 79 w 85"/>
                  <a:gd name="T15" fmla="*/ 10 h 46"/>
                  <a:gd name="T16" fmla="*/ 77 w 85"/>
                  <a:gd name="T17" fmla="*/ 17 h 46"/>
                  <a:gd name="T18" fmla="*/ 74 w 85"/>
                  <a:gd name="T19" fmla="*/ 25 h 46"/>
                  <a:gd name="T20" fmla="*/ 70 w 85"/>
                  <a:gd name="T21" fmla="*/ 31 h 46"/>
                  <a:gd name="T22" fmla="*/ 64 w 85"/>
                  <a:gd name="T23" fmla="*/ 36 h 46"/>
                  <a:gd name="T24" fmla="*/ 57 w 85"/>
                  <a:gd name="T25" fmla="*/ 40 h 46"/>
                  <a:gd name="T26" fmla="*/ 49 w 85"/>
                  <a:gd name="T27" fmla="*/ 42 h 46"/>
                  <a:gd name="T28" fmla="*/ 41 w 85"/>
                  <a:gd name="T29" fmla="*/ 42 h 46"/>
                  <a:gd name="T30" fmla="*/ 34 w 85"/>
                  <a:gd name="T31" fmla="*/ 42 h 46"/>
                  <a:gd name="T32" fmla="*/ 28 w 85"/>
                  <a:gd name="T33" fmla="*/ 40 h 46"/>
                  <a:gd name="T34" fmla="*/ 22 w 85"/>
                  <a:gd name="T35" fmla="*/ 38 h 46"/>
                  <a:gd name="T36" fmla="*/ 17 w 85"/>
                  <a:gd name="T37" fmla="*/ 34 h 46"/>
                  <a:gd name="T38" fmla="*/ 13 w 85"/>
                  <a:gd name="T39" fmla="*/ 31 h 46"/>
                  <a:gd name="T40" fmla="*/ 7 w 85"/>
                  <a:gd name="T41" fmla="*/ 25 h 46"/>
                  <a:gd name="T42" fmla="*/ 5 w 85"/>
                  <a:gd name="T43" fmla="*/ 19 h 46"/>
                  <a:gd name="T44" fmla="*/ 4 w 85"/>
                  <a:gd name="T45" fmla="*/ 14 h 46"/>
                  <a:gd name="T46" fmla="*/ 2 w 85"/>
                  <a:gd name="T47" fmla="*/ 14 h 46"/>
                  <a:gd name="T48" fmla="*/ 0 w 85"/>
                  <a:gd name="T49" fmla="*/ 14 h 46"/>
                  <a:gd name="T50" fmla="*/ 2 w 85"/>
                  <a:gd name="T51" fmla="*/ 21 h 46"/>
                  <a:gd name="T52" fmla="*/ 5 w 85"/>
                  <a:gd name="T53" fmla="*/ 27 h 46"/>
                  <a:gd name="T54" fmla="*/ 9 w 85"/>
                  <a:gd name="T55" fmla="*/ 33 h 46"/>
                  <a:gd name="T56" fmla="*/ 15 w 85"/>
                  <a:gd name="T57" fmla="*/ 36 h 46"/>
                  <a:gd name="T58" fmla="*/ 21 w 85"/>
                  <a:gd name="T59" fmla="*/ 40 h 46"/>
                  <a:gd name="T60" fmla="*/ 26 w 85"/>
                  <a:gd name="T61" fmla="*/ 44 h 46"/>
                  <a:gd name="T62" fmla="*/ 34 w 85"/>
                  <a:gd name="T63" fmla="*/ 46 h 46"/>
                  <a:gd name="T64" fmla="*/ 41 w 85"/>
                  <a:gd name="T65" fmla="*/ 46 h 46"/>
                  <a:gd name="T66" fmla="*/ 49 w 85"/>
                  <a:gd name="T67" fmla="*/ 46 h 46"/>
                  <a:gd name="T68" fmla="*/ 59 w 85"/>
                  <a:gd name="T69" fmla="*/ 42 h 46"/>
                  <a:gd name="T70" fmla="*/ 66 w 85"/>
                  <a:gd name="T71" fmla="*/ 38 h 46"/>
                  <a:gd name="T72" fmla="*/ 72 w 85"/>
                  <a:gd name="T73" fmla="*/ 33 h 46"/>
                  <a:gd name="T74" fmla="*/ 77 w 85"/>
                  <a:gd name="T75" fmla="*/ 27 h 46"/>
                  <a:gd name="T76" fmla="*/ 81 w 85"/>
                  <a:gd name="T77" fmla="*/ 19 h 46"/>
                  <a:gd name="T78" fmla="*/ 83 w 85"/>
                  <a:gd name="T79" fmla="*/ 12 h 46"/>
                  <a:gd name="T80" fmla="*/ 85 w 85"/>
                  <a:gd name="T81" fmla="*/ 2 h 4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85"/>
                  <a:gd name="T124" fmla="*/ 0 h 46"/>
                  <a:gd name="T125" fmla="*/ 85 w 85"/>
                  <a:gd name="T126" fmla="*/ 46 h 4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Freeform 351">
                <a:extLst>
                  <a:ext uri="{FF2B5EF4-FFF2-40B4-BE49-F238E27FC236}">
                    <a16:creationId xmlns:a16="http://schemas.microsoft.com/office/drawing/2014/main" id="{9A81AA89-928F-4445-B90A-8D68CE60F7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>
                  <a:gd name="T0" fmla="*/ 81 w 81"/>
                  <a:gd name="T1" fmla="*/ 0 h 42"/>
                  <a:gd name="T2" fmla="*/ 81 w 81"/>
                  <a:gd name="T3" fmla="*/ 0 h 42"/>
                  <a:gd name="T4" fmla="*/ 81 w 81"/>
                  <a:gd name="T5" fmla="*/ 0 h 42"/>
                  <a:gd name="T6" fmla="*/ 79 w 81"/>
                  <a:gd name="T7" fmla="*/ 0 h 42"/>
                  <a:gd name="T8" fmla="*/ 77 w 81"/>
                  <a:gd name="T9" fmla="*/ 0 h 42"/>
                  <a:gd name="T10" fmla="*/ 77 w 81"/>
                  <a:gd name="T11" fmla="*/ 0 h 42"/>
                  <a:gd name="T12" fmla="*/ 77 w 81"/>
                  <a:gd name="T13" fmla="*/ 0 h 42"/>
                  <a:gd name="T14" fmla="*/ 75 w 81"/>
                  <a:gd name="T15" fmla="*/ 8 h 42"/>
                  <a:gd name="T16" fmla="*/ 74 w 81"/>
                  <a:gd name="T17" fmla="*/ 15 h 42"/>
                  <a:gd name="T18" fmla="*/ 70 w 81"/>
                  <a:gd name="T19" fmla="*/ 21 h 42"/>
                  <a:gd name="T20" fmla="*/ 66 w 81"/>
                  <a:gd name="T21" fmla="*/ 27 h 42"/>
                  <a:gd name="T22" fmla="*/ 60 w 81"/>
                  <a:gd name="T23" fmla="*/ 32 h 42"/>
                  <a:gd name="T24" fmla="*/ 55 w 81"/>
                  <a:gd name="T25" fmla="*/ 36 h 42"/>
                  <a:gd name="T26" fmla="*/ 47 w 81"/>
                  <a:gd name="T27" fmla="*/ 38 h 42"/>
                  <a:gd name="T28" fmla="*/ 39 w 81"/>
                  <a:gd name="T29" fmla="*/ 38 h 42"/>
                  <a:gd name="T30" fmla="*/ 32 w 81"/>
                  <a:gd name="T31" fmla="*/ 38 h 42"/>
                  <a:gd name="T32" fmla="*/ 26 w 81"/>
                  <a:gd name="T33" fmla="*/ 36 h 42"/>
                  <a:gd name="T34" fmla="*/ 20 w 81"/>
                  <a:gd name="T35" fmla="*/ 34 h 42"/>
                  <a:gd name="T36" fmla="*/ 17 w 81"/>
                  <a:gd name="T37" fmla="*/ 31 h 42"/>
                  <a:gd name="T38" fmla="*/ 11 w 81"/>
                  <a:gd name="T39" fmla="*/ 27 h 42"/>
                  <a:gd name="T40" fmla="*/ 7 w 81"/>
                  <a:gd name="T41" fmla="*/ 23 h 42"/>
                  <a:gd name="T42" fmla="*/ 5 w 81"/>
                  <a:gd name="T43" fmla="*/ 17 h 42"/>
                  <a:gd name="T44" fmla="*/ 3 w 81"/>
                  <a:gd name="T45" fmla="*/ 12 h 42"/>
                  <a:gd name="T46" fmla="*/ 2 w 81"/>
                  <a:gd name="T47" fmla="*/ 12 h 42"/>
                  <a:gd name="T48" fmla="*/ 0 w 81"/>
                  <a:gd name="T49" fmla="*/ 12 h 42"/>
                  <a:gd name="T50" fmla="*/ 2 w 81"/>
                  <a:gd name="T51" fmla="*/ 17 h 42"/>
                  <a:gd name="T52" fmla="*/ 5 w 81"/>
                  <a:gd name="T53" fmla="*/ 25 h 42"/>
                  <a:gd name="T54" fmla="*/ 9 w 81"/>
                  <a:gd name="T55" fmla="*/ 29 h 42"/>
                  <a:gd name="T56" fmla="*/ 13 w 81"/>
                  <a:gd name="T57" fmla="*/ 34 h 42"/>
                  <a:gd name="T58" fmla="*/ 19 w 81"/>
                  <a:gd name="T59" fmla="*/ 38 h 42"/>
                  <a:gd name="T60" fmla="*/ 26 w 81"/>
                  <a:gd name="T61" fmla="*/ 40 h 42"/>
                  <a:gd name="T62" fmla="*/ 32 w 81"/>
                  <a:gd name="T63" fmla="*/ 42 h 42"/>
                  <a:gd name="T64" fmla="*/ 39 w 81"/>
                  <a:gd name="T65" fmla="*/ 42 h 42"/>
                  <a:gd name="T66" fmla="*/ 47 w 81"/>
                  <a:gd name="T67" fmla="*/ 42 h 42"/>
                  <a:gd name="T68" fmla="*/ 55 w 81"/>
                  <a:gd name="T69" fmla="*/ 38 h 42"/>
                  <a:gd name="T70" fmla="*/ 62 w 81"/>
                  <a:gd name="T71" fmla="*/ 34 h 42"/>
                  <a:gd name="T72" fmla="*/ 68 w 81"/>
                  <a:gd name="T73" fmla="*/ 31 h 42"/>
                  <a:gd name="T74" fmla="*/ 74 w 81"/>
                  <a:gd name="T75" fmla="*/ 25 h 42"/>
                  <a:gd name="T76" fmla="*/ 77 w 81"/>
                  <a:gd name="T77" fmla="*/ 17 h 42"/>
                  <a:gd name="T78" fmla="*/ 79 w 81"/>
                  <a:gd name="T79" fmla="*/ 10 h 42"/>
                  <a:gd name="T80" fmla="*/ 81 w 81"/>
                  <a:gd name="T81" fmla="*/ 0 h 4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81"/>
                  <a:gd name="T124" fmla="*/ 0 h 42"/>
                  <a:gd name="T125" fmla="*/ 81 w 81"/>
                  <a:gd name="T126" fmla="*/ 42 h 4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Freeform 352">
                <a:extLst>
                  <a:ext uri="{FF2B5EF4-FFF2-40B4-BE49-F238E27FC236}">
                    <a16:creationId xmlns:a16="http://schemas.microsoft.com/office/drawing/2014/main" id="{14083D11-2D46-42D3-898C-0135437A5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>
                  <a:gd name="T0" fmla="*/ 77 w 77"/>
                  <a:gd name="T1" fmla="*/ 0 h 40"/>
                  <a:gd name="T2" fmla="*/ 77 w 77"/>
                  <a:gd name="T3" fmla="*/ 0 h 40"/>
                  <a:gd name="T4" fmla="*/ 77 w 77"/>
                  <a:gd name="T5" fmla="*/ 0 h 40"/>
                  <a:gd name="T6" fmla="*/ 75 w 77"/>
                  <a:gd name="T7" fmla="*/ 0 h 40"/>
                  <a:gd name="T8" fmla="*/ 73 w 77"/>
                  <a:gd name="T9" fmla="*/ 0 h 40"/>
                  <a:gd name="T10" fmla="*/ 73 w 77"/>
                  <a:gd name="T11" fmla="*/ 0 h 40"/>
                  <a:gd name="T12" fmla="*/ 73 w 77"/>
                  <a:gd name="T13" fmla="*/ 0 h 40"/>
                  <a:gd name="T14" fmla="*/ 72 w 77"/>
                  <a:gd name="T15" fmla="*/ 8 h 40"/>
                  <a:gd name="T16" fmla="*/ 70 w 77"/>
                  <a:gd name="T17" fmla="*/ 15 h 40"/>
                  <a:gd name="T18" fmla="*/ 68 w 77"/>
                  <a:gd name="T19" fmla="*/ 21 h 40"/>
                  <a:gd name="T20" fmla="*/ 62 w 77"/>
                  <a:gd name="T21" fmla="*/ 27 h 40"/>
                  <a:gd name="T22" fmla="*/ 56 w 77"/>
                  <a:gd name="T23" fmla="*/ 31 h 40"/>
                  <a:gd name="T24" fmla="*/ 51 w 77"/>
                  <a:gd name="T25" fmla="*/ 34 h 40"/>
                  <a:gd name="T26" fmla="*/ 45 w 77"/>
                  <a:gd name="T27" fmla="*/ 36 h 40"/>
                  <a:gd name="T28" fmla="*/ 37 w 77"/>
                  <a:gd name="T29" fmla="*/ 36 h 40"/>
                  <a:gd name="T30" fmla="*/ 32 w 77"/>
                  <a:gd name="T31" fmla="*/ 36 h 40"/>
                  <a:gd name="T32" fmla="*/ 26 w 77"/>
                  <a:gd name="T33" fmla="*/ 34 h 40"/>
                  <a:gd name="T34" fmla="*/ 20 w 77"/>
                  <a:gd name="T35" fmla="*/ 32 h 40"/>
                  <a:gd name="T36" fmla="*/ 15 w 77"/>
                  <a:gd name="T37" fmla="*/ 29 h 40"/>
                  <a:gd name="T38" fmla="*/ 7 w 77"/>
                  <a:gd name="T39" fmla="*/ 21 h 40"/>
                  <a:gd name="T40" fmla="*/ 3 w 77"/>
                  <a:gd name="T41" fmla="*/ 12 h 40"/>
                  <a:gd name="T42" fmla="*/ 1 w 77"/>
                  <a:gd name="T43" fmla="*/ 12 h 40"/>
                  <a:gd name="T44" fmla="*/ 0 w 77"/>
                  <a:gd name="T45" fmla="*/ 12 h 40"/>
                  <a:gd name="T46" fmla="*/ 1 w 77"/>
                  <a:gd name="T47" fmla="*/ 17 h 40"/>
                  <a:gd name="T48" fmla="*/ 3 w 77"/>
                  <a:gd name="T49" fmla="*/ 23 h 40"/>
                  <a:gd name="T50" fmla="*/ 9 w 77"/>
                  <a:gd name="T51" fmla="*/ 29 h 40"/>
                  <a:gd name="T52" fmla="*/ 13 w 77"/>
                  <a:gd name="T53" fmla="*/ 32 h 40"/>
                  <a:gd name="T54" fmla="*/ 18 w 77"/>
                  <a:gd name="T55" fmla="*/ 36 h 40"/>
                  <a:gd name="T56" fmla="*/ 24 w 77"/>
                  <a:gd name="T57" fmla="*/ 38 h 40"/>
                  <a:gd name="T58" fmla="*/ 30 w 77"/>
                  <a:gd name="T59" fmla="*/ 40 h 40"/>
                  <a:gd name="T60" fmla="*/ 37 w 77"/>
                  <a:gd name="T61" fmla="*/ 40 h 40"/>
                  <a:gd name="T62" fmla="*/ 45 w 77"/>
                  <a:gd name="T63" fmla="*/ 40 h 40"/>
                  <a:gd name="T64" fmla="*/ 53 w 77"/>
                  <a:gd name="T65" fmla="*/ 38 h 40"/>
                  <a:gd name="T66" fmla="*/ 60 w 77"/>
                  <a:gd name="T67" fmla="*/ 34 h 40"/>
                  <a:gd name="T68" fmla="*/ 66 w 77"/>
                  <a:gd name="T69" fmla="*/ 29 h 40"/>
                  <a:gd name="T70" fmla="*/ 70 w 77"/>
                  <a:gd name="T71" fmla="*/ 23 h 40"/>
                  <a:gd name="T72" fmla="*/ 73 w 77"/>
                  <a:gd name="T73" fmla="*/ 15 h 40"/>
                  <a:gd name="T74" fmla="*/ 75 w 77"/>
                  <a:gd name="T75" fmla="*/ 8 h 40"/>
                  <a:gd name="T76" fmla="*/ 77 w 77"/>
                  <a:gd name="T77" fmla="*/ 0 h 4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77"/>
                  <a:gd name="T118" fmla="*/ 0 h 40"/>
                  <a:gd name="T119" fmla="*/ 77 w 77"/>
                  <a:gd name="T120" fmla="*/ 40 h 4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Freeform 353">
                <a:extLst>
                  <a:ext uri="{FF2B5EF4-FFF2-40B4-BE49-F238E27FC236}">
                    <a16:creationId xmlns:a16="http://schemas.microsoft.com/office/drawing/2014/main" id="{3DE632B6-B9C7-4529-8225-6D6B11C592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>
                  <a:gd name="T0" fmla="*/ 74 w 74"/>
                  <a:gd name="T1" fmla="*/ 0 h 38"/>
                  <a:gd name="T2" fmla="*/ 74 w 74"/>
                  <a:gd name="T3" fmla="*/ 0 h 38"/>
                  <a:gd name="T4" fmla="*/ 74 w 74"/>
                  <a:gd name="T5" fmla="*/ 0 h 38"/>
                  <a:gd name="T6" fmla="*/ 72 w 74"/>
                  <a:gd name="T7" fmla="*/ 0 h 38"/>
                  <a:gd name="T8" fmla="*/ 71 w 74"/>
                  <a:gd name="T9" fmla="*/ 0 h 38"/>
                  <a:gd name="T10" fmla="*/ 71 w 74"/>
                  <a:gd name="T11" fmla="*/ 0 h 38"/>
                  <a:gd name="T12" fmla="*/ 71 w 74"/>
                  <a:gd name="T13" fmla="*/ 0 h 38"/>
                  <a:gd name="T14" fmla="*/ 69 w 74"/>
                  <a:gd name="T15" fmla="*/ 8 h 38"/>
                  <a:gd name="T16" fmla="*/ 67 w 74"/>
                  <a:gd name="T17" fmla="*/ 13 h 38"/>
                  <a:gd name="T18" fmla="*/ 65 w 74"/>
                  <a:gd name="T19" fmla="*/ 19 h 38"/>
                  <a:gd name="T20" fmla="*/ 59 w 74"/>
                  <a:gd name="T21" fmla="*/ 25 h 38"/>
                  <a:gd name="T22" fmla="*/ 55 w 74"/>
                  <a:gd name="T23" fmla="*/ 29 h 38"/>
                  <a:gd name="T24" fmla="*/ 50 w 74"/>
                  <a:gd name="T25" fmla="*/ 32 h 38"/>
                  <a:gd name="T26" fmla="*/ 42 w 74"/>
                  <a:gd name="T27" fmla="*/ 34 h 38"/>
                  <a:gd name="T28" fmla="*/ 36 w 74"/>
                  <a:gd name="T29" fmla="*/ 34 h 38"/>
                  <a:gd name="T30" fmla="*/ 25 w 74"/>
                  <a:gd name="T31" fmla="*/ 32 h 38"/>
                  <a:gd name="T32" fmla="*/ 16 w 74"/>
                  <a:gd name="T33" fmla="*/ 29 h 38"/>
                  <a:gd name="T34" fmla="*/ 8 w 74"/>
                  <a:gd name="T35" fmla="*/ 19 h 38"/>
                  <a:gd name="T36" fmla="*/ 4 w 74"/>
                  <a:gd name="T37" fmla="*/ 10 h 38"/>
                  <a:gd name="T38" fmla="*/ 2 w 74"/>
                  <a:gd name="T39" fmla="*/ 12 h 38"/>
                  <a:gd name="T40" fmla="*/ 0 w 74"/>
                  <a:gd name="T41" fmla="*/ 12 h 38"/>
                  <a:gd name="T42" fmla="*/ 2 w 74"/>
                  <a:gd name="T43" fmla="*/ 17 h 38"/>
                  <a:gd name="T44" fmla="*/ 4 w 74"/>
                  <a:gd name="T45" fmla="*/ 23 h 38"/>
                  <a:gd name="T46" fmla="*/ 8 w 74"/>
                  <a:gd name="T47" fmla="*/ 27 h 38"/>
                  <a:gd name="T48" fmla="*/ 14 w 74"/>
                  <a:gd name="T49" fmla="*/ 31 h 38"/>
                  <a:gd name="T50" fmla="*/ 17 w 74"/>
                  <a:gd name="T51" fmla="*/ 34 h 38"/>
                  <a:gd name="T52" fmla="*/ 23 w 74"/>
                  <a:gd name="T53" fmla="*/ 36 h 38"/>
                  <a:gd name="T54" fmla="*/ 29 w 74"/>
                  <a:gd name="T55" fmla="*/ 38 h 38"/>
                  <a:gd name="T56" fmla="*/ 36 w 74"/>
                  <a:gd name="T57" fmla="*/ 38 h 38"/>
                  <a:gd name="T58" fmla="*/ 44 w 74"/>
                  <a:gd name="T59" fmla="*/ 38 h 38"/>
                  <a:gd name="T60" fmla="*/ 52 w 74"/>
                  <a:gd name="T61" fmla="*/ 36 h 38"/>
                  <a:gd name="T62" fmla="*/ 57 w 74"/>
                  <a:gd name="T63" fmla="*/ 32 h 38"/>
                  <a:gd name="T64" fmla="*/ 63 w 74"/>
                  <a:gd name="T65" fmla="*/ 27 h 38"/>
                  <a:gd name="T66" fmla="*/ 67 w 74"/>
                  <a:gd name="T67" fmla="*/ 21 h 38"/>
                  <a:gd name="T68" fmla="*/ 71 w 74"/>
                  <a:gd name="T69" fmla="*/ 15 h 38"/>
                  <a:gd name="T70" fmla="*/ 72 w 74"/>
                  <a:gd name="T71" fmla="*/ 8 h 38"/>
                  <a:gd name="T72" fmla="*/ 74 w 74"/>
                  <a:gd name="T73" fmla="*/ 0 h 3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4"/>
                  <a:gd name="T112" fmla="*/ 0 h 38"/>
                  <a:gd name="T113" fmla="*/ 74 w 74"/>
                  <a:gd name="T114" fmla="*/ 38 h 3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Freeform 354">
                <a:extLst>
                  <a:ext uri="{FF2B5EF4-FFF2-40B4-BE49-F238E27FC236}">
                    <a16:creationId xmlns:a16="http://schemas.microsoft.com/office/drawing/2014/main" id="{5BC96B17-D391-4313-9756-ACFC49F10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>
                  <a:gd name="T0" fmla="*/ 70 w 70"/>
                  <a:gd name="T1" fmla="*/ 0 h 36"/>
                  <a:gd name="T2" fmla="*/ 70 w 70"/>
                  <a:gd name="T3" fmla="*/ 0 h 36"/>
                  <a:gd name="T4" fmla="*/ 70 w 70"/>
                  <a:gd name="T5" fmla="*/ 0 h 36"/>
                  <a:gd name="T6" fmla="*/ 69 w 70"/>
                  <a:gd name="T7" fmla="*/ 0 h 36"/>
                  <a:gd name="T8" fmla="*/ 67 w 70"/>
                  <a:gd name="T9" fmla="*/ 0 h 36"/>
                  <a:gd name="T10" fmla="*/ 67 w 70"/>
                  <a:gd name="T11" fmla="*/ 0 h 36"/>
                  <a:gd name="T12" fmla="*/ 67 w 70"/>
                  <a:gd name="T13" fmla="*/ 0 h 36"/>
                  <a:gd name="T14" fmla="*/ 65 w 70"/>
                  <a:gd name="T15" fmla="*/ 8 h 36"/>
                  <a:gd name="T16" fmla="*/ 63 w 70"/>
                  <a:gd name="T17" fmla="*/ 13 h 36"/>
                  <a:gd name="T18" fmla="*/ 61 w 70"/>
                  <a:gd name="T19" fmla="*/ 19 h 36"/>
                  <a:gd name="T20" fmla="*/ 57 w 70"/>
                  <a:gd name="T21" fmla="*/ 23 h 36"/>
                  <a:gd name="T22" fmla="*/ 52 w 70"/>
                  <a:gd name="T23" fmla="*/ 27 h 36"/>
                  <a:gd name="T24" fmla="*/ 46 w 70"/>
                  <a:gd name="T25" fmla="*/ 31 h 36"/>
                  <a:gd name="T26" fmla="*/ 40 w 70"/>
                  <a:gd name="T27" fmla="*/ 32 h 36"/>
                  <a:gd name="T28" fmla="*/ 34 w 70"/>
                  <a:gd name="T29" fmla="*/ 32 h 36"/>
                  <a:gd name="T30" fmla="*/ 23 w 70"/>
                  <a:gd name="T31" fmla="*/ 31 h 36"/>
                  <a:gd name="T32" fmla="*/ 15 w 70"/>
                  <a:gd name="T33" fmla="*/ 27 h 36"/>
                  <a:gd name="T34" fmla="*/ 8 w 70"/>
                  <a:gd name="T35" fmla="*/ 19 h 36"/>
                  <a:gd name="T36" fmla="*/ 2 w 70"/>
                  <a:gd name="T37" fmla="*/ 10 h 36"/>
                  <a:gd name="T38" fmla="*/ 2 w 70"/>
                  <a:gd name="T39" fmla="*/ 10 h 36"/>
                  <a:gd name="T40" fmla="*/ 2 w 70"/>
                  <a:gd name="T41" fmla="*/ 10 h 36"/>
                  <a:gd name="T42" fmla="*/ 0 w 70"/>
                  <a:gd name="T43" fmla="*/ 10 h 36"/>
                  <a:gd name="T44" fmla="*/ 0 w 70"/>
                  <a:gd name="T45" fmla="*/ 12 h 36"/>
                  <a:gd name="T46" fmla="*/ 4 w 70"/>
                  <a:gd name="T47" fmla="*/ 21 h 36"/>
                  <a:gd name="T48" fmla="*/ 12 w 70"/>
                  <a:gd name="T49" fmla="*/ 29 h 36"/>
                  <a:gd name="T50" fmla="*/ 17 w 70"/>
                  <a:gd name="T51" fmla="*/ 32 h 36"/>
                  <a:gd name="T52" fmla="*/ 23 w 70"/>
                  <a:gd name="T53" fmla="*/ 34 h 36"/>
                  <a:gd name="T54" fmla="*/ 29 w 70"/>
                  <a:gd name="T55" fmla="*/ 36 h 36"/>
                  <a:gd name="T56" fmla="*/ 34 w 70"/>
                  <a:gd name="T57" fmla="*/ 36 h 36"/>
                  <a:gd name="T58" fmla="*/ 42 w 70"/>
                  <a:gd name="T59" fmla="*/ 36 h 36"/>
                  <a:gd name="T60" fmla="*/ 48 w 70"/>
                  <a:gd name="T61" fmla="*/ 34 h 36"/>
                  <a:gd name="T62" fmla="*/ 53 w 70"/>
                  <a:gd name="T63" fmla="*/ 31 h 36"/>
                  <a:gd name="T64" fmla="*/ 59 w 70"/>
                  <a:gd name="T65" fmla="*/ 27 h 36"/>
                  <a:gd name="T66" fmla="*/ 65 w 70"/>
                  <a:gd name="T67" fmla="*/ 21 h 36"/>
                  <a:gd name="T68" fmla="*/ 67 w 70"/>
                  <a:gd name="T69" fmla="*/ 15 h 36"/>
                  <a:gd name="T70" fmla="*/ 69 w 70"/>
                  <a:gd name="T71" fmla="*/ 8 h 36"/>
                  <a:gd name="T72" fmla="*/ 70 w 70"/>
                  <a:gd name="T73" fmla="*/ 0 h 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0"/>
                  <a:gd name="T112" fmla="*/ 0 h 36"/>
                  <a:gd name="T113" fmla="*/ 70 w 70"/>
                  <a:gd name="T114" fmla="*/ 36 h 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6" name="Freeform 355">
                <a:extLst>
                  <a:ext uri="{FF2B5EF4-FFF2-40B4-BE49-F238E27FC236}">
                    <a16:creationId xmlns:a16="http://schemas.microsoft.com/office/drawing/2014/main" id="{45020631-923D-43BD-968C-D60111919D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>
                  <a:gd name="T0" fmla="*/ 67 w 67"/>
                  <a:gd name="T1" fmla="*/ 0 h 34"/>
                  <a:gd name="T2" fmla="*/ 67 w 67"/>
                  <a:gd name="T3" fmla="*/ 0 h 34"/>
                  <a:gd name="T4" fmla="*/ 67 w 67"/>
                  <a:gd name="T5" fmla="*/ 0 h 34"/>
                  <a:gd name="T6" fmla="*/ 65 w 67"/>
                  <a:gd name="T7" fmla="*/ 0 h 34"/>
                  <a:gd name="T8" fmla="*/ 63 w 67"/>
                  <a:gd name="T9" fmla="*/ 0 h 34"/>
                  <a:gd name="T10" fmla="*/ 63 w 67"/>
                  <a:gd name="T11" fmla="*/ 0 h 34"/>
                  <a:gd name="T12" fmla="*/ 63 w 67"/>
                  <a:gd name="T13" fmla="*/ 0 h 34"/>
                  <a:gd name="T14" fmla="*/ 61 w 67"/>
                  <a:gd name="T15" fmla="*/ 6 h 34"/>
                  <a:gd name="T16" fmla="*/ 61 w 67"/>
                  <a:gd name="T17" fmla="*/ 12 h 34"/>
                  <a:gd name="T18" fmla="*/ 57 w 67"/>
                  <a:gd name="T19" fmla="*/ 17 h 34"/>
                  <a:gd name="T20" fmla="*/ 53 w 67"/>
                  <a:gd name="T21" fmla="*/ 23 h 34"/>
                  <a:gd name="T22" fmla="*/ 50 w 67"/>
                  <a:gd name="T23" fmla="*/ 25 h 34"/>
                  <a:gd name="T24" fmla="*/ 44 w 67"/>
                  <a:gd name="T25" fmla="*/ 29 h 34"/>
                  <a:gd name="T26" fmla="*/ 38 w 67"/>
                  <a:gd name="T27" fmla="*/ 31 h 34"/>
                  <a:gd name="T28" fmla="*/ 32 w 67"/>
                  <a:gd name="T29" fmla="*/ 31 h 34"/>
                  <a:gd name="T30" fmla="*/ 23 w 67"/>
                  <a:gd name="T31" fmla="*/ 29 h 34"/>
                  <a:gd name="T32" fmla="*/ 13 w 67"/>
                  <a:gd name="T33" fmla="*/ 25 h 34"/>
                  <a:gd name="T34" fmla="*/ 8 w 67"/>
                  <a:gd name="T35" fmla="*/ 17 h 34"/>
                  <a:gd name="T36" fmla="*/ 2 w 67"/>
                  <a:gd name="T37" fmla="*/ 10 h 34"/>
                  <a:gd name="T38" fmla="*/ 2 w 67"/>
                  <a:gd name="T39" fmla="*/ 10 h 34"/>
                  <a:gd name="T40" fmla="*/ 0 w 67"/>
                  <a:gd name="T41" fmla="*/ 10 h 34"/>
                  <a:gd name="T42" fmla="*/ 0 w 67"/>
                  <a:gd name="T43" fmla="*/ 10 h 34"/>
                  <a:gd name="T44" fmla="*/ 0 w 67"/>
                  <a:gd name="T45" fmla="*/ 10 h 34"/>
                  <a:gd name="T46" fmla="*/ 4 w 67"/>
                  <a:gd name="T47" fmla="*/ 19 h 34"/>
                  <a:gd name="T48" fmla="*/ 12 w 67"/>
                  <a:gd name="T49" fmla="*/ 29 h 34"/>
                  <a:gd name="T50" fmla="*/ 21 w 67"/>
                  <a:gd name="T51" fmla="*/ 32 h 34"/>
                  <a:gd name="T52" fmla="*/ 32 w 67"/>
                  <a:gd name="T53" fmla="*/ 34 h 34"/>
                  <a:gd name="T54" fmla="*/ 38 w 67"/>
                  <a:gd name="T55" fmla="*/ 34 h 34"/>
                  <a:gd name="T56" fmla="*/ 46 w 67"/>
                  <a:gd name="T57" fmla="*/ 32 h 34"/>
                  <a:gd name="T58" fmla="*/ 51 w 67"/>
                  <a:gd name="T59" fmla="*/ 29 h 34"/>
                  <a:gd name="T60" fmla="*/ 55 w 67"/>
                  <a:gd name="T61" fmla="*/ 25 h 34"/>
                  <a:gd name="T62" fmla="*/ 61 w 67"/>
                  <a:gd name="T63" fmla="*/ 19 h 34"/>
                  <a:gd name="T64" fmla="*/ 63 w 67"/>
                  <a:gd name="T65" fmla="*/ 13 h 34"/>
                  <a:gd name="T66" fmla="*/ 65 w 67"/>
                  <a:gd name="T67" fmla="*/ 8 h 34"/>
                  <a:gd name="T68" fmla="*/ 67 w 67"/>
                  <a:gd name="T69" fmla="*/ 0 h 3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7"/>
                  <a:gd name="T106" fmla="*/ 0 h 34"/>
                  <a:gd name="T107" fmla="*/ 67 w 67"/>
                  <a:gd name="T108" fmla="*/ 34 h 3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Freeform 356">
                <a:extLst>
                  <a:ext uri="{FF2B5EF4-FFF2-40B4-BE49-F238E27FC236}">
                    <a16:creationId xmlns:a16="http://schemas.microsoft.com/office/drawing/2014/main" id="{7E7E83DF-3287-48DB-8AA6-76AFFC75E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>
                  <a:gd name="T0" fmla="*/ 65 w 65"/>
                  <a:gd name="T1" fmla="*/ 0 h 32"/>
                  <a:gd name="T2" fmla="*/ 65 w 65"/>
                  <a:gd name="T3" fmla="*/ 0 h 32"/>
                  <a:gd name="T4" fmla="*/ 65 w 65"/>
                  <a:gd name="T5" fmla="*/ 0 h 32"/>
                  <a:gd name="T6" fmla="*/ 63 w 65"/>
                  <a:gd name="T7" fmla="*/ 0 h 32"/>
                  <a:gd name="T8" fmla="*/ 61 w 65"/>
                  <a:gd name="T9" fmla="*/ 0 h 32"/>
                  <a:gd name="T10" fmla="*/ 59 w 65"/>
                  <a:gd name="T11" fmla="*/ 6 h 32"/>
                  <a:gd name="T12" fmla="*/ 59 w 65"/>
                  <a:gd name="T13" fmla="*/ 12 h 32"/>
                  <a:gd name="T14" fmla="*/ 55 w 65"/>
                  <a:gd name="T15" fmla="*/ 17 h 32"/>
                  <a:gd name="T16" fmla="*/ 51 w 65"/>
                  <a:gd name="T17" fmla="*/ 21 h 32"/>
                  <a:gd name="T18" fmla="*/ 48 w 65"/>
                  <a:gd name="T19" fmla="*/ 25 h 32"/>
                  <a:gd name="T20" fmla="*/ 44 w 65"/>
                  <a:gd name="T21" fmla="*/ 27 h 32"/>
                  <a:gd name="T22" fmla="*/ 38 w 65"/>
                  <a:gd name="T23" fmla="*/ 29 h 32"/>
                  <a:gd name="T24" fmla="*/ 32 w 65"/>
                  <a:gd name="T25" fmla="*/ 29 h 32"/>
                  <a:gd name="T26" fmla="*/ 23 w 65"/>
                  <a:gd name="T27" fmla="*/ 27 h 32"/>
                  <a:gd name="T28" fmla="*/ 15 w 65"/>
                  <a:gd name="T29" fmla="*/ 23 h 32"/>
                  <a:gd name="T30" fmla="*/ 10 w 65"/>
                  <a:gd name="T31" fmla="*/ 17 h 32"/>
                  <a:gd name="T32" fmla="*/ 4 w 65"/>
                  <a:gd name="T33" fmla="*/ 10 h 32"/>
                  <a:gd name="T34" fmla="*/ 2 w 65"/>
                  <a:gd name="T35" fmla="*/ 10 h 32"/>
                  <a:gd name="T36" fmla="*/ 0 w 65"/>
                  <a:gd name="T37" fmla="*/ 10 h 32"/>
                  <a:gd name="T38" fmla="*/ 6 w 65"/>
                  <a:gd name="T39" fmla="*/ 19 h 32"/>
                  <a:gd name="T40" fmla="*/ 13 w 65"/>
                  <a:gd name="T41" fmla="*/ 27 h 32"/>
                  <a:gd name="T42" fmla="*/ 21 w 65"/>
                  <a:gd name="T43" fmla="*/ 31 h 32"/>
                  <a:gd name="T44" fmla="*/ 32 w 65"/>
                  <a:gd name="T45" fmla="*/ 32 h 32"/>
                  <a:gd name="T46" fmla="*/ 38 w 65"/>
                  <a:gd name="T47" fmla="*/ 32 h 32"/>
                  <a:gd name="T48" fmla="*/ 44 w 65"/>
                  <a:gd name="T49" fmla="*/ 31 h 32"/>
                  <a:gd name="T50" fmla="*/ 50 w 65"/>
                  <a:gd name="T51" fmla="*/ 27 h 32"/>
                  <a:gd name="T52" fmla="*/ 55 w 65"/>
                  <a:gd name="T53" fmla="*/ 23 h 32"/>
                  <a:gd name="T54" fmla="*/ 59 w 65"/>
                  <a:gd name="T55" fmla="*/ 19 h 32"/>
                  <a:gd name="T56" fmla="*/ 61 w 65"/>
                  <a:gd name="T57" fmla="*/ 13 h 32"/>
                  <a:gd name="T58" fmla="*/ 63 w 65"/>
                  <a:gd name="T59" fmla="*/ 8 h 32"/>
                  <a:gd name="T60" fmla="*/ 65 w 65"/>
                  <a:gd name="T61" fmla="*/ 0 h 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65"/>
                  <a:gd name="T94" fmla="*/ 0 h 32"/>
                  <a:gd name="T95" fmla="*/ 65 w 65"/>
                  <a:gd name="T96" fmla="*/ 32 h 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8" name="Freeform 357">
                <a:extLst>
                  <a:ext uri="{FF2B5EF4-FFF2-40B4-BE49-F238E27FC236}">
                    <a16:creationId xmlns:a16="http://schemas.microsoft.com/office/drawing/2014/main" id="{93338878-C4B5-4DDD-B5CB-7A228CC1C4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>
                  <a:gd name="T0" fmla="*/ 61 w 61"/>
                  <a:gd name="T1" fmla="*/ 0 h 31"/>
                  <a:gd name="T2" fmla="*/ 61 w 61"/>
                  <a:gd name="T3" fmla="*/ 0 h 31"/>
                  <a:gd name="T4" fmla="*/ 61 w 61"/>
                  <a:gd name="T5" fmla="*/ 0 h 31"/>
                  <a:gd name="T6" fmla="*/ 59 w 61"/>
                  <a:gd name="T7" fmla="*/ 0 h 31"/>
                  <a:gd name="T8" fmla="*/ 57 w 61"/>
                  <a:gd name="T9" fmla="*/ 0 h 31"/>
                  <a:gd name="T10" fmla="*/ 55 w 61"/>
                  <a:gd name="T11" fmla="*/ 6 h 31"/>
                  <a:gd name="T12" fmla="*/ 55 w 61"/>
                  <a:gd name="T13" fmla="*/ 12 h 31"/>
                  <a:gd name="T14" fmla="*/ 51 w 61"/>
                  <a:gd name="T15" fmla="*/ 15 h 31"/>
                  <a:gd name="T16" fmla="*/ 49 w 61"/>
                  <a:gd name="T17" fmla="*/ 19 h 31"/>
                  <a:gd name="T18" fmla="*/ 46 w 61"/>
                  <a:gd name="T19" fmla="*/ 23 h 31"/>
                  <a:gd name="T20" fmla="*/ 40 w 61"/>
                  <a:gd name="T21" fmla="*/ 25 h 31"/>
                  <a:gd name="T22" fmla="*/ 36 w 61"/>
                  <a:gd name="T23" fmla="*/ 27 h 31"/>
                  <a:gd name="T24" fmla="*/ 30 w 61"/>
                  <a:gd name="T25" fmla="*/ 27 h 31"/>
                  <a:gd name="T26" fmla="*/ 21 w 61"/>
                  <a:gd name="T27" fmla="*/ 25 h 31"/>
                  <a:gd name="T28" fmla="*/ 13 w 61"/>
                  <a:gd name="T29" fmla="*/ 21 h 31"/>
                  <a:gd name="T30" fmla="*/ 8 w 61"/>
                  <a:gd name="T31" fmla="*/ 15 h 31"/>
                  <a:gd name="T32" fmla="*/ 4 w 61"/>
                  <a:gd name="T33" fmla="*/ 8 h 31"/>
                  <a:gd name="T34" fmla="*/ 2 w 61"/>
                  <a:gd name="T35" fmla="*/ 10 h 31"/>
                  <a:gd name="T36" fmla="*/ 0 w 61"/>
                  <a:gd name="T37" fmla="*/ 10 h 31"/>
                  <a:gd name="T38" fmla="*/ 6 w 61"/>
                  <a:gd name="T39" fmla="*/ 17 h 31"/>
                  <a:gd name="T40" fmla="*/ 11 w 61"/>
                  <a:gd name="T41" fmla="*/ 25 h 31"/>
                  <a:gd name="T42" fmla="*/ 21 w 61"/>
                  <a:gd name="T43" fmla="*/ 29 h 31"/>
                  <a:gd name="T44" fmla="*/ 30 w 61"/>
                  <a:gd name="T45" fmla="*/ 31 h 31"/>
                  <a:gd name="T46" fmla="*/ 36 w 61"/>
                  <a:gd name="T47" fmla="*/ 31 h 31"/>
                  <a:gd name="T48" fmla="*/ 42 w 61"/>
                  <a:gd name="T49" fmla="*/ 29 h 31"/>
                  <a:gd name="T50" fmla="*/ 48 w 61"/>
                  <a:gd name="T51" fmla="*/ 25 h 31"/>
                  <a:gd name="T52" fmla="*/ 51 w 61"/>
                  <a:gd name="T53" fmla="*/ 23 h 31"/>
                  <a:gd name="T54" fmla="*/ 55 w 61"/>
                  <a:gd name="T55" fmla="*/ 17 h 31"/>
                  <a:gd name="T56" fmla="*/ 57 w 61"/>
                  <a:gd name="T57" fmla="*/ 12 h 31"/>
                  <a:gd name="T58" fmla="*/ 59 w 61"/>
                  <a:gd name="T59" fmla="*/ 6 h 31"/>
                  <a:gd name="T60" fmla="*/ 61 w 61"/>
                  <a:gd name="T61" fmla="*/ 0 h 3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61"/>
                  <a:gd name="T94" fmla="*/ 0 h 31"/>
                  <a:gd name="T95" fmla="*/ 61 w 61"/>
                  <a:gd name="T96" fmla="*/ 31 h 3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9" name="Freeform 358">
                <a:extLst>
                  <a:ext uri="{FF2B5EF4-FFF2-40B4-BE49-F238E27FC236}">
                    <a16:creationId xmlns:a16="http://schemas.microsoft.com/office/drawing/2014/main" id="{A3647A83-8195-42E5-8B17-9723A6C49B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>
                  <a:gd name="T0" fmla="*/ 0 w 57"/>
                  <a:gd name="T1" fmla="*/ 10 h 29"/>
                  <a:gd name="T2" fmla="*/ 6 w 57"/>
                  <a:gd name="T3" fmla="*/ 17 h 29"/>
                  <a:gd name="T4" fmla="*/ 11 w 57"/>
                  <a:gd name="T5" fmla="*/ 23 h 29"/>
                  <a:gd name="T6" fmla="*/ 19 w 57"/>
                  <a:gd name="T7" fmla="*/ 27 h 29"/>
                  <a:gd name="T8" fmla="*/ 28 w 57"/>
                  <a:gd name="T9" fmla="*/ 29 h 29"/>
                  <a:gd name="T10" fmla="*/ 34 w 57"/>
                  <a:gd name="T11" fmla="*/ 29 h 29"/>
                  <a:gd name="T12" fmla="*/ 40 w 57"/>
                  <a:gd name="T13" fmla="*/ 27 h 29"/>
                  <a:gd name="T14" fmla="*/ 44 w 57"/>
                  <a:gd name="T15" fmla="*/ 25 h 29"/>
                  <a:gd name="T16" fmla="*/ 47 w 57"/>
                  <a:gd name="T17" fmla="*/ 21 h 29"/>
                  <a:gd name="T18" fmla="*/ 51 w 57"/>
                  <a:gd name="T19" fmla="*/ 17 h 29"/>
                  <a:gd name="T20" fmla="*/ 55 w 57"/>
                  <a:gd name="T21" fmla="*/ 12 h 29"/>
                  <a:gd name="T22" fmla="*/ 55 w 57"/>
                  <a:gd name="T23" fmla="*/ 6 h 29"/>
                  <a:gd name="T24" fmla="*/ 57 w 57"/>
                  <a:gd name="T25" fmla="*/ 0 h 29"/>
                  <a:gd name="T26" fmla="*/ 55 w 57"/>
                  <a:gd name="T27" fmla="*/ 0 h 29"/>
                  <a:gd name="T28" fmla="*/ 53 w 57"/>
                  <a:gd name="T29" fmla="*/ 0 h 29"/>
                  <a:gd name="T30" fmla="*/ 51 w 57"/>
                  <a:gd name="T31" fmla="*/ 10 h 29"/>
                  <a:gd name="T32" fmla="*/ 46 w 57"/>
                  <a:gd name="T33" fmla="*/ 17 h 29"/>
                  <a:gd name="T34" fmla="*/ 38 w 57"/>
                  <a:gd name="T35" fmla="*/ 23 h 29"/>
                  <a:gd name="T36" fmla="*/ 28 w 57"/>
                  <a:gd name="T37" fmla="*/ 25 h 29"/>
                  <a:gd name="T38" fmla="*/ 21 w 57"/>
                  <a:gd name="T39" fmla="*/ 25 h 29"/>
                  <a:gd name="T40" fmla="*/ 13 w 57"/>
                  <a:gd name="T41" fmla="*/ 21 h 29"/>
                  <a:gd name="T42" fmla="*/ 8 w 57"/>
                  <a:gd name="T43" fmla="*/ 15 h 29"/>
                  <a:gd name="T44" fmla="*/ 4 w 57"/>
                  <a:gd name="T45" fmla="*/ 8 h 29"/>
                  <a:gd name="T46" fmla="*/ 2 w 57"/>
                  <a:gd name="T47" fmla="*/ 8 h 29"/>
                  <a:gd name="T48" fmla="*/ 0 w 57"/>
                  <a:gd name="T49" fmla="*/ 10 h 2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7"/>
                  <a:gd name="T76" fmla="*/ 0 h 29"/>
                  <a:gd name="T77" fmla="*/ 57 w 57"/>
                  <a:gd name="T78" fmla="*/ 29 h 2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0" name="Freeform 359">
                <a:extLst>
                  <a:ext uri="{FF2B5EF4-FFF2-40B4-BE49-F238E27FC236}">
                    <a16:creationId xmlns:a16="http://schemas.microsoft.com/office/drawing/2014/main" id="{6DFF3A47-CB17-46C6-8319-3EB2F3CB5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>
                  <a:gd name="T0" fmla="*/ 0 w 53"/>
                  <a:gd name="T1" fmla="*/ 8 h 27"/>
                  <a:gd name="T2" fmla="*/ 4 w 53"/>
                  <a:gd name="T3" fmla="*/ 15 h 27"/>
                  <a:gd name="T4" fmla="*/ 9 w 53"/>
                  <a:gd name="T5" fmla="*/ 21 h 27"/>
                  <a:gd name="T6" fmla="*/ 17 w 53"/>
                  <a:gd name="T7" fmla="*/ 25 h 27"/>
                  <a:gd name="T8" fmla="*/ 26 w 53"/>
                  <a:gd name="T9" fmla="*/ 27 h 27"/>
                  <a:gd name="T10" fmla="*/ 32 w 53"/>
                  <a:gd name="T11" fmla="*/ 27 h 27"/>
                  <a:gd name="T12" fmla="*/ 36 w 53"/>
                  <a:gd name="T13" fmla="*/ 25 h 27"/>
                  <a:gd name="T14" fmla="*/ 42 w 53"/>
                  <a:gd name="T15" fmla="*/ 23 h 27"/>
                  <a:gd name="T16" fmla="*/ 45 w 53"/>
                  <a:gd name="T17" fmla="*/ 19 h 27"/>
                  <a:gd name="T18" fmla="*/ 47 w 53"/>
                  <a:gd name="T19" fmla="*/ 15 h 27"/>
                  <a:gd name="T20" fmla="*/ 51 w 53"/>
                  <a:gd name="T21" fmla="*/ 12 h 27"/>
                  <a:gd name="T22" fmla="*/ 51 w 53"/>
                  <a:gd name="T23" fmla="*/ 6 h 27"/>
                  <a:gd name="T24" fmla="*/ 53 w 53"/>
                  <a:gd name="T25" fmla="*/ 0 h 27"/>
                  <a:gd name="T26" fmla="*/ 51 w 53"/>
                  <a:gd name="T27" fmla="*/ 0 h 27"/>
                  <a:gd name="T28" fmla="*/ 49 w 53"/>
                  <a:gd name="T29" fmla="*/ 2 h 27"/>
                  <a:gd name="T30" fmla="*/ 47 w 53"/>
                  <a:gd name="T31" fmla="*/ 10 h 27"/>
                  <a:gd name="T32" fmla="*/ 42 w 53"/>
                  <a:gd name="T33" fmla="*/ 17 h 27"/>
                  <a:gd name="T34" fmla="*/ 34 w 53"/>
                  <a:gd name="T35" fmla="*/ 21 h 27"/>
                  <a:gd name="T36" fmla="*/ 26 w 53"/>
                  <a:gd name="T37" fmla="*/ 23 h 27"/>
                  <a:gd name="T38" fmla="*/ 19 w 53"/>
                  <a:gd name="T39" fmla="*/ 23 h 27"/>
                  <a:gd name="T40" fmla="*/ 13 w 53"/>
                  <a:gd name="T41" fmla="*/ 19 h 27"/>
                  <a:gd name="T42" fmla="*/ 7 w 53"/>
                  <a:gd name="T43" fmla="*/ 13 h 27"/>
                  <a:gd name="T44" fmla="*/ 4 w 53"/>
                  <a:gd name="T45" fmla="*/ 8 h 27"/>
                  <a:gd name="T46" fmla="*/ 2 w 53"/>
                  <a:gd name="T47" fmla="*/ 8 h 27"/>
                  <a:gd name="T48" fmla="*/ 0 w 53"/>
                  <a:gd name="T49" fmla="*/ 8 h 2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3"/>
                  <a:gd name="T76" fmla="*/ 0 h 27"/>
                  <a:gd name="T77" fmla="*/ 53 w 53"/>
                  <a:gd name="T78" fmla="*/ 27 h 2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1" name="Freeform 360">
                <a:extLst>
                  <a:ext uri="{FF2B5EF4-FFF2-40B4-BE49-F238E27FC236}">
                    <a16:creationId xmlns:a16="http://schemas.microsoft.com/office/drawing/2014/main" id="{85BDB641-0D1F-4A8A-9114-05535CBAE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>
                  <a:gd name="T0" fmla="*/ 0 w 49"/>
                  <a:gd name="T1" fmla="*/ 8 h 25"/>
                  <a:gd name="T2" fmla="*/ 4 w 49"/>
                  <a:gd name="T3" fmla="*/ 15 h 25"/>
                  <a:gd name="T4" fmla="*/ 9 w 49"/>
                  <a:gd name="T5" fmla="*/ 21 h 25"/>
                  <a:gd name="T6" fmla="*/ 17 w 49"/>
                  <a:gd name="T7" fmla="*/ 25 h 25"/>
                  <a:gd name="T8" fmla="*/ 24 w 49"/>
                  <a:gd name="T9" fmla="*/ 25 h 25"/>
                  <a:gd name="T10" fmla="*/ 34 w 49"/>
                  <a:gd name="T11" fmla="*/ 23 h 25"/>
                  <a:gd name="T12" fmla="*/ 42 w 49"/>
                  <a:gd name="T13" fmla="*/ 17 h 25"/>
                  <a:gd name="T14" fmla="*/ 47 w 49"/>
                  <a:gd name="T15" fmla="*/ 10 h 25"/>
                  <a:gd name="T16" fmla="*/ 49 w 49"/>
                  <a:gd name="T17" fmla="*/ 0 h 25"/>
                  <a:gd name="T18" fmla="*/ 47 w 49"/>
                  <a:gd name="T19" fmla="*/ 2 h 25"/>
                  <a:gd name="T20" fmla="*/ 45 w 49"/>
                  <a:gd name="T21" fmla="*/ 2 h 25"/>
                  <a:gd name="T22" fmla="*/ 43 w 49"/>
                  <a:gd name="T23" fmla="*/ 10 h 25"/>
                  <a:gd name="T24" fmla="*/ 38 w 49"/>
                  <a:gd name="T25" fmla="*/ 15 h 25"/>
                  <a:gd name="T26" fmla="*/ 32 w 49"/>
                  <a:gd name="T27" fmla="*/ 19 h 25"/>
                  <a:gd name="T28" fmla="*/ 24 w 49"/>
                  <a:gd name="T29" fmla="*/ 21 h 25"/>
                  <a:gd name="T30" fmla="*/ 17 w 49"/>
                  <a:gd name="T31" fmla="*/ 21 h 25"/>
                  <a:gd name="T32" fmla="*/ 11 w 49"/>
                  <a:gd name="T33" fmla="*/ 17 h 25"/>
                  <a:gd name="T34" fmla="*/ 7 w 49"/>
                  <a:gd name="T35" fmla="*/ 13 h 25"/>
                  <a:gd name="T36" fmla="*/ 4 w 49"/>
                  <a:gd name="T37" fmla="*/ 8 h 25"/>
                  <a:gd name="T38" fmla="*/ 2 w 49"/>
                  <a:gd name="T39" fmla="*/ 8 h 25"/>
                  <a:gd name="T40" fmla="*/ 0 w 49"/>
                  <a:gd name="T41" fmla="*/ 8 h 2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9"/>
                  <a:gd name="T64" fmla="*/ 0 h 25"/>
                  <a:gd name="T65" fmla="*/ 49 w 49"/>
                  <a:gd name="T66" fmla="*/ 25 h 2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2" name="Freeform 361">
                <a:extLst>
                  <a:ext uri="{FF2B5EF4-FFF2-40B4-BE49-F238E27FC236}">
                    <a16:creationId xmlns:a16="http://schemas.microsoft.com/office/drawing/2014/main" id="{1531A833-0475-4E1F-9803-4FB5A94AE4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>
                  <a:gd name="T0" fmla="*/ 0 w 45"/>
                  <a:gd name="T1" fmla="*/ 6 h 21"/>
                  <a:gd name="T2" fmla="*/ 3 w 45"/>
                  <a:gd name="T3" fmla="*/ 11 h 21"/>
                  <a:gd name="T4" fmla="*/ 9 w 45"/>
                  <a:gd name="T5" fmla="*/ 17 h 21"/>
                  <a:gd name="T6" fmla="*/ 15 w 45"/>
                  <a:gd name="T7" fmla="*/ 21 h 21"/>
                  <a:gd name="T8" fmla="*/ 22 w 45"/>
                  <a:gd name="T9" fmla="*/ 21 h 21"/>
                  <a:gd name="T10" fmla="*/ 30 w 45"/>
                  <a:gd name="T11" fmla="*/ 19 h 21"/>
                  <a:gd name="T12" fmla="*/ 38 w 45"/>
                  <a:gd name="T13" fmla="*/ 15 h 21"/>
                  <a:gd name="T14" fmla="*/ 43 w 45"/>
                  <a:gd name="T15" fmla="*/ 8 h 21"/>
                  <a:gd name="T16" fmla="*/ 45 w 45"/>
                  <a:gd name="T17" fmla="*/ 0 h 21"/>
                  <a:gd name="T18" fmla="*/ 43 w 45"/>
                  <a:gd name="T19" fmla="*/ 0 h 21"/>
                  <a:gd name="T20" fmla="*/ 41 w 45"/>
                  <a:gd name="T21" fmla="*/ 0 h 21"/>
                  <a:gd name="T22" fmla="*/ 40 w 45"/>
                  <a:gd name="T23" fmla="*/ 8 h 21"/>
                  <a:gd name="T24" fmla="*/ 36 w 45"/>
                  <a:gd name="T25" fmla="*/ 11 h 21"/>
                  <a:gd name="T26" fmla="*/ 30 w 45"/>
                  <a:gd name="T27" fmla="*/ 15 h 21"/>
                  <a:gd name="T28" fmla="*/ 22 w 45"/>
                  <a:gd name="T29" fmla="*/ 17 h 21"/>
                  <a:gd name="T30" fmla="*/ 17 w 45"/>
                  <a:gd name="T31" fmla="*/ 17 h 21"/>
                  <a:gd name="T32" fmla="*/ 11 w 45"/>
                  <a:gd name="T33" fmla="*/ 13 h 21"/>
                  <a:gd name="T34" fmla="*/ 7 w 45"/>
                  <a:gd name="T35" fmla="*/ 10 h 21"/>
                  <a:gd name="T36" fmla="*/ 3 w 45"/>
                  <a:gd name="T37" fmla="*/ 6 h 21"/>
                  <a:gd name="T38" fmla="*/ 2 w 45"/>
                  <a:gd name="T39" fmla="*/ 6 h 21"/>
                  <a:gd name="T40" fmla="*/ 0 w 45"/>
                  <a:gd name="T41" fmla="*/ 6 h 2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5"/>
                  <a:gd name="T64" fmla="*/ 0 h 21"/>
                  <a:gd name="T65" fmla="*/ 45 w 45"/>
                  <a:gd name="T66" fmla="*/ 21 h 2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3" name="Freeform 362">
                <a:extLst>
                  <a:ext uri="{FF2B5EF4-FFF2-40B4-BE49-F238E27FC236}">
                    <a16:creationId xmlns:a16="http://schemas.microsoft.com/office/drawing/2014/main" id="{81163F32-2BD2-4F5C-8140-463FC07EF8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>
                  <a:gd name="T0" fmla="*/ 0 w 41"/>
                  <a:gd name="T1" fmla="*/ 6 h 19"/>
                  <a:gd name="T2" fmla="*/ 3 w 41"/>
                  <a:gd name="T3" fmla="*/ 11 h 19"/>
                  <a:gd name="T4" fmla="*/ 7 w 41"/>
                  <a:gd name="T5" fmla="*/ 15 h 19"/>
                  <a:gd name="T6" fmla="*/ 13 w 41"/>
                  <a:gd name="T7" fmla="*/ 19 h 19"/>
                  <a:gd name="T8" fmla="*/ 20 w 41"/>
                  <a:gd name="T9" fmla="*/ 19 h 19"/>
                  <a:gd name="T10" fmla="*/ 28 w 41"/>
                  <a:gd name="T11" fmla="*/ 17 h 19"/>
                  <a:gd name="T12" fmla="*/ 34 w 41"/>
                  <a:gd name="T13" fmla="*/ 13 h 19"/>
                  <a:gd name="T14" fmla="*/ 39 w 41"/>
                  <a:gd name="T15" fmla="*/ 8 h 19"/>
                  <a:gd name="T16" fmla="*/ 41 w 41"/>
                  <a:gd name="T17" fmla="*/ 0 h 19"/>
                  <a:gd name="T18" fmla="*/ 39 w 41"/>
                  <a:gd name="T19" fmla="*/ 0 h 19"/>
                  <a:gd name="T20" fmla="*/ 38 w 41"/>
                  <a:gd name="T21" fmla="*/ 0 h 19"/>
                  <a:gd name="T22" fmla="*/ 36 w 41"/>
                  <a:gd name="T23" fmla="*/ 6 h 19"/>
                  <a:gd name="T24" fmla="*/ 32 w 41"/>
                  <a:gd name="T25" fmla="*/ 11 h 19"/>
                  <a:gd name="T26" fmla="*/ 26 w 41"/>
                  <a:gd name="T27" fmla="*/ 15 h 19"/>
                  <a:gd name="T28" fmla="*/ 20 w 41"/>
                  <a:gd name="T29" fmla="*/ 15 h 19"/>
                  <a:gd name="T30" fmla="*/ 15 w 41"/>
                  <a:gd name="T31" fmla="*/ 15 h 19"/>
                  <a:gd name="T32" fmla="*/ 11 w 41"/>
                  <a:gd name="T33" fmla="*/ 13 h 19"/>
                  <a:gd name="T34" fmla="*/ 7 w 41"/>
                  <a:gd name="T35" fmla="*/ 10 h 19"/>
                  <a:gd name="T36" fmla="*/ 3 w 41"/>
                  <a:gd name="T37" fmla="*/ 4 h 19"/>
                  <a:gd name="T38" fmla="*/ 1 w 41"/>
                  <a:gd name="T39" fmla="*/ 6 h 19"/>
                  <a:gd name="T40" fmla="*/ 0 w 41"/>
                  <a:gd name="T41" fmla="*/ 6 h 1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1"/>
                  <a:gd name="T64" fmla="*/ 0 h 19"/>
                  <a:gd name="T65" fmla="*/ 41 w 41"/>
                  <a:gd name="T66" fmla="*/ 19 h 1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4" name="Freeform 363">
                <a:extLst>
                  <a:ext uri="{FF2B5EF4-FFF2-40B4-BE49-F238E27FC236}">
                    <a16:creationId xmlns:a16="http://schemas.microsoft.com/office/drawing/2014/main" id="{1A85E4B5-32A5-47B8-B48B-E1BBBB362A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>
                  <a:gd name="T0" fmla="*/ 0 w 38"/>
                  <a:gd name="T1" fmla="*/ 6 h 17"/>
                  <a:gd name="T2" fmla="*/ 4 w 38"/>
                  <a:gd name="T3" fmla="*/ 10 h 17"/>
                  <a:gd name="T4" fmla="*/ 8 w 38"/>
                  <a:gd name="T5" fmla="*/ 13 h 17"/>
                  <a:gd name="T6" fmla="*/ 14 w 38"/>
                  <a:gd name="T7" fmla="*/ 17 h 17"/>
                  <a:gd name="T8" fmla="*/ 19 w 38"/>
                  <a:gd name="T9" fmla="*/ 17 h 17"/>
                  <a:gd name="T10" fmla="*/ 27 w 38"/>
                  <a:gd name="T11" fmla="*/ 15 h 17"/>
                  <a:gd name="T12" fmla="*/ 33 w 38"/>
                  <a:gd name="T13" fmla="*/ 11 h 17"/>
                  <a:gd name="T14" fmla="*/ 37 w 38"/>
                  <a:gd name="T15" fmla="*/ 8 h 17"/>
                  <a:gd name="T16" fmla="*/ 38 w 38"/>
                  <a:gd name="T17" fmla="*/ 0 h 17"/>
                  <a:gd name="T18" fmla="*/ 37 w 38"/>
                  <a:gd name="T19" fmla="*/ 0 h 17"/>
                  <a:gd name="T20" fmla="*/ 35 w 38"/>
                  <a:gd name="T21" fmla="*/ 0 h 17"/>
                  <a:gd name="T22" fmla="*/ 33 w 38"/>
                  <a:gd name="T23" fmla="*/ 6 h 17"/>
                  <a:gd name="T24" fmla="*/ 29 w 38"/>
                  <a:gd name="T25" fmla="*/ 10 h 17"/>
                  <a:gd name="T26" fmla="*/ 25 w 38"/>
                  <a:gd name="T27" fmla="*/ 13 h 17"/>
                  <a:gd name="T28" fmla="*/ 19 w 38"/>
                  <a:gd name="T29" fmla="*/ 13 h 17"/>
                  <a:gd name="T30" fmla="*/ 14 w 38"/>
                  <a:gd name="T31" fmla="*/ 13 h 17"/>
                  <a:gd name="T32" fmla="*/ 10 w 38"/>
                  <a:gd name="T33" fmla="*/ 11 h 17"/>
                  <a:gd name="T34" fmla="*/ 8 w 38"/>
                  <a:gd name="T35" fmla="*/ 8 h 17"/>
                  <a:gd name="T36" fmla="*/ 4 w 38"/>
                  <a:gd name="T37" fmla="*/ 4 h 17"/>
                  <a:gd name="T38" fmla="*/ 2 w 38"/>
                  <a:gd name="T39" fmla="*/ 4 h 17"/>
                  <a:gd name="T40" fmla="*/ 0 w 38"/>
                  <a:gd name="T41" fmla="*/ 6 h 1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8"/>
                  <a:gd name="T64" fmla="*/ 0 h 17"/>
                  <a:gd name="T65" fmla="*/ 38 w 38"/>
                  <a:gd name="T66" fmla="*/ 17 h 1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" name="Freeform 364">
                <a:extLst>
                  <a:ext uri="{FF2B5EF4-FFF2-40B4-BE49-F238E27FC236}">
                    <a16:creationId xmlns:a16="http://schemas.microsoft.com/office/drawing/2014/main" id="{1378F7CA-C8C6-4F25-83EE-9A3204FEEB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>
                  <a:gd name="T0" fmla="*/ 0 w 35"/>
                  <a:gd name="T1" fmla="*/ 4 h 15"/>
                  <a:gd name="T2" fmla="*/ 4 w 35"/>
                  <a:gd name="T3" fmla="*/ 10 h 15"/>
                  <a:gd name="T4" fmla="*/ 8 w 35"/>
                  <a:gd name="T5" fmla="*/ 13 h 15"/>
                  <a:gd name="T6" fmla="*/ 12 w 35"/>
                  <a:gd name="T7" fmla="*/ 15 h 15"/>
                  <a:gd name="T8" fmla="*/ 17 w 35"/>
                  <a:gd name="T9" fmla="*/ 15 h 15"/>
                  <a:gd name="T10" fmla="*/ 23 w 35"/>
                  <a:gd name="T11" fmla="*/ 15 h 15"/>
                  <a:gd name="T12" fmla="*/ 29 w 35"/>
                  <a:gd name="T13" fmla="*/ 11 h 15"/>
                  <a:gd name="T14" fmla="*/ 33 w 35"/>
                  <a:gd name="T15" fmla="*/ 6 h 15"/>
                  <a:gd name="T16" fmla="*/ 35 w 35"/>
                  <a:gd name="T17" fmla="*/ 0 h 15"/>
                  <a:gd name="T18" fmla="*/ 33 w 35"/>
                  <a:gd name="T19" fmla="*/ 0 h 15"/>
                  <a:gd name="T20" fmla="*/ 31 w 35"/>
                  <a:gd name="T21" fmla="*/ 0 h 15"/>
                  <a:gd name="T22" fmla="*/ 29 w 35"/>
                  <a:gd name="T23" fmla="*/ 6 h 15"/>
                  <a:gd name="T24" fmla="*/ 25 w 35"/>
                  <a:gd name="T25" fmla="*/ 8 h 15"/>
                  <a:gd name="T26" fmla="*/ 21 w 35"/>
                  <a:gd name="T27" fmla="*/ 11 h 15"/>
                  <a:gd name="T28" fmla="*/ 17 w 35"/>
                  <a:gd name="T29" fmla="*/ 11 h 15"/>
                  <a:gd name="T30" fmla="*/ 14 w 35"/>
                  <a:gd name="T31" fmla="*/ 11 h 15"/>
                  <a:gd name="T32" fmla="*/ 10 w 35"/>
                  <a:gd name="T33" fmla="*/ 10 h 15"/>
                  <a:gd name="T34" fmla="*/ 6 w 35"/>
                  <a:gd name="T35" fmla="*/ 8 h 15"/>
                  <a:gd name="T36" fmla="*/ 4 w 35"/>
                  <a:gd name="T37" fmla="*/ 4 h 15"/>
                  <a:gd name="T38" fmla="*/ 2 w 35"/>
                  <a:gd name="T39" fmla="*/ 4 h 15"/>
                  <a:gd name="T40" fmla="*/ 0 w 35"/>
                  <a:gd name="T41" fmla="*/ 4 h 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5"/>
                  <a:gd name="T64" fmla="*/ 0 h 15"/>
                  <a:gd name="T65" fmla="*/ 35 w 35"/>
                  <a:gd name="T66" fmla="*/ 15 h 1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" name="Freeform 365">
                <a:extLst>
                  <a:ext uri="{FF2B5EF4-FFF2-40B4-BE49-F238E27FC236}">
                    <a16:creationId xmlns:a16="http://schemas.microsoft.com/office/drawing/2014/main" id="{EFF3EB71-6ADE-4191-A782-A40752AED5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>
                  <a:gd name="T0" fmla="*/ 0 w 31"/>
                  <a:gd name="T1" fmla="*/ 4 h 13"/>
                  <a:gd name="T2" fmla="*/ 4 w 31"/>
                  <a:gd name="T3" fmla="*/ 8 h 13"/>
                  <a:gd name="T4" fmla="*/ 6 w 31"/>
                  <a:gd name="T5" fmla="*/ 11 h 13"/>
                  <a:gd name="T6" fmla="*/ 10 w 31"/>
                  <a:gd name="T7" fmla="*/ 13 h 13"/>
                  <a:gd name="T8" fmla="*/ 15 w 31"/>
                  <a:gd name="T9" fmla="*/ 13 h 13"/>
                  <a:gd name="T10" fmla="*/ 21 w 31"/>
                  <a:gd name="T11" fmla="*/ 13 h 13"/>
                  <a:gd name="T12" fmla="*/ 25 w 31"/>
                  <a:gd name="T13" fmla="*/ 10 h 13"/>
                  <a:gd name="T14" fmla="*/ 29 w 31"/>
                  <a:gd name="T15" fmla="*/ 6 h 13"/>
                  <a:gd name="T16" fmla="*/ 31 w 31"/>
                  <a:gd name="T17" fmla="*/ 0 h 13"/>
                  <a:gd name="T18" fmla="*/ 29 w 31"/>
                  <a:gd name="T19" fmla="*/ 0 h 13"/>
                  <a:gd name="T20" fmla="*/ 27 w 31"/>
                  <a:gd name="T21" fmla="*/ 0 h 13"/>
                  <a:gd name="T22" fmla="*/ 25 w 31"/>
                  <a:gd name="T23" fmla="*/ 4 h 13"/>
                  <a:gd name="T24" fmla="*/ 23 w 31"/>
                  <a:gd name="T25" fmla="*/ 8 h 13"/>
                  <a:gd name="T26" fmla="*/ 19 w 31"/>
                  <a:gd name="T27" fmla="*/ 10 h 13"/>
                  <a:gd name="T28" fmla="*/ 15 w 31"/>
                  <a:gd name="T29" fmla="*/ 10 h 13"/>
                  <a:gd name="T30" fmla="*/ 10 w 31"/>
                  <a:gd name="T31" fmla="*/ 8 h 13"/>
                  <a:gd name="T32" fmla="*/ 4 w 31"/>
                  <a:gd name="T33" fmla="*/ 4 h 13"/>
                  <a:gd name="T34" fmla="*/ 2 w 31"/>
                  <a:gd name="T35" fmla="*/ 4 h 13"/>
                  <a:gd name="T36" fmla="*/ 0 w 31"/>
                  <a:gd name="T37" fmla="*/ 4 h 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1"/>
                  <a:gd name="T58" fmla="*/ 0 h 13"/>
                  <a:gd name="T59" fmla="*/ 31 w 31"/>
                  <a:gd name="T60" fmla="*/ 13 h 1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" name="Freeform 366">
                <a:extLst>
                  <a:ext uri="{FF2B5EF4-FFF2-40B4-BE49-F238E27FC236}">
                    <a16:creationId xmlns:a16="http://schemas.microsoft.com/office/drawing/2014/main" id="{ADED6E35-525E-4BB0-BE71-37EB2A56C0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>
                  <a:gd name="T0" fmla="*/ 0 w 27"/>
                  <a:gd name="T1" fmla="*/ 4 h 11"/>
                  <a:gd name="T2" fmla="*/ 2 w 27"/>
                  <a:gd name="T3" fmla="*/ 8 h 11"/>
                  <a:gd name="T4" fmla="*/ 6 w 27"/>
                  <a:gd name="T5" fmla="*/ 10 h 11"/>
                  <a:gd name="T6" fmla="*/ 10 w 27"/>
                  <a:gd name="T7" fmla="*/ 11 h 11"/>
                  <a:gd name="T8" fmla="*/ 13 w 27"/>
                  <a:gd name="T9" fmla="*/ 11 h 11"/>
                  <a:gd name="T10" fmla="*/ 17 w 27"/>
                  <a:gd name="T11" fmla="*/ 11 h 11"/>
                  <a:gd name="T12" fmla="*/ 21 w 27"/>
                  <a:gd name="T13" fmla="*/ 8 h 11"/>
                  <a:gd name="T14" fmla="*/ 25 w 27"/>
                  <a:gd name="T15" fmla="*/ 6 h 11"/>
                  <a:gd name="T16" fmla="*/ 27 w 27"/>
                  <a:gd name="T17" fmla="*/ 0 h 11"/>
                  <a:gd name="T18" fmla="*/ 25 w 27"/>
                  <a:gd name="T19" fmla="*/ 0 h 11"/>
                  <a:gd name="T20" fmla="*/ 23 w 27"/>
                  <a:gd name="T21" fmla="*/ 0 h 11"/>
                  <a:gd name="T22" fmla="*/ 21 w 27"/>
                  <a:gd name="T23" fmla="*/ 4 h 11"/>
                  <a:gd name="T24" fmla="*/ 19 w 27"/>
                  <a:gd name="T25" fmla="*/ 6 h 11"/>
                  <a:gd name="T26" fmla="*/ 15 w 27"/>
                  <a:gd name="T27" fmla="*/ 8 h 11"/>
                  <a:gd name="T28" fmla="*/ 13 w 27"/>
                  <a:gd name="T29" fmla="*/ 8 h 11"/>
                  <a:gd name="T30" fmla="*/ 8 w 27"/>
                  <a:gd name="T31" fmla="*/ 8 h 11"/>
                  <a:gd name="T32" fmla="*/ 4 w 27"/>
                  <a:gd name="T33" fmla="*/ 4 h 11"/>
                  <a:gd name="T34" fmla="*/ 2 w 27"/>
                  <a:gd name="T35" fmla="*/ 4 h 11"/>
                  <a:gd name="T36" fmla="*/ 0 w 27"/>
                  <a:gd name="T37" fmla="*/ 4 h 1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7"/>
                  <a:gd name="T58" fmla="*/ 0 h 11"/>
                  <a:gd name="T59" fmla="*/ 27 w 27"/>
                  <a:gd name="T60" fmla="*/ 11 h 1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" name="Freeform 367">
                <a:extLst>
                  <a:ext uri="{FF2B5EF4-FFF2-40B4-BE49-F238E27FC236}">
                    <a16:creationId xmlns:a16="http://schemas.microsoft.com/office/drawing/2014/main" id="{4D211F7C-1834-4515-BAA9-54743A2B5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>
                  <a:gd name="T0" fmla="*/ 0 w 23"/>
                  <a:gd name="T1" fmla="*/ 4 h 10"/>
                  <a:gd name="T2" fmla="*/ 6 w 23"/>
                  <a:gd name="T3" fmla="*/ 8 h 10"/>
                  <a:gd name="T4" fmla="*/ 11 w 23"/>
                  <a:gd name="T5" fmla="*/ 10 h 10"/>
                  <a:gd name="T6" fmla="*/ 15 w 23"/>
                  <a:gd name="T7" fmla="*/ 10 h 10"/>
                  <a:gd name="T8" fmla="*/ 19 w 23"/>
                  <a:gd name="T9" fmla="*/ 8 h 10"/>
                  <a:gd name="T10" fmla="*/ 21 w 23"/>
                  <a:gd name="T11" fmla="*/ 4 h 10"/>
                  <a:gd name="T12" fmla="*/ 23 w 23"/>
                  <a:gd name="T13" fmla="*/ 0 h 10"/>
                  <a:gd name="T14" fmla="*/ 21 w 23"/>
                  <a:gd name="T15" fmla="*/ 0 h 10"/>
                  <a:gd name="T16" fmla="*/ 19 w 23"/>
                  <a:gd name="T17" fmla="*/ 2 h 10"/>
                  <a:gd name="T18" fmla="*/ 15 w 23"/>
                  <a:gd name="T19" fmla="*/ 4 h 10"/>
                  <a:gd name="T20" fmla="*/ 11 w 23"/>
                  <a:gd name="T21" fmla="*/ 6 h 10"/>
                  <a:gd name="T22" fmla="*/ 8 w 23"/>
                  <a:gd name="T23" fmla="*/ 6 h 10"/>
                  <a:gd name="T24" fmla="*/ 6 w 23"/>
                  <a:gd name="T25" fmla="*/ 4 h 10"/>
                  <a:gd name="T26" fmla="*/ 2 w 23"/>
                  <a:gd name="T27" fmla="*/ 4 h 10"/>
                  <a:gd name="T28" fmla="*/ 0 w 23"/>
                  <a:gd name="T29" fmla="*/ 4 h 1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3"/>
                  <a:gd name="T46" fmla="*/ 0 h 10"/>
                  <a:gd name="T47" fmla="*/ 23 w 23"/>
                  <a:gd name="T48" fmla="*/ 10 h 1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9" name="Freeform 368">
                <a:extLst>
                  <a:ext uri="{FF2B5EF4-FFF2-40B4-BE49-F238E27FC236}">
                    <a16:creationId xmlns:a16="http://schemas.microsoft.com/office/drawing/2014/main" id="{E180C629-0ECE-422A-8E4E-B6EC8B9847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>
                  <a:gd name="T0" fmla="*/ 0 w 19"/>
                  <a:gd name="T1" fmla="*/ 4 h 8"/>
                  <a:gd name="T2" fmla="*/ 4 w 19"/>
                  <a:gd name="T3" fmla="*/ 8 h 8"/>
                  <a:gd name="T4" fmla="*/ 9 w 19"/>
                  <a:gd name="T5" fmla="*/ 8 h 8"/>
                  <a:gd name="T6" fmla="*/ 11 w 19"/>
                  <a:gd name="T7" fmla="*/ 8 h 8"/>
                  <a:gd name="T8" fmla="*/ 15 w 19"/>
                  <a:gd name="T9" fmla="*/ 6 h 8"/>
                  <a:gd name="T10" fmla="*/ 17 w 19"/>
                  <a:gd name="T11" fmla="*/ 4 h 8"/>
                  <a:gd name="T12" fmla="*/ 19 w 19"/>
                  <a:gd name="T13" fmla="*/ 0 h 8"/>
                  <a:gd name="T14" fmla="*/ 15 w 19"/>
                  <a:gd name="T15" fmla="*/ 2 h 8"/>
                  <a:gd name="T16" fmla="*/ 13 w 19"/>
                  <a:gd name="T17" fmla="*/ 2 h 8"/>
                  <a:gd name="T18" fmla="*/ 11 w 19"/>
                  <a:gd name="T19" fmla="*/ 4 h 8"/>
                  <a:gd name="T20" fmla="*/ 9 w 19"/>
                  <a:gd name="T21" fmla="*/ 4 h 8"/>
                  <a:gd name="T22" fmla="*/ 8 w 19"/>
                  <a:gd name="T23" fmla="*/ 4 h 8"/>
                  <a:gd name="T24" fmla="*/ 6 w 19"/>
                  <a:gd name="T25" fmla="*/ 2 h 8"/>
                  <a:gd name="T26" fmla="*/ 4 w 19"/>
                  <a:gd name="T27" fmla="*/ 4 h 8"/>
                  <a:gd name="T28" fmla="*/ 0 w 19"/>
                  <a:gd name="T29" fmla="*/ 4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9"/>
                  <a:gd name="T46" fmla="*/ 0 h 8"/>
                  <a:gd name="T47" fmla="*/ 19 w 19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" name="Freeform 369">
                <a:extLst>
                  <a:ext uri="{FF2B5EF4-FFF2-40B4-BE49-F238E27FC236}">
                    <a16:creationId xmlns:a16="http://schemas.microsoft.com/office/drawing/2014/main" id="{1F36EE49-9CD4-484E-A1EE-107F6651A7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>
                  <a:gd name="T0" fmla="*/ 0 w 13"/>
                  <a:gd name="T1" fmla="*/ 2 h 4"/>
                  <a:gd name="T2" fmla="*/ 2 w 13"/>
                  <a:gd name="T3" fmla="*/ 4 h 4"/>
                  <a:gd name="T4" fmla="*/ 5 w 13"/>
                  <a:gd name="T5" fmla="*/ 4 h 4"/>
                  <a:gd name="T6" fmla="*/ 9 w 13"/>
                  <a:gd name="T7" fmla="*/ 2 h 4"/>
                  <a:gd name="T8" fmla="*/ 13 w 13"/>
                  <a:gd name="T9" fmla="*/ 0 h 4"/>
                  <a:gd name="T10" fmla="*/ 9 w 13"/>
                  <a:gd name="T11" fmla="*/ 0 h 4"/>
                  <a:gd name="T12" fmla="*/ 7 w 13"/>
                  <a:gd name="T13" fmla="*/ 0 h 4"/>
                  <a:gd name="T14" fmla="*/ 5 w 13"/>
                  <a:gd name="T15" fmla="*/ 0 h 4"/>
                  <a:gd name="T16" fmla="*/ 5 w 13"/>
                  <a:gd name="T17" fmla="*/ 0 h 4"/>
                  <a:gd name="T18" fmla="*/ 5 w 13"/>
                  <a:gd name="T19" fmla="*/ 0 h 4"/>
                  <a:gd name="T20" fmla="*/ 4 w 13"/>
                  <a:gd name="T21" fmla="*/ 0 h 4"/>
                  <a:gd name="T22" fmla="*/ 2 w 13"/>
                  <a:gd name="T23" fmla="*/ 0 h 4"/>
                  <a:gd name="T24" fmla="*/ 0 w 13"/>
                  <a:gd name="T25" fmla="*/ 2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4"/>
                  <a:gd name="T41" fmla="*/ 13 w 13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1" name="Freeform 370">
                <a:extLst>
                  <a:ext uri="{FF2B5EF4-FFF2-40B4-BE49-F238E27FC236}">
                    <a16:creationId xmlns:a16="http://schemas.microsoft.com/office/drawing/2014/main" id="{06C7BAFF-CAD8-4E6B-83F0-D07ABD91BF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>
                  <a:gd name="T0" fmla="*/ 0 w 7"/>
                  <a:gd name="T1" fmla="*/ 0 h 2"/>
                  <a:gd name="T2" fmla="*/ 2 w 7"/>
                  <a:gd name="T3" fmla="*/ 2 h 2"/>
                  <a:gd name="T4" fmla="*/ 3 w 7"/>
                  <a:gd name="T5" fmla="*/ 2 h 2"/>
                  <a:gd name="T6" fmla="*/ 5 w 7"/>
                  <a:gd name="T7" fmla="*/ 2 h 2"/>
                  <a:gd name="T8" fmla="*/ 7 w 7"/>
                  <a:gd name="T9" fmla="*/ 0 h 2"/>
                  <a:gd name="T10" fmla="*/ 3 w 7"/>
                  <a:gd name="T11" fmla="*/ 0 h 2"/>
                  <a:gd name="T12" fmla="*/ 0 w 7"/>
                  <a:gd name="T13" fmla="*/ 0 h 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"/>
                  <a:gd name="T22" fmla="*/ 0 h 2"/>
                  <a:gd name="T23" fmla="*/ 7 w 7"/>
                  <a:gd name="T24" fmla="*/ 2 h 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2" name="Freeform 371">
                <a:extLst>
                  <a:ext uri="{FF2B5EF4-FFF2-40B4-BE49-F238E27FC236}">
                    <a16:creationId xmlns:a16="http://schemas.microsoft.com/office/drawing/2014/main" id="{78817AB8-0864-41F9-AFEE-0C6EE4C0C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0 h 1"/>
                  <a:gd name="T4" fmla="*/ 1 w 3"/>
                  <a:gd name="T5" fmla="*/ 0 h 1"/>
                  <a:gd name="T6" fmla="*/ 1 w 3"/>
                  <a:gd name="T7" fmla="*/ 0 h 1"/>
                  <a:gd name="T8" fmla="*/ 3 w 3"/>
                  <a:gd name="T9" fmla="*/ 0 h 1"/>
                  <a:gd name="T10" fmla="*/ 1 w 3"/>
                  <a:gd name="T11" fmla="*/ 0 h 1"/>
                  <a:gd name="T12" fmla="*/ 0 w 3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"/>
                  <a:gd name="T22" fmla="*/ 0 h 1"/>
                  <a:gd name="T23" fmla="*/ 3 w 3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" h="1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3" name="Freeform 372">
                <a:extLst>
                  <a:ext uri="{FF2B5EF4-FFF2-40B4-BE49-F238E27FC236}">
                    <a16:creationId xmlns:a16="http://schemas.microsoft.com/office/drawing/2014/main" id="{69DB48C3-554E-48F1-A91D-6CEC95255B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1 w 3"/>
                  <a:gd name="T5" fmla="*/ 0 h 2"/>
                  <a:gd name="T6" fmla="*/ 1 w 3"/>
                  <a:gd name="T7" fmla="*/ 0 h 2"/>
                  <a:gd name="T8" fmla="*/ 0 w 3"/>
                  <a:gd name="T9" fmla="*/ 0 h 2"/>
                  <a:gd name="T10" fmla="*/ 1 w 3"/>
                  <a:gd name="T11" fmla="*/ 0 h 2"/>
                  <a:gd name="T12" fmla="*/ 3 w 3"/>
                  <a:gd name="T13" fmla="*/ 2 h 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"/>
                  <a:gd name="T22" fmla="*/ 0 h 2"/>
                  <a:gd name="T23" fmla="*/ 3 w 3"/>
                  <a:gd name="T24" fmla="*/ 2 h 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4" name="Freeform 373">
                <a:extLst>
                  <a:ext uri="{FF2B5EF4-FFF2-40B4-BE49-F238E27FC236}">
                    <a16:creationId xmlns:a16="http://schemas.microsoft.com/office/drawing/2014/main" id="{DFEF1E0C-85D9-4068-B05A-F0F1FB292C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>
                  <a:gd name="T0" fmla="*/ 24 w 24"/>
                  <a:gd name="T1" fmla="*/ 4 h 278"/>
                  <a:gd name="T2" fmla="*/ 20 w 24"/>
                  <a:gd name="T3" fmla="*/ 2 h 278"/>
                  <a:gd name="T4" fmla="*/ 18 w 24"/>
                  <a:gd name="T5" fmla="*/ 0 h 278"/>
                  <a:gd name="T6" fmla="*/ 17 w 24"/>
                  <a:gd name="T7" fmla="*/ 0 h 278"/>
                  <a:gd name="T8" fmla="*/ 15 w 24"/>
                  <a:gd name="T9" fmla="*/ 2 h 278"/>
                  <a:gd name="T10" fmla="*/ 18 w 24"/>
                  <a:gd name="T11" fmla="*/ 2 h 278"/>
                  <a:gd name="T12" fmla="*/ 24 w 24"/>
                  <a:gd name="T13" fmla="*/ 4 h 278"/>
                  <a:gd name="T14" fmla="*/ 0 w 24"/>
                  <a:gd name="T15" fmla="*/ 278 h 278"/>
                  <a:gd name="T16" fmla="*/ 1 w 24"/>
                  <a:gd name="T17" fmla="*/ 278 h 278"/>
                  <a:gd name="T18" fmla="*/ 1 w 24"/>
                  <a:gd name="T19" fmla="*/ 278 h 278"/>
                  <a:gd name="T20" fmla="*/ 1 w 24"/>
                  <a:gd name="T21" fmla="*/ 278 h 278"/>
                  <a:gd name="T22" fmla="*/ 1 w 24"/>
                  <a:gd name="T23" fmla="*/ 278 h 278"/>
                  <a:gd name="T24" fmla="*/ 1 w 24"/>
                  <a:gd name="T25" fmla="*/ 278 h 278"/>
                  <a:gd name="T26" fmla="*/ 0 w 24"/>
                  <a:gd name="T27" fmla="*/ 278 h 27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"/>
                  <a:gd name="T43" fmla="*/ 0 h 278"/>
                  <a:gd name="T44" fmla="*/ 24 w 24"/>
                  <a:gd name="T45" fmla="*/ 278 h 27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" name="Freeform 374">
                <a:extLst>
                  <a:ext uri="{FF2B5EF4-FFF2-40B4-BE49-F238E27FC236}">
                    <a16:creationId xmlns:a16="http://schemas.microsoft.com/office/drawing/2014/main" id="{D32EA34D-180C-4FCF-AC41-16BE94E9AB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>
                  <a:gd name="T0" fmla="*/ 38 w 44"/>
                  <a:gd name="T1" fmla="*/ 2 h 278"/>
                  <a:gd name="T2" fmla="*/ 36 w 44"/>
                  <a:gd name="T3" fmla="*/ 0 h 278"/>
                  <a:gd name="T4" fmla="*/ 35 w 44"/>
                  <a:gd name="T5" fmla="*/ 0 h 278"/>
                  <a:gd name="T6" fmla="*/ 33 w 44"/>
                  <a:gd name="T7" fmla="*/ 2 h 278"/>
                  <a:gd name="T8" fmla="*/ 31 w 44"/>
                  <a:gd name="T9" fmla="*/ 2 h 278"/>
                  <a:gd name="T10" fmla="*/ 31 w 44"/>
                  <a:gd name="T11" fmla="*/ 4 h 278"/>
                  <a:gd name="T12" fmla="*/ 31 w 44"/>
                  <a:gd name="T13" fmla="*/ 4 h 278"/>
                  <a:gd name="T14" fmla="*/ 36 w 44"/>
                  <a:gd name="T15" fmla="*/ 4 h 278"/>
                  <a:gd name="T16" fmla="*/ 44 w 44"/>
                  <a:gd name="T17" fmla="*/ 5 h 278"/>
                  <a:gd name="T18" fmla="*/ 40 w 44"/>
                  <a:gd name="T19" fmla="*/ 4 h 278"/>
                  <a:gd name="T20" fmla="*/ 38 w 44"/>
                  <a:gd name="T21" fmla="*/ 2 h 278"/>
                  <a:gd name="T22" fmla="*/ 0 w 44"/>
                  <a:gd name="T23" fmla="*/ 277 h 278"/>
                  <a:gd name="T24" fmla="*/ 2 w 44"/>
                  <a:gd name="T25" fmla="*/ 278 h 278"/>
                  <a:gd name="T26" fmla="*/ 2 w 44"/>
                  <a:gd name="T27" fmla="*/ 278 h 278"/>
                  <a:gd name="T28" fmla="*/ 6 w 44"/>
                  <a:gd name="T29" fmla="*/ 278 h 278"/>
                  <a:gd name="T30" fmla="*/ 10 w 44"/>
                  <a:gd name="T31" fmla="*/ 278 h 278"/>
                  <a:gd name="T32" fmla="*/ 10 w 44"/>
                  <a:gd name="T33" fmla="*/ 278 h 278"/>
                  <a:gd name="T34" fmla="*/ 12 w 44"/>
                  <a:gd name="T35" fmla="*/ 278 h 278"/>
                  <a:gd name="T36" fmla="*/ 12 w 44"/>
                  <a:gd name="T37" fmla="*/ 278 h 278"/>
                  <a:gd name="T38" fmla="*/ 14 w 44"/>
                  <a:gd name="T39" fmla="*/ 278 h 278"/>
                  <a:gd name="T40" fmla="*/ 14 w 44"/>
                  <a:gd name="T41" fmla="*/ 278 h 278"/>
                  <a:gd name="T42" fmla="*/ 14 w 44"/>
                  <a:gd name="T43" fmla="*/ 278 h 278"/>
                  <a:gd name="T44" fmla="*/ 16 w 44"/>
                  <a:gd name="T45" fmla="*/ 278 h 278"/>
                  <a:gd name="T46" fmla="*/ 16 w 44"/>
                  <a:gd name="T47" fmla="*/ 278 h 278"/>
                  <a:gd name="T48" fmla="*/ 16 w 44"/>
                  <a:gd name="T49" fmla="*/ 278 h 278"/>
                  <a:gd name="T50" fmla="*/ 18 w 44"/>
                  <a:gd name="T51" fmla="*/ 278 h 278"/>
                  <a:gd name="T52" fmla="*/ 19 w 44"/>
                  <a:gd name="T53" fmla="*/ 278 h 278"/>
                  <a:gd name="T54" fmla="*/ 19 w 44"/>
                  <a:gd name="T55" fmla="*/ 278 h 278"/>
                  <a:gd name="T56" fmla="*/ 18 w 44"/>
                  <a:gd name="T57" fmla="*/ 277 h 278"/>
                  <a:gd name="T58" fmla="*/ 14 w 44"/>
                  <a:gd name="T59" fmla="*/ 278 h 278"/>
                  <a:gd name="T60" fmla="*/ 10 w 44"/>
                  <a:gd name="T61" fmla="*/ 278 h 278"/>
                  <a:gd name="T62" fmla="*/ 6 w 44"/>
                  <a:gd name="T63" fmla="*/ 277 h 278"/>
                  <a:gd name="T64" fmla="*/ 0 w 44"/>
                  <a:gd name="T65" fmla="*/ 277 h 2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4"/>
                  <a:gd name="T100" fmla="*/ 0 h 278"/>
                  <a:gd name="T101" fmla="*/ 44 w 44"/>
                  <a:gd name="T102" fmla="*/ 278 h 27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" name="Freeform 375">
                <a:extLst>
                  <a:ext uri="{FF2B5EF4-FFF2-40B4-BE49-F238E27FC236}">
                    <a16:creationId xmlns:a16="http://schemas.microsoft.com/office/drawing/2014/main" id="{95DB93C3-C440-47D1-B81C-EB0625EB39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>
                  <a:gd name="T0" fmla="*/ 42 w 44"/>
                  <a:gd name="T1" fmla="*/ 2 h 276"/>
                  <a:gd name="T2" fmla="*/ 36 w 44"/>
                  <a:gd name="T3" fmla="*/ 0 h 276"/>
                  <a:gd name="T4" fmla="*/ 33 w 44"/>
                  <a:gd name="T5" fmla="*/ 0 h 276"/>
                  <a:gd name="T6" fmla="*/ 33 w 44"/>
                  <a:gd name="T7" fmla="*/ 0 h 276"/>
                  <a:gd name="T8" fmla="*/ 31 w 44"/>
                  <a:gd name="T9" fmla="*/ 0 h 276"/>
                  <a:gd name="T10" fmla="*/ 31 w 44"/>
                  <a:gd name="T11" fmla="*/ 2 h 276"/>
                  <a:gd name="T12" fmla="*/ 29 w 44"/>
                  <a:gd name="T13" fmla="*/ 3 h 276"/>
                  <a:gd name="T14" fmla="*/ 36 w 44"/>
                  <a:gd name="T15" fmla="*/ 3 h 276"/>
                  <a:gd name="T16" fmla="*/ 44 w 44"/>
                  <a:gd name="T17" fmla="*/ 5 h 276"/>
                  <a:gd name="T18" fmla="*/ 42 w 44"/>
                  <a:gd name="T19" fmla="*/ 3 h 276"/>
                  <a:gd name="T20" fmla="*/ 42 w 44"/>
                  <a:gd name="T21" fmla="*/ 2 h 276"/>
                  <a:gd name="T22" fmla="*/ 18 w 44"/>
                  <a:gd name="T23" fmla="*/ 276 h 276"/>
                  <a:gd name="T24" fmla="*/ 19 w 44"/>
                  <a:gd name="T25" fmla="*/ 276 h 276"/>
                  <a:gd name="T26" fmla="*/ 19 w 44"/>
                  <a:gd name="T27" fmla="*/ 276 h 276"/>
                  <a:gd name="T28" fmla="*/ 18 w 44"/>
                  <a:gd name="T29" fmla="*/ 275 h 276"/>
                  <a:gd name="T30" fmla="*/ 18 w 44"/>
                  <a:gd name="T31" fmla="*/ 273 h 276"/>
                  <a:gd name="T32" fmla="*/ 14 w 44"/>
                  <a:gd name="T33" fmla="*/ 275 h 276"/>
                  <a:gd name="T34" fmla="*/ 10 w 44"/>
                  <a:gd name="T35" fmla="*/ 275 h 276"/>
                  <a:gd name="T36" fmla="*/ 4 w 44"/>
                  <a:gd name="T37" fmla="*/ 273 h 276"/>
                  <a:gd name="T38" fmla="*/ 0 w 44"/>
                  <a:gd name="T39" fmla="*/ 273 h 276"/>
                  <a:gd name="T40" fmla="*/ 0 w 44"/>
                  <a:gd name="T41" fmla="*/ 276 h 276"/>
                  <a:gd name="T42" fmla="*/ 2 w 44"/>
                  <a:gd name="T43" fmla="*/ 276 h 276"/>
                  <a:gd name="T44" fmla="*/ 6 w 44"/>
                  <a:gd name="T45" fmla="*/ 276 h 276"/>
                  <a:gd name="T46" fmla="*/ 10 w 44"/>
                  <a:gd name="T47" fmla="*/ 276 h 276"/>
                  <a:gd name="T48" fmla="*/ 10 w 44"/>
                  <a:gd name="T49" fmla="*/ 276 h 276"/>
                  <a:gd name="T50" fmla="*/ 12 w 44"/>
                  <a:gd name="T51" fmla="*/ 276 h 276"/>
                  <a:gd name="T52" fmla="*/ 12 w 44"/>
                  <a:gd name="T53" fmla="*/ 276 h 276"/>
                  <a:gd name="T54" fmla="*/ 14 w 44"/>
                  <a:gd name="T55" fmla="*/ 276 h 276"/>
                  <a:gd name="T56" fmla="*/ 14 w 44"/>
                  <a:gd name="T57" fmla="*/ 276 h 276"/>
                  <a:gd name="T58" fmla="*/ 14 w 44"/>
                  <a:gd name="T59" fmla="*/ 276 h 276"/>
                  <a:gd name="T60" fmla="*/ 16 w 44"/>
                  <a:gd name="T61" fmla="*/ 276 h 276"/>
                  <a:gd name="T62" fmla="*/ 16 w 44"/>
                  <a:gd name="T63" fmla="*/ 276 h 276"/>
                  <a:gd name="T64" fmla="*/ 16 w 44"/>
                  <a:gd name="T65" fmla="*/ 276 h 276"/>
                  <a:gd name="T66" fmla="*/ 16 w 44"/>
                  <a:gd name="T67" fmla="*/ 276 h 276"/>
                  <a:gd name="T68" fmla="*/ 18 w 44"/>
                  <a:gd name="T69" fmla="*/ 276 h 27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4"/>
                  <a:gd name="T106" fmla="*/ 0 h 276"/>
                  <a:gd name="T107" fmla="*/ 44 w 44"/>
                  <a:gd name="T108" fmla="*/ 276 h 27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" name="Freeform 376">
                <a:extLst>
                  <a:ext uri="{FF2B5EF4-FFF2-40B4-BE49-F238E27FC236}">
                    <a16:creationId xmlns:a16="http://schemas.microsoft.com/office/drawing/2014/main" id="{775E63F1-3B57-497A-89C3-CD5632E057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>
                  <a:gd name="T0" fmla="*/ 45 w 47"/>
                  <a:gd name="T1" fmla="*/ 1 h 274"/>
                  <a:gd name="T2" fmla="*/ 37 w 47"/>
                  <a:gd name="T3" fmla="*/ 0 h 274"/>
                  <a:gd name="T4" fmla="*/ 32 w 47"/>
                  <a:gd name="T5" fmla="*/ 0 h 274"/>
                  <a:gd name="T6" fmla="*/ 30 w 47"/>
                  <a:gd name="T7" fmla="*/ 1 h 274"/>
                  <a:gd name="T8" fmla="*/ 28 w 47"/>
                  <a:gd name="T9" fmla="*/ 3 h 274"/>
                  <a:gd name="T10" fmla="*/ 37 w 47"/>
                  <a:gd name="T11" fmla="*/ 3 h 274"/>
                  <a:gd name="T12" fmla="*/ 47 w 47"/>
                  <a:gd name="T13" fmla="*/ 7 h 274"/>
                  <a:gd name="T14" fmla="*/ 47 w 47"/>
                  <a:gd name="T15" fmla="*/ 7 h 274"/>
                  <a:gd name="T16" fmla="*/ 47 w 47"/>
                  <a:gd name="T17" fmla="*/ 7 h 274"/>
                  <a:gd name="T18" fmla="*/ 45 w 47"/>
                  <a:gd name="T19" fmla="*/ 3 h 274"/>
                  <a:gd name="T20" fmla="*/ 45 w 47"/>
                  <a:gd name="T21" fmla="*/ 1 h 274"/>
                  <a:gd name="T22" fmla="*/ 1 w 47"/>
                  <a:gd name="T23" fmla="*/ 273 h 274"/>
                  <a:gd name="T24" fmla="*/ 7 w 47"/>
                  <a:gd name="T25" fmla="*/ 273 h 274"/>
                  <a:gd name="T26" fmla="*/ 11 w 47"/>
                  <a:gd name="T27" fmla="*/ 274 h 274"/>
                  <a:gd name="T28" fmla="*/ 15 w 47"/>
                  <a:gd name="T29" fmla="*/ 274 h 274"/>
                  <a:gd name="T30" fmla="*/ 19 w 47"/>
                  <a:gd name="T31" fmla="*/ 273 h 274"/>
                  <a:gd name="T32" fmla="*/ 19 w 47"/>
                  <a:gd name="T33" fmla="*/ 271 h 274"/>
                  <a:gd name="T34" fmla="*/ 17 w 47"/>
                  <a:gd name="T35" fmla="*/ 269 h 274"/>
                  <a:gd name="T36" fmla="*/ 15 w 47"/>
                  <a:gd name="T37" fmla="*/ 271 h 274"/>
                  <a:gd name="T38" fmla="*/ 11 w 47"/>
                  <a:gd name="T39" fmla="*/ 271 h 274"/>
                  <a:gd name="T40" fmla="*/ 5 w 47"/>
                  <a:gd name="T41" fmla="*/ 269 h 274"/>
                  <a:gd name="T42" fmla="*/ 0 w 47"/>
                  <a:gd name="T43" fmla="*/ 269 h 274"/>
                  <a:gd name="T44" fmla="*/ 1 w 47"/>
                  <a:gd name="T45" fmla="*/ 273 h 274"/>
                  <a:gd name="T46" fmla="*/ 1 w 47"/>
                  <a:gd name="T47" fmla="*/ 273 h 27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7"/>
                  <a:gd name="T73" fmla="*/ 0 h 274"/>
                  <a:gd name="T74" fmla="*/ 47 w 47"/>
                  <a:gd name="T75" fmla="*/ 274 h 27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8" name="Freeform 377">
                <a:extLst>
                  <a:ext uri="{FF2B5EF4-FFF2-40B4-BE49-F238E27FC236}">
                    <a16:creationId xmlns:a16="http://schemas.microsoft.com/office/drawing/2014/main" id="{BE4AEBC3-8ED3-4DF8-AACA-25583293EA6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>
                  <a:gd name="T0" fmla="*/ 45 w 49"/>
                  <a:gd name="T1" fmla="*/ 2 h 272"/>
                  <a:gd name="T2" fmla="*/ 37 w 49"/>
                  <a:gd name="T3" fmla="*/ 0 h 272"/>
                  <a:gd name="T4" fmla="*/ 30 w 49"/>
                  <a:gd name="T5" fmla="*/ 0 h 272"/>
                  <a:gd name="T6" fmla="*/ 28 w 49"/>
                  <a:gd name="T7" fmla="*/ 2 h 272"/>
                  <a:gd name="T8" fmla="*/ 26 w 49"/>
                  <a:gd name="T9" fmla="*/ 4 h 272"/>
                  <a:gd name="T10" fmla="*/ 37 w 49"/>
                  <a:gd name="T11" fmla="*/ 4 h 272"/>
                  <a:gd name="T12" fmla="*/ 49 w 49"/>
                  <a:gd name="T13" fmla="*/ 8 h 272"/>
                  <a:gd name="T14" fmla="*/ 47 w 49"/>
                  <a:gd name="T15" fmla="*/ 6 h 272"/>
                  <a:gd name="T16" fmla="*/ 47 w 49"/>
                  <a:gd name="T17" fmla="*/ 6 h 272"/>
                  <a:gd name="T18" fmla="*/ 47 w 49"/>
                  <a:gd name="T19" fmla="*/ 4 h 272"/>
                  <a:gd name="T20" fmla="*/ 45 w 49"/>
                  <a:gd name="T21" fmla="*/ 2 h 272"/>
                  <a:gd name="T22" fmla="*/ 1 w 49"/>
                  <a:gd name="T23" fmla="*/ 270 h 272"/>
                  <a:gd name="T24" fmla="*/ 5 w 49"/>
                  <a:gd name="T25" fmla="*/ 270 h 272"/>
                  <a:gd name="T26" fmla="*/ 11 w 49"/>
                  <a:gd name="T27" fmla="*/ 272 h 272"/>
                  <a:gd name="T28" fmla="*/ 15 w 49"/>
                  <a:gd name="T29" fmla="*/ 272 h 272"/>
                  <a:gd name="T30" fmla="*/ 19 w 49"/>
                  <a:gd name="T31" fmla="*/ 270 h 272"/>
                  <a:gd name="T32" fmla="*/ 17 w 49"/>
                  <a:gd name="T33" fmla="*/ 270 h 272"/>
                  <a:gd name="T34" fmla="*/ 15 w 49"/>
                  <a:gd name="T35" fmla="*/ 268 h 272"/>
                  <a:gd name="T36" fmla="*/ 13 w 49"/>
                  <a:gd name="T37" fmla="*/ 268 h 272"/>
                  <a:gd name="T38" fmla="*/ 11 w 49"/>
                  <a:gd name="T39" fmla="*/ 268 h 272"/>
                  <a:gd name="T40" fmla="*/ 5 w 49"/>
                  <a:gd name="T41" fmla="*/ 266 h 272"/>
                  <a:gd name="T42" fmla="*/ 0 w 49"/>
                  <a:gd name="T43" fmla="*/ 266 h 272"/>
                  <a:gd name="T44" fmla="*/ 0 w 49"/>
                  <a:gd name="T45" fmla="*/ 268 h 272"/>
                  <a:gd name="T46" fmla="*/ 1 w 49"/>
                  <a:gd name="T47" fmla="*/ 270 h 27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9"/>
                  <a:gd name="T73" fmla="*/ 0 h 272"/>
                  <a:gd name="T74" fmla="*/ 49 w 49"/>
                  <a:gd name="T75" fmla="*/ 272 h 27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9" name="Freeform 378">
                <a:extLst>
                  <a:ext uri="{FF2B5EF4-FFF2-40B4-BE49-F238E27FC236}">
                    <a16:creationId xmlns:a16="http://schemas.microsoft.com/office/drawing/2014/main" id="{3EF53989-E98D-4A09-9BEE-9AF0C67012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>
                  <a:gd name="T0" fmla="*/ 47 w 51"/>
                  <a:gd name="T1" fmla="*/ 4 h 268"/>
                  <a:gd name="T2" fmla="*/ 37 w 51"/>
                  <a:gd name="T3" fmla="*/ 0 h 268"/>
                  <a:gd name="T4" fmla="*/ 28 w 51"/>
                  <a:gd name="T5" fmla="*/ 0 h 268"/>
                  <a:gd name="T6" fmla="*/ 26 w 51"/>
                  <a:gd name="T7" fmla="*/ 2 h 268"/>
                  <a:gd name="T8" fmla="*/ 24 w 51"/>
                  <a:gd name="T9" fmla="*/ 2 h 268"/>
                  <a:gd name="T10" fmla="*/ 37 w 51"/>
                  <a:gd name="T11" fmla="*/ 6 h 268"/>
                  <a:gd name="T12" fmla="*/ 51 w 51"/>
                  <a:gd name="T13" fmla="*/ 8 h 268"/>
                  <a:gd name="T14" fmla="*/ 49 w 51"/>
                  <a:gd name="T15" fmla="*/ 6 h 268"/>
                  <a:gd name="T16" fmla="*/ 47 w 51"/>
                  <a:gd name="T17" fmla="*/ 4 h 268"/>
                  <a:gd name="T18" fmla="*/ 0 w 51"/>
                  <a:gd name="T19" fmla="*/ 266 h 268"/>
                  <a:gd name="T20" fmla="*/ 5 w 51"/>
                  <a:gd name="T21" fmla="*/ 266 h 268"/>
                  <a:gd name="T22" fmla="*/ 11 w 51"/>
                  <a:gd name="T23" fmla="*/ 268 h 268"/>
                  <a:gd name="T24" fmla="*/ 15 w 51"/>
                  <a:gd name="T25" fmla="*/ 268 h 268"/>
                  <a:gd name="T26" fmla="*/ 17 w 51"/>
                  <a:gd name="T27" fmla="*/ 266 h 268"/>
                  <a:gd name="T28" fmla="*/ 15 w 51"/>
                  <a:gd name="T29" fmla="*/ 266 h 268"/>
                  <a:gd name="T30" fmla="*/ 15 w 51"/>
                  <a:gd name="T31" fmla="*/ 264 h 268"/>
                  <a:gd name="T32" fmla="*/ 13 w 51"/>
                  <a:gd name="T33" fmla="*/ 264 h 268"/>
                  <a:gd name="T34" fmla="*/ 11 w 51"/>
                  <a:gd name="T35" fmla="*/ 264 h 268"/>
                  <a:gd name="T36" fmla="*/ 5 w 51"/>
                  <a:gd name="T37" fmla="*/ 262 h 268"/>
                  <a:gd name="T38" fmla="*/ 0 w 51"/>
                  <a:gd name="T39" fmla="*/ 262 h 268"/>
                  <a:gd name="T40" fmla="*/ 0 w 51"/>
                  <a:gd name="T41" fmla="*/ 264 h 268"/>
                  <a:gd name="T42" fmla="*/ 0 w 51"/>
                  <a:gd name="T43" fmla="*/ 266 h 26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1"/>
                  <a:gd name="T67" fmla="*/ 0 h 268"/>
                  <a:gd name="T68" fmla="*/ 51 w 51"/>
                  <a:gd name="T69" fmla="*/ 268 h 26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0" name="Freeform 379">
                <a:extLst>
                  <a:ext uri="{FF2B5EF4-FFF2-40B4-BE49-F238E27FC236}">
                    <a16:creationId xmlns:a16="http://schemas.microsoft.com/office/drawing/2014/main" id="{BDB7CB65-AB3D-47E3-A9BF-F8FF611509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>
                  <a:gd name="T0" fmla="*/ 51 w 55"/>
                  <a:gd name="T1" fmla="*/ 4 h 264"/>
                  <a:gd name="T2" fmla="*/ 39 w 55"/>
                  <a:gd name="T3" fmla="*/ 0 h 264"/>
                  <a:gd name="T4" fmla="*/ 28 w 55"/>
                  <a:gd name="T5" fmla="*/ 0 h 264"/>
                  <a:gd name="T6" fmla="*/ 26 w 55"/>
                  <a:gd name="T7" fmla="*/ 0 h 264"/>
                  <a:gd name="T8" fmla="*/ 24 w 55"/>
                  <a:gd name="T9" fmla="*/ 2 h 264"/>
                  <a:gd name="T10" fmla="*/ 39 w 55"/>
                  <a:gd name="T11" fmla="*/ 6 h 264"/>
                  <a:gd name="T12" fmla="*/ 55 w 55"/>
                  <a:gd name="T13" fmla="*/ 10 h 264"/>
                  <a:gd name="T14" fmla="*/ 53 w 55"/>
                  <a:gd name="T15" fmla="*/ 6 h 264"/>
                  <a:gd name="T16" fmla="*/ 51 w 55"/>
                  <a:gd name="T17" fmla="*/ 4 h 264"/>
                  <a:gd name="T18" fmla="*/ 2 w 55"/>
                  <a:gd name="T19" fmla="*/ 262 h 264"/>
                  <a:gd name="T20" fmla="*/ 7 w 55"/>
                  <a:gd name="T21" fmla="*/ 262 h 264"/>
                  <a:gd name="T22" fmla="*/ 13 w 55"/>
                  <a:gd name="T23" fmla="*/ 264 h 264"/>
                  <a:gd name="T24" fmla="*/ 15 w 55"/>
                  <a:gd name="T25" fmla="*/ 264 h 264"/>
                  <a:gd name="T26" fmla="*/ 17 w 55"/>
                  <a:gd name="T27" fmla="*/ 264 h 264"/>
                  <a:gd name="T28" fmla="*/ 17 w 55"/>
                  <a:gd name="T29" fmla="*/ 262 h 264"/>
                  <a:gd name="T30" fmla="*/ 15 w 55"/>
                  <a:gd name="T31" fmla="*/ 260 h 264"/>
                  <a:gd name="T32" fmla="*/ 15 w 55"/>
                  <a:gd name="T33" fmla="*/ 260 h 264"/>
                  <a:gd name="T34" fmla="*/ 13 w 55"/>
                  <a:gd name="T35" fmla="*/ 260 h 264"/>
                  <a:gd name="T36" fmla="*/ 7 w 55"/>
                  <a:gd name="T37" fmla="*/ 258 h 264"/>
                  <a:gd name="T38" fmla="*/ 0 w 55"/>
                  <a:gd name="T39" fmla="*/ 258 h 264"/>
                  <a:gd name="T40" fmla="*/ 2 w 55"/>
                  <a:gd name="T41" fmla="*/ 260 h 264"/>
                  <a:gd name="T42" fmla="*/ 2 w 55"/>
                  <a:gd name="T43" fmla="*/ 262 h 26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5"/>
                  <a:gd name="T67" fmla="*/ 0 h 264"/>
                  <a:gd name="T68" fmla="*/ 55 w 55"/>
                  <a:gd name="T69" fmla="*/ 264 h 26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1" name="Freeform 380">
                <a:extLst>
                  <a:ext uri="{FF2B5EF4-FFF2-40B4-BE49-F238E27FC236}">
                    <a16:creationId xmlns:a16="http://schemas.microsoft.com/office/drawing/2014/main" id="{BA9D670E-C13C-4A2C-A3BB-2DFF7BD9A9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>
                  <a:gd name="T0" fmla="*/ 53 w 57"/>
                  <a:gd name="T1" fmla="*/ 6 h 262"/>
                  <a:gd name="T2" fmla="*/ 39 w 57"/>
                  <a:gd name="T3" fmla="*/ 4 h 262"/>
                  <a:gd name="T4" fmla="*/ 26 w 57"/>
                  <a:gd name="T5" fmla="*/ 0 h 262"/>
                  <a:gd name="T6" fmla="*/ 24 w 57"/>
                  <a:gd name="T7" fmla="*/ 2 h 262"/>
                  <a:gd name="T8" fmla="*/ 22 w 57"/>
                  <a:gd name="T9" fmla="*/ 4 h 262"/>
                  <a:gd name="T10" fmla="*/ 39 w 57"/>
                  <a:gd name="T11" fmla="*/ 8 h 262"/>
                  <a:gd name="T12" fmla="*/ 57 w 57"/>
                  <a:gd name="T13" fmla="*/ 12 h 262"/>
                  <a:gd name="T14" fmla="*/ 55 w 57"/>
                  <a:gd name="T15" fmla="*/ 10 h 262"/>
                  <a:gd name="T16" fmla="*/ 53 w 57"/>
                  <a:gd name="T17" fmla="*/ 6 h 262"/>
                  <a:gd name="T18" fmla="*/ 2 w 57"/>
                  <a:gd name="T19" fmla="*/ 260 h 262"/>
                  <a:gd name="T20" fmla="*/ 7 w 57"/>
                  <a:gd name="T21" fmla="*/ 260 h 262"/>
                  <a:gd name="T22" fmla="*/ 13 w 57"/>
                  <a:gd name="T23" fmla="*/ 262 h 262"/>
                  <a:gd name="T24" fmla="*/ 15 w 57"/>
                  <a:gd name="T25" fmla="*/ 262 h 262"/>
                  <a:gd name="T26" fmla="*/ 17 w 57"/>
                  <a:gd name="T27" fmla="*/ 262 h 262"/>
                  <a:gd name="T28" fmla="*/ 17 w 57"/>
                  <a:gd name="T29" fmla="*/ 260 h 262"/>
                  <a:gd name="T30" fmla="*/ 15 w 57"/>
                  <a:gd name="T31" fmla="*/ 258 h 262"/>
                  <a:gd name="T32" fmla="*/ 15 w 57"/>
                  <a:gd name="T33" fmla="*/ 258 h 262"/>
                  <a:gd name="T34" fmla="*/ 15 w 57"/>
                  <a:gd name="T35" fmla="*/ 258 h 262"/>
                  <a:gd name="T36" fmla="*/ 15 w 57"/>
                  <a:gd name="T37" fmla="*/ 258 h 262"/>
                  <a:gd name="T38" fmla="*/ 13 w 57"/>
                  <a:gd name="T39" fmla="*/ 258 h 262"/>
                  <a:gd name="T40" fmla="*/ 7 w 57"/>
                  <a:gd name="T41" fmla="*/ 256 h 262"/>
                  <a:gd name="T42" fmla="*/ 0 w 57"/>
                  <a:gd name="T43" fmla="*/ 256 h 262"/>
                  <a:gd name="T44" fmla="*/ 0 w 57"/>
                  <a:gd name="T45" fmla="*/ 258 h 262"/>
                  <a:gd name="T46" fmla="*/ 2 w 57"/>
                  <a:gd name="T47" fmla="*/ 260 h 26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7"/>
                  <a:gd name="T73" fmla="*/ 0 h 262"/>
                  <a:gd name="T74" fmla="*/ 57 w 57"/>
                  <a:gd name="T75" fmla="*/ 262 h 26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2" name="Freeform 381">
                <a:extLst>
                  <a:ext uri="{FF2B5EF4-FFF2-40B4-BE49-F238E27FC236}">
                    <a16:creationId xmlns:a16="http://schemas.microsoft.com/office/drawing/2014/main" id="{CE2E060A-05CA-411A-AD3A-6356C46B42D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>
                  <a:gd name="T0" fmla="*/ 55 w 58"/>
                  <a:gd name="T1" fmla="*/ 8 h 258"/>
                  <a:gd name="T2" fmla="*/ 39 w 58"/>
                  <a:gd name="T3" fmla="*/ 4 h 258"/>
                  <a:gd name="T4" fmla="*/ 24 w 58"/>
                  <a:gd name="T5" fmla="*/ 0 h 258"/>
                  <a:gd name="T6" fmla="*/ 22 w 58"/>
                  <a:gd name="T7" fmla="*/ 2 h 258"/>
                  <a:gd name="T8" fmla="*/ 21 w 58"/>
                  <a:gd name="T9" fmla="*/ 4 h 258"/>
                  <a:gd name="T10" fmla="*/ 41 w 58"/>
                  <a:gd name="T11" fmla="*/ 8 h 258"/>
                  <a:gd name="T12" fmla="*/ 58 w 58"/>
                  <a:gd name="T13" fmla="*/ 13 h 258"/>
                  <a:gd name="T14" fmla="*/ 57 w 58"/>
                  <a:gd name="T15" fmla="*/ 10 h 258"/>
                  <a:gd name="T16" fmla="*/ 55 w 58"/>
                  <a:gd name="T17" fmla="*/ 8 h 258"/>
                  <a:gd name="T18" fmla="*/ 0 w 58"/>
                  <a:gd name="T19" fmla="*/ 256 h 258"/>
                  <a:gd name="T20" fmla="*/ 7 w 58"/>
                  <a:gd name="T21" fmla="*/ 256 h 258"/>
                  <a:gd name="T22" fmla="*/ 13 w 58"/>
                  <a:gd name="T23" fmla="*/ 258 h 258"/>
                  <a:gd name="T24" fmla="*/ 15 w 58"/>
                  <a:gd name="T25" fmla="*/ 258 h 258"/>
                  <a:gd name="T26" fmla="*/ 15 w 58"/>
                  <a:gd name="T27" fmla="*/ 258 h 258"/>
                  <a:gd name="T28" fmla="*/ 15 w 58"/>
                  <a:gd name="T29" fmla="*/ 256 h 258"/>
                  <a:gd name="T30" fmla="*/ 15 w 58"/>
                  <a:gd name="T31" fmla="*/ 256 h 258"/>
                  <a:gd name="T32" fmla="*/ 15 w 58"/>
                  <a:gd name="T33" fmla="*/ 254 h 258"/>
                  <a:gd name="T34" fmla="*/ 15 w 58"/>
                  <a:gd name="T35" fmla="*/ 254 h 258"/>
                  <a:gd name="T36" fmla="*/ 13 w 58"/>
                  <a:gd name="T37" fmla="*/ 254 h 258"/>
                  <a:gd name="T38" fmla="*/ 13 w 58"/>
                  <a:gd name="T39" fmla="*/ 254 h 258"/>
                  <a:gd name="T40" fmla="*/ 5 w 58"/>
                  <a:gd name="T41" fmla="*/ 252 h 258"/>
                  <a:gd name="T42" fmla="*/ 0 w 58"/>
                  <a:gd name="T43" fmla="*/ 252 h 258"/>
                  <a:gd name="T44" fmla="*/ 0 w 58"/>
                  <a:gd name="T45" fmla="*/ 254 h 258"/>
                  <a:gd name="T46" fmla="*/ 0 w 58"/>
                  <a:gd name="T47" fmla="*/ 256 h 25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8"/>
                  <a:gd name="T73" fmla="*/ 0 h 258"/>
                  <a:gd name="T74" fmla="*/ 58 w 58"/>
                  <a:gd name="T75" fmla="*/ 258 h 25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3" name="Freeform 382">
                <a:extLst>
                  <a:ext uri="{FF2B5EF4-FFF2-40B4-BE49-F238E27FC236}">
                    <a16:creationId xmlns:a16="http://schemas.microsoft.com/office/drawing/2014/main" id="{5AE6C290-FB7A-410E-B0C8-D232EC13BA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>
                  <a:gd name="T0" fmla="*/ 57 w 62"/>
                  <a:gd name="T1" fmla="*/ 8 h 254"/>
                  <a:gd name="T2" fmla="*/ 39 w 62"/>
                  <a:gd name="T3" fmla="*/ 4 h 254"/>
                  <a:gd name="T4" fmla="*/ 22 w 62"/>
                  <a:gd name="T5" fmla="*/ 0 h 254"/>
                  <a:gd name="T6" fmla="*/ 21 w 62"/>
                  <a:gd name="T7" fmla="*/ 2 h 254"/>
                  <a:gd name="T8" fmla="*/ 21 w 62"/>
                  <a:gd name="T9" fmla="*/ 4 h 254"/>
                  <a:gd name="T10" fmla="*/ 30 w 62"/>
                  <a:gd name="T11" fmla="*/ 6 h 254"/>
                  <a:gd name="T12" fmla="*/ 41 w 62"/>
                  <a:gd name="T13" fmla="*/ 8 h 254"/>
                  <a:gd name="T14" fmla="*/ 53 w 62"/>
                  <a:gd name="T15" fmla="*/ 10 h 254"/>
                  <a:gd name="T16" fmla="*/ 62 w 62"/>
                  <a:gd name="T17" fmla="*/ 13 h 254"/>
                  <a:gd name="T18" fmla="*/ 58 w 62"/>
                  <a:gd name="T19" fmla="*/ 11 h 254"/>
                  <a:gd name="T20" fmla="*/ 57 w 62"/>
                  <a:gd name="T21" fmla="*/ 8 h 254"/>
                  <a:gd name="T22" fmla="*/ 0 w 62"/>
                  <a:gd name="T23" fmla="*/ 252 h 254"/>
                  <a:gd name="T24" fmla="*/ 7 w 62"/>
                  <a:gd name="T25" fmla="*/ 252 h 254"/>
                  <a:gd name="T26" fmla="*/ 13 w 62"/>
                  <a:gd name="T27" fmla="*/ 254 h 254"/>
                  <a:gd name="T28" fmla="*/ 15 w 62"/>
                  <a:gd name="T29" fmla="*/ 254 h 254"/>
                  <a:gd name="T30" fmla="*/ 15 w 62"/>
                  <a:gd name="T31" fmla="*/ 254 h 254"/>
                  <a:gd name="T32" fmla="*/ 15 w 62"/>
                  <a:gd name="T33" fmla="*/ 252 h 254"/>
                  <a:gd name="T34" fmla="*/ 13 w 62"/>
                  <a:gd name="T35" fmla="*/ 250 h 254"/>
                  <a:gd name="T36" fmla="*/ 13 w 62"/>
                  <a:gd name="T37" fmla="*/ 250 h 254"/>
                  <a:gd name="T38" fmla="*/ 13 w 62"/>
                  <a:gd name="T39" fmla="*/ 250 h 254"/>
                  <a:gd name="T40" fmla="*/ 5 w 62"/>
                  <a:gd name="T41" fmla="*/ 248 h 254"/>
                  <a:gd name="T42" fmla="*/ 0 w 62"/>
                  <a:gd name="T43" fmla="*/ 248 h 254"/>
                  <a:gd name="T44" fmla="*/ 0 w 62"/>
                  <a:gd name="T45" fmla="*/ 250 h 254"/>
                  <a:gd name="T46" fmla="*/ 0 w 62"/>
                  <a:gd name="T47" fmla="*/ 252 h 25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2"/>
                  <a:gd name="T73" fmla="*/ 0 h 254"/>
                  <a:gd name="T74" fmla="*/ 62 w 62"/>
                  <a:gd name="T75" fmla="*/ 254 h 25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4" name="Freeform 383">
                <a:extLst>
                  <a:ext uri="{FF2B5EF4-FFF2-40B4-BE49-F238E27FC236}">
                    <a16:creationId xmlns:a16="http://schemas.microsoft.com/office/drawing/2014/main" id="{752C0BE6-D4BA-44F9-A334-B784388C4C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>
                  <a:gd name="T0" fmla="*/ 60 w 66"/>
                  <a:gd name="T1" fmla="*/ 9 h 250"/>
                  <a:gd name="T2" fmla="*/ 43 w 66"/>
                  <a:gd name="T3" fmla="*/ 4 h 250"/>
                  <a:gd name="T4" fmla="*/ 23 w 66"/>
                  <a:gd name="T5" fmla="*/ 0 h 250"/>
                  <a:gd name="T6" fmla="*/ 23 w 66"/>
                  <a:gd name="T7" fmla="*/ 2 h 250"/>
                  <a:gd name="T8" fmla="*/ 21 w 66"/>
                  <a:gd name="T9" fmla="*/ 4 h 250"/>
                  <a:gd name="T10" fmla="*/ 32 w 66"/>
                  <a:gd name="T11" fmla="*/ 6 h 250"/>
                  <a:gd name="T12" fmla="*/ 45 w 66"/>
                  <a:gd name="T13" fmla="*/ 8 h 250"/>
                  <a:gd name="T14" fmla="*/ 57 w 66"/>
                  <a:gd name="T15" fmla="*/ 11 h 250"/>
                  <a:gd name="T16" fmla="*/ 66 w 66"/>
                  <a:gd name="T17" fmla="*/ 15 h 250"/>
                  <a:gd name="T18" fmla="*/ 64 w 66"/>
                  <a:gd name="T19" fmla="*/ 11 h 250"/>
                  <a:gd name="T20" fmla="*/ 60 w 66"/>
                  <a:gd name="T21" fmla="*/ 9 h 250"/>
                  <a:gd name="T22" fmla="*/ 2 w 66"/>
                  <a:gd name="T23" fmla="*/ 248 h 250"/>
                  <a:gd name="T24" fmla="*/ 7 w 66"/>
                  <a:gd name="T25" fmla="*/ 248 h 250"/>
                  <a:gd name="T26" fmla="*/ 15 w 66"/>
                  <a:gd name="T27" fmla="*/ 250 h 250"/>
                  <a:gd name="T28" fmla="*/ 15 w 66"/>
                  <a:gd name="T29" fmla="*/ 250 h 250"/>
                  <a:gd name="T30" fmla="*/ 17 w 66"/>
                  <a:gd name="T31" fmla="*/ 250 h 250"/>
                  <a:gd name="T32" fmla="*/ 15 w 66"/>
                  <a:gd name="T33" fmla="*/ 248 h 250"/>
                  <a:gd name="T34" fmla="*/ 15 w 66"/>
                  <a:gd name="T35" fmla="*/ 246 h 250"/>
                  <a:gd name="T36" fmla="*/ 15 w 66"/>
                  <a:gd name="T37" fmla="*/ 246 h 250"/>
                  <a:gd name="T38" fmla="*/ 15 w 66"/>
                  <a:gd name="T39" fmla="*/ 246 h 250"/>
                  <a:gd name="T40" fmla="*/ 7 w 66"/>
                  <a:gd name="T41" fmla="*/ 245 h 250"/>
                  <a:gd name="T42" fmla="*/ 0 w 66"/>
                  <a:gd name="T43" fmla="*/ 245 h 250"/>
                  <a:gd name="T44" fmla="*/ 2 w 66"/>
                  <a:gd name="T45" fmla="*/ 246 h 250"/>
                  <a:gd name="T46" fmla="*/ 2 w 66"/>
                  <a:gd name="T47" fmla="*/ 248 h 25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6"/>
                  <a:gd name="T73" fmla="*/ 0 h 250"/>
                  <a:gd name="T74" fmla="*/ 66 w 66"/>
                  <a:gd name="T75" fmla="*/ 250 h 25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5" name="Freeform 384">
                <a:extLst>
                  <a:ext uri="{FF2B5EF4-FFF2-40B4-BE49-F238E27FC236}">
                    <a16:creationId xmlns:a16="http://schemas.microsoft.com/office/drawing/2014/main" id="{7CBBCB56-10D4-45D5-A9EA-3111381D03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>
                  <a:gd name="T0" fmla="*/ 64 w 70"/>
                  <a:gd name="T1" fmla="*/ 9 h 246"/>
                  <a:gd name="T2" fmla="*/ 55 w 70"/>
                  <a:gd name="T3" fmla="*/ 6 h 246"/>
                  <a:gd name="T4" fmla="*/ 43 w 70"/>
                  <a:gd name="T5" fmla="*/ 4 h 246"/>
                  <a:gd name="T6" fmla="*/ 32 w 70"/>
                  <a:gd name="T7" fmla="*/ 2 h 246"/>
                  <a:gd name="T8" fmla="*/ 23 w 70"/>
                  <a:gd name="T9" fmla="*/ 0 h 246"/>
                  <a:gd name="T10" fmla="*/ 21 w 70"/>
                  <a:gd name="T11" fmla="*/ 2 h 246"/>
                  <a:gd name="T12" fmla="*/ 19 w 70"/>
                  <a:gd name="T13" fmla="*/ 4 h 246"/>
                  <a:gd name="T14" fmla="*/ 19 w 70"/>
                  <a:gd name="T15" fmla="*/ 4 h 246"/>
                  <a:gd name="T16" fmla="*/ 19 w 70"/>
                  <a:gd name="T17" fmla="*/ 4 h 246"/>
                  <a:gd name="T18" fmla="*/ 32 w 70"/>
                  <a:gd name="T19" fmla="*/ 6 h 246"/>
                  <a:gd name="T20" fmla="*/ 45 w 70"/>
                  <a:gd name="T21" fmla="*/ 7 h 246"/>
                  <a:gd name="T22" fmla="*/ 59 w 70"/>
                  <a:gd name="T23" fmla="*/ 11 h 246"/>
                  <a:gd name="T24" fmla="*/ 70 w 70"/>
                  <a:gd name="T25" fmla="*/ 17 h 246"/>
                  <a:gd name="T26" fmla="*/ 66 w 70"/>
                  <a:gd name="T27" fmla="*/ 13 h 246"/>
                  <a:gd name="T28" fmla="*/ 64 w 70"/>
                  <a:gd name="T29" fmla="*/ 9 h 246"/>
                  <a:gd name="T30" fmla="*/ 2 w 70"/>
                  <a:gd name="T31" fmla="*/ 244 h 246"/>
                  <a:gd name="T32" fmla="*/ 7 w 70"/>
                  <a:gd name="T33" fmla="*/ 244 h 246"/>
                  <a:gd name="T34" fmla="*/ 15 w 70"/>
                  <a:gd name="T35" fmla="*/ 246 h 246"/>
                  <a:gd name="T36" fmla="*/ 15 w 70"/>
                  <a:gd name="T37" fmla="*/ 246 h 246"/>
                  <a:gd name="T38" fmla="*/ 15 w 70"/>
                  <a:gd name="T39" fmla="*/ 246 h 246"/>
                  <a:gd name="T40" fmla="*/ 15 w 70"/>
                  <a:gd name="T41" fmla="*/ 244 h 246"/>
                  <a:gd name="T42" fmla="*/ 15 w 70"/>
                  <a:gd name="T43" fmla="*/ 243 h 246"/>
                  <a:gd name="T44" fmla="*/ 7 w 70"/>
                  <a:gd name="T45" fmla="*/ 241 h 246"/>
                  <a:gd name="T46" fmla="*/ 0 w 70"/>
                  <a:gd name="T47" fmla="*/ 241 h 246"/>
                  <a:gd name="T48" fmla="*/ 0 w 70"/>
                  <a:gd name="T49" fmla="*/ 243 h 246"/>
                  <a:gd name="T50" fmla="*/ 2 w 70"/>
                  <a:gd name="T51" fmla="*/ 244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246"/>
                  <a:gd name="T80" fmla="*/ 70 w 70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6" name="Freeform 385">
                <a:extLst>
                  <a:ext uri="{FF2B5EF4-FFF2-40B4-BE49-F238E27FC236}">
                    <a16:creationId xmlns:a16="http://schemas.microsoft.com/office/drawing/2014/main" id="{0E9A55EA-92D6-4CC0-93B5-C77A3CE601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>
                  <a:gd name="T0" fmla="*/ 66 w 72"/>
                  <a:gd name="T1" fmla="*/ 11 h 242"/>
                  <a:gd name="T2" fmla="*/ 57 w 72"/>
                  <a:gd name="T3" fmla="*/ 7 h 242"/>
                  <a:gd name="T4" fmla="*/ 45 w 72"/>
                  <a:gd name="T5" fmla="*/ 4 h 242"/>
                  <a:gd name="T6" fmla="*/ 32 w 72"/>
                  <a:gd name="T7" fmla="*/ 2 h 242"/>
                  <a:gd name="T8" fmla="*/ 21 w 72"/>
                  <a:gd name="T9" fmla="*/ 0 h 242"/>
                  <a:gd name="T10" fmla="*/ 19 w 72"/>
                  <a:gd name="T11" fmla="*/ 0 h 242"/>
                  <a:gd name="T12" fmla="*/ 19 w 72"/>
                  <a:gd name="T13" fmla="*/ 2 h 242"/>
                  <a:gd name="T14" fmla="*/ 19 w 72"/>
                  <a:gd name="T15" fmla="*/ 2 h 242"/>
                  <a:gd name="T16" fmla="*/ 17 w 72"/>
                  <a:gd name="T17" fmla="*/ 4 h 242"/>
                  <a:gd name="T18" fmla="*/ 32 w 72"/>
                  <a:gd name="T19" fmla="*/ 5 h 242"/>
                  <a:gd name="T20" fmla="*/ 45 w 72"/>
                  <a:gd name="T21" fmla="*/ 7 h 242"/>
                  <a:gd name="T22" fmla="*/ 59 w 72"/>
                  <a:gd name="T23" fmla="*/ 13 h 242"/>
                  <a:gd name="T24" fmla="*/ 72 w 72"/>
                  <a:gd name="T25" fmla="*/ 19 h 242"/>
                  <a:gd name="T26" fmla="*/ 70 w 72"/>
                  <a:gd name="T27" fmla="*/ 15 h 242"/>
                  <a:gd name="T28" fmla="*/ 66 w 72"/>
                  <a:gd name="T29" fmla="*/ 11 h 242"/>
                  <a:gd name="T30" fmla="*/ 0 w 72"/>
                  <a:gd name="T31" fmla="*/ 241 h 242"/>
                  <a:gd name="T32" fmla="*/ 7 w 72"/>
                  <a:gd name="T33" fmla="*/ 241 h 242"/>
                  <a:gd name="T34" fmla="*/ 15 w 72"/>
                  <a:gd name="T35" fmla="*/ 242 h 242"/>
                  <a:gd name="T36" fmla="*/ 15 w 72"/>
                  <a:gd name="T37" fmla="*/ 242 h 242"/>
                  <a:gd name="T38" fmla="*/ 15 w 72"/>
                  <a:gd name="T39" fmla="*/ 242 h 242"/>
                  <a:gd name="T40" fmla="*/ 15 w 72"/>
                  <a:gd name="T41" fmla="*/ 241 h 242"/>
                  <a:gd name="T42" fmla="*/ 15 w 72"/>
                  <a:gd name="T43" fmla="*/ 239 h 242"/>
                  <a:gd name="T44" fmla="*/ 7 w 72"/>
                  <a:gd name="T45" fmla="*/ 237 h 242"/>
                  <a:gd name="T46" fmla="*/ 0 w 72"/>
                  <a:gd name="T47" fmla="*/ 237 h 242"/>
                  <a:gd name="T48" fmla="*/ 0 w 72"/>
                  <a:gd name="T49" fmla="*/ 239 h 242"/>
                  <a:gd name="T50" fmla="*/ 0 w 72"/>
                  <a:gd name="T51" fmla="*/ 241 h 24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2"/>
                  <a:gd name="T79" fmla="*/ 0 h 242"/>
                  <a:gd name="T80" fmla="*/ 72 w 72"/>
                  <a:gd name="T81" fmla="*/ 242 h 24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7" name="Freeform 386">
                <a:extLst>
                  <a:ext uri="{FF2B5EF4-FFF2-40B4-BE49-F238E27FC236}">
                    <a16:creationId xmlns:a16="http://schemas.microsoft.com/office/drawing/2014/main" id="{2B2308CD-987C-44A6-8259-B66BC9E3D8B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>
                  <a:gd name="T0" fmla="*/ 70 w 74"/>
                  <a:gd name="T1" fmla="*/ 13 h 239"/>
                  <a:gd name="T2" fmla="*/ 59 w 74"/>
                  <a:gd name="T3" fmla="*/ 7 h 239"/>
                  <a:gd name="T4" fmla="*/ 45 w 74"/>
                  <a:gd name="T5" fmla="*/ 3 h 239"/>
                  <a:gd name="T6" fmla="*/ 32 w 74"/>
                  <a:gd name="T7" fmla="*/ 2 h 239"/>
                  <a:gd name="T8" fmla="*/ 19 w 74"/>
                  <a:gd name="T9" fmla="*/ 0 h 239"/>
                  <a:gd name="T10" fmla="*/ 17 w 74"/>
                  <a:gd name="T11" fmla="*/ 2 h 239"/>
                  <a:gd name="T12" fmla="*/ 15 w 74"/>
                  <a:gd name="T13" fmla="*/ 3 h 239"/>
                  <a:gd name="T14" fmla="*/ 30 w 74"/>
                  <a:gd name="T15" fmla="*/ 5 h 239"/>
                  <a:gd name="T16" fmla="*/ 45 w 74"/>
                  <a:gd name="T17" fmla="*/ 7 h 239"/>
                  <a:gd name="T18" fmla="*/ 59 w 74"/>
                  <a:gd name="T19" fmla="*/ 13 h 239"/>
                  <a:gd name="T20" fmla="*/ 72 w 74"/>
                  <a:gd name="T21" fmla="*/ 19 h 239"/>
                  <a:gd name="T22" fmla="*/ 72 w 74"/>
                  <a:gd name="T23" fmla="*/ 19 h 239"/>
                  <a:gd name="T24" fmla="*/ 74 w 74"/>
                  <a:gd name="T25" fmla="*/ 19 h 239"/>
                  <a:gd name="T26" fmla="*/ 72 w 74"/>
                  <a:gd name="T27" fmla="*/ 15 h 239"/>
                  <a:gd name="T28" fmla="*/ 70 w 74"/>
                  <a:gd name="T29" fmla="*/ 13 h 239"/>
                  <a:gd name="T30" fmla="*/ 0 w 74"/>
                  <a:gd name="T31" fmla="*/ 237 h 239"/>
                  <a:gd name="T32" fmla="*/ 7 w 74"/>
                  <a:gd name="T33" fmla="*/ 237 h 239"/>
                  <a:gd name="T34" fmla="*/ 15 w 74"/>
                  <a:gd name="T35" fmla="*/ 239 h 239"/>
                  <a:gd name="T36" fmla="*/ 15 w 74"/>
                  <a:gd name="T37" fmla="*/ 237 h 239"/>
                  <a:gd name="T38" fmla="*/ 13 w 74"/>
                  <a:gd name="T39" fmla="*/ 235 h 239"/>
                  <a:gd name="T40" fmla="*/ 7 w 74"/>
                  <a:gd name="T41" fmla="*/ 233 h 239"/>
                  <a:gd name="T42" fmla="*/ 0 w 74"/>
                  <a:gd name="T43" fmla="*/ 233 h 239"/>
                  <a:gd name="T44" fmla="*/ 0 w 74"/>
                  <a:gd name="T45" fmla="*/ 235 h 239"/>
                  <a:gd name="T46" fmla="*/ 0 w 74"/>
                  <a:gd name="T47" fmla="*/ 237 h 23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4"/>
                  <a:gd name="T73" fmla="*/ 0 h 239"/>
                  <a:gd name="T74" fmla="*/ 74 w 74"/>
                  <a:gd name="T75" fmla="*/ 239 h 23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8" name="Freeform 387">
                <a:extLst>
                  <a:ext uri="{FF2B5EF4-FFF2-40B4-BE49-F238E27FC236}">
                    <a16:creationId xmlns:a16="http://schemas.microsoft.com/office/drawing/2014/main" id="{780804C8-96DE-4EDA-BDCB-4DB3AEE607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>
                  <a:gd name="T0" fmla="*/ 72 w 74"/>
                  <a:gd name="T1" fmla="*/ 15 h 235"/>
                  <a:gd name="T2" fmla="*/ 59 w 74"/>
                  <a:gd name="T3" fmla="*/ 9 h 235"/>
                  <a:gd name="T4" fmla="*/ 45 w 74"/>
                  <a:gd name="T5" fmla="*/ 3 h 235"/>
                  <a:gd name="T6" fmla="*/ 32 w 74"/>
                  <a:gd name="T7" fmla="*/ 1 h 235"/>
                  <a:gd name="T8" fmla="*/ 17 w 74"/>
                  <a:gd name="T9" fmla="*/ 0 h 235"/>
                  <a:gd name="T10" fmla="*/ 15 w 74"/>
                  <a:gd name="T11" fmla="*/ 1 h 235"/>
                  <a:gd name="T12" fmla="*/ 13 w 74"/>
                  <a:gd name="T13" fmla="*/ 3 h 235"/>
                  <a:gd name="T14" fmla="*/ 15 w 74"/>
                  <a:gd name="T15" fmla="*/ 3 h 235"/>
                  <a:gd name="T16" fmla="*/ 15 w 74"/>
                  <a:gd name="T17" fmla="*/ 3 h 235"/>
                  <a:gd name="T18" fmla="*/ 30 w 74"/>
                  <a:gd name="T19" fmla="*/ 5 h 235"/>
                  <a:gd name="T20" fmla="*/ 43 w 74"/>
                  <a:gd name="T21" fmla="*/ 7 h 235"/>
                  <a:gd name="T22" fmla="*/ 57 w 74"/>
                  <a:gd name="T23" fmla="*/ 11 h 235"/>
                  <a:gd name="T24" fmla="*/ 70 w 74"/>
                  <a:gd name="T25" fmla="*/ 18 h 235"/>
                  <a:gd name="T26" fmla="*/ 72 w 74"/>
                  <a:gd name="T27" fmla="*/ 17 h 235"/>
                  <a:gd name="T28" fmla="*/ 74 w 74"/>
                  <a:gd name="T29" fmla="*/ 17 h 235"/>
                  <a:gd name="T30" fmla="*/ 72 w 74"/>
                  <a:gd name="T31" fmla="*/ 15 h 235"/>
                  <a:gd name="T32" fmla="*/ 72 w 74"/>
                  <a:gd name="T33" fmla="*/ 15 h 235"/>
                  <a:gd name="T34" fmla="*/ 0 w 74"/>
                  <a:gd name="T35" fmla="*/ 233 h 235"/>
                  <a:gd name="T36" fmla="*/ 7 w 74"/>
                  <a:gd name="T37" fmla="*/ 233 h 235"/>
                  <a:gd name="T38" fmla="*/ 15 w 74"/>
                  <a:gd name="T39" fmla="*/ 235 h 235"/>
                  <a:gd name="T40" fmla="*/ 13 w 74"/>
                  <a:gd name="T41" fmla="*/ 233 h 235"/>
                  <a:gd name="T42" fmla="*/ 13 w 74"/>
                  <a:gd name="T43" fmla="*/ 231 h 235"/>
                  <a:gd name="T44" fmla="*/ 5 w 74"/>
                  <a:gd name="T45" fmla="*/ 229 h 235"/>
                  <a:gd name="T46" fmla="*/ 0 w 74"/>
                  <a:gd name="T47" fmla="*/ 229 h 235"/>
                  <a:gd name="T48" fmla="*/ 0 w 74"/>
                  <a:gd name="T49" fmla="*/ 231 h 235"/>
                  <a:gd name="T50" fmla="*/ 0 w 74"/>
                  <a:gd name="T51" fmla="*/ 233 h 2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4"/>
                  <a:gd name="T79" fmla="*/ 0 h 235"/>
                  <a:gd name="T80" fmla="*/ 74 w 74"/>
                  <a:gd name="T81" fmla="*/ 235 h 23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9" name="Freeform 388">
                <a:extLst>
                  <a:ext uri="{FF2B5EF4-FFF2-40B4-BE49-F238E27FC236}">
                    <a16:creationId xmlns:a16="http://schemas.microsoft.com/office/drawing/2014/main" id="{F189F47D-F61C-44E3-80E5-570A9A1E3A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>
                  <a:gd name="T0" fmla="*/ 74 w 74"/>
                  <a:gd name="T1" fmla="*/ 16 h 232"/>
                  <a:gd name="T2" fmla="*/ 61 w 74"/>
                  <a:gd name="T3" fmla="*/ 10 h 232"/>
                  <a:gd name="T4" fmla="*/ 47 w 74"/>
                  <a:gd name="T5" fmla="*/ 4 h 232"/>
                  <a:gd name="T6" fmla="*/ 32 w 74"/>
                  <a:gd name="T7" fmla="*/ 2 h 232"/>
                  <a:gd name="T8" fmla="*/ 17 w 74"/>
                  <a:gd name="T9" fmla="*/ 0 h 232"/>
                  <a:gd name="T10" fmla="*/ 15 w 74"/>
                  <a:gd name="T11" fmla="*/ 2 h 232"/>
                  <a:gd name="T12" fmla="*/ 13 w 74"/>
                  <a:gd name="T13" fmla="*/ 4 h 232"/>
                  <a:gd name="T14" fmla="*/ 15 w 74"/>
                  <a:gd name="T15" fmla="*/ 4 h 232"/>
                  <a:gd name="T16" fmla="*/ 17 w 74"/>
                  <a:gd name="T17" fmla="*/ 4 h 232"/>
                  <a:gd name="T18" fmla="*/ 32 w 74"/>
                  <a:gd name="T19" fmla="*/ 6 h 232"/>
                  <a:gd name="T20" fmla="*/ 45 w 74"/>
                  <a:gd name="T21" fmla="*/ 8 h 232"/>
                  <a:gd name="T22" fmla="*/ 59 w 74"/>
                  <a:gd name="T23" fmla="*/ 12 h 232"/>
                  <a:gd name="T24" fmla="*/ 70 w 74"/>
                  <a:gd name="T25" fmla="*/ 17 h 232"/>
                  <a:gd name="T26" fmla="*/ 72 w 74"/>
                  <a:gd name="T27" fmla="*/ 16 h 232"/>
                  <a:gd name="T28" fmla="*/ 74 w 74"/>
                  <a:gd name="T29" fmla="*/ 16 h 232"/>
                  <a:gd name="T30" fmla="*/ 2 w 74"/>
                  <a:gd name="T31" fmla="*/ 230 h 232"/>
                  <a:gd name="T32" fmla="*/ 9 w 74"/>
                  <a:gd name="T33" fmla="*/ 230 h 232"/>
                  <a:gd name="T34" fmla="*/ 15 w 74"/>
                  <a:gd name="T35" fmla="*/ 232 h 232"/>
                  <a:gd name="T36" fmla="*/ 15 w 74"/>
                  <a:gd name="T37" fmla="*/ 230 h 232"/>
                  <a:gd name="T38" fmla="*/ 15 w 74"/>
                  <a:gd name="T39" fmla="*/ 228 h 232"/>
                  <a:gd name="T40" fmla="*/ 7 w 74"/>
                  <a:gd name="T41" fmla="*/ 226 h 232"/>
                  <a:gd name="T42" fmla="*/ 0 w 74"/>
                  <a:gd name="T43" fmla="*/ 226 h 232"/>
                  <a:gd name="T44" fmla="*/ 2 w 74"/>
                  <a:gd name="T45" fmla="*/ 228 h 232"/>
                  <a:gd name="T46" fmla="*/ 2 w 74"/>
                  <a:gd name="T47" fmla="*/ 230 h 23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4"/>
                  <a:gd name="T73" fmla="*/ 0 h 232"/>
                  <a:gd name="T74" fmla="*/ 74 w 74"/>
                  <a:gd name="T75" fmla="*/ 232 h 23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0" name="Freeform 389">
                <a:extLst>
                  <a:ext uri="{FF2B5EF4-FFF2-40B4-BE49-F238E27FC236}">
                    <a16:creationId xmlns:a16="http://schemas.microsoft.com/office/drawing/2014/main" id="{39BE7236-46C3-4542-A1DE-5959BAA198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>
                  <a:gd name="T0" fmla="*/ 72 w 72"/>
                  <a:gd name="T1" fmla="*/ 15 h 228"/>
                  <a:gd name="T2" fmla="*/ 59 w 72"/>
                  <a:gd name="T3" fmla="*/ 8 h 228"/>
                  <a:gd name="T4" fmla="*/ 45 w 72"/>
                  <a:gd name="T5" fmla="*/ 4 h 228"/>
                  <a:gd name="T6" fmla="*/ 32 w 72"/>
                  <a:gd name="T7" fmla="*/ 2 h 228"/>
                  <a:gd name="T8" fmla="*/ 17 w 72"/>
                  <a:gd name="T9" fmla="*/ 0 h 228"/>
                  <a:gd name="T10" fmla="*/ 17 w 72"/>
                  <a:gd name="T11" fmla="*/ 0 h 228"/>
                  <a:gd name="T12" fmla="*/ 15 w 72"/>
                  <a:gd name="T13" fmla="*/ 0 h 228"/>
                  <a:gd name="T14" fmla="*/ 13 w 72"/>
                  <a:gd name="T15" fmla="*/ 2 h 228"/>
                  <a:gd name="T16" fmla="*/ 13 w 72"/>
                  <a:gd name="T17" fmla="*/ 4 h 228"/>
                  <a:gd name="T18" fmla="*/ 15 w 72"/>
                  <a:gd name="T19" fmla="*/ 4 h 228"/>
                  <a:gd name="T20" fmla="*/ 17 w 72"/>
                  <a:gd name="T21" fmla="*/ 4 h 228"/>
                  <a:gd name="T22" fmla="*/ 30 w 72"/>
                  <a:gd name="T23" fmla="*/ 6 h 228"/>
                  <a:gd name="T24" fmla="*/ 45 w 72"/>
                  <a:gd name="T25" fmla="*/ 8 h 228"/>
                  <a:gd name="T26" fmla="*/ 57 w 72"/>
                  <a:gd name="T27" fmla="*/ 12 h 228"/>
                  <a:gd name="T28" fmla="*/ 70 w 72"/>
                  <a:gd name="T29" fmla="*/ 17 h 228"/>
                  <a:gd name="T30" fmla="*/ 70 w 72"/>
                  <a:gd name="T31" fmla="*/ 15 h 228"/>
                  <a:gd name="T32" fmla="*/ 72 w 72"/>
                  <a:gd name="T33" fmla="*/ 15 h 228"/>
                  <a:gd name="T34" fmla="*/ 2 w 72"/>
                  <a:gd name="T35" fmla="*/ 226 h 228"/>
                  <a:gd name="T36" fmla="*/ 7 w 72"/>
                  <a:gd name="T37" fmla="*/ 226 h 228"/>
                  <a:gd name="T38" fmla="*/ 15 w 72"/>
                  <a:gd name="T39" fmla="*/ 228 h 228"/>
                  <a:gd name="T40" fmla="*/ 15 w 72"/>
                  <a:gd name="T41" fmla="*/ 226 h 228"/>
                  <a:gd name="T42" fmla="*/ 15 w 72"/>
                  <a:gd name="T43" fmla="*/ 224 h 228"/>
                  <a:gd name="T44" fmla="*/ 7 w 72"/>
                  <a:gd name="T45" fmla="*/ 222 h 228"/>
                  <a:gd name="T46" fmla="*/ 0 w 72"/>
                  <a:gd name="T47" fmla="*/ 222 h 228"/>
                  <a:gd name="T48" fmla="*/ 0 w 72"/>
                  <a:gd name="T49" fmla="*/ 224 h 228"/>
                  <a:gd name="T50" fmla="*/ 2 w 72"/>
                  <a:gd name="T51" fmla="*/ 226 h 2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2"/>
                  <a:gd name="T79" fmla="*/ 0 h 228"/>
                  <a:gd name="T80" fmla="*/ 72 w 72"/>
                  <a:gd name="T81" fmla="*/ 228 h 2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1" name="Freeform 390">
                <a:extLst>
                  <a:ext uri="{FF2B5EF4-FFF2-40B4-BE49-F238E27FC236}">
                    <a16:creationId xmlns:a16="http://schemas.microsoft.com/office/drawing/2014/main" id="{E0C8A52E-1E69-4C50-B78F-7BFE70AC87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>
                  <a:gd name="T0" fmla="*/ 70 w 70"/>
                  <a:gd name="T1" fmla="*/ 13 h 224"/>
                  <a:gd name="T2" fmla="*/ 59 w 70"/>
                  <a:gd name="T3" fmla="*/ 8 h 224"/>
                  <a:gd name="T4" fmla="*/ 45 w 70"/>
                  <a:gd name="T5" fmla="*/ 4 h 224"/>
                  <a:gd name="T6" fmla="*/ 32 w 70"/>
                  <a:gd name="T7" fmla="*/ 2 h 224"/>
                  <a:gd name="T8" fmla="*/ 17 w 70"/>
                  <a:gd name="T9" fmla="*/ 0 h 224"/>
                  <a:gd name="T10" fmla="*/ 15 w 70"/>
                  <a:gd name="T11" fmla="*/ 0 h 224"/>
                  <a:gd name="T12" fmla="*/ 13 w 70"/>
                  <a:gd name="T13" fmla="*/ 0 h 224"/>
                  <a:gd name="T14" fmla="*/ 13 w 70"/>
                  <a:gd name="T15" fmla="*/ 2 h 224"/>
                  <a:gd name="T16" fmla="*/ 11 w 70"/>
                  <a:gd name="T17" fmla="*/ 4 h 224"/>
                  <a:gd name="T18" fmla="*/ 13 w 70"/>
                  <a:gd name="T19" fmla="*/ 4 h 224"/>
                  <a:gd name="T20" fmla="*/ 17 w 70"/>
                  <a:gd name="T21" fmla="*/ 4 h 224"/>
                  <a:gd name="T22" fmla="*/ 30 w 70"/>
                  <a:gd name="T23" fmla="*/ 4 h 224"/>
                  <a:gd name="T24" fmla="*/ 43 w 70"/>
                  <a:gd name="T25" fmla="*/ 8 h 224"/>
                  <a:gd name="T26" fmla="*/ 57 w 70"/>
                  <a:gd name="T27" fmla="*/ 12 h 224"/>
                  <a:gd name="T28" fmla="*/ 68 w 70"/>
                  <a:gd name="T29" fmla="*/ 17 h 224"/>
                  <a:gd name="T30" fmla="*/ 70 w 70"/>
                  <a:gd name="T31" fmla="*/ 15 h 224"/>
                  <a:gd name="T32" fmla="*/ 70 w 70"/>
                  <a:gd name="T33" fmla="*/ 13 h 224"/>
                  <a:gd name="T34" fmla="*/ 0 w 70"/>
                  <a:gd name="T35" fmla="*/ 222 h 224"/>
                  <a:gd name="T36" fmla="*/ 7 w 70"/>
                  <a:gd name="T37" fmla="*/ 222 h 224"/>
                  <a:gd name="T38" fmla="*/ 15 w 70"/>
                  <a:gd name="T39" fmla="*/ 224 h 224"/>
                  <a:gd name="T40" fmla="*/ 15 w 70"/>
                  <a:gd name="T41" fmla="*/ 222 h 224"/>
                  <a:gd name="T42" fmla="*/ 15 w 70"/>
                  <a:gd name="T43" fmla="*/ 220 h 224"/>
                  <a:gd name="T44" fmla="*/ 7 w 70"/>
                  <a:gd name="T45" fmla="*/ 218 h 224"/>
                  <a:gd name="T46" fmla="*/ 0 w 70"/>
                  <a:gd name="T47" fmla="*/ 218 h 224"/>
                  <a:gd name="T48" fmla="*/ 0 w 70"/>
                  <a:gd name="T49" fmla="*/ 220 h 224"/>
                  <a:gd name="T50" fmla="*/ 0 w 70"/>
                  <a:gd name="T51" fmla="*/ 222 h 2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224"/>
                  <a:gd name="T80" fmla="*/ 70 w 70"/>
                  <a:gd name="T81" fmla="*/ 224 h 2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" name="Freeform 391">
                <a:extLst>
                  <a:ext uri="{FF2B5EF4-FFF2-40B4-BE49-F238E27FC236}">
                    <a16:creationId xmlns:a16="http://schemas.microsoft.com/office/drawing/2014/main" id="{ED4CFAFE-E8C3-4AD3-BE53-3017D57319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>
                  <a:gd name="T0" fmla="*/ 70 w 70"/>
                  <a:gd name="T1" fmla="*/ 13 h 220"/>
                  <a:gd name="T2" fmla="*/ 57 w 70"/>
                  <a:gd name="T3" fmla="*/ 8 h 220"/>
                  <a:gd name="T4" fmla="*/ 45 w 70"/>
                  <a:gd name="T5" fmla="*/ 4 h 220"/>
                  <a:gd name="T6" fmla="*/ 30 w 70"/>
                  <a:gd name="T7" fmla="*/ 2 h 220"/>
                  <a:gd name="T8" fmla="*/ 17 w 70"/>
                  <a:gd name="T9" fmla="*/ 0 h 220"/>
                  <a:gd name="T10" fmla="*/ 15 w 70"/>
                  <a:gd name="T11" fmla="*/ 0 h 220"/>
                  <a:gd name="T12" fmla="*/ 13 w 70"/>
                  <a:gd name="T13" fmla="*/ 0 h 220"/>
                  <a:gd name="T14" fmla="*/ 11 w 70"/>
                  <a:gd name="T15" fmla="*/ 2 h 220"/>
                  <a:gd name="T16" fmla="*/ 9 w 70"/>
                  <a:gd name="T17" fmla="*/ 4 h 220"/>
                  <a:gd name="T18" fmla="*/ 13 w 70"/>
                  <a:gd name="T19" fmla="*/ 4 h 220"/>
                  <a:gd name="T20" fmla="*/ 17 w 70"/>
                  <a:gd name="T21" fmla="*/ 4 h 220"/>
                  <a:gd name="T22" fmla="*/ 30 w 70"/>
                  <a:gd name="T23" fmla="*/ 4 h 220"/>
                  <a:gd name="T24" fmla="*/ 43 w 70"/>
                  <a:gd name="T25" fmla="*/ 8 h 220"/>
                  <a:gd name="T26" fmla="*/ 55 w 70"/>
                  <a:gd name="T27" fmla="*/ 11 h 220"/>
                  <a:gd name="T28" fmla="*/ 66 w 70"/>
                  <a:gd name="T29" fmla="*/ 17 h 220"/>
                  <a:gd name="T30" fmla="*/ 68 w 70"/>
                  <a:gd name="T31" fmla="*/ 15 h 220"/>
                  <a:gd name="T32" fmla="*/ 70 w 70"/>
                  <a:gd name="T33" fmla="*/ 13 h 220"/>
                  <a:gd name="T34" fmla="*/ 0 w 70"/>
                  <a:gd name="T35" fmla="*/ 218 h 220"/>
                  <a:gd name="T36" fmla="*/ 7 w 70"/>
                  <a:gd name="T37" fmla="*/ 218 h 220"/>
                  <a:gd name="T38" fmla="*/ 15 w 70"/>
                  <a:gd name="T39" fmla="*/ 220 h 220"/>
                  <a:gd name="T40" fmla="*/ 15 w 70"/>
                  <a:gd name="T41" fmla="*/ 218 h 220"/>
                  <a:gd name="T42" fmla="*/ 15 w 70"/>
                  <a:gd name="T43" fmla="*/ 216 h 220"/>
                  <a:gd name="T44" fmla="*/ 7 w 70"/>
                  <a:gd name="T45" fmla="*/ 214 h 220"/>
                  <a:gd name="T46" fmla="*/ 0 w 70"/>
                  <a:gd name="T47" fmla="*/ 214 h 220"/>
                  <a:gd name="T48" fmla="*/ 0 w 70"/>
                  <a:gd name="T49" fmla="*/ 216 h 220"/>
                  <a:gd name="T50" fmla="*/ 0 w 70"/>
                  <a:gd name="T51" fmla="*/ 218 h 22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220"/>
                  <a:gd name="T80" fmla="*/ 70 w 70"/>
                  <a:gd name="T81" fmla="*/ 220 h 22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" name="Freeform 392">
                <a:extLst>
                  <a:ext uri="{FF2B5EF4-FFF2-40B4-BE49-F238E27FC236}">
                    <a16:creationId xmlns:a16="http://schemas.microsoft.com/office/drawing/2014/main" id="{1BDA48F7-314F-40FE-84C0-9AB0588D66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>
                  <a:gd name="T0" fmla="*/ 68 w 68"/>
                  <a:gd name="T1" fmla="*/ 13 h 216"/>
                  <a:gd name="T2" fmla="*/ 57 w 68"/>
                  <a:gd name="T3" fmla="*/ 8 h 216"/>
                  <a:gd name="T4" fmla="*/ 43 w 68"/>
                  <a:gd name="T5" fmla="*/ 4 h 216"/>
                  <a:gd name="T6" fmla="*/ 30 w 68"/>
                  <a:gd name="T7" fmla="*/ 0 h 216"/>
                  <a:gd name="T8" fmla="*/ 17 w 68"/>
                  <a:gd name="T9" fmla="*/ 0 h 216"/>
                  <a:gd name="T10" fmla="*/ 13 w 68"/>
                  <a:gd name="T11" fmla="*/ 0 h 216"/>
                  <a:gd name="T12" fmla="*/ 11 w 68"/>
                  <a:gd name="T13" fmla="*/ 0 h 216"/>
                  <a:gd name="T14" fmla="*/ 9 w 68"/>
                  <a:gd name="T15" fmla="*/ 2 h 216"/>
                  <a:gd name="T16" fmla="*/ 7 w 68"/>
                  <a:gd name="T17" fmla="*/ 4 h 216"/>
                  <a:gd name="T18" fmla="*/ 13 w 68"/>
                  <a:gd name="T19" fmla="*/ 4 h 216"/>
                  <a:gd name="T20" fmla="*/ 17 w 68"/>
                  <a:gd name="T21" fmla="*/ 4 h 216"/>
                  <a:gd name="T22" fmla="*/ 30 w 68"/>
                  <a:gd name="T23" fmla="*/ 4 h 216"/>
                  <a:gd name="T24" fmla="*/ 42 w 68"/>
                  <a:gd name="T25" fmla="*/ 8 h 216"/>
                  <a:gd name="T26" fmla="*/ 55 w 68"/>
                  <a:gd name="T27" fmla="*/ 11 h 216"/>
                  <a:gd name="T28" fmla="*/ 66 w 68"/>
                  <a:gd name="T29" fmla="*/ 15 h 216"/>
                  <a:gd name="T30" fmla="*/ 66 w 68"/>
                  <a:gd name="T31" fmla="*/ 15 h 216"/>
                  <a:gd name="T32" fmla="*/ 68 w 68"/>
                  <a:gd name="T33" fmla="*/ 13 h 216"/>
                  <a:gd name="T34" fmla="*/ 0 w 68"/>
                  <a:gd name="T35" fmla="*/ 214 h 216"/>
                  <a:gd name="T36" fmla="*/ 7 w 68"/>
                  <a:gd name="T37" fmla="*/ 214 h 216"/>
                  <a:gd name="T38" fmla="*/ 15 w 68"/>
                  <a:gd name="T39" fmla="*/ 216 h 216"/>
                  <a:gd name="T40" fmla="*/ 15 w 68"/>
                  <a:gd name="T41" fmla="*/ 214 h 216"/>
                  <a:gd name="T42" fmla="*/ 15 w 68"/>
                  <a:gd name="T43" fmla="*/ 212 h 216"/>
                  <a:gd name="T44" fmla="*/ 7 w 68"/>
                  <a:gd name="T45" fmla="*/ 210 h 216"/>
                  <a:gd name="T46" fmla="*/ 0 w 68"/>
                  <a:gd name="T47" fmla="*/ 210 h 216"/>
                  <a:gd name="T48" fmla="*/ 0 w 68"/>
                  <a:gd name="T49" fmla="*/ 212 h 216"/>
                  <a:gd name="T50" fmla="*/ 0 w 68"/>
                  <a:gd name="T51" fmla="*/ 214 h 21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8"/>
                  <a:gd name="T79" fmla="*/ 0 h 216"/>
                  <a:gd name="T80" fmla="*/ 68 w 68"/>
                  <a:gd name="T81" fmla="*/ 216 h 21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" name="Freeform 393">
                <a:extLst>
                  <a:ext uri="{FF2B5EF4-FFF2-40B4-BE49-F238E27FC236}">
                    <a16:creationId xmlns:a16="http://schemas.microsoft.com/office/drawing/2014/main" id="{7133CE0D-B1DB-48EC-85CA-60B63066A97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>
                  <a:gd name="T0" fmla="*/ 68 w 68"/>
                  <a:gd name="T1" fmla="*/ 13 h 212"/>
                  <a:gd name="T2" fmla="*/ 57 w 68"/>
                  <a:gd name="T3" fmla="*/ 7 h 212"/>
                  <a:gd name="T4" fmla="*/ 45 w 68"/>
                  <a:gd name="T5" fmla="*/ 4 h 212"/>
                  <a:gd name="T6" fmla="*/ 32 w 68"/>
                  <a:gd name="T7" fmla="*/ 0 h 212"/>
                  <a:gd name="T8" fmla="*/ 19 w 68"/>
                  <a:gd name="T9" fmla="*/ 0 h 212"/>
                  <a:gd name="T10" fmla="*/ 15 w 68"/>
                  <a:gd name="T11" fmla="*/ 0 h 212"/>
                  <a:gd name="T12" fmla="*/ 11 w 68"/>
                  <a:gd name="T13" fmla="*/ 0 h 212"/>
                  <a:gd name="T14" fmla="*/ 9 w 68"/>
                  <a:gd name="T15" fmla="*/ 2 h 212"/>
                  <a:gd name="T16" fmla="*/ 8 w 68"/>
                  <a:gd name="T17" fmla="*/ 4 h 212"/>
                  <a:gd name="T18" fmla="*/ 13 w 68"/>
                  <a:gd name="T19" fmla="*/ 4 h 212"/>
                  <a:gd name="T20" fmla="*/ 19 w 68"/>
                  <a:gd name="T21" fmla="*/ 4 h 212"/>
                  <a:gd name="T22" fmla="*/ 32 w 68"/>
                  <a:gd name="T23" fmla="*/ 4 h 212"/>
                  <a:gd name="T24" fmla="*/ 44 w 68"/>
                  <a:gd name="T25" fmla="*/ 7 h 212"/>
                  <a:gd name="T26" fmla="*/ 55 w 68"/>
                  <a:gd name="T27" fmla="*/ 11 h 212"/>
                  <a:gd name="T28" fmla="*/ 66 w 68"/>
                  <a:gd name="T29" fmla="*/ 15 h 212"/>
                  <a:gd name="T30" fmla="*/ 68 w 68"/>
                  <a:gd name="T31" fmla="*/ 13 h 212"/>
                  <a:gd name="T32" fmla="*/ 68 w 68"/>
                  <a:gd name="T33" fmla="*/ 13 h 212"/>
                  <a:gd name="T34" fmla="*/ 2 w 68"/>
                  <a:gd name="T35" fmla="*/ 210 h 212"/>
                  <a:gd name="T36" fmla="*/ 9 w 68"/>
                  <a:gd name="T37" fmla="*/ 210 h 212"/>
                  <a:gd name="T38" fmla="*/ 17 w 68"/>
                  <a:gd name="T39" fmla="*/ 212 h 212"/>
                  <a:gd name="T40" fmla="*/ 17 w 68"/>
                  <a:gd name="T41" fmla="*/ 210 h 212"/>
                  <a:gd name="T42" fmla="*/ 17 w 68"/>
                  <a:gd name="T43" fmla="*/ 208 h 212"/>
                  <a:gd name="T44" fmla="*/ 17 w 68"/>
                  <a:gd name="T45" fmla="*/ 208 h 212"/>
                  <a:gd name="T46" fmla="*/ 17 w 68"/>
                  <a:gd name="T47" fmla="*/ 208 h 212"/>
                  <a:gd name="T48" fmla="*/ 8 w 68"/>
                  <a:gd name="T49" fmla="*/ 207 h 212"/>
                  <a:gd name="T50" fmla="*/ 0 w 68"/>
                  <a:gd name="T51" fmla="*/ 207 h 212"/>
                  <a:gd name="T52" fmla="*/ 2 w 68"/>
                  <a:gd name="T53" fmla="*/ 208 h 212"/>
                  <a:gd name="T54" fmla="*/ 2 w 68"/>
                  <a:gd name="T55" fmla="*/ 210 h 2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8"/>
                  <a:gd name="T85" fmla="*/ 0 h 212"/>
                  <a:gd name="T86" fmla="*/ 68 w 68"/>
                  <a:gd name="T87" fmla="*/ 212 h 21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" name="Freeform 394">
                <a:extLst>
                  <a:ext uri="{FF2B5EF4-FFF2-40B4-BE49-F238E27FC236}">
                    <a16:creationId xmlns:a16="http://schemas.microsoft.com/office/drawing/2014/main" id="{F12790E7-7770-4CDD-BAD0-5E6FB5DACA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>
                  <a:gd name="T0" fmla="*/ 68 w 68"/>
                  <a:gd name="T1" fmla="*/ 11 h 208"/>
                  <a:gd name="T2" fmla="*/ 57 w 68"/>
                  <a:gd name="T3" fmla="*/ 7 h 208"/>
                  <a:gd name="T4" fmla="*/ 44 w 68"/>
                  <a:gd name="T5" fmla="*/ 4 h 208"/>
                  <a:gd name="T6" fmla="*/ 32 w 68"/>
                  <a:gd name="T7" fmla="*/ 0 h 208"/>
                  <a:gd name="T8" fmla="*/ 19 w 68"/>
                  <a:gd name="T9" fmla="*/ 0 h 208"/>
                  <a:gd name="T10" fmla="*/ 15 w 68"/>
                  <a:gd name="T11" fmla="*/ 0 h 208"/>
                  <a:gd name="T12" fmla="*/ 9 w 68"/>
                  <a:gd name="T13" fmla="*/ 0 h 208"/>
                  <a:gd name="T14" fmla="*/ 8 w 68"/>
                  <a:gd name="T15" fmla="*/ 2 h 208"/>
                  <a:gd name="T16" fmla="*/ 6 w 68"/>
                  <a:gd name="T17" fmla="*/ 4 h 208"/>
                  <a:gd name="T18" fmla="*/ 13 w 68"/>
                  <a:gd name="T19" fmla="*/ 4 h 208"/>
                  <a:gd name="T20" fmla="*/ 19 w 68"/>
                  <a:gd name="T21" fmla="*/ 4 h 208"/>
                  <a:gd name="T22" fmla="*/ 30 w 68"/>
                  <a:gd name="T23" fmla="*/ 4 h 208"/>
                  <a:gd name="T24" fmla="*/ 44 w 68"/>
                  <a:gd name="T25" fmla="*/ 7 h 208"/>
                  <a:gd name="T26" fmla="*/ 55 w 68"/>
                  <a:gd name="T27" fmla="*/ 9 h 208"/>
                  <a:gd name="T28" fmla="*/ 64 w 68"/>
                  <a:gd name="T29" fmla="*/ 15 h 208"/>
                  <a:gd name="T30" fmla="*/ 64 w 68"/>
                  <a:gd name="T31" fmla="*/ 15 h 208"/>
                  <a:gd name="T32" fmla="*/ 66 w 68"/>
                  <a:gd name="T33" fmla="*/ 13 h 208"/>
                  <a:gd name="T34" fmla="*/ 66 w 68"/>
                  <a:gd name="T35" fmla="*/ 13 h 208"/>
                  <a:gd name="T36" fmla="*/ 68 w 68"/>
                  <a:gd name="T37" fmla="*/ 11 h 208"/>
                  <a:gd name="T38" fmla="*/ 2 w 68"/>
                  <a:gd name="T39" fmla="*/ 206 h 208"/>
                  <a:gd name="T40" fmla="*/ 9 w 68"/>
                  <a:gd name="T41" fmla="*/ 206 h 208"/>
                  <a:gd name="T42" fmla="*/ 17 w 68"/>
                  <a:gd name="T43" fmla="*/ 208 h 208"/>
                  <a:gd name="T44" fmla="*/ 17 w 68"/>
                  <a:gd name="T45" fmla="*/ 206 h 208"/>
                  <a:gd name="T46" fmla="*/ 17 w 68"/>
                  <a:gd name="T47" fmla="*/ 206 h 208"/>
                  <a:gd name="T48" fmla="*/ 15 w 68"/>
                  <a:gd name="T49" fmla="*/ 205 h 208"/>
                  <a:gd name="T50" fmla="*/ 15 w 68"/>
                  <a:gd name="T51" fmla="*/ 205 h 208"/>
                  <a:gd name="T52" fmla="*/ 8 w 68"/>
                  <a:gd name="T53" fmla="*/ 203 h 208"/>
                  <a:gd name="T54" fmla="*/ 0 w 68"/>
                  <a:gd name="T55" fmla="*/ 203 h 208"/>
                  <a:gd name="T56" fmla="*/ 0 w 68"/>
                  <a:gd name="T57" fmla="*/ 205 h 208"/>
                  <a:gd name="T58" fmla="*/ 2 w 68"/>
                  <a:gd name="T59" fmla="*/ 206 h 20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8"/>
                  <a:gd name="T91" fmla="*/ 0 h 208"/>
                  <a:gd name="T92" fmla="*/ 68 w 68"/>
                  <a:gd name="T93" fmla="*/ 208 h 208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" name="Freeform 395">
                <a:extLst>
                  <a:ext uri="{FF2B5EF4-FFF2-40B4-BE49-F238E27FC236}">
                    <a16:creationId xmlns:a16="http://schemas.microsoft.com/office/drawing/2014/main" id="{5ADAF01E-ED7A-4278-A527-B88674DA25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>
                  <a:gd name="T0" fmla="*/ 66 w 66"/>
                  <a:gd name="T1" fmla="*/ 11 h 204"/>
                  <a:gd name="T2" fmla="*/ 55 w 66"/>
                  <a:gd name="T3" fmla="*/ 7 h 204"/>
                  <a:gd name="T4" fmla="*/ 44 w 66"/>
                  <a:gd name="T5" fmla="*/ 3 h 204"/>
                  <a:gd name="T6" fmla="*/ 32 w 66"/>
                  <a:gd name="T7" fmla="*/ 0 h 204"/>
                  <a:gd name="T8" fmla="*/ 19 w 66"/>
                  <a:gd name="T9" fmla="*/ 0 h 204"/>
                  <a:gd name="T10" fmla="*/ 13 w 66"/>
                  <a:gd name="T11" fmla="*/ 0 h 204"/>
                  <a:gd name="T12" fmla="*/ 8 w 66"/>
                  <a:gd name="T13" fmla="*/ 0 h 204"/>
                  <a:gd name="T14" fmla="*/ 6 w 66"/>
                  <a:gd name="T15" fmla="*/ 2 h 204"/>
                  <a:gd name="T16" fmla="*/ 6 w 66"/>
                  <a:gd name="T17" fmla="*/ 5 h 204"/>
                  <a:gd name="T18" fmla="*/ 11 w 66"/>
                  <a:gd name="T19" fmla="*/ 3 h 204"/>
                  <a:gd name="T20" fmla="*/ 19 w 66"/>
                  <a:gd name="T21" fmla="*/ 3 h 204"/>
                  <a:gd name="T22" fmla="*/ 30 w 66"/>
                  <a:gd name="T23" fmla="*/ 3 h 204"/>
                  <a:gd name="T24" fmla="*/ 42 w 66"/>
                  <a:gd name="T25" fmla="*/ 5 h 204"/>
                  <a:gd name="T26" fmla="*/ 53 w 66"/>
                  <a:gd name="T27" fmla="*/ 9 h 204"/>
                  <a:gd name="T28" fmla="*/ 64 w 66"/>
                  <a:gd name="T29" fmla="*/ 15 h 204"/>
                  <a:gd name="T30" fmla="*/ 64 w 66"/>
                  <a:gd name="T31" fmla="*/ 13 h 204"/>
                  <a:gd name="T32" fmla="*/ 66 w 66"/>
                  <a:gd name="T33" fmla="*/ 11 h 204"/>
                  <a:gd name="T34" fmla="*/ 66 w 66"/>
                  <a:gd name="T35" fmla="*/ 11 h 204"/>
                  <a:gd name="T36" fmla="*/ 66 w 66"/>
                  <a:gd name="T37" fmla="*/ 11 h 204"/>
                  <a:gd name="T38" fmla="*/ 0 w 66"/>
                  <a:gd name="T39" fmla="*/ 203 h 204"/>
                  <a:gd name="T40" fmla="*/ 8 w 66"/>
                  <a:gd name="T41" fmla="*/ 203 h 204"/>
                  <a:gd name="T42" fmla="*/ 17 w 66"/>
                  <a:gd name="T43" fmla="*/ 204 h 204"/>
                  <a:gd name="T44" fmla="*/ 15 w 66"/>
                  <a:gd name="T45" fmla="*/ 203 h 204"/>
                  <a:gd name="T46" fmla="*/ 15 w 66"/>
                  <a:gd name="T47" fmla="*/ 201 h 204"/>
                  <a:gd name="T48" fmla="*/ 8 w 66"/>
                  <a:gd name="T49" fmla="*/ 199 h 204"/>
                  <a:gd name="T50" fmla="*/ 0 w 66"/>
                  <a:gd name="T51" fmla="*/ 199 h 204"/>
                  <a:gd name="T52" fmla="*/ 0 w 66"/>
                  <a:gd name="T53" fmla="*/ 201 h 204"/>
                  <a:gd name="T54" fmla="*/ 0 w 66"/>
                  <a:gd name="T55" fmla="*/ 203 h 20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6"/>
                  <a:gd name="T85" fmla="*/ 0 h 204"/>
                  <a:gd name="T86" fmla="*/ 66 w 66"/>
                  <a:gd name="T87" fmla="*/ 204 h 20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7" name="Freeform 396">
                <a:extLst>
                  <a:ext uri="{FF2B5EF4-FFF2-40B4-BE49-F238E27FC236}">
                    <a16:creationId xmlns:a16="http://schemas.microsoft.com/office/drawing/2014/main" id="{AD222A76-EA29-4643-B09F-ED1F4E137F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>
                  <a:gd name="T0" fmla="*/ 64 w 64"/>
                  <a:gd name="T1" fmla="*/ 11 h 201"/>
                  <a:gd name="T2" fmla="*/ 55 w 64"/>
                  <a:gd name="T3" fmla="*/ 5 h 201"/>
                  <a:gd name="T4" fmla="*/ 44 w 64"/>
                  <a:gd name="T5" fmla="*/ 3 h 201"/>
                  <a:gd name="T6" fmla="*/ 30 w 64"/>
                  <a:gd name="T7" fmla="*/ 0 h 201"/>
                  <a:gd name="T8" fmla="*/ 19 w 64"/>
                  <a:gd name="T9" fmla="*/ 0 h 201"/>
                  <a:gd name="T10" fmla="*/ 13 w 64"/>
                  <a:gd name="T11" fmla="*/ 0 h 201"/>
                  <a:gd name="T12" fmla="*/ 6 w 64"/>
                  <a:gd name="T13" fmla="*/ 0 h 201"/>
                  <a:gd name="T14" fmla="*/ 6 w 64"/>
                  <a:gd name="T15" fmla="*/ 3 h 201"/>
                  <a:gd name="T16" fmla="*/ 4 w 64"/>
                  <a:gd name="T17" fmla="*/ 5 h 201"/>
                  <a:gd name="T18" fmla="*/ 11 w 64"/>
                  <a:gd name="T19" fmla="*/ 3 h 201"/>
                  <a:gd name="T20" fmla="*/ 19 w 64"/>
                  <a:gd name="T21" fmla="*/ 3 h 201"/>
                  <a:gd name="T22" fmla="*/ 30 w 64"/>
                  <a:gd name="T23" fmla="*/ 3 h 201"/>
                  <a:gd name="T24" fmla="*/ 42 w 64"/>
                  <a:gd name="T25" fmla="*/ 5 h 201"/>
                  <a:gd name="T26" fmla="*/ 53 w 64"/>
                  <a:gd name="T27" fmla="*/ 9 h 201"/>
                  <a:gd name="T28" fmla="*/ 63 w 64"/>
                  <a:gd name="T29" fmla="*/ 13 h 201"/>
                  <a:gd name="T30" fmla="*/ 64 w 64"/>
                  <a:gd name="T31" fmla="*/ 13 h 201"/>
                  <a:gd name="T32" fmla="*/ 64 w 64"/>
                  <a:gd name="T33" fmla="*/ 11 h 201"/>
                  <a:gd name="T34" fmla="*/ 0 w 64"/>
                  <a:gd name="T35" fmla="*/ 199 h 201"/>
                  <a:gd name="T36" fmla="*/ 8 w 64"/>
                  <a:gd name="T37" fmla="*/ 199 h 201"/>
                  <a:gd name="T38" fmla="*/ 15 w 64"/>
                  <a:gd name="T39" fmla="*/ 201 h 201"/>
                  <a:gd name="T40" fmla="*/ 15 w 64"/>
                  <a:gd name="T41" fmla="*/ 199 h 201"/>
                  <a:gd name="T42" fmla="*/ 15 w 64"/>
                  <a:gd name="T43" fmla="*/ 197 h 201"/>
                  <a:gd name="T44" fmla="*/ 8 w 64"/>
                  <a:gd name="T45" fmla="*/ 195 h 201"/>
                  <a:gd name="T46" fmla="*/ 0 w 64"/>
                  <a:gd name="T47" fmla="*/ 195 h 201"/>
                  <a:gd name="T48" fmla="*/ 0 w 64"/>
                  <a:gd name="T49" fmla="*/ 197 h 201"/>
                  <a:gd name="T50" fmla="*/ 0 w 64"/>
                  <a:gd name="T51" fmla="*/ 199 h 20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4"/>
                  <a:gd name="T79" fmla="*/ 0 h 201"/>
                  <a:gd name="T80" fmla="*/ 64 w 64"/>
                  <a:gd name="T81" fmla="*/ 201 h 20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8" name="Freeform 397">
                <a:extLst>
                  <a:ext uri="{FF2B5EF4-FFF2-40B4-BE49-F238E27FC236}">
                    <a16:creationId xmlns:a16="http://schemas.microsoft.com/office/drawing/2014/main" id="{8A6BCFDA-CF13-4723-B2A0-AE2F6D1A26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>
                  <a:gd name="T0" fmla="*/ 64 w 64"/>
                  <a:gd name="T1" fmla="*/ 12 h 198"/>
                  <a:gd name="T2" fmla="*/ 53 w 64"/>
                  <a:gd name="T3" fmla="*/ 6 h 198"/>
                  <a:gd name="T4" fmla="*/ 42 w 64"/>
                  <a:gd name="T5" fmla="*/ 2 h 198"/>
                  <a:gd name="T6" fmla="*/ 30 w 64"/>
                  <a:gd name="T7" fmla="*/ 0 h 198"/>
                  <a:gd name="T8" fmla="*/ 19 w 64"/>
                  <a:gd name="T9" fmla="*/ 0 h 198"/>
                  <a:gd name="T10" fmla="*/ 11 w 64"/>
                  <a:gd name="T11" fmla="*/ 0 h 198"/>
                  <a:gd name="T12" fmla="*/ 6 w 64"/>
                  <a:gd name="T13" fmla="*/ 2 h 198"/>
                  <a:gd name="T14" fmla="*/ 4 w 64"/>
                  <a:gd name="T15" fmla="*/ 4 h 198"/>
                  <a:gd name="T16" fmla="*/ 2 w 64"/>
                  <a:gd name="T17" fmla="*/ 6 h 198"/>
                  <a:gd name="T18" fmla="*/ 9 w 64"/>
                  <a:gd name="T19" fmla="*/ 4 h 198"/>
                  <a:gd name="T20" fmla="*/ 19 w 64"/>
                  <a:gd name="T21" fmla="*/ 4 h 198"/>
                  <a:gd name="T22" fmla="*/ 30 w 64"/>
                  <a:gd name="T23" fmla="*/ 4 h 198"/>
                  <a:gd name="T24" fmla="*/ 42 w 64"/>
                  <a:gd name="T25" fmla="*/ 6 h 198"/>
                  <a:gd name="T26" fmla="*/ 51 w 64"/>
                  <a:gd name="T27" fmla="*/ 10 h 198"/>
                  <a:gd name="T28" fmla="*/ 61 w 64"/>
                  <a:gd name="T29" fmla="*/ 14 h 198"/>
                  <a:gd name="T30" fmla="*/ 63 w 64"/>
                  <a:gd name="T31" fmla="*/ 12 h 198"/>
                  <a:gd name="T32" fmla="*/ 64 w 64"/>
                  <a:gd name="T33" fmla="*/ 12 h 198"/>
                  <a:gd name="T34" fmla="*/ 0 w 64"/>
                  <a:gd name="T35" fmla="*/ 196 h 198"/>
                  <a:gd name="T36" fmla="*/ 8 w 64"/>
                  <a:gd name="T37" fmla="*/ 196 h 198"/>
                  <a:gd name="T38" fmla="*/ 15 w 64"/>
                  <a:gd name="T39" fmla="*/ 198 h 198"/>
                  <a:gd name="T40" fmla="*/ 15 w 64"/>
                  <a:gd name="T41" fmla="*/ 196 h 198"/>
                  <a:gd name="T42" fmla="*/ 15 w 64"/>
                  <a:gd name="T43" fmla="*/ 194 h 198"/>
                  <a:gd name="T44" fmla="*/ 8 w 64"/>
                  <a:gd name="T45" fmla="*/ 192 h 198"/>
                  <a:gd name="T46" fmla="*/ 0 w 64"/>
                  <a:gd name="T47" fmla="*/ 192 h 198"/>
                  <a:gd name="T48" fmla="*/ 0 w 64"/>
                  <a:gd name="T49" fmla="*/ 194 h 198"/>
                  <a:gd name="T50" fmla="*/ 0 w 64"/>
                  <a:gd name="T51" fmla="*/ 196 h 19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4"/>
                  <a:gd name="T79" fmla="*/ 0 h 198"/>
                  <a:gd name="T80" fmla="*/ 64 w 64"/>
                  <a:gd name="T81" fmla="*/ 198 h 19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9" name="Freeform 398">
                <a:extLst>
                  <a:ext uri="{FF2B5EF4-FFF2-40B4-BE49-F238E27FC236}">
                    <a16:creationId xmlns:a16="http://schemas.microsoft.com/office/drawing/2014/main" id="{8C098892-5FC1-4B6F-BD23-4355F244AC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>
                  <a:gd name="T0" fmla="*/ 65 w 65"/>
                  <a:gd name="T1" fmla="*/ 10 h 194"/>
                  <a:gd name="T2" fmla="*/ 55 w 65"/>
                  <a:gd name="T3" fmla="*/ 6 h 194"/>
                  <a:gd name="T4" fmla="*/ 44 w 65"/>
                  <a:gd name="T5" fmla="*/ 2 h 194"/>
                  <a:gd name="T6" fmla="*/ 32 w 65"/>
                  <a:gd name="T7" fmla="*/ 0 h 194"/>
                  <a:gd name="T8" fmla="*/ 21 w 65"/>
                  <a:gd name="T9" fmla="*/ 0 h 194"/>
                  <a:gd name="T10" fmla="*/ 13 w 65"/>
                  <a:gd name="T11" fmla="*/ 0 h 194"/>
                  <a:gd name="T12" fmla="*/ 6 w 65"/>
                  <a:gd name="T13" fmla="*/ 2 h 194"/>
                  <a:gd name="T14" fmla="*/ 4 w 65"/>
                  <a:gd name="T15" fmla="*/ 4 h 194"/>
                  <a:gd name="T16" fmla="*/ 2 w 65"/>
                  <a:gd name="T17" fmla="*/ 6 h 194"/>
                  <a:gd name="T18" fmla="*/ 11 w 65"/>
                  <a:gd name="T19" fmla="*/ 4 h 194"/>
                  <a:gd name="T20" fmla="*/ 21 w 65"/>
                  <a:gd name="T21" fmla="*/ 4 h 194"/>
                  <a:gd name="T22" fmla="*/ 32 w 65"/>
                  <a:gd name="T23" fmla="*/ 4 h 194"/>
                  <a:gd name="T24" fmla="*/ 42 w 65"/>
                  <a:gd name="T25" fmla="*/ 6 h 194"/>
                  <a:gd name="T26" fmla="*/ 53 w 65"/>
                  <a:gd name="T27" fmla="*/ 10 h 194"/>
                  <a:gd name="T28" fmla="*/ 63 w 65"/>
                  <a:gd name="T29" fmla="*/ 14 h 194"/>
                  <a:gd name="T30" fmla="*/ 63 w 65"/>
                  <a:gd name="T31" fmla="*/ 12 h 194"/>
                  <a:gd name="T32" fmla="*/ 65 w 65"/>
                  <a:gd name="T33" fmla="*/ 10 h 194"/>
                  <a:gd name="T34" fmla="*/ 2 w 65"/>
                  <a:gd name="T35" fmla="*/ 192 h 194"/>
                  <a:gd name="T36" fmla="*/ 10 w 65"/>
                  <a:gd name="T37" fmla="*/ 192 h 194"/>
                  <a:gd name="T38" fmla="*/ 17 w 65"/>
                  <a:gd name="T39" fmla="*/ 194 h 194"/>
                  <a:gd name="T40" fmla="*/ 17 w 65"/>
                  <a:gd name="T41" fmla="*/ 192 h 194"/>
                  <a:gd name="T42" fmla="*/ 17 w 65"/>
                  <a:gd name="T43" fmla="*/ 190 h 194"/>
                  <a:gd name="T44" fmla="*/ 10 w 65"/>
                  <a:gd name="T45" fmla="*/ 188 h 194"/>
                  <a:gd name="T46" fmla="*/ 0 w 65"/>
                  <a:gd name="T47" fmla="*/ 186 h 194"/>
                  <a:gd name="T48" fmla="*/ 2 w 65"/>
                  <a:gd name="T49" fmla="*/ 190 h 194"/>
                  <a:gd name="T50" fmla="*/ 2 w 65"/>
                  <a:gd name="T51" fmla="*/ 192 h 1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5"/>
                  <a:gd name="T79" fmla="*/ 0 h 194"/>
                  <a:gd name="T80" fmla="*/ 65 w 65"/>
                  <a:gd name="T81" fmla="*/ 194 h 1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0" name="Freeform 399">
                <a:extLst>
                  <a:ext uri="{FF2B5EF4-FFF2-40B4-BE49-F238E27FC236}">
                    <a16:creationId xmlns:a16="http://schemas.microsoft.com/office/drawing/2014/main" id="{587CD28E-5120-4D7A-B46B-5A6BBE65B7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>
                  <a:gd name="T0" fmla="*/ 63 w 63"/>
                  <a:gd name="T1" fmla="*/ 10 h 190"/>
                  <a:gd name="T2" fmla="*/ 53 w 63"/>
                  <a:gd name="T3" fmla="*/ 6 h 190"/>
                  <a:gd name="T4" fmla="*/ 44 w 63"/>
                  <a:gd name="T5" fmla="*/ 2 h 190"/>
                  <a:gd name="T6" fmla="*/ 32 w 63"/>
                  <a:gd name="T7" fmla="*/ 0 h 190"/>
                  <a:gd name="T8" fmla="*/ 21 w 63"/>
                  <a:gd name="T9" fmla="*/ 0 h 190"/>
                  <a:gd name="T10" fmla="*/ 11 w 63"/>
                  <a:gd name="T11" fmla="*/ 0 h 190"/>
                  <a:gd name="T12" fmla="*/ 4 w 63"/>
                  <a:gd name="T13" fmla="*/ 2 h 190"/>
                  <a:gd name="T14" fmla="*/ 2 w 63"/>
                  <a:gd name="T15" fmla="*/ 4 h 190"/>
                  <a:gd name="T16" fmla="*/ 0 w 63"/>
                  <a:gd name="T17" fmla="*/ 6 h 190"/>
                  <a:gd name="T18" fmla="*/ 11 w 63"/>
                  <a:gd name="T19" fmla="*/ 4 h 190"/>
                  <a:gd name="T20" fmla="*/ 21 w 63"/>
                  <a:gd name="T21" fmla="*/ 4 h 190"/>
                  <a:gd name="T22" fmla="*/ 32 w 63"/>
                  <a:gd name="T23" fmla="*/ 4 h 190"/>
                  <a:gd name="T24" fmla="*/ 42 w 63"/>
                  <a:gd name="T25" fmla="*/ 6 h 190"/>
                  <a:gd name="T26" fmla="*/ 51 w 63"/>
                  <a:gd name="T27" fmla="*/ 10 h 190"/>
                  <a:gd name="T28" fmla="*/ 61 w 63"/>
                  <a:gd name="T29" fmla="*/ 14 h 190"/>
                  <a:gd name="T30" fmla="*/ 63 w 63"/>
                  <a:gd name="T31" fmla="*/ 12 h 190"/>
                  <a:gd name="T32" fmla="*/ 63 w 63"/>
                  <a:gd name="T33" fmla="*/ 10 h 190"/>
                  <a:gd name="T34" fmla="*/ 2 w 63"/>
                  <a:gd name="T35" fmla="*/ 188 h 190"/>
                  <a:gd name="T36" fmla="*/ 10 w 63"/>
                  <a:gd name="T37" fmla="*/ 188 h 190"/>
                  <a:gd name="T38" fmla="*/ 17 w 63"/>
                  <a:gd name="T39" fmla="*/ 190 h 190"/>
                  <a:gd name="T40" fmla="*/ 17 w 63"/>
                  <a:gd name="T41" fmla="*/ 188 h 190"/>
                  <a:gd name="T42" fmla="*/ 17 w 63"/>
                  <a:gd name="T43" fmla="*/ 186 h 190"/>
                  <a:gd name="T44" fmla="*/ 10 w 63"/>
                  <a:gd name="T45" fmla="*/ 184 h 190"/>
                  <a:gd name="T46" fmla="*/ 0 w 63"/>
                  <a:gd name="T47" fmla="*/ 182 h 190"/>
                  <a:gd name="T48" fmla="*/ 0 w 63"/>
                  <a:gd name="T49" fmla="*/ 184 h 190"/>
                  <a:gd name="T50" fmla="*/ 2 w 63"/>
                  <a:gd name="T51" fmla="*/ 188 h 19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3"/>
                  <a:gd name="T79" fmla="*/ 0 h 190"/>
                  <a:gd name="T80" fmla="*/ 63 w 63"/>
                  <a:gd name="T81" fmla="*/ 190 h 19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1" name="Freeform 400">
                <a:extLst>
                  <a:ext uri="{FF2B5EF4-FFF2-40B4-BE49-F238E27FC236}">
                    <a16:creationId xmlns:a16="http://schemas.microsoft.com/office/drawing/2014/main" id="{889BC0D9-DCB0-4948-99E3-D83451B94D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>
                  <a:gd name="T0" fmla="*/ 63 w 63"/>
                  <a:gd name="T1" fmla="*/ 10 h 186"/>
                  <a:gd name="T2" fmla="*/ 53 w 63"/>
                  <a:gd name="T3" fmla="*/ 6 h 186"/>
                  <a:gd name="T4" fmla="*/ 42 w 63"/>
                  <a:gd name="T5" fmla="*/ 2 h 186"/>
                  <a:gd name="T6" fmla="*/ 32 w 63"/>
                  <a:gd name="T7" fmla="*/ 0 h 186"/>
                  <a:gd name="T8" fmla="*/ 21 w 63"/>
                  <a:gd name="T9" fmla="*/ 0 h 186"/>
                  <a:gd name="T10" fmla="*/ 11 w 63"/>
                  <a:gd name="T11" fmla="*/ 0 h 186"/>
                  <a:gd name="T12" fmla="*/ 2 w 63"/>
                  <a:gd name="T13" fmla="*/ 2 h 186"/>
                  <a:gd name="T14" fmla="*/ 0 w 63"/>
                  <a:gd name="T15" fmla="*/ 4 h 186"/>
                  <a:gd name="T16" fmla="*/ 0 w 63"/>
                  <a:gd name="T17" fmla="*/ 6 h 186"/>
                  <a:gd name="T18" fmla="*/ 10 w 63"/>
                  <a:gd name="T19" fmla="*/ 4 h 186"/>
                  <a:gd name="T20" fmla="*/ 21 w 63"/>
                  <a:gd name="T21" fmla="*/ 4 h 186"/>
                  <a:gd name="T22" fmla="*/ 30 w 63"/>
                  <a:gd name="T23" fmla="*/ 4 h 186"/>
                  <a:gd name="T24" fmla="*/ 42 w 63"/>
                  <a:gd name="T25" fmla="*/ 6 h 186"/>
                  <a:gd name="T26" fmla="*/ 51 w 63"/>
                  <a:gd name="T27" fmla="*/ 10 h 186"/>
                  <a:gd name="T28" fmla="*/ 61 w 63"/>
                  <a:gd name="T29" fmla="*/ 13 h 186"/>
                  <a:gd name="T30" fmla="*/ 61 w 63"/>
                  <a:gd name="T31" fmla="*/ 12 h 186"/>
                  <a:gd name="T32" fmla="*/ 63 w 63"/>
                  <a:gd name="T33" fmla="*/ 10 h 186"/>
                  <a:gd name="T34" fmla="*/ 0 w 63"/>
                  <a:gd name="T35" fmla="*/ 182 h 186"/>
                  <a:gd name="T36" fmla="*/ 10 w 63"/>
                  <a:gd name="T37" fmla="*/ 184 h 186"/>
                  <a:gd name="T38" fmla="*/ 17 w 63"/>
                  <a:gd name="T39" fmla="*/ 186 h 186"/>
                  <a:gd name="T40" fmla="*/ 17 w 63"/>
                  <a:gd name="T41" fmla="*/ 184 h 186"/>
                  <a:gd name="T42" fmla="*/ 17 w 63"/>
                  <a:gd name="T43" fmla="*/ 182 h 186"/>
                  <a:gd name="T44" fmla="*/ 17 w 63"/>
                  <a:gd name="T45" fmla="*/ 182 h 186"/>
                  <a:gd name="T46" fmla="*/ 17 w 63"/>
                  <a:gd name="T47" fmla="*/ 182 h 186"/>
                  <a:gd name="T48" fmla="*/ 8 w 63"/>
                  <a:gd name="T49" fmla="*/ 180 h 186"/>
                  <a:gd name="T50" fmla="*/ 0 w 63"/>
                  <a:gd name="T51" fmla="*/ 178 h 186"/>
                  <a:gd name="T52" fmla="*/ 0 w 63"/>
                  <a:gd name="T53" fmla="*/ 180 h 186"/>
                  <a:gd name="T54" fmla="*/ 0 w 63"/>
                  <a:gd name="T55" fmla="*/ 182 h 18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3"/>
                  <a:gd name="T85" fmla="*/ 0 h 186"/>
                  <a:gd name="T86" fmla="*/ 63 w 63"/>
                  <a:gd name="T87" fmla="*/ 186 h 18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2" name="Freeform 401">
                <a:extLst>
                  <a:ext uri="{FF2B5EF4-FFF2-40B4-BE49-F238E27FC236}">
                    <a16:creationId xmlns:a16="http://schemas.microsoft.com/office/drawing/2014/main" id="{FE555806-3F0A-405F-A984-9463C1848D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>
                  <a:gd name="T0" fmla="*/ 63 w 63"/>
                  <a:gd name="T1" fmla="*/ 10 h 182"/>
                  <a:gd name="T2" fmla="*/ 53 w 63"/>
                  <a:gd name="T3" fmla="*/ 6 h 182"/>
                  <a:gd name="T4" fmla="*/ 44 w 63"/>
                  <a:gd name="T5" fmla="*/ 2 h 182"/>
                  <a:gd name="T6" fmla="*/ 34 w 63"/>
                  <a:gd name="T7" fmla="*/ 0 h 182"/>
                  <a:gd name="T8" fmla="*/ 23 w 63"/>
                  <a:gd name="T9" fmla="*/ 0 h 182"/>
                  <a:gd name="T10" fmla="*/ 13 w 63"/>
                  <a:gd name="T11" fmla="*/ 0 h 182"/>
                  <a:gd name="T12" fmla="*/ 2 w 63"/>
                  <a:gd name="T13" fmla="*/ 2 h 182"/>
                  <a:gd name="T14" fmla="*/ 2 w 63"/>
                  <a:gd name="T15" fmla="*/ 4 h 182"/>
                  <a:gd name="T16" fmla="*/ 0 w 63"/>
                  <a:gd name="T17" fmla="*/ 6 h 182"/>
                  <a:gd name="T18" fmla="*/ 0 w 63"/>
                  <a:gd name="T19" fmla="*/ 6 h 182"/>
                  <a:gd name="T20" fmla="*/ 0 w 63"/>
                  <a:gd name="T21" fmla="*/ 8 h 182"/>
                  <a:gd name="T22" fmla="*/ 12 w 63"/>
                  <a:gd name="T23" fmla="*/ 4 h 182"/>
                  <a:gd name="T24" fmla="*/ 23 w 63"/>
                  <a:gd name="T25" fmla="*/ 4 h 182"/>
                  <a:gd name="T26" fmla="*/ 32 w 63"/>
                  <a:gd name="T27" fmla="*/ 4 h 182"/>
                  <a:gd name="T28" fmla="*/ 42 w 63"/>
                  <a:gd name="T29" fmla="*/ 6 h 182"/>
                  <a:gd name="T30" fmla="*/ 51 w 63"/>
                  <a:gd name="T31" fmla="*/ 10 h 182"/>
                  <a:gd name="T32" fmla="*/ 61 w 63"/>
                  <a:gd name="T33" fmla="*/ 13 h 182"/>
                  <a:gd name="T34" fmla="*/ 63 w 63"/>
                  <a:gd name="T35" fmla="*/ 11 h 182"/>
                  <a:gd name="T36" fmla="*/ 63 w 63"/>
                  <a:gd name="T37" fmla="*/ 10 h 182"/>
                  <a:gd name="T38" fmla="*/ 2 w 63"/>
                  <a:gd name="T39" fmla="*/ 178 h 182"/>
                  <a:gd name="T40" fmla="*/ 12 w 63"/>
                  <a:gd name="T41" fmla="*/ 180 h 182"/>
                  <a:gd name="T42" fmla="*/ 19 w 63"/>
                  <a:gd name="T43" fmla="*/ 182 h 182"/>
                  <a:gd name="T44" fmla="*/ 19 w 63"/>
                  <a:gd name="T45" fmla="*/ 180 h 182"/>
                  <a:gd name="T46" fmla="*/ 19 w 63"/>
                  <a:gd name="T47" fmla="*/ 180 h 182"/>
                  <a:gd name="T48" fmla="*/ 19 w 63"/>
                  <a:gd name="T49" fmla="*/ 178 h 182"/>
                  <a:gd name="T50" fmla="*/ 19 w 63"/>
                  <a:gd name="T51" fmla="*/ 178 h 182"/>
                  <a:gd name="T52" fmla="*/ 10 w 63"/>
                  <a:gd name="T53" fmla="*/ 176 h 182"/>
                  <a:gd name="T54" fmla="*/ 2 w 63"/>
                  <a:gd name="T55" fmla="*/ 174 h 182"/>
                  <a:gd name="T56" fmla="*/ 2 w 63"/>
                  <a:gd name="T57" fmla="*/ 176 h 182"/>
                  <a:gd name="T58" fmla="*/ 2 w 63"/>
                  <a:gd name="T59" fmla="*/ 178 h 18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3"/>
                  <a:gd name="T91" fmla="*/ 0 h 182"/>
                  <a:gd name="T92" fmla="*/ 63 w 63"/>
                  <a:gd name="T93" fmla="*/ 182 h 18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3" name="Freeform 402">
                <a:extLst>
                  <a:ext uri="{FF2B5EF4-FFF2-40B4-BE49-F238E27FC236}">
                    <a16:creationId xmlns:a16="http://schemas.microsoft.com/office/drawing/2014/main" id="{905EC7C8-75C1-4960-B308-F2CCFA679C4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>
                  <a:gd name="T0" fmla="*/ 65 w 65"/>
                  <a:gd name="T1" fmla="*/ 9 h 178"/>
                  <a:gd name="T2" fmla="*/ 55 w 65"/>
                  <a:gd name="T3" fmla="*/ 6 h 178"/>
                  <a:gd name="T4" fmla="*/ 46 w 65"/>
                  <a:gd name="T5" fmla="*/ 2 h 178"/>
                  <a:gd name="T6" fmla="*/ 34 w 65"/>
                  <a:gd name="T7" fmla="*/ 0 h 178"/>
                  <a:gd name="T8" fmla="*/ 25 w 65"/>
                  <a:gd name="T9" fmla="*/ 0 h 178"/>
                  <a:gd name="T10" fmla="*/ 14 w 65"/>
                  <a:gd name="T11" fmla="*/ 0 h 178"/>
                  <a:gd name="T12" fmla="*/ 4 w 65"/>
                  <a:gd name="T13" fmla="*/ 2 h 178"/>
                  <a:gd name="T14" fmla="*/ 4 w 65"/>
                  <a:gd name="T15" fmla="*/ 4 h 178"/>
                  <a:gd name="T16" fmla="*/ 2 w 65"/>
                  <a:gd name="T17" fmla="*/ 4 h 178"/>
                  <a:gd name="T18" fmla="*/ 2 w 65"/>
                  <a:gd name="T19" fmla="*/ 6 h 178"/>
                  <a:gd name="T20" fmla="*/ 0 w 65"/>
                  <a:gd name="T21" fmla="*/ 8 h 178"/>
                  <a:gd name="T22" fmla="*/ 12 w 65"/>
                  <a:gd name="T23" fmla="*/ 4 h 178"/>
                  <a:gd name="T24" fmla="*/ 25 w 65"/>
                  <a:gd name="T25" fmla="*/ 4 h 178"/>
                  <a:gd name="T26" fmla="*/ 34 w 65"/>
                  <a:gd name="T27" fmla="*/ 4 h 178"/>
                  <a:gd name="T28" fmla="*/ 44 w 65"/>
                  <a:gd name="T29" fmla="*/ 6 h 178"/>
                  <a:gd name="T30" fmla="*/ 53 w 65"/>
                  <a:gd name="T31" fmla="*/ 9 h 178"/>
                  <a:gd name="T32" fmla="*/ 63 w 65"/>
                  <a:gd name="T33" fmla="*/ 11 h 178"/>
                  <a:gd name="T34" fmla="*/ 63 w 65"/>
                  <a:gd name="T35" fmla="*/ 11 h 178"/>
                  <a:gd name="T36" fmla="*/ 65 w 65"/>
                  <a:gd name="T37" fmla="*/ 9 h 178"/>
                  <a:gd name="T38" fmla="*/ 4 w 65"/>
                  <a:gd name="T39" fmla="*/ 174 h 178"/>
                  <a:gd name="T40" fmla="*/ 12 w 65"/>
                  <a:gd name="T41" fmla="*/ 176 h 178"/>
                  <a:gd name="T42" fmla="*/ 21 w 65"/>
                  <a:gd name="T43" fmla="*/ 178 h 178"/>
                  <a:gd name="T44" fmla="*/ 21 w 65"/>
                  <a:gd name="T45" fmla="*/ 176 h 178"/>
                  <a:gd name="T46" fmla="*/ 21 w 65"/>
                  <a:gd name="T47" fmla="*/ 174 h 178"/>
                  <a:gd name="T48" fmla="*/ 12 w 65"/>
                  <a:gd name="T49" fmla="*/ 172 h 178"/>
                  <a:gd name="T50" fmla="*/ 2 w 65"/>
                  <a:gd name="T51" fmla="*/ 171 h 178"/>
                  <a:gd name="T52" fmla="*/ 4 w 65"/>
                  <a:gd name="T53" fmla="*/ 172 h 178"/>
                  <a:gd name="T54" fmla="*/ 4 w 65"/>
                  <a:gd name="T55" fmla="*/ 174 h 1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5"/>
                  <a:gd name="T85" fmla="*/ 0 h 178"/>
                  <a:gd name="T86" fmla="*/ 65 w 65"/>
                  <a:gd name="T87" fmla="*/ 178 h 17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4" name="Freeform 403">
                <a:extLst>
                  <a:ext uri="{FF2B5EF4-FFF2-40B4-BE49-F238E27FC236}">
                    <a16:creationId xmlns:a16="http://schemas.microsoft.com/office/drawing/2014/main" id="{34B09437-FF2B-4408-8C4A-982209DC46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>
                  <a:gd name="T0" fmla="*/ 65 w 65"/>
                  <a:gd name="T1" fmla="*/ 9 h 174"/>
                  <a:gd name="T2" fmla="*/ 55 w 65"/>
                  <a:gd name="T3" fmla="*/ 6 h 174"/>
                  <a:gd name="T4" fmla="*/ 46 w 65"/>
                  <a:gd name="T5" fmla="*/ 2 h 174"/>
                  <a:gd name="T6" fmla="*/ 36 w 65"/>
                  <a:gd name="T7" fmla="*/ 0 h 174"/>
                  <a:gd name="T8" fmla="*/ 27 w 65"/>
                  <a:gd name="T9" fmla="*/ 0 h 174"/>
                  <a:gd name="T10" fmla="*/ 16 w 65"/>
                  <a:gd name="T11" fmla="*/ 0 h 174"/>
                  <a:gd name="T12" fmla="*/ 4 w 65"/>
                  <a:gd name="T13" fmla="*/ 4 h 174"/>
                  <a:gd name="T14" fmla="*/ 2 w 65"/>
                  <a:gd name="T15" fmla="*/ 6 h 174"/>
                  <a:gd name="T16" fmla="*/ 0 w 65"/>
                  <a:gd name="T17" fmla="*/ 7 h 174"/>
                  <a:gd name="T18" fmla="*/ 14 w 65"/>
                  <a:gd name="T19" fmla="*/ 6 h 174"/>
                  <a:gd name="T20" fmla="*/ 27 w 65"/>
                  <a:gd name="T21" fmla="*/ 4 h 174"/>
                  <a:gd name="T22" fmla="*/ 36 w 65"/>
                  <a:gd name="T23" fmla="*/ 4 h 174"/>
                  <a:gd name="T24" fmla="*/ 46 w 65"/>
                  <a:gd name="T25" fmla="*/ 6 h 174"/>
                  <a:gd name="T26" fmla="*/ 55 w 65"/>
                  <a:gd name="T27" fmla="*/ 7 h 174"/>
                  <a:gd name="T28" fmla="*/ 63 w 65"/>
                  <a:gd name="T29" fmla="*/ 11 h 174"/>
                  <a:gd name="T30" fmla="*/ 65 w 65"/>
                  <a:gd name="T31" fmla="*/ 9 h 174"/>
                  <a:gd name="T32" fmla="*/ 65 w 65"/>
                  <a:gd name="T33" fmla="*/ 9 h 174"/>
                  <a:gd name="T34" fmla="*/ 6 w 65"/>
                  <a:gd name="T35" fmla="*/ 170 h 174"/>
                  <a:gd name="T36" fmla="*/ 14 w 65"/>
                  <a:gd name="T37" fmla="*/ 172 h 174"/>
                  <a:gd name="T38" fmla="*/ 23 w 65"/>
                  <a:gd name="T39" fmla="*/ 174 h 174"/>
                  <a:gd name="T40" fmla="*/ 23 w 65"/>
                  <a:gd name="T41" fmla="*/ 172 h 174"/>
                  <a:gd name="T42" fmla="*/ 23 w 65"/>
                  <a:gd name="T43" fmla="*/ 170 h 174"/>
                  <a:gd name="T44" fmla="*/ 14 w 65"/>
                  <a:gd name="T45" fmla="*/ 169 h 174"/>
                  <a:gd name="T46" fmla="*/ 4 w 65"/>
                  <a:gd name="T47" fmla="*/ 167 h 174"/>
                  <a:gd name="T48" fmla="*/ 4 w 65"/>
                  <a:gd name="T49" fmla="*/ 169 h 174"/>
                  <a:gd name="T50" fmla="*/ 6 w 65"/>
                  <a:gd name="T51" fmla="*/ 170 h 17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5"/>
                  <a:gd name="T79" fmla="*/ 0 h 174"/>
                  <a:gd name="T80" fmla="*/ 65 w 65"/>
                  <a:gd name="T81" fmla="*/ 174 h 17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5" name="Freeform 404">
                <a:extLst>
                  <a:ext uri="{FF2B5EF4-FFF2-40B4-BE49-F238E27FC236}">
                    <a16:creationId xmlns:a16="http://schemas.microsoft.com/office/drawing/2014/main" id="{35A6BAD4-7C98-4A39-8A0B-71D5F7C34B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>
                  <a:gd name="T0" fmla="*/ 65 w 65"/>
                  <a:gd name="T1" fmla="*/ 7 h 170"/>
                  <a:gd name="T2" fmla="*/ 55 w 65"/>
                  <a:gd name="T3" fmla="*/ 5 h 170"/>
                  <a:gd name="T4" fmla="*/ 46 w 65"/>
                  <a:gd name="T5" fmla="*/ 2 h 170"/>
                  <a:gd name="T6" fmla="*/ 36 w 65"/>
                  <a:gd name="T7" fmla="*/ 0 h 170"/>
                  <a:gd name="T8" fmla="*/ 27 w 65"/>
                  <a:gd name="T9" fmla="*/ 0 h 170"/>
                  <a:gd name="T10" fmla="*/ 14 w 65"/>
                  <a:gd name="T11" fmla="*/ 0 h 170"/>
                  <a:gd name="T12" fmla="*/ 2 w 65"/>
                  <a:gd name="T13" fmla="*/ 4 h 170"/>
                  <a:gd name="T14" fmla="*/ 0 w 65"/>
                  <a:gd name="T15" fmla="*/ 5 h 170"/>
                  <a:gd name="T16" fmla="*/ 0 w 65"/>
                  <a:gd name="T17" fmla="*/ 7 h 170"/>
                  <a:gd name="T18" fmla="*/ 14 w 65"/>
                  <a:gd name="T19" fmla="*/ 5 h 170"/>
                  <a:gd name="T20" fmla="*/ 27 w 65"/>
                  <a:gd name="T21" fmla="*/ 4 h 170"/>
                  <a:gd name="T22" fmla="*/ 36 w 65"/>
                  <a:gd name="T23" fmla="*/ 4 h 170"/>
                  <a:gd name="T24" fmla="*/ 46 w 65"/>
                  <a:gd name="T25" fmla="*/ 5 h 170"/>
                  <a:gd name="T26" fmla="*/ 53 w 65"/>
                  <a:gd name="T27" fmla="*/ 7 h 170"/>
                  <a:gd name="T28" fmla="*/ 63 w 65"/>
                  <a:gd name="T29" fmla="*/ 11 h 170"/>
                  <a:gd name="T30" fmla="*/ 63 w 65"/>
                  <a:gd name="T31" fmla="*/ 9 h 170"/>
                  <a:gd name="T32" fmla="*/ 65 w 65"/>
                  <a:gd name="T33" fmla="*/ 7 h 170"/>
                  <a:gd name="T34" fmla="*/ 4 w 65"/>
                  <a:gd name="T35" fmla="*/ 167 h 170"/>
                  <a:gd name="T36" fmla="*/ 14 w 65"/>
                  <a:gd name="T37" fmla="*/ 168 h 170"/>
                  <a:gd name="T38" fmla="*/ 23 w 65"/>
                  <a:gd name="T39" fmla="*/ 170 h 170"/>
                  <a:gd name="T40" fmla="*/ 23 w 65"/>
                  <a:gd name="T41" fmla="*/ 168 h 170"/>
                  <a:gd name="T42" fmla="*/ 23 w 65"/>
                  <a:gd name="T43" fmla="*/ 167 h 170"/>
                  <a:gd name="T44" fmla="*/ 14 w 65"/>
                  <a:gd name="T45" fmla="*/ 165 h 170"/>
                  <a:gd name="T46" fmla="*/ 4 w 65"/>
                  <a:gd name="T47" fmla="*/ 163 h 170"/>
                  <a:gd name="T48" fmla="*/ 4 w 65"/>
                  <a:gd name="T49" fmla="*/ 165 h 170"/>
                  <a:gd name="T50" fmla="*/ 4 w 65"/>
                  <a:gd name="T51" fmla="*/ 167 h 17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5"/>
                  <a:gd name="T79" fmla="*/ 0 h 170"/>
                  <a:gd name="T80" fmla="*/ 65 w 65"/>
                  <a:gd name="T81" fmla="*/ 170 h 17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" name="Freeform 405">
                <a:extLst>
                  <a:ext uri="{FF2B5EF4-FFF2-40B4-BE49-F238E27FC236}">
                    <a16:creationId xmlns:a16="http://schemas.microsoft.com/office/drawing/2014/main" id="{C4067555-2B1B-4720-9BF6-0D3FF45291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>
                  <a:gd name="T0" fmla="*/ 65 w 65"/>
                  <a:gd name="T1" fmla="*/ 7 h 166"/>
                  <a:gd name="T2" fmla="*/ 57 w 65"/>
                  <a:gd name="T3" fmla="*/ 3 h 166"/>
                  <a:gd name="T4" fmla="*/ 48 w 65"/>
                  <a:gd name="T5" fmla="*/ 2 h 166"/>
                  <a:gd name="T6" fmla="*/ 38 w 65"/>
                  <a:gd name="T7" fmla="*/ 0 h 166"/>
                  <a:gd name="T8" fmla="*/ 29 w 65"/>
                  <a:gd name="T9" fmla="*/ 0 h 166"/>
                  <a:gd name="T10" fmla="*/ 16 w 65"/>
                  <a:gd name="T11" fmla="*/ 2 h 166"/>
                  <a:gd name="T12" fmla="*/ 2 w 65"/>
                  <a:gd name="T13" fmla="*/ 3 h 166"/>
                  <a:gd name="T14" fmla="*/ 2 w 65"/>
                  <a:gd name="T15" fmla="*/ 5 h 166"/>
                  <a:gd name="T16" fmla="*/ 0 w 65"/>
                  <a:gd name="T17" fmla="*/ 9 h 166"/>
                  <a:gd name="T18" fmla="*/ 14 w 65"/>
                  <a:gd name="T19" fmla="*/ 5 h 166"/>
                  <a:gd name="T20" fmla="*/ 29 w 65"/>
                  <a:gd name="T21" fmla="*/ 3 h 166"/>
                  <a:gd name="T22" fmla="*/ 38 w 65"/>
                  <a:gd name="T23" fmla="*/ 3 h 166"/>
                  <a:gd name="T24" fmla="*/ 46 w 65"/>
                  <a:gd name="T25" fmla="*/ 5 h 166"/>
                  <a:gd name="T26" fmla="*/ 55 w 65"/>
                  <a:gd name="T27" fmla="*/ 7 h 166"/>
                  <a:gd name="T28" fmla="*/ 63 w 65"/>
                  <a:gd name="T29" fmla="*/ 11 h 166"/>
                  <a:gd name="T30" fmla="*/ 65 w 65"/>
                  <a:gd name="T31" fmla="*/ 9 h 166"/>
                  <a:gd name="T32" fmla="*/ 65 w 65"/>
                  <a:gd name="T33" fmla="*/ 7 h 166"/>
                  <a:gd name="T34" fmla="*/ 6 w 65"/>
                  <a:gd name="T35" fmla="*/ 163 h 166"/>
                  <a:gd name="T36" fmla="*/ 16 w 65"/>
                  <a:gd name="T37" fmla="*/ 165 h 166"/>
                  <a:gd name="T38" fmla="*/ 25 w 65"/>
                  <a:gd name="T39" fmla="*/ 166 h 166"/>
                  <a:gd name="T40" fmla="*/ 25 w 65"/>
                  <a:gd name="T41" fmla="*/ 165 h 166"/>
                  <a:gd name="T42" fmla="*/ 25 w 65"/>
                  <a:gd name="T43" fmla="*/ 163 h 166"/>
                  <a:gd name="T44" fmla="*/ 16 w 65"/>
                  <a:gd name="T45" fmla="*/ 161 h 166"/>
                  <a:gd name="T46" fmla="*/ 6 w 65"/>
                  <a:gd name="T47" fmla="*/ 159 h 166"/>
                  <a:gd name="T48" fmla="*/ 6 w 65"/>
                  <a:gd name="T49" fmla="*/ 161 h 166"/>
                  <a:gd name="T50" fmla="*/ 6 w 65"/>
                  <a:gd name="T51" fmla="*/ 163 h 16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5"/>
                  <a:gd name="T79" fmla="*/ 0 h 166"/>
                  <a:gd name="T80" fmla="*/ 65 w 65"/>
                  <a:gd name="T81" fmla="*/ 166 h 16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7" name="Freeform 406">
                <a:extLst>
                  <a:ext uri="{FF2B5EF4-FFF2-40B4-BE49-F238E27FC236}">
                    <a16:creationId xmlns:a16="http://schemas.microsoft.com/office/drawing/2014/main" id="{CE374429-3F28-4E6E-A332-7173A70E5F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>
                  <a:gd name="T0" fmla="*/ 66 w 66"/>
                  <a:gd name="T1" fmla="*/ 7 h 163"/>
                  <a:gd name="T2" fmla="*/ 56 w 66"/>
                  <a:gd name="T3" fmla="*/ 3 h 163"/>
                  <a:gd name="T4" fmla="*/ 49 w 66"/>
                  <a:gd name="T5" fmla="*/ 1 h 163"/>
                  <a:gd name="T6" fmla="*/ 39 w 66"/>
                  <a:gd name="T7" fmla="*/ 0 h 163"/>
                  <a:gd name="T8" fmla="*/ 30 w 66"/>
                  <a:gd name="T9" fmla="*/ 0 h 163"/>
                  <a:gd name="T10" fmla="*/ 17 w 66"/>
                  <a:gd name="T11" fmla="*/ 1 h 163"/>
                  <a:gd name="T12" fmla="*/ 3 w 66"/>
                  <a:gd name="T13" fmla="*/ 3 h 163"/>
                  <a:gd name="T14" fmla="*/ 1 w 66"/>
                  <a:gd name="T15" fmla="*/ 7 h 163"/>
                  <a:gd name="T16" fmla="*/ 0 w 66"/>
                  <a:gd name="T17" fmla="*/ 9 h 163"/>
                  <a:gd name="T18" fmla="*/ 15 w 66"/>
                  <a:gd name="T19" fmla="*/ 5 h 163"/>
                  <a:gd name="T20" fmla="*/ 30 w 66"/>
                  <a:gd name="T21" fmla="*/ 3 h 163"/>
                  <a:gd name="T22" fmla="*/ 39 w 66"/>
                  <a:gd name="T23" fmla="*/ 3 h 163"/>
                  <a:gd name="T24" fmla="*/ 47 w 66"/>
                  <a:gd name="T25" fmla="*/ 5 h 163"/>
                  <a:gd name="T26" fmla="*/ 55 w 66"/>
                  <a:gd name="T27" fmla="*/ 7 h 163"/>
                  <a:gd name="T28" fmla="*/ 64 w 66"/>
                  <a:gd name="T29" fmla="*/ 11 h 163"/>
                  <a:gd name="T30" fmla="*/ 64 w 66"/>
                  <a:gd name="T31" fmla="*/ 9 h 163"/>
                  <a:gd name="T32" fmla="*/ 66 w 66"/>
                  <a:gd name="T33" fmla="*/ 7 h 163"/>
                  <a:gd name="T34" fmla="*/ 7 w 66"/>
                  <a:gd name="T35" fmla="*/ 159 h 163"/>
                  <a:gd name="T36" fmla="*/ 17 w 66"/>
                  <a:gd name="T37" fmla="*/ 161 h 163"/>
                  <a:gd name="T38" fmla="*/ 26 w 66"/>
                  <a:gd name="T39" fmla="*/ 163 h 163"/>
                  <a:gd name="T40" fmla="*/ 26 w 66"/>
                  <a:gd name="T41" fmla="*/ 161 h 163"/>
                  <a:gd name="T42" fmla="*/ 26 w 66"/>
                  <a:gd name="T43" fmla="*/ 159 h 163"/>
                  <a:gd name="T44" fmla="*/ 17 w 66"/>
                  <a:gd name="T45" fmla="*/ 157 h 163"/>
                  <a:gd name="T46" fmla="*/ 5 w 66"/>
                  <a:gd name="T47" fmla="*/ 155 h 163"/>
                  <a:gd name="T48" fmla="*/ 7 w 66"/>
                  <a:gd name="T49" fmla="*/ 157 h 163"/>
                  <a:gd name="T50" fmla="*/ 7 w 66"/>
                  <a:gd name="T51" fmla="*/ 159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6"/>
                  <a:gd name="T79" fmla="*/ 0 h 163"/>
                  <a:gd name="T80" fmla="*/ 66 w 66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8" name="Freeform 407">
                <a:extLst>
                  <a:ext uri="{FF2B5EF4-FFF2-40B4-BE49-F238E27FC236}">
                    <a16:creationId xmlns:a16="http://schemas.microsoft.com/office/drawing/2014/main" id="{0A6A476D-567C-4C1C-B111-3FA96DD183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>
                  <a:gd name="T0" fmla="*/ 64 w 64"/>
                  <a:gd name="T1" fmla="*/ 8 h 160"/>
                  <a:gd name="T2" fmla="*/ 56 w 64"/>
                  <a:gd name="T3" fmla="*/ 4 h 160"/>
                  <a:gd name="T4" fmla="*/ 47 w 64"/>
                  <a:gd name="T5" fmla="*/ 2 h 160"/>
                  <a:gd name="T6" fmla="*/ 39 w 64"/>
                  <a:gd name="T7" fmla="*/ 0 h 160"/>
                  <a:gd name="T8" fmla="*/ 30 w 64"/>
                  <a:gd name="T9" fmla="*/ 0 h 160"/>
                  <a:gd name="T10" fmla="*/ 15 w 64"/>
                  <a:gd name="T11" fmla="*/ 2 h 160"/>
                  <a:gd name="T12" fmla="*/ 1 w 64"/>
                  <a:gd name="T13" fmla="*/ 6 h 160"/>
                  <a:gd name="T14" fmla="*/ 0 w 64"/>
                  <a:gd name="T15" fmla="*/ 8 h 160"/>
                  <a:gd name="T16" fmla="*/ 0 w 64"/>
                  <a:gd name="T17" fmla="*/ 10 h 160"/>
                  <a:gd name="T18" fmla="*/ 15 w 64"/>
                  <a:gd name="T19" fmla="*/ 6 h 160"/>
                  <a:gd name="T20" fmla="*/ 30 w 64"/>
                  <a:gd name="T21" fmla="*/ 4 h 160"/>
                  <a:gd name="T22" fmla="*/ 47 w 64"/>
                  <a:gd name="T23" fmla="*/ 6 h 160"/>
                  <a:gd name="T24" fmla="*/ 62 w 64"/>
                  <a:gd name="T25" fmla="*/ 12 h 160"/>
                  <a:gd name="T26" fmla="*/ 64 w 64"/>
                  <a:gd name="T27" fmla="*/ 10 h 160"/>
                  <a:gd name="T28" fmla="*/ 64 w 64"/>
                  <a:gd name="T29" fmla="*/ 8 h 160"/>
                  <a:gd name="T30" fmla="*/ 7 w 64"/>
                  <a:gd name="T31" fmla="*/ 156 h 160"/>
                  <a:gd name="T32" fmla="*/ 17 w 64"/>
                  <a:gd name="T33" fmla="*/ 158 h 160"/>
                  <a:gd name="T34" fmla="*/ 26 w 64"/>
                  <a:gd name="T35" fmla="*/ 160 h 160"/>
                  <a:gd name="T36" fmla="*/ 26 w 64"/>
                  <a:gd name="T37" fmla="*/ 158 h 160"/>
                  <a:gd name="T38" fmla="*/ 26 w 64"/>
                  <a:gd name="T39" fmla="*/ 156 h 160"/>
                  <a:gd name="T40" fmla="*/ 15 w 64"/>
                  <a:gd name="T41" fmla="*/ 154 h 160"/>
                  <a:gd name="T42" fmla="*/ 5 w 64"/>
                  <a:gd name="T43" fmla="*/ 150 h 160"/>
                  <a:gd name="T44" fmla="*/ 5 w 64"/>
                  <a:gd name="T45" fmla="*/ 154 h 160"/>
                  <a:gd name="T46" fmla="*/ 7 w 64"/>
                  <a:gd name="T47" fmla="*/ 156 h 16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4"/>
                  <a:gd name="T73" fmla="*/ 0 h 160"/>
                  <a:gd name="T74" fmla="*/ 64 w 64"/>
                  <a:gd name="T75" fmla="*/ 160 h 16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9" name="Freeform 408">
                <a:extLst>
                  <a:ext uri="{FF2B5EF4-FFF2-40B4-BE49-F238E27FC236}">
                    <a16:creationId xmlns:a16="http://schemas.microsoft.com/office/drawing/2014/main" id="{61283435-A8A5-4CFE-8D2B-161AC07077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>
                  <a:gd name="T0" fmla="*/ 66 w 66"/>
                  <a:gd name="T1" fmla="*/ 8 h 156"/>
                  <a:gd name="T2" fmla="*/ 57 w 66"/>
                  <a:gd name="T3" fmla="*/ 4 h 156"/>
                  <a:gd name="T4" fmla="*/ 49 w 66"/>
                  <a:gd name="T5" fmla="*/ 2 h 156"/>
                  <a:gd name="T6" fmla="*/ 41 w 66"/>
                  <a:gd name="T7" fmla="*/ 0 h 156"/>
                  <a:gd name="T8" fmla="*/ 32 w 66"/>
                  <a:gd name="T9" fmla="*/ 0 h 156"/>
                  <a:gd name="T10" fmla="*/ 17 w 66"/>
                  <a:gd name="T11" fmla="*/ 2 h 156"/>
                  <a:gd name="T12" fmla="*/ 2 w 66"/>
                  <a:gd name="T13" fmla="*/ 6 h 156"/>
                  <a:gd name="T14" fmla="*/ 2 w 66"/>
                  <a:gd name="T15" fmla="*/ 8 h 156"/>
                  <a:gd name="T16" fmla="*/ 0 w 66"/>
                  <a:gd name="T17" fmla="*/ 12 h 156"/>
                  <a:gd name="T18" fmla="*/ 15 w 66"/>
                  <a:gd name="T19" fmla="*/ 6 h 156"/>
                  <a:gd name="T20" fmla="*/ 32 w 66"/>
                  <a:gd name="T21" fmla="*/ 4 h 156"/>
                  <a:gd name="T22" fmla="*/ 49 w 66"/>
                  <a:gd name="T23" fmla="*/ 6 h 156"/>
                  <a:gd name="T24" fmla="*/ 64 w 66"/>
                  <a:gd name="T25" fmla="*/ 12 h 156"/>
                  <a:gd name="T26" fmla="*/ 64 w 66"/>
                  <a:gd name="T27" fmla="*/ 10 h 156"/>
                  <a:gd name="T28" fmla="*/ 66 w 66"/>
                  <a:gd name="T29" fmla="*/ 8 h 156"/>
                  <a:gd name="T30" fmla="*/ 7 w 66"/>
                  <a:gd name="T31" fmla="*/ 152 h 156"/>
                  <a:gd name="T32" fmla="*/ 19 w 66"/>
                  <a:gd name="T33" fmla="*/ 154 h 156"/>
                  <a:gd name="T34" fmla="*/ 28 w 66"/>
                  <a:gd name="T35" fmla="*/ 156 h 156"/>
                  <a:gd name="T36" fmla="*/ 28 w 66"/>
                  <a:gd name="T37" fmla="*/ 154 h 156"/>
                  <a:gd name="T38" fmla="*/ 28 w 66"/>
                  <a:gd name="T39" fmla="*/ 152 h 156"/>
                  <a:gd name="T40" fmla="*/ 17 w 66"/>
                  <a:gd name="T41" fmla="*/ 150 h 156"/>
                  <a:gd name="T42" fmla="*/ 7 w 66"/>
                  <a:gd name="T43" fmla="*/ 146 h 156"/>
                  <a:gd name="T44" fmla="*/ 7 w 66"/>
                  <a:gd name="T45" fmla="*/ 148 h 156"/>
                  <a:gd name="T46" fmla="*/ 7 w 66"/>
                  <a:gd name="T47" fmla="*/ 152 h 15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6"/>
                  <a:gd name="T73" fmla="*/ 0 h 156"/>
                  <a:gd name="T74" fmla="*/ 66 w 66"/>
                  <a:gd name="T75" fmla="*/ 156 h 15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" name="Freeform 409">
                <a:extLst>
                  <a:ext uri="{FF2B5EF4-FFF2-40B4-BE49-F238E27FC236}">
                    <a16:creationId xmlns:a16="http://schemas.microsoft.com/office/drawing/2014/main" id="{AD1195EB-71D9-4E4B-9896-B077CEDE1D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>
                  <a:gd name="T0" fmla="*/ 64 w 64"/>
                  <a:gd name="T1" fmla="*/ 8 h 152"/>
                  <a:gd name="T2" fmla="*/ 49 w 64"/>
                  <a:gd name="T3" fmla="*/ 2 h 152"/>
                  <a:gd name="T4" fmla="*/ 32 w 64"/>
                  <a:gd name="T5" fmla="*/ 0 h 152"/>
                  <a:gd name="T6" fmla="*/ 17 w 64"/>
                  <a:gd name="T7" fmla="*/ 2 h 152"/>
                  <a:gd name="T8" fmla="*/ 2 w 64"/>
                  <a:gd name="T9" fmla="*/ 6 h 152"/>
                  <a:gd name="T10" fmla="*/ 0 w 64"/>
                  <a:gd name="T11" fmla="*/ 10 h 152"/>
                  <a:gd name="T12" fmla="*/ 0 w 64"/>
                  <a:gd name="T13" fmla="*/ 12 h 152"/>
                  <a:gd name="T14" fmla="*/ 7 w 64"/>
                  <a:gd name="T15" fmla="*/ 8 h 152"/>
                  <a:gd name="T16" fmla="*/ 15 w 64"/>
                  <a:gd name="T17" fmla="*/ 6 h 152"/>
                  <a:gd name="T18" fmla="*/ 22 w 64"/>
                  <a:gd name="T19" fmla="*/ 4 h 152"/>
                  <a:gd name="T20" fmla="*/ 32 w 64"/>
                  <a:gd name="T21" fmla="*/ 4 h 152"/>
                  <a:gd name="T22" fmla="*/ 47 w 64"/>
                  <a:gd name="T23" fmla="*/ 6 h 152"/>
                  <a:gd name="T24" fmla="*/ 62 w 64"/>
                  <a:gd name="T25" fmla="*/ 12 h 152"/>
                  <a:gd name="T26" fmla="*/ 64 w 64"/>
                  <a:gd name="T27" fmla="*/ 10 h 152"/>
                  <a:gd name="T28" fmla="*/ 64 w 64"/>
                  <a:gd name="T29" fmla="*/ 8 h 152"/>
                  <a:gd name="T30" fmla="*/ 7 w 64"/>
                  <a:gd name="T31" fmla="*/ 146 h 152"/>
                  <a:gd name="T32" fmla="*/ 17 w 64"/>
                  <a:gd name="T33" fmla="*/ 150 h 152"/>
                  <a:gd name="T34" fmla="*/ 28 w 64"/>
                  <a:gd name="T35" fmla="*/ 152 h 152"/>
                  <a:gd name="T36" fmla="*/ 28 w 64"/>
                  <a:gd name="T37" fmla="*/ 150 h 152"/>
                  <a:gd name="T38" fmla="*/ 28 w 64"/>
                  <a:gd name="T39" fmla="*/ 148 h 152"/>
                  <a:gd name="T40" fmla="*/ 17 w 64"/>
                  <a:gd name="T41" fmla="*/ 146 h 152"/>
                  <a:gd name="T42" fmla="*/ 5 w 64"/>
                  <a:gd name="T43" fmla="*/ 142 h 152"/>
                  <a:gd name="T44" fmla="*/ 7 w 64"/>
                  <a:gd name="T45" fmla="*/ 144 h 152"/>
                  <a:gd name="T46" fmla="*/ 7 w 64"/>
                  <a:gd name="T47" fmla="*/ 146 h 15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4"/>
                  <a:gd name="T73" fmla="*/ 0 h 152"/>
                  <a:gd name="T74" fmla="*/ 64 w 64"/>
                  <a:gd name="T75" fmla="*/ 152 h 15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" name="Freeform 410">
                <a:extLst>
                  <a:ext uri="{FF2B5EF4-FFF2-40B4-BE49-F238E27FC236}">
                    <a16:creationId xmlns:a16="http://schemas.microsoft.com/office/drawing/2014/main" id="{5E8D6DFE-35D4-4DEC-8745-909710A4E0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>
                  <a:gd name="T0" fmla="*/ 66 w 66"/>
                  <a:gd name="T1" fmla="*/ 8 h 148"/>
                  <a:gd name="T2" fmla="*/ 51 w 66"/>
                  <a:gd name="T3" fmla="*/ 2 h 148"/>
                  <a:gd name="T4" fmla="*/ 34 w 66"/>
                  <a:gd name="T5" fmla="*/ 0 h 148"/>
                  <a:gd name="T6" fmla="*/ 17 w 66"/>
                  <a:gd name="T7" fmla="*/ 2 h 148"/>
                  <a:gd name="T8" fmla="*/ 2 w 66"/>
                  <a:gd name="T9" fmla="*/ 8 h 148"/>
                  <a:gd name="T10" fmla="*/ 2 w 66"/>
                  <a:gd name="T11" fmla="*/ 10 h 148"/>
                  <a:gd name="T12" fmla="*/ 0 w 66"/>
                  <a:gd name="T13" fmla="*/ 13 h 148"/>
                  <a:gd name="T14" fmla="*/ 7 w 66"/>
                  <a:gd name="T15" fmla="*/ 10 h 148"/>
                  <a:gd name="T16" fmla="*/ 17 w 66"/>
                  <a:gd name="T17" fmla="*/ 6 h 148"/>
                  <a:gd name="T18" fmla="*/ 24 w 66"/>
                  <a:gd name="T19" fmla="*/ 4 h 148"/>
                  <a:gd name="T20" fmla="*/ 34 w 66"/>
                  <a:gd name="T21" fmla="*/ 4 h 148"/>
                  <a:gd name="T22" fmla="*/ 49 w 66"/>
                  <a:gd name="T23" fmla="*/ 6 h 148"/>
                  <a:gd name="T24" fmla="*/ 64 w 66"/>
                  <a:gd name="T25" fmla="*/ 11 h 148"/>
                  <a:gd name="T26" fmla="*/ 64 w 66"/>
                  <a:gd name="T27" fmla="*/ 10 h 148"/>
                  <a:gd name="T28" fmla="*/ 66 w 66"/>
                  <a:gd name="T29" fmla="*/ 8 h 148"/>
                  <a:gd name="T30" fmla="*/ 9 w 66"/>
                  <a:gd name="T31" fmla="*/ 142 h 148"/>
                  <a:gd name="T32" fmla="*/ 19 w 66"/>
                  <a:gd name="T33" fmla="*/ 146 h 148"/>
                  <a:gd name="T34" fmla="*/ 30 w 66"/>
                  <a:gd name="T35" fmla="*/ 148 h 148"/>
                  <a:gd name="T36" fmla="*/ 30 w 66"/>
                  <a:gd name="T37" fmla="*/ 146 h 148"/>
                  <a:gd name="T38" fmla="*/ 30 w 66"/>
                  <a:gd name="T39" fmla="*/ 144 h 148"/>
                  <a:gd name="T40" fmla="*/ 19 w 66"/>
                  <a:gd name="T41" fmla="*/ 142 h 148"/>
                  <a:gd name="T42" fmla="*/ 7 w 66"/>
                  <a:gd name="T43" fmla="*/ 139 h 148"/>
                  <a:gd name="T44" fmla="*/ 7 w 66"/>
                  <a:gd name="T45" fmla="*/ 140 h 148"/>
                  <a:gd name="T46" fmla="*/ 9 w 66"/>
                  <a:gd name="T47" fmla="*/ 142 h 14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6"/>
                  <a:gd name="T73" fmla="*/ 0 h 148"/>
                  <a:gd name="T74" fmla="*/ 66 w 66"/>
                  <a:gd name="T75" fmla="*/ 148 h 14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2" name="Freeform 411">
                <a:extLst>
                  <a:ext uri="{FF2B5EF4-FFF2-40B4-BE49-F238E27FC236}">
                    <a16:creationId xmlns:a16="http://schemas.microsoft.com/office/drawing/2014/main" id="{FCC57C70-BFB1-4A45-A731-E15ED06622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>
                  <a:gd name="T0" fmla="*/ 66 w 66"/>
                  <a:gd name="T1" fmla="*/ 8 h 144"/>
                  <a:gd name="T2" fmla="*/ 51 w 66"/>
                  <a:gd name="T3" fmla="*/ 2 h 144"/>
                  <a:gd name="T4" fmla="*/ 36 w 66"/>
                  <a:gd name="T5" fmla="*/ 0 h 144"/>
                  <a:gd name="T6" fmla="*/ 26 w 66"/>
                  <a:gd name="T7" fmla="*/ 0 h 144"/>
                  <a:gd name="T8" fmla="*/ 19 w 66"/>
                  <a:gd name="T9" fmla="*/ 2 h 144"/>
                  <a:gd name="T10" fmla="*/ 11 w 66"/>
                  <a:gd name="T11" fmla="*/ 4 h 144"/>
                  <a:gd name="T12" fmla="*/ 4 w 66"/>
                  <a:gd name="T13" fmla="*/ 8 h 144"/>
                  <a:gd name="T14" fmla="*/ 2 w 66"/>
                  <a:gd name="T15" fmla="*/ 11 h 144"/>
                  <a:gd name="T16" fmla="*/ 0 w 66"/>
                  <a:gd name="T17" fmla="*/ 13 h 144"/>
                  <a:gd name="T18" fmla="*/ 9 w 66"/>
                  <a:gd name="T19" fmla="*/ 9 h 144"/>
                  <a:gd name="T20" fmla="*/ 17 w 66"/>
                  <a:gd name="T21" fmla="*/ 6 h 144"/>
                  <a:gd name="T22" fmla="*/ 26 w 66"/>
                  <a:gd name="T23" fmla="*/ 4 h 144"/>
                  <a:gd name="T24" fmla="*/ 36 w 66"/>
                  <a:gd name="T25" fmla="*/ 4 h 144"/>
                  <a:gd name="T26" fmla="*/ 51 w 66"/>
                  <a:gd name="T27" fmla="*/ 6 h 144"/>
                  <a:gd name="T28" fmla="*/ 64 w 66"/>
                  <a:gd name="T29" fmla="*/ 9 h 144"/>
                  <a:gd name="T30" fmla="*/ 66 w 66"/>
                  <a:gd name="T31" fmla="*/ 9 h 144"/>
                  <a:gd name="T32" fmla="*/ 66 w 66"/>
                  <a:gd name="T33" fmla="*/ 8 h 144"/>
                  <a:gd name="T34" fmla="*/ 9 w 66"/>
                  <a:gd name="T35" fmla="*/ 138 h 144"/>
                  <a:gd name="T36" fmla="*/ 21 w 66"/>
                  <a:gd name="T37" fmla="*/ 142 h 144"/>
                  <a:gd name="T38" fmla="*/ 32 w 66"/>
                  <a:gd name="T39" fmla="*/ 144 h 144"/>
                  <a:gd name="T40" fmla="*/ 32 w 66"/>
                  <a:gd name="T41" fmla="*/ 142 h 144"/>
                  <a:gd name="T42" fmla="*/ 32 w 66"/>
                  <a:gd name="T43" fmla="*/ 140 h 144"/>
                  <a:gd name="T44" fmla="*/ 21 w 66"/>
                  <a:gd name="T45" fmla="*/ 138 h 144"/>
                  <a:gd name="T46" fmla="*/ 9 w 66"/>
                  <a:gd name="T47" fmla="*/ 135 h 144"/>
                  <a:gd name="T48" fmla="*/ 9 w 66"/>
                  <a:gd name="T49" fmla="*/ 137 h 144"/>
                  <a:gd name="T50" fmla="*/ 9 w 66"/>
                  <a:gd name="T51" fmla="*/ 138 h 14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6"/>
                  <a:gd name="T79" fmla="*/ 0 h 144"/>
                  <a:gd name="T80" fmla="*/ 66 w 66"/>
                  <a:gd name="T81" fmla="*/ 144 h 14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3" name="Freeform 412">
                <a:extLst>
                  <a:ext uri="{FF2B5EF4-FFF2-40B4-BE49-F238E27FC236}">
                    <a16:creationId xmlns:a16="http://schemas.microsoft.com/office/drawing/2014/main" id="{012A4F36-AD50-4106-8521-067F7CFDAA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>
                  <a:gd name="T0" fmla="*/ 66 w 66"/>
                  <a:gd name="T1" fmla="*/ 7 h 140"/>
                  <a:gd name="T2" fmla="*/ 51 w 66"/>
                  <a:gd name="T3" fmla="*/ 2 h 140"/>
                  <a:gd name="T4" fmla="*/ 36 w 66"/>
                  <a:gd name="T5" fmla="*/ 0 h 140"/>
                  <a:gd name="T6" fmla="*/ 26 w 66"/>
                  <a:gd name="T7" fmla="*/ 0 h 140"/>
                  <a:gd name="T8" fmla="*/ 19 w 66"/>
                  <a:gd name="T9" fmla="*/ 2 h 140"/>
                  <a:gd name="T10" fmla="*/ 9 w 66"/>
                  <a:gd name="T11" fmla="*/ 6 h 140"/>
                  <a:gd name="T12" fmla="*/ 2 w 66"/>
                  <a:gd name="T13" fmla="*/ 9 h 140"/>
                  <a:gd name="T14" fmla="*/ 0 w 66"/>
                  <a:gd name="T15" fmla="*/ 11 h 140"/>
                  <a:gd name="T16" fmla="*/ 0 w 66"/>
                  <a:gd name="T17" fmla="*/ 15 h 140"/>
                  <a:gd name="T18" fmla="*/ 7 w 66"/>
                  <a:gd name="T19" fmla="*/ 9 h 140"/>
                  <a:gd name="T20" fmla="*/ 17 w 66"/>
                  <a:gd name="T21" fmla="*/ 6 h 140"/>
                  <a:gd name="T22" fmla="*/ 26 w 66"/>
                  <a:gd name="T23" fmla="*/ 4 h 140"/>
                  <a:gd name="T24" fmla="*/ 36 w 66"/>
                  <a:gd name="T25" fmla="*/ 4 h 140"/>
                  <a:gd name="T26" fmla="*/ 51 w 66"/>
                  <a:gd name="T27" fmla="*/ 6 h 140"/>
                  <a:gd name="T28" fmla="*/ 64 w 66"/>
                  <a:gd name="T29" fmla="*/ 9 h 140"/>
                  <a:gd name="T30" fmla="*/ 64 w 66"/>
                  <a:gd name="T31" fmla="*/ 7 h 140"/>
                  <a:gd name="T32" fmla="*/ 66 w 66"/>
                  <a:gd name="T33" fmla="*/ 7 h 140"/>
                  <a:gd name="T34" fmla="*/ 9 w 66"/>
                  <a:gd name="T35" fmla="*/ 135 h 140"/>
                  <a:gd name="T36" fmla="*/ 21 w 66"/>
                  <a:gd name="T37" fmla="*/ 138 h 140"/>
                  <a:gd name="T38" fmla="*/ 32 w 66"/>
                  <a:gd name="T39" fmla="*/ 140 h 140"/>
                  <a:gd name="T40" fmla="*/ 32 w 66"/>
                  <a:gd name="T41" fmla="*/ 138 h 140"/>
                  <a:gd name="T42" fmla="*/ 32 w 66"/>
                  <a:gd name="T43" fmla="*/ 136 h 140"/>
                  <a:gd name="T44" fmla="*/ 21 w 66"/>
                  <a:gd name="T45" fmla="*/ 135 h 140"/>
                  <a:gd name="T46" fmla="*/ 7 w 66"/>
                  <a:gd name="T47" fmla="*/ 129 h 140"/>
                  <a:gd name="T48" fmla="*/ 7 w 66"/>
                  <a:gd name="T49" fmla="*/ 131 h 140"/>
                  <a:gd name="T50" fmla="*/ 7 w 66"/>
                  <a:gd name="T51" fmla="*/ 131 h 140"/>
                  <a:gd name="T52" fmla="*/ 9 w 66"/>
                  <a:gd name="T53" fmla="*/ 133 h 140"/>
                  <a:gd name="T54" fmla="*/ 9 w 66"/>
                  <a:gd name="T55" fmla="*/ 135 h 14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6"/>
                  <a:gd name="T85" fmla="*/ 0 h 140"/>
                  <a:gd name="T86" fmla="*/ 66 w 66"/>
                  <a:gd name="T87" fmla="*/ 140 h 14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413">
              <a:extLst>
                <a:ext uri="{FF2B5EF4-FFF2-40B4-BE49-F238E27FC236}">
                  <a16:creationId xmlns:a16="http://schemas.microsoft.com/office/drawing/2014/main" id="{6699011A-A8FE-419B-A5DC-06DD4435B4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714" name="Freeform 414">
                <a:extLst>
                  <a:ext uri="{FF2B5EF4-FFF2-40B4-BE49-F238E27FC236}">
                    <a16:creationId xmlns:a16="http://schemas.microsoft.com/office/drawing/2014/main" id="{2573CA1F-2612-41E2-A6F5-F5AFEEA6660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>
                  <a:gd name="T0" fmla="*/ 66 w 66"/>
                  <a:gd name="T1" fmla="*/ 5 h 136"/>
                  <a:gd name="T2" fmla="*/ 53 w 66"/>
                  <a:gd name="T3" fmla="*/ 2 h 136"/>
                  <a:gd name="T4" fmla="*/ 38 w 66"/>
                  <a:gd name="T5" fmla="*/ 0 h 136"/>
                  <a:gd name="T6" fmla="*/ 28 w 66"/>
                  <a:gd name="T7" fmla="*/ 0 h 136"/>
                  <a:gd name="T8" fmla="*/ 19 w 66"/>
                  <a:gd name="T9" fmla="*/ 2 h 136"/>
                  <a:gd name="T10" fmla="*/ 11 w 66"/>
                  <a:gd name="T11" fmla="*/ 5 h 136"/>
                  <a:gd name="T12" fmla="*/ 2 w 66"/>
                  <a:gd name="T13" fmla="*/ 9 h 136"/>
                  <a:gd name="T14" fmla="*/ 2 w 66"/>
                  <a:gd name="T15" fmla="*/ 13 h 136"/>
                  <a:gd name="T16" fmla="*/ 0 w 66"/>
                  <a:gd name="T17" fmla="*/ 15 h 136"/>
                  <a:gd name="T18" fmla="*/ 9 w 66"/>
                  <a:gd name="T19" fmla="*/ 11 h 136"/>
                  <a:gd name="T20" fmla="*/ 17 w 66"/>
                  <a:gd name="T21" fmla="*/ 7 h 136"/>
                  <a:gd name="T22" fmla="*/ 28 w 66"/>
                  <a:gd name="T23" fmla="*/ 4 h 136"/>
                  <a:gd name="T24" fmla="*/ 38 w 66"/>
                  <a:gd name="T25" fmla="*/ 4 h 136"/>
                  <a:gd name="T26" fmla="*/ 53 w 66"/>
                  <a:gd name="T27" fmla="*/ 5 h 136"/>
                  <a:gd name="T28" fmla="*/ 66 w 66"/>
                  <a:gd name="T29" fmla="*/ 9 h 136"/>
                  <a:gd name="T30" fmla="*/ 66 w 66"/>
                  <a:gd name="T31" fmla="*/ 7 h 136"/>
                  <a:gd name="T32" fmla="*/ 66 w 66"/>
                  <a:gd name="T33" fmla="*/ 5 h 136"/>
                  <a:gd name="T34" fmla="*/ 11 w 66"/>
                  <a:gd name="T35" fmla="*/ 131 h 136"/>
                  <a:gd name="T36" fmla="*/ 23 w 66"/>
                  <a:gd name="T37" fmla="*/ 134 h 136"/>
                  <a:gd name="T38" fmla="*/ 34 w 66"/>
                  <a:gd name="T39" fmla="*/ 136 h 136"/>
                  <a:gd name="T40" fmla="*/ 34 w 66"/>
                  <a:gd name="T41" fmla="*/ 134 h 136"/>
                  <a:gd name="T42" fmla="*/ 36 w 66"/>
                  <a:gd name="T43" fmla="*/ 133 h 136"/>
                  <a:gd name="T44" fmla="*/ 21 w 66"/>
                  <a:gd name="T45" fmla="*/ 131 h 136"/>
                  <a:gd name="T46" fmla="*/ 9 w 66"/>
                  <a:gd name="T47" fmla="*/ 125 h 136"/>
                  <a:gd name="T48" fmla="*/ 9 w 66"/>
                  <a:gd name="T49" fmla="*/ 127 h 136"/>
                  <a:gd name="T50" fmla="*/ 9 w 66"/>
                  <a:gd name="T51" fmla="*/ 129 h 136"/>
                  <a:gd name="T52" fmla="*/ 11 w 66"/>
                  <a:gd name="T53" fmla="*/ 129 h 136"/>
                  <a:gd name="T54" fmla="*/ 11 w 66"/>
                  <a:gd name="T55" fmla="*/ 131 h 1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6"/>
                  <a:gd name="T85" fmla="*/ 0 h 136"/>
                  <a:gd name="T86" fmla="*/ 66 w 66"/>
                  <a:gd name="T87" fmla="*/ 136 h 1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" name="Freeform 415">
                <a:extLst>
                  <a:ext uri="{FF2B5EF4-FFF2-40B4-BE49-F238E27FC236}">
                    <a16:creationId xmlns:a16="http://schemas.microsoft.com/office/drawing/2014/main" id="{2F8E8CAB-4043-4E30-A39A-1D8B557806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>
                  <a:gd name="T0" fmla="*/ 66 w 66"/>
                  <a:gd name="T1" fmla="*/ 5 h 132"/>
                  <a:gd name="T2" fmla="*/ 53 w 66"/>
                  <a:gd name="T3" fmla="*/ 2 h 132"/>
                  <a:gd name="T4" fmla="*/ 38 w 66"/>
                  <a:gd name="T5" fmla="*/ 0 h 132"/>
                  <a:gd name="T6" fmla="*/ 28 w 66"/>
                  <a:gd name="T7" fmla="*/ 0 h 132"/>
                  <a:gd name="T8" fmla="*/ 19 w 66"/>
                  <a:gd name="T9" fmla="*/ 2 h 132"/>
                  <a:gd name="T10" fmla="*/ 9 w 66"/>
                  <a:gd name="T11" fmla="*/ 5 h 132"/>
                  <a:gd name="T12" fmla="*/ 2 w 66"/>
                  <a:gd name="T13" fmla="*/ 11 h 132"/>
                  <a:gd name="T14" fmla="*/ 0 w 66"/>
                  <a:gd name="T15" fmla="*/ 13 h 132"/>
                  <a:gd name="T16" fmla="*/ 0 w 66"/>
                  <a:gd name="T17" fmla="*/ 17 h 132"/>
                  <a:gd name="T18" fmla="*/ 8 w 66"/>
                  <a:gd name="T19" fmla="*/ 11 h 132"/>
                  <a:gd name="T20" fmla="*/ 17 w 66"/>
                  <a:gd name="T21" fmla="*/ 7 h 132"/>
                  <a:gd name="T22" fmla="*/ 27 w 66"/>
                  <a:gd name="T23" fmla="*/ 3 h 132"/>
                  <a:gd name="T24" fmla="*/ 38 w 66"/>
                  <a:gd name="T25" fmla="*/ 3 h 132"/>
                  <a:gd name="T26" fmla="*/ 51 w 66"/>
                  <a:gd name="T27" fmla="*/ 5 h 132"/>
                  <a:gd name="T28" fmla="*/ 64 w 66"/>
                  <a:gd name="T29" fmla="*/ 9 h 132"/>
                  <a:gd name="T30" fmla="*/ 66 w 66"/>
                  <a:gd name="T31" fmla="*/ 7 h 132"/>
                  <a:gd name="T32" fmla="*/ 66 w 66"/>
                  <a:gd name="T33" fmla="*/ 5 h 132"/>
                  <a:gd name="T34" fmla="*/ 9 w 66"/>
                  <a:gd name="T35" fmla="*/ 125 h 132"/>
                  <a:gd name="T36" fmla="*/ 23 w 66"/>
                  <a:gd name="T37" fmla="*/ 131 h 132"/>
                  <a:gd name="T38" fmla="*/ 34 w 66"/>
                  <a:gd name="T39" fmla="*/ 132 h 132"/>
                  <a:gd name="T40" fmla="*/ 36 w 66"/>
                  <a:gd name="T41" fmla="*/ 131 h 132"/>
                  <a:gd name="T42" fmla="*/ 36 w 66"/>
                  <a:gd name="T43" fmla="*/ 129 h 132"/>
                  <a:gd name="T44" fmla="*/ 21 w 66"/>
                  <a:gd name="T45" fmla="*/ 127 h 132"/>
                  <a:gd name="T46" fmla="*/ 9 w 66"/>
                  <a:gd name="T47" fmla="*/ 121 h 132"/>
                  <a:gd name="T48" fmla="*/ 9 w 66"/>
                  <a:gd name="T49" fmla="*/ 123 h 132"/>
                  <a:gd name="T50" fmla="*/ 9 w 66"/>
                  <a:gd name="T51" fmla="*/ 125 h 13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6"/>
                  <a:gd name="T79" fmla="*/ 0 h 132"/>
                  <a:gd name="T80" fmla="*/ 66 w 66"/>
                  <a:gd name="T81" fmla="*/ 132 h 13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" name="Freeform 416">
                <a:extLst>
                  <a:ext uri="{FF2B5EF4-FFF2-40B4-BE49-F238E27FC236}">
                    <a16:creationId xmlns:a16="http://schemas.microsoft.com/office/drawing/2014/main" id="{FB3DA61B-C3D7-40B7-BAF2-9937B5E24B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>
                  <a:gd name="T0" fmla="*/ 68 w 68"/>
                  <a:gd name="T1" fmla="*/ 5 h 129"/>
                  <a:gd name="T2" fmla="*/ 55 w 68"/>
                  <a:gd name="T3" fmla="*/ 1 h 129"/>
                  <a:gd name="T4" fmla="*/ 40 w 68"/>
                  <a:gd name="T5" fmla="*/ 0 h 129"/>
                  <a:gd name="T6" fmla="*/ 30 w 68"/>
                  <a:gd name="T7" fmla="*/ 0 h 129"/>
                  <a:gd name="T8" fmla="*/ 19 w 68"/>
                  <a:gd name="T9" fmla="*/ 3 h 129"/>
                  <a:gd name="T10" fmla="*/ 11 w 68"/>
                  <a:gd name="T11" fmla="*/ 7 h 129"/>
                  <a:gd name="T12" fmla="*/ 2 w 68"/>
                  <a:gd name="T13" fmla="*/ 11 h 129"/>
                  <a:gd name="T14" fmla="*/ 2 w 68"/>
                  <a:gd name="T15" fmla="*/ 15 h 129"/>
                  <a:gd name="T16" fmla="*/ 0 w 68"/>
                  <a:gd name="T17" fmla="*/ 19 h 129"/>
                  <a:gd name="T18" fmla="*/ 8 w 68"/>
                  <a:gd name="T19" fmla="*/ 13 h 129"/>
                  <a:gd name="T20" fmla="*/ 19 w 68"/>
                  <a:gd name="T21" fmla="*/ 7 h 129"/>
                  <a:gd name="T22" fmla="*/ 29 w 68"/>
                  <a:gd name="T23" fmla="*/ 3 h 129"/>
                  <a:gd name="T24" fmla="*/ 40 w 68"/>
                  <a:gd name="T25" fmla="*/ 3 h 129"/>
                  <a:gd name="T26" fmla="*/ 53 w 68"/>
                  <a:gd name="T27" fmla="*/ 5 h 129"/>
                  <a:gd name="T28" fmla="*/ 66 w 68"/>
                  <a:gd name="T29" fmla="*/ 9 h 129"/>
                  <a:gd name="T30" fmla="*/ 66 w 68"/>
                  <a:gd name="T31" fmla="*/ 7 h 129"/>
                  <a:gd name="T32" fmla="*/ 68 w 68"/>
                  <a:gd name="T33" fmla="*/ 5 h 129"/>
                  <a:gd name="T34" fmla="*/ 11 w 68"/>
                  <a:gd name="T35" fmla="*/ 121 h 129"/>
                  <a:gd name="T36" fmla="*/ 23 w 68"/>
                  <a:gd name="T37" fmla="*/ 127 h 129"/>
                  <a:gd name="T38" fmla="*/ 38 w 68"/>
                  <a:gd name="T39" fmla="*/ 129 h 129"/>
                  <a:gd name="T40" fmla="*/ 38 w 68"/>
                  <a:gd name="T41" fmla="*/ 127 h 129"/>
                  <a:gd name="T42" fmla="*/ 38 w 68"/>
                  <a:gd name="T43" fmla="*/ 125 h 129"/>
                  <a:gd name="T44" fmla="*/ 23 w 68"/>
                  <a:gd name="T45" fmla="*/ 121 h 129"/>
                  <a:gd name="T46" fmla="*/ 10 w 68"/>
                  <a:gd name="T47" fmla="*/ 115 h 129"/>
                  <a:gd name="T48" fmla="*/ 11 w 68"/>
                  <a:gd name="T49" fmla="*/ 119 h 129"/>
                  <a:gd name="T50" fmla="*/ 11 w 68"/>
                  <a:gd name="T51" fmla="*/ 121 h 12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8"/>
                  <a:gd name="T79" fmla="*/ 0 h 129"/>
                  <a:gd name="T80" fmla="*/ 68 w 68"/>
                  <a:gd name="T81" fmla="*/ 129 h 12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" name="Freeform 417">
                <a:extLst>
                  <a:ext uri="{FF2B5EF4-FFF2-40B4-BE49-F238E27FC236}">
                    <a16:creationId xmlns:a16="http://schemas.microsoft.com/office/drawing/2014/main" id="{410D1D2A-720F-4D4B-B011-6CA0149675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>
                  <a:gd name="T0" fmla="*/ 83 w 83"/>
                  <a:gd name="T1" fmla="*/ 6 h 126"/>
                  <a:gd name="T2" fmla="*/ 70 w 83"/>
                  <a:gd name="T3" fmla="*/ 2 h 126"/>
                  <a:gd name="T4" fmla="*/ 57 w 83"/>
                  <a:gd name="T5" fmla="*/ 0 h 126"/>
                  <a:gd name="T6" fmla="*/ 46 w 83"/>
                  <a:gd name="T7" fmla="*/ 0 h 126"/>
                  <a:gd name="T8" fmla="*/ 36 w 83"/>
                  <a:gd name="T9" fmla="*/ 4 h 126"/>
                  <a:gd name="T10" fmla="*/ 27 w 83"/>
                  <a:gd name="T11" fmla="*/ 8 h 126"/>
                  <a:gd name="T12" fmla="*/ 19 w 83"/>
                  <a:gd name="T13" fmla="*/ 14 h 126"/>
                  <a:gd name="T14" fmla="*/ 17 w 83"/>
                  <a:gd name="T15" fmla="*/ 18 h 126"/>
                  <a:gd name="T16" fmla="*/ 15 w 83"/>
                  <a:gd name="T17" fmla="*/ 21 h 126"/>
                  <a:gd name="T18" fmla="*/ 25 w 83"/>
                  <a:gd name="T19" fmla="*/ 14 h 126"/>
                  <a:gd name="T20" fmla="*/ 34 w 83"/>
                  <a:gd name="T21" fmla="*/ 8 h 126"/>
                  <a:gd name="T22" fmla="*/ 46 w 83"/>
                  <a:gd name="T23" fmla="*/ 6 h 126"/>
                  <a:gd name="T24" fmla="*/ 57 w 83"/>
                  <a:gd name="T25" fmla="*/ 4 h 126"/>
                  <a:gd name="T26" fmla="*/ 70 w 83"/>
                  <a:gd name="T27" fmla="*/ 6 h 126"/>
                  <a:gd name="T28" fmla="*/ 82 w 83"/>
                  <a:gd name="T29" fmla="*/ 10 h 126"/>
                  <a:gd name="T30" fmla="*/ 83 w 83"/>
                  <a:gd name="T31" fmla="*/ 8 h 126"/>
                  <a:gd name="T32" fmla="*/ 83 w 83"/>
                  <a:gd name="T33" fmla="*/ 6 h 126"/>
                  <a:gd name="T34" fmla="*/ 28 w 83"/>
                  <a:gd name="T35" fmla="*/ 118 h 126"/>
                  <a:gd name="T36" fmla="*/ 40 w 83"/>
                  <a:gd name="T37" fmla="*/ 124 h 126"/>
                  <a:gd name="T38" fmla="*/ 55 w 83"/>
                  <a:gd name="T39" fmla="*/ 126 h 126"/>
                  <a:gd name="T40" fmla="*/ 55 w 83"/>
                  <a:gd name="T41" fmla="*/ 124 h 126"/>
                  <a:gd name="T42" fmla="*/ 55 w 83"/>
                  <a:gd name="T43" fmla="*/ 122 h 126"/>
                  <a:gd name="T44" fmla="*/ 47 w 83"/>
                  <a:gd name="T45" fmla="*/ 120 h 126"/>
                  <a:gd name="T46" fmla="*/ 40 w 83"/>
                  <a:gd name="T47" fmla="*/ 118 h 126"/>
                  <a:gd name="T48" fmla="*/ 32 w 83"/>
                  <a:gd name="T49" fmla="*/ 116 h 126"/>
                  <a:gd name="T50" fmla="*/ 27 w 83"/>
                  <a:gd name="T51" fmla="*/ 112 h 126"/>
                  <a:gd name="T52" fmla="*/ 27 w 83"/>
                  <a:gd name="T53" fmla="*/ 114 h 126"/>
                  <a:gd name="T54" fmla="*/ 28 w 83"/>
                  <a:gd name="T55" fmla="*/ 118 h 126"/>
                  <a:gd name="T56" fmla="*/ 0 w 83"/>
                  <a:gd name="T57" fmla="*/ 73 h 126"/>
                  <a:gd name="T58" fmla="*/ 0 w 83"/>
                  <a:gd name="T59" fmla="*/ 74 h 126"/>
                  <a:gd name="T60" fmla="*/ 0 w 83"/>
                  <a:gd name="T61" fmla="*/ 74 h 126"/>
                  <a:gd name="T62" fmla="*/ 0 w 83"/>
                  <a:gd name="T63" fmla="*/ 74 h 126"/>
                  <a:gd name="T64" fmla="*/ 0 w 83"/>
                  <a:gd name="T65" fmla="*/ 74 h 126"/>
                  <a:gd name="T66" fmla="*/ 0 w 83"/>
                  <a:gd name="T67" fmla="*/ 74 h 126"/>
                  <a:gd name="T68" fmla="*/ 0 w 83"/>
                  <a:gd name="T69" fmla="*/ 73 h 12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3"/>
                  <a:gd name="T106" fmla="*/ 0 h 126"/>
                  <a:gd name="T107" fmla="*/ 83 w 83"/>
                  <a:gd name="T108" fmla="*/ 126 h 12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" name="Freeform 418">
                <a:extLst>
                  <a:ext uri="{FF2B5EF4-FFF2-40B4-BE49-F238E27FC236}">
                    <a16:creationId xmlns:a16="http://schemas.microsoft.com/office/drawing/2014/main" id="{0DC6D0A6-7789-489A-8F96-8D28EB3A4D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>
                  <a:gd name="T0" fmla="*/ 83 w 83"/>
                  <a:gd name="T1" fmla="*/ 6 h 122"/>
                  <a:gd name="T2" fmla="*/ 70 w 83"/>
                  <a:gd name="T3" fmla="*/ 2 h 122"/>
                  <a:gd name="T4" fmla="*/ 57 w 83"/>
                  <a:gd name="T5" fmla="*/ 0 h 122"/>
                  <a:gd name="T6" fmla="*/ 46 w 83"/>
                  <a:gd name="T7" fmla="*/ 0 h 122"/>
                  <a:gd name="T8" fmla="*/ 36 w 83"/>
                  <a:gd name="T9" fmla="*/ 4 h 122"/>
                  <a:gd name="T10" fmla="*/ 25 w 83"/>
                  <a:gd name="T11" fmla="*/ 10 h 122"/>
                  <a:gd name="T12" fmla="*/ 17 w 83"/>
                  <a:gd name="T13" fmla="*/ 16 h 122"/>
                  <a:gd name="T14" fmla="*/ 15 w 83"/>
                  <a:gd name="T15" fmla="*/ 19 h 122"/>
                  <a:gd name="T16" fmla="*/ 13 w 83"/>
                  <a:gd name="T17" fmla="*/ 23 h 122"/>
                  <a:gd name="T18" fmla="*/ 23 w 83"/>
                  <a:gd name="T19" fmla="*/ 16 h 122"/>
                  <a:gd name="T20" fmla="*/ 32 w 83"/>
                  <a:gd name="T21" fmla="*/ 10 h 122"/>
                  <a:gd name="T22" fmla="*/ 44 w 83"/>
                  <a:gd name="T23" fmla="*/ 6 h 122"/>
                  <a:gd name="T24" fmla="*/ 57 w 83"/>
                  <a:gd name="T25" fmla="*/ 4 h 122"/>
                  <a:gd name="T26" fmla="*/ 70 w 83"/>
                  <a:gd name="T27" fmla="*/ 6 h 122"/>
                  <a:gd name="T28" fmla="*/ 82 w 83"/>
                  <a:gd name="T29" fmla="*/ 10 h 122"/>
                  <a:gd name="T30" fmla="*/ 82 w 83"/>
                  <a:gd name="T31" fmla="*/ 8 h 122"/>
                  <a:gd name="T32" fmla="*/ 83 w 83"/>
                  <a:gd name="T33" fmla="*/ 6 h 122"/>
                  <a:gd name="T34" fmla="*/ 27 w 83"/>
                  <a:gd name="T35" fmla="*/ 112 h 122"/>
                  <a:gd name="T36" fmla="*/ 40 w 83"/>
                  <a:gd name="T37" fmla="*/ 118 h 122"/>
                  <a:gd name="T38" fmla="*/ 55 w 83"/>
                  <a:gd name="T39" fmla="*/ 122 h 122"/>
                  <a:gd name="T40" fmla="*/ 55 w 83"/>
                  <a:gd name="T41" fmla="*/ 120 h 122"/>
                  <a:gd name="T42" fmla="*/ 55 w 83"/>
                  <a:gd name="T43" fmla="*/ 118 h 122"/>
                  <a:gd name="T44" fmla="*/ 47 w 83"/>
                  <a:gd name="T45" fmla="*/ 116 h 122"/>
                  <a:gd name="T46" fmla="*/ 38 w 83"/>
                  <a:gd name="T47" fmla="*/ 114 h 122"/>
                  <a:gd name="T48" fmla="*/ 32 w 83"/>
                  <a:gd name="T49" fmla="*/ 112 h 122"/>
                  <a:gd name="T50" fmla="*/ 25 w 83"/>
                  <a:gd name="T51" fmla="*/ 107 h 122"/>
                  <a:gd name="T52" fmla="*/ 27 w 83"/>
                  <a:gd name="T53" fmla="*/ 110 h 122"/>
                  <a:gd name="T54" fmla="*/ 27 w 83"/>
                  <a:gd name="T55" fmla="*/ 112 h 122"/>
                  <a:gd name="T56" fmla="*/ 0 w 83"/>
                  <a:gd name="T57" fmla="*/ 67 h 122"/>
                  <a:gd name="T58" fmla="*/ 0 w 83"/>
                  <a:gd name="T59" fmla="*/ 69 h 122"/>
                  <a:gd name="T60" fmla="*/ 0 w 83"/>
                  <a:gd name="T61" fmla="*/ 72 h 122"/>
                  <a:gd name="T62" fmla="*/ 0 w 83"/>
                  <a:gd name="T63" fmla="*/ 74 h 122"/>
                  <a:gd name="T64" fmla="*/ 2 w 83"/>
                  <a:gd name="T65" fmla="*/ 74 h 122"/>
                  <a:gd name="T66" fmla="*/ 2 w 83"/>
                  <a:gd name="T67" fmla="*/ 71 h 122"/>
                  <a:gd name="T68" fmla="*/ 0 w 83"/>
                  <a:gd name="T69" fmla="*/ 67 h 12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3"/>
                  <a:gd name="T106" fmla="*/ 0 h 122"/>
                  <a:gd name="T107" fmla="*/ 83 w 83"/>
                  <a:gd name="T108" fmla="*/ 122 h 12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" name="Freeform 419">
                <a:extLst>
                  <a:ext uri="{FF2B5EF4-FFF2-40B4-BE49-F238E27FC236}">
                    <a16:creationId xmlns:a16="http://schemas.microsoft.com/office/drawing/2014/main" id="{834AC157-CFBA-4B5D-ABEB-A475B62EF6A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>
                  <a:gd name="T0" fmla="*/ 82 w 82"/>
                  <a:gd name="T1" fmla="*/ 6 h 118"/>
                  <a:gd name="T2" fmla="*/ 70 w 82"/>
                  <a:gd name="T3" fmla="*/ 2 h 118"/>
                  <a:gd name="T4" fmla="*/ 57 w 82"/>
                  <a:gd name="T5" fmla="*/ 0 h 118"/>
                  <a:gd name="T6" fmla="*/ 46 w 82"/>
                  <a:gd name="T7" fmla="*/ 2 h 118"/>
                  <a:gd name="T8" fmla="*/ 34 w 82"/>
                  <a:gd name="T9" fmla="*/ 4 h 118"/>
                  <a:gd name="T10" fmla="*/ 25 w 82"/>
                  <a:gd name="T11" fmla="*/ 10 h 118"/>
                  <a:gd name="T12" fmla="*/ 15 w 82"/>
                  <a:gd name="T13" fmla="*/ 17 h 118"/>
                  <a:gd name="T14" fmla="*/ 13 w 82"/>
                  <a:gd name="T15" fmla="*/ 21 h 118"/>
                  <a:gd name="T16" fmla="*/ 13 w 82"/>
                  <a:gd name="T17" fmla="*/ 27 h 118"/>
                  <a:gd name="T18" fmla="*/ 21 w 82"/>
                  <a:gd name="T19" fmla="*/ 17 h 118"/>
                  <a:gd name="T20" fmla="*/ 32 w 82"/>
                  <a:gd name="T21" fmla="*/ 10 h 118"/>
                  <a:gd name="T22" fmla="*/ 44 w 82"/>
                  <a:gd name="T23" fmla="*/ 6 h 118"/>
                  <a:gd name="T24" fmla="*/ 57 w 82"/>
                  <a:gd name="T25" fmla="*/ 4 h 118"/>
                  <a:gd name="T26" fmla="*/ 70 w 82"/>
                  <a:gd name="T27" fmla="*/ 6 h 118"/>
                  <a:gd name="T28" fmla="*/ 82 w 82"/>
                  <a:gd name="T29" fmla="*/ 10 h 118"/>
                  <a:gd name="T30" fmla="*/ 82 w 82"/>
                  <a:gd name="T31" fmla="*/ 8 h 118"/>
                  <a:gd name="T32" fmla="*/ 82 w 82"/>
                  <a:gd name="T33" fmla="*/ 6 h 118"/>
                  <a:gd name="T34" fmla="*/ 0 w 82"/>
                  <a:gd name="T35" fmla="*/ 69 h 118"/>
                  <a:gd name="T36" fmla="*/ 0 w 82"/>
                  <a:gd name="T37" fmla="*/ 70 h 118"/>
                  <a:gd name="T38" fmla="*/ 0 w 82"/>
                  <a:gd name="T39" fmla="*/ 70 h 118"/>
                  <a:gd name="T40" fmla="*/ 2 w 82"/>
                  <a:gd name="T41" fmla="*/ 72 h 118"/>
                  <a:gd name="T42" fmla="*/ 6 w 82"/>
                  <a:gd name="T43" fmla="*/ 76 h 118"/>
                  <a:gd name="T44" fmla="*/ 4 w 82"/>
                  <a:gd name="T45" fmla="*/ 67 h 118"/>
                  <a:gd name="T46" fmla="*/ 2 w 82"/>
                  <a:gd name="T47" fmla="*/ 59 h 118"/>
                  <a:gd name="T48" fmla="*/ 2 w 82"/>
                  <a:gd name="T49" fmla="*/ 59 h 118"/>
                  <a:gd name="T50" fmla="*/ 2 w 82"/>
                  <a:gd name="T51" fmla="*/ 57 h 118"/>
                  <a:gd name="T52" fmla="*/ 0 w 82"/>
                  <a:gd name="T53" fmla="*/ 63 h 118"/>
                  <a:gd name="T54" fmla="*/ 0 w 82"/>
                  <a:gd name="T55" fmla="*/ 69 h 118"/>
                  <a:gd name="T56" fmla="*/ 27 w 82"/>
                  <a:gd name="T57" fmla="*/ 108 h 118"/>
                  <a:gd name="T58" fmla="*/ 32 w 82"/>
                  <a:gd name="T59" fmla="*/ 112 h 118"/>
                  <a:gd name="T60" fmla="*/ 40 w 82"/>
                  <a:gd name="T61" fmla="*/ 114 h 118"/>
                  <a:gd name="T62" fmla="*/ 47 w 82"/>
                  <a:gd name="T63" fmla="*/ 116 h 118"/>
                  <a:gd name="T64" fmla="*/ 55 w 82"/>
                  <a:gd name="T65" fmla="*/ 118 h 118"/>
                  <a:gd name="T66" fmla="*/ 55 w 82"/>
                  <a:gd name="T67" fmla="*/ 116 h 118"/>
                  <a:gd name="T68" fmla="*/ 55 w 82"/>
                  <a:gd name="T69" fmla="*/ 114 h 118"/>
                  <a:gd name="T70" fmla="*/ 46 w 82"/>
                  <a:gd name="T71" fmla="*/ 112 h 118"/>
                  <a:gd name="T72" fmla="*/ 38 w 82"/>
                  <a:gd name="T73" fmla="*/ 110 h 118"/>
                  <a:gd name="T74" fmla="*/ 30 w 82"/>
                  <a:gd name="T75" fmla="*/ 106 h 118"/>
                  <a:gd name="T76" fmla="*/ 23 w 82"/>
                  <a:gd name="T77" fmla="*/ 103 h 118"/>
                  <a:gd name="T78" fmla="*/ 25 w 82"/>
                  <a:gd name="T79" fmla="*/ 105 h 118"/>
                  <a:gd name="T80" fmla="*/ 27 w 82"/>
                  <a:gd name="T81" fmla="*/ 108 h 11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82"/>
                  <a:gd name="T124" fmla="*/ 0 h 118"/>
                  <a:gd name="T125" fmla="*/ 82 w 82"/>
                  <a:gd name="T126" fmla="*/ 118 h 11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" name="Freeform 420">
                <a:extLst>
                  <a:ext uri="{FF2B5EF4-FFF2-40B4-BE49-F238E27FC236}">
                    <a16:creationId xmlns:a16="http://schemas.microsoft.com/office/drawing/2014/main" id="{84424EB5-CA52-4865-B50C-AB1E5D4329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>
                  <a:gd name="T0" fmla="*/ 82 w 82"/>
                  <a:gd name="T1" fmla="*/ 6 h 114"/>
                  <a:gd name="T2" fmla="*/ 70 w 82"/>
                  <a:gd name="T3" fmla="*/ 2 h 114"/>
                  <a:gd name="T4" fmla="*/ 57 w 82"/>
                  <a:gd name="T5" fmla="*/ 0 h 114"/>
                  <a:gd name="T6" fmla="*/ 44 w 82"/>
                  <a:gd name="T7" fmla="*/ 2 h 114"/>
                  <a:gd name="T8" fmla="*/ 32 w 82"/>
                  <a:gd name="T9" fmla="*/ 6 h 114"/>
                  <a:gd name="T10" fmla="*/ 23 w 82"/>
                  <a:gd name="T11" fmla="*/ 12 h 114"/>
                  <a:gd name="T12" fmla="*/ 13 w 82"/>
                  <a:gd name="T13" fmla="*/ 19 h 114"/>
                  <a:gd name="T14" fmla="*/ 11 w 82"/>
                  <a:gd name="T15" fmla="*/ 27 h 114"/>
                  <a:gd name="T16" fmla="*/ 9 w 82"/>
                  <a:gd name="T17" fmla="*/ 32 h 114"/>
                  <a:gd name="T18" fmla="*/ 9 w 82"/>
                  <a:gd name="T19" fmla="*/ 32 h 114"/>
                  <a:gd name="T20" fmla="*/ 9 w 82"/>
                  <a:gd name="T21" fmla="*/ 34 h 114"/>
                  <a:gd name="T22" fmla="*/ 13 w 82"/>
                  <a:gd name="T23" fmla="*/ 27 h 114"/>
                  <a:gd name="T24" fmla="*/ 17 w 82"/>
                  <a:gd name="T25" fmla="*/ 21 h 114"/>
                  <a:gd name="T26" fmla="*/ 23 w 82"/>
                  <a:gd name="T27" fmla="*/ 17 h 114"/>
                  <a:gd name="T28" fmla="*/ 28 w 82"/>
                  <a:gd name="T29" fmla="*/ 12 h 114"/>
                  <a:gd name="T30" fmla="*/ 34 w 82"/>
                  <a:gd name="T31" fmla="*/ 8 h 114"/>
                  <a:gd name="T32" fmla="*/ 42 w 82"/>
                  <a:gd name="T33" fmla="*/ 6 h 114"/>
                  <a:gd name="T34" fmla="*/ 49 w 82"/>
                  <a:gd name="T35" fmla="*/ 4 h 114"/>
                  <a:gd name="T36" fmla="*/ 57 w 82"/>
                  <a:gd name="T37" fmla="*/ 4 h 114"/>
                  <a:gd name="T38" fmla="*/ 68 w 82"/>
                  <a:gd name="T39" fmla="*/ 6 h 114"/>
                  <a:gd name="T40" fmla="*/ 80 w 82"/>
                  <a:gd name="T41" fmla="*/ 10 h 114"/>
                  <a:gd name="T42" fmla="*/ 82 w 82"/>
                  <a:gd name="T43" fmla="*/ 8 h 114"/>
                  <a:gd name="T44" fmla="*/ 82 w 82"/>
                  <a:gd name="T45" fmla="*/ 6 h 114"/>
                  <a:gd name="T46" fmla="*/ 0 w 82"/>
                  <a:gd name="T47" fmla="*/ 63 h 114"/>
                  <a:gd name="T48" fmla="*/ 2 w 82"/>
                  <a:gd name="T49" fmla="*/ 67 h 114"/>
                  <a:gd name="T50" fmla="*/ 2 w 82"/>
                  <a:gd name="T51" fmla="*/ 70 h 114"/>
                  <a:gd name="T52" fmla="*/ 6 w 82"/>
                  <a:gd name="T53" fmla="*/ 74 h 114"/>
                  <a:gd name="T54" fmla="*/ 8 w 82"/>
                  <a:gd name="T55" fmla="*/ 76 h 114"/>
                  <a:gd name="T56" fmla="*/ 6 w 82"/>
                  <a:gd name="T57" fmla="*/ 67 h 114"/>
                  <a:gd name="T58" fmla="*/ 4 w 82"/>
                  <a:gd name="T59" fmla="*/ 57 h 114"/>
                  <a:gd name="T60" fmla="*/ 4 w 82"/>
                  <a:gd name="T61" fmla="*/ 51 h 114"/>
                  <a:gd name="T62" fmla="*/ 6 w 82"/>
                  <a:gd name="T63" fmla="*/ 46 h 114"/>
                  <a:gd name="T64" fmla="*/ 4 w 82"/>
                  <a:gd name="T65" fmla="*/ 49 h 114"/>
                  <a:gd name="T66" fmla="*/ 4 w 82"/>
                  <a:gd name="T67" fmla="*/ 53 h 114"/>
                  <a:gd name="T68" fmla="*/ 2 w 82"/>
                  <a:gd name="T69" fmla="*/ 57 h 114"/>
                  <a:gd name="T70" fmla="*/ 0 w 82"/>
                  <a:gd name="T71" fmla="*/ 63 h 114"/>
                  <a:gd name="T72" fmla="*/ 25 w 82"/>
                  <a:gd name="T73" fmla="*/ 103 h 114"/>
                  <a:gd name="T74" fmla="*/ 32 w 82"/>
                  <a:gd name="T75" fmla="*/ 108 h 114"/>
                  <a:gd name="T76" fmla="*/ 38 w 82"/>
                  <a:gd name="T77" fmla="*/ 110 h 114"/>
                  <a:gd name="T78" fmla="*/ 47 w 82"/>
                  <a:gd name="T79" fmla="*/ 112 h 114"/>
                  <a:gd name="T80" fmla="*/ 55 w 82"/>
                  <a:gd name="T81" fmla="*/ 114 h 114"/>
                  <a:gd name="T82" fmla="*/ 55 w 82"/>
                  <a:gd name="T83" fmla="*/ 112 h 114"/>
                  <a:gd name="T84" fmla="*/ 55 w 82"/>
                  <a:gd name="T85" fmla="*/ 110 h 114"/>
                  <a:gd name="T86" fmla="*/ 46 w 82"/>
                  <a:gd name="T87" fmla="*/ 108 h 114"/>
                  <a:gd name="T88" fmla="*/ 36 w 82"/>
                  <a:gd name="T89" fmla="*/ 106 h 114"/>
                  <a:gd name="T90" fmla="*/ 28 w 82"/>
                  <a:gd name="T91" fmla="*/ 101 h 114"/>
                  <a:gd name="T92" fmla="*/ 21 w 82"/>
                  <a:gd name="T93" fmla="*/ 97 h 114"/>
                  <a:gd name="T94" fmla="*/ 23 w 82"/>
                  <a:gd name="T95" fmla="*/ 99 h 114"/>
                  <a:gd name="T96" fmla="*/ 25 w 82"/>
                  <a:gd name="T97" fmla="*/ 103 h 11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2"/>
                  <a:gd name="T148" fmla="*/ 0 h 114"/>
                  <a:gd name="T149" fmla="*/ 82 w 82"/>
                  <a:gd name="T150" fmla="*/ 114 h 11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" name="Freeform 421">
                <a:extLst>
                  <a:ext uri="{FF2B5EF4-FFF2-40B4-BE49-F238E27FC236}">
                    <a16:creationId xmlns:a16="http://schemas.microsoft.com/office/drawing/2014/main" id="{37534A79-F43E-4A94-B75B-AFF3D41992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>
                  <a:gd name="T0" fmla="*/ 80 w 80"/>
                  <a:gd name="T1" fmla="*/ 6 h 110"/>
                  <a:gd name="T2" fmla="*/ 68 w 80"/>
                  <a:gd name="T3" fmla="*/ 2 h 110"/>
                  <a:gd name="T4" fmla="*/ 55 w 80"/>
                  <a:gd name="T5" fmla="*/ 0 h 110"/>
                  <a:gd name="T6" fmla="*/ 42 w 80"/>
                  <a:gd name="T7" fmla="*/ 2 h 110"/>
                  <a:gd name="T8" fmla="*/ 30 w 80"/>
                  <a:gd name="T9" fmla="*/ 6 h 110"/>
                  <a:gd name="T10" fmla="*/ 19 w 80"/>
                  <a:gd name="T11" fmla="*/ 13 h 110"/>
                  <a:gd name="T12" fmla="*/ 11 w 80"/>
                  <a:gd name="T13" fmla="*/ 23 h 110"/>
                  <a:gd name="T14" fmla="*/ 9 w 80"/>
                  <a:gd name="T15" fmla="*/ 27 h 110"/>
                  <a:gd name="T16" fmla="*/ 7 w 80"/>
                  <a:gd name="T17" fmla="*/ 30 h 110"/>
                  <a:gd name="T18" fmla="*/ 4 w 80"/>
                  <a:gd name="T19" fmla="*/ 42 h 110"/>
                  <a:gd name="T20" fmla="*/ 2 w 80"/>
                  <a:gd name="T21" fmla="*/ 51 h 110"/>
                  <a:gd name="T22" fmla="*/ 0 w 80"/>
                  <a:gd name="T23" fmla="*/ 53 h 110"/>
                  <a:gd name="T24" fmla="*/ 0 w 80"/>
                  <a:gd name="T25" fmla="*/ 53 h 110"/>
                  <a:gd name="T26" fmla="*/ 0 w 80"/>
                  <a:gd name="T27" fmla="*/ 55 h 110"/>
                  <a:gd name="T28" fmla="*/ 0 w 80"/>
                  <a:gd name="T29" fmla="*/ 55 h 110"/>
                  <a:gd name="T30" fmla="*/ 2 w 80"/>
                  <a:gd name="T31" fmla="*/ 63 h 110"/>
                  <a:gd name="T32" fmla="*/ 4 w 80"/>
                  <a:gd name="T33" fmla="*/ 72 h 110"/>
                  <a:gd name="T34" fmla="*/ 6 w 80"/>
                  <a:gd name="T35" fmla="*/ 74 h 110"/>
                  <a:gd name="T36" fmla="*/ 9 w 80"/>
                  <a:gd name="T37" fmla="*/ 78 h 110"/>
                  <a:gd name="T38" fmla="*/ 9 w 80"/>
                  <a:gd name="T39" fmla="*/ 78 h 110"/>
                  <a:gd name="T40" fmla="*/ 9 w 80"/>
                  <a:gd name="T41" fmla="*/ 78 h 110"/>
                  <a:gd name="T42" fmla="*/ 6 w 80"/>
                  <a:gd name="T43" fmla="*/ 66 h 110"/>
                  <a:gd name="T44" fmla="*/ 4 w 80"/>
                  <a:gd name="T45" fmla="*/ 55 h 110"/>
                  <a:gd name="T46" fmla="*/ 6 w 80"/>
                  <a:gd name="T47" fmla="*/ 44 h 110"/>
                  <a:gd name="T48" fmla="*/ 7 w 80"/>
                  <a:gd name="T49" fmla="*/ 34 h 110"/>
                  <a:gd name="T50" fmla="*/ 13 w 80"/>
                  <a:gd name="T51" fmla="*/ 27 h 110"/>
                  <a:gd name="T52" fmla="*/ 19 w 80"/>
                  <a:gd name="T53" fmla="*/ 19 h 110"/>
                  <a:gd name="T54" fmla="*/ 26 w 80"/>
                  <a:gd name="T55" fmla="*/ 13 h 110"/>
                  <a:gd name="T56" fmla="*/ 36 w 80"/>
                  <a:gd name="T57" fmla="*/ 8 h 110"/>
                  <a:gd name="T58" fmla="*/ 45 w 80"/>
                  <a:gd name="T59" fmla="*/ 4 h 110"/>
                  <a:gd name="T60" fmla="*/ 55 w 80"/>
                  <a:gd name="T61" fmla="*/ 4 h 110"/>
                  <a:gd name="T62" fmla="*/ 66 w 80"/>
                  <a:gd name="T63" fmla="*/ 6 h 110"/>
                  <a:gd name="T64" fmla="*/ 78 w 80"/>
                  <a:gd name="T65" fmla="*/ 10 h 110"/>
                  <a:gd name="T66" fmla="*/ 78 w 80"/>
                  <a:gd name="T67" fmla="*/ 8 h 110"/>
                  <a:gd name="T68" fmla="*/ 80 w 80"/>
                  <a:gd name="T69" fmla="*/ 6 h 110"/>
                  <a:gd name="T70" fmla="*/ 21 w 80"/>
                  <a:gd name="T71" fmla="*/ 99 h 110"/>
                  <a:gd name="T72" fmla="*/ 28 w 80"/>
                  <a:gd name="T73" fmla="*/ 102 h 110"/>
                  <a:gd name="T74" fmla="*/ 36 w 80"/>
                  <a:gd name="T75" fmla="*/ 106 h 110"/>
                  <a:gd name="T76" fmla="*/ 44 w 80"/>
                  <a:gd name="T77" fmla="*/ 108 h 110"/>
                  <a:gd name="T78" fmla="*/ 53 w 80"/>
                  <a:gd name="T79" fmla="*/ 110 h 110"/>
                  <a:gd name="T80" fmla="*/ 53 w 80"/>
                  <a:gd name="T81" fmla="*/ 108 h 110"/>
                  <a:gd name="T82" fmla="*/ 53 w 80"/>
                  <a:gd name="T83" fmla="*/ 106 h 110"/>
                  <a:gd name="T84" fmla="*/ 44 w 80"/>
                  <a:gd name="T85" fmla="*/ 104 h 110"/>
                  <a:gd name="T86" fmla="*/ 32 w 80"/>
                  <a:gd name="T87" fmla="*/ 101 h 110"/>
                  <a:gd name="T88" fmla="*/ 25 w 80"/>
                  <a:gd name="T89" fmla="*/ 95 h 110"/>
                  <a:gd name="T90" fmla="*/ 17 w 80"/>
                  <a:gd name="T91" fmla="*/ 89 h 110"/>
                  <a:gd name="T92" fmla="*/ 19 w 80"/>
                  <a:gd name="T93" fmla="*/ 93 h 110"/>
                  <a:gd name="T94" fmla="*/ 21 w 80"/>
                  <a:gd name="T95" fmla="*/ 99 h 1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0"/>
                  <a:gd name="T145" fmla="*/ 0 h 110"/>
                  <a:gd name="T146" fmla="*/ 80 w 80"/>
                  <a:gd name="T147" fmla="*/ 110 h 11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" name="Freeform 422">
                <a:extLst>
                  <a:ext uri="{FF2B5EF4-FFF2-40B4-BE49-F238E27FC236}">
                    <a16:creationId xmlns:a16="http://schemas.microsoft.com/office/drawing/2014/main" id="{8A756B26-1E36-4536-B283-467E145AAF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>
                  <a:gd name="T0" fmla="*/ 76 w 76"/>
                  <a:gd name="T1" fmla="*/ 6 h 106"/>
                  <a:gd name="T2" fmla="*/ 64 w 76"/>
                  <a:gd name="T3" fmla="*/ 2 h 106"/>
                  <a:gd name="T4" fmla="*/ 53 w 76"/>
                  <a:gd name="T5" fmla="*/ 0 h 106"/>
                  <a:gd name="T6" fmla="*/ 45 w 76"/>
                  <a:gd name="T7" fmla="*/ 0 h 106"/>
                  <a:gd name="T8" fmla="*/ 38 w 76"/>
                  <a:gd name="T9" fmla="*/ 2 h 106"/>
                  <a:gd name="T10" fmla="*/ 30 w 76"/>
                  <a:gd name="T11" fmla="*/ 4 h 106"/>
                  <a:gd name="T12" fmla="*/ 24 w 76"/>
                  <a:gd name="T13" fmla="*/ 8 h 106"/>
                  <a:gd name="T14" fmla="*/ 19 w 76"/>
                  <a:gd name="T15" fmla="*/ 13 h 106"/>
                  <a:gd name="T16" fmla="*/ 13 w 76"/>
                  <a:gd name="T17" fmla="*/ 17 h 106"/>
                  <a:gd name="T18" fmla="*/ 9 w 76"/>
                  <a:gd name="T19" fmla="*/ 23 h 106"/>
                  <a:gd name="T20" fmla="*/ 5 w 76"/>
                  <a:gd name="T21" fmla="*/ 30 h 106"/>
                  <a:gd name="T22" fmla="*/ 4 w 76"/>
                  <a:gd name="T23" fmla="*/ 36 h 106"/>
                  <a:gd name="T24" fmla="*/ 2 w 76"/>
                  <a:gd name="T25" fmla="*/ 42 h 106"/>
                  <a:gd name="T26" fmla="*/ 0 w 76"/>
                  <a:gd name="T27" fmla="*/ 47 h 106"/>
                  <a:gd name="T28" fmla="*/ 0 w 76"/>
                  <a:gd name="T29" fmla="*/ 53 h 106"/>
                  <a:gd name="T30" fmla="*/ 2 w 76"/>
                  <a:gd name="T31" fmla="*/ 63 h 106"/>
                  <a:gd name="T32" fmla="*/ 4 w 76"/>
                  <a:gd name="T33" fmla="*/ 72 h 106"/>
                  <a:gd name="T34" fmla="*/ 5 w 76"/>
                  <a:gd name="T35" fmla="*/ 74 h 106"/>
                  <a:gd name="T36" fmla="*/ 7 w 76"/>
                  <a:gd name="T37" fmla="*/ 76 h 106"/>
                  <a:gd name="T38" fmla="*/ 13 w 76"/>
                  <a:gd name="T39" fmla="*/ 83 h 106"/>
                  <a:gd name="T40" fmla="*/ 17 w 76"/>
                  <a:gd name="T41" fmla="*/ 93 h 106"/>
                  <a:gd name="T42" fmla="*/ 24 w 76"/>
                  <a:gd name="T43" fmla="*/ 97 h 106"/>
                  <a:gd name="T44" fmla="*/ 32 w 76"/>
                  <a:gd name="T45" fmla="*/ 102 h 106"/>
                  <a:gd name="T46" fmla="*/ 42 w 76"/>
                  <a:gd name="T47" fmla="*/ 104 h 106"/>
                  <a:gd name="T48" fmla="*/ 51 w 76"/>
                  <a:gd name="T49" fmla="*/ 106 h 106"/>
                  <a:gd name="T50" fmla="*/ 51 w 76"/>
                  <a:gd name="T51" fmla="*/ 104 h 106"/>
                  <a:gd name="T52" fmla="*/ 51 w 76"/>
                  <a:gd name="T53" fmla="*/ 102 h 106"/>
                  <a:gd name="T54" fmla="*/ 42 w 76"/>
                  <a:gd name="T55" fmla="*/ 100 h 106"/>
                  <a:gd name="T56" fmla="*/ 32 w 76"/>
                  <a:gd name="T57" fmla="*/ 97 h 106"/>
                  <a:gd name="T58" fmla="*/ 24 w 76"/>
                  <a:gd name="T59" fmla="*/ 93 h 106"/>
                  <a:gd name="T60" fmla="*/ 17 w 76"/>
                  <a:gd name="T61" fmla="*/ 87 h 106"/>
                  <a:gd name="T62" fmla="*/ 11 w 76"/>
                  <a:gd name="T63" fmla="*/ 80 h 106"/>
                  <a:gd name="T64" fmla="*/ 7 w 76"/>
                  <a:gd name="T65" fmla="*/ 72 h 106"/>
                  <a:gd name="T66" fmla="*/ 5 w 76"/>
                  <a:gd name="T67" fmla="*/ 63 h 106"/>
                  <a:gd name="T68" fmla="*/ 4 w 76"/>
                  <a:gd name="T69" fmla="*/ 53 h 106"/>
                  <a:gd name="T70" fmla="*/ 5 w 76"/>
                  <a:gd name="T71" fmla="*/ 44 h 106"/>
                  <a:gd name="T72" fmla="*/ 7 w 76"/>
                  <a:gd name="T73" fmla="*/ 34 h 106"/>
                  <a:gd name="T74" fmla="*/ 13 w 76"/>
                  <a:gd name="T75" fmla="*/ 25 h 106"/>
                  <a:gd name="T76" fmla="*/ 19 w 76"/>
                  <a:gd name="T77" fmla="*/ 19 h 106"/>
                  <a:gd name="T78" fmla="*/ 26 w 76"/>
                  <a:gd name="T79" fmla="*/ 11 h 106"/>
                  <a:gd name="T80" fmla="*/ 34 w 76"/>
                  <a:gd name="T81" fmla="*/ 8 h 106"/>
                  <a:gd name="T82" fmla="*/ 43 w 76"/>
                  <a:gd name="T83" fmla="*/ 4 h 106"/>
                  <a:gd name="T84" fmla="*/ 53 w 76"/>
                  <a:gd name="T85" fmla="*/ 4 h 106"/>
                  <a:gd name="T86" fmla="*/ 64 w 76"/>
                  <a:gd name="T87" fmla="*/ 6 h 106"/>
                  <a:gd name="T88" fmla="*/ 74 w 76"/>
                  <a:gd name="T89" fmla="*/ 9 h 106"/>
                  <a:gd name="T90" fmla="*/ 74 w 76"/>
                  <a:gd name="T91" fmla="*/ 9 h 106"/>
                  <a:gd name="T92" fmla="*/ 74 w 76"/>
                  <a:gd name="T93" fmla="*/ 8 h 106"/>
                  <a:gd name="T94" fmla="*/ 76 w 76"/>
                  <a:gd name="T95" fmla="*/ 8 h 106"/>
                  <a:gd name="T96" fmla="*/ 76 w 76"/>
                  <a:gd name="T97" fmla="*/ 6 h 10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6"/>
                  <a:gd name="T148" fmla="*/ 0 h 106"/>
                  <a:gd name="T149" fmla="*/ 76 w 76"/>
                  <a:gd name="T150" fmla="*/ 106 h 10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" name="Freeform 423">
                <a:extLst>
                  <a:ext uri="{FF2B5EF4-FFF2-40B4-BE49-F238E27FC236}">
                    <a16:creationId xmlns:a16="http://schemas.microsoft.com/office/drawing/2014/main" id="{9AEB42F7-E677-4206-A633-57024FC19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>
                  <a:gd name="T0" fmla="*/ 74 w 74"/>
                  <a:gd name="T1" fmla="*/ 6 h 102"/>
                  <a:gd name="T2" fmla="*/ 62 w 74"/>
                  <a:gd name="T3" fmla="*/ 2 h 102"/>
                  <a:gd name="T4" fmla="*/ 51 w 74"/>
                  <a:gd name="T5" fmla="*/ 0 h 102"/>
                  <a:gd name="T6" fmla="*/ 41 w 74"/>
                  <a:gd name="T7" fmla="*/ 0 h 102"/>
                  <a:gd name="T8" fmla="*/ 32 w 74"/>
                  <a:gd name="T9" fmla="*/ 4 h 102"/>
                  <a:gd name="T10" fmla="*/ 22 w 74"/>
                  <a:gd name="T11" fmla="*/ 9 h 102"/>
                  <a:gd name="T12" fmla="*/ 15 w 74"/>
                  <a:gd name="T13" fmla="*/ 15 h 102"/>
                  <a:gd name="T14" fmla="*/ 9 w 74"/>
                  <a:gd name="T15" fmla="*/ 23 h 102"/>
                  <a:gd name="T16" fmla="*/ 3 w 74"/>
                  <a:gd name="T17" fmla="*/ 30 h 102"/>
                  <a:gd name="T18" fmla="*/ 2 w 74"/>
                  <a:gd name="T19" fmla="*/ 40 h 102"/>
                  <a:gd name="T20" fmla="*/ 0 w 74"/>
                  <a:gd name="T21" fmla="*/ 51 h 102"/>
                  <a:gd name="T22" fmla="*/ 2 w 74"/>
                  <a:gd name="T23" fmla="*/ 62 h 102"/>
                  <a:gd name="T24" fmla="*/ 5 w 74"/>
                  <a:gd name="T25" fmla="*/ 74 h 102"/>
                  <a:gd name="T26" fmla="*/ 9 w 74"/>
                  <a:gd name="T27" fmla="*/ 80 h 102"/>
                  <a:gd name="T28" fmla="*/ 13 w 74"/>
                  <a:gd name="T29" fmla="*/ 85 h 102"/>
                  <a:gd name="T30" fmla="*/ 21 w 74"/>
                  <a:gd name="T31" fmla="*/ 91 h 102"/>
                  <a:gd name="T32" fmla="*/ 28 w 74"/>
                  <a:gd name="T33" fmla="*/ 97 h 102"/>
                  <a:gd name="T34" fmla="*/ 40 w 74"/>
                  <a:gd name="T35" fmla="*/ 100 h 102"/>
                  <a:gd name="T36" fmla="*/ 49 w 74"/>
                  <a:gd name="T37" fmla="*/ 102 h 102"/>
                  <a:gd name="T38" fmla="*/ 49 w 74"/>
                  <a:gd name="T39" fmla="*/ 100 h 102"/>
                  <a:gd name="T40" fmla="*/ 49 w 74"/>
                  <a:gd name="T41" fmla="*/ 98 h 102"/>
                  <a:gd name="T42" fmla="*/ 40 w 74"/>
                  <a:gd name="T43" fmla="*/ 97 h 102"/>
                  <a:gd name="T44" fmla="*/ 32 w 74"/>
                  <a:gd name="T45" fmla="*/ 95 h 102"/>
                  <a:gd name="T46" fmla="*/ 24 w 74"/>
                  <a:gd name="T47" fmla="*/ 89 h 102"/>
                  <a:gd name="T48" fmla="*/ 17 w 74"/>
                  <a:gd name="T49" fmla="*/ 83 h 102"/>
                  <a:gd name="T50" fmla="*/ 11 w 74"/>
                  <a:gd name="T51" fmla="*/ 78 h 102"/>
                  <a:gd name="T52" fmla="*/ 7 w 74"/>
                  <a:gd name="T53" fmla="*/ 68 h 102"/>
                  <a:gd name="T54" fmla="*/ 5 w 74"/>
                  <a:gd name="T55" fmla="*/ 61 h 102"/>
                  <a:gd name="T56" fmla="*/ 3 w 74"/>
                  <a:gd name="T57" fmla="*/ 51 h 102"/>
                  <a:gd name="T58" fmla="*/ 5 w 74"/>
                  <a:gd name="T59" fmla="*/ 42 h 102"/>
                  <a:gd name="T60" fmla="*/ 7 w 74"/>
                  <a:gd name="T61" fmla="*/ 32 h 102"/>
                  <a:gd name="T62" fmla="*/ 11 w 74"/>
                  <a:gd name="T63" fmla="*/ 25 h 102"/>
                  <a:gd name="T64" fmla="*/ 17 w 74"/>
                  <a:gd name="T65" fmla="*/ 17 h 102"/>
                  <a:gd name="T66" fmla="*/ 24 w 74"/>
                  <a:gd name="T67" fmla="*/ 11 h 102"/>
                  <a:gd name="T68" fmla="*/ 32 w 74"/>
                  <a:gd name="T69" fmla="*/ 7 h 102"/>
                  <a:gd name="T70" fmla="*/ 41 w 74"/>
                  <a:gd name="T71" fmla="*/ 4 h 102"/>
                  <a:gd name="T72" fmla="*/ 51 w 74"/>
                  <a:gd name="T73" fmla="*/ 4 h 102"/>
                  <a:gd name="T74" fmla="*/ 62 w 74"/>
                  <a:gd name="T75" fmla="*/ 6 h 102"/>
                  <a:gd name="T76" fmla="*/ 72 w 74"/>
                  <a:gd name="T77" fmla="*/ 7 h 102"/>
                  <a:gd name="T78" fmla="*/ 72 w 74"/>
                  <a:gd name="T79" fmla="*/ 7 h 102"/>
                  <a:gd name="T80" fmla="*/ 72 w 74"/>
                  <a:gd name="T81" fmla="*/ 6 h 102"/>
                  <a:gd name="T82" fmla="*/ 74 w 74"/>
                  <a:gd name="T83" fmla="*/ 6 h 102"/>
                  <a:gd name="T84" fmla="*/ 74 w 74"/>
                  <a:gd name="T85" fmla="*/ 6 h 10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74"/>
                  <a:gd name="T130" fmla="*/ 0 h 102"/>
                  <a:gd name="T131" fmla="*/ 74 w 74"/>
                  <a:gd name="T132" fmla="*/ 102 h 10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4" name="Freeform 424">
                <a:extLst>
                  <a:ext uri="{FF2B5EF4-FFF2-40B4-BE49-F238E27FC236}">
                    <a16:creationId xmlns:a16="http://schemas.microsoft.com/office/drawing/2014/main" id="{2A519DE9-F6F3-488A-A711-0ABB0A77B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>
                  <a:gd name="T0" fmla="*/ 70 w 70"/>
                  <a:gd name="T1" fmla="*/ 5 h 98"/>
                  <a:gd name="T2" fmla="*/ 60 w 70"/>
                  <a:gd name="T3" fmla="*/ 2 h 98"/>
                  <a:gd name="T4" fmla="*/ 49 w 70"/>
                  <a:gd name="T5" fmla="*/ 0 h 98"/>
                  <a:gd name="T6" fmla="*/ 39 w 70"/>
                  <a:gd name="T7" fmla="*/ 0 h 98"/>
                  <a:gd name="T8" fmla="*/ 30 w 70"/>
                  <a:gd name="T9" fmla="*/ 4 h 98"/>
                  <a:gd name="T10" fmla="*/ 22 w 70"/>
                  <a:gd name="T11" fmla="*/ 7 h 98"/>
                  <a:gd name="T12" fmla="*/ 15 w 70"/>
                  <a:gd name="T13" fmla="*/ 15 h 98"/>
                  <a:gd name="T14" fmla="*/ 9 w 70"/>
                  <a:gd name="T15" fmla="*/ 21 h 98"/>
                  <a:gd name="T16" fmla="*/ 3 w 70"/>
                  <a:gd name="T17" fmla="*/ 30 h 98"/>
                  <a:gd name="T18" fmla="*/ 1 w 70"/>
                  <a:gd name="T19" fmla="*/ 40 h 98"/>
                  <a:gd name="T20" fmla="*/ 0 w 70"/>
                  <a:gd name="T21" fmla="*/ 49 h 98"/>
                  <a:gd name="T22" fmla="*/ 1 w 70"/>
                  <a:gd name="T23" fmla="*/ 59 h 98"/>
                  <a:gd name="T24" fmla="*/ 3 w 70"/>
                  <a:gd name="T25" fmla="*/ 68 h 98"/>
                  <a:gd name="T26" fmla="*/ 7 w 70"/>
                  <a:gd name="T27" fmla="*/ 76 h 98"/>
                  <a:gd name="T28" fmla="*/ 13 w 70"/>
                  <a:gd name="T29" fmla="*/ 83 h 98"/>
                  <a:gd name="T30" fmla="*/ 20 w 70"/>
                  <a:gd name="T31" fmla="*/ 89 h 98"/>
                  <a:gd name="T32" fmla="*/ 28 w 70"/>
                  <a:gd name="T33" fmla="*/ 93 h 98"/>
                  <a:gd name="T34" fmla="*/ 38 w 70"/>
                  <a:gd name="T35" fmla="*/ 96 h 98"/>
                  <a:gd name="T36" fmla="*/ 47 w 70"/>
                  <a:gd name="T37" fmla="*/ 98 h 98"/>
                  <a:gd name="T38" fmla="*/ 47 w 70"/>
                  <a:gd name="T39" fmla="*/ 96 h 98"/>
                  <a:gd name="T40" fmla="*/ 47 w 70"/>
                  <a:gd name="T41" fmla="*/ 95 h 98"/>
                  <a:gd name="T42" fmla="*/ 39 w 70"/>
                  <a:gd name="T43" fmla="*/ 93 h 98"/>
                  <a:gd name="T44" fmla="*/ 30 w 70"/>
                  <a:gd name="T45" fmla="*/ 91 h 98"/>
                  <a:gd name="T46" fmla="*/ 22 w 70"/>
                  <a:gd name="T47" fmla="*/ 85 h 98"/>
                  <a:gd name="T48" fmla="*/ 17 w 70"/>
                  <a:gd name="T49" fmla="*/ 79 h 98"/>
                  <a:gd name="T50" fmla="*/ 11 w 70"/>
                  <a:gd name="T51" fmla="*/ 74 h 98"/>
                  <a:gd name="T52" fmla="*/ 7 w 70"/>
                  <a:gd name="T53" fmla="*/ 66 h 98"/>
                  <a:gd name="T54" fmla="*/ 5 w 70"/>
                  <a:gd name="T55" fmla="*/ 59 h 98"/>
                  <a:gd name="T56" fmla="*/ 3 w 70"/>
                  <a:gd name="T57" fmla="*/ 49 h 98"/>
                  <a:gd name="T58" fmla="*/ 5 w 70"/>
                  <a:gd name="T59" fmla="*/ 40 h 98"/>
                  <a:gd name="T60" fmla="*/ 7 w 70"/>
                  <a:gd name="T61" fmla="*/ 32 h 98"/>
                  <a:gd name="T62" fmla="*/ 11 w 70"/>
                  <a:gd name="T63" fmla="*/ 23 h 98"/>
                  <a:gd name="T64" fmla="*/ 17 w 70"/>
                  <a:gd name="T65" fmla="*/ 17 h 98"/>
                  <a:gd name="T66" fmla="*/ 24 w 70"/>
                  <a:gd name="T67" fmla="*/ 11 h 98"/>
                  <a:gd name="T68" fmla="*/ 32 w 70"/>
                  <a:gd name="T69" fmla="*/ 7 h 98"/>
                  <a:gd name="T70" fmla="*/ 39 w 70"/>
                  <a:gd name="T71" fmla="*/ 4 h 98"/>
                  <a:gd name="T72" fmla="*/ 49 w 70"/>
                  <a:gd name="T73" fmla="*/ 4 h 98"/>
                  <a:gd name="T74" fmla="*/ 60 w 70"/>
                  <a:gd name="T75" fmla="*/ 5 h 98"/>
                  <a:gd name="T76" fmla="*/ 70 w 70"/>
                  <a:gd name="T77" fmla="*/ 7 h 98"/>
                  <a:gd name="T78" fmla="*/ 70 w 70"/>
                  <a:gd name="T79" fmla="*/ 5 h 98"/>
                  <a:gd name="T80" fmla="*/ 70 w 70"/>
                  <a:gd name="T81" fmla="*/ 5 h 9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70"/>
                  <a:gd name="T124" fmla="*/ 0 h 98"/>
                  <a:gd name="T125" fmla="*/ 70 w 70"/>
                  <a:gd name="T126" fmla="*/ 98 h 9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5" name="Freeform 425">
                <a:extLst>
                  <a:ext uri="{FF2B5EF4-FFF2-40B4-BE49-F238E27FC236}">
                    <a16:creationId xmlns:a16="http://schemas.microsoft.com/office/drawing/2014/main" id="{537F11C1-56BD-4DB2-9F10-9F384393C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>
                  <a:gd name="T0" fmla="*/ 69 w 69"/>
                  <a:gd name="T1" fmla="*/ 3 h 94"/>
                  <a:gd name="T2" fmla="*/ 59 w 69"/>
                  <a:gd name="T3" fmla="*/ 2 h 94"/>
                  <a:gd name="T4" fmla="*/ 48 w 69"/>
                  <a:gd name="T5" fmla="*/ 0 h 94"/>
                  <a:gd name="T6" fmla="*/ 38 w 69"/>
                  <a:gd name="T7" fmla="*/ 0 h 94"/>
                  <a:gd name="T8" fmla="*/ 29 w 69"/>
                  <a:gd name="T9" fmla="*/ 3 h 94"/>
                  <a:gd name="T10" fmla="*/ 21 w 69"/>
                  <a:gd name="T11" fmla="*/ 7 h 94"/>
                  <a:gd name="T12" fmla="*/ 14 w 69"/>
                  <a:gd name="T13" fmla="*/ 13 h 94"/>
                  <a:gd name="T14" fmla="*/ 8 w 69"/>
                  <a:gd name="T15" fmla="*/ 21 h 94"/>
                  <a:gd name="T16" fmla="*/ 4 w 69"/>
                  <a:gd name="T17" fmla="*/ 28 h 94"/>
                  <a:gd name="T18" fmla="*/ 2 w 69"/>
                  <a:gd name="T19" fmla="*/ 38 h 94"/>
                  <a:gd name="T20" fmla="*/ 0 w 69"/>
                  <a:gd name="T21" fmla="*/ 47 h 94"/>
                  <a:gd name="T22" fmla="*/ 2 w 69"/>
                  <a:gd name="T23" fmla="*/ 57 h 94"/>
                  <a:gd name="T24" fmla="*/ 4 w 69"/>
                  <a:gd name="T25" fmla="*/ 64 h 94"/>
                  <a:gd name="T26" fmla="*/ 8 w 69"/>
                  <a:gd name="T27" fmla="*/ 74 h 94"/>
                  <a:gd name="T28" fmla="*/ 14 w 69"/>
                  <a:gd name="T29" fmla="*/ 79 h 94"/>
                  <a:gd name="T30" fmla="*/ 21 w 69"/>
                  <a:gd name="T31" fmla="*/ 85 h 94"/>
                  <a:gd name="T32" fmla="*/ 29 w 69"/>
                  <a:gd name="T33" fmla="*/ 91 h 94"/>
                  <a:gd name="T34" fmla="*/ 37 w 69"/>
                  <a:gd name="T35" fmla="*/ 93 h 94"/>
                  <a:gd name="T36" fmla="*/ 46 w 69"/>
                  <a:gd name="T37" fmla="*/ 94 h 94"/>
                  <a:gd name="T38" fmla="*/ 46 w 69"/>
                  <a:gd name="T39" fmla="*/ 93 h 94"/>
                  <a:gd name="T40" fmla="*/ 46 w 69"/>
                  <a:gd name="T41" fmla="*/ 91 h 94"/>
                  <a:gd name="T42" fmla="*/ 46 w 69"/>
                  <a:gd name="T43" fmla="*/ 91 h 94"/>
                  <a:gd name="T44" fmla="*/ 46 w 69"/>
                  <a:gd name="T45" fmla="*/ 91 h 94"/>
                  <a:gd name="T46" fmla="*/ 38 w 69"/>
                  <a:gd name="T47" fmla="*/ 89 h 94"/>
                  <a:gd name="T48" fmla="*/ 31 w 69"/>
                  <a:gd name="T49" fmla="*/ 87 h 94"/>
                  <a:gd name="T50" fmla="*/ 23 w 69"/>
                  <a:gd name="T51" fmla="*/ 83 h 94"/>
                  <a:gd name="T52" fmla="*/ 18 w 69"/>
                  <a:gd name="T53" fmla="*/ 77 h 94"/>
                  <a:gd name="T54" fmla="*/ 12 w 69"/>
                  <a:gd name="T55" fmla="*/ 70 h 94"/>
                  <a:gd name="T56" fmla="*/ 8 w 69"/>
                  <a:gd name="T57" fmla="*/ 64 h 94"/>
                  <a:gd name="T58" fmla="*/ 6 w 69"/>
                  <a:gd name="T59" fmla="*/ 55 h 94"/>
                  <a:gd name="T60" fmla="*/ 4 w 69"/>
                  <a:gd name="T61" fmla="*/ 47 h 94"/>
                  <a:gd name="T62" fmla="*/ 6 w 69"/>
                  <a:gd name="T63" fmla="*/ 38 h 94"/>
                  <a:gd name="T64" fmla="*/ 8 w 69"/>
                  <a:gd name="T65" fmla="*/ 30 h 94"/>
                  <a:gd name="T66" fmla="*/ 12 w 69"/>
                  <a:gd name="T67" fmla="*/ 22 h 94"/>
                  <a:gd name="T68" fmla="*/ 18 w 69"/>
                  <a:gd name="T69" fmla="*/ 17 h 94"/>
                  <a:gd name="T70" fmla="*/ 23 w 69"/>
                  <a:gd name="T71" fmla="*/ 11 h 94"/>
                  <a:gd name="T72" fmla="*/ 31 w 69"/>
                  <a:gd name="T73" fmla="*/ 7 h 94"/>
                  <a:gd name="T74" fmla="*/ 38 w 69"/>
                  <a:gd name="T75" fmla="*/ 3 h 94"/>
                  <a:gd name="T76" fmla="*/ 48 w 69"/>
                  <a:gd name="T77" fmla="*/ 3 h 94"/>
                  <a:gd name="T78" fmla="*/ 57 w 69"/>
                  <a:gd name="T79" fmla="*/ 5 h 94"/>
                  <a:gd name="T80" fmla="*/ 67 w 69"/>
                  <a:gd name="T81" fmla="*/ 7 h 94"/>
                  <a:gd name="T82" fmla="*/ 69 w 69"/>
                  <a:gd name="T83" fmla="*/ 5 h 94"/>
                  <a:gd name="T84" fmla="*/ 69 w 69"/>
                  <a:gd name="T85" fmla="*/ 3 h 9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9"/>
                  <a:gd name="T130" fmla="*/ 0 h 94"/>
                  <a:gd name="T131" fmla="*/ 69 w 69"/>
                  <a:gd name="T132" fmla="*/ 94 h 9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6" name="Freeform 426">
                <a:extLst>
                  <a:ext uri="{FF2B5EF4-FFF2-40B4-BE49-F238E27FC236}">
                    <a16:creationId xmlns:a16="http://schemas.microsoft.com/office/drawing/2014/main" id="{BEED5ED4-1886-40DF-91AD-3245A50F3A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>
                  <a:gd name="T0" fmla="*/ 67 w 67"/>
                  <a:gd name="T1" fmla="*/ 3 h 91"/>
                  <a:gd name="T2" fmla="*/ 57 w 67"/>
                  <a:gd name="T3" fmla="*/ 1 h 91"/>
                  <a:gd name="T4" fmla="*/ 46 w 67"/>
                  <a:gd name="T5" fmla="*/ 0 h 91"/>
                  <a:gd name="T6" fmla="*/ 36 w 67"/>
                  <a:gd name="T7" fmla="*/ 0 h 91"/>
                  <a:gd name="T8" fmla="*/ 29 w 67"/>
                  <a:gd name="T9" fmla="*/ 3 h 91"/>
                  <a:gd name="T10" fmla="*/ 21 w 67"/>
                  <a:gd name="T11" fmla="*/ 7 h 91"/>
                  <a:gd name="T12" fmla="*/ 14 w 67"/>
                  <a:gd name="T13" fmla="*/ 13 h 91"/>
                  <a:gd name="T14" fmla="*/ 8 w 67"/>
                  <a:gd name="T15" fmla="*/ 19 h 91"/>
                  <a:gd name="T16" fmla="*/ 4 w 67"/>
                  <a:gd name="T17" fmla="*/ 28 h 91"/>
                  <a:gd name="T18" fmla="*/ 2 w 67"/>
                  <a:gd name="T19" fmla="*/ 36 h 91"/>
                  <a:gd name="T20" fmla="*/ 0 w 67"/>
                  <a:gd name="T21" fmla="*/ 45 h 91"/>
                  <a:gd name="T22" fmla="*/ 2 w 67"/>
                  <a:gd name="T23" fmla="*/ 55 h 91"/>
                  <a:gd name="T24" fmla="*/ 4 w 67"/>
                  <a:gd name="T25" fmla="*/ 62 h 91"/>
                  <a:gd name="T26" fmla="*/ 8 w 67"/>
                  <a:gd name="T27" fmla="*/ 70 h 91"/>
                  <a:gd name="T28" fmla="*/ 14 w 67"/>
                  <a:gd name="T29" fmla="*/ 75 h 91"/>
                  <a:gd name="T30" fmla="*/ 19 w 67"/>
                  <a:gd name="T31" fmla="*/ 81 h 91"/>
                  <a:gd name="T32" fmla="*/ 27 w 67"/>
                  <a:gd name="T33" fmla="*/ 87 h 91"/>
                  <a:gd name="T34" fmla="*/ 36 w 67"/>
                  <a:gd name="T35" fmla="*/ 89 h 91"/>
                  <a:gd name="T36" fmla="*/ 44 w 67"/>
                  <a:gd name="T37" fmla="*/ 91 h 91"/>
                  <a:gd name="T38" fmla="*/ 44 w 67"/>
                  <a:gd name="T39" fmla="*/ 91 h 91"/>
                  <a:gd name="T40" fmla="*/ 44 w 67"/>
                  <a:gd name="T41" fmla="*/ 89 h 91"/>
                  <a:gd name="T42" fmla="*/ 44 w 67"/>
                  <a:gd name="T43" fmla="*/ 89 h 91"/>
                  <a:gd name="T44" fmla="*/ 44 w 67"/>
                  <a:gd name="T45" fmla="*/ 87 h 91"/>
                  <a:gd name="T46" fmla="*/ 36 w 67"/>
                  <a:gd name="T47" fmla="*/ 85 h 91"/>
                  <a:gd name="T48" fmla="*/ 29 w 67"/>
                  <a:gd name="T49" fmla="*/ 83 h 91"/>
                  <a:gd name="T50" fmla="*/ 23 w 67"/>
                  <a:gd name="T51" fmla="*/ 79 h 91"/>
                  <a:gd name="T52" fmla="*/ 16 w 67"/>
                  <a:gd name="T53" fmla="*/ 74 h 91"/>
                  <a:gd name="T54" fmla="*/ 12 w 67"/>
                  <a:gd name="T55" fmla="*/ 68 h 91"/>
                  <a:gd name="T56" fmla="*/ 8 w 67"/>
                  <a:gd name="T57" fmla="*/ 60 h 91"/>
                  <a:gd name="T58" fmla="*/ 6 w 67"/>
                  <a:gd name="T59" fmla="*/ 53 h 91"/>
                  <a:gd name="T60" fmla="*/ 4 w 67"/>
                  <a:gd name="T61" fmla="*/ 45 h 91"/>
                  <a:gd name="T62" fmla="*/ 6 w 67"/>
                  <a:gd name="T63" fmla="*/ 36 h 91"/>
                  <a:gd name="T64" fmla="*/ 8 w 67"/>
                  <a:gd name="T65" fmla="*/ 28 h 91"/>
                  <a:gd name="T66" fmla="*/ 12 w 67"/>
                  <a:gd name="T67" fmla="*/ 22 h 91"/>
                  <a:gd name="T68" fmla="*/ 17 w 67"/>
                  <a:gd name="T69" fmla="*/ 15 h 91"/>
                  <a:gd name="T70" fmla="*/ 23 w 67"/>
                  <a:gd name="T71" fmla="*/ 11 h 91"/>
                  <a:gd name="T72" fmla="*/ 31 w 67"/>
                  <a:gd name="T73" fmla="*/ 7 h 91"/>
                  <a:gd name="T74" fmla="*/ 38 w 67"/>
                  <a:gd name="T75" fmla="*/ 3 h 91"/>
                  <a:gd name="T76" fmla="*/ 46 w 67"/>
                  <a:gd name="T77" fmla="*/ 3 h 91"/>
                  <a:gd name="T78" fmla="*/ 55 w 67"/>
                  <a:gd name="T79" fmla="*/ 5 h 91"/>
                  <a:gd name="T80" fmla="*/ 65 w 67"/>
                  <a:gd name="T81" fmla="*/ 7 h 91"/>
                  <a:gd name="T82" fmla="*/ 65 w 67"/>
                  <a:gd name="T83" fmla="*/ 5 h 91"/>
                  <a:gd name="T84" fmla="*/ 67 w 67"/>
                  <a:gd name="T85" fmla="*/ 3 h 9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7"/>
                  <a:gd name="T130" fmla="*/ 0 h 91"/>
                  <a:gd name="T131" fmla="*/ 67 w 67"/>
                  <a:gd name="T132" fmla="*/ 91 h 91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" name="Freeform 427">
                <a:extLst>
                  <a:ext uri="{FF2B5EF4-FFF2-40B4-BE49-F238E27FC236}">
                    <a16:creationId xmlns:a16="http://schemas.microsoft.com/office/drawing/2014/main" id="{45BD4D14-F465-48BB-962B-A6A501290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>
                  <a:gd name="T0" fmla="*/ 63 w 63"/>
                  <a:gd name="T1" fmla="*/ 4 h 88"/>
                  <a:gd name="T2" fmla="*/ 53 w 63"/>
                  <a:gd name="T3" fmla="*/ 2 h 88"/>
                  <a:gd name="T4" fmla="*/ 44 w 63"/>
                  <a:gd name="T5" fmla="*/ 0 h 88"/>
                  <a:gd name="T6" fmla="*/ 34 w 63"/>
                  <a:gd name="T7" fmla="*/ 0 h 88"/>
                  <a:gd name="T8" fmla="*/ 27 w 63"/>
                  <a:gd name="T9" fmla="*/ 4 h 88"/>
                  <a:gd name="T10" fmla="*/ 19 w 63"/>
                  <a:gd name="T11" fmla="*/ 8 h 88"/>
                  <a:gd name="T12" fmla="*/ 14 w 63"/>
                  <a:gd name="T13" fmla="*/ 14 h 88"/>
                  <a:gd name="T14" fmla="*/ 8 w 63"/>
                  <a:gd name="T15" fmla="*/ 19 h 88"/>
                  <a:gd name="T16" fmla="*/ 4 w 63"/>
                  <a:gd name="T17" fmla="*/ 27 h 88"/>
                  <a:gd name="T18" fmla="*/ 2 w 63"/>
                  <a:gd name="T19" fmla="*/ 35 h 88"/>
                  <a:gd name="T20" fmla="*/ 0 w 63"/>
                  <a:gd name="T21" fmla="*/ 44 h 88"/>
                  <a:gd name="T22" fmla="*/ 2 w 63"/>
                  <a:gd name="T23" fmla="*/ 52 h 88"/>
                  <a:gd name="T24" fmla="*/ 4 w 63"/>
                  <a:gd name="T25" fmla="*/ 61 h 88"/>
                  <a:gd name="T26" fmla="*/ 8 w 63"/>
                  <a:gd name="T27" fmla="*/ 67 h 88"/>
                  <a:gd name="T28" fmla="*/ 14 w 63"/>
                  <a:gd name="T29" fmla="*/ 74 h 88"/>
                  <a:gd name="T30" fmla="*/ 19 w 63"/>
                  <a:gd name="T31" fmla="*/ 80 h 88"/>
                  <a:gd name="T32" fmla="*/ 27 w 63"/>
                  <a:gd name="T33" fmla="*/ 84 h 88"/>
                  <a:gd name="T34" fmla="*/ 34 w 63"/>
                  <a:gd name="T35" fmla="*/ 86 h 88"/>
                  <a:gd name="T36" fmla="*/ 42 w 63"/>
                  <a:gd name="T37" fmla="*/ 88 h 88"/>
                  <a:gd name="T38" fmla="*/ 42 w 63"/>
                  <a:gd name="T39" fmla="*/ 86 h 88"/>
                  <a:gd name="T40" fmla="*/ 44 w 63"/>
                  <a:gd name="T41" fmla="*/ 84 h 88"/>
                  <a:gd name="T42" fmla="*/ 34 w 63"/>
                  <a:gd name="T43" fmla="*/ 82 h 88"/>
                  <a:gd name="T44" fmla="*/ 29 w 63"/>
                  <a:gd name="T45" fmla="*/ 80 h 88"/>
                  <a:gd name="T46" fmla="*/ 21 w 63"/>
                  <a:gd name="T47" fmla="*/ 76 h 88"/>
                  <a:gd name="T48" fmla="*/ 15 w 63"/>
                  <a:gd name="T49" fmla="*/ 71 h 88"/>
                  <a:gd name="T50" fmla="*/ 12 w 63"/>
                  <a:gd name="T51" fmla="*/ 65 h 88"/>
                  <a:gd name="T52" fmla="*/ 8 w 63"/>
                  <a:gd name="T53" fmla="*/ 59 h 88"/>
                  <a:gd name="T54" fmla="*/ 6 w 63"/>
                  <a:gd name="T55" fmla="*/ 52 h 88"/>
                  <a:gd name="T56" fmla="*/ 4 w 63"/>
                  <a:gd name="T57" fmla="*/ 44 h 88"/>
                  <a:gd name="T58" fmla="*/ 6 w 63"/>
                  <a:gd name="T59" fmla="*/ 36 h 88"/>
                  <a:gd name="T60" fmla="*/ 8 w 63"/>
                  <a:gd name="T61" fmla="*/ 29 h 88"/>
                  <a:gd name="T62" fmla="*/ 12 w 63"/>
                  <a:gd name="T63" fmla="*/ 21 h 88"/>
                  <a:gd name="T64" fmla="*/ 15 w 63"/>
                  <a:gd name="T65" fmla="*/ 16 h 88"/>
                  <a:gd name="T66" fmla="*/ 21 w 63"/>
                  <a:gd name="T67" fmla="*/ 10 h 88"/>
                  <a:gd name="T68" fmla="*/ 29 w 63"/>
                  <a:gd name="T69" fmla="*/ 8 h 88"/>
                  <a:gd name="T70" fmla="*/ 36 w 63"/>
                  <a:gd name="T71" fmla="*/ 4 h 88"/>
                  <a:gd name="T72" fmla="*/ 44 w 63"/>
                  <a:gd name="T73" fmla="*/ 4 h 88"/>
                  <a:gd name="T74" fmla="*/ 53 w 63"/>
                  <a:gd name="T75" fmla="*/ 4 h 88"/>
                  <a:gd name="T76" fmla="*/ 61 w 63"/>
                  <a:gd name="T77" fmla="*/ 8 h 88"/>
                  <a:gd name="T78" fmla="*/ 63 w 63"/>
                  <a:gd name="T79" fmla="*/ 6 h 88"/>
                  <a:gd name="T80" fmla="*/ 63 w 63"/>
                  <a:gd name="T81" fmla="*/ 4 h 8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63"/>
                  <a:gd name="T124" fmla="*/ 0 h 88"/>
                  <a:gd name="T125" fmla="*/ 63 w 63"/>
                  <a:gd name="T126" fmla="*/ 88 h 8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" name="Freeform 428">
                <a:extLst>
                  <a:ext uri="{FF2B5EF4-FFF2-40B4-BE49-F238E27FC236}">
                    <a16:creationId xmlns:a16="http://schemas.microsoft.com/office/drawing/2014/main" id="{58097343-6FB5-420F-B5A6-7ED7304442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>
                  <a:gd name="T0" fmla="*/ 61 w 61"/>
                  <a:gd name="T1" fmla="*/ 4 h 84"/>
                  <a:gd name="T2" fmla="*/ 51 w 61"/>
                  <a:gd name="T3" fmla="*/ 2 h 84"/>
                  <a:gd name="T4" fmla="*/ 42 w 61"/>
                  <a:gd name="T5" fmla="*/ 0 h 84"/>
                  <a:gd name="T6" fmla="*/ 34 w 61"/>
                  <a:gd name="T7" fmla="*/ 0 h 84"/>
                  <a:gd name="T8" fmla="*/ 27 w 61"/>
                  <a:gd name="T9" fmla="*/ 4 h 84"/>
                  <a:gd name="T10" fmla="*/ 19 w 61"/>
                  <a:gd name="T11" fmla="*/ 8 h 84"/>
                  <a:gd name="T12" fmla="*/ 13 w 61"/>
                  <a:gd name="T13" fmla="*/ 12 h 84"/>
                  <a:gd name="T14" fmla="*/ 8 w 61"/>
                  <a:gd name="T15" fmla="*/ 19 h 84"/>
                  <a:gd name="T16" fmla="*/ 4 w 61"/>
                  <a:gd name="T17" fmla="*/ 25 h 84"/>
                  <a:gd name="T18" fmla="*/ 2 w 61"/>
                  <a:gd name="T19" fmla="*/ 33 h 84"/>
                  <a:gd name="T20" fmla="*/ 0 w 61"/>
                  <a:gd name="T21" fmla="*/ 42 h 84"/>
                  <a:gd name="T22" fmla="*/ 2 w 61"/>
                  <a:gd name="T23" fmla="*/ 50 h 84"/>
                  <a:gd name="T24" fmla="*/ 4 w 61"/>
                  <a:gd name="T25" fmla="*/ 57 h 84"/>
                  <a:gd name="T26" fmla="*/ 8 w 61"/>
                  <a:gd name="T27" fmla="*/ 65 h 84"/>
                  <a:gd name="T28" fmla="*/ 12 w 61"/>
                  <a:gd name="T29" fmla="*/ 71 h 84"/>
                  <a:gd name="T30" fmla="*/ 19 w 61"/>
                  <a:gd name="T31" fmla="*/ 76 h 84"/>
                  <a:gd name="T32" fmla="*/ 25 w 61"/>
                  <a:gd name="T33" fmla="*/ 80 h 84"/>
                  <a:gd name="T34" fmla="*/ 32 w 61"/>
                  <a:gd name="T35" fmla="*/ 82 h 84"/>
                  <a:gd name="T36" fmla="*/ 40 w 61"/>
                  <a:gd name="T37" fmla="*/ 84 h 84"/>
                  <a:gd name="T38" fmla="*/ 42 w 61"/>
                  <a:gd name="T39" fmla="*/ 82 h 84"/>
                  <a:gd name="T40" fmla="*/ 42 w 61"/>
                  <a:gd name="T41" fmla="*/ 80 h 84"/>
                  <a:gd name="T42" fmla="*/ 34 w 61"/>
                  <a:gd name="T43" fmla="*/ 78 h 84"/>
                  <a:gd name="T44" fmla="*/ 27 w 61"/>
                  <a:gd name="T45" fmla="*/ 76 h 84"/>
                  <a:gd name="T46" fmla="*/ 21 w 61"/>
                  <a:gd name="T47" fmla="*/ 72 h 84"/>
                  <a:gd name="T48" fmla="*/ 15 w 61"/>
                  <a:gd name="T49" fmla="*/ 69 h 84"/>
                  <a:gd name="T50" fmla="*/ 10 w 61"/>
                  <a:gd name="T51" fmla="*/ 63 h 84"/>
                  <a:gd name="T52" fmla="*/ 8 w 61"/>
                  <a:gd name="T53" fmla="*/ 55 h 84"/>
                  <a:gd name="T54" fmla="*/ 6 w 61"/>
                  <a:gd name="T55" fmla="*/ 50 h 84"/>
                  <a:gd name="T56" fmla="*/ 4 w 61"/>
                  <a:gd name="T57" fmla="*/ 42 h 84"/>
                  <a:gd name="T58" fmla="*/ 6 w 61"/>
                  <a:gd name="T59" fmla="*/ 34 h 84"/>
                  <a:gd name="T60" fmla="*/ 8 w 61"/>
                  <a:gd name="T61" fmla="*/ 27 h 84"/>
                  <a:gd name="T62" fmla="*/ 12 w 61"/>
                  <a:gd name="T63" fmla="*/ 21 h 84"/>
                  <a:gd name="T64" fmla="*/ 15 w 61"/>
                  <a:gd name="T65" fmla="*/ 16 h 84"/>
                  <a:gd name="T66" fmla="*/ 21 w 61"/>
                  <a:gd name="T67" fmla="*/ 10 h 84"/>
                  <a:gd name="T68" fmla="*/ 27 w 61"/>
                  <a:gd name="T69" fmla="*/ 6 h 84"/>
                  <a:gd name="T70" fmla="*/ 34 w 61"/>
                  <a:gd name="T71" fmla="*/ 4 h 84"/>
                  <a:gd name="T72" fmla="*/ 42 w 61"/>
                  <a:gd name="T73" fmla="*/ 4 h 84"/>
                  <a:gd name="T74" fmla="*/ 51 w 61"/>
                  <a:gd name="T75" fmla="*/ 4 h 84"/>
                  <a:gd name="T76" fmla="*/ 59 w 61"/>
                  <a:gd name="T77" fmla="*/ 8 h 84"/>
                  <a:gd name="T78" fmla="*/ 59 w 61"/>
                  <a:gd name="T79" fmla="*/ 6 h 84"/>
                  <a:gd name="T80" fmla="*/ 61 w 61"/>
                  <a:gd name="T81" fmla="*/ 4 h 8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61"/>
                  <a:gd name="T124" fmla="*/ 0 h 84"/>
                  <a:gd name="T125" fmla="*/ 61 w 61"/>
                  <a:gd name="T126" fmla="*/ 84 h 8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" name="Freeform 429">
                <a:extLst>
                  <a:ext uri="{FF2B5EF4-FFF2-40B4-BE49-F238E27FC236}">
                    <a16:creationId xmlns:a16="http://schemas.microsoft.com/office/drawing/2014/main" id="{279B261F-FE10-445C-B87C-3BE02E8E30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>
                  <a:gd name="T0" fmla="*/ 57 w 57"/>
                  <a:gd name="T1" fmla="*/ 4 h 80"/>
                  <a:gd name="T2" fmla="*/ 49 w 57"/>
                  <a:gd name="T3" fmla="*/ 0 h 80"/>
                  <a:gd name="T4" fmla="*/ 40 w 57"/>
                  <a:gd name="T5" fmla="*/ 0 h 80"/>
                  <a:gd name="T6" fmla="*/ 32 w 57"/>
                  <a:gd name="T7" fmla="*/ 0 h 80"/>
                  <a:gd name="T8" fmla="*/ 25 w 57"/>
                  <a:gd name="T9" fmla="*/ 4 h 80"/>
                  <a:gd name="T10" fmla="*/ 17 w 57"/>
                  <a:gd name="T11" fmla="*/ 6 h 80"/>
                  <a:gd name="T12" fmla="*/ 11 w 57"/>
                  <a:gd name="T13" fmla="*/ 12 h 80"/>
                  <a:gd name="T14" fmla="*/ 8 w 57"/>
                  <a:gd name="T15" fmla="*/ 17 h 80"/>
                  <a:gd name="T16" fmla="*/ 4 w 57"/>
                  <a:gd name="T17" fmla="*/ 25 h 80"/>
                  <a:gd name="T18" fmla="*/ 2 w 57"/>
                  <a:gd name="T19" fmla="*/ 32 h 80"/>
                  <a:gd name="T20" fmla="*/ 0 w 57"/>
                  <a:gd name="T21" fmla="*/ 40 h 80"/>
                  <a:gd name="T22" fmla="*/ 2 w 57"/>
                  <a:gd name="T23" fmla="*/ 48 h 80"/>
                  <a:gd name="T24" fmla="*/ 4 w 57"/>
                  <a:gd name="T25" fmla="*/ 55 h 80"/>
                  <a:gd name="T26" fmla="*/ 8 w 57"/>
                  <a:gd name="T27" fmla="*/ 61 h 80"/>
                  <a:gd name="T28" fmla="*/ 11 w 57"/>
                  <a:gd name="T29" fmla="*/ 67 h 80"/>
                  <a:gd name="T30" fmla="*/ 17 w 57"/>
                  <a:gd name="T31" fmla="*/ 72 h 80"/>
                  <a:gd name="T32" fmla="*/ 25 w 57"/>
                  <a:gd name="T33" fmla="*/ 76 h 80"/>
                  <a:gd name="T34" fmla="*/ 30 w 57"/>
                  <a:gd name="T35" fmla="*/ 78 h 80"/>
                  <a:gd name="T36" fmla="*/ 40 w 57"/>
                  <a:gd name="T37" fmla="*/ 80 h 80"/>
                  <a:gd name="T38" fmla="*/ 40 w 57"/>
                  <a:gd name="T39" fmla="*/ 78 h 80"/>
                  <a:gd name="T40" fmla="*/ 40 w 57"/>
                  <a:gd name="T41" fmla="*/ 76 h 80"/>
                  <a:gd name="T42" fmla="*/ 32 w 57"/>
                  <a:gd name="T43" fmla="*/ 74 h 80"/>
                  <a:gd name="T44" fmla="*/ 25 w 57"/>
                  <a:gd name="T45" fmla="*/ 72 h 80"/>
                  <a:gd name="T46" fmla="*/ 19 w 57"/>
                  <a:gd name="T47" fmla="*/ 69 h 80"/>
                  <a:gd name="T48" fmla="*/ 15 w 57"/>
                  <a:gd name="T49" fmla="*/ 65 h 80"/>
                  <a:gd name="T50" fmla="*/ 10 w 57"/>
                  <a:gd name="T51" fmla="*/ 59 h 80"/>
                  <a:gd name="T52" fmla="*/ 8 w 57"/>
                  <a:gd name="T53" fmla="*/ 53 h 80"/>
                  <a:gd name="T54" fmla="*/ 4 w 57"/>
                  <a:gd name="T55" fmla="*/ 48 h 80"/>
                  <a:gd name="T56" fmla="*/ 4 w 57"/>
                  <a:gd name="T57" fmla="*/ 40 h 80"/>
                  <a:gd name="T58" fmla="*/ 6 w 57"/>
                  <a:gd name="T59" fmla="*/ 32 h 80"/>
                  <a:gd name="T60" fmla="*/ 8 w 57"/>
                  <a:gd name="T61" fmla="*/ 25 h 80"/>
                  <a:gd name="T62" fmla="*/ 10 w 57"/>
                  <a:gd name="T63" fmla="*/ 19 h 80"/>
                  <a:gd name="T64" fmla="*/ 15 w 57"/>
                  <a:gd name="T65" fmla="*/ 14 h 80"/>
                  <a:gd name="T66" fmla="*/ 19 w 57"/>
                  <a:gd name="T67" fmla="*/ 10 h 80"/>
                  <a:gd name="T68" fmla="*/ 27 w 57"/>
                  <a:gd name="T69" fmla="*/ 6 h 80"/>
                  <a:gd name="T70" fmla="*/ 32 w 57"/>
                  <a:gd name="T71" fmla="*/ 4 h 80"/>
                  <a:gd name="T72" fmla="*/ 40 w 57"/>
                  <a:gd name="T73" fmla="*/ 4 h 80"/>
                  <a:gd name="T74" fmla="*/ 49 w 57"/>
                  <a:gd name="T75" fmla="*/ 4 h 80"/>
                  <a:gd name="T76" fmla="*/ 57 w 57"/>
                  <a:gd name="T77" fmla="*/ 8 h 80"/>
                  <a:gd name="T78" fmla="*/ 57 w 57"/>
                  <a:gd name="T79" fmla="*/ 6 h 80"/>
                  <a:gd name="T80" fmla="*/ 57 w 57"/>
                  <a:gd name="T81" fmla="*/ 4 h 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7"/>
                  <a:gd name="T124" fmla="*/ 0 h 80"/>
                  <a:gd name="T125" fmla="*/ 57 w 57"/>
                  <a:gd name="T126" fmla="*/ 80 h 8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" name="Freeform 430">
                <a:extLst>
                  <a:ext uri="{FF2B5EF4-FFF2-40B4-BE49-F238E27FC236}">
                    <a16:creationId xmlns:a16="http://schemas.microsoft.com/office/drawing/2014/main" id="{4EA73F1A-F38B-49E2-9127-5C04DD65B4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>
                  <a:gd name="T0" fmla="*/ 55 w 55"/>
                  <a:gd name="T1" fmla="*/ 4 h 76"/>
                  <a:gd name="T2" fmla="*/ 47 w 55"/>
                  <a:gd name="T3" fmla="*/ 0 h 76"/>
                  <a:gd name="T4" fmla="*/ 38 w 55"/>
                  <a:gd name="T5" fmla="*/ 0 h 76"/>
                  <a:gd name="T6" fmla="*/ 30 w 55"/>
                  <a:gd name="T7" fmla="*/ 0 h 76"/>
                  <a:gd name="T8" fmla="*/ 23 w 55"/>
                  <a:gd name="T9" fmla="*/ 2 h 76"/>
                  <a:gd name="T10" fmla="*/ 17 w 55"/>
                  <a:gd name="T11" fmla="*/ 6 h 76"/>
                  <a:gd name="T12" fmla="*/ 11 w 55"/>
                  <a:gd name="T13" fmla="*/ 12 h 76"/>
                  <a:gd name="T14" fmla="*/ 8 w 55"/>
                  <a:gd name="T15" fmla="*/ 17 h 76"/>
                  <a:gd name="T16" fmla="*/ 4 w 55"/>
                  <a:gd name="T17" fmla="*/ 23 h 76"/>
                  <a:gd name="T18" fmla="*/ 2 w 55"/>
                  <a:gd name="T19" fmla="*/ 30 h 76"/>
                  <a:gd name="T20" fmla="*/ 0 w 55"/>
                  <a:gd name="T21" fmla="*/ 38 h 76"/>
                  <a:gd name="T22" fmla="*/ 2 w 55"/>
                  <a:gd name="T23" fmla="*/ 46 h 76"/>
                  <a:gd name="T24" fmla="*/ 4 w 55"/>
                  <a:gd name="T25" fmla="*/ 51 h 76"/>
                  <a:gd name="T26" fmla="*/ 6 w 55"/>
                  <a:gd name="T27" fmla="*/ 59 h 76"/>
                  <a:gd name="T28" fmla="*/ 11 w 55"/>
                  <a:gd name="T29" fmla="*/ 65 h 76"/>
                  <a:gd name="T30" fmla="*/ 17 w 55"/>
                  <a:gd name="T31" fmla="*/ 68 h 76"/>
                  <a:gd name="T32" fmla="*/ 23 w 55"/>
                  <a:gd name="T33" fmla="*/ 72 h 76"/>
                  <a:gd name="T34" fmla="*/ 30 w 55"/>
                  <a:gd name="T35" fmla="*/ 74 h 76"/>
                  <a:gd name="T36" fmla="*/ 38 w 55"/>
                  <a:gd name="T37" fmla="*/ 76 h 76"/>
                  <a:gd name="T38" fmla="*/ 38 w 55"/>
                  <a:gd name="T39" fmla="*/ 74 h 76"/>
                  <a:gd name="T40" fmla="*/ 38 w 55"/>
                  <a:gd name="T41" fmla="*/ 72 h 76"/>
                  <a:gd name="T42" fmla="*/ 30 w 55"/>
                  <a:gd name="T43" fmla="*/ 70 h 76"/>
                  <a:gd name="T44" fmla="*/ 25 w 55"/>
                  <a:gd name="T45" fmla="*/ 68 h 76"/>
                  <a:gd name="T46" fmla="*/ 19 w 55"/>
                  <a:gd name="T47" fmla="*/ 67 h 76"/>
                  <a:gd name="T48" fmla="*/ 13 w 55"/>
                  <a:gd name="T49" fmla="*/ 61 h 76"/>
                  <a:gd name="T50" fmla="*/ 9 w 55"/>
                  <a:gd name="T51" fmla="*/ 57 h 76"/>
                  <a:gd name="T52" fmla="*/ 8 w 55"/>
                  <a:gd name="T53" fmla="*/ 51 h 76"/>
                  <a:gd name="T54" fmla="*/ 4 w 55"/>
                  <a:gd name="T55" fmla="*/ 44 h 76"/>
                  <a:gd name="T56" fmla="*/ 4 w 55"/>
                  <a:gd name="T57" fmla="*/ 38 h 76"/>
                  <a:gd name="T58" fmla="*/ 4 w 55"/>
                  <a:gd name="T59" fmla="*/ 30 h 76"/>
                  <a:gd name="T60" fmla="*/ 8 w 55"/>
                  <a:gd name="T61" fmla="*/ 25 h 76"/>
                  <a:gd name="T62" fmla="*/ 9 w 55"/>
                  <a:gd name="T63" fmla="*/ 19 h 76"/>
                  <a:gd name="T64" fmla="*/ 13 w 55"/>
                  <a:gd name="T65" fmla="*/ 13 h 76"/>
                  <a:gd name="T66" fmla="*/ 19 w 55"/>
                  <a:gd name="T67" fmla="*/ 10 h 76"/>
                  <a:gd name="T68" fmla="*/ 25 w 55"/>
                  <a:gd name="T69" fmla="*/ 6 h 76"/>
                  <a:gd name="T70" fmla="*/ 30 w 55"/>
                  <a:gd name="T71" fmla="*/ 4 h 76"/>
                  <a:gd name="T72" fmla="*/ 38 w 55"/>
                  <a:gd name="T73" fmla="*/ 4 h 76"/>
                  <a:gd name="T74" fmla="*/ 46 w 55"/>
                  <a:gd name="T75" fmla="*/ 4 h 76"/>
                  <a:gd name="T76" fmla="*/ 53 w 55"/>
                  <a:gd name="T77" fmla="*/ 8 h 76"/>
                  <a:gd name="T78" fmla="*/ 55 w 55"/>
                  <a:gd name="T79" fmla="*/ 6 h 76"/>
                  <a:gd name="T80" fmla="*/ 55 w 55"/>
                  <a:gd name="T81" fmla="*/ 4 h 7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5"/>
                  <a:gd name="T124" fmla="*/ 0 h 76"/>
                  <a:gd name="T125" fmla="*/ 55 w 55"/>
                  <a:gd name="T126" fmla="*/ 76 h 7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1" name="Freeform 431">
                <a:extLst>
                  <a:ext uri="{FF2B5EF4-FFF2-40B4-BE49-F238E27FC236}">
                    <a16:creationId xmlns:a16="http://schemas.microsoft.com/office/drawing/2014/main" id="{4E489EFE-5031-4FBE-A432-50C8BD3097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>
                  <a:gd name="T0" fmla="*/ 53 w 53"/>
                  <a:gd name="T1" fmla="*/ 4 h 72"/>
                  <a:gd name="T2" fmla="*/ 45 w 53"/>
                  <a:gd name="T3" fmla="*/ 0 h 72"/>
                  <a:gd name="T4" fmla="*/ 36 w 53"/>
                  <a:gd name="T5" fmla="*/ 0 h 72"/>
                  <a:gd name="T6" fmla="*/ 28 w 53"/>
                  <a:gd name="T7" fmla="*/ 0 h 72"/>
                  <a:gd name="T8" fmla="*/ 23 w 53"/>
                  <a:gd name="T9" fmla="*/ 2 h 72"/>
                  <a:gd name="T10" fmla="*/ 15 w 53"/>
                  <a:gd name="T11" fmla="*/ 6 h 72"/>
                  <a:gd name="T12" fmla="*/ 11 w 53"/>
                  <a:gd name="T13" fmla="*/ 10 h 72"/>
                  <a:gd name="T14" fmla="*/ 6 w 53"/>
                  <a:gd name="T15" fmla="*/ 15 h 72"/>
                  <a:gd name="T16" fmla="*/ 4 w 53"/>
                  <a:gd name="T17" fmla="*/ 21 h 72"/>
                  <a:gd name="T18" fmla="*/ 2 w 53"/>
                  <a:gd name="T19" fmla="*/ 28 h 72"/>
                  <a:gd name="T20" fmla="*/ 0 w 53"/>
                  <a:gd name="T21" fmla="*/ 36 h 72"/>
                  <a:gd name="T22" fmla="*/ 0 w 53"/>
                  <a:gd name="T23" fmla="*/ 44 h 72"/>
                  <a:gd name="T24" fmla="*/ 4 w 53"/>
                  <a:gd name="T25" fmla="*/ 49 h 72"/>
                  <a:gd name="T26" fmla="*/ 6 w 53"/>
                  <a:gd name="T27" fmla="*/ 55 h 72"/>
                  <a:gd name="T28" fmla="*/ 11 w 53"/>
                  <a:gd name="T29" fmla="*/ 61 h 72"/>
                  <a:gd name="T30" fmla="*/ 15 w 53"/>
                  <a:gd name="T31" fmla="*/ 65 h 72"/>
                  <a:gd name="T32" fmla="*/ 21 w 53"/>
                  <a:gd name="T33" fmla="*/ 68 h 72"/>
                  <a:gd name="T34" fmla="*/ 28 w 53"/>
                  <a:gd name="T35" fmla="*/ 70 h 72"/>
                  <a:gd name="T36" fmla="*/ 36 w 53"/>
                  <a:gd name="T37" fmla="*/ 72 h 72"/>
                  <a:gd name="T38" fmla="*/ 36 w 53"/>
                  <a:gd name="T39" fmla="*/ 70 h 72"/>
                  <a:gd name="T40" fmla="*/ 36 w 53"/>
                  <a:gd name="T41" fmla="*/ 68 h 72"/>
                  <a:gd name="T42" fmla="*/ 30 w 53"/>
                  <a:gd name="T43" fmla="*/ 66 h 72"/>
                  <a:gd name="T44" fmla="*/ 23 w 53"/>
                  <a:gd name="T45" fmla="*/ 65 h 72"/>
                  <a:gd name="T46" fmla="*/ 19 w 53"/>
                  <a:gd name="T47" fmla="*/ 63 h 72"/>
                  <a:gd name="T48" fmla="*/ 13 w 53"/>
                  <a:gd name="T49" fmla="*/ 59 h 72"/>
                  <a:gd name="T50" fmla="*/ 9 w 53"/>
                  <a:gd name="T51" fmla="*/ 53 h 72"/>
                  <a:gd name="T52" fmla="*/ 6 w 53"/>
                  <a:gd name="T53" fmla="*/ 47 h 72"/>
                  <a:gd name="T54" fmla="*/ 4 w 53"/>
                  <a:gd name="T55" fmla="*/ 42 h 72"/>
                  <a:gd name="T56" fmla="*/ 4 w 53"/>
                  <a:gd name="T57" fmla="*/ 36 h 72"/>
                  <a:gd name="T58" fmla="*/ 4 w 53"/>
                  <a:gd name="T59" fmla="*/ 28 h 72"/>
                  <a:gd name="T60" fmla="*/ 6 w 53"/>
                  <a:gd name="T61" fmla="*/ 23 h 72"/>
                  <a:gd name="T62" fmla="*/ 9 w 53"/>
                  <a:gd name="T63" fmla="*/ 17 h 72"/>
                  <a:gd name="T64" fmla="*/ 13 w 53"/>
                  <a:gd name="T65" fmla="*/ 13 h 72"/>
                  <a:gd name="T66" fmla="*/ 19 w 53"/>
                  <a:gd name="T67" fmla="*/ 10 h 72"/>
                  <a:gd name="T68" fmla="*/ 23 w 53"/>
                  <a:gd name="T69" fmla="*/ 6 h 72"/>
                  <a:gd name="T70" fmla="*/ 30 w 53"/>
                  <a:gd name="T71" fmla="*/ 4 h 72"/>
                  <a:gd name="T72" fmla="*/ 36 w 53"/>
                  <a:gd name="T73" fmla="*/ 4 h 72"/>
                  <a:gd name="T74" fmla="*/ 44 w 53"/>
                  <a:gd name="T75" fmla="*/ 4 h 72"/>
                  <a:gd name="T76" fmla="*/ 51 w 53"/>
                  <a:gd name="T77" fmla="*/ 8 h 72"/>
                  <a:gd name="T78" fmla="*/ 51 w 53"/>
                  <a:gd name="T79" fmla="*/ 6 h 72"/>
                  <a:gd name="T80" fmla="*/ 53 w 53"/>
                  <a:gd name="T81" fmla="*/ 4 h 7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3"/>
                  <a:gd name="T124" fmla="*/ 0 h 72"/>
                  <a:gd name="T125" fmla="*/ 53 w 53"/>
                  <a:gd name="T126" fmla="*/ 72 h 7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" name="Freeform 432">
                <a:extLst>
                  <a:ext uri="{FF2B5EF4-FFF2-40B4-BE49-F238E27FC236}">
                    <a16:creationId xmlns:a16="http://schemas.microsoft.com/office/drawing/2014/main" id="{22DC9D79-6C1A-43A0-8491-375F5666D2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>
                  <a:gd name="T0" fmla="*/ 49 w 49"/>
                  <a:gd name="T1" fmla="*/ 4 h 68"/>
                  <a:gd name="T2" fmla="*/ 42 w 49"/>
                  <a:gd name="T3" fmla="*/ 0 h 68"/>
                  <a:gd name="T4" fmla="*/ 34 w 49"/>
                  <a:gd name="T5" fmla="*/ 0 h 68"/>
                  <a:gd name="T6" fmla="*/ 26 w 49"/>
                  <a:gd name="T7" fmla="*/ 0 h 68"/>
                  <a:gd name="T8" fmla="*/ 21 w 49"/>
                  <a:gd name="T9" fmla="*/ 2 h 68"/>
                  <a:gd name="T10" fmla="*/ 15 w 49"/>
                  <a:gd name="T11" fmla="*/ 6 h 68"/>
                  <a:gd name="T12" fmla="*/ 9 w 49"/>
                  <a:gd name="T13" fmla="*/ 9 h 68"/>
                  <a:gd name="T14" fmla="*/ 5 w 49"/>
                  <a:gd name="T15" fmla="*/ 15 h 68"/>
                  <a:gd name="T16" fmla="*/ 4 w 49"/>
                  <a:gd name="T17" fmla="*/ 21 h 68"/>
                  <a:gd name="T18" fmla="*/ 0 w 49"/>
                  <a:gd name="T19" fmla="*/ 26 h 68"/>
                  <a:gd name="T20" fmla="*/ 0 w 49"/>
                  <a:gd name="T21" fmla="*/ 34 h 68"/>
                  <a:gd name="T22" fmla="*/ 0 w 49"/>
                  <a:gd name="T23" fmla="*/ 40 h 68"/>
                  <a:gd name="T24" fmla="*/ 4 w 49"/>
                  <a:gd name="T25" fmla="*/ 47 h 68"/>
                  <a:gd name="T26" fmla="*/ 5 w 49"/>
                  <a:gd name="T27" fmla="*/ 53 h 68"/>
                  <a:gd name="T28" fmla="*/ 9 w 49"/>
                  <a:gd name="T29" fmla="*/ 57 h 68"/>
                  <a:gd name="T30" fmla="*/ 15 w 49"/>
                  <a:gd name="T31" fmla="*/ 63 h 68"/>
                  <a:gd name="T32" fmla="*/ 21 w 49"/>
                  <a:gd name="T33" fmla="*/ 64 h 68"/>
                  <a:gd name="T34" fmla="*/ 26 w 49"/>
                  <a:gd name="T35" fmla="*/ 66 h 68"/>
                  <a:gd name="T36" fmla="*/ 34 w 49"/>
                  <a:gd name="T37" fmla="*/ 68 h 68"/>
                  <a:gd name="T38" fmla="*/ 34 w 49"/>
                  <a:gd name="T39" fmla="*/ 66 h 68"/>
                  <a:gd name="T40" fmla="*/ 34 w 49"/>
                  <a:gd name="T41" fmla="*/ 64 h 68"/>
                  <a:gd name="T42" fmla="*/ 28 w 49"/>
                  <a:gd name="T43" fmla="*/ 63 h 68"/>
                  <a:gd name="T44" fmla="*/ 23 w 49"/>
                  <a:gd name="T45" fmla="*/ 61 h 68"/>
                  <a:gd name="T46" fmla="*/ 17 w 49"/>
                  <a:gd name="T47" fmla="*/ 59 h 68"/>
                  <a:gd name="T48" fmla="*/ 13 w 49"/>
                  <a:gd name="T49" fmla="*/ 55 h 68"/>
                  <a:gd name="T50" fmla="*/ 9 w 49"/>
                  <a:gd name="T51" fmla="*/ 51 h 68"/>
                  <a:gd name="T52" fmla="*/ 5 w 49"/>
                  <a:gd name="T53" fmla="*/ 45 h 68"/>
                  <a:gd name="T54" fmla="*/ 4 w 49"/>
                  <a:gd name="T55" fmla="*/ 40 h 68"/>
                  <a:gd name="T56" fmla="*/ 4 w 49"/>
                  <a:gd name="T57" fmla="*/ 34 h 68"/>
                  <a:gd name="T58" fmla="*/ 4 w 49"/>
                  <a:gd name="T59" fmla="*/ 28 h 68"/>
                  <a:gd name="T60" fmla="*/ 5 w 49"/>
                  <a:gd name="T61" fmla="*/ 23 h 68"/>
                  <a:gd name="T62" fmla="*/ 9 w 49"/>
                  <a:gd name="T63" fmla="*/ 17 h 68"/>
                  <a:gd name="T64" fmla="*/ 13 w 49"/>
                  <a:gd name="T65" fmla="*/ 13 h 68"/>
                  <a:gd name="T66" fmla="*/ 17 w 49"/>
                  <a:gd name="T67" fmla="*/ 9 h 68"/>
                  <a:gd name="T68" fmla="*/ 23 w 49"/>
                  <a:gd name="T69" fmla="*/ 6 h 68"/>
                  <a:gd name="T70" fmla="*/ 28 w 49"/>
                  <a:gd name="T71" fmla="*/ 4 h 68"/>
                  <a:gd name="T72" fmla="*/ 34 w 49"/>
                  <a:gd name="T73" fmla="*/ 4 h 68"/>
                  <a:gd name="T74" fmla="*/ 42 w 49"/>
                  <a:gd name="T75" fmla="*/ 4 h 68"/>
                  <a:gd name="T76" fmla="*/ 49 w 49"/>
                  <a:gd name="T77" fmla="*/ 8 h 68"/>
                  <a:gd name="T78" fmla="*/ 49 w 49"/>
                  <a:gd name="T79" fmla="*/ 6 h 68"/>
                  <a:gd name="T80" fmla="*/ 49 w 49"/>
                  <a:gd name="T81" fmla="*/ 4 h 6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9"/>
                  <a:gd name="T124" fmla="*/ 0 h 68"/>
                  <a:gd name="T125" fmla="*/ 49 w 49"/>
                  <a:gd name="T126" fmla="*/ 68 h 6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3" name="Freeform 433">
                <a:extLst>
                  <a:ext uri="{FF2B5EF4-FFF2-40B4-BE49-F238E27FC236}">
                    <a16:creationId xmlns:a16="http://schemas.microsoft.com/office/drawing/2014/main" id="{683B174F-9FD4-4FE2-BAC2-BCFD8187E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>
                  <a:gd name="T0" fmla="*/ 47 w 47"/>
                  <a:gd name="T1" fmla="*/ 4 h 64"/>
                  <a:gd name="T2" fmla="*/ 40 w 47"/>
                  <a:gd name="T3" fmla="*/ 0 h 64"/>
                  <a:gd name="T4" fmla="*/ 32 w 47"/>
                  <a:gd name="T5" fmla="*/ 0 h 64"/>
                  <a:gd name="T6" fmla="*/ 26 w 47"/>
                  <a:gd name="T7" fmla="*/ 0 h 64"/>
                  <a:gd name="T8" fmla="*/ 19 w 47"/>
                  <a:gd name="T9" fmla="*/ 2 h 64"/>
                  <a:gd name="T10" fmla="*/ 15 w 47"/>
                  <a:gd name="T11" fmla="*/ 6 h 64"/>
                  <a:gd name="T12" fmla="*/ 9 w 47"/>
                  <a:gd name="T13" fmla="*/ 9 h 64"/>
                  <a:gd name="T14" fmla="*/ 5 w 47"/>
                  <a:gd name="T15" fmla="*/ 13 h 64"/>
                  <a:gd name="T16" fmla="*/ 2 w 47"/>
                  <a:gd name="T17" fmla="*/ 19 h 64"/>
                  <a:gd name="T18" fmla="*/ 0 w 47"/>
                  <a:gd name="T19" fmla="*/ 24 h 64"/>
                  <a:gd name="T20" fmla="*/ 0 w 47"/>
                  <a:gd name="T21" fmla="*/ 32 h 64"/>
                  <a:gd name="T22" fmla="*/ 0 w 47"/>
                  <a:gd name="T23" fmla="*/ 38 h 64"/>
                  <a:gd name="T24" fmla="*/ 2 w 47"/>
                  <a:gd name="T25" fmla="*/ 43 h 64"/>
                  <a:gd name="T26" fmla="*/ 5 w 47"/>
                  <a:gd name="T27" fmla="*/ 49 h 64"/>
                  <a:gd name="T28" fmla="*/ 9 w 47"/>
                  <a:gd name="T29" fmla="*/ 55 h 64"/>
                  <a:gd name="T30" fmla="*/ 15 w 47"/>
                  <a:gd name="T31" fmla="*/ 59 h 64"/>
                  <a:gd name="T32" fmla="*/ 19 w 47"/>
                  <a:gd name="T33" fmla="*/ 61 h 64"/>
                  <a:gd name="T34" fmla="*/ 26 w 47"/>
                  <a:gd name="T35" fmla="*/ 62 h 64"/>
                  <a:gd name="T36" fmla="*/ 32 w 47"/>
                  <a:gd name="T37" fmla="*/ 64 h 64"/>
                  <a:gd name="T38" fmla="*/ 32 w 47"/>
                  <a:gd name="T39" fmla="*/ 62 h 64"/>
                  <a:gd name="T40" fmla="*/ 32 w 47"/>
                  <a:gd name="T41" fmla="*/ 61 h 64"/>
                  <a:gd name="T42" fmla="*/ 32 w 47"/>
                  <a:gd name="T43" fmla="*/ 61 h 64"/>
                  <a:gd name="T44" fmla="*/ 32 w 47"/>
                  <a:gd name="T45" fmla="*/ 61 h 64"/>
                  <a:gd name="T46" fmla="*/ 26 w 47"/>
                  <a:gd name="T47" fmla="*/ 59 h 64"/>
                  <a:gd name="T48" fmla="*/ 21 w 47"/>
                  <a:gd name="T49" fmla="*/ 59 h 64"/>
                  <a:gd name="T50" fmla="*/ 17 w 47"/>
                  <a:gd name="T51" fmla="*/ 55 h 64"/>
                  <a:gd name="T52" fmla="*/ 11 w 47"/>
                  <a:gd name="T53" fmla="*/ 51 h 64"/>
                  <a:gd name="T54" fmla="*/ 9 w 47"/>
                  <a:gd name="T55" fmla="*/ 47 h 64"/>
                  <a:gd name="T56" fmla="*/ 5 w 47"/>
                  <a:gd name="T57" fmla="*/ 43 h 64"/>
                  <a:gd name="T58" fmla="*/ 3 w 47"/>
                  <a:gd name="T59" fmla="*/ 38 h 64"/>
                  <a:gd name="T60" fmla="*/ 3 w 47"/>
                  <a:gd name="T61" fmla="*/ 32 h 64"/>
                  <a:gd name="T62" fmla="*/ 3 w 47"/>
                  <a:gd name="T63" fmla="*/ 26 h 64"/>
                  <a:gd name="T64" fmla="*/ 5 w 47"/>
                  <a:gd name="T65" fmla="*/ 21 h 64"/>
                  <a:gd name="T66" fmla="*/ 9 w 47"/>
                  <a:gd name="T67" fmla="*/ 15 h 64"/>
                  <a:gd name="T68" fmla="*/ 11 w 47"/>
                  <a:gd name="T69" fmla="*/ 11 h 64"/>
                  <a:gd name="T70" fmla="*/ 17 w 47"/>
                  <a:gd name="T71" fmla="*/ 7 h 64"/>
                  <a:gd name="T72" fmla="*/ 21 w 47"/>
                  <a:gd name="T73" fmla="*/ 6 h 64"/>
                  <a:gd name="T74" fmla="*/ 26 w 47"/>
                  <a:gd name="T75" fmla="*/ 4 h 64"/>
                  <a:gd name="T76" fmla="*/ 32 w 47"/>
                  <a:gd name="T77" fmla="*/ 4 h 64"/>
                  <a:gd name="T78" fmla="*/ 40 w 47"/>
                  <a:gd name="T79" fmla="*/ 4 h 64"/>
                  <a:gd name="T80" fmla="*/ 45 w 47"/>
                  <a:gd name="T81" fmla="*/ 7 h 64"/>
                  <a:gd name="T82" fmla="*/ 47 w 47"/>
                  <a:gd name="T83" fmla="*/ 6 h 64"/>
                  <a:gd name="T84" fmla="*/ 47 w 47"/>
                  <a:gd name="T85" fmla="*/ 4 h 6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7"/>
                  <a:gd name="T130" fmla="*/ 0 h 64"/>
                  <a:gd name="T131" fmla="*/ 47 w 47"/>
                  <a:gd name="T132" fmla="*/ 64 h 6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" name="Freeform 434">
                <a:extLst>
                  <a:ext uri="{FF2B5EF4-FFF2-40B4-BE49-F238E27FC236}">
                    <a16:creationId xmlns:a16="http://schemas.microsoft.com/office/drawing/2014/main" id="{F4729C2A-9EDB-40D8-98D4-914F4B925D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>
                  <a:gd name="T0" fmla="*/ 45 w 45"/>
                  <a:gd name="T1" fmla="*/ 4 h 60"/>
                  <a:gd name="T2" fmla="*/ 38 w 45"/>
                  <a:gd name="T3" fmla="*/ 0 h 60"/>
                  <a:gd name="T4" fmla="*/ 30 w 45"/>
                  <a:gd name="T5" fmla="*/ 0 h 60"/>
                  <a:gd name="T6" fmla="*/ 24 w 45"/>
                  <a:gd name="T7" fmla="*/ 0 h 60"/>
                  <a:gd name="T8" fmla="*/ 19 w 45"/>
                  <a:gd name="T9" fmla="*/ 2 h 60"/>
                  <a:gd name="T10" fmla="*/ 13 w 45"/>
                  <a:gd name="T11" fmla="*/ 5 h 60"/>
                  <a:gd name="T12" fmla="*/ 9 w 45"/>
                  <a:gd name="T13" fmla="*/ 9 h 60"/>
                  <a:gd name="T14" fmla="*/ 5 w 45"/>
                  <a:gd name="T15" fmla="*/ 13 h 60"/>
                  <a:gd name="T16" fmla="*/ 1 w 45"/>
                  <a:gd name="T17" fmla="*/ 19 h 60"/>
                  <a:gd name="T18" fmla="*/ 0 w 45"/>
                  <a:gd name="T19" fmla="*/ 24 h 60"/>
                  <a:gd name="T20" fmla="*/ 0 w 45"/>
                  <a:gd name="T21" fmla="*/ 30 h 60"/>
                  <a:gd name="T22" fmla="*/ 0 w 45"/>
                  <a:gd name="T23" fmla="*/ 36 h 60"/>
                  <a:gd name="T24" fmla="*/ 1 w 45"/>
                  <a:gd name="T25" fmla="*/ 41 h 60"/>
                  <a:gd name="T26" fmla="*/ 5 w 45"/>
                  <a:gd name="T27" fmla="*/ 47 h 60"/>
                  <a:gd name="T28" fmla="*/ 9 w 45"/>
                  <a:gd name="T29" fmla="*/ 51 h 60"/>
                  <a:gd name="T30" fmla="*/ 13 w 45"/>
                  <a:gd name="T31" fmla="*/ 55 h 60"/>
                  <a:gd name="T32" fmla="*/ 19 w 45"/>
                  <a:gd name="T33" fmla="*/ 57 h 60"/>
                  <a:gd name="T34" fmla="*/ 24 w 45"/>
                  <a:gd name="T35" fmla="*/ 59 h 60"/>
                  <a:gd name="T36" fmla="*/ 30 w 45"/>
                  <a:gd name="T37" fmla="*/ 60 h 60"/>
                  <a:gd name="T38" fmla="*/ 30 w 45"/>
                  <a:gd name="T39" fmla="*/ 59 h 60"/>
                  <a:gd name="T40" fmla="*/ 30 w 45"/>
                  <a:gd name="T41" fmla="*/ 57 h 60"/>
                  <a:gd name="T42" fmla="*/ 30 w 45"/>
                  <a:gd name="T43" fmla="*/ 57 h 60"/>
                  <a:gd name="T44" fmla="*/ 30 w 45"/>
                  <a:gd name="T45" fmla="*/ 57 h 60"/>
                  <a:gd name="T46" fmla="*/ 24 w 45"/>
                  <a:gd name="T47" fmla="*/ 55 h 60"/>
                  <a:gd name="T48" fmla="*/ 20 w 45"/>
                  <a:gd name="T49" fmla="*/ 55 h 60"/>
                  <a:gd name="T50" fmla="*/ 15 w 45"/>
                  <a:gd name="T51" fmla="*/ 51 h 60"/>
                  <a:gd name="T52" fmla="*/ 11 w 45"/>
                  <a:gd name="T53" fmla="*/ 49 h 60"/>
                  <a:gd name="T54" fmla="*/ 7 w 45"/>
                  <a:gd name="T55" fmla="*/ 45 h 60"/>
                  <a:gd name="T56" fmla="*/ 5 w 45"/>
                  <a:gd name="T57" fmla="*/ 40 h 60"/>
                  <a:gd name="T58" fmla="*/ 3 w 45"/>
                  <a:gd name="T59" fmla="*/ 36 h 60"/>
                  <a:gd name="T60" fmla="*/ 3 w 45"/>
                  <a:gd name="T61" fmla="*/ 30 h 60"/>
                  <a:gd name="T62" fmla="*/ 3 w 45"/>
                  <a:gd name="T63" fmla="*/ 24 h 60"/>
                  <a:gd name="T64" fmla="*/ 5 w 45"/>
                  <a:gd name="T65" fmla="*/ 19 h 60"/>
                  <a:gd name="T66" fmla="*/ 7 w 45"/>
                  <a:gd name="T67" fmla="*/ 15 h 60"/>
                  <a:gd name="T68" fmla="*/ 11 w 45"/>
                  <a:gd name="T69" fmla="*/ 11 h 60"/>
                  <a:gd name="T70" fmla="*/ 15 w 45"/>
                  <a:gd name="T71" fmla="*/ 7 h 60"/>
                  <a:gd name="T72" fmla="*/ 20 w 45"/>
                  <a:gd name="T73" fmla="*/ 5 h 60"/>
                  <a:gd name="T74" fmla="*/ 24 w 45"/>
                  <a:gd name="T75" fmla="*/ 4 h 60"/>
                  <a:gd name="T76" fmla="*/ 30 w 45"/>
                  <a:gd name="T77" fmla="*/ 4 h 60"/>
                  <a:gd name="T78" fmla="*/ 38 w 45"/>
                  <a:gd name="T79" fmla="*/ 4 h 60"/>
                  <a:gd name="T80" fmla="*/ 43 w 45"/>
                  <a:gd name="T81" fmla="*/ 7 h 60"/>
                  <a:gd name="T82" fmla="*/ 43 w 45"/>
                  <a:gd name="T83" fmla="*/ 5 h 60"/>
                  <a:gd name="T84" fmla="*/ 45 w 45"/>
                  <a:gd name="T85" fmla="*/ 4 h 6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5"/>
                  <a:gd name="T130" fmla="*/ 0 h 60"/>
                  <a:gd name="T131" fmla="*/ 45 w 45"/>
                  <a:gd name="T132" fmla="*/ 60 h 6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5" name="Freeform 435">
                <a:extLst>
                  <a:ext uri="{FF2B5EF4-FFF2-40B4-BE49-F238E27FC236}">
                    <a16:creationId xmlns:a16="http://schemas.microsoft.com/office/drawing/2014/main" id="{6109F14B-5D73-4DE9-944C-09E366CCE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>
                  <a:gd name="T0" fmla="*/ 42 w 42"/>
                  <a:gd name="T1" fmla="*/ 3 h 57"/>
                  <a:gd name="T2" fmla="*/ 37 w 42"/>
                  <a:gd name="T3" fmla="*/ 0 h 57"/>
                  <a:gd name="T4" fmla="*/ 29 w 42"/>
                  <a:gd name="T5" fmla="*/ 0 h 57"/>
                  <a:gd name="T6" fmla="*/ 23 w 42"/>
                  <a:gd name="T7" fmla="*/ 0 h 57"/>
                  <a:gd name="T8" fmla="*/ 18 w 42"/>
                  <a:gd name="T9" fmla="*/ 2 h 57"/>
                  <a:gd name="T10" fmla="*/ 14 w 42"/>
                  <a:gd name="T11" fmla="*/ 3 h 57"/>
                  <a:gd name="T12" fmla="*/ 8 w 42"/>
                  <a:gd name="T13" fmla="*/ 7 h 57"/>
                  <a:gd name="T14" fmla="*/ 6 w 42"/>
                  <a:gd name="T15" fmla="*/ 11 h 57"/>
                  <a:gd name="T16" fmla="*/ 2 w 42"/>
                  <a:gd name="T17" fmla="*/ 17 h 57"/>
                  <a:gd name="T18" fmla="*/ 0 w 42"/>
                  <a:gd name="T19" fmla="*/ 22 h 57"/>
                  <a:gd name="T20" fmla="*/ 0 w 42"/>
                  <a:gd name="T21" fmla="*/ 28 h 57"/>
                  <a:gd name="T22" fmla="*/ 0 w 42"/>
                  <a:gd name="T23" fmla="*/ 34 h 57"/>
                  <a:gd name="T24" fmla="*/ 2 w 42"/>
                  <a:gd name="T25" fmla="*/ 39 h 57"/>
                  <a:gd name="T26" fmla="*/ 6 w 42"/>
                  <a:gd name="T27" fmla="*/ 43 h 57"/>
                  <a:gd name="T28" fmla="*/ 8 w 42"/>
                  <a:gd name="T29" fmla="*/ 47 h 57"/>
                  <a:gd name="T30" fmla="*/ 14 w 42"/>
                  <a:gd name="T31" fmla="*/ 51 h 57"/>
                  <a:gd name="T32" fmla="*/ 18 w 42"/>
                  <a:gd name="T33" fmla="*/ 55 h 57"/>
                  <a:gd name="T34" fmla="*/ 23 w 42"/>
                  <a:gd name="T35" fmla="*/ 55 h 57"/>
                  <a:gd name="T36" fmla="*/ 29 w 42"/>
                  <a:gd name="T37" fmla="*/ 57 h 57"/>
                  <a:gd name="T38" fmla="*/ 29 w 42"/>
                  <a:gd name="T39" fmla="*/ 57 h 57"/>
                  <a:gd name="T40" fmla="*/ 29 w 42"/>
                  <a:gd name="T41" fmla="*/ 57 h 57"/>
                  <a:gd name="T42" fmla="*/ 29 w 42"/>
                  <a:gd name="T43" fmla="*/ 55 h 57"/>
                  <a:gd name="T44" fmla="*/ 29 w 42"/>
                  <a:gd name="T45" fmla="*/ 53 h 57"/>
                  <a:gd name="T46" fmla="*/ 29 w 42"/>
                  <a:gd name="T47" fmla="*/ 53 h 57"/>
                  <a:gd name="T48" fmla="*/ 29 w 42"/>
                  <a:gd name="T49" fmla="*/ 53 h 57"/>
                  <a:gd name="T50" fmla="*/ 19 w 42"/>
                  <a:gd name="T51" fmla="*/ 51 h 57"/>
                  <a:gd name="T52" fmla="*/ 12 w 42"/>
                  <a:gd name="T53" fmla="*/ 45 h 57"/>
                  <a:gd name="T54" fmla="*/ 6 w 42"/>
                  <a:gd name="T55" fmla="*/ 38 h 57"/>
                  <a:gd name="T56" fmla="*/ 4 w 42"/>
                  <a:gd name="T57" fmla="*/ 28 h 57"/>
                  <a:gd name="T58" fmla="*/ 6 w 42"/>
                  <a:gd name="T59" fmla="*/ 19 h 57"/>
                  <a:gd name="T60" fmla="*/ 12 w 42"/>
                  <a:gd name="T61" fmla="*/ 11 h 57"/>
                  <a:gd name="T62" fmla="*/ 19 w 42"/>
                  <a:gd name="T63" fmla="*/ 5 h 57"/>
                  <a:gd name="T64" fmla="*/ 29 w 42"/>
                  <a:gd name="T65" fmla="*/ 3 h 57"/>
                  <a:gd name="T66" fmla="*/ 37 w 42"/>
                  <a:gd name="T67" fmla="*/ 3 h 57"/>
                  <a:gd name="T68" fmla="*/ 42 w 42"/>
                  <a:gd name="T69" fmla="*/ 7 h 57"/>
                  <a:gd name="T70" fmla="*/ 42 w 42"/>
                  <a:gd name="T71" fmla="*/ 5 h 57"/>
                  <a:gd name="T72" fmla="*/ 42 w 42"/>
                  <a:gd name="T73" fmla="*/ 3 h 5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2"/>
                  <a:gd name="T112" fmla="*/ 0 h 57"/>
                  <a:gd name="T113" fmla="*/ 42 w 42"/>
                  <a:gd name="T114" fmla="*/ 57 h 5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6" name="Freeform 436">
                <a:extLst>
                  <a:ext uri="{FF2B5EF4-FFF2-40B4-BE49-F238E27FC236}">
                    <a16:creationId xmlns:a16="http://schemas.microsoft.com/office/drawing/2014/main" id="{12218EE1-18F4-4C7B-B789-A634AC14BB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>
                  <a:gd name="T0" fmla="*/ 40 w 40"/>
                  <a:gd name="T1" fmla="*/ 3 h 53"/>
                  <a:gd name="T2" fmla="*/ 35 w 40"/>
                  <a:gd name="T3" fmla="*/ 0 h 53"/>
                  <a:gd name="T4" fmla="*/ 27 w 40"/>
                  <a:gd name="T5" fmla="*/ 0 h 53"/>
                  <a:gd name="T6" fmla="*/ 21 w 40"/>
                  <a:gd name="T7" fmla="*/ 0 h 53"/>
                  <a:gd name="T8" fmla="*/ 17 w 40"/>
                  <a:gd name="T9" fmla="*/ 1 h 53"/>
                  <a:gd name="T10" fmla="*/ 12 w 40"/>
                  <a:gd name="T11" fmla="*/ 3 h 53"/>
                  <a:gd name="T12" fmla="*/ 8 w 40"/>
                  <a:gd name="T13" fmla="*/ 7 h 53"/>
                  <a:gd name="T14" fmla="*/ 4 w 40"/>
                  <a:gd name="T15" fmla="*/ 11 h 53"/>
                  <a:gd name="T16" fmla="*/ 2 w 40"/>
                  <a:gd name="T17" fmla="*/ 15 h 53"/>
                  <a:gd name="T18" fmla="*/ 0 w 40"/>
                  <a:gd name="T19" fmla="*/ 20 h 53"/>
                  <a:gd name="T20" fmla="*/ 0 w 40"/>
                  <a:gd name="T21" fmla="*/ 26 h 53"/>
                  <a:gd name="T22" fmla="*/ 0 w 40"/>
                  <a:gd name="T23" fmla="*/ 32 h 53"/>
                  <a:gd name="T24" fmla="*/ 2 w 40"/>
                  <a:gd name="T25" fmla="*/ 36 h 53"/>
                  <a:gd name="T26" fmla="*/ 4 w 40"/>
                  <a:gd name="T27" fmla="*/ 41 h 53"/>
                  <a:gd name="T28" fmla="*/ 8 w 40"/>
                  <a:gd name="T29" fmla="*/ 45 h 53"/>
                  <a:gd name="T30" fmla="*/ 12 w 40"/>
                  <a:gd name="T31" fmla="*/ 47 h 53"/>
                  <a:gd name="T32" fmla="*/ 17 w 40"/>
                  <a:gd name="T33" fmla="*/ 51 h 53"/>
                  <a:gd name="T34" fmla="*/ 21 w 40"/>
                  <a:gd name="T35" fmla="*/ 51 h 53"/>
                  <a:gd name="T36" fmla="*/ 27 w 40"/>
                  <a:gd name="T37" fmla="*/ 53 h 53"/>
                  <a:gd name="T38" fmla="*/ 27 w 40"/>
                  <a:gd name="T39" fmla="*/ 53 h 53"/>
                  <a:gd name="T40" fmla="*/ 27 w 40"/>
                  <a:gd name="T41" fmla="*/ 53 h 53"/>
                  <a:gd name="T42" fmla="*/ 27 w 40"/>
                  <a:gd name="T43" fmla="*/ 51 h 53"/>
                  <a:gd name="T44" fmla="*/ 27 w 40"/>
                  <a:gd name="T45" fmla="*/ 49 h 53"/>
                  <a:gd name="T46" fmla="*/ 27 w 40"/>
                  <a:gd name="T47" fmla="*/ 49 h 53"/>
                  <a:gd name="T48" fmla="*/ 27 w 40"/>
                  <a:gd name="T49" fmla="*/ 49 h 53"/>
                  <a:gd name="T50" fmla="*/ 17 w 40"/>
                  <a:gd name="T51" fmla="*/ 47 h 53"/>
                  <a:gd name="T52" fmla="*/ 12 w 40"/>
                  <a:gd name="T53" fmla="*/ 41 h 53"/>
                  <a:gd name="T54" fmla="*/ 6 w 40"/>
                  <a:gd name="T55" fmla="*/ 34 h 53"/>
                  <a:gd name="T56" fmla="*/ 4 w 40"/>
                  <a:gd name="T57" fmla="*/ 26 h 53"/>
                  <a:gd name="T58" fmla="*/ 6 w 40"/>
                  <a:gd name="T59" fmla="*/ 17 h 53"/>
                  <a:gd name="T60" fmla="*/ 12 w 40"/>
                  <a:gd name="T61" fmla="*/ 9 h 53"/>
                  <a:gd name="T62" fmla="*/ 17 w 40"/>
                  <a:gd name="T63" fmla="*/ 5 h 53"/>
                  <a:gd name="T64" fmla="*/ 27 w 40"/>
                  <a:gd name="T65" fmla="*/ 3 h 53"/>
                  <a:gd name="T66" fmla="*/ 33 w 40"/>
                  <a:gd name="T67" fmla="*/ 3 h 53"/>
                  <a:gd name="T68" fmla="*/ 38 w 40"/>
                  <a:gd name="T69" fmla="*/ 7 h 53"/>
                  <a:gd name="T70" fmla="*/ 40 w 40"/>
                  <a:gd name="T71" fmla="*/ 5 h 53"/>
                  <a:gd name="T72" fmla="*/ 40 w 40"/>
                  <a:gd name="T73" fmla="*/ 3 h 5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0"/>
                  <a:gd name="T112" fmla="*/ 0 h 53"/>
                  <a:gd name="T113" fmla="*/ 40 w 40"/>
                  <a:gd name="T114" fmla="*/ 53 h 5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" name="Freeform 437">
                <a:extLst>
                  <a:ext uri="{FF2B5EF4-FFF2-40B4-BE49-F238E27FC236}">
                    <a16:creationId xmlns:a16="http://schemas.microsoft.com/office/drawing/2014/main" id="{30291485-4A68-49FB-A210-8BE28C509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>
                  <a:gd name="T0" fmla="*/ 38 w 38"/>
                  <a:gd name="T1" fmla="*/ 4 h 50"/>
                  <a:gd name="T2" fmla="*/ 33 w 38"/>
                  <a:gd name="T3" fmla="*/ 0 h 50"/>
                  <a:gd name="T4" fmla="*/ 25 w 38"/>
                  <a:gd name="T5" fmla="*/ 0 h 50"/>
                  <a:gd name="T6" fmla="*/ 15 w 38"/>
                  <a:gd name="T7" fmla="*/ 2 h 50"/>
                  <a:gd name="T8" fmla="*/ 8 w 38"/>
                  <a:gd name="T9" fmla="*/ 8 h 50"/>
                  <a:gd name="T10" fmla="*/ 2 w 38"/>
                  <a:gd name="T11" fmla="*/ 16 h 50"/>
                  <a:gd name="T12" fmla="*/ 0 w 38"/>
                  <a:gd name="T13" fmla="*/ 25 h 50"/>
                  <a:gd name="T14" fmla="*/ 2 w 38"/>
                  <a:gd name="T15" fmla="*/ 35 h 50"/>
                  <a:gd name="T16" fmla="*/ 8 w 38"/>
                  <a:gd name="T17" fmla="*/ 42 h 50"/>
                  <a:gd name="T18" fmla="*/ 15 w 38"/>
                  <a:gd name="T19" fmla="*/ 48 h 50"/>
                  <a:gd name="T20" fmla="*/ 25 w 38"/>
                  <a:gd name="T21" fmla="*/ 50 h 50"/>
                  <a:gd name="T22" fmla="*/ 25 w 38"/>
                  <a:gd name="T23" fmla="*/ 50 h 50"/>
                  <a:gd name="T24" fmla="*/ 25 w 38"/>
                  <a:gd name="T25" fmla="*/ 50 h 50"/>
                  <a:gd name="T26" fmla="*/ 25 w 38"/>
                  <a:gd name="T27" fmla="*/ 48 h 50"/>
                  <a:gd name="T28" fmla="*/ 27 w 38"/>
                  <a:gd name="T29" fmla="*/ 46 h 50"/>
                  <a:gd name="T30" fmla="*/ 25 w 38"/>
                  <a:gd name="T31" fmla="*/ 46 h 50"/>
                  <a:gd name="T32" fmla="*/ 25 w 38"/>
                  <a:gd name="T33" fmla="*/ 46 h 50"/>
                  <a:gd name="T34" fmla="*/ 17 w 38"/>
                  <a:gd name="T35" fmla="*/ 44 h 50"/>
                  <a:gd name="T36" fmla="*/ 10 w 38"/>
                  <a:gd name="T37" fmla="*/ 40 h 50"/>
                  <a:gd name="T38" fmla="*/ 6 w 38"/>
                  <a:gd name="T39" fmla="*/ 33 h 50"/>
                  <a:gd name="T40" fmla="*/ 4 w 38"/>
                  <a:gd name="T41" fmla="*/ 25 h 50"/>
                  <a:gd name="T42" fmla="*/ 6 w 38"/>
                  <a:gd name="T43" fmla="*/ 17 h 50"/>
                  <a:gd name="T44" fmla="*/ 10 w 38"/>
                  <a:gd name="T45" fmla="*/ 10 h 50"/>
                  <a:gd name="T46" fmla="*/ 17 w 38"/>
                  <a:gd name="T47" fmla="*/ 6 h 50"/>
                  <a:gd name="T48" fmla="*/ 25 w 38"/>
                  <a:gd name="T49" fmla="*/ 4 h 50"/>
                  <a:gd name="T50" fmla="*/ 31 w 38"/>
                  <a:gd name="T51" fmla="*/ 4 h 50"/>
                  <a:gd name="T52" fmla="*/ 36 w 38"/>
                  <a:gd name="T53" fmla="*/ 8 h 50"/>
                  <a:gd name="T54" fmla="*/ 36 w 38"/>
                  <a:gd name="T55" fmla="*/ 6 h 50"/>
                  <a:gd name="T56" fmla="*/ 38 w 38"/>
                  <a:gd name="T57" fmla="*/ 4 h 5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8"/>
                  <a:gd name="T88" fmla="*/ 0 h 50"/>
                  <a:gd name="T89" fmla="*/ 38 w 38"/>
                  <a:gd name="T90" fmla="*/ 50 h 5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8" name="Freeform 438">
                <a:extLst>
                  <a:ext uri="{FF2B5EF4-FFF2-40B4-BE49-F238E27FC236}">
                    <a16:creationId xmlns:a16="http://schemas.microsoft.com/office/drawing/2014/main" id="{A3E8F9D3-E2C8-4C8E-A840-FEED556114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>
                  <a:gd name="T0" fmla="*/ 34 w 34"/>
                  <a:gd name="T1" fmla="*/ 4 h 46"/>
                  <a:gd name="T2" fmla="*/ 29 w 34"/>
                  <a:gd name="T3" fmla="*/ 0 h 46"/>
                  <a:gd name="T4" fmla="*/ 23 w 34"/>
                  <a:gd name="T5" fmla="*/ 0 h 46"/>
                  <a:gd name="T6" fmla="*/ 13 w 34"/>
                  <a:gd name="T7" fmla="*/ 2 h 46"/>
                  <a:gd name="T8" fmla="*/ 8 w 34"/>
                  <a:gd name="T9" fmla="*/ 6 h 46"/>
                  <a:gd name="T10" fmla="*/ 2 w 34"/>
                  <a:gd name="T11" fmla="*/ 14 h 46"/>
                  <a:gd name="T12" fmla="*/ 0 w 34"/>
                  <a:gd name="T13" fmla="*/ 23 h 46"/>
                  <a:gd name="T14" fmla="*/ 2 w 34"/>
                  <a:gd name="T15" fmla="*/ 31 h 46"/>
                  <a:gd name="T16" fmla="*/ 8 w 34"/>
                  <a:gd name="T17" fmla="*/ 38 h 46"/>
                  <a:gd name="T18" fmla="*/ 13 w 34"/>
                  <a:gd name="T19" fmla="*/ 44 h 46"/>
                  <a:gd name="T20" fmla="*/ 23 w 34"/>
                  <a:gd name="T21" fmla="*/ 46 h 46"/>
                  <a:gd name="T22" fmla="*/ 23 w 34"/>
                  <a:gd name="T23" fmla="*/ 46 h 46"/>
                  <a:gd name="T24" fmla="*/ 23 w 34"/>
                  <a:gd name="T25" fmla="*/ 46 h 46"/>
                  <a:gd name="T26" fmla="*/ 25 w 34"/>
                  <a:gd name="T27" fmla="*/ 44 h 46"/>
                  <a:gd name="T28" fmla="*/ 25 w 34"/>
                  <a:gd name="T29" fmla="*/ 42 h 46"/>
                  <a:gd name="T30" fmla="*/ 23 w 34"/>
                  <a:gd name="T31" fmla="*/ 42 h 46"/>
                  <a:gd name="T32" fmla="*/ 23 w 34"/>
                  <a:gd name="T33" fmla="*/ 42 h 46"/>
                  <a:gd name="T34" fmla="*/ 15 w 34"/>
                  <a:gd name="T35" fmla="*/ 40 h 46"/>
                  <a:gd name="T36" fmla="*/ 10 w 34"/>
                  <a:gd name="T37" fmla="*/ 36 h 46"/>
                  <a:gd name="T38" fmla="*/ 6 w 34"/>
                  <a:gd name="T39" fmla="*/ 31 h 46"/>
                  <a:gd name="T40" fmla="*/ 4 w 34"/>
                  <a:gd name="T41" fmla="*/ 23 h 46"/>
                  <a:gd name="T42" fmla="*/ 6 w 34"/>
                  <a:gd name="T43" fmla="*/ 15 h 46"/>
                  <a:gd name="T44" fmla="*/ 10 w 34"/>
                  <a:gd name="T45" fmla="*/ 10 h 46"/>
                  <a:gd name="T46" fmla="*/ 15 w 34"/>
                  <a:gd name="T47" fmla="*/ 6 h 46"/>
                  <a:gd name="T48" fmla="*/ 23 w 34"/>
                  <a:gd name="T49" fmla="*/ 4 h 46"/>
                  <a:gd name="T50" fmla="*/ 29 w 34"/>
                  <a:gd name="T51" fmla="*/ 4 h 46"/>
                  <a:gd name="T52" fmla="*/ 34 w 34"/>
                  <a:gd name="T53" fmla="*/ 8 h 46"/>
                  <a:gd name="T54" fmla="*/ 34 w 34"/>
                  <a:gd name="T55" fmla="*/ 6 h 46"/>
                  <a:gd name="T56" fmla="*/ 34 w 34"/>
                  <a:gd name="T57" fmla="*/ 4 h 4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4"/>
                  <a:gd name="T88" fmla="*/ 0 h 46"/>
                  <a:gd name="T89" fmla="*/ 34 w 34"/>
                  <a:gd name="T90" fmla="*/ 46 h 4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" name="Freeform 439">
                <a:extLst>
                  <a:ext uri="{FF2B5EF4-FFF2-40B4-BE49-F238E27FC236}">
                    <a16:creationId xmlns:a16="http://schemas.microsoft.com/office/drawing/2014/main" id="{7648CB8C-F7D0-4CD8-AF85-95656D06ED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>
                  <a:gd name="T0" fmla="*/ 32 w 32"/>
                  <a:gd name="T1" fmla="*/ 4 h 42"/>
                  <a:gd name="T2" fmla="*/ 27 w 32"/>
                  <a:gd name="T3" fmla="*/ 0 h 42"/>
                  <a:gd name="T4" fmla="*/ 21 w 32"/>
                  <a:gd name="T5" fmla="*/ 0 h 42"/>
                  <a:gd name="T6" fmla="*/ 13 w 32"/>
                  <a:gd name="T7" fmla="*/ 2 h 42"/>
                  <a:gd name="T8" fmla="*/ 6 w 32"/>
                  <a:gd name="T9" fmla="*/ 6 h 42"/>
                  <a:gd name="T10" fmla="*/ 2 w 32"/>
                  <a:gd name="T11" fmla="*/ 13 h 42"/>
                  <a:gd name="T12" fmla="*/ 0 w 32"/>
                  <a:gd name="T13" fmla="*/ 21 h 42"/>
                  <a:gd name="T14" fmla="*/ 2 w 32"/>
                  <a:gd name="T15" fmla="*/ 29 h 42"/>
                  <a:gd name="T16" fmla="*/ 6 w 32"/>
                  <a:gd name="T17" fmla="*/ 36 h 42"/>
                  <a:gd name="T18" fmla="*/ 13 w 32"/>
                  <a:gd name="T19" fmla="*/ 40 h 42"/>
                  <a:gd name="T20" fmla="*/ 21 w 32"/>
                  <a:gd name="T21" fmla="*/ 42 h 42"/>
                  <a:gd name="T22" fmla="*/ 21 w 32"/>
                  <a:gd name="T23" fmla="*/ 42 h 42"/>
                  <a:gd name="T24" fmla="*/ 23 w 32"/>
                  <a:gd name="T25" fmla="*/ 42 h 42"/>
                  <a:gd name="T26" fmla="*/ 23 w 32"/>
                  <a:gd name="T27" fmla="*/ 40 h 42"/>
                  <a:gd name="T28" fmla="*/ 23 w 32"/>
                  <a:gd name="T29" fmla="*/ 38 h 42"/>
                  <a:gd name="T30" fmla="*/ 21 w 32"/>
                  <a:gd name="T31" fmla="*/ 38 h 42"/>
                  <a:gd name="T32" fmla="*/ 21 w 32"/>
                  <a:gd name="T33" fmla="*/ 38 h 42"/>
                  <a:gd name="T34" fmla="*/ 15 w 32"/>
                  <a:gd name="T35" fmla="*/ 36 h 42"/>
                  <a:gd name="T36" fmla="*/ 10 w 32"/>
                  <a:gd name="T37" fmla="*/ 32 h 42"/>
                  <a:gd name="T38" fmla="*/ 6 w 32"/>
                  <a:gd name="T39" fmla="*/ 27 h 42"/>
                  <a:gd name="T40" fmla="*/ 4 w 32"/>
                  <a:gd name="T41" fmla="*/ 21 h 42"/>
                  <a:gd name="T42" fmla="*/ 6 w 32"/>
                  <a:gd name="T43" fmla="*/ 13 h 42"/>
                  <a:gd name="T44" fmla="*/ 10 w 32"/>
                  <a:gd name="T45" fmla="*/ 8 h 42"/>
                  <a:gd name="T46" fmla="*/ 15 w 32"/>
                  <a:gd name="T47" fmla="*/ 6 h 42"/>
                  <a:gd name="T48" fmla="*/ 21 w 32"/>
                  <a:gd name="T49" fmla="*/ 4 h 42"/>
                  <a:gd name="T50" fmla="*/ 27 w 32"/>
                  <a:gd name="T51" fmla="*/ 4 h 42"/>
                  <a:gd name="T52" fmla="*/ 30 w 32"/>
                  <a:gd name="T53" fmla="*/ 8 h 42"/>
                  <a:gd name="T54" fmla="*/ 32 w 32"/>
                  <a:gd name="T55" fmla="*/ 6 h 42"/>
                  <a:gd name="T56" fmla="*/ 32 w 32"/>
                  <a:gd name="T57" fmla="*/ 4 h 4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2"/>
                  <a:gd name="T88" fmla="*/ 0 h 42"/>
                  <a:gd name="T89" fmla="*/ 32 w 32"/>
                  <a:gd name="T90" fmla="*/ 42 h 4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" name="Freeform 440">
                <a:extLst>
                  <a:ext uri="{FF2B5EF4-FFF2-40B4-BE49-F238E27FC236}">
                    <a16:creationId xmlns:a16="http://schemas.microsoft.com/office/drawing/2014/main" id="{FAC376EF-3679-4D90-8FEF-E6EE4B0415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>
                  <a:gd name="T0" fmla="*/ 30 w 30"/>
                  <a:gd name="T1" fmla="*/ 4 h 38"/>
                  <a:gd name="T2" fmla="*/ 25 w 30"/>
                  <a:gd name="T3" fmla="*/ 0 h 38"/>
                  <a:gd name="T4" fmla="*/ 19 w 30"/>
                  <a:gd name="T5" fmla="*/ 0 h 38"/>
                  <a:gd name="T6" fmla="*/ 11 w 30"/>
                  <a:gd name="T7" fmla="*/ 2 h 38"/>
                  <a:gd name="T8" fmla="*/ 6 w 30"/>
                  <a:gd name="T9" fmla="*/ 6 h 38"/>
                  <a:gd name="T10" fmla="*/ 2 w 30"/>
                  <a:gd name="T11" fmla="*/ 11 h 38"/>
                  <a:gd name="T12" fmla="*/ 0 w 30"/>
                  <a:gd name="T13" fmla="*/ 19 h 38"/>
                  <a:gd name="T14" fmla="*/ 2 w 30"/>
                  <a:gd name="T15" fmla="*/ 27 h 38"/>
                  <a:gd name="T16" fmla="*/ 6 w 30"/>
                  <a:gd name="T17" fmla="*/ 32 h 38"/>
                  <a:gd name="T18" fmla="*/ 11 w 30"/>
                  <a:gd name="T19" fmla="*/ 36 h 38"/>
                  <a:gd name="T20" fmla="*/ 19 w 30"/>
                  <a:gd name="T21" fmla="*/ 38 h 38"/>
                  <a:gd name="T22" fmla="*/ 19 w 30"/>
                  <a:gd name="T23" fmla="*/ 38 h 38"/>
                  <a:gd name="T24" fmla="*/ 21 w 30"/>
                  <a:gd name="T25" fmla="*/ 38 h 38"/>
                  <a:gd name="T26" fmla="*/ 21 w 30"/>
                  <a:gd name="T27" fmla="*/ 36 h 38"/>
                  <a:gd name="T28" fmla="*/ 21 w 30"/>
                  <a:gd name="T29" fmla="*/ 34 h 38"/>
                  <a:gd name="T30" fmla="*/ 21 w 30"/>
                  <a:gd name="T31" fmla="*/ 34 h 38"/>
                  <a:gd name="T32" fmla="*/ 19 w 30"/>
                  <a:gd name="T33" fmla="*/ 34 h 38"/>
                  <a:gd name="T34" fmla="*/ 13 w 30"/>
                  <a:gd name="T35" fmla="*/ 32 h 38"/>
                  <a:gd name="T36" fmla="*/ 8 w 30"/>
                  <a:gd name="T37" fmla="*/ 29 h 38"/>
                  <a:gd name="T38" fmla="*/ 6 w 30"/>
                  <a:gd name="T39" fmla="*/ 25 h 38"/>
                  <a:gd name="T40" fmla="*/ 4 w 30"/>
                  <a:gd name="T41" fmla="*/ 19 h 38"/>
                  <a:gd name="T42" fmla="*/ 6 w 30"/>
                  <a:gd name="T43" fmla="*/ 13 h 38"/>
                  <a:gd name="T44" fmla="*/ 8 w 30"/>
                  <a:gd name="T45" fmla="*/ 8 h 38"/>
                  <a:gd name="T46" fmla="*/ 13 w 30"/>
                  <a:gd name="T47" fmla="*/ 4 h 38"/>
                  <a:gd name="T48" fmla="*/ 19 w 30"/>
                  <a:gd name="T49" fmla="*/ 4 h 38"/>
                  <a:gd name="T50" fmla="*/ 25 w 30"/>
                  <a:gd name="T51" fmla="*/ 4 h 38"/>
                  <a:gd name="T52" fmla="*/ 28 w 30"/>
                  <a:gd name="T53" fmla="*/ 8 h 38"/>
                  <a:gd name="T54" fmla="*/ 28 w 30"/>
                  <a:gd name="T55" fmla="*/ 6 h 38"/>
                  <a:gd name="T56" fmla="*/ 30 w 30"/>
                  <a:gd name="T57" fmla="*/ 4 h 3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0"/>
                  <a:gd name="T88" fmla="*/ 0 h 38"/>
                  <a:gd name="T89" fmla="*/ 30 w 30"/>
                  <a:gd name="T90" fmla="*/ 38 h 3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" name="Freeform 441">
                <a:extLst>
                  <a:ext uri="{FF2B5EF4-FFF2-40B4-BE49-F238E27FC236}">
                    <a16:creationId xmlns:a16="http://schemas.microsoft.com/office/drawing/2014/main" id="{CD25D906-71FC-4FC0-85AC-566A83321A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>
                  <a:gd name="T0" fmla="*/ 26 w 26"/>
                  <a:gd name="T1" fmla="*/ 4 h 34"/>
                  <a:gd name="T2" fmla="*/ 23 w 26"/>
                  <a:gd name="T3" fmla="*/ 0 h 34"/>
                  <a:gd name="T4" fmla="*/ 17 w 26"/>
                  <a:gd name="T5" fmla="*/ 0 h 34"/>
                  <a:gd name="T6" fmla="*/ 11 w 26"/>
                  <a:gd name="T7" fmla="*/ 2 h 34"/>
                  <a:gd name="T8" fmla="*/ 6 w 26"/>
                  <a:gd name="T9" fmla="*/ 4 h 34"/>
                  <a:gd name="T10" fmla="*/ 2 w 26"/>
                  <a:gd name="T11" fmla="*/ 9 h 34"/>
                  <a:gd name="T12" fmla="*/ 0 w 26"/>
                  <a:gd name="T13" fmla="*/ 17 h 34"/>
                  <a:gd name="T14" fmla="*/ 2 w 26"/>
                  <a:gd name="T15" fmla="*/ 23 h 34"/>
                  <a:gd name="T16" fmla="*/ 6 w 26"/>
                  <a:gd name="T17" fmla="*/ 28 h 34"/>
                  <a:gd name="T18" fmla="*/ 11 w 26"/>
                  <a:gd name="T19" fmla="*/ 32 h 34"/>
                  <a:gd name="T20" fmla="*/ 17 w 26"/>
                  <a:gd name="T21" fmla="*/ 34 h 34"/>
                  <a:gd name="T22" fmla="*/ 17 w 26"/>
                  <a:gd name="T23" fmla="*/ 34 h 34"/>
                  <a:gd name="T24" fmla="*/ 19 w 26"/>
                  <a:gd name="T25" fmla="*/ 34 h 34"/>
                  <a:gd name="T26" fmla="*/ 19 w 26"/>
                  <a:gd name="T27" fmla="*/ 32 h 34"/>
                  <a:gd name="T28" fmla="*/ 19 w 26"/>
                  <a:gd name="T29" fmla="*/ 30 h 34"/>
                  <a:gd name="T30" fmla="*/ 19 w 26"/>
                  <a:gd name="T31" fmla="*/ 30 h 34"/>
                  <a:gd name="T32" fmla="*/ 17 w 26"/>
                  <a:gd name="T33" fmla="*/ 30 h 34"/>
                  <a:gd name="T34" fmla="*/ 11 w 26"/>
                  <a:gd name="T35" fmla="*/ 28 h 34"/>
                  <a:gd name="T36" fmla="*/ 7 w 26"/>
                  <a:gd name="T37" fmla="*/ 27 h 34"/>
                  <a:gd name="T38" fmla="*/ 6 w 26"/>
                  <a:gd name="T39" fmla="*/ 23 h 34"/>
                  <a:gd name="T40" fmla="*/ 4 w 26"/>
                  <a:gd name="T41" fmla="*/ 17 h 34"/>
                  <a:gd name="T42" fmla="*/ 6 w 26"/>
                  <a:gd name="T43" fmla="*/ 11 h 34"/>
                  <a:gd name="T44" fmla="*/ 7 w 26"/>
                  <a:gd name="T45" fmla="*/ 8 h 34"/>
                  <a:gd name="T46" fmla="*/ 11 w 26"/>
                  <a:gd name="T47" fmla="*/ 4 h 34"/>
                  <a:gd name="T48" fmla="*/ 17 w 26"/>
                  <a:gd name="T49" fmla="*/ 4 h 34"/>
                  <a:gd name="T50" fmla="*/ 23 w 26"/>
                  <a:gd name="T51" fmla="*/ 4 h 34"/>
                  <a:gd name="T52" fmla="*/ 26 w 26"/>
                  <a:gd name="T53" fmla="*/ 8 h 34"/>
                  <a:gd name="T54" fmla="*/ 26 w 26"/>
                  <a:gd name="T55" fmla="*/ 6 h 34"/>
                  <a:gd name="T56" fmla="*/ 26 w 26"/>
                  <a:gd name="T57" fmla="*/ 4 h 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6"/>
                  <a:gd name="T88" fmla="*/ 0 h 34"/>
                  <a:gd name="T89" fmla="*/ 26 w 26"/>
                  <a:gd name="T90" fmla="*/ 34 h 3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" name="Freeform 442">
                <a:extLst>
                  <a:ext uri="{FF2B5EF4-FFF2-40B4-BE49-F238E27FC236}">
                    <a16:creationId xmlns:a16="http://schemas.microsoft.com/office/drawing/2014/main" id="{463CA175-3FB1-4BF7-901A-E43EA6BD4A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>
                  <a:gd name="T0" fmla="*/ 24 w 24"/>
                  <a:gd name="T1" fmla="*/ 4 h 30"/>
                  <a:gd name="T2" fmla="*/ 21 w 24"/>
                  <a:gd name="T3" fmla="*/ 0 h 30"/>
                  <a:gd name="T4" fmla="*/ 15 w 24"/>
                  <a:gd name="T5" fmla="*/ 0 h 30"/>
                  <a:gd name="T6" fmla="*/ 9 w 24"/>
                  <a:gd name="T7" fmla="*/ 0 h 30"/>
                  <a:gd name="T8" fmla="*/ 4 w 24"/>
                  <a:gd name="T9" fmla="*/ 4 h 30"/>
                  <a:gd name="T10" fmla="*/ 2 w 24"/>
                  <a:gd name="T11" fmla="*/ 9 h 30"/>
                  <a:gd name="T12" fmla="*/ 0 w 24"/>
                  <a:gd name="T13" fmla="*/ 15 h 30"/>
                  <a:gd name="T14" fmla="*/ 2 w 24"/>
                  <a:gd name="T15" fmla="*/ 21 h 30"/>
                  <a:gd name="T16" fmla="*/ 4 w 24"/>
                  <a:gd name="T17" fmla="*/ 25 h 30"/>
                  <a:gd name="T18" fmla="*/ 9 w 24"/>
                  <a:gd name="T19" fmla="*/ 28 h 30"/>
                  <a:gd name="T20" fmla="*/ 15 w 24"/>
                  <a:gd name="T21" fmla="*/ 30 h 30"/>
                  <a:gd name="T22" fmla="*/ 17 w 24"/>
                  <a:gd name="T23" fmla="*/ 30 h 30"/>
                  <a:gd name="T24" fmla="*/ 17 w 24"/>
                  <a:gd name="T25" fmla="*/ 30 h 30"/>
                  <a:gd name="T26" fmla="*/ 17 w 24"/>
                  <a:gd name="T27" fmla="*/ 28 h 30"/>
                  <a:gd name="T28" fmla="*/ 17 w 24"/>
                  <a:gd name="T29" fmla="*/ 26 h 30"/>
                  <a:gd name="T30" fmla="*/ 17 w 24"/>
                  <a:gd name="T31" fmla="*/ 26 h 30"/>
                  <a:gd name="T32" fmla="*/ 15 w 24"/>
                  <a:gd name="T33" fmla="*/ 26 h 30"/>
                  <a:gd name="T34" fmla="*/ 11 w 24"/>
                  <a:gd name="T35" fmla="*/ 25 h 30"/>
                  <a:gd name="T36" fmla="*/ 7 w 24"/>
                  <a:gd name="T37" fmla="*/ 23 h 30"/>
                  <a:gd name="T38" fmla="*/ 5 w 24"/>
                  <a:gd name="T39" fmla="*/ 19 h 30"/>
                  <a:gd name="T40" fmla="*/ 4 w 24"/>
                  <a:gd name="T41" fmla="*/ 15 h 30"/>
                  <a:gd name="T42" fmla="*/ 5 w 24"/>
                  <a:gd name="T43" fmla="*/ 9 h 30"/>
                  <a:gd name="T44" fmla="*/ 7 w 24"/>
                  <a:gd name="T45" fmla="*/ 7 h 30"/>
                  <a:gd name="T46" fmla="*/ 11 w 24"/>
                  <a:gd name="T47" fmla="*/ 4 h 30"/>
                  <a:gd name="T48" fmla="*/ 15 w 24"/>
                  <a:gd name="T49" fmla="*/ 4 h 30"/>
                  <a:gd name="T50" fmla="*/ 19 w 24"/>
                  <a:gd name="T51" fmla="*/ 4 h 30"/>
                  <a:gd name="T52" fmla="*/ 23 w 24"/>
                  <a:gd name="T53" fmla="*/ 7 h 30"/>
                  <a:gd name="T54" fmla="*/ 24 w 24"/>
                  <a:gd name="T55" fmla="*/ 6 h 30"/>
                  <a:gd name="T56" fmla="*/ 24 w 24"/>
                  <a:gd name="T57" fmla="*/ 4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4"/>
                  <a:gd name="T88" fmla="*/ 0 h 30"/>
                  <a:gd name="T89" fmla="*/ 24 w 24"/>
                  <a:gd name="T90" fmla="*/ 30 h 3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3" name="Freeform 443">
                <a:extLst>
                  <a:ext uri="{FF2B5EF4-FFF2-40B4-BE49-F238E27FC236}">
                    <a16:creationId xmlns:a16="http://schemas.microsoft.com/office/drawing/2014/main" id="{18D7CC96-3DEA-4EE5-8FB2-B1B87C98D6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>
                  <a:gd name="T0" fmla="*/ 22 w 22"/>
                  <a:gd name="T1" fmla="*/ 4 h 26"/>
                  <a:gd name="T2" fmla="*/ 19 w 22"/>
                  <a:gd name="T3" fmla="*/ 0 h 26"/>
                  <a:gd name="T4" fmla="*/ 13 w 22"/>
                  <a:gd name="T5" fmla="*/ 0 h 26"/>
                  <a:gd name="T6" fmla="*/ 7 w 22"/>
                  <a:gd name="T7" fmla="*/ 0 h 26"/>
                  <a:gd name="T8" fmla="*/ 3 w 22"/>
                  <a:gd name="T9" fmla="*/ 4 h 26"/>
                  <a:gd name="T10" fmla="*/ 2 w 22"/>
                  <a:gd name="T11" fmla="*/ 7 h 26"/>
                  <a:gd name="T12" fmla="*/ 0 w 22"/>
                  <a:gd name="T13" fmla="*/ 13 h 26"/>
                  <a:gd name="T14" fmla="*/ 2 w 22"/>
                  <a:gd name="T15" fmla="*/ 19 h 26"/>
                  <a:gd name="T16" fmla="*/ 3 w 22"/>
                  <a:gd name="T17" fmla="*/ 23 h 26"/>
                  <a:gd name="T18" fmla="*/ 7 w 22"/>
                  <a:gd name="T19" fmla="*/ 24 h 26"/>
                  <a:gd name="T20" fmla="*/ 13 w 22"/>
                  <a:gd name="T21" fmla="*/ 26 h 26"/>
                  <a:gd name="T22" fmla="*/ 15 w 22"/>
                  <a:gd name="T23" fmla="*/ 26 h 26"/>
                  <a:gd name="T24" fmla="*/ 15 w 22"/>
                  <a:gd name="T25" fmla="*/ 26 h 26"/>
                  <a:gd name="T26" fmla="*/ 15 w 22"/>
                  <a:gd name="T27" fmla="*/ 24 h 26"/>
                  <a:gd name="T28" fmla="*/ 17 w 22"/>
                  <a:gd name="T29" fmla="*/ 23 h 26"/>
                  <a:gd name="T30" fmla="*/ 17 w 22"/>
                  <a:gd name="T31" fmla="*/ 23 h 26"/>
                  <a:gd name="T32" fmla="*/ 17 w 22"/>
                  <a:gd name="T33" fmla="*/ 23 h 26"/>
                  <a:gd name="T34" fmla="*/ 15 w 22"/>
                  <a:gd name="T35" fmla="*/ 23 h 26"/>
                  <a:gd name="T36" fmla="*/ 13 w 22"/>
                  <a:gd name="T37" fmla="*/ 23 h 26"/>
                  <a:gd name="T38" fmla="*/ 9 w 22"/>
                  <a:gd name="T39" fmla="*/ 21 h 26"/>
                  <a:gd name="T40" fmla="*/ 7 w 22"/>
                  <a:gd name="T41" fmla="*/ 19 h 26"/>
                  <a:gd name="T42" fmla="*/ 3 w 22"/>
                  <a:gd name="T43" fmla="*/ 17 h 26"/>
                  <a:gd name="T44" fmla="*/ 3 w 22"/>
                  <a:gd name="T45" fmla="*/ 13 h 26"/>
                  <a:gd name="T46" fmla="*/ 3 w 22"/>
                  <a:gd name="T47" fmla="*/ 9 h 26"/>
                  <a:gd name="T48" fmla="*/ 7 w 22"/>
                  <a:gd name="T49" fmla="*/ 5 h 26"/>
                  <a:gd name="T50" fmla="*/ 9 w 22"/>
                  <a:gd name="T51" fmla="*/ 4 h 26"/>
                  <a:gd name="T52" fmla="*/ 13 w 22"/>
                  <a:gd name="T53" fmla="*/ 4 h 26"/>
                  <a:gd name="T54" fmla="*/ 17 w 22"/>
                  <a:gd name="T55" fmla="*/ 4 h 26"/>
                  <a:gd name="T56" fmla="*/ 21 w 22"/>
                  <a:gd name="T57" fmla="*/ 7 h 26"/>
                  <a:gd name="T58" fmla="*/ 21 w 22"/>
                  <a:gd name="T59" fmla="*/ 5 h 26"/>
                  <a:gd name="T60" fmla="*/ 22 w 22"/>
                  <a:gd name="T61" fmla="*/ 4 h 2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2"/>
                  <a:gd name="T94" fmla="*/ 0 h 26"/>
                  <a:gd name="T95" fmla="*/ 22 w 22"/>
                  <a:gd name="T96" fmla="*/ 26 h 2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4" name="Freeform 444">
                <a:extLst>
                  <a:ext uri="{FF2B5EF4-FFF2-40B4-BE49-F238E27FC236}">
                    <a16:creationId xmlns:a16="http://schemas.microsoft.com/office/drawing/2014/main" id="{9136B0A9-AB53-40A1-877B-93773898C4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>
                  <a:gd name="T0" fmla="*/ 19 w 19"/>
                  <a:gd name="T1" fmla="*/ 3 h 22"/>
                  <a:gd name="T2" fmla="*/ 15 w 19"/>
                  <a:gd name="T3" fmla="*/ 0 h 22"/>
                  <a:gd name="T4" fmla="*/ 11 w 19"/>
                  <a:gd name="T5" fmla="*/ 0 h 22"/>
                  <a:gd name="T6" fmla="*/ 7 w 19"/>
                  <a:gd name="T7" fmla="*/ 0 h 22"/>
                  <a:gd name="T8" fmla="*/ 3 w 19"/>
                  <a:gd name="T9" fmla="*/ 3 h 22"/>
                  <a:gd name="T10" fmla="*/ 1 w 19"/>
                  <a:gd name="T11" fmla="*/ 5 h 22"/>
                  <a:gd name="T12" fmla="*/ 0 w 19"/>
                  <a:gd name="T13" fmla="*/ 11 h 22"/>
                  <a:gd name="T14" fmla="*/ 1 w 19"/>
                  <a:gd name="T15" fmla="*/ 15 h 22"/>
                  <a:gd name="T16" fmla="*/ 3 w 19"/>
                  <a:gd name="T17" fmla="*/ 19 h 22"/>
                  <a:gd name="T18" fmla="*/ 7 w 19"/>
                  <a:gd name="T19" fmla="*/ 21 h 22"/>
                  <a:gd name="T20" fmla="*/ 11 w 19"/>
                  <a:gd name="T21" fmla="*/ 22 h 22"/>
                  <a:gd name="T22" fmla="*/ 13 w 19"/>
                  <a:gd name="T23" fmla="*/ 22 h 22"/>
                  <a:gd name="T24" fmla="*/ 13 w 19"/>
                  <a:gd name="T25" fmla="*/ 22 h 22"/>
                  <a:gd name="T26" fmla="*/ 15 w 19"/>
                  <a:gd name="T27" fmla="*/ 21 h 22"/>
                  <a:gd name="T28" fmla="*/ 15 w 19"/>
                  <a:gd name="T29" fmla="*/ 21 h 22"/>
                  <a:gd name="T30" fmla="*/ 15 w 19"/>
                  <a:gd name="T31" fmla="*/ 19 h 22"/>
                  <a:gd name="T32" fmla="*/ 15 w 19"/>
                  <a:gd name="T33" fmla="*/ 17 h 22"/>
                  <a:gd name="T34" fmla="*/ 13 w 19"/>
                  <a:gd name="T35" fmla="*/ 19 h 22"/>
                  <a:gd name="T36" fmla="*/ 11 w 19"/>
                  <a:gd name="T37" fmla="*/ 19 h 22"/>
                  <a:gd name="T38" fmla="*/ 7 w 19"/>
                  <a:gd name="T39" fmla="*/ 17 h 22"/>
                  <a:gd name="T40" fmla="*/ 5 w 19"/>
                  <a:gd name="T41" fmla="*/ 17 h 22"/>
                  <a:gd name="T42" fmla="*/ 3 w 19"/>
                  <a:gd name="T43" fmla="*/ 13 h 22"/>
                  <a:gd name="T44" fmla="*/ 3 w 19"/>
                  <a:gd name="T45" fmla="*/ 11 h 22"/>
                  <a:gd name="T46" fmla="*/ 3 w 19"/>
                  <a:gd name="T47" fmla="*/ 7 h 22"/>
                  <a:gd name="T48" fmla="*/ 5 w 19"/>
                  <a:gd name="T49" fmla="*/ 5 h 22"/>
                  <a:gd name="T50" fmla="*/ 7 w 19"/>
                  <a:gd name="T51" fmla="*/ 3 h 22"/>
                  <a:gd name="T52" fmla="*/ 11 w 19"/>
                  <a:gd name="T53" fmla="*/ 3 h 22"/>
                  <a:gd name="T54" fmla="*/ 15 w 19"/>
                  <a:gd name="T55" fmla="*/ 3 h 22"/>
                  <a:gd name="T56" fmla="*/ 19 w 19"/>
                  <a:gd name="T57" fmla="*/ 7 h 22"/>
                  <a:gd name="T58" fmla="*/ 19 w 19"/>
                  <a:gd name="T59" fmla="*/ 5 h 22"/>
                  <a:gd name="T60" fmla="*/ 19 w 19"/>
                  <a:gd name="T61" fmla="*/ 3 h 2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9"/>
                  <a:gd name="T94" fmla="*/ 0 h 22"/>
                  <a:gd name="T95" fmla="*/ 19 w 19"/>
                  <a:gd name="T96" fmla="*/ 22 h 2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5" name="Freeform 445">
                <a:extLst>
                  <a:ext uri="{FF2B5EF4-FFF2-40B4-BE49-F238E27FC236}">
                    <a16:creationId xmlns:a16="http://schemas.microsoft.com/office/drawing/2014/main" id="{8C0BEB12-9582-4D56-8B2E-1B4991D34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>
                  <a:gd name="T0" fmla="*/ 18 w 18"/>
                  <a:gd name="T1" fmla="*/ 3 h 19"/>
                  <a:gd name="T2" fmla="*/ 14 w 18"/>
                  <a:gd name="T3" fmla="*/ 0 h 19"/>
                  <a:gd name="T4" fmla="*/ 10 w 18"/>
                  <a:gd name="T5" fmla="*/ 0 h 19"/>
                  <a:gd name="T6" fmla="*/ 6 w 18"/>
                  <a:gd name="T7" fmla="*/ 0 h 19"/>
                  <a:gd name="T8" fmla="*/ 4 w 18"/>
                  <a:gd name="T9" fmla="*/ 1 h 19"/>
                  <a:gd name="T10" fmla="*/ 0 w 18"/>
                  <a:gd name="T11" fmla="*/ 5 h 19"/>
                  <a:gd name="T12" fmla="*/ 0 w 18"/>
                  <a:gd name="T13" fmla="*/ 9 h 19"/>
                  <a:gd name="T14" fmla="*/ 0 w 18"/>
                  <a:gd name="T15" fmla="*/ 13 h 19"/>
                  <a:gd name="T16" fmla="*/ 4 w 18"/>
                  <a:gd name="T17" fmla="*/ 15 h 19"/>
                  <a:gd name="T18" fmla="*/ 6 w 18"/>
                  <a:gd name="T19" fmla="*/ 17 h 19"/>
                  <a:gd name="T20" fmla="*/ 10 w 18"/>
                  <a:gd name="T21" fmla="*/ 19 h 19"/>
                  <a:gd name="T22" fmla="*/ 12 w 18"/>
                  <a:gd name="T23" fmla="*/ 19 h 19"/>
                  <a:gd name="T24" fmla="*/ 14 w 18"/>
                  <a:gd name="T25" fmla="*/ 19 h 19"/>
                  <a:gd name="T26" fmla="*/ 14 w 18"/>
                  <a:gd name="T27" fmla="*/ 15 h 19"/>
                  <a:gd name="T28" fmla="*/ 14 w 18"/>
                  <a:gd name="T29" fmla="*/ 13 h 19"/>
                  <a:gd name="T30" fmla="*/ 12 w 18"/>
                  <a:gd name="T31" fmla="*/ 13 h 19"/>
                  <a:gd name="T32" fmla="*/ 10 w 18"/>
                  <a:gd name="T33" fmla="*/ 15 h 19"/>
                  <a:gd name="T34" fmla="*/ 6 w 18"/>
                  <a:gd name="T35" fmla="*/ 13 h 19"/>
                  <a:gd name="T36" fmla="*/ 4 w 18"/>
                  <a:gd name="T37" fmla="*/ 9 h 19"/>
                  <a:gd name="T38" fmla="*/ 6 w 18"/>
                  <a:gd name="T39" fmla="*/ 5 h 19"/>
                  <a:gd name="T40" fmla="*/ 10 w 18"/>
                  <a:gd name="T41" fmla="*/ 3 h 19"/>
                  <a:gd name="T42" fmla="*/ 14 w 18"/>
                  <a:gd name="T43" fmla="*/ 5 h 19"/>
                  <a:gd name="T44" fmla="*/ 16 w 18"/>
                  <a:gd name="T45" fmla="*/ 9 h 19"/>
                  <a:gd name="T46" fmla="*/ 16 w 18"/>
                  <a:gd name="T47" fmla="*/ 5 h 19"/>
                  <a:gd name="T48" fmla="*/ 18 w 18"/>
                  <a:gd name="T49" fmla="*/ 3 h 1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8"/>
                  <a:gd name="T76" fmla="*/ 0 h 19"/>
                  <a:gd name="T77" fmla="*/ 18 w 18"/>
                  <a:gd name="T78" fmla="*/ 19 h 1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6" name="Freeform 446">
                <a:extLst>
                  <a:ext uri="{FF2B5EF4-FFF2-40B4-BE49-F238E27FC236}">
                    <a16:creationId xmlns:a16="http://schemas.microsoft.com/office/drawing/2014/main" id="{50B388EA-2B8C-4943-ADD5-629F5918A2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>
                  <a:gd name="T0" fmla="*/ 16 w 16"/>
                  <a:gd name="T1" fmla="*/ 4 h 16"/>
                  <a:gd name="T2" fmla="*/ 12 w 16"/>
                  <a:gd name="T3" fmla="*/ 0 h 16"/>
                  <a:gd name="T4" fmla="*/ 8 w 16"/>
                  <a:gd name="T5" fmla="*/ 0 h 16"/>
                  <a:gd name="T6" fmla="*/ 4 w 16"/>
                  <a:gd name="T7" fmla="*/ 0 h 16"/>
                  <a:gd name="T8" fmla="*/ 2 w 16"/>
                  <a:gd name="T9" fmla="*/ 2 h 16"/>
                  <a:gd name="T10" fmla="*/ 0 w 16"/>
                  <a:gd name="T11" fmla="*/ 4 h 16"/>
                  <a:gd name="T12" fmla="*/ 0 w 16"/>
                  <a:gd name="T13" fmla="*/ 8 h 16"/>
                  <a:gd name="T14" fmla="*/ 0 w 16"/>
                  <a:gd name="T15" fmla="*/ 10 h 16"/>
                  <a:gd name="T16" fmla="*/ 2 w 16"/>
                  <a:gd name="T17" fmla="*/ 14 h 16"/>
                  <a:gd name="T18" fmla="*/ 4 w 16"/>
                  <a:gd name="T19" fmla="*/ 14 h 16"/>
                  <a:gd name="T20" fmla="*/ 8 w 16"/>
                  <a:gd name="T21" fmla="*/ 16 h 16"/>
                  <a:gd name="T22" fmla="*/ 10 w 16"/>
                  <a:gd name="T23" fmla="*/ 16 h 16"/>
                  <a:gd name="T24" fmla="*/ 12 w 16"/>
                  <a:gd name="T25" fmla="*/ 14 h 16"/>
                  <a:gd name="T26" fmla="*/ 14 w 16"/>
                  <a:gd name="T27" fmla="*/ 10 h 16"/>
                  <a:gd name="T28" fmla="*/ 16 w 16"/>
                  <a:gd name="T29" fmla="*/ 4 h 16"/>
                  <a:gd name="T30" fmla="*/ 12 w 16"/>
                  <a:gd name="T31" fmla="*/ 8 h 16"/>
                  <a:gd name="T32" fmla="*/ 10 w 16"/>
                  <a:gd name="T33" fmla="*/ 10 h 16"/>
                  <a:gd name="T34" fmla="*/ 8 w 16"/>
                  <a:gd name="T35" fmla="*/ 12 h 16"/>
                  <a:gd name="T36" fmla="*/ 6 w 16"/>
                  <a:gd name="T37" fmla="*/ 10 h 16"/>
                  <a:gd name="T38" fmla="*/ 4 w 16"/>
                  <a:gd name="T39" fmla="*/ 8 h 16"/>
                  <a:gd name="T40" fmla="*/ 6 w 16"/>
                  <a:gd name="T41" fmla="*/ 4 h 16"/>
                  <a:gd name="T42" fmla="*/ 8 w 16"/>
                  <a:gd name="T43" fmla="*/ 4 h 16"/>
                  <a:gd name="T44" fmla="*/ 10 w 16"/>
                  <a:gd name="T45" fmla="*/ 4 h 16"/>
                  <a:gd name="T46" fmla="*/ 12 w 16"/>
                  <a:gd name="T47" fmla="*/ 8 h 1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6"/>
                  <a:gd name="T73" fmla="*/ 0 h 16"/>
                  <a:gd name="T74" fmla="*/ 16 w 16"/>
                  <a:gd name="T75" fmla="*/ 16 h 1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" name="Freeform 447">
                <a:extLst>
                  <a:ext uri="{FF2B5EF4-FFF2-40B4-BE49-F238E27FC236}">
                    <a16:creationId xmlns:a16="http://schemas.microsoft.com/office/drawing/2014/main" id="{7ABCADB2-6374-469B-8C48-206439D742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>
                  <a:gd name="T0" fmla="*/ 12 w 12"/>
                  <a:gd name="T1" fmla="*/ 6 h 12"/>
                  <a:gd name="T2" fmla="*/ 10 w 12"/>
                  <a:gd name="T3" fmla="*/ 2 h 12"/>
                  <a:gd name="T4" fmla="*/ 6 w 12"/>
                  <a:gd name="T5" fmla="*/ 0 h 12"/>
                  <a:gd name="T6" fmla="*/ 2 w 12"/>
                  <a:gd name="T7" fmla="*/ 2 h 12"/>
                  <a:gd name="T8" fmla="*/ 0 w 12"/>
                  <a:gd name="T9" fmla="*/ 6 h 12"/>
                  <a:gd name="T10" fmla="*/ 2 w 12"/>
                  <a:gd name="T11" fmla="*/ 10 h 12"/>
                  <a:gd name="T12" fmla="*/ 6 w 12"/>
                  <a:gd name="T13" fmla="*/ 12 h 12"/>
                  <a:gd name="T14" fmla="*/ 8 w 12"/>
                  <a:gd name="T15" fmla="*/ 10 h 12"/>
                  <a:gd name="T16" fmla="*/ 10 w 12"/>
                  <a:gd name="T17" fmla="*/ 10 h 12"/>
                  <a:gd name="T18" fmla="*/ 12 w 12"/>
                  <a:gd name="T19" fmla="*/ 8 h 12"/>
                  <a:gd name="T20" fmla="*/ 12 w 1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2"/>
                  <a:gd name="T34" fmla="*/ 0 h 12"/>
                  <a:gd name="T35" fmla="*/ 12 w 1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" name="Freeform 448">
                <a:extLst>
                  <a:ext uri="{FF2B5EF4-FFF2-40B4-BE49-F238E27FC236}">
                    <a16:creationId xmlns:a16="http://schemas.microsoft.com/office/drawing/2014/main" id="{6AF3883F-07CE-4DA2-A547-DD2FE3D8F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>
                  <a:gd name="T0" fmla="*/ 8 w 8"/>
                  <a:gd name="T1" fmla="*/ 4 h 8"/>
                  <a:gd name="T2" fmla="*/ 6 w 8"/>
                  <a:gd name="T3" fmla="*/ 0 h 8"/>
                  <a:gd name="T4" fmla="*/ 4 w 8"/>
                  <a:gd name="T5" fmla="*/ 0 h 8"/>
                  <a:gd name="T6" fmla="*/ 2 w 8"/>
                  <a:gd name="T7" fmla="*/ 0 h 8"/>
                  <a:gd name="T8" fmla="*/ 0 w 8"/>
                  <a:gd name="T9" fmla="*/ 4 h 8"/>
                  <a:gd name="T10" fmla="*/ 2 w 8"/>
                  <a:gd name="T11" fmla="*/ 6 h 8"/>
                  <a:gd name="T12" fmla="*/ 4 w 8"/>
                  <a:gd name="T13" fmla="*/ 8 h 8"/>
                  <a:gd name="T14" fmla="*/ 6 w 8"/>
                  <a:gd name="T15" fmla="*/ 6 h 8"/>
                  <a:gd name="T16" fmla="*/ 8 w 8"/>
                  <a:gd name="T17" fmla="*/ 4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8"/>
                  <a:gd name="T29" fmla="*/ 8 w 8"/>
                  <a:gd name="T30" fmla="*/ 8 h 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9" name="Freeform 449">
                <a:extLst>
                  <a:ext uri="{FF2B5EF4-FFF2-40B4-BE49-F238E27FC236}">
                    <a16:creationId xmlns:a16="http://schemas.microsoft.com/office/drawing/2014/main" id="{45E87688-622F-4747-9448-7D26C6726F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>
                  <a:gd name="T0" fmla="*/ 4 w 4"/>
                  <a:gd name="T1" fmla="*/ 2 h 4"/>
                  <a:gd name="T2" fmla="*/ 4 w 4"/>
                  <a:gd name="T3" fmla="*/ 0 h 4"/>
                  <a:gd name="T4" fmla="*/ 2 w 4"/>
                  <a:gd name="T5" fmla="*/ 0 h 4"/>
                  <a:gd name="T6" fmla="*/ 0 w 4"/>
                  <a:gd name="T7" fmla="*/ 0 h 4"/>
                  <a:gd name="T8" fmla="*/ 0 w 4"/>
                  <a:gd name="T9" fmla="*/ 2 h 4"/>
                  <a:gd name="T10" fmla="*/ 0 w 4"/>
                  <a:gd name="T11" fmla="*/ 4 h 4"/>
                  <a:gd name="T12" fmla="*/ 2 w 4"/>
                  <a:gd name="T13" fmla="*/ 4 h 4"/>
                  <a:gd name="T14" fmla="*/ 4 w 4"/>
                  <a:gd name="T15" fmla="*/ 4 h 4"/>
                  <a:gd name="T16" fmla="*/ 4 w 4"/>
                  <a:gd name="T17" fmla="*/ 2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4"/>
                  <a:gd name="T29" fmla="*/ 4 w 4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0" name="Freeform 450">
                <a:extLst>
                  <a:ext uri="{FF2B5EF4-FFF2-40B4-BE49-F238E27FC236}">
                    <a16:creationId xmlns:a16="http://schemas.microsoft.com/office/drawing/2014/main" id="{7B029480-5C83-4C40-B6F3-72BFEBD7EA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>
                  <a:gd name="T0" fmla="*/ 10 w 10"/>
                  <a:gd name="T1" fmla="*/ 0 h 13"/>
                  <a:gd name="T2" fmla="*/ 2 w 10"/>
                  <a:gd name="T3" fmla="*/ 5 h 13"/>
                  <a:gd name="T4" fmla="*/ 0 w 10"/>
                  <a:gd name="T5" fmla="*/ 13 h 13"/>
                  <a:gd name="T6" fmla="*/ 0 w 10"/>
                  <a:gd name="T7" fmla="*/ 13 h 13"/>
                  <a:gd name="T8" fmla="*/ 0 w 10"/>
                  <a:gd name="T9" fmla="*/ 13 h 13"/>
                  <a:gd name="T10" fmla="*/ 4 w 10"/>
                  <a:gd name="T11" fmla="*/ 5 h 13"/>
                  <a:gd name="T12" fmla="*/ 10 w 10"/>
                  <a:gd name="T13" fmla="*/ 0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"/>
                  <a:gd name="T22" fmla="*/ 0 h 13"/>
                  <a:gd name="T23" fmla="*/ 10 w 10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1" name="Freeform 451">
                <a:extLst>
                  <a:ext uri="{FF2B5EF4-FFF2-40B4-BE49-F238E27FC236}">
                    <a16:creationId xmlns:a16="http://schemas.microsoft.com/office/drawing/2014/main" id="{067BEDA8-E809-45D4-A496-450015D0E3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>
                  <a:gd name="T0" fmla="*/ 14 w 14"/>
                  <a:gd name="T1" fmla="*/ 0 h 21"/>
                  <a:gd name="T2" fmla="*/ 8 w 14"/>
                  <a:gd name="T3" fmla="*/ 4 h 21"/>
                  <a:gd name="T4" fmla="*/ 4 w 14"/>
                  <a:gd name="T5" fmla="*/ 7 h 21"/>
                  <a:gd name="T6" fmla="*/ 2 w 14"/>
                  <a:gd name="T7" fmla="*/ 13 h 21"/>
                  <a:gd name="T8" fmla="*/ 0 w 14"/>
                  <a:gd name="T9" fmla="*/ 17 h 21"/>
                  <a:gd name="T10" fmla="*/ 0 w 14"/>
                  <a:gd name="T11" fmla="*/ 19 h 21"/>
                  <a:gd name="T12" fmla="*/ 0 w 14"/>
                  <a:gd name="T13" fmla="*/ 21 h 21"/>
                  <a:gd name="T14" fmla="*/ 6 w 14"/>
                  <a:gd name="T15" fmla="*/ 11 h 21"/>
                  <a:gd name="T16" fmla="*/ 14 w 14"/>
                  <a:gd name="T17" fmla="*/ 0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21"/>
                  <a:gd name="T29" fmla="*/ 14 w 14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2" name="Freeform 452">
                <a:extLst>
                  <a:ext uri="{FF2B5EF4-FFF2-40B4-BE49-F238E27FC236}">
                    <a16:creationId xmlns:a16="http://schemas.microsoft.com/office/drawing/2014/main" id="{7255A4CB-BD2A-46F6-BDB5-CA41C5576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>
                  <a:gd name="T0" fmla="*/ 11 w 19"/>
                  <a:gd name="T1" fmla="*/ 6 h 30"/>
                  <a:gd name="T2" fmla="*/ 5 w 19"/>
                  <a:gd name="T3" fmla="*/ 11 h 30"/>
                  <a:gd name="T4" fmla="*/ 1 w 19"/>
                  <a:gd name="T5" fmla="*/ 19 h 30"/>
                  <a:gd name="T6" fmla="*/ 1 w 19"/>
                  <a:gd name="T7" fmla="*/ 24 h 30"/>
                  <a:gd name="T8" fmla="*/ 0 w 19"/>
                  <a:gd name="T9" fmla="*/ 30 h 30"/>
                  <a:gd name="T10" fmla="*/ 9 w 19"/>
                  <a:gd name="T11" fmla="*/ 15 h 30"/>
                  <a:gd name="T12" fmla="*/ 19 w 19"/>
                  <a:gd name="T13" fmla="*/ 0 h 30"/>
                  <a:gd name="T14" fmla="*/ 15 w 19"/>
                  <a:gd name="T15" fmla="*/ 4 h 30"/>
                  <a:gd name="T16" fmla="*/ 11 w 19"/>
                  <a:gd name="T17" fmla="*/ 6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30"/>
                  <a:gd name="T29" fmla="*/ 19 w 19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3" name="Freeform 453">
                <a:extLst>
                  <a:ext uri="{FF2B5EF4-FFF2-40B4-BE49-F238E27FC236}">
                    <a16:creationId xmlns:a16="http://schemas.microsoft.com/office/drawing/2014/main" id="{41755589-9039-4714-9690-8EF642D280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>
                  <a:gd name="T0" fmla="*/ 19 w 26"/>
                  <a:gd name="T1" fmla="*/ 2 h 43"/>
                  <a:gd name="T2" fmla="*/ 11 w 26"/>
                  <a:gd name="T3" fmla="*/ 13 h 43"/>
                  <a:gd name="T4" fmla="*/ 5 w 26"/>
                  <a:gd name="T5" fmla="*/ 23 h 43"/>
                  <a:gd name="T6" fmla="*/ 4 w 26"/>
                  <a:gd name="T7" fmla="*/ 34 h 43"/>
                  <a:gd name="T8" fmla="*/ 0 w 26"/>
                  <a:gd name="T9" fmla="*/ 43 h 43"/>
                  <a:gd name="T10" fmla="*/ 5 w 26"/>
                  <a:gd name="T11" fmla="*/ 32 h 43"/>
                  <a:gd name="T12" fmla="*/ 11 w 26"/>
                  <a:gd name="T13" fmla="*/ 21 h 43"/>
                  <a:gd name="T14" fmla="*/ 19 w 26"/>
                  <a:gd name="T15" fmla="*/ 9 h 43"/>
                  <a:gd name="T16" fmla="*/ 26 w 26"/>
                  <a:gd name="T17" fmla="*/ 0 h 43"/>
                  <a:gd name="T18" fmla="*/ 23 w 26"/>
                  <a:gd name="T19" fmla="*/ 2 h 43"/>
                  <a:gd name="T20" fmla="*/ 19 w 26"/>
                  <a:gd name="T21" fmla="*/ 2 h 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6"/>
                  <a:gd name="T34" fmla="*/ 0 h 43"/>
                  <a:gd name="T35" fmla="*/ 26 w 26"/>
                  <a:gd name="T36" fmla="*/ 43 h 4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4" name="Freeform 454">
                <a:extLst>
                  <a:ext uri="{FF2B5EF4-FFF2-40B4-BE49-F238E27FC236}">
                    <a16:creationId xmlns:a16="http://schemas.microsoft.com/office/drawing/2014/main" id="{1DBACB86-E90E-4BA3-A485-FE023B6D2A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>
                  <a:gd name="T0" fmla="*/ 25 w 300"/>
                  <a:gd name="T1" fmla="*/ 2 h 152"/>
                  <a:gd name="T2" fmla="*/ 15 w 300"/>
                  <a:gd name="T3" fmla="*/ 17 h 152"/>
                  <a:gd name="T4" fmla="*/ 6 w 300"/>
                  <a:gd name="T5" fmla="*/ 32 h 152"/>
                  <a:gd name="T6" fmla="*/ 2 w 300"/>
                  <a:gd name="T7" fmla="*/ 45 h 152"/>
                  <a:gd name="T8" fmla="*/ 0 w 300"/>
                  <a:gd name="T9" fmla="*/ 61 h 152"/>
                  <a:gd name="T10" fmla="*/ 6 w 300"/>
                  <a:gd name="T11" fmla="*/ 44 h 152"/>
                  <a:gd name="T12" fmla="*/ 11 w 300"/>
                  <a:gd name="T13" fmla="*/ 28 h 152"/>
                  <a:gd name="T14" fmla="*/ 21 w 300"/>
                  <a:gd name="T15" fmla="*/ 13 h 152"/>
                  <a:gd name="T16" fmla="*/ 32 w 300"/>
                  <a:gd name="T17" fmla="*/ 0 h 152"/>
                  <a:gd name="T18" fmla="*/ 28 w 300"/>
                  <a:gd name="T19" fmla="*/ 2 h 152"/>
                  <a:gd name="T20" fmla="*/ 25 w 300"/>
                  <a:gd name="T21" fmla="*/ 2 h 152"/>
                  <a:gd name="T22" fmla="*/ 298 w 300"/>
                  <a:gd name="T23" fmla="*/ 152 h 152"/>
                  <a:gd name="T24" fmla="*/ 300 w 300"/>
                  <a:gd name="T25" fmla="*/ 148 h 152"/>
                  <a:gd name="T26" fmla="*/ 300 w 300"/>
                  <a:gd name="T27" fmla="*/ 146 h 152"/>
                  <a:gd name="T28" fmla="*/ 300 w 300"/>
                  <a:gd name="T29" fmla="*/ 148 h 152"/>
                  <a:gd name="T30" fmla="*/ 298 w 300"/>
                  <a:gd name="T31" fmla="*/ 152 h 15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00"/>
                  <a:gd name="T49" fmla="*/ 0 h 152"/>
                  <a:gd name="T50" fmla="*/ 300 w 300"/>
                  <a:gd name="T51" fmla="*/ 152 h 15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5" name="Freeform 455">
                <a:extLst>
                  <a:ext uri="{FF2B5EF4-FFF2-40B4-BE49-F238E27FC236}">
                    <a16:creationId xmlns:a16="http://schemas.microsoft.com/office/drawing/2014/main" id="{66B0EE37-1679-410D-8689-F0365FC9280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>
                  <a:gd name="T0" fmla="*/ 28 w 300"/>
                  <a:gd name="T1" fmla="*/ 2 h 161"/>
                  <a:gd name="T2" fmla="*/ 21 w 300"/>
                  <a:gd name="T3" fmla="*/ 11 h 161"/>
                  <a:gd name="T4" fmla="*/ 13 w 300"/>
                  <a:gd name="T5" fmla="*/ 23 h 161"/>
                  <a:gd name="T6" fmla="*/ 7 w 300"/>
                  <a:gd name="T7" fmla="*/ 34 h 161"/>
                  <a:gd name="T8" fmla="*/ 2 w 300"/>
                  <a:gd name="T9" fmla="*/ 45 h 161"/>
                  <a:gd name="T10" fmla="*/ 0 w 300"/>
                  <a:gd name="T11" fmla="*/ 53 h 161"/>
                  <a:gd name="T12" fmla="*/ 0 w 300"/>
                  <a:gd name="T13" fmla="*/ 62 h 161"/>
                  <a:gd name="T14" fmla="*/ 0 w 300"/>
                  <a:gd name="T15" fmla="*/ 64 h 161"/>
                  <a:gd name="T16" fmla="*/ 0 w 300"/>
                  <a:gd name="T17" fmla="*/ 68 h 161"/>
                  <a:gd name="T18" fmla="*/ 4 w 300"/>
                  <a:gd name="T19" fmla="*/ 49 h 161"/>
                  <a:gd name="T20" fmla="*/ 13 w 300"/>
                  <a:gd name="T21" fmla="*/ 32 h 161"/>
                  <a:gd name="T22" fmla="*/ 23 w 300"/>
                  <a:gd name="T23" fmla="*/ 15 h 161"/>
                  <a:gd name="T24" fmla="*/ 34 w 300"/>
                  <a:gd name="T25" fmla="*/ 0 h 161"/>
                  <a:gd name="T26" fmla="*/ 32 w 300"/>
                  <a:gd name="T27" fmla="*/ 0 h 161"/>
                  <a:gd name="T28" fmla="*/ 28 w 300"/>
                  <a:gd name="T29" fmla="*/ 2 h 161"/>
                  <a:gd name="T30" fmla="*/ 292 w 300"/>
                  <a:gd name="T31" fmla="*/ 161 h 161"/>
                  <a:gd name="T32" fmla="*/ 296 w 300"/>
                  <a:gd name="T33" fmla="*/ 155 h 161"/>
                  <a:gd name="T34" fmla="*/ 300 w 300"/>
                  <a:gd name="T35" fmla="*/ 150 h 161"/>
                  <a:gd name="T36" fmla="*/ 300 w 300"/>
                  <a:gd name="T37" fmla="*/ 142 h 161"/>
                  <a:gd name="T38" fmla="*/ 300 w 300"/>
                  <a:gd name="T39" fmla="*/ 136 h 161"/>
                  <a:gd name="T40" fmla="*/ 298 w 300"/>
                  <a:gd name="T41" fmla="*/ 150 h 161"/>
                  <a:gd name="T42" fmla="*/ 292 w 300"/>
                  <a:gd name="T43" fmla="*/ 161 h 16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00"/>
                  <a:gd name="T67" fmla="*/ 0 h 161"/>
                  <a:gd name="T68" fmla="*/ 300 w 300"/>
                  <a:gd name="T69" fmla="*/ 161 h 16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6" name="Freeform 456">
                <a:extLst>
                  <a:ext uri="{FF2B5EF4-FFF2-40B4-BE49-F238E27FC236}">
                    <a16:creationId xmlns:a16="http://schemas.microsoft.com/office/drawing/2014/main" id="{AC96F3CD-193A-4A8C-AC9F-58237562D7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>
                  <a:gd name="T0" fmla="*/ 34 w 302"/>
                  <a:gd name="T1" fmla="*/ 0 h 165"/>
                  <a:gd name="T2" fmla="*/ 23 w 302"/>
                  <a:gd name="T3" fmla="*/ 13 h 165"/>
                  <a:gd name="T4" fmla="*/ 13 w 302"/>
                  <a:gd name="T5" fmla="*/ 28 h 165"/>
                  <a:gd name="T6" fmla="*/ 8 w 302"/>
                  <a:gd name="T7" fmla="*/ 44 h 165"/>
                  <a:gd name="T8" fmla="*/ 2 w 302"/>
                  <a:gd name="T9" fmla="*/ 61 h 165"/>
                  <a:gd name="T10" fmla="*/ 2 w 302"/>
                  <a:gd name="T11" fmla="*/ 61 h 165"/>
                  <a:gd name="T12" fmla="*/ 2 w 302"/>
                  <a:gd name="T13" fmla="*/ 62 h 165"/>
                  <a:gd name="T14" fmla="*/ 0 w 302"/>
                  <a:gd name="T15" fmla="*/ 72 h 165"/>
                  <a:gd name="T16" fmla="*/ 0 w 302"/>
                  <a:gd name="T17" fmla="*/ 81 h 165"/>
                  <a:gd name="T18" fmla="*/ 6 w 302"/>
                  <a:gd name="T19" fmla="*/ 59 h 165"/>
                  <a:gd name="T20" fmla="*/ 13 w 302"/>
                  <a:gd name="T21" fmla="*/ 38 h 165"/>
                  <a:gd name="T22" fmla="*/ 25 w 302"/>
                  <a:gd name="T23" fmla="*/ 19 h 165"/>
                  <a:gd name="T24" fmla="*/ 38 w 302"/>
                  <a:gd name="T25" fmla="*/ 0 h 165"/>
                  <a:gd name="T26" fmla="*/ 38 w 302"/>
                  <a:gd name="T27" fmla="*/ 0 h 165"/>
                  <a:gd name="T28" fmla="*/ 38 w 302"/>
                  <a:gd name="T29" fmla="*/ 0 h 165"/>
                  <a:gd name="T30" fmla="*/ 36 w 302"/>
                  <a:gd name="T31" fmla="*/ 0 h 165"/>
                  <a:gd name="T32" fmla="*/ 34 w 302"/>
                  <a:gd name="T33" fmla="*/ 0 h 165"/>
                  <a:gd name="T34" fmla="*/ 300 w 302"/>
                  <a:gd name="T35" fmla="*/ 152 h 165"/>
                  <a:gd name="T36" fmla="*/ 302 w 302"/>
                  <a:gd name="T37" fmla="*/ 148 h 165"/>
                  <a:gd name="T38" fmla="*/ 302 w 302"/>
                  <a:gd name="T39" fmla="*/ 146 h 165"/>
                  <a:gd name="T40" fmla="*/ 302 w 302"/>
                  <a:gd name="T41" fmla="*/ 138 h 165"/>
                  <a:gd name="T42" fmla="*/ 302 w 302"/>
                  <a:gd name="T43" fmla="*/ 133 h 165"/>
                  <a:gd name="T44" fmla="*/ 296 w 302"/>
                  <a:gd name="T45" fmla="*/ 150 h 165"/>
                  <a:gd name="T46" fmla="*/ 290 w 302"/>
                  <a:gd name="T47" fmla="*/ 165 h 165"/>
                  <a:gd name="T48" fmla="*/ 292 w 302"/>
                  <a:gd name="T49" fmla="*/ 165 h 165"/>
                  <a:gd name="T50" fmla="*/ 292 w 302"/>
                  <a:gd name="T51" fmla="*/ 163 h 165"/>
                  <a:gd name="T52" fmla="*/ 296 w 302"/>
                  <a:gd name="T53" fmla="*/ 157 h 165"/>
                  <a:gd name="T54" fmla="*/ 300 w 302"/>
                  <a:gd name="T55" fmla="*/ 152 h 16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02"/>
                  <a:gd name="T85" fmla="*/ 0 h 165"/>
                  <a:gd name="T86" fmla="*/ 302 w 302"/>
                  <a:gd name="T87" fmla="*/ 165 h 16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7" name="Freeform 457">
                <a:extLst>
                  <a:ext uri="{FF2B5EF4-FFF2-40B4-BE49-F238E27FC236}">
                    <a16:creationId xmlns:a16="http://schemas.microsoft.com/office/drawing/2014/main" id="{F8F8B832-B314-4743-AF76-2779D93D5C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>
                  <a:gd name="T0" fmla="*/ 36 w 302"/>
                  <a:gd name="T1" fmla="*/ 0 h 169"/>
                  <a:gd name="T2" fmla="*/ 25 w 302"/>
                  <a:gd name="T3" fmla="*/ 15 h 169"/>
                  <a:gd name="T4" fmla="*/ 15 w 302"/>
                  <a:gd name="T5" fmla="*/ 32 h 169"/>
                  <a:gd name="T6" fmla="*/ 6 w 302"/>
                  <a:gd name="T7" fmla="*/ 49 h 169"/>
                  <a:gd name="T8" fmla="*/ 2 w 302"/>
                  <a:gd name="T9" fmla="*/ 68 h 169"/>
                  <a:gd name="T10" fmla="*/ 0 w 302"/>
                  <a:gd name="T11" fmla="*/ 78 h 169"/>
                  <a:gd name="T12" fmla="*/ 0 w 302"/>
                  <a:gd name="T13" fmla="*/ 87 h 169"/>
                  <a:gd name="T14" fmla="*/ 0 w 302"/>
                  <a:gd name="T15" fmla="*/ 89 h 169"/>
                  <a:gd name="T16" fmla="*/ 2 w 302"/>
                  <a:gd name="T17" fmla="*/ 91 h 169"/>
                  <a:gd name="T18" fmla="*/ 4 w 302"/>
                  <a:gd name="T19" fmla="*/ 78 h 169"/>
                  <a:gd name="T20" fmla="*/ 6 w 302"/>
                  <a:gd name="T21" fmla="*/ 64 h 169"/>
                  <a:gd name="T22" fmla="*/ 9 w 302"/>
                  <a:gd name="T23" fmla="*/ 53 h 169"/>
                  <a:gd name="T24" fmla="*/ 13 w 302"/>
                  <a:gd name="T25" fmla="*/ 42 h 169"/>
                  <a:gd name="T26" fmla="*/ 19 w 302"/>
                  <a:gd name="T27" fmla="*/ 30 h 169"/>
                  <a:gd name="T28" fmla="*/ 27 w 302"/>
                  <a:gd name="T29" fmla="*/ 21 h 169"/>
                  <a:gd name="T30" fmla="*/ 32 w 302"/>
                  <a:gd name="T31" fmla="*/ 9 h 169"/>
                  <a:gd name="T32" fmla="*/ 42 w 302"/>
                  <a:gd name="T33" fmla="*/ 0 h 169"/>
                  <a:gd name="T34" fmla="*/ 40 w 302"/>
                  <a:gd name="T35" fmla="*/ 0 h 169"/>
                  <a:gd name="T36" fmla="*/ 38 w 302"/>
                  <a:gd name="T37" fmla="*/ 0 h 169"/>
                  <a:gd name="T38" fmla="*/ 36 w 302"/>
                  <a:gd name="T39" fmla="*/ 0 h 169"/>
                  <a:gd name="T40" fmla="*/ 36 w 302"/>
                  <a:gd name="T41" fmla="*/ 0 h 169"/>
                  <a:gd name="T42" fmla="*/ 294 w 302"/>
                  <a:gd name="T43" fmla="*/ 161 h 169"/>
                  <a:gd name="T44" fmla="*/ 300 w 302"/>
                  <a:gd name="T45" fmla="*/ 150 h 169"/>
                  <a:gd name="T46" fmla="*/ 302 w 302"/>
                  <a:gd name="T47" fmla="*/ 136 h 169"/>
                  <a:gd name="T48" fmla="*/ 302 w 302"/>
                  <a:gd name="T49" fmla="*/ 133 h 169"/>
                  <a:gd name="T50" fmla="*/ 300 w 302"/>
                  <a:gd name="T51" fmla="*/ 131 h 169"/>
                  <a:gd name="T52" fmla="*/ 294 w 302"/>
                  <a:gd name="T53" fmla="*/ 150 h 169"/>
                  <a:gd name="T54" fmla="*/ 286 w 302"/>
                  <a:gd name="T55" fmla="*/ 169 h 169"/>
                  <a:gd name="T56" fmla="*/ 290 w 302"/>
                  <a:gd name="T57" fmla="*/ 165 h 169"/>
                  <a:gd name="T58" fmla="*/ 292 w 302"/>
                  <a:gd name="T59" fmla="*/ 163 h 169"/>
                  <a:gd name="T60" fmla="*/ 294 w 302"/>
                  <a:gd name="T61" fmla="*/ 163 h 169"/>
                  <a:gd name="T62" fmla="*/ 294 w 302"/>
                  <a:gd name="T63" fmla="*/ 161 h 16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02"/>
                  <a:gd name="T97" fmla="*/ 0 h 169"/>
                  <a:gd name="T98" fmla="*/ 302 w 302"/>
                  <a:gd name="T99" fmla="*/ 169 h 16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" name="Freeform 458">
                <a:extLst>
                  <a:ext uri="{FF2B5EF4-FFF2-40B4-BE49-F238E27FC236}">
                    <a16:creationId xmlns:a16="http://schemas.microsoft.com/office/drawing/2014/main" id="{4CEBE432-1468-43D8-A5D5-80B4B7C10F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>
                  <a:gd name="T0" fmla="*/ 38 w 302"/>
                  <a:gd name="T1" fmla="*/ 0 h 172"/>
                  <a:gd name="T2" fmla="*/ 25 w 302"/>
                  <a:gd name="T3" fmla="*/ 19 h 172"/>
                  <a:gd name="T4" fmla="*/ 13 w 302"/>
                  <a:gd name="T5" fmla="*/ 38 h 172"/>
                  <a:gd name="T6" fmla="*/ 6 w 302"/>
                  <a:gd name="T7" fmla="*/ 59 h 172"/>
                  <a:gd name="T8" fmla="*/ 0 w 302"/>
                  <a:gd name="T9" fmla="*/ 81 h 172"/>
                  <a:gd name="T10" fmla="*/ 0 w 302"/>
                  <a:gd name="T11" fmla="*/ 83 h 172"/>
                  <a:gd name="T12" fmla="*/ 0 w 302"/>
                  <a:gd name="T13" fmla="*/ 87 h 172"/>
                  <a:gd name="T14" fmla="*/ 2 w 302"/>
                  <a:gd name="T15" fmla="*/ 89 h 172"/>
                  <a:gd name="T16" fmla="*/ 4 w 302"/>
                  <a:gd name="T17" fmla="*/ 93 h 172"/>
                  <a:gd name="T18" fmla="*/ 4 w 302"/>
                  <a:gd name="T19" fmla="*/ 80 h 172"/>
                  <a:gd name="T20" fmla="*/ 8 w 302"/>
                  <a:gd name="T21" fmla="*/ 68 h 172"/>
                  <a:gd name="T22" fmla="*/ 11 w 302"/>
                  <a:gd name="T23" fmla="*/ 55 h 172"/>
                  <a:gd name="T24" fmla="*/ 15 w 302"/>
                  <a:gd name="T25" fmla="*/ 44 h 172"/>
                  <a:gd name="T26" fmla="*/ 21 w 302"/>
                  <a:gd name="T27" fmla="*/ 32 h 172"/>
                  <a:gd name="T28" fmla="*/ 28 w 302"/>
                  <a:gd name="T29" fmla="*/ 21 h 172"/>
                  <a:gd name="T30" fmla="*/ 34 w 302"/>
                  <a:gd name="T31" fmla="*/ 11 h 172"/>
                  <a:gd name="T32" fmla="*/ 44 w 302"/>
                  <a:gd name="T33" fmla="*/ 2 h 172"/>
                  <a:gd name="T34" fmla="*/ 42 w 302"/>
                  <a:gd name="T35" fmla="*/ 0 h 172"/>
                  <a:gd name="T36" fmla="*/ 38 w 302"/>
                  <a:gd name="T37" fmla="*/ 0 h 172"/>
                  <a:gd name="T38" fmla="*/ 290 w 302"/>
                  <a:gd name="T39" fmla="*/ 165 h 172"/>
                  <a:gd name="T40" fmla="*/ 296 w 302"/>
                  <a:gd name="T41" fmla="*/ 150 h 172"/>
                  <a:gd name="T42" fmla="*/ 302 w 302"/>
                  <a:gd name="T43" fmla="*/ 133 h 172"/>
                  <a:gd name="T44" fmla="*/ 300 w 302"/>
                  <a:gd name="T45" fmla="*/ 131 h 172"/>
                  <a:gd name="T46" fmla="*/ 298 w 302"/>
                  <a:gd name="T47" fmla="*/ 129 h 172"/>
                  <a:gd name="T48" fmla="*/ 292 w 302"/>
                  <a:gd name="T49" fmla="*/ 152 h 172"/>
                  <a:gd name="T50" fmla="*/ 283 w 302"/>
                  <a:gd name="T51" fmla="*/ 172 h 172"/>
                  <a:gd name="T52" fmla="*/ 288 w 302"/>
                  <a:gd name="T53" fmla="*/ 169 h 172"/>
                  <a:gd name="T54" fmla="*/ 290 w 302"/>
                  <a:gd name="T55" fmla="*/ 165 h 172"/>
                  <a:gd name="T56" fmla="*/ 2 w 302"/>
                  <a:gd name="T57" fmla="*/ 104 h 172"/>
                  <a:gd name="T58" fmla="*/ 2 w 302"/>
                  <a:gd name="T59" fmla="*/ 104 h 172"/>
                  <a:gd name="T60" fmla="*/ 2 w 302"/>
                  <a:gd name="T61" fmla="*/ 104 h 172"/>
                  <a:gd name="T62" fmla="*/ 2 w 302"/>
                  <a:gd name="T63" fmla="*/ 104 h 172"/>
                  <a:gd name="T64" fmla="*/ 2 w 302"/>
                  <a:gd name="T65" fmla="*/ 104 h 172"/>
                  <a:gd name="T66" fmla="*/ 2 w 302"/>
                  <a:gd name="T67" fmla="*/ 104 h 172"/>
                  <a:gd name="T68" fmla="*/ 2 w 302"/>
                  <a:gd name="T69" fmla="*/ 104 h 1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02"/>
                  <a:gd name="T106" fmla="*/ 0 h 172"/>
                  <a:gd name="T107" fmla="*/ 302 w 302"/>
                  <a:gd name="T108" fmla="*/ 172 h 1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9" name="Freeform 459">
                <a:extLst>
                  <a:ext uri="{FF2B5EF4-FFF2-40B4-BE49-F238E27FC236}">
                    <a16:creationId xmlns:a16="http://schemas.microsoft.com/office/drawing/2014/main" id="{01732272-A907-452D-A8B0-73CBB4FCC6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>
                  <a:gd name="T0" fmla="*/ 40 w 298"/>
                  <a:gd name="T1" fmla="*/ 0 h 174"/>
                  <a:gd name="T2" fmla="*/ 30 w 298"/>
                  <a:gd name="T3" fmla="*/ 9 h 174"/>
                  <a:gd name="T4" fmla="*/ 25 w 298"/>
                  <a:gd name="T5" fmla="*/ 21 h 174"/>
                  <a:gd name="T6" fmla="*/ 17 w 298"/>
                  <a:gd name="T7" fmla="*/ 30 h 174"/>
                  <a:gd name="T8" fmla="*/ 11 w 298"/>
                  <a:gd name="T9" fmla="*/ 42 h 174"/>
                  <a:gd name="T10" fmla="*/ 7 w 298"/>
                  <a:gd name="T11" fmla="*/ 53 h 174"/>
                  <a:gd name="T12" fmla="*/ 4 w 298"/>
                  <a:gd name="T13" fmla="*/ 64 h 174"/>
                  <a:gd name="T14" fmla="*/ 2 w 298"/>
                  <a:gd name="T15" fmla="*/ 78 h 174"/>
                  <a:gd name="T16" fmla="*/ 0 w 298"/>
                  <a:gd name="T17" fmla="*/ 91 h 174"/>
                  <a:gd name="T18" fmla="*/ 2 w 298"/>
                  <a:gd name="T19" fmla="*/ 95 h 174"/>
                  <a:gd name="T20" fmla="*/ 4 w 298"/>
                  <a:gd name="T21" fmla="*/ 97 h 174"/>
                  <a:gd name="T22" fmla="*/ 4 w 298"/>
                  <a:gd name="T23" fmla="*/ 83 h 174"/>
                  <a:gd name="T24" fmla="*/ 6 w 298"/>
                  <a:gd name="T25" fmla="*/ 70 h 174"/>
                  <a:gd name="T26" fmla="*/ 9 w 298"/>
                  <a:gd name="T27" fmla="*/ 57 h 174"/>
                  <a:gd name="T28" fmla="*/ 15 w 298"/>
                  <a:gd name="T29" fmla="*/ 45 h 174"/>
                  <a:gd name="T30" fmla="*/ 21 w 298"/>
                  <a:gd name="T31" fmla="*/ 32 h 174"/>
                  <a:gd name="T32" fmla="*/ 26 w 298"/>
                  <a:gd name="T33" fmla="*/ 21 h 174"/>
                  <a:gd name="T34" fmla="*/ 36 w 298"/>
                  <a:gd name="T35" fmla="*/ 11 h 174"/>
                  <a:gd name="T36" fmla="*/ 44 w 298"/>
                  <a:gd name="T37" fmla="*/ 2 h 174"/>
                  <a:gd name="T38" fmla="*/ 42 w 298"/>
                  <a:gd name="T39" fmla="*/ 2 h 174"/>
                  <a:gd name="T40" fmla="*/ 40 w 298"/>
                  <a:gd name="T41" fmla="*/ 0 h 174"/>
                  <a:gd name="T42" fmla="*/ 284 w 298"/>
                  <a:gd name="T43" fmla="*/ 169 h 174"/>
                  <a:gd name="T44" fmla="*/ 292 w 298"/>
                  <a:gd name="T45" fmla="*/ 150 h 174"/>
                  <a:gd name="T46" fmla="*/ 298 w 298"/>
                  <a:gd name="T47" fmla="*/ 131 h 174"/>
                  <a:gd name="T48" fmla="*/ 296 w 298"/>
                  <a:gd name="T49" fmla="*/ 129 h 174"/>
                  <a:gd name="T50" fmla="*/ 294 w 298"/>
                  <a:gd name="T51" fmla="*/ 127 h 174"/>
                  <a:gd name="T52" fmla="*/ 292 w 298"/>
                  <a:gd name="T53" fmla="*/ 140 h 174"/>
                  <a:gd name="T54" fmla="*/ 288 w 298"/>
                  <a:gd name="T55" fmla="*/ 152 h 174"/>
                  <a:gd name="T56" fmla="*/ 283 w 298"/>
                  <a:gd name="T57" fmla="*/ 163 h 174"/>
                  <a:gd name="T58" fmla="*/ 277 w 298"/>
                  <a:gd name="T59" fmla="*/ 174 h 174"/>
                  <a:gd name="T60" fmla="*/ 281 w 298"/>
                  <a:gd name="T61" fmla="*/ 172 h 174"/>
                  <a:gd name="T62" fmla="*/ 284 w 298"/>
                  <a:gd name="T63" fmla="*/ 169 h 174"/>
                  <a:gd name="T64" fmla="*/ 2 w 298"/>
                  <a:gd name="T65" fmla="*/ 104 h 174"/>
                  <a:gd name="T66" fmla="*/ 2 w 298"/>
                  <a:gd name="T67" fmla="*/ 104 h 174"/>
                  <a:gd name="T68" fmla="*/ 0 w 298"/>
                  <a:gd name="T69" fmla="*/ 104 h 174"/>
                  <a:gd name="T70" fmla="*/ 2 w 298"/>
                  <a:gd name="T71" fmla="*/ 104 h 174"/>
                  <a:gd name="T72" fmla="*/ 2 w 298"/>
                  <a:gd name="T73" fmla="*/ 104 h 174"/>
                  <a:gd name="T74" fmla="*/ 2 w 298"/>
                  <a:gd name="T75" fmla="*/ 104 h 174"/>
                  <a:gd name="T76" fmla="*/ 2 w 298"/>
                  <a:gd name="T77" fmla="*/ 104 h 17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98"/>
                  <a:gd name="T118" fmla="*/ 0 h 174"/>
                  <a:gd name="T119" fmla="*/ 298 w 298"/>
                  <a:gd name="T120" fmla="*/ 174 h 17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" name="Freeform 460">
                <a:extLst>
                  <a:ext uri="{FF2B5EF4-FFF2-40B4-BE49-F238E27FC236}">
                    <a16:creationId xmlns:a16="http://schemas.microsoft.com/office/drawing/2014/main" id="{47DAC12B-3770-4CC7-A9BB-CFCFDDE4DF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>
                  <a:gd name="T0" fmla="*/ 42 w 296"/>
                  <a:gd name="T1" fmla="*/ 0 h 176"/>
                  <a:gd name="T2" fmla="*/ 32 w 296"/>
                  <a:gd name="T3" fmla="*/ 9 h 176"/>
                  <a:gd name="T4" fmla="*/ 26 w 296"/>
                  <a:gd name="T5" fmla="*/ 19 h 176"/>
                  <a:gd name="T6" fmla="*/ 19 w 296"/>
                  <a:gd name="T7" fmla="*/ 30 h 176"/>
                  <a:gd name="T8" fmla="*/ 13 w 296"/>
                  <a:gd name="T9" fmla="*/ 42 h 176"/>
                  <a:gd name="T10" fmla="*/ 9 w 296"/>
                  <a:gd name="T11" fmla="*/ 53 h 176"/>
                  <a:gd name="T12" fmla="*/ 6 w 296"/>
                  <a:gd name="T13" fmla="*/ 66 h 176"/>
                  <a:gd name="T14" fmla="*/ 2 w 296"/>
                  <a:gd name="T15" fmla="*/ 78 h 176"/>
                  <a:gd name="T16" fmla="*/ 2 w 296"/>
                  <a:gd name="T17" fmla="*/ 91 h 176"/>
                  <a:gd name="T18" fmla="*/ 4 w 296"/>
                  <a:gd name="T19" fmla="*/ 95 h 176"/>
                  <a:gd name="T20" fmla="*/ 4 w 296"/>
                  <a:gd name="T21" fmla="*/ 98 h 176"/>
                  <a:gd name="T22" fmla="*/ 4 w 296"/>
                  <a:gd name="T23" fmla="*/ 100 h 176"/>
                  <a:gd name="T24" fmla="*/ 0 w 296"/>
                  <a:gd name="T25" fmla="*/ 102 h 176"/>
                  <a:gd name="T26" fmla="*/ 0 w 296"/>
                  <a:gd name="T27" fmla="*/ 102 h 176"/>
                  <a:gd name="T28" fmla="*/ 0 w 296"/>
                  <a:gd name="T29" fmla="*/ 102 h 176"/>
                  <a:gd name="T30" fmla="*/ 2 w 296"/>
                  <a:gd name="T31" fmla="*/ 102 h 176"/>
                  <a:gd name="T32" fmla="*/ 4 w 296"/>
                  <a:gd name="T33" fmla="*/ 102 h 176"/>
                  <a:gd name="T34" fmla="*/ 4 w 296"/>
                  <a:gd name="T35" fmla="*/ 102 h 176"/>
                  <a:gd name="T36" fmla="*/ 4 w 296"/>
                  <a:gd name="T37" fmla="*/ 100 h 176"/>
                  <a:gd name="T38" fmla="*/ 6 w 296"/>
                  <a:gd name="T39" fmla="*/ 87 h 176"/>
                  <a:gd name="T40" fmla="*/ 7 w 296"/>
                  <a:gd name="T41" fmla="*/ 72 h 176"/>
                  <a:gd name="T42" fmla="*/ 11 w 296"/>
                  <a:gd name="T43" fmla="*/ 59 h 176"/>
                  <a:gd name="T44" fmla="*/ 15 w 296"/>
                  <a:gd name="T45" fmla="*/ 45 h 176"/>
                  <a:gd name="T46" fmla="*/ 21 w 296"/>
                  <a:gd name="T47" fmla="*/ 32 h 176"/>
                  <a:gd name="T48" fmla="*/ 28 w 296"/>
                  <a:gd name="T49" fmla="*/ 21 h 176"/>
                  <a:gd name="T50" fmla="*/ 36 w 296"/>
                  <a:gd name="T51" fmla="*/ 9 h 176"/>
                  <a:gd name="T52" fmla="*/ 45 w 296"/>
                  <a:gd name="T53" fmla="*/ 0 h 176"/>
                  <a:gd name="T54" fmla="*/ 44 w 296"/>
                  <a:gd name="T55" fmla="*/ 0 h 176"/>
                  <a:gd name="T56" fmla="*/ 42 w 296"/>
                  <a:gd name="T57" fmla="*/ 0 h 176"/>
                  <a:gd name="T58" fmla="*/ 281 w 296"/>
                  <a:gd name="T59" fmla="*/ 170 h 176"/>
                  <a:gd name="T60" fmla="*/ 290 w 296"/>
                  <a:gd name="T61" fmla="*/ 150 h 176"/>
                  <a:gd name="T62" fmla="*/ 296 w 296"/>
                  <a:gd name="T63" fmla="*/ 127 h 176"/>
                  <a:gd name="T64" fmla="*/ 294 w 296"/>
                  <a:gd name="T65" fmla="*/ 125 h 176"/>
                  <a:gd name="T66" fmla="*/ 292 w 296"/>
                  <a:gd name="T67" fmla="*/ 123 h 176"/>
                  <a:gd name="T68" fmla="*/ 290 w 296"/>
                  <a:gd name="T69" fmla="*/ 138 h 176"/>
                  <a:gd name="T70" fmla="*/ 284 w 296"/>
                  <a:gd name="T71" fmla="*/ 152 h 176"/>
                  <a:gd name="T72" fmla="*/ 281 w 296"/>
                  <a:gd name="T73" fmla="*/ 165 h 176"/>
                  <a:gd name="T74" fmla="*/ 273 w 296"/>
                  <a:gd name="T75" fmla="*/ 176 h 176"/>
                  <a:gd name="T76" fmla="*/ 277 w 296"/>
                  <a:gd name="T77" fmla="*/ 172 h 176"/>
                  <a:gd name="T78" fmla="*/ 281 w 296"/>
                  <a:gd name="T79" fmla="*/ 170 h 17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96"/>
                  <a:gd name="T121" fmla="*/ 0 h 176"/>
                  <a:gd name="T122" fmla="*/ 296 w 296"/>
                  <a:gd name="T123" fmla="*/ 176 h 17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" name="Freeform 461">
                <a:extLst>
                  <a:ext uri="{FF2B5EF4-FFF2-40B4-BE49-F238E27FC236}">
                    <a16:creationId xmlns:a16="http://schemas.microsoft.com/office/drawing/2014/main" id="{EA310956-EE7B-40D2-B5DA-E69D8C02FB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>
                  <a:gd name="T0" fmla="*/ 42 w 292"/>
                  <a:gd name="T1" fmla="*/ 0 h 180"/>
                  <a:gd name="T2" fmla="*/ 34 w 292"/>
                  <a:gd name="T3" fmla="*/ 9 h 180"/>
                  <a:gd name="T4" fmla="*/ 24 w 292"/>
                  <a:gd name="T5" fmla="*/ 19 h 180"/>
                  <a:gd name="T6" fmla="*/ 19 w 292"/>
                  <a:gd name="T7" fmla="*/ 30 h 180"/>
                  <a:gd name="T8" fmla="*/ 13 w 292"/>
                  <a:gd name="T9" fmla="*/ 43 h 180"/>
                  <a:gd name="T10" fmla="*/ 7 w 292"/>
                  <a:gd name="T11" fmla="*/ 55 h 180"/>
                  <a:gd name="T12" fmla="*/ 4 w 292"/>
                  <a:gd name="T13" fmla="*/ 68 h 180"/>
                  <a:gd name="T14" fmla="*/ 2 w 292"/>
                  <a:gd name="T15" fmla="*/ 81 h 180"/>
                  <a:gd name="T16" fmla="*/ 2 w 292"/>
                  <a:gd name="T17" fmla="*/ 95 h 180"/>
                  <a:gd name="T18" fmla="*/ 2 w 292"/>
                  <a:gd name="T19" fmla="*/ 98 h 180"/>
                  <a:gd name="T20" fmla="*/ 0 w 292"/>
                  <a:gd name="T21" fmla="*/ 102 h 180"/>
                  <a:gd name="T22" fmla="*/ 0 w 292"/>
                  <a:gd name="T23" fmla="*/ 102 h 180"/>
                  <a:gd name="T24" fmla="*/ 0 w 292"/>
                  <a:gd name="T25" fmla="*/ 102 h 180"/>
                  <a:gd name="T26" fmla="*/ 2 w 292"/>
                  <a:gd name="T27" fmla="*/ 102 h 180"/>
                  <a:gd name="T28" fmla="*/ 4 w 292"/>
                  <a:gd name="T29" fmla="*/ 102 h 180"/>
                  <a:gd name="T30" fmla="*/ 4 w 292"/>
                  <a:gd name="T31" fmla="*/ 102 h 180"/>
                  <a:gd name="T32" fmla="*/ 4 w 292"/>
                  <a:gd name="T33" fmla="*/ 100 h 180"/>
                  <a:gd name="T34" fmla="*/ 5 w 292"/>
                  <a:gd name="T35" fmla="*/ 87 h 180"/>
                  <a:gd name="T36" fmla="*/ 7 w 292"/>
                  <a:gd name="T37" fmla="*/ 72 h 180"/>
                  <a:gd name="T38" fmla="*/ 11 w 292"/>
                  <a:gd name="T39" fmla="*/ 59 h 180"/>
                  <a:gd name="T40" fmla="*/ 15 w 292"/>
                  <a:gd name="T41" fmla="*/ 45 h 180"/>
                  <a:gd name="T42" fmla="*/ 21 w 292"/>
                  <a:gd name="T43" fmla="*/ 34 h 180"/>
                  <a:gd name="T44" fmla="*/ 28 w 292"/>
                  <a:gd name="T45" fmla="*/ 21 h 180"/>
                  <a:gd name="T46" fmla="*/ 36 w 292"/>
                  <a:gd name="T47" fmla="*/ 11 h 180"/>
                  <a:gd name="T48" fmla="*/ 45 w 292"/>
                  <a:gd name="T49" fmla="*/ 0 h 180"/>
                  <a:gd name="T50" fmla="*/ 43 w 292"/>
                  <a:gd name="T51" fmla="*/ 0 h 180"/>
                  <a:gd name="T52" fmla="*/ 42 w 292"/>
                  <a:gd name="T53" fmla="*/ 0 h 180"/>
                  <a:gd name="T54" fmla="*/ 275 w 292"/>
                  <a:gd name="T55" fmla="*/ 172 h 180"/>
                  <a:gd name="T56" fmla="*/ 281 w 292"/>
                  <a:gd name="T57" fmla="*/ 161 h 180"/>
                  <a:gd name="T58" fmla="*/ 286 w 292"/>
                  <a:gd name="T59" fmla="*/ 150 h 180"/>
                  <a:gd name="T60" fmla="*/ 290 w 292"/>
                  <a:gd name="T61" fmla="*/ 138 h 180"/>
                  <a:gd name="T62" fmla="*/ 292 w 292"/>
                  <a:gd name="T63" fmla="*/ 125 h 180"/>
                  <a:gd name="T64" fmla="*/ 292 w 292"/>
                  <a:gd name="T65" fmla="*/ 123 h 180"/>
                  <a:gd name="T66" fmla="*/ 290 w 292"/>
                  <a:gd name="T67" fmla="*/ 123 h 180"/>
                  <a:gd name="T68" fmla="*/ 290 w 292"/>
                  <a:gd name="T69" fmla="*/ 123 h 180"/>
                  <a:gd name="T70" fmla="*/ 288 w 292"/>
                  <a:gd name="T71" fmla="*/ 123 h 180"/>
                  <a:gd name="T72" fmla="*/ 286 w 292"/>
                  <a:gd name="T73" fmla="*/ 138 h 180"/>
                  <a:gd name="T74" fmla="*/ 281 w 292"/>
                  <a:gd name="T75" fmla="*/ 153 h 180"/>
                  <a:gd name="T76" fmla="*/ 275 w 292"/>
                  <a:gd name="T77" fmla="*/ 167 h 180"/>
                  <a:gd name="T78" fmla="*/ 265 w 292"/>
                  <a:gd name="T79" fmla="*/ 180 h 180"/>
                  <a:gd name="T80" fmla="*/ 271 w 292"/>
                  <a:gd name="T81" fmla="*/ 176 h 180"/>
                  <a:gd name="T82" fmla="*/ 275 w 292"/>
                  <a:gd name="T83" fmla="*/ 172 h 18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92"/>
                  <a:gd name="T127" fmla="*/ 0 h 180"/>
                  <a:gd name="T128" fmla="*/ 292 w 292"/>
                  <a:gd name="T129" fmla="*/ 180 h 18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" name="Freeform 462">
                <a:extLst>
                  <a:ext uri="{FF2B5EF4-FFF2-40B4-BE49-F238E27FC236}">
                    <a16:creationId xmlns:a16="http://schemas.microsoft.com/office/drawing/2014/main" id="{51DDBB91-B0CE-4F63-AD24-852333FA2E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>
                  <a:gd name="T0" fmla="*/ 41 w 288"/>
                  <a:gd name="T1" fmla="*/ 0 h 186"/>
                  <a:gd name="T2" fmla="*/ 32 w 288"/>
                  <a:gd name="T3" fmla="*/ 9 h 186"/>
                  <a:gd name="T4" fmla="*/ 24 w 288"/>
                  <a:gd name="T5" fmla="*/ 21 h 186"/>
                  <a:gd name="T6" fmla="*/ 17 w 288"/>
                  <a:gd name="T7" fmla="*/ 32 h 186"/>
                  <a:gd name="T8" fmla="*/ 11 w 288"/>
                  <a:gd name="T9" fmla="*/ 45 h 186"/>
                  <a:gd name="T10" fmla="*/ 7 w 288"/>
                  <a:gd name="T11" fmla="*/ 59 h 186"/>
                  <a:gd name="T12" fmla="*/ 3 w 288"/>
                  <a:gd name="T13" fmla="*/ 72 h 186"/>
                  <a:gd name="T14" fmla="*/ 2 w 288"/>
                  <a:gd name="T15" fmla="*/ 87 h 186"/>
                  <a:gd name="T16" fmla="*/ 0 w 288"/>
                  <a:gd name="T17" fmla="*/ 100 h 186"/>
                  <a:gd name="T18" fmla="*/ 0 w 288"/>
                  <a:gd name="T19" fmla="*/ 102 h 186"/>
                  <a:gd name="T20" fmla="*/ 0 w 288"/>
                  <a:gd name="T21" fmla="*/ 102 h 186"/>
                  <a:gd name="T22" fmla="*/ 2 w 288"/>
                  <a:gd name="T23" fmla="*/ 102 h 186"/>
                  <a:gd name="T24" fmla="*/ 3 w 288"/>
                  <a:gd name="T25" fmla="*/ 102 h 186"/>
                  <a:gd name="T26" fmla="*/ 3 w 288"/>
                  <a:gd name="T27" fmla="*/ 102 h 186"/>
                  <a:gd name="T28" fmla="*/ 3 w 288"/>
                  <a:gd name="T29" fmla="*/ 100 h 186"/>
                  <a:gd name="T30" fmla="*/ 5 w 288"/>
                  <a:gd name="T31" fmla="*/ 87 h 186"/>
                  <a:gd name="T32" fmla="*/ 7 w 288"/>
                  <a:gd name="T33" fmla="*/ 72 h 186"/>
                  <a:gd name="T34" fmla="*/ 11 w 288"/>
                  <a:gd name="T35" fmla="*/ 59 h 186"/>
                  <a:gd name="T36" fmla="*/ 15 w 288"/>
                  <a:gd name="T37" fmla="*/ 45 h 186"/>
                  <a:gd name="T38" fmla="*/ 21 w 288"/>
                  <a:gd name="T39" fmla="*/ 34 h 186"/>
                  <a:gd name="T40" fmla="*/ 28 w 288"/>
                  <a:gd name="T41" fmla="*/ 23 h 186"/>
                  <a:gd name="T42" fmla="*/ 38 w 288"/>
                  <a:gd name="T43" fmla="*/ 11 h 186"/>
                  <a:gd name="T44" fmla="*/ 45 w 288"/>
                  <a:gd name="T45" fmla="*/ 2 h 186"/>
                  <a:gd name="T46" fmla="*/ 43 w 288"/>
                  <a:gd name="T47" fmla="*/ 0 h 186"/>
                  <a:gd name="T48" fmla="*/ 41 w 288"/>
                  <a:gd name="T49" fmla="*/ 0 h 186"/>
                  <a:gd name="T50" fmla="*/ 269 w 288"/>
                  <a:gd name="T51" fmla="*/ 176 h 186"/>
                  <a:gd name="T52" fmla="*/ 277 w 288"/>
                  <a:gd name="T53" fmla="*/ 165 h 186"/>
                  <a:gd name="T54" fmla="*/ 280 w 288"/>
                  <a:gd name="T55" fmla="*/ 152 h 186"/>
                  <a:gd name="T56" fmla="*/ 286 w 288"/>
                  <a:gd name="T57" fmla="*/ 138 h 186"/>
                  <a:gd name="T58" fmla="*/ 288 w 288"/>
                  <a:gd name="T59" fmla="*/ 123 h 186"/>
                  <a:gd name="T60" fmla="*/ 288 w 288"/>
                  <a:gd name="T61" fmla="*/ 123 h 186"/>
                  <a:gd name="T62" fmla="*/ 288 w 288"/>
                  <a:gd name="T63" fmla="*/ 123 h 186"/>
                  <a:gd name="T64" fmla="*/ 286 w 288"/>
                  <a:gd name="T65" fmla="*/ 123 h 186"/>
                  <a:gd name="T66" fmla="*/ 284 w 288"/>
                  <a:gd name="T67" fmla="*/ 121 h 186"/>
                  <a:gd name="T68" fmla="*/ 282 w 288"/>
                  <a:gd name="T69" fmla="*/ 138 h 186"/>
                  <a:gd name="T70" fmla="*/ 277 w 288"/>
                  <a:gd name="T71" fmla="*/ 155 h 186"/>
                  <a:gd name="T72" fmla="*/ 269 w 288"/>
                  <a:gd name="T73" fmla="*/ 170 h 186"/>
                  <a:gd name="T74" fmla="*/ 260 w 288"/>
                  <a:gd name="T75" fmla="*/ 186 h 186"/>
                  <a:gd name="T76" fmla="*/ 263 w 288"/>
                  <a:gd name="T77" fmla="*/ 180 h 186"/>
                  <a:gd name="T78" fmla="*/ 269 w 288"/>
                  <a:gd name="T79" fmla="*/ 176 h 18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88"/>
                  <a:gd name="T121" fmla="*/ 0 h 186"/>
                  <a:gd name="T122" fmla="*/ 288 w 288"/>
                  <a:gd name="T123" fmla="*/ 186 h 18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" name="Freeform 463">
                <a:extLst>
                  <a:ext uri="{FF2B5EF4-FFF2-40B4-BE49-F238E27FC236}">
                    <a16:creationId xmlns:a16="http://schemas.microsoft.com/office/drawing/2014/main" id="{17B8EED4-59DE-4584-B8FD-AB4DF3F55E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>
                  <a:gd name="T0" fmla="*/ 41 w 284"/>
                  <a:gd name="T1" fmla="*/ 0 h 189"/>
                  <a:gd name="T2" fmla="*/ 32 w 284"/>
                  <a:gd name="T3" fmla="*/ 11 h 189"/>
                  <a:gd name="T4" fmla="*/ 24 w 284"/>
                  <a:gd name="T5" fmla="*/ 21 h 189"/>
                  <a:gd name="T6" fmla="*/ 17 w 284"/>
                  <a:gd name="T7" fmla="*/ 34 h 189"/>
                  <a:gd name="T8" fmla="*/ 11 w 284"/>
                  <a:gd name="T9" fmla="*/ 45 h 189"/>
                  <a:gd name="T10" fmla="*/ 7 w 284"/>
                  <a:gd name="T11" fmla="*/ 59 h 189"/>
                  <a:gd name="T12" fmla="*/ 3 w 284"/>
                  <a:gd name="T13" fmla="*/ 72 h 189"/>
                  <a:gd name="T14" fmla="*/ 1 w 284"/>
                  <a:gd name="T15" fmla="*/ 87 h 189"/>
                  <a:gd name="T16" fmla="*/ 0 w 284"/>
                  <a:gd name="T17" fmla="*/ 100 h 189"/>
                  <a:gd name="T18" fmla="*/ 0 w 284"/>
                  <a:gd name="T19" fmla="*/ 102 h 189"/>
                  <a:gd name="T20" fmla="*/ 0 w 284"/>
                  <a:gd name="T21" fmla="*/ 102 h 189"/>
                  <a:gd name="T22" fmla="*/ 1 w 284"/>
                  <a:gd name="T23" fmla="*/ 102 h 189"/>
                  <a:gd name="T24" fmla="*/ 3 w 284"/>
                  <a:gd name="T25" fmla="*/ 104 h 189"/>
                  <a:gd name="T26" fmla="*/ 3 w 284"/>
                  <a:gd name="T27" fmla="*/ 102 h 189"/>
                  <a:gd name="T28" fmla="*/ 3 w 284"/>
                  <a:gd name="T29" fmla="*/ 100 h 189"/>
                  <a:gd name="T30" fmla="*/ 5 w 284"/>
                  <a:gd name="T31" fmla="*/ 87 h 189"/>
                  <a:gd name="T32" fmla="*/ 7 w 284"/>
                  <a:gd name="T33" fmla="*/ 72 h 189"/>
                  <a:gd name="T34" fmla="*/ 11 w 284"/>
                  <a:gd name="T35" fmla="*/ 59 h 189"/>
                  <a:gd name="T36" fmla="*/ 15 w 284"/>
                  <a:gd name="T37" fmla="*/ 47 h 189"/>
                  <a:gd name="T38" fmla="*/ 20 w 284"/>
                  <a:gd name="T39" fmla="*/ 34 h 189"/>
                  <a:gd name="T40" fmla="*/ 28 w 284"/>
                  <a:gd name="T41" fmla="*/ 23 h 189"/>
                  <a:gd name="T42" fmla="*/ 38 w 284"/>
                  <a:gd name="T43" fmla="*/ 11 h 189"/>
                  <a:gd name="T44" fmla="*/ 45 w 284"/>
                  <a:gd name="T45" fmla="*/ 2 h 189"/>
                  <a:gd name="T46" fmla="*/ 43 w 284"/>
                  <a:gd name="T47" fmla="*/ 2 h 189"/>
                  <a:gd name="T48" fmla="*/ 41 w 284"/>
                  <a:gd name="T49" fmla="*/ 0 h 189"/>
                  <a:gd name="T50" fmla="*/ 261 w 284"/>
                  <a:gd name="T51" fmla="*/ 180 h 189"/>
                  <a:gd name="T52" fmla="*/ 271 w 284"/>
                  <a:gd name="T53" fmla="*/ 167 h 189"/>
                  <a:gd name="T54" fmla="*/ 277 w 284"/>
                  <a:gd name="T55" fmla="*/ 153 h 189"/>
                  <a:gd name="T56" fmla="*/ 282 w 284"/>
                  <a:gd name="T57" fmla="*/ 138 h 189"/>
                  <a:gd name="T58" fmla="*/ 284 w 284"/>
                  <a:gd name="T59" fmla="*/ 123 h 189"/>
                  <a:gd name="T60" fmla="*/ 282 w 284"/>
                  <a:gd name="T61" fmla="*/ 121 h 189"/>
                  <a:gd name="T62" fmla="*/ 280 w 284"/>
                  <a:gd name="T63" fmla="*/ 121 h 189"/>
                  <a:gd name="T64" fmla="*/ 277 w 284"/>
                  <a:gd name="T65" fmla="*/ 140 h 189"/>
                  <a:gd name="T66" fmla="*/ 271 w 284"/>
                  <a:gd name="T67" fmla="*/ 157 h 189"/>
                  <a:gd name="T68" fmla="*/ 261 w 284"/>
                  <a:gd name="T69" fmla="*/ 174 h 189"/>
                  <a:gd name="T70" fmla="*/ 250 w 284"/>
                  <a:gd name="T71" fmla="*/ 189 h 189"/>
                  <a:gd name="T72" fmla="*/ 256 w 284"/>
                  <a:gd name="T73" fmla="*/ 186 h 189"/>
                  <a:gd name="T74" fmla="*/ 261 w 284"/>
                  <a:gd name="T75" fmla="*/ 180 h 18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84"/>
                  <a:gd name="T115" fmla="*/ 0 h 189"/>
                  <a:gd name="T116" fmla="*/ 284 w 284"/>
                  <a:gd name="T117" fmla="*/ 189 h 189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" name="Freeform 464">
                <a:extLst>
                  <a:ext uri="{FF2B5EF4-FFF2-40B4-BE49-F238E27FC236}">
                    <a16:creationId xmlns:a16="http://schemas.microsoft.com/office/drawing/2014/main" id="{62BB4ACE-FB93-4EC3-BFD6-CFE176DF32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>
                  <a:gd name="T0" fmla="*/ 42 w 281"/>
                  <a:gd name="T1" fmla="*/ 0 h 193"/>
                  <a:gd name="T2" fmla="*/ 35 w 281"/>
                  <a:gd name="T3" fmla="*/ 9 h 193"/>
                  <a:gd name="T4" fmla="*/ 25 w 281"/>
                  <a:gd name="T5" fmla="*/ 21 h 193"/>
                  <a:gd name="T6" fmla="*/ 18 w 281"/>
                  <a:gd name="T7" fmla="*/ 32 h 193"/>
                  <a:gd name="T8" fmla="*/ 12 w 281"/>
                  <a:gd name="T9" fmla="*/ 43 h 193"/>
                  <a:gd name="T10" fmla="*/ 8 w 281"/>
                  <a:gd name="T11" fmla="*/ 57 h 193"/>
                  <a:gd name="T12" fmla="*/ 4 w 281"/>
                  <a:gd name="T13" fmla="*/ 70 h 193"/>
                  <a:gd name="T14" fmla="*/ 2 w 281"/>
                  <a:gd name="T15" fmla="*/ 85 h 193"/>
                  <a:gd name="T16" fmla="*/ 0 w 281"/>
                  <a:gd name="T17" fmla="*/ 98 h 193"/>
                  <a:gd name="T18" fmla="*/ 0 w 281"/>
                  <a:gd name="T19" fmla="*/ 100 h 193"/>
                  <a:gd name="T20" fmla="*/ 0 w 281"/>
                  <a:gd name="T21" fmla="*/ 100 h 193"/>
                  <a:gd name="T22" fmla="*/ 2 w 281"/>
                  <a:gd name="T23" fmla="*/ 102 h 193"/>
                  <a:gd name="T24" fmla="*/ 4 w 281"/>
                  <a:gd name="T25" fmla="*/ 102 h 193"/>
                  <a:gd name="T26" fmla="*/ 4 w 281"/>
                  <a:gd name="T27" fmla="*/ 100 h 193"/>
                  <a:gd name="T28" fmla="*/ 4 w 281"/>
                  <a:gd name="T29" fmla="*/ 98 h 193"/>
                  <a:gd name="T30" fmla="*/ 6 w 281"/>
                  <a:gd name="T31" fmla="*/ 85 h 193"/>
                  <a:gd name="T32" fmla="*/ 8 w 281"/>
                  <a:gd name="T33" fmla="*/ 72 h 193"/>
                  <a:gd name="T34" fmla="*/ 12 w 281"/>
                  <a:gd name="T35" fmla="*/ 57 h 193"/>
                  <a:gd name="T36" fmla="*/ 16 w 281"/>
                  <a:gd name="T37" fmla="*/ 45 h 193"/>
                  <a:gd name="T38" fmla="*/ 21 w 281"/>
                  <a:gd name="T39" fmla="*/ 32 h 193"/>
                  <a:gd name="T40" fmla="*/ 29 w 281"/>
                  <a:gd name="T41" fmla="*/ 21 h 193"/>
                  <a:gd name="T42" fmla="*/ 38 w 281"/>
                  <a:gd name="T43" fmla="*/ 11 h 193"/>
                  <a:gd name="T44" fmla="*/ 46 w 281"/>
                  <a:gd name="T45" fmla="*/ 0 h 193"/>
                  <a:gd name="T46" fmla="*/ 44 w 281"/>
                  <a:gd name="T47" fmla="*/ 0 h 193"/>
                  <a:gd name="T48" fmla="*/ 42 w 281"/>
                  <a:gd name="T49" fmla="*/ 0 h 193"/>
                  <a:gd name="T50" fmla="*/ 257 w 281"/>
                  <a:gd name="T51" fmla="*/ 184 h 193"/>
                  <a:gd name="T52" fmla="*/ 266 w 281"/>
                  <a:gd name="T53" fmla="*/ 168 h 193"/>
                  <a:gd name="T54" fmla="*/ 274 w 281"/>
                  <a:gd name="T55" fmla="*/ 153 h 193"/>
                  <a:gd name="T56" fmla="*/ 279 w 281"/>
                  <a:gd name="T57" fmla="*/ 136 h 193"/>
                  <a:gd name="T58" fmla="*/ 281 w 281"/>
                  <a:gd name="T59" fmla="*/ 119 h 193"/>
                  <a:gd name="T60" fmla="*/ 281 w 281"/>
                  <a:gd name="T61" fmla="*/ 119 h 193"/>
                  <a:gd name="T62" fmla="*/ 279 w 281"/>
                  <a:gd name="T63" fmla="*/ 119 h 193"/>
                  <a:gd name="T64" fmla="*/ 274 w 281"/>
                  <a:gd name="T65" fmla="*/ 140 h 193"/>
                  <a:gd name="T66" fmla="*/ 266 w 281"/>
                  <a:gd name="T67" fmla="*/ 159 h 193"/>
                  <a:gd name="T68" fmla="*/ 257 w 281"/>
                  <a:gd name="T69" fmla="*/ 176 h 193"/>
                  <a:gd name="T70" fmla="*/ 243 w 281"/>
                  <a:gd name="T71" fmla="*/ 193 h 193"/>
                  <a:gd name="T72" fmla="*/ 249 w 281"/>
                  <a:gd name="T73" fmla="*/ 187 h 193"/>
                  <a:gd name="T74" fmla="*/ 257 w 281"/>
                  <a:gd name="T75" fmla="*/ 184 h 19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81"/>
                  <a:gd name="T115" fmla="*/ 0 h 193"/>
                  <a:gd name="T116" fmla="*/ 281 w 281"/>
                  <a:gd name="T117" fmla="*/ 193 h 19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5" name="Freeform 465">
                <a:extLst>
                  <a:ext uri="{FF2B5EF4-FFF2-40B4-BE49-F238E27FC236}">
                    <a16:creationId xmlns:a16="http://schemas.microsoft.com/office/drawing/2014/main" id="{54D32A4E-3D92-4A7F-B940-0C56C5955F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>
                  <a:gd name="T0" fmla="*/ 42 w 277"/>
                  <a:gd name="T1" fmla="*/ 0 h 199"/>
                  <a:gd name="T2" fmla="*/ 35 w 277"/>
                  <a:gd name="T3" fmla="*/ 9 h 199"/>
                  <a:gd name="T4" fmla="*/ 25 w 277"/>
                  <a:gd name="T5" fmla="*/ 21 h 199"/>
                  <a:gd name="T6" fmla="*/ 17 w 277"/>
                  <a:gd name="T7" fmla="*/ 32 h 199"/>
                  <a:gd name="T8" fmla="*/ 12 w 277"/>
                  <a:gd name="T9" fmla="*/ 45 h 199"/>
                  <a:gd name="T10" fmla="*/ 8 w 277"/>
                  <a:gd name="T11" fmla="*/ 57 h 199"/>
                  <a:gd name="T12" fmla="*/ 4 w 277"/>
                  <a:gd name="T13" fmla="*/ 70 h 199"/>
                  <a:gd name="T14" fmla="*/ 2 w 277"/>
                  <a:gd name="T15" fmla="*/ 85 h 199"/>
                  <a:gd name="T16" fmla="*/ 0 w 277"/>
                  <a:gd name="T17" fmla="*/ 98 h 199"/>
                  <a:gd name="T18" fmla="*/ 0 w 277"/>
                  <a:gd name="T19" fmla="*/ 100 h 199"/>
                  <a:gd name="T20" fmla="*/ 0 w 277"/>
                  <a:gd name="T21" fmla="*/ 102 h 199"/>
                  <a:gd name="T22" fmla="*/ 2 w 277"/>
                  <a:gd name="T23" fmla="*/ 102 h 199"/>
                  <a:gd name="T24" fmla="*/ 4 w 277"/>
                  <a:gd name="T25" fmla="*/ 102 h 199"/>
                  <a:gd name="T26" fmla="*/ 4 w 277"/>
                  <a:gd name="T27" fmla="*/ 100 h 199"/>
                  <a:gd name="T28" fmla="*/ 4 w 277"/>
                  <a:gd name="T29" fmla="*/ 98 h 199"/>
                  <a:gd name="T30" fmla="*/ 6 w 277"/>
                  <a:gd name="T31" fmla="*/ 85 h 199"/>
                  <a:gd name="T32" fmla="*/ 8 w 277"/>
                  <a:gd name="T33" fmla="*/ 72 h 199"/>
                  <a:gd name="T34" fmla="*/ 12 w 277"/>
                  <a:gd name="T35" fmla="*/ 58 h 199"/>
                  <a:gd name="T36" fmla="*/ 16 w 277"/>
                  <a:gd name="T37" fmla="*/ 45 h 199"/>
                  <a:gd name="T38" fmla="*/ 21 w 277"/>
                  <a:gd name="T39" fmla="*/ 34 h 199"/>
                  <a:gd name="T40" fmla="*/ 29 w 277"/>
                  <a:gd name="T41" fmla="*/ 22 h 199"/>
                  <a:gd name="T42" fmla="*/ 36 w 277"/>
                  <a:gd name="T43" fmla="*/ 11 h 199"/>
                  <a:gd name="T44" fmla="*/ 46 w 277"/>
                  <a:gd name="T45" fmla="*/ 2 h 199"/>
                  <a:gd name="T46" fmla="*/ 44 w 277"/>
                  <a:gd name="T47" fmla="*/ 0 h 199"/>
                  <a:gd name="T48" fmla="*/ 42 w 277"/>
                  <a:gd name="T49" fmla="*/ 0 h 199"/>
                  <a:gd name="T50" fmla="*/ 247 w 277"/>
                  <a:gd name="T51" fmla="*/ 187 h 199"/>
                  <a:gd name="T52" fmla="*/ 258 w 277"/>
                  <a:gd name="T53" fmla="*/ 172 h 199"/>
                  <a:gd name="T54" fmla="*/ 268 w 277"/>
                  <a:gd name="T55" fmla="*/ 155 h 199"/>
                  <a:gd name="T56" fmla="*/ 274 w 277"/>
                  <a:gd name="T57" fmla="*/ 138 h 199"/>
                  <a:gd name="T58" fmla="*/ 277 w 277"/>
                  <a:gd name="T59" fmla="*/ 119 h 199"/>
                  <a:gd name="T60" fmla="*/ 277 w 277"/>
                  <a:gd name="T61" fmla="*/ 119 h 199"/>
                  <a:gd name="T62" fmla="*/ 275 w 277"/>
                  <a:gd name="T63" fmla="*/ 117 h 199"/>
                  <a:gd name="T64" fmla="*/ 272 w 277"/>
                  <a:gd name="T65" fmla="*/ 131 h 199"/>
                  <a:gd name="T66" fmla="*/ 270 w 277"/>
                  <a:gd name="T67" fmla="*/ 142 h 199"/>
                  <a:gd name="T68" fmla="*/ 266 w 277"/>
                  <a:gd name="T69" fmla="*/ 151 h 199"/>
                  <a:gd name="T70" fmla="*/ 260 w 277"/>
                  <a:gd name="T71" fmla="*/ 163 h 199"/>
                  <a:gd name="T72" fmla="*/ 249 w 277"/>
                  <a:gd name="T73" fmla="*/ 182 h 199"/>
                  <a:gd name="T74" fmla="*/ 234 w 277"/>
                  <a:gd name="T75" fmla="*/ 199 h 199"/>
                  <a:gd name="T76" fmla="*/ 239 w 277"/>
                  <a:gd name="T77" fmla="*/ 193 h 199"/>
                  <a:gd name="T78" fmla="*/ 247 w 277"/>
                  <a:gd name="T79" fmla="*/ 187 h 19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77"/>
                  <a:gd name="T121" fmla="*/ 0 h 199"/>
                  <a:gd name="T122" fmla="*/ 277 w 277"/>
                  <a:gd name="T123" fmla="*/ 199 h 19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6" name="Freeform 466">
                <a:extLst>
                  <a:ext uri="{FF2B5EF4-FFF2-40B4-BE49-F238E27FC236}">
                    <a16:creationId xmlns:a16="http://schemas.microsoft.com/office/drawing/2014/main" id="{3CA5652D-6214-4E01-9486-4A9D25AF69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>
                  <a:gd name="T0" fmla="*/ 42 w 275"/>
                  <a:gd name="T1" fmla="*/ 0 h 201"/>
                  <a:gd name="T2" fmla="*/ 34 w 275"/>
                  <a:gd name="T3" fmla="*/ 11 h 201"/>
                  <a:gd name="T4" fmla="*/ 25 w 275"/>
                  <a:gd name="T5" fmla="*/ 21 h 201"/>
                  <a:gd name="T6" fmla="*/ 17 w 275"/>
                  <a:gd name="T7" fmla="*/ 32 h 201"/>
                  <a:gd name="T8" fmla="*/ 12 w 275"/>
                  <a:gd name="T9" fmla="*/ 45 h 201"/>
                  <a:gd name="T10" fmla="*/ 8 w 275"/>
                  <a:gd name="T11" fmla="*/ 57 h 201"/>
                  <a:gd name="T12" fmla="*/ 4 w 275"/>
                  <a:gd name="T13" fmla="*/ 72 h 201"/>
                  <a:gd name="T14" fmla="*/ 2 w 275"/>
                  <a:gd name="T15" fmla="*/ 85 h 201"/>
                  <a:gd name="T16" fmla="*/ 0 w 275"/>
                  <a:gd name="T17" fmla="*/ 98 h 201"/>
                  <a:gd name="T18" fmla="*/ 0 w 275"/>
                  <a:gd name="T19" fmla="*/ 100 h 201"/>
                  <a:gd name="T20" fmla="*/ 0 w 275"/>
                  <a:gd name="T21" fmla="*/ 102 h 201"/>
                  <a:gd name="T22" fmla="*/ 2 w 275"/>
                  <a:gd name="T23" fmla="*/ 102 h 201"/>
                  <a:gd name="T24" fmla="*/ 4 w 275"/>
                  <a:gd name="T25" fmla="*/ 102 h 201"/>
                  <a:gd name="T26" fmla="*/ 4 w 275"/>
                  <a:gd name="T27" fmla="*/ 100 h 201"/>
                  <a:gd name="T28" fmla="*/ 4 w 275"/>
                  <a:gd name="T29" fmla="*/ 98 h 201"/>
                  <a:gd name="T30" fmla="*/ 6 w 275"/>
                  <a:gd name="T31" fmla="*/ 85 h 201"/>
                  <a:gd name="T32" fmla="*/ 8 w 275"/>
                  <a:gd name="T33" fmla="*/ 72 h 201"/>
                  <a:gd name="T34" fmla="*/ 12 w 275"/>
                  <a:gd name="T35" fmla="*/ 58 h 201"/>
                  <a:gd name="T36" fmla="*/ 15 w 275"/>
                  <a:gd name="T37" fmla="*/ 45 h 201"/>
                  <a:gd name="T38" fmla="*/ 21 w 275"/>
                  <a:gd name="T39" fmla="*/ 34 h 201"/>
                  <a:gd name="T40" fmla="*/ 29 w 275"/>
                  <a:gd name="T41" fmla="*/ 22 h 201"/>
                  <a:gd name="T42" fmla="*/ 36 w 275"/>
                  <a:gd name="T43" fmla="*/ 13 h 201"/>
                  <a:gd name="T44" fmla="*/ 46 w 275"/>
                  <a:gd name="T45" fmla="*/ 2 h 201"/>
                  <a:gd name="T46" fmla="*/ 44 w 275"/>
                  <a:gd name="T47" fmla="*/ 2 h 201"/>
                  <a:gd name="T48" fmla="*/ 42 w 275"/>
                  <a:gd name="T49" fmla="*/ 0 h 201"/>
                  <a:gd name="T50" fmla="*/ 239 w 275"/>
                  <a:gd name="T51" fmla="*/ 193 h 201"/>
                  <a:gd name="T52" fmla="*/ 253 w 275"/>
                  <a:gd name="T53" fmla="*/ 176 h 201"/>
                  <a:gd name="T54" fmla="*/ 262 w 275"/>
                  <a:gd name="T55" fmla="*/ 159 h 201"/>
                  <a:gd name="T56" fmla="*/ 270 w 275"/>
                  <a:gd name="T57" fmla="*/ 140 h 201"/>
                  <a:gd name="T58" fmla="*/ 275 w 275"/>
                  <a:gd name="T59" fmla="*/ 119 h 201"/>
                  <a:gd name="T60" fmla="*/ 273 w 275"/>
                  <a:gd name="T61" fmla="*/ 119 h 201"/>
                  <a:gd name="T62" fmla="*/ 272 w 275"/>
                  <a:gd name="T63" fmla="*/ 117 h 201"/>
                  <a:gd name="T64" fmla="*/ 268 w 275"/>
                  <a:gd name="T65" fmla="*/ 131 h 201"/>
                  <a:gd name="T66" fmla="*/ 266 w 275"/>
                  <a:gd name="T67" fmla="*/ 142 h 201"/>
                  <a:gd name="T68" fmla="*/ 260 w 275"/>
                  <a:gd name="T69" fmla="*/ 153 h 201"/>
                  <a:gd name="T70" fmla="*/ 254 w 275"/>
                  <a:gd name="T71" fmla="*/ 165 h 201"/>
                  <a:gd name="T72" fmla="*/ 249 w 275"/>
                  <a:gd name="T73" fmla="*/ 174 h 201"/>
                  <a:gd name="T74" fmla="*/ 241 w 275"/>
                  <a:gd name="T75" fmla="*/ 184 h 201"/>
                  <a:gd name="T76" fmla="*/ 234 w 275"/>
                  <a:gd name="T77" fmla="*/ 193 h 201"/>
                  <a:gd name="T78" fmla="*/ 224 w 275"/>
                  <a:gd name="T79" fmla="*/ 201 h 201"/>
                  <a:gd name="T80" fmla="*/ 230 w 275"/>
                  <a:gd name="T81" fmla="*/ 199 h 201"/>
                  <a:gd name="T82" fmla="*/ 239 w 275"/>
                  <a:gd name="T83" fmla="*/ 193 h 20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75"/>
                  <a:gd name="T127" fmla="*/ 0 h 201"/>
                  <a:gd name="T128" fmla="*/ 275 w 275"/>
                  <a:gd name="T129" fmla="*/ 201 h 20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7" name="Freeform 467">
                <a:extLst>
                  <a:ext uri="{FF2B5EF4-FFF2-40B4-BE49-F238E27FC236}">
                    <a16:creationId xmlns:a16="http://schemas.microsoft.com/office/drawing/2014/main" id="{43744863-6F59-4217-9BFC-09490411A33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>
                  <a:gd name="T0" fmla="*/ 42 w 271"/>
                  <a:gd name="T1" fmla="*/ 0 h 199"/>
                  <a:gd name="T2" fmla="*/ 32 w 271"/>
                  <a:gd name="T3" fmla="*/ 9 h 199"/>
                  <a:gd name="T4" fmla="*/ 25 w 271"/>
                  <a:gd name="T5" fmla="*/ 20 h 199"/>
                  <a:gd name="T6" fmla="*/ 17 w 271"/>
                  <a:gd name="T7" fmla="*/ 32 h 199"/>
                  <a:gd name="T8" fmla="*/ 12 w 271"/>
                  <a:gd name="T9" fmla="*/ 43 h 199"/>
                  <a:gd name="T10" fmla="*/ 8 w 271"/>
                  <a:gd name="T11" fmla="*/ 56 h 199"/>
                  <a:gd name="T12" fmla="*/ 4 w 271"/>
                  <a:gd name="T13" fmla="*/ 70 h 199"/>
                  <a:gd name="T14" fmla="*/ 2 w 271"/>
                  <a:gd name="T15" fmla="*/ 83 h 199"/>
                  <a:gd name="T16" fmla="*/ 0 w 271"/>
                  <a:gd name="T17" fmla="*/ 96 h 199"/>
                  <a:gd name="T18" fmla="*/ 0 w 271"/>
                  <a:gd name="T19" fmla="*/ 98 h 199"/>
                  <a:gd name="T20" fmla="*/ 0 w 271"/>
                  <a:gd name="T21" fmla="*/ 100 h 199"/>
                  <a:gd name="T22" fmla="*/ 2 w 271"/>
                  <a:gd name="T23" fmla="*/ 100 h 199"/>
                  <a:gd name="T24" fmla="*/ 4 w 271"/>
                  <a:gd name="T25" fmla="*/ 102 h 199"/>
                  <a:gd name="T26" fmla="*/ 4 w 271"/>
                  <a:gd name="T27" fmla="*/ 100 h 199"/>
                  <a:gd name="T28" fmla="*/ 4 w 271"/>
                  <a:gd name="T29" fmla="*/ 96 h 199"/>
                  <a:gd name="T30" fmla="*/ 6 w 271"/>
                  <a:gd name="T31" fmla="*/ 83 h 199"/>
                  <a:gd name="T32" fmla="*/ 8 w 271"/>
                  <a:gd name="T33" fmla="*/ 70 h 199"/>
                  <a:gd name="T34" fmla="*/ 12 w 271"/>
                  <a:gd name="T35" fmla="*/ 56 h 199"/>
                  <a:gd name="T36" fmla="*/ 15 w 271"/>
                  <a:gd name="T37" fmla="*/ 45 h 199"/>
                  <a:gd name="T38" fmla="*/ 21 w 271"/>
                  <a:gd name="T39" fmla="*/ 32 h 199"/>
                  <a:gd name="T40" fmla="*/ 29 w 271"/>
                  <a:gd name="T41" fmla="*/ 20 h 199"/>
                  <a:gd name="T42" fmla="*/ 36 w 271"/>
                  <a:gd name="T43" fmla="*/ 11 h 199"/>
                  <a:gd name="T44" fmla="*/ 46 w 271"/>
                  <a:gd name="T45" fmla="*/ 2 h 199"/>
                  <a:gd name="T46" fmla="*/ 44 w 271"/>
                  <a:gd name="T47" fmla="*/ 0 h 199"/>
                  <a:gd name="T48" fmla="*/ 42 w 271"/>
                  <a:gd name="T49" fmla="*/ 0 h 199"/>
                  <a:gd name="T50" fmla="*/ 230 w 271"/>
                  <a:gd name="T51" fmla="*/ 197 h 199"/>
                  <a:gd name="T52" fmla="*/ 245 w 271"/>
                  <a:gd name="T53" fmla="*/ 180 h 199"/>
                  <a:gd name="T54" fmla="*/ 256 w 271"/>
                  <a:gd name="T55" fmla="*/ 161 h 199"/>
                  <a:gd name="T56" fmla="*/ 262 w 271"/>
                  <a:gd name="T57" fmla="*/ 149 h 199"/>
                  <a:gd name="T58" fmla="*/ 266 w 271"/>
                  <a:gd name="T59" fmla="*/ 140 h 199"/>
                  <a:gd name="T60" fmla="*/ 268 w 271"/>
                  <a:gd name="T61" fmla="*/ 129 h 199"/>
                  <a:gd name="T62" fmla="*/ 271 w 271"/>
                  <a:gd name="T63" fmla="*/ 115 h 199"/>
                  <a:gd name="T64" fmla="*/ 270 w 271"/>
                  <a:gd name="T65" fmla="*/ 115 h 199"/>
                  <a:gd name="T66" fmla="*/ 268 w 271"/>
                  <a:gd name="T67" fmla="*/ 115 h 199"/>
                  <a:gd name="T68" fmla="*/ 264 w 271"/>
                  <a:gd name="T69" fmla="*/ 129 h 199"/>
                  <a:gd name="T70" fmla="*/ 262 w 271"/>
                  <a:gd name="T71" fmla="*/ 140 h 199"/>
                  <a:gd name="T72" fmla="*/ 256 w 271"/>
                  <a:gd name="T73" fmla="*/ 151 h 199"/>
                  <a:gd name="T74" fmla="*/ 251 w 271"/>
                  <a:gd name="T75" fmla="*/ 163 h 199"/>
                  <a:gd name="T76" fmla="*/ 245 w 271"/>
                  <a:gd name="T77" fmla="*/ 172 h 199"/>
                  <a:gd name="T78" fmla="*/ 237 w 271"/>
                  <a:gd name="T79" fmla="*/ 182 h 199"/>
                  <a:gd name="T80" fmla="*/ 230 w 271"/>
                  <a:gd name="T81" fmla="*/ 191 h 199"/>
                  <a:gd name="T82" fmla="*/ 220 w 271"/>
                  <a:gd name="T83" fmla="*/ 199 h 199"/>
                  <a:gd name="T84" fmla="*/ 220 w 271"/>
                  <a:gd name="T85" fmla="*/ 199 h 199"/>
                  <a:gd name="T86" fmla="*/ 220 w 271"/>
                  <a:gd name="T87" fmla="*/ 199 h 199"/>
                  <a:gd name="T88" fmla="*/ 224 w 271"/>
                  <a:gd name="T89" fmla="*/ 199 h 199"/>
                  <a:gd name="T90" fmla="*/ 230 w 271"/>
                  <a:gd name="T91" fmla="*/ 197 h 19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71"/>
                  <a:gd name="T139" fmla="*/ 0 h 199"/>
                  <a:gd name="T140" fmla="*/ 271 w 271"/>
                  <a:gd name="T141" fmla="*/ 199 h 19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8" name="Freeform 468">
                <a:extLst>
                  <a:ext uri="{FF2B5EF4-FFF2-40B4-BE49-F238E27FC236}">
                    <a16:creationId xmlns:a16="http://schemas.microsoft.com/office/drawing/2014/main" id="{9ED81D95-647B-4A8E-B683-80CDAD674E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>
                  <a:gd name="T0" fmla="*/ 42 w 268"/>
                  <a:gd name="T1" fmla="*/ 0 h 199"/>
                  <a:gd name="T2" fmla="*/ 32 w 268"/>
                  <a:gd name="T3" fmla="*/ 11 h 199"/>
                  <a:gd name="T4" fmla="*/ 25 w 268"/>
                  <a:gd name="T5" fmla="*/ 20 h 199"/>
                  <a:gd name="T6" fmla="*/ 17 w 268"/>
                  <a:gd name="T7" fmla="*/ 32 h 199"/>
                  <a:gd name="T8" fmla="*/ 11 w 268"/>
                  <a:gd name="T9" fmla="*/ 43 h 199"/>
                  <a:gd name="T10" fmla="*/ 8 w 268"/>
                  <a:gd name="T11" fmla="*/ 56 h 199"/>
                  <a:gd name="T12" fmla="*/ 4 w 268"/>
                  <a:gd name="T13" fmla="*/ 70 h 199"/>
                  <a:gd name="T14" fmla="*/ 2 w 268"/>
                  <a:gd name="T15" fmla="*/ 83 h 199"/>
                  <a:gd name="T16" fmla="*/ 0 w 268"/>
                  <a:gd name="T17" fmla="*/ 96 h 199"/>
                  <a:gd name="T18" fmla="*/ 0 w 268"/>
                  <a:gd name="T19" fmla="*/ 98 h 199"/>
                  <a:gd name="T20" fmla="*/ 0 w 268"/>
                  <a:gd name="T21" fmla="*/ 100 h 199"/>
                  <a:gd name="T22" fmla="*/ 2 w 268"/>
                  <a:gd name="T23" fmla="*/ 102 h 199"/>
                  <a:gd name="T24" fmla="*/ 4 w 268"/>
                  <a:gd name="T25" fmla="*/ 102 h 199"/>
                  <a:gd name="T26" fmla="*/ 4 w 268"/>
                  <a:gd name="T27" fmla="*/ 100 h 199"/>
                  <a:gd name="T28" fmla="*/ 4 w 268"/>
                  <a:gd name="T29" fmla="*/ 96 h 199"/>
                  <a:gd name="T30" fmla="*/ 6 w 268"/>
                  <a:gd name="T31" fmla="*/ 83 h 199"/>
                  <a:gd name="T32" fmla="*/ 8 w 268"/>
                  <a:gd name="T33" fmla="*/ 70 h 199"/>
                  <a:gd name="T34" fmla="*/ 11 w 268"/>
                  <a:gd name="T35" fmla="*/ 56 h 199"/>
                  <a:gd name="T36" fmla="*/ 15 w 268"/>
                  <a:gd name="T37" fmla="*/ 45 h 199"/>
                  <a:gd name="T38" fmla="*/ 21 w 268"/>
                  <a:gd name="T39" fmla="*/ 34 h 199"/>
                  <a:gd name="T40" fmla="*/ 29 w 268"/>
                  <a:gd name="T41" fmla="*/ 22 h 199"/>
                  <a:gd name="T42" fmla="*/ 36 w 268"/>
                  <a:gd name="T43" fmla="*/ 13 h 199"/>
                  <a:gd name="T44" fmla="*/ 46 w 268"/>
                  <a:gd name="T45" fmla="*/ 3 h 199"/>
                  <a:gd name="T46" fmla="*/ 44 w 268"/>
                  <a:gd name="T47" fmla="*/ 2 h 199"/>
                  <a:gd name="T48" fmla="*/ 42 w 268"/>
                  <a:gd name="T49" fmla="*/ 0 h 199"/>
                  <a:gd name="T50" fmla="*/ 220 w 268"/>
                  <a:gd name="T51" fmla="*/ 199 h 199"/>
                  <a:gd name="T52" fmla="*/ 230 w 268"/>
                  <a:gd name="T53" fmla="*/ 191 h 199"/>
                  <a:gd name="T54" fmla="*/ 237 w 268"/>
                  <a:gd name="T55" fmla="*/ 182 h 199"/>
                  <a:gd name="T56" fmla="*/ 245 w 268"/>
                  <a:gd name="T57" fmla="*/ 172 h 199"/>
                  <a:gd name="T58" fmla="*/ 250 w 268"/>
                  <a:gd name="T59" fmla="*/ 163 h 199"/>
                  <a:gd name="T60" fmla="*/ 256 w 268"/>
                  <a:gd name="T61" fmla="*/ 151 h 199"/>
                  <a:gd name="T62" fmla="*/ 262 w 268"/>
                  <a:gd name="T63" fmla="*/ 140 h 199"/>
                  <a:gd name="T64" fmla="*/ 264 w 268"/>
                  <a:gd name="T65" fmla="*/ 129 h 199"/>
                  <a:gd name="T66" fmla="*/ 268 w 268"/>
                  <a:gd name="T67" fmla="*/ 115 h 199"/>
                  <a:gd name="T68" fmla="*/ 266 w 268"/>
                  <a:gd name="T69" fmla="*/ 115 h 199"/>
                  <a:gd name="T70" fmla="*/ 264 w 268"/>
                  <a:gd name="T71" fmla="*/ 115 h 199"/>
                  <a:gd name="T72" fmla="*/ 260 w 268"/>
                  <a:gd name="T73" fmla="*/ 127 h 199"/>
                  <a:gd name="T74" fmla="*/ 258 w 268"/>
                  <a:gd name="T75" fmla="*/ 140 h 199"/>
                  <a:gd name="T76" fmla="*/ 252 w 268"/>
                  <a:gd name="T77" fmla="*/ 151 h 199"/>
                  <a:gd name="T78" fmla="*/ 247 w 268"/>
                  <a:gd name="T79" fmla="*/ 161 h 199"/>
                  <a:gd name="T80" fmla="*/ 241 w 268"/>
                  <a:gd name="T81" fmla="*/ 172 h 199"/>
                  <a:gd name="T82" fmla="*/ 233 w 268"/>
                  <a:gd name="T83" fmla="*/ 182 h 199"/>
                  <a:gd name="T84" fmla="*/ 226 w 268"/>
                  <a:gd name="T85" fmla="*/ 189 h 199"/>
                  <a:gd name="T86" fmla="*/ 216 w 268"/>
                  <a:gd name="T87" fmla="*/ 197 h 199"/>
                  <a:gd name="T88" fmla="*/ 218 w 268"/>
                  <a:gd name="T89" fmla="*/ 199 h 199"/>
                  <a:gd name="T90" fmla="*/ 218 w 268"/>
                  <a:gd name="T91" fmla="*/ 199 h 199"/>
                  <a:gd name="T92" fmla="*/ 220 w 268"/>
                  <a:gd name="T93" fmla="*/ 199 h 199"/>
                  <a:gd name="T94" fmla="*/ 220 w 268"/>
                  <a:gd name="T95" fmla="*/ 199 h 19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68"/>
                  <a:gd name="T145" fmla="*/ 0 h 199"/>
                  <a:gd name="T146" fmla="*/ 268 w 268"/>
                  <a:gd name="T147" fmla="*/ 199 h 19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9" name="Freeform 469">
                <a:extLst>
                  <a:ext uri="{FF2B5EF4-FFF2-40B4-BE49-F238E27FC236}">
                    <a16:creationId xmlns:a16="http://schemas.microsoft.com/office/drawing/2014/main" id="{053980DB-4EEA-452C-9318-FCF9E12290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>
                  <a:gd name="T0" fmla="*/ 42 w 264"/>
                  <a:gd name="T1" fmla="*/ 0 h 197"/>
                  <a:gd name="T2" fmla="*/ 32 w 264"/>
                  <a:gd name="T3" fmla="*/ 9 h 197"/>
                  <a:gd name="T4" fmla="*/ 25 w 264"/>
                  <a:gd name="T5" fmla="*/ 18 h 197"/>
                  <a:gd name="T6" fmla="*/ 17 w 264"/>
                  <a:gd name="T7" fmla="*/ 30 h 197"/>
                  <a:gd name="T8" fmla="*/ 11 w 264"/>
                  <a:gd name="T9" fmla="*/ 43 h 197"/>
                  <a:gd name="T10" fmla="*/ 8 w 264"/>
                  <a:gd name="T11" fmla="*/ 54 h 197"/>
                  <a:gd name="T12" fmla="*/ 4 w 264"/>
                  <a:gd name="T13" fmla="*/ 68 h 197"/>
                  <a:gd name="T14" fmla="*/ 2 w 264"/>
                  <a:gd name="T15" fmla="*/ 81 h 197"/>
                  <a:gd name="T16" fmla="*/ 0 w 264"/>
                  <a:gd name="T17" fmla="*/ 94 h 197"/>
                  <a:gd name="T18" fmla="*/ 0 w 264"/>
                  <a:gd name="T19" fmla="*/ 98 h 197"/>
                  <a:gd name="T20" fmla="*/ 0 w 264"/>
                  <a:gd name="T21" fmla="*/ 100 h 197"/>
                  <a:gd name="T22" fmla="*/ 2 w 264"/>
                  <a:gd name="T23" fmla="*/ 100 h 197"/>
                  <a:gd name="T24" fmla="*/ 4 w 264"/>
                  <a:gd name="T25" fmla="*/ 100 h 197"/>
                  <a:gd name="T26" fmla="*/ 4 w 264"/>
                  <a:gd name="T27" fmla="*/ 98 h 197"/>
                  <a:gd name="T28" fmla="*/ 4 w 264"/>
                  <a:gd name="T29" fmla="*/ 94 h 197"/>
                  <a:gd name="T30" fmla="*/ 6 w 264"/>
                  <a:gd name="T31" fmla="*/ 81 h 197"/>
                  <a:gd name="T32" fmla="*/ 8 w 264"/>
                  <a:gd name="T33" fmla="*/ 68 h 197"/>
                  <a:gd name="T34" fmla="*/ 11 w 264"/>
                  <a:gd name="T35" fmla="*/ 56 h 197"/>
                  <a:gd name="T36" fmla="*/ 15 w 264"/>
                  <a:gd name="T37" fmla="*/ 43 h 197"/>
                  <a:gd name="T38" fmla="*/ 21 w 264"/>
                  <a:gd name="T39" fmla="*/ 32 h 197"/>
                  <a:gd name="T40" fmla="*/ 28 w 264"/>
                  <a:gd name="T41" fmla="*/ 20 h 197"/>
                  <a:gd name="T42" fmla="*/ 36 w 264"/>
                  <a:gd name="T43" fmla="*/ 11 h 197"/>
                  <a:gd name="T44" fmla="*/ 45 w 264"/>
                  <a:gd name="T45" fmla="*/ 1 h 197"/>
                  <a:gd name="T46" fmla="*/ 44 w 264"/>
                  <a:gd name="T47" fmla="*/ 1 h 197"/>
                  <a:gd name="T48" fmla="*/ 42 w 264"/>
                  <a:gd name="T49" fmla="*/ 0 h 197"/>
                  <a:gd name="T50" fmla="*/ 216 w 264"/>
                  <a:gd name="T51" fmla="*/ 197 h 197"/>
                  <a:gd name="T52" fmla="*/ 226 w 264"/>
                  <a:gd name="T53" fmla="*/ 189 h 197"/>
                  <a:gd name="T54" fmla="*/ 233 w 264"/>
                  <a:gd name="T55" fmla="*/ 180 h 197"/>
                  <a:gd name="T56" fmla="*/ 241 w 264"/>
                  <a:gd name="T57" fmla="*/ 170 h 197"/>
                  <a:gd name="T58" fmla="*/ 247 w 264"/>
                  <a:gd name="T59" fmla="*/ 161 h 197"/>
                  <a:gd name="T60" fmla="*/ 252 w 264"/>
                  <a:gd name="T61" fmla="*/ 149 h 197"/>
                  <a:gd name="T62" fmla="*/ 258 w 264"/>
                  <a:gd name="T63" fmla="*/ 138 h 197"/>
                  <a:gd name="T64" fmla="*/ 260 w 264"/>
                  <a:gd name="T65" fmla="*/ 127 h 197"/>
                  <a:gd name="T66" fmla="*/ 264 w 264"/>
                  <a:gd name="T67" fmla="*/ 113 h 197"/>
                  <a:gd name="T68" fmla="*/ 262 w 264"/>
                  <a:gd name="T69" fmla="*/ 113 h 197"/>
                  <a:gd name="T70" fmla="*/ 260 w 264"/>
                  <a:gd name="T71" fmla="*/ 113 h 197"/>
                  <a:gd name="T72" fmla="*/ 256 w 264"/>
                  <a:gd name="T73" fmla="*/ 125 h 197"/>
                  <a:gd name="T74" fmla="*/ 254 w 264"/>
                  <a:gd name="T75" fmla="*/ 136 h 197"/>
                  <a:gd name="T76" fmla="*/ 248 w 264"/>
                  <a:gd name="T77" fmla="*/ 147 h 197"/>
                  <a:gd name="T78" fmla="*/ 243 w 264"/>
                  <a:gd name="T79" fmla="*/ 159 h 197"/>
                  <a:gd name="T80" fmla="*/ 237 w 264"/>
                  <a:gd name="T81" fmla="*/ 168 h 197"/>
                  <a:gd name="T82" fmla="*/ 230 w 264"/>
                  <a:gd name="T83" fmla="*/ 178 h 197"/>
                  <a:gd name="T84" fmla="*/ 222 w 264"/>
                  <a:gd name="T85" fmla="*/ 187 h 197"/>
                  <a:gd name="T86" fmla="*/ 212 w 264"/>
                  <a:gd name="T87" fmla="*/ 195 h 197"/>
                  <a:gd name="T88" fmla="*/ 214 w 264"/>
                  <a:gd name="T89" fmla="*/ 195 h 197"/>
                  <a:gd name="T90" fmla="*/ 216 w 264"/>
                  <a:gd name="T91" fmla="*/ 197 h 19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64"/>
                  <a:gd name="T139" fmla="*/ 0 h 197"/>
                  <a:gd name="T140" fmla="*/ 264 w 264"/>
                  <a:gd name="T141" fmla="*/ 197 h 197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0" name="Freeform 470">
                <a:extLst>
                  <a:ext uri="{FF2B5EF4-FFF2-40B4-BE49-F238E27FC236}">
                    <a16:creationId xmlns:a16="http://schemas.microsoft.com/office/drawing/2014/main" id="{027D29AA-0014-46E3-AEC7-D139615AE0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>
                  <a:gd name="T0" fmla="*/ 42 w 260"/>
                  <a:gd name="T1" fmla="*/ 0 h 194"/>
                  <a:gd name="T2" fmla="*/ 32 w 260"/>
                  <a:gd name="T3" fmla="*/ 10 h 194"/>
                  <a:gd name="T4" fmla="*/ 25 w 260"/>
                  <a:gd name="T5" fmla="*/ 19 h 194"/>
                  <a:gd name="T6" fmla="*/ 17 w 260"/>
                  <a:gd name="T7" fmla="*/ 31 h 194"/>
                  <a:gd name="T8" fmla="*/ 11 w 260"/>
                  <a:gd name="T9" fmla="*/ 42 h 194"/>
                  <a:gd name="T10" fmla="*/ 7 w 260"/>
                  <a:gd name="T11" fmla="*/ 53 h 194"/>
                  <a:gd name="T12" fmla="*/ 4 w 260"/>
                  <a:gd name="T13" fmla="*/ 67 h 194"/>
                  <a:gd name="T14" fmla="*/ 2 w 260"/>
                  <a:gd name="T15" fmla="*/ 80 h 194"/>
                  <a:gd name="T16" fmla="*/ 0 w 260"/>
                  <a:gd name="T17" fmla="*/ 93 h 194"/>
                  <a:gd name="T18" fmla="*/ 0 w 260"/>
                  <a:gd name="T19" fmla="*/ 97 h 194"/>
                  <a:gd name="T20" fmla="*/ 0 w 260"/>
                  <a:gd name="T21" fmla="*/ 99 h 194"/>
                  <a:gd name="T22" fmla="*/ 2 w 260"/>
                  <a:gd name="T23" fmla="*/ 99 h 194"/>
                  <a:gd name="T24" fmla="*/ 4 w 260"/>
                  <a:gd name="T25" fmla="*/ 101 h 194"/>
                  <a:gd name="T26" fmla="*/ 4 w 260"/>
                  <a:gd name="T27" fmla="*/ 97 h 194"/>
                  <a:gd name="T28" fmla="*/ 4 w 260"/>
                  <a:gd name="T29" fmla="*/ 93 h 194"/>
                  <a:gd name="T30" fmla="*/ 6 w 260"/>
                  <a:gd name="T31" fmla="*/ 80 h 194"/>
                  <a:gd name="T32" fmla="*/ 7 w 260"/>
                  <a:gd name="T33" fmla="*/ 67 h 194"/>
                  <a:gd name="T34" fmla="*/ 11 w 260"/>
                  <a:gd name="T35" fmla="*/ 55 h 194"/>
                  <a:gd name="T36" fmla="*/ 15 w 260"/>
                  <a:gd name="T37" fmla="*/ 44 h 194"/>
                  <a:gd name="T38" fmla="*/ 21 w 260"/>
                  <a:gd name="T39" fmla="*/ 33 h 194"/>
                  <a:gd name="T40" fmla="*/ 28 w 260"/>
                  <a:gd name="T41" fmla="*/ 21 h 194"/>
                  <a:gd name="T42" fmla="*/ 36 w 260"/>
                  <a:gd name="T43" fmla="*/ 12 h 194"/>
                  <a:gd name="T44" fmla="*/ 43 w 260"/>
                  <a:gd name="T45" fmla="*/ 2 h 194"/>
                  <a:gd name="T46" fmla="*/ 43 w 260"/>
                  <a:gd name="T47" fmla="*/ 0 h 194"/>
                  <a:gd name="T48" fmla="*/ 42 w 260"/>
                  <a:gd name="T49" fmla="*/ 0 h 194"/>
                  <a:gd name="T50" fmla="*/ 212 w 260"/>
                  <a:gd name="T51" fmla="*/ 194 h 194"/>
                  <a:gd name="T52" fmla="*/ 222 w 260"/>
                  <a:gd name="T53" fmla="*/ 186 h 194"/>
                  <a:gd name="T54" fmla="*/ 229 w 260"/>
                  <a:gd name="T55" fmla="*/ 179 h 194"/>
                  <a:gd name="T56" fmla="*/ 237 w 260"/>
                  <a:gd name="T57" fmla="*/ 169 h 194"/>
                  <a:gd name="T58" fmla="*/ 243 w 260"/>
                  <a:gd name="T59" fmla="*/ 158 h 194"/>
                  <a:gd name="T60" fmla="*/ 248 w 260"/>
                  <a:gd name="T61" fmla="*/ 148 h 194"/>
                  <a:gd name="T62" fmla="*/ 254 w 260"/>
                  <a:gd name="T63" fmla="*/ 137 h 194"/>
                  <a:gd name="T64" fmla="*/ 256 w 260"/>
                  <a:gd name="T65" fmla="*/ 124 h 194"/>
                  <a:gd name="T66" fmla="*/ 260 w 260"/>
                  <a:gd name="T67" fmla="*/ 112 h 194"/>
                  <a:gd name="T68" fmla="*/ 258 w 260"/>
                  <a:gd name="T69" fmla="*/ 112 h 194"/>
                  <a:gd name="T70" fmla="*/ 256 w 260"/>
                  <a:gd name="T71" fmla="*/ 112 h 194"/>
                  <a:gd name="T72" fmla="*/ 254 w 260"/>
                  <a:gd name="T73" fmla="*/ 124 h 194"/>
                  <a:gd name="T74" fmla="*/ 250 w 260"/>
                  <a:gd name="T75" fmla="*/ 135 h 194"/>
                  <a:gd name="T76" fmla="*/ 245 w 260"/>
                  <a:gd name="T77" fmla="*/ 146 h 194"/>
                  <a:gd name="T78" fmla="*/ 241 w 260"/>
                  <a:gd name="T79" fmla="*/ 156 h 194"/>
                  <a:gd name="T80" fmla="*/ 233 w 260"/>
                  <a:gd name="T81" fmla="*/ 167 h 194"/>
                  <a:gd name="T82" fmla="*/ 226 w 260"/>
                  <a:gd name="T83" fmla="*/ 175 h 194"/>
                  <a:gd name="T84" fmla="*/ 218 w 260"/>
                  <a:gd name="T85" fmla="*/ 184 h 194"/>
                  <a:gd name="T86" fmla="*/ 210 w 260"/>
                  <a:gd name="T87" fmla="*/ 192 h 194"/>
                  <a:gd name="T88" fmla="*/ 210 w 260"/>
                  <a:gd name="T89" fmla="*/ 194 h 194"/>
                  <a:gd name="T90" fmla="*/ 212 w 260"/>
                  <a:gd name="T91" fmla="*/ 194 h 19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60"/>
                  <a:gd name="T139" fmla="*/ 0 h 194"/>
                  <a:gd name="T140" fmla="*/ 260 w 260"/>
                  <a:gd name="T141" fmla="*/ 194 h 19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1" name="Freeform 471">
                <a:extLst>
                  <a:ext uri="{FF2B5EF4-FFF2-40B4-BE49-F238E27FC236}">
                    <a16:creationId xmlns:a16="http://schemas.microsoft.com/office/drawing/2014/main" id="{E997DEC0-B4E1-432D-A68C-2876DE646C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>
                  <a:gd name="T0" fmla="*/ 41 w 256"/>
                  <a:gd name="T1" fmla="*/ 0 h 194"/>
                  <a:gd name="T2" fmla="*/ 32 w 256"/>
                  <a:gd name="T3" fmla="*/ 10 h 194"/>
                  <a:gd name="T4" fmla="*/ 24 w 256"/>
                  <a:gd name="T5" fmla="*/ 19 h 194"/>
                  <a:gd name="T6" fmla="*/ 17 w 256"/>
                  <a:gd name="T7" fmla="*/ 31 h 194"/>
                  <a:gd name="T8" fmla="*/ 11 w 256"/>
                  <a:gd name="T9" fmla="*/ 42 h 194"/>
                  <a:gd name="T10" fmla="*/ 7 w 256"/>
                  <a:gd name="T11" fmla="*/ 55 h 194"/>
                  <a:gd name="T12" fmla="*/ 4 w 256"/>
                  <a:gd name="T13" fmla="*/ 67 h 194"/>
                  <a:gd name="T14" fmla="*/ 2 w 256"/>
                  <a:gd name="T15" fmla="*/ 80 h 194"/>
                  <a:gd name="T16" fmla="*/ 0 w 256"/>
                  <a:gd name="T17" fmla="*/ 93 h 194"/>
                  <a:gd name="T18" fmla="*/ 0 w 256"/>
                  <a:gd name="T19" fmla="*/ 97 h 194"/>
                  <a:gd name="T20" fmla="*/ 0 w 256"/>
                  <a:gd name="T21" fmla="*/ 99 h 194"/>
                  <a:gd name="T22" fmla="*/ 2 w 256"/>
                  <a:gd name="T23" fmla="*/ 101 h 194"/>
                  <a:gd name="T24" fmla="*/ 4 w 256"/>
                  <a:gd name="T25" fmla="*/ 101 h 194"/>
                  <a:gd name="T26" fmla="*/ 4 w 256"/>
                  <a:gd name="T27" fmla="*/ 101 h 194"/>
                  <a:gd name="T28" fmla="*/ 4 w 256"/>
                  <a:gd name="T29" fmla="*/ 101 h 194"/>
                  <a:gd name="T30" fmla="*/ 4 w 256"/>
                  <a:gd name="T31" fmla="*/ 97 h 194"/>
                  <a:gd name="T32" fmla="*/ 4 w 256"/>
                  <a:gd name="T33" fmla="*/ 93 h 194"/>
                  <a:gd name="T34" fmla="*/ 5 w 256"/>
                  <a:gd name="T35" fmla="*/ 80 h 194"/>
                  <a:gd name="T36" fmla="*/ 7 w 256"/>
                  <a:gd name="T37" fmla="*/ 69 h 194"/>
                  <a:gd name="T38" fmla="*/ 11 w 256"/>
                  <a:gd name="T39" fmla="*/ 55 h 194"/>
                  <a:gd name="T40" fmla="*/ 15 w 256"/>
                  <a:gd name="T41" fmla="*/ 44 h 194"/>
                  <a:gd name="T42" fmla="*/ 21 w 256"/>
                  <a:gd name="T43" fmla="*/ 33 h 194"/>
                  <a:gd name="T44" fmla="*/ 26 w 256"/>
                  <a:gd name="T45" fmla="*/ 23 h 194"/>
                  <a:gd name="T46" fmla="*/ 34 w 256"/>
                  <a:gd name="T47" fmla="*/ 12 h 194"/>
                  <a:gd name="T48" fmla="*/ 43 w 256"/>
                  <a:gd name="T49" fmla="*/ 4 h 194"/>
                  <a:gd name="T50" fmla="*/ 41 w 256"/>
                  <a:gd name="T51" fmla="*/ 2 h 194"/>
                  <a:gd name="T52" fmla="*/ 41 w 256"/>
                  <a:gd name="T53" fmla="*/ 0 h 194"/>
                  <a:gd name="T54" fmla="*/ 208 w 256"/>
                  <a:gd name="T55" fmla="*/ 194 h 194"/>
                  <a:gd name="T56" fmla="*/ 218 w 256"/>
                  <a:gd name="T57" fmla="*/ 186 h 194"/>
                  <a:gd name="T58" fmla="*/ 226 w 256"/>
                  <a:gd name="T59" fmla="*/ 177 h 194"/>
                  <a:gd name="T60" fmla="*/ 233 w 256"/>
                  <a:gd name="T61" fmla="*/ 167 h 194"/>
                  <a:gd name="T62" fmla="*/ 239 w 256"/>
                  <a:gd name="T63" fmla="*/ 158 h 194"/>
                  <a:gd name="T64" fmla="*/ 244 w 256"/>
                  <a:gd name="T65" fmla="*/ 146 h 194"/>
                  <a:gd name="T66" fmla="*/ 250 w 256"/>
                  <a:gd name="T67" fmla="*/ 135 h 194"/>
                  <a:gd name="T68" fmla="*/ 252 w 256"/>
                  <a:gd name="T69" fmla="*/ 124 h 194"/>
                  <a:gd name="T70" fmla="*/ 256 w 256"/>
                  <a:gd name="T71" fmla="*/ 112 h 194"/>
                  <a:gd name="T72" fmla="*/ 254 w 256"/>
                  <a:gd name="T73" fmla="*/ 112 h 194"/>
                  <a:gd name="T74" fmla="*/ 252 w 256"/>
                  <a:gd name="T75" fmla="*/ 112 h 194"/>
                  <a:gd name="T76" fmla="*/ 250 w 256"/>
                  <a:gd name="T77" fmla="*/ 124 h 194"/>
                  <a:gd name="T78" fmla="*/ 246 w 256"/>
                  <a:gd name="T79" fmla="*/ 135 h 194"/>
                  <a:gd name="T80" fmla="*/ 241 w 256"/>
                  <a:gd name="T81" fmla="*/ 146 h 194"/>
                  <a:gd name="T82" fmla="*/ 237 w 256"/>
                  <a:gd name="T83" fmla="*/ 156 h 194"/>
                  <a:gd name="T84" fmla="*/ 229 w 256"/>
                  <a:gd name="T85" fmla="*/ 165 h 194"/>
                  <a:gd name="T86" fmla="*/ 224 w 256"/>
                  <a:gd name="T87" fmla="*/ 175 h 194"/>
                  <a:gd name="T88" fmla="*/ 214 w 256"/>
                  <a:gd name="T89" fmla="*/ 182 h 194"/>
                  <a:gd name="T90" fmla="*/ 207 w 256"/>
                  <a:gd name="T91" fmla="*/ 190 h 194"/>
                  <a:gd name="T92" fmla="*/ 208 w 256"/>
                  <a:gd name="T93" fmla="*/ 192 h 194"/>
                  <a:gd name="T94" fmla="*/ 208 w 256"/>
                  <a:gd name="T95" fmla="*/ 194 h 19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56"/>
                  <a:gd name="T145" fmla="*/ 0 h 194"/>
                  <a:gd name="T146" fmla="*/ 256 w 256"/>
                  <a:gd name="T147" fmla="*/ 194 h 19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2" name="Freeform 472">
                <a:extLst>
                  <a:ext uri="{FF2B5EF4-FFF2-40B4-BE49-F238E27FC236}">
                    <a16:creationId xmlns:a16="http://schemas.microsoft.com/office/drawing/2014/main" id="{187AABE9-99A3-45B2-92F5-37EF8AC027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>
                  <a:gd name="T0" fmla="*/ 39 w 252"/>
                  <a:gd name="T1" fmla="*/ 0 h 190"/>
                  <a:gd name="T2" fmla="*/ 32 w 252"/>
                  <a:gd name="T3" fmla="*/ 10 h 190"/>
                  <a:gd name="T4" fmla="*/ 24 w 252"/>
                  <a:gd name="T5" fmla="*/ 19 h 190"/>
                  <a:gd name="T6" fmla="*/ 17 w 252"/>
                  <a:gd name="T7" fmla="*/ 31 h 190"/>
                  <a:gd name="T8" fmla="*/ 11 w 252"/>
                  <a:gd name="T9" fmla="*/ 42 h 190"/>
                  <a:gd name="T10" fmla="*/ 7 w 252"/>
                  <a:gd name="T11" fmla="*/ 53 h 190"/>
                  <a:gd name="T12" fmla="*/ 3 w 252"/>
                  <a:gd name="T13" fmla="*/ 65 h 190"/>
                  <a:gd name="T14" fmla="*/ 2 w 252"/>
                  <a:gd name="T15" fmla="*/ 78 h 190"/>
                  <a:gd name="T16" fmla="*/ 0 w 252"/>
                  <a:gd name="T17" fmla="*/ 91 h 190"/>
                  <a:gd name="T18" fmla="*/ 0 w 252"/>
                  <a:gd name="T19" fmla="*/ 95 h 190"/>
                  <a:gd name="T20" fmla="*/ 0 w 252"/>
                  <a:gd name="T21" fmla="*/ 99 h 190"/>
                  <a:gd name="T22" fmla="*/ 2 w 252"/>
                  <a:gd name="T23" fmla="*/ 99 h 190"/>
                  <a:gd name="T24" fmla="*/ 2 w 252"/>
                  <a:gd name="T25" fmla="*/ 99 h 190"/>
                  <a:gd name="T26" fmla="*/ 3 w 252"/>
                  <a:gd name="T27" fmla="*/ 99 h 190"/>
                  <a:gd name="T28" fmla="*/ 3 w 252"/>
                  <a:gd name="T29" fmla="*/ 99 h 190"/>
                  <a:gd name="T30" fmla="*/ 3 w 252"/>
                  <a:gd name="T31" fmla="*/ 95 h 190"/>
                  <a:gd name="T32" fmla="*/ 3 w 252"/>
                  <a:gd name="T33" fmla="*/ 91 h 190"/>
                  <a:gd name="T34" fmla="*/ 5 w 252"/>
                  <a:gd name="T35" fmla="*/ 80 h 190"/>
                  <a:gd name="T36" fmla="*/ 7 w 252"/>
                  <a:gd name="T37" fmla="*/ 67 h 190"/>
                  <a:gd name="T38" fmla="*/ 9 w 252"/>
                  <a:gd name="T39" fmla="*/ 55 h 190"/>
                  <a:gd name="T40" fmla="*/ 15 w 252"/>
                  <a:gd name="T41" fmla="*/ 42 h 190"/>
                  <a:gd name="T42" fmla="*/ 21 w 252"/>
                  <a:gd name="T43" fmla="*/ 33 h 190"/>
                  <a:gd name="T44" fmla="*/ 26 w 252"/>
                  <a:gd name="T45" fmla="*/ 21 h 190"/>
                  <a:gd name="T46" fmla="*/ 34 w 252"/>
                  <a:gd name="T47" fmla="*/ 12 h 190"/>
                  <a:gd name="T48" fmla="*/ 43 w 252"/>
                  <a:gd name="T49" fmla="*/ 2 h 190"/>
                  <a:gd name="T50" fmla="*/ 41 w 252"/>
                  <a:gd name="T51" fmla="*/ 2 h 190"/>
                  <a:gd name="T52" fmla="*/ 39 w 252"/>
                  <a:gd name="T53" fmla="*/ 0 h 190"/>
                  <a:gd name="T54" fmla="*/ 206 w 252"/>
                  <a:gd name="T55" fmla="*/ 190 h 190"/>
                  <a:gd name="T56" fmla="*/ 214 w 252"/>
                  <a:gd name="T57" fmla="*/ 182 h 190"/>
                  <a:gd name="T58" fmla="*/ 222 w 252"/>
                  <a:gd name="T59" fmla="*/ 173 h 190"/>
                  <a:gd name="T60" fmla="*/ 229 w 252"/>
                  <a:gd name="T61" fmla="*/ 165 h 190"/>
                  <a:gd name="T62" fmla="*/ 237 w 252"/>
                  <a:gd name="T63" fmla="*/ 154 h 190"/>
                  <a:gd name="T64" fmla="*/ 241 w 252"/>
                  <a:gd name="T65" fmla="*/ 144 h 190"/>
                  <a:gd name="T66" fmla="*/ 246 w 252"/>
                  <a:gd name="T67" fmla="*/ 133 h 190"/>
                  <a:gd name="T68" fmla="*/ 250 w 252"/>
                  <a:gd name="T69" fmla="*/ 122 h 190"/>
                  <a:gd name="T70" fmla="*/ 252 w 252"/>
                  <a:gd name="T71" fmla="*/ 110 h 190"/>
                  <a:gd name="T72" fmla="*/ 250 w 252"/>
                  <a:gd name="T73" fmla="*/ 110 h 190"/>
                  <a:gd name="T74" fmla="*/ 248 w 252"/>
                  <a:gd name="T75" fmla="*/ 108 h 190"/>
                  <a:gd name="T76" fmla="*/ 246 w 252"/>
                  <a:gd name="T77" fmla="*/ 122 h 190"/>
                  <a:gd name="T78" fmla="*/ 242 w 252"/>
                  <a:gd name="T79" fmla="*/ 133 h 190"/>
                  <a:gd name="T80" fmla="*/ 239 w 252"/>
                  <a:gd name="T81" fmla="*/ 143 h 190"/>
                  <a:gd name="T82" fmla="*/ 233 w 252"/>
                  <a:gd name="T83" fmla="*/ 154 h 190"/>
                  <a:gd name="T84" fmla="*/ 225 w 252"/>
                  <a:gd name="T85" fmla="*/ 163 h 190"/>
                  <a:gd name="T86" fmla="*/ 220 w 252"/>
                  <a:gd name="T87" fmla="*/ 171 h 190"/>
                  <a:gd name="T88" fmla="*/ 212 w 252"/>
                  <a:gd name="T89" fmla="*/ 180 h 190"/>
                  <a:gd name="T90" fmla="*/ 203 w 252"/>
                  <a:gd name="T91" fmla="*/ 188 h 190"/>
                  <a:gd name="T92" fmla="*/ 203 w 252"/>
                  <a:gd name="T93" fmla="*/ 188 h 190"/>
                  <a:gd name="T94" fmla="*/ 205 w 252"/>
                  <a:gd name="T95" fmla="*/ 188 h 190"/>
                  <a:gd name="T96" fmla="*/ 205 w 252"/>
                  <a:gd name="T97" fmla="*/ 190 h 190"/>
                  <a:gd name="T98" fmla="*/ 206 w 252"/>
                  <a:gd name="T99" fmla="*/ 190 h 19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52"/>
                  <a:gd name="T151" fmla="*/ 0 h 190"/>
                  <a:gd name="T152" fmla="*/ 252 w 252"/>
                  <a:gd name="T153" fmla="*/ 190 h 19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3" name="Freeform 473">
                <a:extLst>
                  <a:ext uri="{FF2B5EF4-FFF2-40B4-BE49-F238E27FC236}">
                    <a16:creationId xmlns:a16="http://schemas.microsoft.com/office/drawing/2014/main" id="{7E6720E9-1416-474C-BBB9-646AC9F937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>
                  <a:gd name="T0" fmla="*/ 39 w 248"/>
                  <a:gd name="T1" fmla="*/ 0 h 186"/>
                  <a:gd name="T2" fmla="*/ 30 w 248"/>
                  <a:gd name="T3" fmla="*/ 8 h 186"/>
                  <a:gd name="T4" fmla="*/ 22 w 248"/>
                  <a:gd name="T5" fmla="*/ 19 h 186"/>
                  <a:gd name="T6" fmla="*/ 17 w 248"/>
                  <a:gd name="T7" fmla="*/ 29 h 186"/>
                  <a:gd name="T8" fmla="*/ 11 w 248"/>
                  <a:gd name="T9" fmla="*/ 40 h 186"/>
                  <a:gd name="T10" fmla="*/ 7 w 248"/>
                  <a:gd name="T11" fmla="*/ 51 h 186"/>
                  <a:gd name="T12" fmla="*/ 3 w 248"/>
                  <a:gd name="T13" fmla="*/ 65 h 186"/>
                  <a:gd name="T14" fmla="*/ 1 w 248"/>
                  <a:gd name="T15" fmla="*/ 76 h 186"/>
                  <a:gd name="T16" fmla="*/ 0 w 248"/>
                  <a:gd name="T17" fmla="*/ 89 h 186"/>
                  <a:gd name="T18" fmla="*/ 0 w 248"/>
                  <a:gd name="T19" fmla="*/ 93 h 186"/>
                  <a:gd name="T20" fmla="*/ 0 w 248"/>
                  <a:gd name="T21" fmla="*/ 97 h 186"/>
                  <a:gd name="T22" fmla="*/ 1 w 248"/>
                  <a:gd name="T23" fmla="*/ 97 h 186"/>
                  <a:gd name="T24" fmla="*/ 5 w 248"/>
                  <a:gd name="T25" fmla="*/ 99 h 186"/>
                  <a:gd name="T26" fmla="*/ 3 w 248"/>
                  <a:gd name="T27" fmla="*/ 95 h 186"/>
                  <a:gd name="T28" fmla="*/ 3 w 248"/>
                  <a:gd name="T29" fmla="*/ 89 h 186"/>
                  <a:gd name="T30" fmla="*/ 5 w 248"/>
                  <a:gd name="T31" fmla="*/ 78 h 186"/>
                  <a:gd name="T32" fmla="*/ 7 w 248"/>
                  <a:gd name="T33" fmla="*/ 65 h 186"/>
                  <a:gd name="T34" fmla="*/ 9 w 248"/>
                  <a:gd name="T35" fmla="*/ 53 h 186"/>
                  <a:gd name="T36" fmla="*/ 15 w 248"/>
                  <a:gd name="T37" fmla="*/ 42 h 186"/>
                  <a:gd name="T38" fmla="*/ 20 w 248"/>
                  <a:gd name="T39" fmla="*/ 31 h 186"/>
                  <a:gd name="T40" fmla="*/ 26 w 248"/>
                  <a:gd name="T41" fmla="*/ 21 h 186"/>
                  <a:gd name="T42" fmla="*/ 34 w 248"/>
                  <a:gd name="T43" fmla="*/ 12 h 186"/>
                  <a:gd name="T44" fmla="*/ 41 w 248"/>
                  <a:gd name="T45" fmla="*/ 2 h 186"/>
                  <a:gd name="T46" fmla="*/ 41 w 248"/>
                  <a:gd name="T47" fmla="*/ 0 h 186"/>
                  <a:gd name="T48" fmla="*/ 39 w 248"/>
                  <a:gd name="T49" fmla="*/ 0 h 186"/>
                  <a:gd name="T50" fmla="*/ 203 w 248"/>
                  <a:gd name="T51" fmla="*/ 186 h 186"/>
                  <a:gd name="T52" fmla="*/ 210 w 248"/>
                  <a:gd name="T53" fmla="*/ 178 h 186"/>
                  <a:gd name="T54" fmla="*/ 220 w 248"/>
                  <a:gd name="T55" fmla="*/ 171 h 186"/>
                  <a:gd name="T56" fmla="*/ 225 w 248"/>
                  <a:gd name="T57" fmla="*/ 161 h 186"/>
                  <a:gd name="T58" fmla="*/ 233 w 248"/>
                  <a:gd name="T59" fmla="*/ 152 h 186"/>
                  <a:gd name="T60" fmla="*/ 237 w 248"/>
                  <a:gd name="T61" fmla="*/ 142 h 186"/>
                  <a:gd name="T62" fmla="*/ 242 w 248"/>
                  <a:gd name="T63" fmla="*/ 131 h 186"/>
                  <a:gd name="T64" fmla="*/ 246 w 248"/>
                  <a:gd name="T65" fmla="*/ 120 h 186"/>
                  <a:gd name="T66" fmla="*/ 248 w 248"/>
                  <a:gd name="T67" fmla="*/ 108 h 186"/>
                  <a:gd name="T68" fmla="*/ 246 w 248"/>
                  <a:gd name="T69" fmla="*/ 106 h 186"/>
                  <a:gd name="T70" fmla="*/ 244 w 248"/>
                  <a:gd name="T71" fmla="*/ 106 h 186"/>
                  <a:gd name="T72" fmla="*/ 242 w 248"/>
                  <a:gd name="T73" fmla="*/ 118 h 186"/>
                  <a:gd name="T74" fmla="*/ 239 w 248"/>
                  <a:gd name="T75" fmla="*/ 129 h 186"/>
                  <a:gd name="T76" fmla="*/ 235 w 248"/>
                  <a:gd name="T77" fmla="*/ 141 h 186"/>
                  <a:gd name="T78" fmla="*/ 229 w 248"/>
                  <a:gd name="T79" fmla="*/ 150 h 186"/>
                  <a:gd name="T80" fmla="*/ 222 w 248"/>
                  <a:gd name="T81" fmla="*/ 159 h 186"/>
                  <a:gd name="T82" fmla="*/ 216 w 248"/>
                  <a:gd name="T83" fmla="*/ 169 h 186"/>
                  <a:gd name="T84" fmla="*/ 208 w 248"/>
                  <a:gd name="T85" fmla="*/ 177 h 186"/>
                  <a:gd name="T86" fmla="*/ 199 w 248"/>
                  <a:gd name="T87" fmla="*/ 184 h 186"/>
                  <a:gd name="T88" fmla="*/ 201 w 248"/>
                  <a:gd name="T89" fmla="*/ 186 h 186"/>
                  <a:gd name="T90" fmla="*/ 203 w 248"/>
                  <a:gd name="T91" fmla="*/ 186 h 186"/>
                  <a:gd name="T92" fmla="*/ 203 w 248"/>
                  <a:gd name="T93" fmla="*/ 186 h 186"/>
                  <a:gd name="T94" fmla="*/ 203 w 248"/>
                  <a:gd name="T95" fmla="*/ 186 h 18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48"/>
                  <a:gd name="T145" fmla="*/ 0 h 186"/>
                  <a:gd name="T146" fmla="*/ 248 w 248"/>
                  <a:gd name="T147" fmla="*/ 186 h 18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4" name="Freeform 474">
                <a:extLst>
                  <a:ext uri="{FF2B5EF4-FFF2-40B4-BE49-F238E27FC236}">
                    <a16:creationId xmlns:a16="http://schemas.microsoft.com/office/drawing/2014/main" id="{05CBEEB1-4A6C-41C0-86A2-BBB6D3B8DE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>
                  <a:gd name="T0" fmla="*/ 40 w 245"/>
                  <a:gd name="T1" fmla="*/ 0 h 186"/>
                  <a:gd name="T2" fmla="*/ 31 w 245"/>
                  <a:gd name="T3" fmla="*/ 10 h 186"/>
                  <a:gd name="T4" fmla="*/ 23 w 245"/>
                  <a:gd name="T5" fmla="*/ 19 h 186"/>
                  <a:gd name="T6" fmla="*/ 18 w 245"/>
                  <a:gd name="T7" fmla="*/ 31 h 186"/>
                  <a:gd name="T8" fmla="*/ 12 w 245"/>
                  <a:gd name="T9" fmla="*/ 40 h 186"/>
                  <a:gd name="T10" fmla="*/ 6 w 245"/>
                  <a:gd name="T11" fmla="*/ 53 h 186"/>
                  <a:gd name="T12" fmla="*/ 4 w 245"/>
                  <a:gd name="T13" fmla="*/ 65 h 186"/>
                  <a:gd name="T14" fmla="*/ 2 w 245"/>
                  <a:gd name="T15" fmla="*/ 78 h 186"/>
                  <a:gd name="T16" fmla="*/ 0 w 245"/>
                  <a:gd name="T17" fmla="*/ 89 h 186"/>
                  <a:gd name="T18" fmla="*/ 0 w 245"/>
                  <a:gd name="T19" fmla="*/ 93 h 186"/>
                  <a:gd name="T20" fmla="*/ 0 w 245"/>
                  <a:gd name="T21" fmla="*/ 97 h 186"/>
                  <a:gd name="T22" fmla="*/ 2 w 245"/>
                  <a:gd name="T23" fmla="*/ 99 h 186"/>
                  <a:gd name="T24" fmla="*/ 6 w 245"/>
                  <a:gd name="T25" fmla="*/ 99 h 186"/>
                  <a:gd name="T26" fmla="*/ 4 w 245"/>
                  <a:gd name="T27" fmla="*/ 95 h 186"/>
                  <a:gd name="T28" fmla="*/ 4 w 245"/>
                  <a:gd name="T29" fmla="*/ 89 h 186"/>
                  <a:gd name="T30" fmla="*/ 6 w 245"/>
                  <a:gd name="T31" fmla="*/ 78 h 186"/>
                  <a:gd name="T32" fmla="*/ 8 w 245"/>
                  <a:gd name="T33" fmla="*/ 65 h 186"/>
                  <a:gd name="T34" fmla="*/ 10 w 245"/>
                  <a:gd name="T35" fmla="*/ 53 h 186"/>
                  <a:gd name="T36" fmla="*/ 16 w 245"/>
                  <a:gd name="T37" fmla="*/ 42 h 186"/>
                  <a:gd name="T38" fmla="*/ 19 w 245"/>
                  <a:gd name="T39" fmla="*/ 32 h 186"/>
                  <a:gd name="T40" fmla="*/ 27 w 245"/>
                  <a:gd name="T41" fmla="*/ 21 h 186"/>
                  <a:gd name="T42" fmla="*/ 35 w 245"/>
                  <a:gd name="T43" fmla="*/ 13 h 186"/>
                  <a:gd name="T44" fmla="*/ 42 w 245"/>
                  <a:gd name="T45" fmla="*/ 4 h 186"/>
                  <a:gd name="T46" fmla="*/ 40 w 245"/>
                  <a:gd name="T47" fmla="*/ 2 h 186"/>
                  <a:gd name="T48" fmla="*/ 40 w 245"/>
                  <a:gd name="T49" fmla="*/ 0 h 186"/>
                  <a:gd name="T50" fmla="*/ 200 w 245"/>
                  <a:gd name="T51" fmla="*/ 186 h 186"/>
                  <a:gd name="T52" fmla="*/ 209 w 245"/>
                  <a:gd name="T53" fmla="*/ 178 h 186"/>
                  <a:gd name="T54" fmla="*/ 217 w 245"/>
                  <a:gd name="T55" fmla="*/ 169 h 186"/>
                  <a:gd name="T56" fmla="*/ 222 w 245"/>
                  <a:gd name="T57" fmla="*/ 161 h 186"/>
                  <a:gd name="T58" fmla="*/ 230 w 245"/>
                  <a:gd name="T59" fmla="*/ 152 h 186"/>
                  <a:gd name="T60" fmla="*/ 236 w 245"/>
                  <a:gd name="T61" fmla="*/ 141 h 186"/>
                  <a:gd name="T62" fmla="*/ 239 w 245"/>
                  <a:gd name="T63" fmla="*/ 131 h 186"/>
                  <a:gd name="T64" fmla="*/ 243 w 245"/>
                  <a:gd name="T65" fmla="*/ 120 h 186"/>
                  <a:gd name="T66" fmla="*/ 245 w 245"/>
                  <a:gd name="T67" fmla="*/ 106 h 186"/>
                  <a:gd name="T68" fmla="*/ 243 w 245"/>
                  <a:gd name="T69" fmla="*/ 106 h 186"/>
                  <a:gd name="T70" fmla="*/ 241 w 245"/>
                  <a:gd name="T71" fmla="*/ 106 h 186"/>
                  <a:gd name="T72" fmla="*/ 239 w 245"/>
                  <a:gd name="T73" fmla="*/ 118 h 186"/>
                  <a:gd name="T74" fmla="*/ 236 w 245"/>
                  <a:gd name="T75" fmla="*/ 129 h 186"/>
                  <a:gd name="T76" fmla="*/ 232 w 245"/>
                  <a:gd name="T77" fmla="*/ 141 h 186"/>
                  <a:gd name="T78" fmla="*/ 226 w 245"/>
                  <a:gd name="T79" fmla="*/ 150 h 186"/>
                  <a:gd name="T80" fmla="*/ 221 w 245"/>
                  <a:gd name="T81" fmla="*/ 159 h 186"/>
                  <a:gd name="T82" fmla="*/ 213 w 245"/>
                  <a:gd name="T83" fmla="*/ 169 h 186"/>
                  <a:gd name="T84" fmla="*/ 205 w 245"/>
                  <a:gd name="T85" fmla="*/ 177 h 186"/>
                  <a:gd name="T86" fmla="*/ 196 w 245"/>
                  <a:gd name="T87" fmla="*/ 184 h 186"/>
                  <a:gd name="T88" fmla="*/ 198 w 245"/>
                  <a:gd name="T89" fmla="*/ 184 h 186"/>
                  <a:gd name="T90" fmla="*/ 200 w 245"/>
                  <a:gd name="T91" fmla="*/ 186 h 18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45"/>
                  <a:gd name="T139" fmla="*/ 0 h 186"/>
                  <a:gd name="T140" fmla="*/ 245 w 245"/>
                  <a:gd name="T141" fmla="*/ 186 h 18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5" name="Freeform 475">
                <a:extLst>
                  <a:ext uri="{FF2B5EF4-FFF2-40B4-BE49-F238E27FC236}">
                    <a16:creationId xmlns:a16="http://schemas.microsoft.com/office/drawing/2014/main" id="{024BF041-C042-4A33-89DB-B7CEB0DB92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>
                  <a:gd name="T0" fmla="*/ 38 w 241"/>
                  <a:gd name="T1" fmla="*/ 0 h 182"/>
                  <a:gd name="T2" fmla="*/ 31 w 241"/>
                  <a:gd name="T3" fmla="*/ 10 h 182"/>
                  <a:gd name="T4" fmla="*/ 23 w 241"/>
                  <a:gd name="T5" fmla="*/ 19 h 182"/>
                  <a:gd name="T6" fmla="*/ 17 w 241"/>
                  <a:gd name="T7" fmla="*/ 29 h 182"/>
                  <a:gd name="T8" fmla="*/ 12 w 241"/>
                  <a:gd name="T9" fmla="*/ 40 h 182"/>
                  <a:gd name="T10" fmla="*/ 6 w 241"/>
                  <a:gd name="T11" fmla="*/ 51 h 182"/>
                  <a:gd name="T12" fmla="*/ 4 w 241"/>
                  <a:gd name="T13" fmla="*/ 63 h 182"/>
                  <a:gd name="T14" fmla="*/ 2 w 241"/>
                  <a:gd name="T15" fmla="*/ 76 h 182"/>
                  <a:gd name="T16" fmla="*/ 0 w 241"/>
                  <a:gd name="T17" fmla="*/ 87 h 182"/>
                  <a:gd name="T18" fmla="*/ 0 w 241"/>
                  <a:gd name="T19" fmla="*/ 93 h 182"/>
                  <a:gd name="T20" fmla="*/ 2 w 241"/>
                  <a:gd name="T21" fmla="*/ 97 h 182"/>
                  <a:gd name="T22" fmla="*/ 4 w 241"/>
                  <a:gd name="T23" fmla="*/ 97 h 182"/>
                  <a:gd name="T24" fmla="*/ 6 w 241"/>
                  <a:gd name="T25" fmla="*/ 99 h 182"/>
                  <a:gd name="T26" fmla="*/ 4 w 241"/>
                  <a:gd name="T27" fmla="*/ 93 h 182"/>
                  <a:gd name="T28" fmla="*/ 4 w 241"/>
                  <a:gd name="T29" fmla="*/ 87 h 182"/>
                  <a:gd name="T30" fmla="*/ 6 w 241"/>
                  <a:gd name="T31" fmla="*/ 76 h 182"/>
                  <a:gd name="T32" fmla="*/ 8 w 241"/>
                  <a:gd name="T33" fmla="*/ 65 h 182"/>
                  <a:gd name="T34" fmla="*/ 10 w 241"/>
                  <a:gd name="T35" fmla="*/ 53 h 182"/>
                  <a:gd name="T36" fmla="*/ 14 w 241"/>
                  <a:gd name="T37" fmla="*/ 42 h 182"/>
                  <a:gd name="T38" fmla="*/ 19 w 241"/>
                  <a:gd name="T39" fmla="*/ 30 h 182"/>
                  <a:gd name="T40" fmla="*/ 25 w 241"/>
                  <a:gd name="T41" fmla="*/ 21 h 182"/>
                  <a:gd name="T42" fmla="*/ 33 w 241"/>
                  <a:gd name="T43" fmla="*/ 11 h 182"/>
                  <a:gd name="T44" fmla="*/ 40 w 241"/>
                  <a:gd name="T45" fmla="*/ 4 h 182"/>
                  <a:gd name="T46" fmla="*/ 40 w 241"/>
                  <a:gd name="T47" fmla="*/ 2 h 182"/>
                  <a:gd name="T48" fmla="*/ 38 w 241"/>
                  <a:gd name="T49" fmla="*/ 0 h 182"/>
                  <a:gd name="T50" fmla="*/ 196 w 241"/>
                  <a:gd name="T51" fmla="*/ 182 h 182"/>
                  <a:gd name="T52" fmla="*/ 205 w 241"/>
                  <a:gd name="T53" fmla="*/ 175 h 182"/>
                  <a:gd name="T54" fmla="*/ 213 w 241"/>
                  <a:gd name="T55" fmla="*/ 167 h 182"/>
                  <a:gd name="T56" fmla="*/ 219 w 241"/>
                  <a:gd name="T57" fmla="*/ 157 h 182"/>
                  <a:gd name="T58" fmla="*/ 226 w 241"/>
                  <a:gd name="T59" fmla="*/ 148 h 182"/>
                  <a:gd name="T60" fmla="*/ 232 w 241"/>
                  <a:gd name="T61" fmla="*/ 139 h 182"/>
                  <a:gd name="T62" fmla="*/ 236 w 241"/>
                  <a:gd name="T63" fmla="*/ 127 h 182"/>
                  <a:gd name="T64" fmla="*/ 239 w 241"/>
                  <a:gd name="T65" fmla="*/ 116 h 182"/>
                  <a:gd name="T66" fmla="*/ 241 w 241"/>
                  <a:gd name="T67" fmla="*/ 104 h 182"/>
                  <a:gd name="T68" fmla="*/ 239 w 241"/>
                  <a:gd name="T69" fmla="*/ 104 h 182"/>
                  <a:gd name="T70" fmla="*/ 237 w 241"/>
                  <a:gd name="T71" fmla="*/ 104 h 182"/>
                  <a:gd name="T72" fmla="*/ 236 w 241"/>
                  <a:gd name="T73" fmla="*/ 116 h 182"/>
                  <a:gd name="T74" fmla="*/ 232 w 241"/>
                  <a:gd name="T75" fmla="*/ 127 h 182"/>
                  <a:gd name="T76" fmla="*/ 228 w 241"/>
                  <a:gd name="T77" fmla="*/ 139 h 182"/>
                  <a:gd name="T78" fmla="*/ 222 w 241"/>
                  <a:gd name="T79" fmla="*/ 148 h 182"/>
                  <a:gd name="T80" fmla="*/ 217 w 241"/>
                  <a:gd name="T81" fmla="*/ 157 h 182"/>
                  <a:gd name="T82" fmla="*/ 209 w 241"/>
                  <a:gd name="T83" fmla="*/ 165 h 182"/>
                  <a:gd name="T84" fmla="*/ 201 w 241"/>
                  <a:gd name="T85" fmla="*/ 173 h 182"/>
                  <a:gd name="T86" fmla="*/ 192 w 241"/>
                  <a:gd name="T87" fmla="*/ 180 h 182"/>
                  <a:gd name="T88" fmla="*/ 194 w 241"/>
                  <a:gd name="T89" fmla="*/ 182 h 182"/>
                  <a:gd name="T90" fmla="*/ 196 w 241"/>
                  <a:gd name="T91" fmla="*/ 182 h 18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41"/>
                  <a:gd name="T139" fmla="*/ 0 h 182"/>
                  <a:gd name="T140" fmla="*/ 241 w 241"/>
                  <a:gd name="T141" fmla="*/ 182 h 18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6" name="Freeform 476">
                <a:extLst>
                  <a:ext uri="{FF2B5EF4-FFF2-40B4-BE49-F238E27FC236}">
                    <a16:creationId xmlns:a16="http://schemas.microsoft.com/office/drawing/2014/main" id="{C8D60DFC-95AC-4718-BB75-4446039DCB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>
                  <a:gd name="T0" fmla="*/ 38 w 237"/>
                  <a:gd name="T1" fmla="*/ 0 h 180"/>
                  <a:gd name="T2" fmla="*/ 31 w 237"/>
                  <a:gd name="T3" fmla="*/ 9 h 180"/>
                  <a:gd name="T4" fmla="*/ 23 w 237"/>
                  <a:gd name="T5" fmla="*/ 17 h 180"/>
                  <a:gd name="T6" fmla="*/ 15 w 237"/>
                  <a:gd name="T7" fmla="*/ 28 h 180"/>
                  <a:gd name="T8" fmla="*/ 12 w 237"/>
                  <a:gd name="T9" fmla="*/ 38 h 180"/>
                  <a:gd name="T10" fmla="*/ 6 w 237"/>
                  <a:gd name="T11" fmla="*/ 49 h 180"/>
                  <a:gd name="T12" fmla="*/ 4 w 237"/>
                  <a:gd name="T13" fmla="*/ 61 h 180"/>
                  <a:gd name="T14" fmla="*/ 2 w 237"/>
                  <a:gd name="T15" fmla="*/ 74 h 180"/>
                  <a:gd name="T16" fmla="*/ 0 w 237"/>
                  <a:gd name="T17" fmla="*/ 85 h 180"/>
                  <a:gd name="T18" fmla="*/ 0 w 237"/>
                  <a:gd name="T19" fmla="*/ 91 h 180"/>
                  <a:gd name="T20" fmla="*/ 2 w 237"/>
                  <a:gd name="T21" fmla="*/ 95 h 180"/>
                  <a:gd name="T22" fmla="*/ 4 w 237"/>
                  <a:gd name="T23" fmla="*/ 97 h 180"/>
                  <a:gd name="T24" fmla="*/ 6 w 237"/>
                  <a:gd name="T25" fmla="*/ 97 h 180"/>
                  <a:gd name="T26" fmla="*/ 4 w 237"/>
                  <a:gd name="T27" fmla="*/ 91 h 180"/>
                  <a:gd name="T28" fmla="*/ 4 w 237"/>
                  <a:gd name="T29" fmla="*/ 85 h 180"/>
                  <a:gd name="T30" fmla="*/ 6 w 237"/>
                  <a:gd name="T31" fmla="*/ 74 h 180"/>
                  <a:gd name="T32" fmla="*/ 8 w 237"/>
                  <a:gd name="T33" fmla="*/ 63 h 180"/>
                  <a:gd name="T34" fmla="*/ 10 w 237"/>
                  <a:gd name="T35" fmla="*/ 51 h 180"/>
                  <a:gd name="T36" fmla="*/ 14 w 237"/>
                  <a:gd name="T37" fmla="*/ 40 h 180"/>
                  <a:gd name="T38" fmla="*/ 19 w 237"/>
                  <a:gd name="T39" fmla="*/ 30 h 180"/>
                  <a:gd name="T40" fmla="*/ 25 w 237"/>
                  <a:gd name="T41" fmla="*/ 21 h 180"/>
                  <a:gd name="T42" fmla="*/ 32 w 237"/>
                  <a:gd name="T43" fmla="*/ 11 h 180"/>
                  <a:gd name="T44" fmla="*/ 40 w 237"/>
                  <a:gd name="T45" fmla="*/ 4 h 180"/>
                  <a:gd name="T46" fmla="*/ 38 w 237"/>
                  <a:gd name="T47" fmla="*/ 2 h 180"/>
                  <a:gd name="T48" fmla="*/ 38 w 237"/>
                  <a:gd name="T49" fmla="*/ 0 h 180"/>
                  <a:gd name="T50" fmla="*/ 192 w 237"/>
                  <a:gd name="T51" fmla="*/ 180 h 180"/>
                  <a:gd name="T52" fmla="*/ 201 w 237"/>
                  <a:gd name="T53" fmla="*/ 173 h 180"/>
                  <a:gd name="T54" fmla="*/ 209 w 237"/>
                  <a:gd name="T55" fmla="*/ 165 h 180"/>
                  <a:gd name="T56" fmla="*/ 217 w 237"/>
                  <a:gd name="T57" fmla="*/ 155 h 180"/>
                  <a:gd name="T58" fmla="*/ 222 w 237"/>
                  <a:gd name="T59" fmla="*/ 146 h 180"/>
                  <a:gd name="T60" fmla="*/ 228 w 237"/>
                  <a:gd name="T61" fmla="*/ 137 h 180"/>
                  <a:gd name="T62" fmla="*/ 232 w 237"/>
                  <a:gd name="T63" fmla="*/ 125 h 180"/>
                  <a:gd name="T64" fmla="*/ 235 w 237"/>
                  <a:gd name="T65" fmla="*/ 114 h 180"/>
                  <a:gd name="T66" fmla="*/ 237 w 237"/>
                  <a:gd name="T67" fmla="*/ 102 h 180"/>
                  <a:gd name="T68" fmla="*/ 235 w 237"/>
                  <a:gd name="T69" fmla="*/ 102 h 180"/>
                  <a:gd name="T70" fmla="*/ 234 w 237"/>
                  <a:gd name="T71" fmla="*/ 102 h 180"/>
                  <a:gd name="T72" fmla="*/ 232 w 237"/>
                  <a:gd name="T73" fmla="*/ 114 h 180"/>
                  <a:gd name="T74" fmla="*/ 228 w 237"/>
                  <a:gd name="T75" fmla="*/ 125 h 180"/>
                  <a:gd name="T76" fmla="*/ 224 w 237"/>
                  <a:gd name="T77" fmla="*/ 135 h 180"/>
                  <a:gd name="T78" fmla="*/ 218 w 237"/>
                  <a:gd name="T79" fmla="*/ 144 h 180"/>
                  <a:gd name="T80" fmla="*/ 213 w 237"/>
                  <a:gd name="T81" fmla="*/ 154 h 180"/>
                  <a:gd name="T82" fmla="*/ 205 w 237"/>
                  <a:gd name="T83" fmla="*/ 163 h 180"/>
                  <a:gd name="T84" fmla="*/ 198 w 237"/>
                  <a:gd name="T85" fmla="*/ 171 h 180"/>
                  <a:gd name="T86" fmla="*/ 188 w 237"/>
                  <a:gd name="T87" fmla="*/ 178 h 180"/>
                  <a:gd name="T88" fmla="*/ 190 w 237"/>
                  <a:gd name="T89" fmla="*/ 178 h 180"/>
                  <a:gd name="T90" fmla="*/ 192 w 237"/>
                  <a:gd name="T91" fmla="*/ 180 h 18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37"/>
                  <a:gd name="T139" fmla="*/ 0 h 180"/>
                  <a:gd name="T140" fmla="*/ 237 w 237"/>
                  <a:gd name="T141" fmla="*/ 180 h 18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7" name="Freeform 477">
                <a:extLst>
                  <a:ext uri="{FF2B5EF4-FFF2-40B4-BE49-F238E27FC236}">
                    <a16:creationId xmlns:a16="http://schemas.microsoft.com/office/drawing/2014/main" id="{AA05B576-1373-4B67-A519-0227FBC1E5B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>
                  <a:gd name="T0" fmla="*/ 36 w 233"/>
                  <a:gd name="T1" fmla="*/ 0 h 176"/>
                  <a:gd name="T2" fmla="*/ 29 w 233"/>
                  <a:gd name="T3" fmla="*/ 7 h 176"/>
                  <a:gd name="T4" fmla="*/ 21 w 233"/>
                  <a:gd name="T5" fmla="*/ 17 h 176"/>
                  <a:gd name="T6" fmla="*/ 15 w 233"/>
                  <a:gd name="T7" fmla="*/ 26 h 176"/>
                  <a:gd name="T8" fmla="*/ 10 w 233"/>
                  <a:gd name="T9" fmla="*/ 38 h 176"/>
                  <a:gd name="T10" fmla="*/ 6 w 233"/>
                  <a:gd name="T11" fmla="*/ 49 h 176"/>
                  <a:gd name="T12" fmla="*/ 4 w 233"/>
                  <a:gd name="T13" fmla="*/ 61 h 176"/>
                  <a:gd name="T14" fmla="*/ 2 w 233"/>
                  <a:gd name="T15" fmla="*/ 72 h 176"/>
                  <a:gd name="T16" fmla="*/ 0 w 233"/>
                  <a:gd name="T17" fmla="*/ 83 h 176"/>
                  <a:gd name="T18" fmla="*/ 0 w 233"/>
                  <a:gd name="T19" fmla="*/ 89 h 176"/>
                  <a:gd name="T20" fmla="*/ 2 w 233"/>
                  <a:gd name="T21" fmla="*/ 95 h 176"/>
                  <a:gd name="T22" fmla="*/ 4 w 233"/>
                  <a:gd name="T23" fmla="*/ 95 h 176"/>
                  <a:gd name="T24" fmla="*/ 6 w 233"/>
                  <a:gd name="T25" fmla="*/ 95 h 176"/>
                  <a:gd name="T26" fmla="*/ 4 w 233"/>
                  <a:gd name="T27" fmla="*/ 89 h 176"/>
                  <a:gd name="T28" fmla="*/ 4 w 233"/>
                  <a:gd name="T29" fmla="*/ 83 h 176"/>
                  <a:gd name="T30" fmla="*/ 6 w 233"/>
                  <a:gd name="T31" fmla="*/ 72 h 176"/>
                  <a:gd name="T32" fmla="*/ 8 w 233"/>
                  <a:gd name="T33" fmla="*/ 61 h 176"/>
                  <a:gd name="T34" fmla="*/ 10 w 233"/>
                  <a:gd name="T35" fmla="*/ 49 h 176"/>
                  <a:gd name="T36" fmla="*/ 13 w 233"/>
                  <a:gd name="T37" fmla="*/ 40 h 176"/>
                  <a:gd name="T38" fmla="*/ 19 w 233"/>
                  <a:gd name="T39" fmla="*/ 28 h 176"/>
                  <a:gd name="T40" fmla="*/ 25 w 233"/>
                  <a:gd name="T41" fmla="*/ 21 h 176"/>
                  <a:gd name="T42" fmla="*/ 30 w 233"/>
                  <a:gd name="T43" fmla="*/ 11 h 176"/>
                  <a:gd name="T44" fmla="*/ 38 w 233"/>
                  <a:gd name="T45" fmla="*/ 4 h 176"/>
                  <a:gd name="T46" fmla="*/ 38 w 233"/>
                  <a:gd name="T47" fmla="*/ 2 h 176"/>
                  <a:gd name="T48" fmla="*/ 36 w 233"/>
                  <a:gd name="T49" fmla="*/ 0 h 176"/>
                  <a:gd name="T50" fmla="*/ 188 w 233"/>
                  <a:gd name="T51" fmla="*/ 176 h 176"/>
                  <a:gd name="T52" fmla="*/ 197 w 233"/>
                  <a:gd name="T53" fmla="*/ 169 h 176"/>
                  <a:gd name="T54" fmla="*/ 205 w 233"/>
                  <a:gd name="T55" fmla="*/ 161 h 176"/>
                  <a:gd name="T56" fmla="*/ 213 w 233"/>
                  <a:gd name="T57" fmla="*/ 153 h 176"/>
                  <a:gd name="T58" fmla="*/ 218 w 233"/>
                  <a:gd name="T59" fmla="*/ 144 h 176"/>
                  <a:gd name="T60" fmla="*/ 224 w 233"/>
                  <a:gd name="T61" fmla="*/ 135 h 176"/>
                  <a:gd name="T62" fmla="*/ 228 w 233"/>
                  <a:gd name="T63" fmla="*/ 123 h 176"/>
                  <a:gd name="T64" fmla="*/ 232 w 233"/>
                  <a:gd name="T65" fmla="*/ 112 h 176"/>
                  <a:gd name="T66" fmla="*/ 233 w 233"/>
                  <a:gd name="T67" fmla="*/ 100 h 176"/>
                  <a:gd name="T68" fmla="*/ 232 w 233"/>
                  <a:gd name="T69" fmla="*/ 100 h 176"/>
                  <a:gd name="T70" fmla="*/ 230 w 233"/>
                  <a:gd name="T71" fmla="*/ 100 h 176"/>
                  <a:gd name="T72" fmla="*/ 228 w 233"/>
                  <a:gd name="T73" fmla="*/ 112 h 176"/>
                  <a:gd name="T74" fmla="*/ 224 w 233"/>
                  <a:gd name="T75" fmla="*/ 123 h 176"/>
                  <a:gd name="T76" fmla="*/ 220 w 233"/>
                  <a:gd name="T77" fmla="*/ 133 h 176"/>
                  <a:gd name="T78" fmla="*/ 215 w 233"/>
                  <a:gd name="T79" fmla="*/ 142 h 176"/>
                  <a:gd name="T80" fmla="*/ 209 w 233"/>
                  <a:gd name="T81" fmla="*/ 152 h 176"/>
                  <a:gd name="T82" fmla="*/ 201 w 233"/>
                  <a:gd name="T83" fmla="*/ 159 h 176"/>
                  <a:gd name="T84" fmla="*/ 194 w 233"/>
                  <a:gd name="T85" fmla="*/ 167 h 176"/>
                  <a:gd name="T86" fmla="*/ 184 w 233"/>
                  <a:gd name="T87" fmla="*/ 174 h 176"/>
                  <a:gd name="T88" fmla="*/ 186 w 233"/>
                  <a:gd name="T89" fmla="*/ 176 h 176"/>
                  <a:gd name="T90" fmla="*/ 188 w 233"/>
                  <a:gd name="T91" fmla="*/ 176 h 17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33"/>
                  <a:gd name="T139" fmla="*/ 0 h 176"/>
                  <a:gd name="T140" fmla="*/ 233 w 233"/>
                  <a:gd name="T141" fmla="*/ 176 h 17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8" name="Freeform 478">
                <a:extLst>
                  <a:ext uri="{FF2B5EF4-FFF2-40B4-BE49-F238E27FC236}">
                    <a16:creationId xmlns:a16="http://schemas.microsoft.com/office/drawing/2014/main" id="{9DDC361D-D302-49B2-AA87-664FDF54EE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>
                  <a:gd name="T0" fmla="*/ 36 w 230"/>
                  <a:gd name="T1" fmla="*/ 0 h 174"/>
                  <a:gd name="T2" fmla="*/ 28 w 230"/>
                  <a:gd name="T3" fmla="*/ 7 h 174"/>
                  <a:gd name="T4" fmla="*/ 21 w 230"/>
                  <a:gd name="T5" fmla="*/ 17 h 174"/>
                  <a:gd name="T6" fmla="*/ 15 w 230"/>
                  <a:gd name="T7" fmla="*/ 26 h 174"/>
                  <a:gd name="T8" fmla="*/ 10 w 230"/>
                  <a:gd name="T9" fmla="*/ 36 h 174"/>
                  <a:gd name="T10" fmla="*/ 6 w 230"/>
                  <a:gd name="T11" fmla="*/ 47 h 174"/>
                  <a:gd name="T12" fmla="*/ 4 w 230"/>
                  <a:gd name="T13" fmla="*/ 59 h 174"/>
                  <a:gd name="T14" fmla="*/ 2 w 230"/>
                  <a:gd name="T15" fmla="*/ 70 h 174"/>
                  <a:gd name="T16" fmla="*/ 0 w 230"/>
                  <a:gd name="T17" fmla="*/ 81 h 174"/>
                  <a:gd name="T18" fmla="*/ 0 w 230"/>
                  <a:gd name="T19" fmla="*/ 87 h 174"/>
                  <a:gd name="T20" fmla="*/ 2 w 230"/>
                  <a:gd name="T21" fmla="*/ 93 h 174"/>
                  <a:gd name="T22" fmla="*/ 4 w 230"/>
                  <a:gd name="T23" fmla="*/ 93 h 174"/>
                  <a:gd name="T24" fmla="*/ 6 w 230"/>
                  <a:gd name="T25" fmla="*/ 95 h 174"/>
                  <a:gd name="T26" fmla="*/ 4 w 230"/>
                  <a:gd name="T27" fmla="*/ 87 h 174"/>
                  <a:gd name="T28" fmla="*/ 4 w 230"/>
                  <a:gd name="T29" fmla="*/ 81 h 174"/>
                  <a:gd name="T30" fmla="*/ 6 w 230"/>
                  <a:gd name="T31" fmla="*/ 70 h 174"/>
                  <a:gd name="T32" fmla="*/ 8 w 230"/>
                  <a:gd name="T33" fmla="*/ 59 h 174"/>
                  <a:gd name="T34" fmla="*/ 10 w 230"/>
                  <a:gd name="T35" fmla="*/ 49 h 174"/>
                  <a:gd name="T36" fmla="*/ 13 w 230"/>
                  <a:gd name="T37" fmla="*/ 38 h 174"/>
                  <a:gd name="T38" fmla="*/ 19 w 230"/>
                  <a:gd name="T39" fmla="*/ 28 h 174"/>
                  <a:gd name="T40" fmla="*/ 25 w 230"/>
                  <a:gd name="T41" fmla="*/ 19 h 174"/>
                  <a:gd name="T42" fmla="*/ 30 w 230"/>
                  <a:gd name="T43" fmla="*/ 11 h 174"/>
                  <a:gd name="T44" fmla="*/ 38 w 230"/>
                  <a:gd name="T45" fmla="*/ 4 h 174"/>
                  <a:gd name="T46" fmla="*/ 36 w 230"/>
                  <a:gd name="T47" fmla="*/ 2 h 174"/>
                  <a:gd name="T48" fmla="*/ 36 w 230"/>
                  <a:gd name="T49" fmla="*/ 0 h 174"/>
                  <a:gd name="T50" fmla="*/ 184 w 230"/>
                  <a:gd name="T51" fmla="*/ 174 h 174"/>
                  <a:gd name="T52" fmla="*/ 194 w 230"/>
                  <a:gd name="T53" fmla="*/ 167 h 174"/>
                  <a:gd name="T54" fmla="*/ 201 w 230"/>
                  <a:gd name="T55" fmla="*/ 159 h 174"/>
                  <a:gd name="T56" fmla="*/ 209 w 230"/>
                  <a:gd name="T57" fmla="*/ 150 h 174"/>
                  <a:gd name="T58" fmla="*/ 214 w 230"/>
                  <a:gd name="T59" fmla="*/ 140 h 174"/>
                  <a:gd name="T60" fmla="*/ 220 w 230"/>
                  <a:gd name="T61" fmla="*/ 131 h 174"/>
                  <a:gd name="T62" fmla="*/ 224 w 230"/>
                  <a:gd name="T63" fmla="*/ 121 h 174"/>
                  <a:gd name="T64" fmla="*/ 228 w 230"/>
                  <a:gd name="T65" fmla="*/ 110 h 174"/>
                  <a:gd name="T66" fmla="*/ 230 w 230"/>
                  <a:gd name="T67" fmla="*/ 98 h 174"/>
                  <a:gd name="T68" fmla="*/ 228 w 230"/>
                  <a:gd name="T69" fmla="*/ 98 h 174"/>
                  <a:gd name="T70" fmla="*/ 226 w 230"/>
                  <a:gd name="T71" fmla="*/ 98 h 174"/>
                  <a:gd name="T72" fmla="*/ 224 w 230"/>
                  <a:gd name="T73" fmla="*/ 110 h 174"/>
                  <a:gd name="T74" fmla="*/ 220 w 230"/>
                  <a:gd name="T75" fmla="*/ 121 h 174"/>
                  <a:gd name="T76" fmla="*/ 216 w 230"/>
                  <a:gd name="T77" fmla="*/ 131 h 174"/>
                  <a:gd name="T78" fmla="*/ 211 w 230"/>
                  <a:gd name="T79" fmla="*/ 140 h 174"/>
                  <a:gd name="T80" fmla="*/ 205 w 230"/>
                  <a:gd name="T81" fmla="*/ 150 h 174"/>
                  <a:gd name="T82" fmla="*/ 197 w 230"/>
                  <a:gd name="T83" fmla="*/ 157 h 174"/>
                  <a:gd name="T84" fmla="*/ 190 w 230"/>
                  <a:gd name="T85" fmla="*/ 165 h 174"/>
                  <a:gd name="T86" fmla="*/ 182 w 230"/>
                  <a:gd name="T87" fmla="*/ 172 h 174"/>
                  <a:gd name="T88" fmla="*/ 182 w 230"/>
                  <a:gd name="T89" fmla="*/ 172 h 174"/>
                  <a:gd name="T90" fmla="*/ 184 w 230"/>
                  <a:gd name="T91" fmla="*/ 174 h 17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30"/>
                  <a:gd name="T139" fmla="*/ 0 h 174"/>
                  <a:gd name="T140" fmla="*/ 230 w 230"/>
                  <a:gd name="T141" fmla="*/ 174 h 17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9" name="Freeform 479">
                <a:extLst>
                  <a:ext uri="{FF2B5EF4-FFF2-40B4-BE49-F238E27FC236}">
                    <a16:creationId xmlns:a16="http://schemas.microsoft.com/office/drawing/2014/main" id="{EFB9FDBA-AA70-4BA7-886C-6837C644EA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>
                  <a:gd name="T0" fmla="*/ 34 w 226"/>
                  <a:gd name="T1" fmla="*/ 0 h 170"/>
                  <a:gd name="T2" fmla="*/ 26 w 226"/>
                  <a:gd name="T3" fmla="*/ 7 h 170"/>
                  <a:gd name="T4" fmla="*/ 21 w 226"/>
                  <a:gd name="T5" fmla="*/ 17 h 170"/>
                  <a:gd name="T6" fmla="*/ 15 w 226"/>
                  <a:gd name="T7" fmla="*/ 24 h 170"/>
                  <a:gd name="T8" fmla="*/ 9 w 226"/>
                  <a:gd name="T9" fmla="*/ 36 h 170"/>
                  <a:gd name="T10" fmla="*/ 6 w 226"/>
                  <a:gd name="T11" fmla="*/ 45 h 170"/>
                  <a:gd name="T12" fmla="*/ 4 w 226"/>
                  <a:gd name="T13" fmla="*/ 57 h 170"/>
                  <a:gd name="T14" fmla="*/ 2 w 226"/>
                  <a:gd name="T15" fmla="*/ 68 h 170"/>
                  <a:gd name="T16" fmla="*/ 0 w 226"/>
                  <a:gd name="T17" fmla="*/ 79 h 170"/>
                  <a:gd name="T18" fmla="*/ 0 w 226"/>
                  <a:gd name="T19" fmla="*/ 85 h 170"/>
                  <a:gd name="T20" fmla="*/ 2 w 226"/>
                  <a:gd name="T21" fmla="*/ 91 h 170"/>
                  <a:gd name="T22" fmla="*/ 4 w 226"/>
                  <a:gd name="T23" fmla="*/ 93 h 170"/>
                  <a:gd name="T24" fmla="*/ 6 w 226"/>
                  <a:gd name="T25" fmla="*/ 93 h 170"/>
                  <a:gd name="T26" fmla="*/ 4 w 226"/>
                  <a:gd name="T27" fmla="*/ 87 h 170"/>
                  <a:gd name="T28" fmla="*/ 4 w 226"/>
                  <a:gd name="T29" fmla="*/ 79 h 170"/>
                  <a:gd name="T30" fmla="*/ 6 w 226"/>
                  <a:gd name="T31" fmla="*/ 68 h 170"/>
                  <a:gd name="T32" fmla="*/ 6 w 226"/>
                  <a:gd name="T33" fmla="*/ 58 h 170"/>
                  <a:gd name="T34" fmla="*/ 9 w 226"/>
                  <a:gd name="T35" fmla="*/ 47 h 170"/>
                  <a:gd name="T36" fmla="*/ 13 w 226"/>
                  <a:gd name="T37" fmla="*/ 38 h 170"/>
                  <a:gd name="T38" fmla="*/ 17 w 226"/>
                  <a:gd name="T39" fmla="*/ 28 h 170"/>
                  <a:gd name="T40" fmla="*/ 23 w 226"/>
                  <a:gd name="T41" fmla="*/ 19 h 170"/>
                  <a:gd name="T42" fmla="*/ 30 w 226"/>
                  <a:gd name="T43" fmla="*/ 11 h 170"/>
                  <a:gd name="T44" fmla="*/ 36 w 226"/>
                  <a:gd name="T45" fmla="*/ 3 h 170"/>
                  <a:gd name="T46" fmla="*/ 36 w 226"/>
                  <a:gd name="T47" fmla="*/ 2 h 170"/>
                  <a:gd name="T48" fmla="*/ 34 w 226"/>
                  <a:gd name="T49" fmla="*/ 0 h 170"/>
                  <a:gd name="T50" fmla="*/ 180 w 226"/>
                  <a:gd name="T51" fmla="*/ 170 h 170"/>
                  <a:gd name="T52" fmla="*/ 190 w 226"/>
                  <a:gd name="T53" fmla="*/ 163 h 170"/>
                  <a:gd name="T54" fmla="*/ 197 w 226"/>
                  <a:gd name="T55" fmla="*/ 155 h 170"/>
                  <a:gd name="T56" fmla="*/ 205 w 226"/>
                  <a:gd name="T57" fmla="*/ 148 h 170"/>
                  <a:gd name="T58" fmla="*/ 211 w 226"/>
                  <a:gd name="T59" fmla="*/ 138 h 170"/>
                  <a:gd name="T60" fmla="*/ 216 w 226"/>
                  <a:gd name="T61" fmla="*/ 129 h 170"/>
                  <a:gd name="T62" fmla="*/ 220 w 226"/>
                  <a:gd name="T63" fmla="*/ 119 h 170"/>
                  <a:gd name="T64" fmla="*/ 224 w 226"/>
                  <a:gd name="T65" fmla="*/ 108 h 170"/>
                  <a:gd name="T66" fmla="*/ 226 w 226"/>
                  <a:gd name="T67" fmla="*/ 96 h 170"/>
                  <a:gd name="T68" fmla="*/ 224 w 226"/>
                  <a:gd name="T69" fmla="*/ 96 h 170"/>
                  <a:gd name="T70" fmla="*/ 222 w 226"/>
                  <a:gd name="T71" fmla="*/ 96 h 170"/>
                  <a:gd name="T72" fmla="*/ 220 w 226"/>
                  <a:gd name="T73" fmla="*/ 108 h 170"/>
                  <a:gd name="T74" fmla="*/ 216 w 226"/>
                  <a:gd name="T75" fmla="*/ 119 h 170"/>
                  <a:gd name="T76" fmla="*/ 212 w 226"/>
                  <a:gd name="T77" fmla="*/ 129 h 170"/>
                  <a:gd name="T78" fmla="*/ 207 w 226"/>
                  <a:gd name="T79" fmla="*/ 138 h 170"/>
                  <a:gd name="T80" fmla="*/ 201 w 226"/>
                  <a:gd name="T81" fmla="*/ 146 h 170"/>
                  <a:gd name="T82" fmla="*/ 193 w 226"/>
                  <a:gd name="T83" fmla="*/ 155 h 170"/>
                  <a:gd name="T84" fmla="*/ 186 w 226"/>
                  <a:gd name="T85" fmla="*/ 161 h 170"/>
                  <a:gd name="T86" fmla="*/ 178 w 226"/>
                  <a:gd name="T87" fmla="*/ 168 h 170"/>
                  <a:gd name="T88" fmla="*/ 180 w 226"/>
                  <a:gd name="T89" fmla="*/ 170 h 170"/>
                  <a:gd name="T90" fmla="*/ 180 w 226"/>
                  <a:gd name="T91" fmla="*/ 170 h 17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26"/>
                  <a:gd name="T139" fmla="*/ 0 h 170"/>
                  <a:gd name="T140" fmla="*/ 226 w 226"/>
                  <a:gd name="T141" fmla="*/ 170 h 17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0" name="Freeform 480">
                <a:extLst>
                  <a:ext uri="{FF2B5EF4-FFF2-40B4-BE49-F238E27FC236}">
                    <a16:creationId xmlns:a16="http://schemas.microsoft.com/office/drawing/2014/main" id="{4068E07D-6352-40B6-B280-237DDDB0CE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>
                  <a:gd name="T0" fmla="*/ 34 w 222"/>
                  <a:gd name="T1" fmla="*/ 0 h 168"/>
                  <a:gd name="T2" fmla="*/ 26 w 222"/>
                  <a:gd name="T3" fmla="*/ 7 h 168"/>
                  <a:gd name="T4" fmla="*/ 21 w 222"/>
                  <a:gd name="T5" fmla="*/ 15 h 168"/>
                  <a:gd name="T6" fmla="*/ 15 w 222"/>
                  <a:gd name="T7" fmla="*/ 24 h 168"/>
                  <a:gd name="T8" fmla="*/ 9 w 222"/>
                  <a:gd name="T9" fmla="*/ 34 h 168"/>
                  <a:gd name="T10" fmla="*/ 6 w 222"/>
                  <a:gd name="T11" fmla="*/ 45 h 168"/>
                  <a:gd name="T12" fmla="*/ 4 w 222"/>
                  <a:gd name="T13" fmla="*/ 55 h 168"/>
                  <a:gd name="T14" fmla="*/ 2 w 222"/>
                  <a:gd name="T15" fmla="*/ 66 h 168"/>
                  <a:gd name="T16" fmla="*/ 0 w 222"/>
                  <a:gd name="T17" fmla="*/ 77 h 168"/>
                  <a:gd name="T18" fmla="*/ 0 w 222"/>
                  <a:gd name="T19" fmla="*/ 83 h 168"/>
                  <a:gd name="T20" fmla="*/ 2 w 222"/>
                  <a:gd name="T21" fmla="*/ 91 h 168"/>
                  <a:gd name="T22" fmla="*/ 4 w 222"/>
                  <a:gd name="T23" fmla="*/ 91 h 168"/>
                  <a:gd name="T24" fmla="*/ 6 w 222"/>
                  <a:gd name="T25" fmla="*/ 91 h 168"/>
                  <a:gd name="T26" fmla="*/ 4 w 222"/>
                  <a:gd name="T27" fmla="*/ 85 h 168"/>
                  <a:gd name="T28" fmla="*/ 4 w 222"/>
                  <a:gd name="T29" fmla="*/ 77 h 168"/>
                  <a:gd name="T30" fmla="*/ 6 w 222"/>
                  <a:gd name="T31" fmla="*/ 68 h 168"/>
                  <a:gd name="T32" fmla="*/ 6 w 222"/>
                  <a:gd name="T33" fmla="*/ 56 h 168"/>
                  <a:gd name="T34" fmla="*/ 9 w 222"/>
                  <a:gd name="T35" fmla="*/ 47 h 168"/>
                  <a:gd name="T36" fmla="*/ 13 w 222"/>
                  <a:gd name="T37" fmla="*/ 36 h 168"/>
                  <a:gd name="T38" fmla="*/ 17 w 222"/>
                  <a:gd name="T39" fmla="*/ 28 h 168"/>
                  <a:gd name="T40" fmla="*/ 23 w 222"/>
                  <a:gd name="T41" fmla="*/ 19 h 168"/>
                  <a:gd name="T42" fmla="*/ 28 w 222"/>
                  <a:gd name="T43" fmla="*/ 11 h 168"/>
                  <a:gd name="T44" fmla="*/ 36 w 222"/>
                  <a:gd name="T45" fmla="*/ 3 h 168"/>
                  <a:gd name="T46" fmla="*/ 34 w 222"/>
                  <a:gd name="T47" fmla="*/ 1 h 168"/>
                  <a:gd name="T48" fmla="*/ 34 w 222"/>
                  <a:gd name="T49" fmla="*/ 0 h 168"/>
                  <a:gd name="T50" fmla="*/ 178 w 222"/>
                  <a:gd name="T51" fmla="*/ 168 h 168"/>
                  <a:gd name="T52" fmla="*/ 186 w 222"/>
                  <a:gd name="T53" fmla="*/ 161 h 168"/>
                  <a:gd name="T54" fmla="*/ 193 w 222"/>
                  <a:gd name="T55" fmla="*/ 153 h 168"/>
                  <a:gd name="T56" fmla="*/ 201 w 222"/>
                  <a:gd name="T57" fmla="*/ 146 h 168"/>
                  <a:gd name="T58" fmla="*/ 207 w 222"/>
                  <a:gd name="T59" fmla="*/ 136 h 168"/>
                  <a:gd name="T60" fmla="*/ 212 w 222"/>
                  <a:gd name="T61" fmla="*/ 127 h 168"/>
                  <a:gd name="T62" fmla="*/ 216 w 222"/>
                  <a:gd name="T63" fmla="*/ 117 h 168"/>
                  <a:gd name="T64" fmla="*/ 220 w 222"/>
                  <a:gd name="T65" fmla="*/ 106 h 168"/>
                  <a:gd name="T66" fmla="*/ 222 w 222"/>
                  <a:gd name="T67" fmla="*/ 94 h 168"/>
                  <a:gd name="T68" fmla="*/ 220 w 222"/>
                  <a:gd name="T69" fmla="*/ 94 h 168"/>
                  <a:gd name="T70" fmla="*/ 218 w 222"/>
                  <a:gd name="T71" fmla="*/ 94 h 168"/>
                  <a:gd name="T72" fmla="*/ 214 w 222"/>
                  <a:gd name="T73" fmla="*/ 106 h 168"/>
                  <a:gd name="T74" fmla="*/ 212 w 222"/>
                  <a:gd name="T75" fmla="*/ 115 h 168"/>
                  <a:gd name="T76" fmla="*/ 209 w 222"/>
                  <a:gd name="T77" fmla="*/ 127 h 168"/>
                  <a:gd name="T78" fmla="*/ 203 w 222"/>
                  <a:gd name="T79" fmla="*/ 134 h 168"/>
                  <a:gd name="T80" fmla="*/ 197 w 222"/>
                  <a:gd name="T81" fmla="*/ 144 h 168"/>
                  <a:gd name="T82" fmla="*/ 190 w 222"/>
                  <a:gd name="T83" fmla="*/ 151 h 168"/>
                  <a:gd name="T84" fmla="*/ 182 w 222"/>
                  <a:gd name="T85" fmla="*/ 159 h 168"/>
                  <a:gd name="T86" fmla="*/ 174 w 222"/>
                  <a:gd name="T87" fmla="*/ 165 h 168"/>
                  <a:gd name="T88" fmla="*/ 176 w 222"/>
                  <a:gd name="T89" fmla="*/ 166 h 168"/>
                  <a:gd name="T90" fmla="*/ 178 w 222"/>
                  <a:gd name="T91" fmla="*/ 168 h 16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22"/>
                  <a:gd name="T139" fmla="*/ 0 h 168"/>
                  <a:gd name="T140" fmla="*/ 222 w 222"/>
                  <a:gd name="T141" fmla="*/ 168 h 16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1" name="Freeform 481">
                <a:extLst>
                  <a:ext uri="{FF2B5EF4-FFF2-40B4-BE49-F238E27FC236}">
                    <a16:creationId xmlns:a16="http://schemas.microsoft.com/office/drawing/2014/main" id="{FD328516-C439-43CD-8980-080D96E76D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>
                  <a:gd name="T0" fmla="*/ 32 w 218"/>
                  <a:gd name="T1" fmla="*/ 0 h 165"/>
                  <a:gd name="T2" fmla="*/ 26 w 218"/>
                  <a:gd name="T3" fmla="*/ 8 h 165"/>
                  <a:gd name="T4" fmla="*/ 19 w 218"/>
                  <a:gd name="T5" fmla="*/ 16 h 165"/>
                  <a:gd name="T6" fmla="*/ 13 w 218"/>
                  <a:gd name="T7" fmla="*/ 25 h 165"/>
                  <a:gd name="T8" fmla="*/ 9 w 218"/>
                  <a:gd name="T9" fmla="*/ 35 h 165"/>
                  <a:gd name="T10" fmla="*/ 5 w 218"/>
                  <a:gd name="T11" fmla="*/ 44 h 165"/>
                  <a:gd name="T12" fmla="*/ 2 w 218"/>
                  <a:gd name="T13" fmla="*/ 55 h 165"/>
                  <a:gd name="T14" fmla="*/ 2 w 218"/>
                  <a:gd name="T15" fmla="*/ 65 h 165"/>
                  <a:gd name="T16" fmla="*/ 0 w 218"/>
                  <a:gd name="T17" fmla="*/ 76 h 165"/>
                  <a:gd name="T18" fmla="*/ 0 w 218"/>
                  <a:gd name="T19" fmla="*/ 84 h 165"/>
                  <a:gd name="T20" fmla="*/ 2 w 218"/>
                  <a:gd name="T21" fmla="*/ 90 h 165"/>
                  <a:gd name="T22" fmla="*/ 4 w 218"/>
                  <a:gd name="T23" fmla="*/ 90 h 165"/>
                  <a:gd name="T24" fmla="*/ 5 w 218"/>
                  <a:gd name="T25" fmla="*/ 91 h 165"/>
                  <a:gd name="T26" fmla="*/ 4 w 218"/>
                  <a:gd name="T27" fmla="*/ 84 h 165"/>
                  <a:gd name="T28" fmla="*/ 4 w 218"/>
                  <a:gd name="T29" fmla="*/ 76 h 165"/>
                  <a:gd name="T30" fmla="*/ 5 w 218"/>
                  <a:gd name="T31" fmla="*/ 67 h 165"/>
                  <a:gd name="T32" fmla="*/ 5 w 218"/>
                  <a:gd name="T33" fmla="*/ 55 h 165"/>
                  <a:gd name="T34" fmla="*/ 9 w 218"/>
                  <a:gd name="T35" fmla="*/ 46 h 165"/>
                  <a:gd name="T36" fmla="*/ 13 w 218"/>
                  <a:gd name="T37" fmla="*/ 36 h 165"/>
                  <a:gd name="T38" fmla="*/ 22 w 218"/>
                  <a:gd name="T39" fmla="*/ 19 h 165"/>
                  <a:gd name="T40" fmla="*/ 34 w 218"/>
                  <a:gd name="T41" fmla="*/ 4 h 165"/>
                  <a:gd name="T42" fmla="*/ 34 w 218"/>
                  <a:gd name="T43" fmla="*/ 2 h 165"/>
                  <a:gd name="T44" fmla="*/ 32 w 218"/>
                  <a:gd name="T45" fmla="*/ 0 h 165"/>
                  <a:gd name="T46" fmla="*/ 174 w 218"/>
                  <a:gd name="T47" fmla="*/ 165 h 165"/>
                  <a:gd name="T48" fmla="*/ 182 w 218"/>
                  <a:gd name="T49" fmla="*/ 158 h 165"/>
                  <a:gd name="T50" fmla="*/ 189 w 218"/>
                  <a:gd name="T51" fmla="*/ 152 h 165"/>
                  <a:gd name="T52" fmla="*/ 197 w 218"/>
                  <a:gd name="T53" fmla="*/ 143 h 165"/>
                  <a:gd name="T54" fmla="*/ 203 w 218"/>
                  <a:gd name="T55" fmla="*/ 135 h 165"/>
                  <a:gd name="T56" fmla="*/ 208 w 218"/>
                  <a:gd name="T57" fmla="*/ 126 h 165"/>
                  <a:gd name="T58" fmla="*/ 212 w 218"/>
                  <a:gd name="T59" fmla="*/ 116 h 165"/>
                  <a:gd name="T60" fmla="*/ 216 w 218"/>
                  <a:gd name="T61" fmla="*/ 105 h 165"/>
                  <a:gd name="T62" fmla="*/ 218 w 218"/>
                  <a:gd name="T63" fmla="*/ 93 h 165"/>
                  <a:gd name="T64" fmla="*/ 216 w 218"/>
                  <a:gd name="T65" fmla="*/ 93 h 165"/>
                  <a:gd name="T66" fmla="*/ 214 w 218"/>
                  <a:gd name="T67" fmla="*/ 95 h 165"/>
                  <a:gd name="T68" fmla="*/ 210 w 218"/>
                  <a:gd name="T69" fmla="*/ 105 h 165"/>
                  <a:gd name="T70" fmla="*/ 208 w 218"/>
                  <a:gd name="T71" fmla="*/ 114 h 165"/>
                  <a:gd name="T72" fmla="*/ 203 w 218"/>
                  <a:gd name="T73" fmla="*/ 124 h 165"/>
                  <a:gd name="T74" fmla="*/ 199 w 218"/>
                  <a:gd name="T75" fmla="*/ 133 h 165"/>
                  <a:gd name="T76" fmla="*/ 193 w 218"/>
                  <a:gd name="T77" fmla="*/ 143 h 165"/>
                  <a:gd name="T78" fmla="*/ 186 w 218"/>
                  <a:gd name="T79" fmla="*/ 150 h 165"/>
                  <a:gd name="T80" fmla="*/ 178 w 218"/>
                  <a:gd name="T81" fmla="*/ 156 h 165"/>
                  <a:gd name="T82" fmla="*/ 170 w 218"/>
                  <a:gd name="T83" fmla="*/ 164 h 165"/>
                  <a:gd name="T84" fmla="*/ 172 w 218"/>
                  <a:gd name="T85" fmla="*/ 164 h 165"/>
                  <a:gd name="T86" fmla="*/ 174 w 218"/>
                  <a:gd name="T87" fmla="*/ 165 h 16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18"/>
                  <a:gd name="T133" fmla="*/ 0 h 165"/>
                  <a:gd name="T134" fmla="*/ 218 w 218"/>
                  <a:gd name="T135" fmla="*/ 165 h 16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2" name="Freeform 482">
                <a:extLst>
                  <a:ext uri="{FF2B5EF4-FFF2-40B4-BE49-F238E27FC236}">
                    <a16:creationId xmlns:a16="http://schemas.microsoft.com/office/drawing/2014/main" id="{77D808B0-C771-48A0-994B-98E6877370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>
                  <a:gd name="T0" fmla="*/ 32 w 214"/>
                  <a:gd name="T1" fmla="*/ 0 h 162"/>
                  <a:gd name="T2" fmla="*/ 24 w 214"/>
                  <a:gd name="T3" fmla="*/ 8 h 162"/>
                  <a:gd name="T4" fmla="*/ 19 w 214"/>
                  <a:gd name="T5" fmla="*/ 16 h 162"/>
                  <a:gd name="T6" fmla="*/ 13 w 214"/>
                  <a:gd name="T7" fmla="*/ 25 h 162"/>
                  <a:gd name="T8" fmla="*/ 9 w 214"/>
                  <a:gd name="T9" fmla="*/ 33 h 162"/>
                  <a:gd name="T10" fmla="*/ 5 w 214"/>
                  <a:gd name="T11" fmla="*/ 44 h 162"/>
                  <a:gd name="T12" fmla="*/ 2 w 214"/>
                  <a:gd name="T13" fmla="*/ 53 h 162"/>
                  <a:gd name="T14" fmla="*/ 2 w 214"/>
                  <a:gd name="T15" fmla="*/ 65 h 162"/>
                  <a:gd name="T16" fmla="*/ 0 w 214"/>
                  <a:gd name="T17" fmla="*/ 74 h 162"/>
                  <a:gd name="T18" fmla="*/ 0 w 214"/>
                  <a:gd name="T19" fmla="*/ 82 h 162"/>
                  <a:gd name="T20" fmla="*/ 2 w 214"/>
                  <a:gd name="T21" fmla="*/ 88 h 162"/>
                  <a:gd name="T22" fmla="*/ 3 w 214"/>
                  <a:gd name="T23" fmla="*/ 89 h 162"/>
                  <a:gd name="T24" fmla="*/ 5 w 214"/>
                  <a:gd name="T25" fmla="*/ 89 h 162"/>
                  <a:gd name="T26" fmla="*/ 3 w 214"/>
                  <a:gd name="T27" fmla="*/ 82 h 162"/>
                  <a:gd name="T28" fmla="*/ 3 w 214"/>
                  <a:gd name="T29" fmla="*/ 74 h 162"/>
                  <a:gd name="T30" fmla="*/ 5 w 214"/>
                  <a:gd name="T31" fmla="*/ 65 h 162"/>
                  <a:gd name="T32" fmla="*/ 5 w 214"/>
                  <a:gd name="T33" fmla="*/ 55 h 162"/>
                  <a:gd name="T34" fmla="*/ 9 w 214"/>
                  <a:gd name="T35" fmla="*/ 46 h 162"/>
                  <a:gd name="T36" fmla="*/ 11 w 214"/>
                  <a:gd name="T37" fmla="*/ 36 h 162"/>
                  <a:gd name="T38" fmla="*/ 20 w 214"/>
                  <a:gd name="T39" fmla="*/ 19 h 162"/>
                  <a:gd name="T40" fmla="*/ 32 w 214"/>
                  <a:gd name="T41" fmla="*/ 4 h 162"/>
                  <a:gd name="T42" fmla="*/ 32 w 214"/>
                  <a:gd name="T43" fmla="*/ 2 h 162"/>
                  <a:gd name="T44" fmla="*/ 32 w 214"/>
                  <a:gd name="T45" fmla="*/ 0 h 162"/>
                  <a:gd name="T46" fmla="*/ 170 w 214"/>
                  <a:gd name="T47" fmla="*/ 162 h 162"/>
                  <a:gd name="T48" fmla="*/ 178 w 214"/>
                  <a:gd name="T49" fmla="*/ 156 h 162"/>
                  <a:gd name="T50" fmla="*/ 186 w 214"/>
                  <a:gd name="T51" fmla="*/ 148 h 162"/>
                  <a:gd name="T52" fmla="*/ 193 w 214"/>
                  <a:gd name="T53" fmla="*/ 141 h 162"/>
                  <a:gd name="T54" fmla="*/ 199 w 214"/>
                  <a:gd name="T55" fmla="*/ 131 h 162"/>
                  <a:gd name="T56" fmla="*/ 205 w 214"/>
                  <a:gd name="T57" fmla="*/ 124 h 162"/>
                  <a:gd name="T58" fmla="*/ 208 w 214"/>
                  <a:gd name="T59" fmla="*/ 112 h 162"/>
                  <a:gd name="T60" fmla="*/ 210 w 214"/>
                  <a:gd name="T61" fmla="*/ 103 h 162"/>
                  <a:gd name="T62" fmla="*/ 214 w 214"/>
                  <a:gd name="T63" fmla="*/ 91 h 162"/>
                  <a:gd name="T64" fmla="*/ 212 w 214"/>
                  <a:gd name="T65" fmla="*/ 93 h 162"/>
                  <a:gd name="T66" fmla="*/ 210 w 214"/>
                  <a:gd name="T67" fmla="*/ 93 h 162"/>
                  <a:gd name="T68" fmla="*/ 206 w 214"/>
                  <a:gd name="T69" fmla="*/ 103 h 162"/>
                  <a:gd name="T70" fmla="*/ 205 w 214"/>
                  <a:gd name="T71" fmla="*/ 112 h 162"/>
                  <a:gd name="T72" fmla="*/ 199 w 214"/>
                  <a:gd name="T73" fmla="*/ 122 h 162"/>
                  <a:gd name="T74" fmla="*/ 195 w 214"/>
                  <a:gd name="T75" fmla="*/ 131 h 162"/>
                  <a:gd name="T76" fmla="*/ 189 w 214"/>
                  <a:gd name="T77" fmla="*/ 139 h 162"/>
                  <a:gd name="T78" fmla="*/ 182 w 214"/>
                  <a:gd name="T79" fmla="*/ 146 h 162"/>
                  <a:gd name="T80" fmla="*/ 174 w 214"/>
                  <a:gd name="T81" fmla="*/ 154 h 162"/>
                  <a:gd name="T82" fmla="*/ 167 w 214"/>
                  <a:gd name="T83" fmla="*/ 160 h 162"/>
                  <a:gd name="T84" fmla="*/ 168 w 214"/>
                  <a:gd name="T85" fmla="*/ 162 h 162"/>
                  <a:gd name="T86" fmla="*/ 170 w 214"/>
                  <a:gd name="T87" fmla="*/ 162 h 16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14"/>
                  <a:gd name="T133" fmla="*/ 0 h 162"/>
                  <a:gd name="T134" fmla="*/ 214 w 214"/>
                  <a:gd name="T135" fmla="*/ 162 h 16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3" name="Freeform 483">
                <a:extLst>
                  <a:ext uri="{FF2B5EF4-FFF2-40B4-BE49-F238E27FC236}">
                    <a16:creationId xmlns:a16="http://schemas.microsoft.com/office/drawing/2014/main" id="{7129A8D3-DAA3-4C34-9F28-6BBEA71D1E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>
                  <a:gd name="T0" fmla="*/ 30 w 210"/>
                  <a:gd name="T1" fmla="*/ 0 h 160"/>
                  <a:gd name="T2" fmla="*/ 18 w 210"/>
                  <a:gd name="T3" fmla="*/ 15 h 160"/>
                  <a:gd name="T4" fmla="*/ 9 w 210"/>
                  <a:gd name="T5" fmla="*/ 32 h 160"/>
                  <a:gd name="T6" fmla="*/ 5 w 210"/>
                  <a:gd name="T7" fmla="*/ 42 h 160"/>
                  <a:gd name="T8" fmla="*/ 1 w 210"/>
                  <a:gd name="T9" fmla="*/ 51 h 160"/>
                  <a:gd name="T10" fmla="*/ 1 w 210"/>
                  <a:gd name="T11" fmla="*/ 63 h 160"/>
                  <a:gd name="T12" fmla="*/ 0 w 210"/>
                  <a:gd name="T13" fmla="*/ 72 h 160"/>
                  <a:gd name="T14" fmla="*/ 0 w 210"/>
                  <a:gd name="T15" fmla="*/ 80 h 160"/>
                  <a:gd name="T16" fmla="*/ 1 w 210"/>
                  <a:gd name="T17" fmla="*/ 87 h 160"/>
                  <a:gd name="T18" fmla="*/ 3 w 210"/>
                  <a:gd name="T19" fmla="*/ 87 h 160"/>
                  <a:gd name="T20" fmla="*/ 5 w 210"/>
                  <a:gd name="T21" fmla="*/ 87 h 160"/>
                  <a:gd name="T22" fmla="*/ 3 w 210"/>
                  <a:gd name="T23" fmla="*/ 80 h 160"/>
                  <a:gd name="T24" fmla="*/ 3 w 210"/>
                  <a:gd name="T25" fmla="*/ 72 h 160"/>
                  <a:gd name="T26" fmla="*/ 5 w 210"/>
                  <a:gd name="T27" fmla="*/ 53 h 160"/>
                  <a:gd name="T28" fmla="*/ 11 w 210"/>
                  <a:gd name="T29" fmla="*/ 34 h 160"/>
                  <a:gd name="T30" fmla="*/ 20 w 210"/>
                  <a:gd name="T31" fmla="*/ 17 h 160"/>
                  <a:gd name="T32" fmla="*/ 32 w 210"/>
                  <a:gd name="T33" fmla="*/ 4 h 160"/>
                  <a:gd name="T34" fmla="*/ 30 w 210"/>
                  <a:gd name="T35" fmla="*/ 2 h 160"/>
                  <a:gd name="T36" fmla="*/ 30 w 210"/>
                  <a:gd name="T37" fmla="*/ 0 h 160"/>
                  <a:gd name="T38" fmla="*/ 166 w 210"/>
                  <a:gd name="T39" fmla="*/ 160 h 160"/>
                  <a:gd name="T40" fmla="*/ 174 w 210"/>
                  <a:gd name="T41" fmla="*/ 152 h 160"/>
                  <a:gd name="T42" fmla="*/ 182 w 210"/>
                  <a:gd name="T43" fmla="*/ 146 h 160"/>
                  <a:gd name="T44" fmla="*/ 189 w 210"/>
                  <a:gd name="T45" fmla="*/ 139 h 160"/>
                  <a:gd name="T46" fmla="*/ 195 w 210"/>
                  <a:gd name="T47" fmla="*/ 129 h 160"/>
                  <a:gd name="T48" fmla="*/ 199 w 210"/>
                  <a:gd name="T49" fmla="*/ 120 h 160"/>
                  <a:gd name="T50" fmla="*/ 204 w 210"/>
                  <a:gd name="T51" fmla="*/ 110 h 160"/>
                  <a:gd name="T52" fmla="*/ 206 w 210"/>
                  <a:gd name="T53" fmla="*/ 101 h 160"/>
                  <a:gd name="T54" fmla="*/ 210 w 210"/>
                  <a:gd name="T55" fmla="*/ 91 h 160"/>
                  <a:gd name="T56" fmla="*/ 208 w 210"/>
                  <a:gd name="T57" fmla="*/ 91 h 160"/>
                  <a:gd name="T58" fmla="*/ 206 w 210"/>
                  <a:gd name="T59" fmla="*/ 91 h 160"/>
                  <a:gd name="T60" fmla="*/ 203 w 210"/>
                  <a:gd name="T61" fmla="*/ 101 h 160"/>
                  <a:gd name="T62" fmla="*/ 201 w 210"/>
                  <a:gd name="T63" fmla="*/ 110 h 160"/>
                  <a:gd name="T64" fmla="*/ 195 w 210"/>
                  <a:gd name="T65" fmla="*/ 120 h 160"/>
                  <a:gd name="T66" fmla="*/ 191 w 210"/>
                  <a:gd name="T67" fmla="*/ 129 h 160"/>
                  <a:gd name="T68" fmla="*/ 185 w 210"/>
                  <a:gd name="T69" fmla="*/ 137 h 160"/>
                  <a:gd name="T70" fmla="*/ 178 w 210"/>
                  <a:gd name="T71" fmla="*/ 144 h 160"/>
                  <a:gd name="T72" fmla="*/ 170 w 210"/>
                  <a:gd name="T73" fmla="*/ 150 h 160"/>
                  <a:gd name="T74" fmla="*/ 163 w 210"/>
                  <a:gd name="T75" fmla="*/ 158 h 160"/>
                  <a:gd name="T76" fmla="*/ 163 w 210"/>
                  <a:gd name="T77" fmla="*/ 158 h 160"/>
                  <a:gd name="T78" fmla="*/ 163 w 210"/>
                  <a:gd name="T79" fmla="*/ 158 h 160"/>
                  <a:gd name="T80" fmla="*/ 165 w 210"/>
                  <a:gd name="T81" fmla="*/ 158 h 160"/>
                  <a:gd name="T82" fmla="*/ 166 w 210"/>
                  <a:gd name="T83" fmla="*/ 160 h 16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10"/>
                  <a:gd name="T127" fmla="*/ 0 h 160"/>
                  <a:gd name="T128" fmla="*/ 210 w 210"/>
                  <a:gd name="T129" fmla="*/ 160 h 16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4" name="Freeform 484">
                <a:extLst>
                  <a:ext uri="{FF2B5EF4-FFF2-40B4-BE49-F238E27FC236}">
                    <a16:creationId xmlns:a16="http://schemas.microsoft.com/office/drawing/2014/main" id="{7A6170EB-B042-4875-BED0-8F64F28FEE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>
                  <a:gd name="T0" fmla="*/ 29 w 207"/>
                  <a:gd name="T1" fmla="*/ 0 h 156"/>
                  <a:gd name="T2" fmla="*/ 17 w 207"/>
                  <a:gd name="T3" fmla="*/ 15 h 156"/>
                  <a:gd name="T4" fmla="*/ 8 w 207"/>
                  <a:gd name="T5" fmla="*/ 32 h 156"/>
                  <a:gd name="T6" fmla="*/ 6 w 207"/>
                  <a:gd name="T7" fmla="*/ 42 h 156"/>
                  <a:gd name="T8" fmla="*/ 2 w 207"/>
                  <a:gd name="T9" fmla="*/ 51 h 156"/>
                  <a:gd name="T10" fmla="*/ 2 w 207"/>
                  <a:gd name="T11" fmla="*/ 61 h 156"/>
                  <a:gd name="T12" fmla="*/ 0 w 207"/>
                  <a:gd name="T13" fmla="*/ 70 h 156"/>
                  <a:gd name="T14" fmla="*/ 0 w 207"/>
                  <a:gd name="T15" fmla="*/ 78 h 156"/>
                  <a:gd name="T16" fmla="*/ 2 w 207"/>
                  <a:gd name="T17" fmla="*/ 85 h 156"/>
                  <a:gd name="T18" fmla="*/ 4 w 207"/>
                  <a:gd name="T19" fmla="*/ 85 h 156"/>
                  <a:gd name="T20" fmla="*/ 6 w 207"/>
                  <a:gd name="T21" fmla="*/ 87 h 156"/>
                  <a:gd name="T22" fmla="*/ 4 w 207"/>
                  <a:gd name="T23" fmla="*/ 80 h 156"/>
                  <a:gd name="T24" fmla="*/ 4 w 207"/>
                  <a:gd name="T25" fmla="*/ 70 h 156"/>
                  <a:gd name="T26" fmla="*/ 6 w 207"/>
                  <a:gd name="T27" fmla="*/ 51 h 156"/>
                  <a:gd name="T28" fmla="*/ 12 w 207"/>
                  <a:gd name="T29" fmla="*/ 34 h 156"/>
                  <a:gd name="T30" fmla="*/ 19 w 207"/>
                  <a:gd name="T31" fmla="*/ 17 h 156"/>
                  <a:gd name="T32" fmla="*/ 31 w 207"/>
                  <a:gd name="T33" fmla="*/ 4 h 156"/>
                  <a:gd name="T34" fmla="*/ 31 w 207"/>
                  <a:gd name="T35" fmla="*/ 2 h 156"/>
                  <a:gd name="T36" fmla="*/ 29 w 207"/>
                  <a:gd name="T37" fmla="*/ 0 h 156"/>
                  <a:gd name="T38" fmla="*/ 164 w 207"/>
                  <a:gd name="T39" fmla="*/ 156 h 156"/>
                  <a:gd name="T40" fmla="*/ 171 w 207"/>
                  <a:gd name="T41" fmla="*/ 150 h 156"/>
                  <a:gd name="T42" fmla="*/ 179 w 207"/>
                  <a:gd name="T43" fmla="*/ 142 h 156"/>
                  <a:gd name="T44" fmla="*/ 186 w 207"/>
                  <a:gd name="T45" fmla="*/ 135 h 156"/>
                  <a:gd name="T46" fmla="*/ 192 w 207"/>
                  <a:gd name="T47" fmla="*/ 127 h 156"/>
                  <a:gd name="T48" fmla="*/ 196 w 207"/>
                  <a:gd name="T49" fmla="*/ 118 h 156"/>
                  <a:gd name="T50" fmla="*/ 202 w 207"/>
                  <a:gd name="T51" fmla="*/ 108 h 156"/>
                  <a:gd name="T52" fmla="*/ 203 w 207"/>
                  <a:gd name="T53" fmla="*/ 99 h 156"/>
                  <a:gd name="T54" fmla="*/ 207 w 207"/>
                  <a:gd name="T55" fmla="*/ 89 h 156"/>
                  <a:gd name="T56" fmla="*/ 205 w 207"/>
                  <a:gd name="T57" fmla="*/ 89 h 156"/>
                  <a:gd name="T58" fmla="*/ 203 w 207"/>
                  <a:gd name="T59" fmla="*/ 89 h 156"/>
                  <a:gd name="T60" fmla="*/ 200 w 207"/>
                  <a:gd name="T61" fmla="*/ 99 h 156"/>
                  <a:gd name="T62" fmla="*/ 198 w 207"/>
                  <a:gd name="T63" fmla="*/ 108 h 156"/>
                  <a:gd name="T64" fmla="*/ 192 w 207"/>
                  <a:gd name="T65" fmla="*/ 118 h 156"/>
                  <a:gd name="T66" fmla="*/ 188 w 207"/>
                  <a:gd name="T67" fmla="*/ 125 h 156"/>
                  <a:gd name="T68" fmla="*/ 183 w 207"/>
                  <a:gd name="T69" fmla="*/ 133 h 156"/>
                  <a:gd name="T70" fmla="*/ 175 w 207"/>
                  <a:gd name="T71" fmla="*/ 140 h 156"/>
                  <a:gd name="T72" fmla="*/ 167 w 207"/>
                  <a:gd name="T73" fmla="*/ 148 h 156"/>
                  <a:gd name="T74" fmla="*/ 160 w 207"/>
                  <a:gd name="T75" fmla="*/ 154 h 156"/>
                  <a:gd name="T76" fmla="*/ 162 w 207"/>
                  <a:gd name="T77" fmla="*/ 154 h 156"/>
                  <a:gd name="T78" fmla="*/ 162 w 207"/>
                  <a:gd name="T79" fmla="*/ 156 h 156"/>
                  <a:gd name="T80" fmla="*/ 164 w 207"/>
                  <a:gd name="T81" fmla="*/ 156 h 156"/>
                  <a:gd name="T82" fmla="*/ 164 w 207"/>
                  <a:gd name="T83" fmla="*/ 156 h 15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07"/>
                  <a:gd name="T127" fmla="*/ 0 h 156"/>
                  <a:gd name="T128" fmla="*/ 207 w 207"/>
                  <a:gd name="T129" fmla="*/ 156 h 15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5" name="Freeform 485">
                <a:extLst>
                  <a:ext uri="{FF2B5EF4-FFF2-40B4-BE49-F238E27FC236}">
                    <a16:creationId xmlns:a16="http://schemas.microsoft.com/office/drawing/2014/main" id="{1A1A5345-516E-46BC-AAFC-9F60706F33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>
                  <a:gd name="T0" fmla="*/ 29 w 203"/>
                  <a:gd name="T1" fmla="*/ 0 h 154"/>
                  <a:gd name="T2" fmla="*/ 17 w 203"/>
                  <a:gd name="T3" fmla="*/ 13 h 154"/>
                  <a:gd name="T4" fmla="*/ 8 w 203"/>
                  <a:gd name="T5" fmla="*/ 30 h 154"/>
                  <a:gd name="T6" fmla="*/ 2 w 203"/>
                  <a:gd name="T7" fmla="*/ 49 h 154"/>
                  <a:gd name="T8" fmla="*/ 0 w 203"/>
                  <a:gd name="T9" fmla="*/ 68 h 154"/>
                  <a:gd name="T10" fmla="*/ 0 w 203"/>
                  <a:gd name="T11" fmla="*/ 76 h 154"/>
                  <a:gd name="T12" fmla="*/ 2 w 203"/>
                  <a:gd name="T13" fmla="*/ 83 h 154"/>
                  <a:gd name="T14" fmla="*/ 4 w 203"/>
                  <a:gd name="T15" fmla="*/ 85 h 154"/>
                  <a:gd name="T16" fmla="*/ 6 w 203"/>
                  <a:gd name="T17" fmla="*/ 85 h 154"/>
                  <a:gd name="T18" fmla="*/ 4 w 203"/>
                  <a:gd name="T19" fmla="*/ 78 h 154"/>
                  <a:gd name="T20" fmla="*/ 4 w 203"/>
                  <a:gd name="T21" fmla="*/ 68 h 154"/>
                  <a:gd name="T22" fmla="*/ 6 w 203"/>
                  <a:gd name="T23" fmla="*/ 51 h 154"/>
                  <a:gd name="T24" fmla="*/ 12 w 203"/>
                  <a:gd name="T25" fmla="*/ 34 h 154"/>
                  <a:gd name="T26" fmla="*/ 19 w 203"/>
                  <a:gd name="T27" fmla="*/ 17 h 154"/>
                  <a:gd name="T28" fmla="*/ 29 w 203"/>
                  <a:gd name="T29" fmla="*/ 4 h 154"/>
                  <a:gd name="T30" fmla="*/ 29 w 203"/>
                  <a:gd name="T31" fmla="*/ 2 h 154"/>
                  <a:gd name="T32" fmla="*/ 29 w 203"/>
                  <a:gd name="T33" fmla="*/ 0 h 154"/>
                  <a:gd name="T34" fmla="*/ 160 w 203"/>
                  <a:gd name="T35" fmla="*/ 154 h 154"/>
                  <a:gd name="T36" fmla="*/ 167 w 203"/>
                  <a:gd name="T37" fmla="*/ 146 h 154"/>
                  <a:gd name="T38" fmla="*/ 175 w 203"/>
                  <a:gd name="T39" fmla="*/ 140 h 154"/>
                  <a:gd name="T40" fmla="*/ 182 w 203"/>
                  <a:gd name="T41" fmla="*/ 133 h 154"/>
                  <a:gd name="T42" fmla="*/ 188 w 203"/>
                  <a:gd name="T43" fmla="*/ 125 h 154"/>
                  <a:gd name="T44" fmla="*/ 192 w 203"/>
                  <a:gd name="T45" fmla="*/ 116 h 154"/>
                  <a:gd name="T46" fmla="*/ 198 w 203"/>
                  <a:gd name="T47" fmla="*/ 106 h 154"/>
                  <a:gd name="T48" fmla="*/ 200 w 203"/>
                  <a:gd name="T49" fmla="*/ 97 h 154"/>
                  <a:gd name="T50" fmla="*/ 203 w 203"/>
                  <a:gd name="T51" fmla="*/ 87 h 154"/>
                  <a:gd name="T52" fmla="*/ 201 w 203"/>
                  <a:gd name="T53" fmla="*/ 87 h 154"/>
                  <a:gd name="T54" fmla="*/ 200 w 203"/>
                  <a:gd name="T55" fmla="*/ 87 h 154"/>
                  <a:gd name="T56" fmla="*/ 196 w 203"/>
                  <a:gd name="T57" fmla="*/ 97 h 154"/>
                  <a:gd name="T58" fmla="*/ 194 w 203"/>
                  <a:gd name="T59" fmla="*/ 106 h 154"/>
                  <a:gd name="T60" fmla="*/ 188 w 203"/>
                  <a:gd name="T61" fmla="*/ 116 h 154"/>
                  <a:gd name="T62" fmla="*/ 184 w 203"/>
                  <a:gd name="T63" fmla="*/ 123 h 154"/>
                  <a:gd name="T64" fmla="*/ 179 w 203"/>
                  <a:gd name="T65" fmla="*/ 131 h 154"/>
                  <a:gd name="T66" fmla="*/ 171 w 203"/>
                  <a:gd name="T67" fmla="*/ 138 h 154"/>
                  <a:gd name="T68" fmla="*/ 165 w 203"/>
                  <a:gd name="T69" fmla="*/ 144 h 154"/>
                  <a:gd name="T70" fmla="*/ 156 w 203"/>
                  <a:gd name="T71" fmla="*/ 150 h 154"/>
                  <a:gd name="T72" fmla="*/ 158 w 203"/>
                  <a:gd name="T73" fmla="*/ 152 h 154"/>
                  <a:gd name="T74" fmla="*/ 160 w 203"/>
                  <a:gd name="T75" fmla="*/ 154 h 15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03"/>
                  <a:gd name="T115" fmla="*/ 0 h 154"/>
                  <a:gd name="T116" fmla="*/ 203 w 203"/>
                  <a:gd name="T117" fmla="*/ 154 h 15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6" name="Freeform 486">
                <a:extLst>
                  <a:ext uri="{FF2B5EF4-FFF2-40B4-BE49-F238E27FC236}">
                    <a16:creationId xmlns:a16="http://schemas.microsoft.com/office/drawing/2014/main" id="{8968CA07-309B-4BCD-B05E-C05913397E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>
                  <a:gd name="T0" fmla="*/ 27 w 199"/>
                  <a:gd name="T1" fmla="*/ 0 h 150"/>
                  <a:gd name="T2" fmla="*/ 15 w 199"/>
                  <a:gd name="T3" fmla="*/ 13 h 150"/>
                  <a:gd name="T4" fmla="*/ 8 w 199"/>
                  <a:gd name="T5" fmla="*/ 30 h 150"/>
                  <a:gd name="T6" fmla="*/ 2 w 199"/>
                  <a:gd name="T7" fmla="*/ 47 h 150"/>
                  <a:gd name="T8" fmla="*/ 0 w 199"/>
                  <a:gd name="T9" fmla="*/ 66 h 150"/>
                  <a:gd name="T10" fmla="*/ 0 w 199"/>
                  <a:gd name="T11" fmla="*/ 76 h 150"/>
                  <a:gd name="T12" fmla="*/ 2 w 199"/>
                  <a:gd name="T13" fmla="*/ 83 h 150"/>
                  <a:gd name="T14" fmla="*/ 4 w 199"/>
                  <a:gd name="T15" fmla="*/ 83 h 150"/>
                  <a:gd name="T16" fmla="*/ 6 w 199"/>
                  <a:gd name="T17" fmla="*/ 83 h 150"/>
                  <a:gd name="T18" fmla="*/ 4 w 199"/>
                  <a:gd name="T19" fmla="*/ 76 h 150"/>
                  <a:gd name="T20" fmla="*/ 4 w 199"/>
                  <a:gd name="T21" fmla="*/ 66 h 150"/>
                  <a:gd name="T22" fmla="*/ 6 w 199"/>
                  <a:gd name="T23" fmla="*/ 49 h 150"/>
                  <a:gd name="T24" fmla="*/ 12 w 199"/>
                  <a:gd name="T25" fmla="*/ 32 h 150"/>
                  <a:gd name="T26" fmla="*/ 17 w 199"/>
                  <a:gd name="T27" fmla="*/ 17 h 150"/>
                  <a:gd name="T28" fmla="*/ 29 w 199"/>
                  <a:gd name="T29" fmla="*/ 4 h 150"/>
                  <a:gd name="T30" fmla="*/ 27 w 199"/>
                  <a:gd name="T31" fmla="*/ 2 h 150"/>
                  <a:gd name="T32" fmla="*/ 27 w 199"/>
                  <a:gd name="T33" fmla="*/ 0 h 150"/>
                  <a:gd name="T34" fmla="*/ 156 w 199"/>
                  <a:gd name="T35" fmla="*/ 150 h 150"/>
                  <a:gd name="T36" fmla="*/ 163 w 199"/>
                  <a:gd name="T37" fmla="*/ 144 h 150"/>
                  <a:gd name="T38" fmla="*/ 171 w 199"/>
                  <a:gd name="T39" fmla="*/ 136 h 150"/>
                  <a:gd name="T40" fmla="*/ 179 w 199"/>
                  <a:gd name="T41" fmla="*/ 129 h 150"/>
                  <a:gd name="T42" fmla="*/ 184 w 199"/>
                  <a:gd name="T43" fmla="*/ 121 h 150"/>
                  <a:gd name="T44" fmla="*/ 188 w 199"/>
                  <a:gd name="T45" fmla="*/ 114 h 150"/>
                  <a:gd name="T46" fmla="*/ 194 w 199"/>
                  <a:gd name="T47" fmla="*/ 104 h 150"/>
                  <a:gd name="T48" fmla="*/ 196 w 199"/>
                  <a:gd name="T49" fmla="*/ 95 h 150"/>
                  <a:gd name="T50" fmla="*/ 199 w 199"/>
                  <a:gd name="T51" fmla="*/ 85 h 150"/>
                  <a:gd name="T52" fmla="*/ 198 w 199"/>
                  <a:gd name="T53" fmla="*/ 85 h 150"/>
                  <a:gd name="T54" fmla="*/ 196 w 199"/>
                  <a:gd name="T55" fmla="*/ 85 h 150"/>
                  <a:gd name="T56" fmla="*/ 192 w 199"/>
                  <a:gd name="T57" fmla="*/ 95 h 150"/>
                  <a:gd name="T58" fmla="*/ 190 w 199"/>
                  <a:gd name="T59" fmla="*/ 104 h 150"/>
                  <a:gd name="T60" fmla="*/ 184 w 199"/>
                  <a:gd name="T61" fmla="*/ 112 h 150"/>
                  <a:gd name="T62" fmla="*/ 180 w 199"/>
                  <a:gd name="T63" fmla="*/ 121 h 150"/>
                  <a:gd name="T64" fmla="*/ 167 w 199"/>
                  <a:gd name="T65" fmla="*/ 135 h 150"/>
                  <a:gd name="T66" fmla="*/ 154 w 199"/>
                  <a:gd name="T67" fmla="*/ 148 h 150"/>
                  <a:gd name="T68" fmla="*/ 154 w 199"/>
                  <a:gd name="T69" fmla="*/ 148 h 150"/>
                  <a:gd name="T70" fmla="*/ 156 w 199"/>
                  <a:gd name="T71" fmla="*/ 150 h 15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99"/>
                  <a:gd name="T109" fmla="*/ 0 h 150"/>
                  <a:gd name="T110" fmla="*/ 199 w 199"/>
                  <a:gd name="T111" fmla="*/ 150 h 15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7" name="Freeform 487">
                <a:extLst>
                  <a:ext uri="{FF2B5EF4-FFF2-40B4-BE49-F238E27FC236}">
                    <a16:creationId xmlns:a16="http://schemas.microsoft.com/office/drawing/2014/main" id="{4E66BCAD-BB46-4FF9-92E7-B2D060EEDF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>
                  <a:gd name="T0" fmla="*/ 25 w 196"/>
                  <a:gd name="T1" fmla="*/ 0 h 146"/>
                  <a:gd name="T2" fmla="*/ 15 w 196"/>
                  <a:gd name="T3" fmla="*/ 13 h 146"/>
                  <a:gd name="T4" fmla="*/ 8 w 196"/>
                  <a:gd name="T5" fmla="*/ 30 h 146"/>
                  <a:gd name="T6" fmla="*/ 2 w 196"/>
                  <a:gd name="T7" fmla="*/ 47 h 146"/>
                  <a:gd name="T8" fmla="*/ 0 w 196"/>
                  <a:gd name="T9" fmla="*/ 64 h 146"/>
                  <a:gd name="T10" fmla="*/ 0 w 196"/>
                  <a:gd name="T11" fmla="*/ 74 h 146"/>
                  <a:gd name="T12" fmla="*/ 2 w 196"/>
                  <a:gd name="T13" fmla="*/ 81 h 146"/>
                  <a:gd name="T14" fmla="*/ 4 w 196"/>
                  <a:gd name="T15" fmla="*/ 81 h 146"/>
                  <a:gd name="T16" fmla="*/ 6 w 196"/>
                  <a:gd name="T17" fmla="*/ 83 h 146"/>
                  <a:gd name="T18" fmla="*/ 4 w 196"/>
                  <a:gd name="T19" fmla="*/ 74 h 146"/>
                  <a:gd name="T20" fmla="*/ 4 w 196"/>
                  <a:gd name="T21" fmla="*/ 64 h 146"/>
                  <a:gd name="T22" fmla="*/ 6 w 196"/>
                  <a:gd name="T23" fmla="*/ 47 h 146"/>
                  <a:gd name="T24" fmla="*/ 10 w 196"/>
                  <a:gd name="T25" fmla="*/ 32 h 146"/>
                  <a:gd name="T26" fmla="*/ 17 w 196"/>
                  <a:gd name="T27" fmla="*/ 17 h 146"/>
                  <a:gd name="T28" fmla="*/ 27 w 196"/>
                  <a:gd name="T29" fmla="*/ 4 h 146"/>
                  <a:gd name="T30" fmla="*/ 27 w 196"/>
                  <a:gd name="T31" fmla="*/ 2 h 146"/>
                  <a:gd name="T32" fmla="*/ 25 w 196"/>
                  <a:gd name="T33" fmla="*/ 0 h 146"/>
                  <a:gd name="T34" fmla="*/ 152 w 196"/>
                  <a:gd name="T35" fmla="*/ 146 h 146"/>
                  <a:gd name="T36" fmla="*/ 161 w 196"/>
                  <a:gd name="T37" fmla="*/ 140 h 146"/>
                  <a:gd name="T38" fmla="*/ 167 w 196"/>
                  <a:gd name="T39" fmla="*/ 134 h 146"/>
                  <a:gd name="T40" fmla="*/ 175 w 196"/>
                  <a:gd name="T41" fmla="*/ 127 h 146"/>
                  <a:gd name="T42" fmla="*/ 180 w 196"/>
                  <a:gd name="T43" fmla="*/ 119 h 146"/>
                  <a:gd name="T44" fmla="*/ 184 w 196"/>
                  <a:gd name="T45" fmla="*/ 112 h 146"/>
                  <a:gd name="T46" fmla="*/ 190 w 196"/>
                  <a:gd name="T47" fmla="*/ 102 h 146"/>
                  <a:gd name="T48" fmla="*/ 192 w 196"/>
                  <a:gd name="T49" fmla="*/ 93 h 146"/>
                  <a:gd name="T50" fmla="*/ 196 w 196"/>
                  <a:gd name="T51" fmla="*/ 83 h 146"/>
                  <a:gd name="T52" fmla="*/ 194 w 196"/>
                  <a:gd name="T53" fmla="*/ 83 h 146"/>
                  <a:gd name="T54" fmla="*/ 192 w 196"/>
                  <a:gd name="T55" fmla="*/ 83 h 146"/>
                  <a:gd name="T56" fmla="*/ 188 w 196"/>
                  <a:gd name="T57" fmla="*/ 93 h 146"/>
                  <a:gd name="T58" fmla="*/ 186 w 196"/>
                  <a:gd name="T59" fmla="*/ 102 h 146"/>
                  <a:gd name="T60" fmla="*/ 180 w 196"/>
                  <a:gd name="T61" fmla="*/ 110 h 146"/>
                  <a:gd name="T62" fmla="*/ 177 w 196"/>
                  <a:gd name="T63" fmla="*/ 117 h 146"/>
                  <a:gd name="T64" fmla="*/ 163 w 196"/>
                  <a:gd name="T65" fmla="*/ 133 h 146"/>
                  <a:gd name="T66" fmla="*/ 150 w 196"/>
                  <a:gd name="T67" fmla="*/ 144 h 146"/>
                  <a:gd name="T68" fmla="*/ 152 w 196"/>
                  <a:gd name="T69" fmla="*/ 146 h 146"/>
                  <a:gd name="T70" fmla="*/ 152 w 196"/>
                  <a:gd name="T71" fmla="*/ 146 h 14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96"/>
                  <a:gd name="T109" fmla="*/ 0 h 146"/>
                  <a:gd name="T110" fmla="*/ 196 w 196"/>
                  <a:gd name="T111" fmla="*/ 146 h 14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" name="Freeform 488">
                <a:extLst>
                  <a:ext uri="{FF2B5EF4-FFF2-40B4-BE49-F238E27FC236}">
                    <a16:creationId xmlns:a16="http://schemas.microsoft.com/office/drawing/2014/main" id="{9A89CB26-980E-4374-ACD0-84EBC8B1A1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>
                  <a:gd name="T0" fmla="*/ 25 w 192"/>
                  <a:gd name="T1" fmla="*/ 0 h 144"/>
                  <a:gd name="T2" fmla="*/ 13 w 192"/>
                  <a:gd name="T3" fmla="*/ 13 h 144"/>
                  <a:gd name="T4" fmla="*/ 8 w 192"/>
                  <a:gd name="T5" fmla="*/ 28 h 144"/>
                  <a:gd name="T6" fmla="*/ 2 w 192"/>
                  <a:gd name="T7" fmla="*/ 45 h 144"/>
                  <a:gd name="T8" fmla="*/ 0 w 192"/>
                  <a:gd name="T9" fmla="*/ 62 h 144"/>
                  <a:gd name="T10" fmla="*/ 0 w 192"/>
                  <a:gd name="T11" fmla="*/ 72 h 144"/>
                  <a:gd name="T12" fmla="*/ 2 w 192"/>
                  <a:gd name="T13" fmla="*/ 79 h 144"/>
                  <a:gd name="T14" fmla="*/ 4 w 192"/>
                  <a:gd name="T15" fmla="*/ 81 h 144"/>
                  <a:gd name="T16" fmla="*/ 6 w 192"/>
                  <a:gd name="T17" fmla="*/ 81 h 144"/>
                  <a:gd name="T18" fmla="*/ 6 w 192"/>
                  <a:gd name="T19" fmla="*/ 81 h 144"/>
                  <a:gd name="T20" fmla="*/ 6 w 192"/>
                  <a:gd name="T21" fmla="*/ 81 h 144"/>
                  <a:gd name="T22" fmla="*/ 4 w 192"/>
                  <a:gd name="T23" fmla="*/ 72 h 144"/>
                  <a:gd name="T24" fmla="*/ 4 w 192"/>
                  <a:gd name="T25" fmla="*/ 62 h 144"/>
                  <a:gd name="T26" fmla="*/ 6 w 192"/>
                  <a:gd name="T27" fmla="*/ 47 h 144"/>
                  <a:gd name="T28" fmla="*/ 9 w 192"/>
                  <a:gd name="T29" fmla="*/ 32 h 144"/>
                  <a:gd name="T30" fmla="*/ 17 w 192"/>
                  <a:gd name="T31" fmla="*/ 17 h 144"/>
                  <a:gd name="T32" fmla="*/ 25 w 192"/>
                  <a:gd name="T33" fmla="*/ 5 h 144"/>
                  <a:gd name="T34" fmla="*/ 25 w 192"/>
                  <a:gd name="T35" fmla="*/ 2 h 144"/>
                  <a:gd name="T36" fmla="*/ 25 w 192"/>
                  <a:gd name="T37" fmla="*/ 0 h 144"/>
                  <a:gd name="T38" fmla="*/ 150 w 192"/>
                  <a:gd name="T39" fmla="*/ 144 h 144"/>
                  <a:gd name="T40" fmla="*/ 163 w 192"/>
                  <a:gd name="T41" fmla="*/ 131 h 144"/>
                  <a:gd name="T42" fmla="*/ 176 w 192"/>
                  <a:gd name="T43" fmla="*/ 117 h 144"/>
                  <a:gd name="T44" fmla="*/ 180 w 192"/>
                  <a:gd name="T45" fmla="*/ 108 h 144"/>
                  <a:gd name="T46" fmla="*/ 186 w 192"/>
                  <a:gd name="T47" fmla="*/ 100 h 144"/>
                  <a:gd name="T48" fmla="*/ 188 w 192"/>
                  <a:gd name="T49" fmla="*/ 91 h 144"/>
                  <a:gd name="T50" fmla="*/ 192 w 192"/>
                  <a:gd name="T51" fmla="*/ 81 h 144"/>
                  <a:gd name="T52" fmla="*/ 190 w 192"/>
                  <a:gd name="T53" fmla="*/ 81 h 144"/>
                  <a:gd name="T54" fmla="*/ 186 w 192"/>
                  <a:gd name="T55" fmla="*/ 81 h 144"/>
                  <a:gd name="T56" fmla="*/ 184 w 192"/>
                  <a:gd name="T57" fmla="*/ 91 h 144"/>
                  <a:gd name="T58" fmla="*/ 180 w 192"/>
                  <a:gd name="T59" fmla="*/ 100 h 144"/>
                  <a:gd name="T60" fmla="*/ 176 w 192"/>
                  <a:gd name="T61" fmla="*/ 108 h 144"/>
                  <a:gd name="T62" fmla="*/ 173 w 192"/>
                  <a:gd name="T63" fmla="*/ 115 h 144"/>
                  <a:gd name="T64" fmla="*/ 159 w 192"/>
                  <a:gd name="T65" fmla="*/ 131 h 144"/>
                  <a:gd name="T66" fmla="*/ 146 w 192"/>
                  <a:gd name="T67" fmla="*/ 142 h 144"/>
                  <a:gd name="T68" fmla="*/ 148 w 192"/>
                  <a:gd name="T69" fmla="*/ 142 h 144"/>
                  <a:gd name="T70" fmla="*/ 150 w 192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92"/>
                  <a:gd name="T109" fmla="*/ 0 h 144"/>
                  <a:gd name="T110" fmla="*/ 192 w 192"/>
                  <a:gd name="T111" fmla="*/ 144 h 14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" name="Freeform 489">
                <a:extLst>
                  <a:ext uri="{FF2B5EF4-FFF2-40B4-BE49-F238E27FC236}">
                    <a16:creationId xmlns:a16="http://schemas.microsoft.com/office/drawing/2014/main" id="{3EBB0192-0310-437E-B6AD-7A2871612F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>
                  <a:gd name="T0" fmla="*/ 23 w 188"/>
                  <a:gd name="T1" fmla="*/ 0 h 140"/>
                  <a:gd name="T2" fmla="*/ 13 w 188"/>
                  <a:gd name="T3" fmla="*/ 13 h 140"/>
                  <a:gd name="T4" fmla="*/ 6 w 188"/>
                  <a:gd name="T5" fmla="*/ 28 h 140"/>
                  <a:gd name="T6" fmla="*/ 2 w 188"/>
                  <a:gd name="T7" fmla="*/ 43 h 140"/>
                  <a:gd name="T8" fmla="*/ 0 w 188"/>
                  <a:gd name="T9" fmla="*/ 60 h 140"/>
                  <a:gd name="T10" fmla="*/ 0 w 188"/>
                  <a:gd name="T11" fmla="*/ 70 h 140"/>
                  <a:gd name="T12" fmla="*/ 2 w 188"/>
                  <a:gd name="T13" fmla="*/ 79 h 140"/>
                  <a:gd name="T14" fmla="*/ 4 w 188"/>
                  <a:gd name="T15" fmla="*/ 79 h 140"/>
                  <a:gd name="T16" fmla="*/ 4 w 188"/>
                  <a:gd name="T17" fmla="*/ 79 h 140"/>
                  <a:gd name="T18" fmla="*/ 6 w 188"/>
                  <a:gd name="T19" fmla="*/ 79 h 140"/>
                  <a:gd name="T20" fmla="*/ 6 w 188"/>
                  <a:gd name="T21" fmla="*/ 79 h 140"/>
                  <a:gd name="T22" fmla="*/ 4 w 188"/>
                  <a:gd name="T23" fmla="*/ 70 h 140"/>
                  <a:gd name="T24" fmla="*/ 4 w 188"/>
                  <a:gd name="T25" fmla="*/ 60 h 140"/>
                  <a:gd name="T26" fmla="*/ 6 w 188"/>
                  <a:gd name="T27" fmla="*/ 45 h 140"/>
                  <a:gd name="T28" fmla="*/ 9 w 188"/>
                  <a:gd name="T29" fmla="*/ 32 h 140"/>
                  <a:gd name="T30" fmla="*/ 15 w 188"/>
                  <a:gd name="T31" fmla="*/ 19 h 140"/>
                  <a:gd name="T32" fmla="*/ 23 w 188"/>
                  <a:gd name="T33" fmla="*/ 5 h 140"/>
                  <a:gd name="T34" fmla="*/ 23 w 188"/>
                  <a:gd name="T35" fmla="*/ 3 h 140"/>
                  <a:gd name="T36" fmla="*/ 23 w 188"/>
                  <a:gd name="T37" fmla="*/ 0 h 140"/>
                  <a:gd name="T38" fmla="*/ 146 w 188"/>
                  <a:gd name="T39" fmla="*/ 140 h 140"/>
                  <a:gd name="T40" fmla="*/ 159 w 188"/>
                  <a:gd name="T41" fmla="*/ 129 h 140"/>
                  <a:gd name="T42" fmla="*/ 173 w 188"/>
                  <a:gd name="T43" fmla="*/ 113 h 140"/>
                  <a:gd name="T44" fmla="*/ 176 w 188"/>
                  <a:gd name="T45" fmla="*/ 106 h 140"/>
                  <a:gd name="T46" fmla="*/ 182 w 188"/>
                  <a:gd name="T47" fmla="*/ 98 h 140"/>
                  <a:gd name="T48" fmla="*/ 184 w 188"/>
                  <a:gd name="T49" fmla="*/ 89 h 140"/>
                  <a:gd name="T50" fmla="*/ 188 w 188"/>
                  <a:gd name="T51" fmla="*/ 79 h 140"/>
                  <a:gd name="T52" fmla="*/ 184 w 188"/>
                  <a:gd name="T53" fmla="*/ 79 h 140"/>
                  <a:gd name="T54" fmla="*/ 182 w 188"/>
                  <a:gd name="T55" fmla="*/ 79 h 140"/>
                  <a:gd name="T56" fmla="*/ 176 w 188"/>
                  <a:gd name="T57" fmla="*/ 98 h 140"/>
                  <a:gd name="T58" fmla="*/ 169 w 188"/>
                  <a:gd name="T59" fmla="*/ 113 h 140"/>
                  <a:gd name="T60" fmla="*/ 155 w 188"/>
                  <a:gd name="T61" fmla="*/ 127 h 140"/>
                  <a:gd name="T62" fmla="*/ 142 w 188"/>
                  <a:gd name="T63" fmla="*/ 138 h 140"/>
                  <a:gd name="T64" fmla="*/ 144 w 188"/>
                  <a:gd name="T65" fmla="*/ 140 h 140"/>
                  <a:gd name="T66" fmla="*/ 146 w 188"/>
                  <a:gd name="T67" fmla="*/ 140 h 14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88"/>
                  <a:gd name="T103" fmla="*/ 0 h 140"/>
                  <a:gd name="T104" fmla="*/ 188 w 188"/>
                  <a:gd name="T105" fmla="*/ 140 h 14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" name="Freeform 490">
                <a:extLst>
                  <a:ext uri="{FF2B5EF4-FFF2-40B4-BE49-F238E27FC236}">
                    <a16:creationId xmlns:a16="http://schemas.microsoft.com/office/drawing/2014/main" id="{03AE595A-80F3-4C4F-A41D-060747CE71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>
                  <a:gd name="T0" fmla="*/ 21 w 182"/>
                  <a:gd name="T1" fmla="*/ 0 h 137"/>
                  <a:gd name="T2" fmla="*/ 13 w 182"/>
                  <a:gd name="T3" fmla="*/ 12 h 137"/>
                  <a:gd name="T4" fmla="*/ 5 w 182"/>
                  <a:gd name="T5" fmla="*/ 27 h 137"/>
                  <a:gd name="T6" fmla="*/ 2 w 182"/>
                  <a:gd name="T7" fmla="*/ 42 h 137"/>
                  <a:gd name="T8" fmla="*/ 0 w 182"/>
                  <a:gd name="T9" fmla="*/ 57 h 137"/>
                  <a:gd name="T10" fmla="*/ 0 w 182"/>
                  <a:gd name="T11" fmla="*/ 67 h 137"/>
                  <a:gd name="T12" fmla="*/ 2 w 182"/>
                  <a:gd name="T13" fmla="*/ 76 h 137"/>
                  <a:gd name="T14" fmla="*/ 4 w 182"/>
                  <a:gd name="T15" fmla="*/ 76 h 137"/>
                  <a:gd name="T16" fmla="*/ 5 w 182"/>
                  <a:gd name="T17" fmla="*/ 78 h 137"/>
                  <a:gd name="T18" fmla="*/ 5 w 182"/>
                  <a:gd name="T19" fmla="*/ 69 h 137"/>
                  <a:gd name="T20" fmla="*/ 4 w 182"/>
                  <a:gd name="T21" fmla="*/ 57 h 137"/>
                  <a:gd name="T22" fmla="*/ 5 w 182"/>
                  <a:gd name="T23" fmla="*/ 44 h 137"/>
                  <a:gd name="T24" fmla="*/ 9 w 182"/>
                  <a:gd name="T25" fmla="*/ 31 h 137"/>
                  <a:gd name="T26" fmla="*/ 15 w 182"/>
                  <a:gd name="T27" fmla="*/ 17 h 137"/>
                  <a:gd name="T28" fmla="*/ 21 w 182"/>
                  <a:gd name="T29" fmla="*/ 6 h 137"/>
                  <a:gd name="T30" fmla="*/ 21 w 182"/>
                  <a:gd name="T31" fmla="*/ 2 h 137"/>
                  <a:gd name="T32" fmla="*/ 21 w 182"/>
                  <a:gd name="T33" fmla="*/ 0 h 137"/>
                  <a:gd name="T34" fmla="*/ 142 w 182"/>
                  <a:gd name="T35" fmla="*/ 137 h 137"/>
                  <a:gd name="T36" fmla="*/ 155 w 182"/>
                  <a:gd name="T37" fmla="*/ 126 h 137"/>
                  <a:gd name="T38" fmla="*/ 169 w 182"/>
                  <a:gd name="T39" fmla="*/ 110 h 137"/>
                  <a:gd name="T40" fmla="*/ 172 w 182"/>
                  <a:gd name="T41" fmla="*/ 103 h 137"/>
                  <a:gd name="T42" fmla="*/ 176 w 182"/>
                  <a:gd name="T43" fmla="*/ 95 h 137"/>
                  <a:gd name="T44" fmla="*/ 180 w 182"/>
                  <a:gd name="T45" fmla="*/ 86 h 137"/>
                  <a:gd name="T46" fmla="*/ 182 w 182"/>
                  <a:gd name="T47" fmla="*/ 76 h 137"/>
                  <a:gd name="T48" fmla="*/ 180 w 182"/>
                  <a:gd name="T49" fmla="*/ 76 h 137"/>
                  <a:gd name="T50" fmla="*/ 178 w 182"/>
                  <a:gd name="T51" fmla="*/ 76 h 137"/>
                  <a:gd name="T52" fmla="*/ 172 w 182"/>
                  <a:gd name="T53" fmla="*/ 95 h 137"/>
                  <a:gd name="T54" fmla="*/ 165 w 182"/>
                  <a:gd name="T55" fmla="*/ 110 h 137"/>
                  <a:gd name="T56" fmla="*/ 152 w 182"/>
                  <a:gd name="T57" fmla="*/ 124 h 137"/>
                  <a:gd name="T58" fmla="*/ 138 w 182"/>
                  <a:gd name="T59" fmla="*/ 133 h 137"/>
                  <a:gd name="T60" fmla="*/ 140 w 182"/>
                  <a:gd name="T61" fmla="*/ 135 h 137"/>
                  <a:gd name="T62" fmla="*/ 142 w 182"/>
                  <a:gd name="T63" fmla="*/ 137 h 13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82"/>
                  <a:gd name="T97" fmla="*/ 0 h 137"/>
                  <a:gd name="T98" fmla="*/ 182 w 182"/>
                  <a:gd name="T99" fmla="*/ 137 h 13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1" name="Freeform 491">
                <a:extLst>
                  <a:ext uri="{FF2B5EF4-FFF2-40B4-BE49-F238E27FC236}">
                    <a16:creationId xmlns:a16="http://schemas.microsoft.com/office/drawing/2014/main" id="{3A70E9E7-603A-428B-A7A0-DD38C74F57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>
                  <a:gd name="T0" fmla="*/ 19 w 178"/>
                  <a:gd name="T1" fmla="*/ 0 h 133"/>
                  <a:gd name="T2" fmla="*/ 11 w 178"/>
                  <a:gd name="T3" fmla="*/ 14 h 133"/>
                  <a:gd name="T4" fmla="*/ 5 w 178"/>
                  <a:gd name="T5" fmla="*/ 27 h 133"/>
                  <a:gd name="T6" fmla="*/ 2 w 178"/>
                  <a:gd name="T7" fmla="*/ 40 h 133"/>
                  <a:gd name="T8" fmla="*/ 0 w 178"/>
                  <a:gd name="T9" fmla="*/ 55 h 133"/>
                  <a:gd name="T10" fmla="*/ 0 w 178"/>
                  <a:gd name="T11" fmla="*/ 65 h 133"/>
                  <a:gd name="T12" fmla="*/ 2 w 178"/>
                  <a:gd name="T13" fmla="*/ 74 h 133"/>
                  <a:gd name="T14" fmla="*/ 3 w 178"/>
                  <a:gd name="T15" fmla="*/ 76 h 133"/>
                  <a:gd name="T16" fmla="*/ 5 w 178"/>
                  <a:gd name="T17" fmla="*/ 76 h 133"/>
                  <a:gd name="T18" fmla="*/ 5 w 178"/>
                  <a:gd name="T19" fmla="*/ 76 h 133"/>
                  <a:gd name="T20" fmla="*/ 5 w 178"/>
                  <a:gd name="T21" fmla="*/ 74 h 133"/>
                  <a:gd name="T22" fmla="*/ 5 w 178"/>
                  <a:gd name="T23" fmla="*/ 74 h 133"/>
                  <a:gd name="T24" fmla="*/ 3 w 178"/>
                  <a:gd name="T25" fmla="*/ 74 h 133"/>
                  <a:gd name="T26" fmla="*/ 5 w 178"/>
                  <a:gd name="T27" fmla="*/ 74 h 133"/>
                  <a:gd name="T28" fmla="*/ 5 w 178"/>
                  <a:gd name="T29" fmla="*/ 72 h 133"/>
                  <a:gd name="T30" fmla="*/ 3 w 178"/>
                  <a:gd name="T31" fmla="*/ 65 h 133"/>
                  <a:gd name="T32" fmla="*/ 3 w 178"/>
                  <a:gd name="T33" fmla="*/ 55 h 133"/>
                  <a:gd name="T34" fmla="*/ 5 w 178"/>
                  <a:gd name="T35" fmla="*/ 42 h 133"/>
                  <a:gd name="T36" fmla="*/ 7 w 178"/>
                  <a:gd name="T37" fmla="*/ 29 h 133"/>
                  <a:gd name="T38" fmla="*/ 13 w 178"/>
                  <a:gd name="T39" fmla="*/ 17 h 133"/>
                  <a:gd name="T40" fmla="*/ 19 w 178"/>
                  <a:gd name="T41" fmla="*/ 6 h 133"/>
                  <a:gd name="T42" fmla="*/ 19 w 178"/>
                  <a:gd name="T43" fmla="*/ 4 h 133"/>
                  <a:gd name="T44" fmla="*/ 19 w 178"/>
                  <a:gd name="T45" fmla="*/ 0 h 133"/>
                  <a:gd name="T46" fmla="*/ 138 w 178"/>
                  <a:gd name="T47" fmla="*/ 133 h 133"/>
                  <a:gd name="T48" fmla="*/ 151 w 178"/>
                  <a:gd name="T49" fmla="*/ 122 h 133"/>
                  <a:gd name="T50" fmla="*/ 165 w 178"/>
                  <a:gd name="T51" fmla="*/ 108 h 133"/>
                  <a:gd name="T52" fmla="*/ 172 w 178"/>
                  <a:gd name="T53" fmla="*/ 93 h 133"/>
                  <a:gd name="T54" fmla="*/ 178 w 178"/>
                  <a:gd name="T55" fmla="*/ 74 h 133"/>
                  <a:gd name="T56" fmla="*/ 176 w 178"/>
                  <a:gd name="T57" fmla="*/ 74 h 133"/>
                  <a:gd name="T58" fmla="*/ 174 w 178"/>
                  <a:gd name="T59" fmla="*/ 76 h 133"/>
                  <a:gd name="T60" fmla="*/ 169 w 178"/>
                  <a:gd name="T61" fmla="*/ 93 h 133"/>
                  <a:gd name="T62" fmla="*/ 161 w 178"/>
                  <a:gd name="T63" fmla="*/ 108 h 133"/>
                  <a:gd name="T64" fmla="*/ 148 w 178"/>
                  <a:gd name="T65" fmla="*/ 120 h 133"/>
                  <a:gd name="T66" fmla="*/ 134 w 178"/>
                  <a:gd name="T67" fmla="*/ 131 h 133"/>
                  <a:gd name="T68" fmla="*/ 136 w 178"/>
                  <a:gd name="T69" fmla="*/ 131 h 133"/>
                  <a:gd name="T70" fmla="*/ 138 w 178"/>
                  <a:gd name="T71" fmla="*/ 133 h 13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78"/>
                  <a:gd name="T109" fmla="*/ 0 h 133"/>
                  <a:gd name="T110" fmla="*/ 178 w 178"/>
                  <a:gd name="T111" fmla="*/ 133 h 13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2" name="Freeform 492">
                <a:extLst>
                  <a:ext uri="{FF2B5EF4-FFF2-40B4-BE49-F238E27FC236}">
                    <a16:creationId xmlns:a16="http://schemas.microsoft.com/office/drawing/2014/main" id="{891BB297-612B-4E27-8D7A-91334FAAD1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>
                  <a:gd name="T0" fmla="*/ 17 w 174"/>
                  <a:gd name="T1" fmla="*/ 0 h 127"/>
                  <a:gd name="T2" fmla="*/ 11 w 174"/>
                  <a:gd name="T3" fmla="*/ 11 h 127"/>
                  <a:gd name="T4" fmla="*/ 5 w 174"/>
                  <a:gd name="T5" fmla="*/ 25 h 127"/>
                  <a:gd name="T6" fmla="*/ 1 w 174"/>
                  <a:gd name="T7" fmla="*/ 38 h 127"/>
                  <a:gd name="T8" fmla="*/ 0 w 174"/>
                  <a:gd name="T9" fmla="*/ 51 h 127"/>
                  <a:gd name="T10" fmla="*/ 1 w 174"/>
                  <a:gd name="T11" fmla="*/ 63 h 127"/>
                  <a:gd name="T12" fmla="*/ 1 w 174"/>
                  <a:gd name="T13" fmla="*/ 72 h 127"/>
                  <a:gd name="T14" fmla="*/ 3 w 174"/>
                  <a:gd name="T15" fmla="*/ 72 h 127"/>
                  <a:gd name="T16" fmla="*/ 7 w 174"/>
                  <a:gd name="T17" fmla="*/ 72 h 127"/>
                  <a:gd name="T18" fmla="*/ 5 w 174"/>
                  <a:gd name="T19" fmla="*/ 72 h 127"/>
                  <a:gd name="T20" fmla="*/ 5 w 174"/>
                  <a:gd name="T21" fmla="*/ 72 h 127"/>
                  <a:gd name="T22" fmla="*/ 3 w 174"/>
                  <a:gd name="T23" fmla="*/ 70 h 127"/>
                  <a:gd name="T24" fmla="*/ 1 w 174"/>
                  <a:gd name="T25" fmla="*/ 70 h 127"/>
                  <a:gd name="T26" fmla="*/ 3 w 174"/>
                  <a:gd name="T27" fmla="*/ 68 h 127"/>
                  <a:gd name="T28" fmla="*/ 5 w 174"/>
                  <a:gd name="T29" fmla="*/ 66 h 127"/>
                  <a:gd name="T30" fmla="*/ 3 w 174"/>
                  <a:gd name="T31" fmla="*/ 59 h 127"/>
                  <a:gd name="T32" fmla="*/ 3 w 174"/>
                  <a:gd name="T33" fmla="*/ 51 h 127"/>
                  <a:gd name="T34" fmla="*/ 5 w 174"/>
                  <a:gd name="T35" fmla="*/ 40 h 127"/>
                  <a:gd name="T36" fmla="*/ 7 w 174"/>
                  <a:gd name="T37" fmla="*/ 27 h 127"/>
                  <a:gd name="T38" fmla="*/ 11 w 174"/>
                  <a:gd name="T39" fmla="*/ 15 h 127"/>
                  <a:gd name="T40" fmla="*/ 19 w 174"/>
                  <a:gd name="T41" fmla="*/ 6 h 127"/>
                  <a:gd name="T42" fmla="*/ 17 w 174"/>
                  <a:gd name="T43" fmla="*/ 2 h 127"/>
                  <a:gd name="T44" fmla="*/ 17 w 174"/>
                  <a:gd name="T45" fmla="*/ 0 h 127"/>
                  <a:gd name="T46" fmla="*/ 134 w 174"/>
                  <a:gd name="T47" fmla="*/ 127 h 127"/>
                  <a:gd name="T48" fmla="*/ 148 w 174"/>
                  <a:gd name="T49" fmla="*/ 118 h 127"/>
                  <a:gd name="T50" fmla="*/ 161 w 174"/>
                  <a:gd name="T51" fmla="*/ 104 h 127"/>
                  <a:gd name="T52" fmla="*/ 168 w 174"/>
                  <a:gd name="T53" fmla="*/ 89 h 127"/>
                  <a:gd name="T54" fmla="*/ 174 w 174"/>
                  <a:gd name="T55" fmla="*/ 70 h 127"/>
                  <a:gd name="T56" fmla="*/ 172 w 174"/>
                  <a:gd name="T57" fmla="*/ 72 h 127"/>
                  <a:gd name="T58" fmla="*/ 170 w 174"/>
                  <a:gd name="T59" fmla="*/ 72 h 127"/>
                  <a:gd name="T60" fmla="*/ 165 w 174"/>
                  <a:gd name="T61" fmla="*/ 89 h 127"/>
                  <a:gd name="T62" fmla="*/ 155 w 174"/>
                  <a:gd name="T63" fmla="*/ 103 h 127"/>
                  <a:gd name="T64" fmla="*/ 144 w 174"/>
                  <a:gd name="T65" fmla="*/ 116 h 127"/>
                  <a:gd name="T66" fmla="*/ 130 w 174"/>
                  <a:gd name="T67" fmla="*/ 125 h 127"/>
                  <a:gd name="T68" fmla="*/ 132 w 174"/>
                  <a:gd name="T69" fmla="*/ 127 h 127"/>
                  <a:gd name="T70" fmla="*/ 134 w 174"/>
                  <a:gd name="T71" fmla="*/ 127 h 12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74"/>
                  <a:gd name="T109" fmla="*/ 0 h 127"/>
                  <a:gd name="T110" fmla="*/ 174 w 174"/>
                  <a:gd name="T111" fmla="*/ 127 h 12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3" name="Freeform 493">
                <a:extLst>
                  <a:ext uri="{FF2B5EF4-FFF2-40B4-BE49-F238E27FC236}">
                    <a16:creationId xmlns:a16="http://schemas.microsoft.com/office/drawing/2014/main" id="{76879DFE-A0B3-4E7C-B657-67CF25D5B4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>
                  <a:gd name="T0" fmla="*/ 16 w 171"/>
                  <a:gd name="T1" fmla="*/ 0 h 125"/>
                  <a:gd name="T2" fmla="*/ 10 w 171"/>
                  <a:gd name="T3" fmla="*/ 11 h 125"/>
                  <a:gd name="T4" fmla="*/ 4 w 171"/>
                  <a:gd name="T5" fmla="*/ 23 h 125"/>
                  <a:gd name="T6" fmla="*/ 2 w 171"/>
                  <a:gd name="T7" fmla="*/ 36 h 125"/>
                  <a:gd name="T8" fmla="*/ 0 w 171"/>
                  <a:gd name="T9" fmla="*/ 49 h 125"/>
                  <a:gd name="T10" fmla="*/ 0 w 171"/>
                  <a:gd name="T11" fmla="*/ 59 h 125"/>
                  <a:gd name="T12" fmla="*/ 2 w 171"/>
                  <a:gd name="T13" fmla="*/ 66 h 125"/>
                  <a:gd name="T14" fmla="*/ 4 w 171"/>
                  <a:gd name="T15" fmla="*/ 64 h 125"/>
                  <a:gd name="T16" fmla="*/ 6 w 171"/>
                  <a:gd name="T17" fmla="*/ 61 h 125"/>
                  <a:gd name="T18" fmla="*/ 4 w 171"/>
                  <a:gd name="T19" fmla="*/ 55 h 125"/>
                  <a:gd name="T20" fmla="*/ 4 w 171"/>
                  <a:gd name="T21" fmla="*/ 49 h 125"/>
                  <a:gd name="T22" fmla="*/ 6 w 171"/>
                  <a:gd name="T23" fmla="*/ 38 h 125"/>
                  <a:gd name="T24" fmla="*/ 8 w 171"/>
                  <a:gd name="T25" fmla="*/ 27 h 125"/>
                  <a:gd name="T26" fmla="*/ 12 w 171"/>
                  <a:gd name="T27" fmla="*/ 17 h 125"/>
                  <a:gd name="T28" fmla="*/ 18 w 171"/>
                  <a:gd name="T29" fmla="*/ 8 h 125"/>
                  <a:gd name="T30" fmla="*/ 18 w 171"/>
                  <a:gd name="T31" fmla="*/ 4 h 125"/>
                  <a:gd name="T32" fmla="*/ 16 w 171"/>
                  <a:gd name="T33" fmla="*/ 0 h 125"/>
                  <a:gd name="T34" fmla="*/ 2 w 171"/>
                  <a:gd name="T35" fmla="*/ 68 h 125"/>
                  <a:gd name="T36" fmla="*/ 2 w 171"/>
                  <a:gd name="T37" fmla="*/ 70 h 125"/>
                  <a:gd name="T38" fmla="*/ 2 w 171"/>
                  <a:gd name="T39" fmla="*/ 70 h 125"/>
                  <a:gd name="T40" fmla="*/ 6 w 171"/>
                  <a:gd name="T41" fmla="*/ 70 h 125"/>
                  <a:gd name="T42" fmla="*/ 8 w 171"/>
                  <a:gd name="T43" fmla="*/ 72 h 125"/>
                  <a:gd name="T44" fmla="*/ 8 w 171"/>
                  <a:gd name="T45" fmla="*/ 70 h 125"/>
                  <a:gd name="T46" fmla="*/ 6 w 171"/>
                  <a:gd name="T47" fmla="*/ 70 h 125"/>
                  <a:gd name="T48" fmla="*/ 4 w 171"/>
                  <a:gd name="T49" fmla="*/ 70 h 125"/>
                  <a:gd name="T50" fmla="*/ 2 w 171"/>
                  <a:gd name="T51" fmla="*/ 68 h 125"/>
                  <a:gd name="T52" fmla="*/ 131 w 171"/>
                  <a:gd name="T53" fmla="*/ 125 h 125"/>
                  <a:gd name="T54" fmla="*/ 145 w 171"/>
                  <a:gd name="T55" fmla="*/ 114 h 125"/>
                  <a:gd name="T56" fmla="*/ 158 w 171"/>
                  <a:gd name="T57" fmla="*/ 102 h 125"/>
                  <a:gd name="T58" fmla="*/ 166 w 171"/>
                  <a:gd name="T59" fmla="*/ 87 h 125"/>
                  <a:gd name="T60" fmla="*/ 171 w 171"/>
                  <a:gd name="T61" fmla="*/ 70 h 125"/>
                  <a:gd name="T62" fmla="*/ 169 w 171"/>
                  <a:gd name="T63" fmla="*/ 70 h 125"/>
                  <a:gd name="T64" fmla="*/ 167 w 171"/>
                  <a:gd name="T65" fmla="*/ 70 h 125"/>
                  <a:gd name="T66" fmla="*/ 162 w 171"/>
                  <a:gd name="T67" fmla="*/ 85 h 125"/>
                  <a:gd name="T68" fmla="*/ 152 w 171"/>
                  <a:gd name="T69" fmla="*/ 101 h 125"/>
                  <a:gd name="T70" fmla="*/ 141 w 171"/>
                  <a:gd name="T71" fmla="*/ 114 h 125"/>
                  <a:gd name="T72" fmla="*/ 128 w 171"/>
                  <a:gd name="T73" fmla="*/ 123 h 125"/>
                  <a:gd name="T74" fmla="*/ 129 w 171"/>
                  <a:gd name="T75" fmla="*/ 123 h 125"/>
                  <a:gd name="T76" fmla="*/ 131 w 171"/>
                  <a:gd name="T77" fmla="*/ 125 h 12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71"/>
                  <a:gd name="T118" fmla="*/ 0 h 125"/>
                  <a:gd name="T119" fmla="*/ 171 w 171"/>
                  <a:gd name="T120" fmla="*/ 125 h 125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4" name="Freeform 494">
                <a:extLst>
                  <a:ext uri="{FF2B5EF4-FFF2-40B4-BE49-F238E27FC236}">
                    <a16:creationId xmlns:a16="http://schemas.microsoft.com/office/drawing/2014/main" id="{30C1648A-D249-4AB0-87EC-A88E4D829D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>
                  <a:gd name="T0" fmla="*/ 16 w 167"/>
                  <a:gd name="T1" fmla="*/ 0 h 119"/>
                  <a:gd name="T2" fmla="*/ 8 w 167"/>
                  <a:gd name="T3" fmla="*/ 9 h 119"/>
                  <a:gd name="T4" fmla="*/ 4 w 167"/>
                  <a:gd name="T5" fmla="*/ 21 h 119"/>
                  <a:gd name="T6" fmla="*/ 2 w 167"/>
                  <a:gd name="T7" fmla="*/ 34 h 119"/>
                  <a:gd name="T8" fmla="*/ 0 w 167"/>
                  <a:gd name="T9" fmla="*/ 45 h 119"/>
                  <a:gd name="T10" fmla="*/ 0 w 167"/>
                  <a:gd name="T11" fmla="*/ 53 h 119"/>
                  <a:gd name="T12" fmla="*/ 2 w 167"/>
                  <a:gd name="T13" fmla="*/ 60 h 119"/>
                  <a:gd name="T14" fmla="*/ 4 w 167"/>
                  <a:gd name="T15" fmla="*/ 57 h 119"/>
                  <a:gd name="T16" fmla="*/ 4 w 167"/>
                  <a:gd name="T17" fmla="*/ 53 h 119"/>
                  <a:gd name="T18" fmla="*/ 4 w 167"/>
                  <a:gd name="T19" fmla="*/ 49 h 119"/>
                  <a:gd name="T20" fmla="*/ 4 w 167"/>
                  <a:gd name="T21" fmla="*/ 45 h 119"/>
                  <a:gd name="T22" fmla="*/ 6 w 167"/>
                  <a:gd name="T23" fmla="*/ 36 h 119"/>
                  <a:gd name="T24" fmla="*/ 8 w 167"/>
                  <a:gd name="T25" fmla="*/ 24 h 119"/>
                  <a:gd name="T26" fmla="*/ 10 w 167"/>
                  <a:gd name="T27" fmla="*/ 15 h 119"/>
                  <a:gd name="T28" fmla="*/ 16 w 167"/>
                  <a:gd name="T29" fmla="*/ 7 h 119"/>
                  <a:gd name="T30" fmla="*/ 16 w 167"/>
                  <a:gd name="T31" fmla="*/ 4 h 119"/>
                  <a:gd name="T32" fmla="*/ 16 w 167"/>
                  <a:gd name="T33" fmla="*/ 0 h 119"/>
                  <a:gd name="T34" fmla="*/ 2 w 167"/>
                  <a:gd name="T35" fmla="*/ 66 h 119"/>
                  <a:gd name="T36" fmla="*/ 2 w 167"/>
                  <a:gd name="T37" fmla="*/ 66 h 119"/>
                  <a:gd name="T38" fmla="*/ 4 w 167"/>
                  <a:gd name="T39" fmla="*/ 66 h 119"/>
                  <a:gd name="T40" fmla="*/ 6 w 167"/>
                  <a:gd name="T41" fmla="*/ 68 h 119"/>
                  <a:gd name="T42" fmla="*/ 8 w 167"/>
                  <a:gd name="T43" fmla="*/ 68 h 119"/>
                  <a:gd name="T44" fmla="*/ 8 w 167"/>
                  <a:gd name="T45" fmla="*/ 68 h 119"/>
                  <a:gd name="T46" fmla="*/ 8 w 167"/>
                  <a:gd name="T47" fmla="*/ 68 h 119"/>
                  <a:gd name="T48" fmla="*/ 8 w 167"/>
                  <a:gd name="T49" fmla="*/ 68 h 119"/>
                  <a:gd name="T50" fmla="*/ 6 w 167"/>
                  <a:gd name="T51" fmla="*/ 68 h 119"/>
                  <a:gd name="T52" fmla="*/ 6 w 167"/>
                  <a:gd name="T53" fmla="*/ 68 h 119"/>
                  <a:gd name="T54" fmla="*/ 6 w 167"/>
                  <a:gd name="T55" fmla="*/ 66 h 119"/>
                  <a:gd name="T56" fmla="*/ 6 w 167"/>
                  <a:gd name="T57" fmla="*/ 66 h 119"/>
                  <a:gd name="T58" fmla="*/ 4 w 167"/>
                  <a:gd name="T59" fmla="*/ 66 h 119"/>
                  <a:gd name="T60" fmla="*/ 2 w 167"/>
                  <a:gd name="T61" fmla="*/ 66 h 119"/>
                  <a:gd name="T62" fmla="*/ 127 w 167"/>
                  <a:gd name="T63" fmla="*/ 119 h 119"/>
                  <a:gd name="T64" fmla="*/ 141 w 167"/>
                  <a:gd name="T65" fmla="*/ 110 h 119"/>
                  <a:gd name="T66" fmla="*/ 152 w 167"/>
                  <a:gd name="T67" fmla="*/ 97 h 119"/>
                  <a:gd name="T68" fmla="*/ 162 w 167"/>
                  <a:gd name="T69" fmla="*/ 83 h 119"/>
                  <a:gd name="T70" fmla="*/ 167 w 167"/>
                  <a:gd name="T71" fmla="*/ 66 h 119"/>
                  <a:gd name="T72" fmla="*/ 165 w 167"/>
                  <a:gd name="T73" fmla="*/ 66 h 119"/>
                  <a:gd name="T74" fmla="*/ 164 w 167"/>
                  <a:gd name="T75" fmla="*/ 66 h 119"/>
                  <a:gd name="T76" fmla="*/ 158 w 167"/>
                  <a:gd name="T77" fmla="*/ 81 h 119"/>
                  <a:gd name="T78" fmla="*/ 148 w 167"/>
                  <a:gd name="T79" fmla="*/ 97 h 119"/>
                  <a:gd name="T80" fmla="*/ 137 w 167"/>
                  <a:gd name="T81" fmla="*/ 108 h 119"/>
                  <a:gd name="T82" fmla="*/ 124 w 167"/>
                  <a:gd name="T83" fmla="*/ 117 h 119"/>
                  <a:gd name="T84" fmla="*/ 126 w 167"/>
                  <a:gd name="T85" fmla="*/ 119 h 119"/>
                  <a:gd name="T86" fmla="*/ 127 w 167"/>
                  <a:gd name="T87" fmla="*/ 119 h 11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67"/>
                  <a:gd name="T133" fmla="*/ 0 h 119"/>
                  <a:gd name="T134" fmla="*/ 167 w 167"/>
                  <a:gd name="T135" fmla="*/ 119 h 11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5" name="Freeform 495">
                <a:extLst>
                  <a:ext uri="{FF2B5EF4-FFF2-40B4-BE49-F238E27FC236}">
                    <a16:creationId xmlns:a16="http://schemas.microsoft.com/office/drawing/2014/main" id="{C5600D75-4E0A-40A2-A5C7-B6C33C8DCB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>
                  <a:gd name="T0" fmla="*/ 14 w 163"/>
                  <a:gd name="T1" fmla="*/ 0 h 115"/>
                  <a:gd name="T2" fmla="*/ 8 w 163"/>
                  <a:gd name="T3" fmla="*/ 9 h 115"/>
                  <a:gd name="T4" fmla="*/ 4 w 163"/>
                  <a:gd name="T5" fmla="*/ 19 h 115"/>
                  <a:gd name="T6" fmla="*/ 2 w 163"/>
                  <a:gd name="T7" fmla="*/ 30 h 115"/>
                  <a:gd name="T8" fmla="*/ 0 w 163"/>
                  <a:gd name="T9" fmla="*/ 41 h 115"/>
                  <a:gd name="T10" fmla="*/ 0 w 163"/>
                  <a:gd name="T11" fmla="*/ 47 h 115"/>
                  <a:gd name="T12" fmla="*/ 2 w 163"/>
                  <a:gd name="T13" fmla="*/ 53 h 115"/>
                  <a:gd name="T14" fmla="*/ 2 w 163"/>
                  <a:gd name="T15" fmla="*/ 49 h 115"/>
                  <a:gd name="T16" fmla="*/ 4 w 163"/>
                  <a:gd name="T17" fmla="*/ 45 h 115"/>
                  <a:gd name="T18" fmla="*/ 4 w 163"/>
                  <a:gd name="T19" fmla="*/ 43 h 115"/>
                  <a:gd name="T20" fmla="*/ 4 w 163"/>
                  <a:gd name="T21" fmla="*/ 41 h 115"/>
                  <a:gd name="T22" fmla="*/ 4 w 163"/>
                  <a:gd name="T23" fmla="*/ 34 h 115"/>
                  <a:gd name="T24" fmla="*/ 6 w 163"/>
                  <a:gd name="T25" fmla="*/ 24 h 115"/>
                  <a:gd name="T26" fmla="*/ 10 w 163"/>
                  <a:gd name="T27" fmla="*/ 15 h 115"/>
                  <a:gd name="T28" fmla="*/ 12 w 163"/>
                  <a:gd name="T29" fmla="*/ 7 h 115"/>
                  <a:gd name="T30" fmla="*/ 14 w 163"/>
                  <a:gd name="T31" fmla="*/ 3 h 115"/>
                  <a:gd name="T32" fmla="*/ 14 w 163"/>
                  <a:gd name="T33" fmla="*/ 0 h 115"/>
                  <a:gd name="T34" fmla="*/ 2 w 163"/>
                  <a:gd name="T35" fmla="*/ 62 h 115"/>
                  <a:gd name="T36" fmla="*/ 4 w 163"/>
                  <a:gd name="T37" fmla="*/ 62 h 115"/>
                  <a:gd name="T38" fmla="*/ 4 w 163"/>
                  <a:gd name="T39" fmla="*/ 64 h 115"/>
                  <a:gd name="T40" fmla="*/ 6 w 163"/>
                  <a:gd name="T41" fmla="*/ 64 h 115"/>
                  <a:gd name="T42" fmla="*/ 8 w 163"/>
                  <a:gd name="T43" fmla="*/ 66 h 115"/>
                  <a:gd name="T44" fmla="*/ 8 w 163"/>
                  <a:gd name="T45" fmla="*/ 64 h 115"/>
                  <a:gd name="T46" fmla="*/ 8 w 163"/>
                  <a:gd name="T47" fmla="*/ 64 h 115"/>
                  <a:gd name="T48" fmla="*/ 6 w 163"/>
                  <a:gd name="T49" fmla="*/ 64 h 115"/>
                  <a:gd name="T50" fmla="*/ 4 w 163"/>
                  <a:gd name="T51" fmla="*/ 64 h 115"/>
                  <a:gd name="T52" fmla="*/ 4 w 163"/>
                  <a:gd name="T53" fmla="*/ 64 h 115"/>
                  <a:gd name="T54" fmla="*/ 4 w 163"/>
                  <a:gd name="T55" fmla="*/ 62 h 115"/>
                  <a:gd name="T56" fmla="*/ 4 w 163"/>
                  <a:gd name="T57" fmla="*/ 62 h 115"/>
                  <a:gd name="T58" fmla="*/ 4 w 163"/>
                  <a:gd name="T59" fmla="*/ 62 h 115"/>
                  <a:gd name="T60" fmla="*/ 2 w 163"/>
                  <a:gd name="T61" fmla="*/ 62 h 115"/>
                  <a:gd name="T62" fmla="*/ 124 w 163"/>
                  <a:gd name="T63" fmla="*/ 115 h 115"/>
                  <a:gd name="T64" fmla="*/ 137 w 163"/>
                  <a:gd name="T65" fmla="*/ 106 h 115"/>
                  <a:gd name="T66" fmla="*/ 148 w 163"/>
                  <a:gd name="T67" fmla="*/ 93 h 115"/>
                  <a:gd name="T68" fmla="*/ 158 w 163"/>
                  <a:gd name="T69" fmla="*/ 77 h 115"/>
                  <a:gd name="T70" fmla="*/ 163 w 163"/>
                  <a:gd name="T71" fmla="*/ 62 h 115"/>
                  <a:gd name="T72" fmla="*/ 162 w 163"/>
                  <a:gd name="T73" fmla="*/ 62 h 115"/>
                  <a:gd name="T74" fmla="*/ 160 w 163"/>
                  <a:gd name="T75" fmla="*/ 62 h 115"/>
                  <a:gd name="T76" fmla="*/ 154 w 163"/>
                  <a:gd name="T77" fmla="*/ 77 h 115"/>
                  <a:gd name="T78" fmla="*/ 144 w 163"/>
                  <a:gd name="T79" fmla="*/ 93 h 115"/>
                  <a:gd name="T80" fmla="*/ 133 w 163"/>
                  <a:gd name="T81" fmla="*/ 104 h 115"/>
                  <a:gd name="T82" fmla="*/ 120 w 163"/>
                  <a:gd name="T83" fmla="*/ 111 h 115"/>
                  <a:gd name="T84" fmla="*/ 122 w 163"/>
                  <a:gd name="T85" fmla="*/ 113 h 115"/>
                  <a:gd name="T86" fmla="*/ 124 w 163"/>
                  <a:gd name="T87" fmla="*/ 115 h 11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63"/>
                  <a:gd name="T133" fmla="*/ 0 h 115"/>
                  <a:gd name="T134" fmla="*/ 163 w 163"/>
                  <a:gd name="T135" fmla="*/ 115 h 11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6" name="Freeform 496">
                <a:extLst>
                  <a:ext uri="{FF2B5EF4-FFF2-40B4-BE49-F238E27FC236}">
                    <a16:creationId xmlns:a16="http://schemas.microsoft.com/office/drawing/2014/main" id="{89192917-2727-4381-890F-0EE136C2F0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>
                  <a:gd name="T0" fmla="*/ 12 w 160"/>
                  <a:gd name="T1" fmla="*/ 0 h 110"/>
                  <a:gd name="T2" fmla="*/ 6 w 160"/>
                  <a:gd name="T3" fmla="*/ 8 h 110"/>
                  <a:gd name="T4" fmla="*/ 4 w 160"/>
                  <a:gd name="T5" fmla="*/ 17 h 110"/>
                  <a:gd name="T6" fmla="*/ 2 w 160"/>
                  <a:gd name="T7" fmla="*/ 29 h 110"/>
                  <a:gd name="T8" fmla="*/ 0 w 160"/>
                  <a:gd name="T9" fmla="*/ 38 h 110"/>
                  <a:gd name="T10" fmla="*/ 0 w 160"/>
                  <a:gd name="T11" fmla="*/ 42 h 110"/>
                  <a:gd name="T12" fmla="*/ 0 w 160"/>
                  <a:gd name="T13" fmla="*/ 46 h 110"/>
                  <a:gd name="T14" fmla="*/ 2 w 160"/>
                  <a:gd name="T15" fmla="*/ 42 h 110"/>
                  <a:gd name="T16" fmla="*/ 4 w 160"/>
                  <a:gd name="T17" fmla="*/ 36 h 110"/>
                  <a:gd name="T18" fmla="*/ 6 w 160"/>
                  <a:gd name="T19" fmla="*/ 23 h 110"/>
                  <a:gd name="T20" fmla="*/ 10 w 160"/>
                  <a:gd name="T21" fmla="*/ 10 h 110"/>
                  <a:gd name="T22" fmla="*/ 10 w 160"/>
                  <a:gd name="T23" fmla="*/ 4 h 110"/>
                  <a:gd name="T24" fmla="*/ 12 w 160"/>
                  <a:gd name="T25" fmla="*/ 0 h 110"/>
                  <a:gd name="T26" fmla="*/ 4 w 160"/>
                  <a:gd name="T27" fmla="*/ 61 h 110"/>
                  <a:gd name="T28" fmla="*/ 4 w 160"/>
                  <a:gd name="T29" fmla="*/ 61 h 110"/>
                  <a:gd name="T30" fmla="*/ 4 w 160"/>
                  <a:gd name="T31" fmla="*/ 61 h 110"/>
                  <a:gd name="T32" fmla="*/ 6 w 160"/>
                  <a:gd name="T33" fmla="*/ 63 h 110"/>
                  <a:gd name="T34" fmla="*/ 8 w 160"/>
                  <a:gd name="T35" fmla="*/ 63 h 110"/>
                  <a:gd name="T36" fmla="*/ 8 w 160"/>
                  <a:gd name="T37" fmla="*/ 63 h 110"/>
                  <a:gd name="T38" fmla="*/ 8 w 160"/>
                  <a:gd name="T39" fmla="*/ 61 h 110"/>
                  <a:gd name="T40" fmla="*/ 6 w 160"/>
                  <a:gd name="T41" fmla="*/ 61 h 110"/>
                  <a:gd name="T42" fmla="*/ 4 w 160"/>
                  <a:gd name="T43" fmla="*/ 61 h 110"/>
                  <a:gd name="T44" fmla="*/ 120 w 160"/>
                  <a:gd name="T45" fmla="*/ 110 h 110"/>
                  <a:gd name="T46" fmla="*/ 133 w 160"/>
                  <a:gd name="T47" fmla="*/ 101 h 110"/>
                  <a:gd name="T48" fmla="*/ 144 w 160"/>
                  <a:gd name="T49" fmla="*/ 90 h 110"/>
                  <a:gd name="T50" fmla="*/ 154 w 160"/>
                  <a:gd name="T51" fmla="*/ 74 h 110"/>
                  <a:gd name="T52" fmla="*/ 160 w 160"/>
                  <a:gd name="T53" fmla="*/ 59 h 110"/>
                  <a:gd name="T54" fmla="*/ 158 w 160"/>
                  <a:gd name="T55" fmla="*/ 59 h 110"/>
                  <a:gd name="T56" fmla="*/ 156 w 160"/>
                  <a:gd name="T57" fmla="*/ 59 h 110"/>
                  <a:gd name="T58" fmla="*/ 150 w 160"/>
                  <a:gd name="T59" fmla="*/ 74 h 110"/>
                  <a:gd name="T60" fmla="*/ 141 w 160"/>
                  <a:gd name="T61" fmla="*/ 88 h 110"/>
                  <a:gd name="T62" fmla="*/ 129 w 160"/>
                  <a:gd name="T63" fmla="*/ 99 h 110"/>
                  <a:gd name="T64" fmla="*/ 116 w 160"/>
                  <a:gd name="T65" fmla="*/ 108 h 110"/>
                  <a:gd name="T66" fmla="*/ 118 w 160"/>
                  <a:gd name="T67" fmla="*/ 108 h 110"/>
                  <a:gd name="T68" fmla="*/ 120 w 160"/>
                  <a:gd name="T69" fmla="*/ 110 h 11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60"/>
                  <a:gd name="T106" fmla="*/ 0 h 110"/>
                  <a:gd name="T107" fmla="*/ 160 w 160"/>
                  <a:gd name="T108" fmla="*/ 110 h 11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7" name="Freeform 497">
                <a:extLst>
                  <a:ext uri="{FF2B5EF4-FFF2-40B4-BE49-F238E27FC236}">
                    <a16:creationId xmlns:a16="http://schemas.microsoft.com/office/drawing/2014/main" id="{F456083C-D27F-42D1-ACC8-51488219E4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>
                  <a:gd name="T0" fmla="*/ 8 w 156"/>
                  <a:gd name="T1" fmla="*/ 0 h 104"/>
                  <a:gd name="T2" fmla="*/ 6 w 156"/>
                  <a:gd name="T3" fmla="*/ 8 h 104"/>
                  <a:gd name="T4" fmla="*/ 2 w 156"/>
                  <a:gd name="T5" fmla="*/ 17 h 104"/>
                  <a:gd name="T6" fmla="*/ 0 w 156"/>
                  <a:gd name="T7" fmla="*/ 27 h 104"/>
                  <a:gd name="T8" fmla="*/ 0 w 156"/>
                  <a:gd name="T9" fmla="*/ 34 h 104"/>
                  <a:gd name="T10" fmla="*/ 0 w 156"/>
                  <a:gd name="T11" fmla="*/ 36 h 104"/>
                  <a:gd name="T12" fmla="*/ 0 w 156"/>
                  <a:gd name="T13" fmla="*/ 38 h 104"/>
                  <a:gd name="T14" fmla="*/ 4 w 156"/>
                  <a:gd name="T15" fmla="*/ 31 h 104"/>
                  <a:gd name="T16" fmla="*/ 6 w 156"/>
                  <a:gd name="T17" fmla="*/ 23 h 104"/>
                  <a:gd name="T18" fmla="*/ 6 w 156"/>
                  <a:gd name="T19" fmla="*/ 19 h 104"/>
                  <a:gd name="T20" fmla="*/ 6 w 156"/>
                  <a:gd name="T21" fmla="*/ 17 h 104"/>
                  <a:gd name="T22" fmla="*/ 8 w 156"/>
                  <a:gd name="T23" fmla="*/ 8 h 104"/>
                  <a:gd name="T24" fmla="*/ 8 w 156"/>
                  <a:gd name="T25" fmla="*/ 0 h 104"/>
                  <a:gd name="T26" fmla="*/ 4 w 156"/>
                  <a:gd name="T27" fmla="*/ 57 h 104"/>
                  <a:gd name="T28" fmla="*/ 4 w 156"/>
                  <a:gd name="T29" fmla="*/ 57 h 104"/>
                  <a:gd name="T30" fmla="*/ 4 w 156"/>
                  <a:gd name="T31" fmla="*/ 59 h 104"/>
                  <a:gd name="T32" fmla="*/ 6 w 156"/>
                  <a:gd name="T33" fmla="*/ 59 h 104"/>
                  <a:gd name="T34" fmla="*/ 8 w 156"/>
                  <a:gd name="T35" fmla="*/ 59 h 104"/>
                  <a:gd name="T36" fmla="*/ 8 w 156"/>
                  <a:gd name="T37" fmla="*/ 59 h 104"/>
                  <a:gd name="T38" fmla="*/ 8 w 156"/>
                  <a:gd name="T39" fmla="*/ 57 h 104"/>
                  <a:gd name="T40" fmla="*/ 8 w 156"/>
                  <a:gd name="T41" fmla="*/ 57 h 104"/>
                  <a:gd name="T42" fmla="*/ 6 w 156"/>
                  <a:gd name="T43" fmla="*/ 57 h 104"/>
                  <a:gd name="T44" fmla="*/ 4 w 156"/>
                  <a:gd name="T45" fmla="*/ 57 h 104"/>
                  <a:gd name="T46" fmla="*/ 4 w 156"/>
                  <a:gd name="T47" fmla="*/ 57 h 104"/>
                  <a:gd name="T48" fmla="*/ 116 w 156"/>
                  <a:gd name="T49" fmla="*/ 104 h 104"/>
                  <a:gd name="T50" fmla="*/ 129 w 156"/>
                  <a:gd name="T51" fmla="*/ 97 h 104"/>
                  <a:gd name="T52" fmla="*/ 140 w 156"/>
                  <a:gd name="T53" fmla="*/ 86 h 104"/>
                  <a:gd name="T54" fmla="*/ 150 w 156"/>
                  <a:gd name="T55" fmla="*/ 70 h 104"/>
                  <a:gd name="T56" fmla="*/ 156 w 156"/>
                  <a:gd name="T57" fmla="*/ 55 h 104"/>
                  <a:gd name="T58" fmla="*/ 154 w 156"/>
                  <a:gd name="T59" fmla="*/ 55 h 104"/>
                  <a:gd name="T60" fmla="*/ 152 w 156"/>
                  <a:gd name="T61" fmla="*/ 55 h 104"/>
                  <a:gd name="T62" fmla="*/ 146 w 156"/>
                  <a:gd name="T63" fmla="*/ 70 h 104"/>
                  <a:gd name="T64" fmla="*/ 137 w 156"/>
                  <a:gd name="T65" fmla="*/ 84 h 104"/>
                  <a:gd name="T66" fmla="*/ 125 w 156"/>
                  <a:gd name="T67" fmla="*/ 95 h 104"/>
                  <a:gd name="T68" fmla="*/ 112 w 156"/>
                  <a:gd name="T69" fmla="*/ 103 h 104"/>
                  <a:gd name="T70" fmla="*/ 114 w 156"/>
                  <a:gd name="T71" fmla="*/ 104 h 104"/>
                  <a:gd name="T72" fmla="*/ 116 w 156"/>
                  <a:gd name="T73" fmla="*/ 104 h 10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6"/>
                  <a:gd name="T112" fmla="*/ 0 h 104"/>
                  <a:gd name="T113" fmla="*/ 156 w 156"/>
                  <a:gd name="T114" fmla="*/ 104 h 10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8" name="Freeform 498">
                <a:extLst>
                  <a:ext uri="{FF2B5EF4-FFF2-40B4-BE49-F238E27FC236}">
                    <a16:creationId xmlns:a16="http://schemas.microsoft.com/office/drawing/2014/main" id="{4B9B8980-F608-4A2F-9549-5A3E932459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>
                  <a:gd name="T0" fmla="*/ 6 w 152"/>
                  <a:gd name="T1" fmla="*/ 0 h 98"/>
                  <a:gd name="T2" fmla="*/ 2 w 152"/>
                  <a:gd name="T3" fmla="*/ 13 h 98"/>
                  <a:gd name="T4" fmla="*/ 0 w 152"/>
                  <a:gd name="T5" fmla="*/ 26 h 98"/>
                  <a:gd name="T6" fmla="*/ 4 w 152"/>
                  <a:gd name="T7" fmla="*/ 13 h 98"/>
                  <a:gd name="T8" fmla="*/ 6 w 152"/>
                  <a:gd name="T9" fmla="*/ 0 h 98"/>
                  <a:gd name="T10" fmla="*/ 4 w 152"/>
                  <a:gd name="T11" fmla="*/ 51 h 98"/>
                  <a:gd name="T12" fmla="*/ 4 w 152"/>
                  <a:gd name="T13" fmla="*/ 53 h 98"/>
                  <a:gd name="T14" fmla="*/ 4 w 152"/>
                  <a:gd name="T15" fmla="*/ 53 h 98"/>
                  <a:gd name="T16" fmla="*/ 6 w 152"/>
                  <a:gd name="T17" fmla="*/ 53 h 98"/>
                  <a:gd name="T18" fmla="*/ 9 w 152"/>
                  <a:gd name="T19" fmla="*/ 55 h 98"/>
                  <a:gd name="T20" fmla="*/ 8 w 152"/>
                  <a:gd name="T21" fmla="*/ 53 h 98"/>
                  <a:gd name="T22" fmla="*/ 8 w 152"/>
                  <a:gd name="T23" fmla="*/ 53 h 98"/>
                  <a:gd name="T24" fmla="*/ 6 w 152"/>
                  <a:gd name="T25" fmla="*/ 51 h 98"/>
                  <a:gd name="T26" fmla="*/ 4 w 152"/>
                  <a:gd name="T27" fmla="*/ 51 h 98"/>
                  <a:gd name="T28" fmla="*/ 4 w 152"/>
                  <a:gd name="T29" fmla="*/ 51 h 98"/>
                  <a:gd name="T30" fmla="*/ 4 w 152"/>
                  <a:gd name="T31" fmla="*/ 51 h 98"/>
                  <a:gd name="T32" fmla="*/ 112 w 152"/>
                  <a:gd name="T33" fmla="*/ 98 h 98"/>
                  <a:gd name="T34" fmla="*/ 125 w 152"/>
                  <a:gd name="T35" fmla="*/ 89 h 98"/>
                  <a:gd name="T36" fmla="*/ 137 w 152"/>
                  <a:gd name="T37" fmla="*/ 78 h 98"/>
                  <a:gd name="T38" fmla="*/ 146 w 152"/>
                  <a:gd name="T39" fmla="*/ 64 h 98"/>
                  <a:gd name="T40" fmla="*/ 152 w 152"/>
                  <a:gd name="T41" fmla="*/ 49 h 98"/>
                  <a:gd name="T42" fmla="*/ 150 w 152"/>
                  <a:gd name="T43" fmla="*/ 49 h 98"/>
                  <a:gd name="T44" fmla="*/ 148 w 152"/>
                  <a:gd name="T45" fmla="*/ 51 h 98"/>
                  <a:gd name="T46" fmla="*/ 142 w 152"/>
                  <a:gd name="T47" fmla="*/ 64 h 98"/>
                  <a:gd name="T48" fmla="*/ 133 w 152"/>
                  <a:gd name="T49" fmla="*/ 78 h 98"/>
                  <a:gd name="T50" fmla="*/ 121 w 152"/>
                  <a:gd name="T51" fmla="*/ 89 h 98"/>
                  <a:gd name="T52" fmla="*/ 108 w 152"/>
                  <a:gd name="T53" fmla="*/ 97 h 98"/>
                  <a:gd name="T54" fmla="*/ 110 w 152"/>
                  <a:gd name="T55" fmla="*/ 97 h 98"/>
                  <a:gd name="T56" fmla="*/ 112 w 152"/>
                  <a:gd name="T57" fmla="*/ 98 h 9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52"/>
                  <a:gd name="T88" fmla="*/ 0 h 98"/>
                  <a:gd name="T89" fmla="*/ 152 w 152"/>
                  <a:gd name="T90" fmla="*/ 98 h 9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9" name="Freeform 499">
                <a:extLst>
                  <a:ext uri="{FF2B5EF4-FFF2-40B4-BE49-F238E27FC236}">
                    <a16:creationId xmlns:a16="http://schemas.microsoft.com/office/drawing/2014/main" id="{FF5517A7-411D-421A-9319-16249366E5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>
                  <a:gd name="T0" fmla="*/ 0 w 146"/>
                  <a:gd name="T1" fmla="*/ 0 h 86"/>
                  <a:gd name="T2" fmla="*/ 0 w 146"/>
                  <a:gd name="T3" fmla="*/ 2 h 86"/>
                  <a:gd name="T4" fmla="*/ 0 w 146"/>
                  <a:gd name="T5" fmla="*/ 6 h 86"/>
                  <a:gd name="T6" fmla="*/ 0 w 146"/>
                  <a:gd name="T7" fmla="*/ 2 h 86"/>
                  <a:gd name="T8" fmla="*/ 0 w 146"/>
                  <a:gd name="T9" fmla="*/ 0 h 86"/>
                  <a:gd name="T10" fmla="*/ 2 w 146"/>
                  <a:gd name="T11" fmla="*/ 40 h 86"/>
                  <a:gd name="T12" fmla="*/ 2 w 146"/>
                  <a:gd name="T13" fmla="*/ 42 h 86"/>
                  <a:gd name="T14" fmla="*/ 2 w 146"/>
                  <a:gd name="T15" fmla="*/ 42 h 86"/>
                  <a:gd name="T16" fmla="*/ 4 w 146"/>
                  <a:gd name="T17" fmla="*/ 44 h 86"/>
                  <a:gd name="T18" fmla="*/ 7 w 146"/>
                  <a:gd name="T19" fmla="*/ 44 h 86"/>
                  <a:gd name="T20" fmla="*/ 7 w 146"/>
                  <a:gd name="T21" fmla="*/ 44 h 86"/>
                  <a:gd name="T22" fmla="*/ 5 w 146"/>
                  <a:gd name="T23" fmla="*/ 42 h 86"/>
                  <a:gd name="T24" fmla="*/ 4 w 146"/>
                  <a:gd name="T25" fmla="*/ 42 h 86"/>
                  <a:gd name="T26" fmla="*/ 2 w 146"/>
                  <a:gd name="T27" fmla="*/ 40 h 86"/>
                  <a:gd name="T28" fmla="*/ 106 w 146"/>
                  <a:gd name="T29" fmla="*/ 86 h 86"/>
                  <a:gd name="T30" fmla="*/ 119 w 146"/>
                  <a:gd name="T31" fmla="*/ 78 h 86"/>
                  <a:gd name="T32" fmla="*/ 131 w 146"/>
                  <a:gd name="T33" fmla="*/ 67 h 86"/>
                  <a:gd name="T34" fmla="*/ 140 w 146"/>
                  <a:gd name="T35" fmla="*/ 53 h 86"/>
                  <a:gd name="T36" fmla="*/ 146 w 146"/>
                  <a:gd name="T37" fmla="*/ 38 h 86"/>
                  <a:gd name="T38" fmla="*/ 144 w 146"/>
                  <a:gd name="T39" fmla="*/ 40 h 86"/>
                  <a:gd name="T40" fmla="*/ 142 w 146"/>
                  <a:gd name="T41" fmla="*/ 40 h 86"/>
                  <a:gd name="T42" fmla="*/ 134 w 146"/>
                  <a:gd name="T43" fmla="*/ 53 h 86"/>
                  <a:gd name="T44" fmla="*/ 127 w 146"/>
                  <a:gd name="T45" fmla="*/ 67 h 86"/>
                  <a:gd name="T46" fmla="*/ 115 w 146"/>
                  <a:gd name="T47" fmla="*/ 76 h 86"/>
                  <a:gd name="T48" fmla="*/ 100 w 146"/>
                  <a:gd name="T49" fmla="*/ 84 h 86"/>
                  <a:gd name="T50" fmla="*/ 104 w 146"/>
                  <a:gd name="T51" fmla="*/ 86 h 86"/>
                  <a:gd name="T52" fmla="*/ 106 w 146"/>
                  <a:gd name="T53" fmla="*/ 86 h 8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46"/>
                  <a:gd name="T82" fmla="*/ 0 h 86"/>
                  <a:gd name="T83" fmla="*/ 146 w 146"/>
                  <a:gd name="T84" fmla="*/ 86 h 8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0" name="Freeform 500">
                <a:extLst>
                  <a:ext uri="{FF2B5EF4-FFF2-40B4-BE49-F238E27FC236}">
                    <a16:creationId xmlns:a16="http://schemas.microsoft.com/office/drawing/2014/main" id="{4168D95B-09A2-489C-BC53-AB9A8049BD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>
                  <a:gd name="T0" fmla="*/ 0 w 140"/>
                  <a:gd name="T1" fmla="*/ 2 h 46"/>
                  <a:gd name="T2" fmla="*/ 0 w 140"/>
                  <a:gd name="T3" fmla="*/ 2 h 46"/>
                  <a:gd name="T4" fmla="*/ 1 w 140"/>
                  <a:gd name="T5" fmla="*/ 4 h 46"/>
                  <a:gd name="T6" fmla="*/ 3 w 140"/>
                  <a:gd name="T7" fmla="*/ 4 h 46"/>
                  <a:gd name="T8" fmla="*/ 5 w 140"/>
                  <a:gd name="T9" fmla="*/ 4 h 46"/>
                  <a:gd name="T10" fmla="*/ 5 w 140"/>
                  <a:gd name="T11" fmla="*/ 4 h 46"/>
                  <a:gd name="T12" fmla="*/ 5 w 140"/>
                  <a:gd name="T13" fmla="*/ 4 h 46"/>
                  <a:gd name="T14" fmla="*/ 3 w 140"/>
                  <a:gd name="T15" fmla="*/ 2 h 46"/>
                  <a:gd name="T16" fmla="*/ 1 w 140"/>
                  <a:gd name="T17" fmla="*/ 2 h 46"/>
                  <a:gd name="T18" fmla="*/ 1 w 140"/>
                  <a:gd name="T19" fmla="*/ 2 h 46"/>
                  <a:gd name="T20" fmla="*/ 0 w 140"/>
                  <a:gd name="T21" fmla="*/ 2 h 46"/>
                  <a:gd name="T22" fmla="*/ 100 w 140"/>
                  <a:gd name="T23" fmla="*/ 46 h 46"/>
                  <a:gd name="T24" fmla="*/ 113 w 140"/>
                  <a:gd name="T25" fmla="*/ 38 h 46"/>
                  <a:gd name="T26" fmla="*/ 125 w 140"/>
                  <a:gd name="T27" fmla="*/ 27 h 46"/>
                  <a:gd name="T28" fmla="*/ 134 w 140"/>
                  <a:gd name="T29" fmla="*/ 13 h 46"/>
                  <a:gd name="T30" fmla="*/ 140 w 140"/>
                  <a:gd name="T31" fmla="*/ 0 h 46"/>
                  <a:gd name="T32" fmla="*/ 138 w 140"/>
                  <a:gd name="T33" fmla="*/ 0 h 46"/>
                  <a:gd name="T34" fmla="*/ 136 w 140"/>
                  <a:gd name="T35" fmla="*/ 0 h 46"/>
                  <a:gd name="T36" fmla="*/ 129 w 140"/>
                  <a:gd name="T37" fmla="*/ 13 h 46"/>
                  <a:gd name="T38" fmla="*/ 119 w 140"/>
                  <a:gd name="T39" fmla="*/ 27 h 46"/>
                  <a:gd name="T40" fmla="*/ 108 w 140"/>
                  <a:gd name="T41" fmla="*/ 36 h 46"/>
                  <a:gd name="T42" fmla="*/ 94 w 140"/>
                  <a:gd name="T43" fmla="*/ 44 h 46"/>
                  <a:gd name="T44" fmla="*/ 96 w 140"/>
                  <a:gd name="T45" fmla="*/ 44 h 46"/>
                  <a:gd name="T46" fmla="*/ 100 w 140"/>
                  <a:gd name="T47" fmla="*/ 46 h 4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40"/>
                  <a:gd name="T73" fmla="*/ 0 h 46"/>
                  <a:gd name="T74" fmla="*/ 140 w 140"/>
                  <a:gd name="T75" fmla="*/ 46 h 4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" name="Freeform 501">
                <a:extLst>
                  <a:ext uri="{FF2B5EF4-FFF2-40B4-BE49-F238E27FC236}">
                    <a16:creationId xmlns:a16="http://schemas.microsoft.com/office/drawing/2014/main" id="{3E8400C4-B2E8-46D2-8E94-89279F96E1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>
                  <a:gd name="T0" fmla="*/ 0 w 137"/>
                  <a:gd name="T1" fmla="*/ 2 h 44"/>
                  <a:gd name="T2" fmla="*/ 2 w 137"/>
                  <a:gd name="T3" fmla="*/ 4 h 44"/>
                  <a:gd name="T4" fmla="*/ 2 w 137"/>
                  <a:gd name="T5" fmla="*/ 4 h 44"/>
                  <a:gd name="T6" fmla="*/ 4 w 137"/>
                  <a:gd name="T7" fmla="*/ 6 h 44"/>
                  <a:gd name="T8" fmla="*/ 6 w 137"/>
                  <a:gd name="T9" fmla="*/ 6 h 44"/>
                  <a:gd name="T10" fmla="*/ 6 w 137"/>
                  <a:gd name="T11" fmla="*/ 6 h 44"/>
                  <a:gd name="T12" fmla="*/ 6 w 137"/>
                  <a:gd name="T13" fmla="*/ 6 h 44"/>
                  <a:gd name="T14" fmla="*/ 6 w 137"/>
                  <a:gd name="T15" fmla="*/ 6 h 44"/>
                  <a:gd name="T16" fmla="*/ 6 w 137"/>
                  <a:gd name="T17" fmla="*/ 6 h 44"/>
                  <a:gd name="T18" fmla="*/ 6 w 137"/>
                  <a:gd name="T19" fmla="*/ 6 h 44"/>
                  <a:gd name="T20" fmla="*/ 6 w 137"/>
                  <a:gd name="T21" fmla="*/ 6 h 44"/>
                  <a:gd name="T22" fmla="*/ 6 w 137"/>
                  <a:gd name="T23" fmla="*/ 4 h 44"/>
                  <a:gd name="T24" fmla="*/ 6 w 137"/>
                  <a:gd name="T25" fmla="*/ 4 h 44"/>
                  <a:gd name="T26" fmla="*/ 6 w 137"/>
                  <a:gd name="T27" fmla="*/ 4 h 44"/>
                  <a:gd name="T28" fmla="*/ 6 w 137"/>
                  <a:gd name="T29" fmla="*/ 4 h 44"/>
                  <a:gd name="T30" fmla="*/ 4 w 137"/>
                  <a:gd name="T31" fmla="*/ 4 h 44"/>
                  <a:gd name="T32" fmla="*/ 0 w 137"/>
                  <a:gd name="T33" fmla="*/ 2 h 44"/>
                  <a:gd name="T34" fmla="*/ 0 w 137"/>
                  <a:gd name="T35" fmla="*/ 2 h 44"/>
                  <a:gd name="T36" fmla="*/ 0 w 137"/>
                  <a:gd name="T37" fmla="*/ 2 h 44"/>
                  <a:gd name="T38" fmla="*/ 95 w 137"/>
                  <a:gd name="T39" fmla="*/ 44 h 44"/>
                  <a:gd name="T40" fmla="*/ 110 w 137"/>
                  <a:gd name="T41" fmla="*/ 36 h 44"/>
                  <a:gd name="T42" fmla="*/ 122 w 137"/>
                  <a:gd name="T43" fmla="*/ 27 h 44"/>
                  <a:gd name="T44" fmla="*/ 129 w 137"/>
                  <a:gd name="T45" fmla="*/ 13 h 44"/>
                  <a:gd name="T46" fmla="*/ 137 w 137"/>
                  <a:gd name="T47" fmla="*/ 0 h 44"/>
                  <a:gd name="T48" fmla="*/ 135 w 137"/>
                  <a:gd name="T49" fmla="*/ 0 h 44"/>
                  <a:gd name="T50" fmla="*/ 133 w 137"/>
                  <a:gd name="T51" fmla="*/ 0 h 44"/>
                  <a:gd name="T52" fmla="*/ 126 w 137"/>
                  <a:gd name="T53" fmla="*/ 13 h 44"/>
                  <a:gd name="T54" fmla="*/ 116 w 137"/>
                  <a:gd name="T55" fmla="*/ 25 h 44"/>
                  <a:gd name="T56" fmla="*/ 105 w 137"/>
                  <a:gd name="T57" fmla="*/ 34 h 44"/>
                  <a:gd name="T58" fmla="*/ 92 w 137"/>
                  <a:gd name="T59" fmla="*/ 42 h 44"/>
                  <a:gd name="T60" fmla="*/ 93 w 137"/>
                  <a:gd name="T61" fmla="*/ 44 h 44"/>
                  <a:gd name="T62" fmla="*/ 95 w 137"/>
                  <a:gd name="T63" fmla="*/ 44 h 4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37"/>
                  <a:gd name="T97" fmla="*/ 0 h 44"/>
                  <a:gd name="T98" fmla="*/ 137 w 137"/>
                  <a:gd name="T99" fmla="*/ 44 h 4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" name="Freeform 502">
                <a:extLst>
                  <a:ext uri="{FF2B5EF4-FFF2-40B4-BE49-F238E27FC236}">
                    <a16:creationId xmlns:a16="http://schemas.microsoft.com/office/drawing/2014/main" id="{339C27EC-825C-455C-9659-C5C3906C2A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>
                  <a:gd name="T0" fmla="*/ 0 w 131"/>
                  <a:gd name="T1" fmla="*/ 4 h 44"/>
                  <a:gd name="T2" fmla="*/ 0 w 131"/>
                  <a:gd name="T3" fmla="*/ 4 h 44"/>
                  <a:gd name="T4" fmla="*/ 0 w 131"/>
                  <a:gd name="T5" fmla="*/ 4 h 44"/>
                  <a:gd name="T6" fmla="*/ 2 w 131"/>
                  <a:gd name="T7" fmla="*/ 6 h 44"/>
                  <a:gd name="T8" fmla="*/ 6 w 131"/>
                  <a:gd name="T9" fmla="*/ 6 h 44"/>
                  <a:gd name="T10" fmla="*/ 4 w 131"/>
                  <a:gd name="T11" fmla="*/ 6 h 44"/>
                  <a:gd name="T12" fmla="*/ 4 w 131"/>
                  <a:gd name="T13" fmla="*/ 6 h 44"/>
                  <a:gd name="T14" fmla="*/ 4 w 131"/>
                  <a:gd name="T15" fmla="*/ 6 h 44"/>
                  <a:gd name="T16" fmla="*/ 2 w 131"/>
                  <a:gd name="T17" fmla="*/ 6 h 44"/>
                  <a:gd name="T18" fmla="*/ 2 w 131"/>
                  <a:gd name="T19" fmla="*/ 4 h 44"/>
                  <a:gd name="T20" fmla="*/ 2 w 131"/>
                  <a:gd name="T21" fmla="*/ 4 h 44"/>
                  <a:gd name="T22" fmla="*/ 2 w 131"/>
                  <a:gd name="T23" fmla="*/ 4 h 44"/>
                  <a:gd name="T24" fmla="*/ 2 w 131"/>
                  <a:gd name="T25" fmla="*/ 4 h 44"/>
                  <a:gd name="T26" fmla="*/ 0 w 131"/>
                  <a:gd name="T27" fmla="*/ 4 h 44"/>
                  <a:gd name="T28" fmla="*/ 0 w 131"/>
                  <a:gd name="T29" fmla="*/ 4 h 44"/>
                  <a:gd name="T30" fmla="*/ 89 w 131"/>
                  <a:gd name="T31" fmla="*/ 44 h 44"/>
                  <a:gd name="T32" fmla="*/ 103 w 131"/>
                  <a:gd name="T33" fmla="*/ 36 h 44"/>
                  <a:gd name="T34" fmla="*/ 114 w 131"/>
                  <a:gd name="T35" fmla="*/ 27 h 44"/>
                  <a:gd name="T36" fmla="*/ 124 w 131"/>
                  <a:gd name="T37" fmla="*/ 13 h 44"/>
                  <a:gd name="T38" fmla="*/ 131 w 131"/>
                  <a:gd name="T39" fmla="*/ 0 h 44"/>
                  <a:gd name="T40" fmla="*/ 129 w 131"/>
                  <a:gd name="T41" fmla="*/ 0 h 44"/>
                  <a:gd name="T42" fmla="*/ 127 w 131"/>
                  <a:gd name="T43" fmla="*/ 0 h 44"/>
                  <a:gd name="T44" fmla="*/ 120 w 131"/>
                  <a:gd name="T45" fmla="*/ 13 h 44"/>
                  <a:gd name="T46" fmla="*/ 110 w 131"/>
                  <a:gd name="T47" fmla="*/ 25 h 44"/>
                  <a:gd name="T48" fmla="*/ 99 w 131"/>
                  <a:gd name="T49" fmla="*/ 34 h 44"/>
                  <a:gd name="T50" fmla="*/ 86 w 131"/>
                  <a:gd name="T51" fmla="*/ 40 h 44"/>
                  <a:gd name="T52" fmla="*/ 88 w 131"/>
                  <a:gd name="T53" fmla="*/ 42 h 44"/>
                  <a:gd name="T54" fmla="*/ 89 w 131"/>
                  <a:gd name="T55" fmla="*/ 44 h 4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31"/>
                  <a:gd name="T85" fmla="*/ 0 h 44"/>
                  <a:gd name="T86" fmla="*/ 131 w 131"/>
                  <a:gd name="T87" fmla="*/ 44 h 4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" name="Freeform 503">
                <a:extLst>
                  <a:ext uri="{FF2B5EF4-FFF2-40B4-BE49-F238E27FC236}">
                    <a16:creationId xmlns:a16="http://schemas.microsoft.com/office/drawing/2014/main" id="{5A3E638F-6ACA-4A9B-917A-6FE3E15EEF3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>
                  <a:gd name="T0" fmla="*/ 0 w 127"/>
                  <a:gd name="T1" fmla="*/ 4 h 42"/>
                  <a:gd name="T2" fmla="*/ 0 w 127"/>
                  <a:gd name="T3" fmla="*/ 6 h 42"/>
                  <a:gd name="T4" fmla="*/ 0 w 127"/>
                  <a:gd name="T5" fmla="*/ 6 h 42"/>
                  <a:gd name="T6" fmla="*/ 0 w 127"/>
                  <a:gd name="T7" fmla="*/ 4 h 42"/>
                  <a:gd name="T8" fmla="*/ 0 w 127"/>
                  <a:gd name="T9" fmla="*/ 4 h 42"/>
                  <a:gd name="T10" fmla="*/ 0 w 127"/>
                  <a:gd name="T11" fmla="*/ 4 h 42"/>
                  <a:gd name="T12" fmla="*/ 0 w 127"/>
                  <a:gd name="T13" fmla="*/ 6 h 42"/>
                  <a:gd name="T14" fmla="*/ 0 w 127"/>
                  <a:gd name="T15" fmla="*/ 6 h 42"/>
                  <a:gd name="T16" fmla="*/ 0 w 127"/>
                  <a:gd name="T17" fmla="*/ 6 h 42"/>
                  <a:gd name="T18" fmla="*/ 4 w 127"/>
                  <a:gd name="T19" fmla="*/ 6 h 42"/>
                  <a:gd name="T20" fmla="*/ 6 w 127"/>
                  <a:gd name="T21" fmla="*/ 8 h 42"/>
                  <a:gd name="T22" fmla="*/ 6 w 127"/>
                  <a:gd name="T23" fmla="*/ 8 h 42"/>
                  <a:gd name="T24" fmla="*/ 6 w 127"/>
                  <a:gd name="T25" fmla="*/ 8 h 42"/>
                  <a:gd name="T26" fmla="*/ 4 w 127"/>
                  <a:gd name="T27" fmla="*/ 8 h 42"/>
                  <a:gd name="T28" fmla="*/ 4 w 127"/>
                  <a:gd name="T29" fmla="*/ 8 h 42"/>
                  <a:gd name="T30" fmla="*/ 4 w 127"/>
                  <a:gd name="T31" fmla="*/ 6 h 42"/>
                  <a:gd name="T32" fmla="*/ 4 w 127"/>
                  <a:gd name="T33" fmla="*/ 6 h 42"/>
                  <a:gd name="T34" fmla="*/ 2 w 127"/>
                  <a:gd name="T35" fmla="*/ 6 h 42"/>
                  <a:gd name="T36" fmla="*/ 0 w 127"/>
                  <a:gd name="T37" fmla="*/ 6 h 42"/>
                  <a:gd name="T38" fmla="*/ 86 w 127"/>
                  <a:gd name="T39" fmla="*/ 42 h 42"/>
                  <a:gd name="T40" fmla="*/ 99 w 127"/>
                  <a:gd name="T41" fmla="*/ 34 h 42"/>
                  <a:gd name="T42" fmla="*/ 110 w 127"/>
                  <a:gd name="T43" fmla="*/ 25 h 42"/>
                  <a:gd name="T44" fmla="*/ 120 w 127"/>
                  <a:gd name="T45" fmla="*/ 13 h 42"/>
                  <a:gd name="T46" fmla="*/ 127 w 127"/>
                  <a:gd name="T47" fmla="*/ 0 h 42"/>
                  <a:gd name="T48" fmla="*/ 125 w 127"/>
                  <a:gd name="T49" fmla="*/ 0 h 42"/>
                  <a:gd name="T50" fmla="*/ 122 w 127"/>
                  <a:gd name="T51" fmla="*/ 0 h 42"/>
                  <a:gd name="T52" fmla="*/ 116 w 127"/>
                  <a:gd name="T53" fmla="*/ 13 h 42"/>
                  <a:gd name="T54" fmla="*/ 106 w 127"/>
                  <a:gd name="T55" fmla="*/ 25 h 42"/>
                  <a:gd name="T56" fmla="*/ 95 w 127"/>
                  <a:gd name="T57" fmla="*/ 34 h 42"/>
                  <a:gd name="T58" fmla="*/ 80 w 127"/>
                  <a:gd name="T59" fmla="*/ 40 h 42"/>
                  <a:gd name="T60" fmla="*/ 84 w 127"/>
                  <a:gd name="T61" fmla="*/ 40 h 42"/>
                  <a:gd name="T62" fmla="*/ 86 w 127"/>
                  <a:gd name="T63" fmla="*/ 42 h 4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27"/>
                  <a:gd name="T97" fmla="*/ 0 h 42"/>
                  <a:gd name="T98" fmla="*/ 127 w 127"/>
                  <a:gd name="T99" fmla="*/ 42 h 4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" name="Freeform 504">
                <a:extLst>
                  <a:ext uri="{FF2B5EF4-FFF2-40B4-BE49-F238E27FC236}">
                    <a16:creationId xmlns:a16="http://schemas.microsoft.com/office/drawing/2014/main" id="{737FEADD-31AA-4727-84BF-6DF705D3E7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>
                  <a:gd name="T0" fmla="*/ 0 w 123"/>
                  <a:gd name="T1" fmla="*/ 6 h 40"/>
                  <a:gd name="T2" fmla="*/ 0 w 123"/>
                  <a:gd name="T3" fmla="*/ 6 h 40"/>
                  <a:gd name="T4" fmla="*/ 2 w 123"/>
                  <a:gd name="T5" fmla="*/ 6 h 40"/>
                  <a:gd name="T6" fmla="*/ 4 w 123"/>
                  <a:gd name="T7" fmla="*/ 8 h 40"/>
                  <a:gd name="T8" fmla="*/ 6 w 123"/>
                  <a:gd name="T9" fmla="*/ 8 h 40"/>
                  <a:gd name="T10" fmla="*/ 6 w 123"/>
                  <a:gd name="T11" fmla="*/ 8 h 40"/>
                  <a:gd name="T12" fmla="*/ 6 w 123"/>
                  <a:gd name="T13" fmla="*/ 8 h 40"/>
                  <a:gd name="T14" fmla="*/ 6 w 123"/>
                  <a:gd name="T15" fmla="*/ 8 h 40"/>
                  <a:gd name="T16" fmla="*/ 4 w 123"/>
                  <a:gd name="T17" fmla="*/ 8 h 40"/>
                  <a:gd name="T18" fmla="*/ 4 w 123"/>
                  <a:gd name="T19" fmla="*/ 8 h 40"/>
                  <a:gd name="T20" fmla="*/ 2 w 123"/>
                  <a:gd name="T21" fmla="*/ 8 h 40"/>
                  <a:gd name="T22" fmla="*/ 2 w 123"/>
                  <a:gd name="T23" fmla="*/ 6 h 40"/>
                  <a:gd name="T24" fmla="*/ 2 w 123"/>
                  <a:gd name="T25" fmla="*/ 6 h 40"/>
                  <a:gd name="T26" fmla="*/ 0 w 123"/>
                  <a:gd name="T27" fmla="*/ 6 h 40"/>
                  <a:gd name="T28" fmla="*/ 0 w 123"/>
                  <a:gd name="T29" fmla="*/ 6 h 40"/>
                  <a:gd name="T30" fmla="*/ 82 w 123"/>
                  <a:gd name="T31" fmla="*/ 40 h 40"/>
                  <a:gd name="T32" fmla="*/ 95 w 123"/>
                  <a:gd name="T33" fmla="*/ 34 h 40"/>
                  <a:gd name="T34" fmla="*/ 106 w 123"/>
                  <a:gd name="T35" fmla="*/ 25 h 40"/>
                  <a:gd name="T36" fmla="*/ 116 w 123"/>
                  <a:gd name="T37" fmla="*/ 13 h 40"/>
                  <a:gd name="T38" fmla="*/ 123 w 123"/>
                  <a:gd name="T39" fmla="*/ 0 h 40"/>
                  <a:gd name="T40" fmla="*/ 120 w 123"/>
                  <a:gd name="T41" fmla="*/ 0 h 40"/>
                  <a:gd name="T42" fmla="*/ 118 w 123"/>
                  <a:gd name="T43" fmla="*/ 0 h 40"/>
                  <a:gd name="T44" fmla="*/ 112 w 123"/>
                  <a:gd name="T45" fmla="*/ 13 h 40"/>
                  <a:gd name="T46" fmla="*/ 102 w 123"/>
                  <a:gd name="T47" fmla="*/ 25 h 40"/>
                  <a:gd name="T48" fmla="*/ 89 w 123"/>
                  <a:gd name="T49" fmla="*/ 32 h 40"/>
                  <a:gd name="T50" fmla="*/ 76 w 123"/>
                  <a:gd name="T51" fmla="*/ 38 h 40"/>
                  <a:gd name="T52" fmla="*/ 78 w 123"/>
                  <a:gd name="T53" fmla="*/ 40 h 40"/>
                  <a:gd name="T54" fmla="*/ 82 w 123"/>
                  <a:gd name="T55" fmla="*/ 40 h 4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3"/>
                  <a:gd name="T85" fmla="*/ 0 h 40"/>
                  <a:gd name="T86" fmla="*/ 123 w 123"/>
                  <a:gd name="T87" fmla="*/ 40 h 4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" name="Freeform 505">
                <a:extLst>
                  <a:ext uri="{FF2B5EF4-FFF2-40B4-BE49-F238E27FC236}">
                    <a16:creationId xmlns:a16="http://schemas.microsoft.com/office/drawing/2014/main" id="{8749BF95-CFC5-4796-BC18-6BB75A1D26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>
                  <a:gd name="T0" fmla="*/ 0 w 116"/>
                  <a:gd name="T1" fmla="*/ 8 h 40"/>
                  <a:gd name="T2" fmla="*/ 0 w 116"/>
                  <a:gd name="T3" fmla="*/ 8 h 40"/>
                  <a:gd name="T4" fmla="*/ 0 w 116"/>
                  <a:gd name="T5" fmla="*/ 8 h 40"/>
                  <a:gd name="T6" fmla="*/ 2 w 116"/>
                  <a:gd name="T7" fmla="*/ 8 h 40"/>
                  <a:gd name="T8" fmla="*/ 6 w 116"/>
                  <a:gd name="T9" fmla="*/ 10 h 40"/>
                  <a:gd name="T10" fmla="*/ 4 w 116"/>
                  <a:gd name="T11" fmla="*/ 8 h 40"/>
                  <a:gd name="T12" fmla="*/ 4 w 116"/>
                  <a:gd name="T13" fmla="*/ 8 h 40"/>
                  <a:gd name="T14" fmla="*/ 2 w 116"/>
                  <a:gd name="T15" fmla="*/ 8 h 40"/>
                  <a:gd name="T16" fmla="*/ 0 w 116"/>
                  <a:gd name="T17" fmla="*/ 8 h 40"/>
                  <a:gd name="T18" fmla="*/ 0 w 116"/>
                  <a:gd name="T19" fmla="*/ 8 h 40"/>
                  <a:gd name="T20" fmla="*/ 0 w 116"/>
                  <a:gd name="T21" fmla="*/ 8 h 40"/>
                  <a:gd name="T22" fmla="*/ 74 w 116"/>
                  <a:gd name="T23" fmla="*/ 40 h 40"/>
                  <a:gd name="T24" fmla="*/ 89 w 116"/>
                  <a:gd name="T25" fmla="*/ 34 h 40"/>
                  <a:gd name="T26" fmla="*/ 100 w 116"/>
                  <a:gd name="T27" fmla="*/ 25 h 40"/>
                  <a:gd name="T28" fmla="*/ 110 w 116"/>
                  <a:gd name="T29" fmla="*/ 13 h 40"/>
                  <a:gd name="T30" fmla="*/ 116 w 116"/>
                  <a:gd name="T31" fmla="*/ 0 h 40"/>
                  <a:gd name="T32" fmla="*/ 114 w 116"/>
                  <a:gd name="T33" fmla="*/ 0 h 40"/>
                  <a:gd name="T34" fmla="*/ 112 w 116"/>
                  <a:gd name="T35" fmla="*/ 0 h 40"/>
                  <a:gd name="T36" fmla="*/ 104 w 116"/>
                  <a:gd name="T37" fmla="*/ 13 h 40"/>
                  <a:gd name="T38" fmla="*/ 95 w 116"/>
                  <a:gd name="T39" fmla="*/ 25 h 40"/>
                  <a:gd name="T40" fmla="*/ 83 w 116"/>
                  <a:gd name="T41" fmla="*/ 32 h 40"/>
                  <a:gd name="T42" fmla="*/ 68 w 116"/>
                  <a:gd name="T43" fmla="*/ 38 h 40"/>
                  <a:gd name="T44" fmla="*/ 72 w 116"/>
                  <a:gd name="T45" fmla="*/ 38 h 40"/>
                  <a:gd name="T46" fmla="*/ 74 w 116"/>
                  <a:gd name="T47" fmla="*/ 40 h 4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16"/>
                  <a:gd name="T73" fmla="*/ 0 h 40"/>
                  <a:gd name="T74" fmla="*/ 116 w 116"/>
                  <a:gd name="T75" fmla="*/ 40 h 4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" name="Freeform 506">
                <a:extLst>
                  <a:ext uri="{FF2B5EF4-FFF2-40B4-BE49-F238E27FC236}">
                    <a16:creationId xmlns:a16="http://schemas.microsoft.com/office/drawing/2014/main" id="{B19DA77C-A18C-45B7-869F-6FBE00F8832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>
                  <a:gd name="T0" fmla="*/ 0 w 112"/>
                  <a:gd name="T1" fmla="*/ 8 h 38"/>
                  <a:gd name="T2" fmla="*/ 0 w 112"/>
                  <a:gd name="T3" fmla="*/ 8 h 38"/>
                  <a:gd name="T4" fmla="*/ 0 w 112"/>
                  <a:gd name="T5" fmla="*/ 8 h 38"/>
                  <a:gd name="T6" fmla="*/ 4 w 112"/>
                  <a:gd name="T7" fmla="*/ 10 h 38"/>
                  <a:gd name="T8" fmla="*/ 5 w 112"/>
                  <a:gd name="T9" fmla="*/ 10 h 38"/>
                  <a:gd name="T10" fmla="*/ 5 w 112"/>
                  <a:gd name="T11" fmla="*/ 10 h 38"/>
                  <a:gd name="T12" fmla="*/ 4 w 112"/>
                  <a:gd name="T13" fmla="*/ 8 h 38"/>
                  <a:gd name="T14" fmla="*/ 4 w 112"/>
                  <a:gd name="T15" fmla="*/ 8 h 38"/>
                  <a:gd name="T16" fmla="*/ 4 w 112"/>
                  <a:gd name="T17" fmla="*/ 8 h 38"/>
                  <a:gd name="T18" fmla="*/ 2 w 112"/>
                  <a:gd name="T19" fmla="*/ 8 h 38"/>
                  <a:gd name="T20" fmla="*/ 0 w 112"/>
                  <a:gd name="T21" fmla="*/ 8 h 38"/>
                  <a:gd name="T22" fmla="*/ 70 w 112"/>
                  <a:gd name="T23" fmla="*/ 38 h 38"/>
                  <a:gd name="T24" fmla="*/ 83 w 112"/>
                  <a:gd name="T25" fmla="*/ 32 h 38"/>
                  <a:gd name="T26" fmla="*/ 96 w 112"/>
                  <a:gd name="T27" fmla="*/ 25 h 38"/>
                  <a:gd name="T28" fmla="*/ 106 w 112"/>
                  <a:gd name="T29" fmla="*/ 13 h 38"/>
                  <a:gd name="T30" fmla="*/ 112 w 112"/>
                  <a:gd name="T31" fmla="*/ 0 h 38"/>
                  <a:gd name="T32" fmla="*/ 110 w 112"/>
                  <a:gd name="T33" fmla="*/ 0 h 38"/>
                  <a:gd name="T34" fmla="*/ 108 w 112"/>
                  <a:gd name="T35" fmla="*/ 0 h 38"/>
                  <a:gd name="T36" fmla="*/ 100 w 112"/>
                  <a:gd name="T37" fmla="*/ 13 h 38"/>
                  <a:gd name="T38" fmla="*/ 91 w 112"/>
                  <a:gd name="T39" fmla="*/ 25 h 38"/>
                  <a:gd name="T40" fmla="*/ 85 w 112"/>
                  <a:gd name="T41" fmla="*/ 29 h 38"/>
                  <a:gd name="T42" fmla="*/ 78 w 112"/>
                  <a:gd name="T43" fmla="*/ 32 h 38"/>
                  <a:gd name="T44" fmla="*/ 70 w 112"/>
                  <a:gd name="T45" fmla="*/ 34 h 38"/>
                  <a:gd name="T46" fmla="*/ 64 w 112"/>
                  <a:gd name="T47" fmla="*/ 36 h 38"/>
                  <a:gd name="T48" fmla="*/ 66 w 112"/>
                  <a:gd name="T49" fmla="*/ 36 h 38"/>
                  <a:gd name="T50" fmla="*/ 70 w 112"/>
                  <a:gd name="T51" fmla="*/ 38 h 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2"/>
                  <a:gd name="T79" fmla="*/ 0 h 38"/>
                  <a:gd name="T80" fmla="*/ 112 w 112"/>
                  <a:gd name="T81" fmla="*/ 38 h 3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" name="Freeform 507">
                <a:extLst>
                  <a:ext uri="{FF2B5EF4-FFF2-40B4-BE49-F238E27FC236}">
                    <a16:creationId xmlns:a16="http://schemas.microsoft.com/office/drawing/2014/main" id="{614066E0-003D-48F3-98C5-D2B64A68EC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>
                  <a:gd name="T0" fmla="*/ 0 w 108"/>
                  <a:gd name="T1" fmla="*/ 8 h 38"/>
                  <a:gd name="T2" fmla="*/ 0 w 108"/>
                  <a:gd name="T3" fmla="*/ 8 h 38"/>
                  <a:gd name="T4" fmla="*/ 2 w 108"/>
                  <a:gd name="T5" fmla="*/ 10 h 38"/>
                  <a:gd name="T6" fmla="*/ 3 w 108"/>
                  <a:gd name="T7" fmla="*/ 10 h 38"/>
                  <a:gd name="T8" fmla="*/ 5 w 108"/>
                  <a:gd name="T9" fmla="*/ 11 h 38"/>
                  <a:gd name="T10" fmla="*/ 7 w 108"/>
                  <a:gd name="T11" fmla="*/ 11 h 38"/>
                  <a:gd name="T12" fmla="*/ 7 w 108"/>
                  <a:gd name="T13" fmla="*/ 11 h 38"/>
                  <a:gd name="T14" fmla="*/ 5 w 108"/>
                  <a:gd name="T15" fmla="*/ 10 h 38"/>
                  <a:gd name="T16" fmla="*/ 3 w 108"/>
                  <a:gd name="T17" fmla="*/ 6 h 38"/>
                  <a:gd name="T18" fmla="*/ 2 w 108"/>
                  <a:gd name="T19" fmla="*/ 8 h 38"/>
                  <a:gd name="T20" fmla="*/ 2 w 108"/>
                  <a:gd name="T21" fmla="*/ 8 h 38"/>
                  <a:gd name="T22" fmla="*/ 2 w 108"/>
                  <a:gd name="T23" fmla="*/ 8 h 38"/>
                  <a:gd name="T24" fmla="*/ 0 w 108"/>
                  <a:gd name="T25" fmla="*/ 8 h 38"/>
                  <a:gd name="T26" fmla="*/ 64 w 108"/>
                  <a:gd name="T27" fmla="*/ 38 h 38"/>
                  <a:gd name="T28" fmla="*/ 79 w 108"/>
                  <a:gd name="T29" fmla="*/ 32 h 38"/>
                  <a:gd name="T30" fmla="*/ 91 w 108"/>
                  <a:gd name="T31" fmla="*/ 25 h 38"/>
                  <a:gd name="T32" fmla="*/ 100 w 108"/>
                  <a:gd name="T33" fmla="*/ 13 h 38"/>
                  <a:gd name="T34" fmla="*/ 108 w 108"/>
                  <a:gd name="T35" fmla="*/ 0 h 38"/>
                  <a:gd name="T36" fmla="*/ 108 w 108"/>
                  <a:gd name="T37" fmla="*/ 0 h 38"/>
                  <a:gd name="T38" fmla="*/ 106 w 108"/>
                  <a:gd name="T39" fmla="*/ 0 h 38"/>
                  <a:gd name="T40" fmla="*/ 106 w 108"/>
                  <a:gd name="T41" fmla="*/ 0 h 38"/>
                  <a:gd name="T42" fmla="*/ 104 w 108"/>
                  <a:gd name="T43" fmla="*/ 2 h 38"/>
                  <a:gd name="T44" fmla="*/ 100 w 108"/>
                  <a:gd name="T45" fmla="*/ 8 h 38"/>
                  <a:gd name="T46" fmla="*/ 96 w 108"/>
                  <a:gd name="T47" fmla="*/ 13 h 38"/>
                  <a:gd name="T48" fmla="*/ 91 w 108"/>
                  <a:gd name="T49" fmla="*/ 19 h 38"/>
                  <a:gd name="T50" fmla="*/ 85 w 108"/>
                  <a:gd name="T51" fmla="*/ 23 h 38"/>
                  <a:gd name="T52" fmla="*/ 79 w 108"/>
                  <a:gd name="T53" fmla="*/ 29 h 38"/>
                  <a:gd name="T54" fmla="*/ 74 w 108"/>
                  <a:gd name="T55" fmla="*/ 30 h 38"/>
                  <a:gd name="T56" fmla="*/ 66 w 108"/>
                  <a:gd name="T57" fmla="*/ 32 h 38"/>
                  <a:gd name="T58" fmla="*/ 58 w 108"/>
                  <a:gd name="T59" fmla="*/ 34 h 38"/>
                  <a:gd name="T60" fmla="*/ 60 w 108"/>
                  <a:gd name="T61" fmla="*/ 36 h 38"/>
                  <a:gd name="T62" fmla="*/ 64 w 108"/>
                  <a:gd name="T63" fmla="*/ 38 h 3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08"/>
                  <a:gd name="T97" fmla="*/ 0 h 38"/>
                  <a:gd name="T98" fmla="*/ 108 w 108"/>
                  <a:gd name="T99" fmla="*/ 38 h 3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8" name="Freeform 508">
                <a:extLst>
                  <a:ext uri="{FF2B5EF4-FFF2-40B4-BE49-F238E27FC236}">
                    <a16:creationId xmlns:a16="http://schemas.microsoft.com/office/drawing/2014/main" id="{98E78EF7-1584-4522-8B46-397E71BA3F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>
                  <a:gd name="T0" fmla="*/ 0 w 104"/>
                  <a:gd name="T1" fmla="*/ 8 h 36"/>
                  <a:gd name="T2" fmla="*/ 1 w 104"/>
                  <a:gd name="T3" fmla="*/ 10 h 36"/>
                  <a:gd name="T4" fmla="*/ 1 w 104"/>
                  <a:gd name="T5" fmla="*/ 10 h 36"/>
                  <a:gd name="T6" fmla="*/ 3 w 104"/>
                  <a:gd name="T7" fmla="*/ 11 h 36"/>
                  <a:gd name="T8" fmla="*/ 3 w 104"/>
                  <a:gd name="T9" fmla="*/ 11 h 36"/>
                  <a:gd name="T10" fmla="*/ 7 w 104"/>
                  <a:gd name="T11" fmla="*/ 11 h 36"/>
                  <a:gd name="T12" fmla="*/ 9 w 104"/>
                  <a:gd name="T13" fmla="*/ 13 h 36"/>
                  <a:gd name="T14" fmla="*/ 5 w 104"/>
                  <a:gd name="T15" fmla="*/ 10 h 36"/>
                  <a:gd name="T16" fmla="*/ 3 w 104"/>
                  <a:gd name="T17" fmla="*/ 4 h 36"/>
                  <a:gd name="T18" fmla="*/ 1 w 104"/>
                  <a:gd name="T19" fmla="*/ 6 h 36"/>
                  <a:gd name="T20" fmla="*/ 0 w 104"/>
                  <a:gd name="T21" fmla="*/ 8 h 36"/>
                  <a:gd name="T22" fmla="*/ 60 w 104"/>
                  <a:gd name="T23" fmla="*/ 36 h 36"/>
                  <a:gd name="T24" fmla="*/ 66 w 104"/>
                  <a:gd name="T25" fmla="*/ 34 h 36"/>
                  <a:gd name="T26" fmla="*/ 74 w 104"/>
                  <a:gd name="T27" fmla="*/ 32 h 36"/>
                  <a:gd name="T28" fmla="*/ 81 w 104"/>
                  <a:gd name="T29" fmla="*/ 29 h 36"/>
                  <a:gd name="T30" fmla="*/ 87 w 104"/>
                  <a:gd name="T31" fmla="*/ 25 h 36"/>
                  <a:gd name="T32" fmla="*/ 96 w 104"/>
                  <a:gd name="T33" fmla="*/ 13 h 36"/>
                  <a:gd name="T34" fmla="*/ 104 w 104"/>
                  <a:gd name="T35" fmla="*/ 0 h 36"/>
                  <a:gd name="T36" fmla="*/ 104 w 104"/>
                  <a:gd name="T37" fmla="*/ 0 h 36"/>
                  <a:gd name="T38" fmla="*/ 104 w 104"/>
                  <a:gd name="T39" fmla="*/ 0 h 36"/>
                  <a:gd name="T40" fmla="*/ 102 w 104"/>
                  <a:gd name="T41" fmla="*/ 0 h 36"/>
                  <a:gd name="T42" fmla="*/ 100 w 104"/>
                  <a:gd name="T43" fmla="*/ 2 h 36"/>
                  <a:gd name="T44" fmla="*/ 96 w 104"/>
                  <a:gd name="T45" fmla="*/ 8 h 36"/>
                  <a:gd name="T46" fmla="*/ 92 w 104"/>
                  <a:gd name="T47" fmla="*/ 13 h 36"/>
                  <a:gd name="T48" fmla="*/ 87 w 104"/>
                  <a:gd name="T49" fmla="*/ 19 h 36"/>
                  <a:gd name="T50" fmla="*/ 81 w 104"/>
                  <a:gd name="T51" fmla="*/ 23 h 36"/>
                  <a:gd name="T52" fmla="*/ 74 w 104"/>
                  <a:gd name="T53" fmla="*/ 27 h 36"/>
                  <a:gd name="T54" fmla="*/ 68 w 104"/>
                  <a:gd name="T55" fmla="*/ 30 h 36"/>
                  <a:gd name="T56" fmla="*/ 60 w 104"/>
                  <a:gd name="T57" fmla="*/ 32 h 36"/>
                  <a:gd name="T58" fmla="*/ 53 w 104"/>
                  <a:gd name="T59" fmla="*/ 32 h 36"/>
                  <a:gd name="T60" fmla="*/ 56 w 104"/>
                  <a:gd name="T61" fmla="*/ 34 h 36"/>
                  <a:gd name="T62" fmla="*/ 60 w 104"/>
                  <a:gd name="T63" fmla="*/ 36 h 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04"/>
                  <a:gd name="T97" fmla="*/ 0 h 36"/>
                  <a:gd name="T98" fmla="*/ 104 w 104"/>
                  <a:gd name="T99" fmla="*/ 36 h 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" name="Freeform 509">
                <a:extLst>
                  <a:ext uri="{FF2B5EF4-FFF2-40B4-BE49-F238E27FC236}">
                    <a16:creationId xmlns:a16="http://schemas.microsoft.com/office/drawing/2014/main" id="{78989B3A-8DC3-49BB-BA51-D57A6899BE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>
                  <a:gd name="T0" fmla="*/ 0 w 101"/>
                  <a:gd name="T1" fmla="*/ 4 h 32"/>
                  <a:gd name="T2" fmla="*/ 2 w 101"/>
                  <a:gd name="T3" fmla="*/ 8 h 32"/>
                  <a:gd name="T4" fmla="*/ 4 w 101"/>
                  <a:gd name="T5" fmla="*/ 9 h 32"/>
                  <a:gd name="T6" fmla="*/ 8 w 101"/>
                  <a:gd name="T7" fmla="*/ 11 h 32"/>
                  <a:gd name="T8" fmla="*/ 12 w 101"/>
                  <a:gd name="T9" fmla="*/ 13 h 32"/>
                  <a:gd name="T10" fmla="*/ 8 w 101"/>
                  <a:gd name="T11" fmla="*/ 8 h 32"/>
                  <a:gd name="T12" fmla="*/ 2 w 101"/>
                  <a:gd name="T13" fmla="*/ 2 h 32"/>
                  <a:gd name="T14" fmla="*/ 2 w 101"/>
                  <a:gd name="T15" fmla="*/ 2 h 32"/>
                  <a:gd name="T16" fmla="*/ 0 w 101"/>
                  <a:gd name="T17" fmla="*/ 4 h 32"/>
                  <a:gd name="T18" fmla="*/ 55 w 101"/>
                  <a:gd name="T19" fmla="*/ 32 h 32"/>
                  <a:gd name="T20" fmla="*/ 63 w 101"/>
                  <a:gd name="T21" fmla="*/ 30 h 32"/>
                  <a:gd name="T22" fmla="*/ 71 w 101"/>
                  <a:gd name="T23" fmla="*/ 28 h 32"/>
                  <a:gd name="T24" fmla="*/ 76 w 101"/>
                  <a:gd name="T25" fmla="*/ 27 h 32"/>
                  <a:gd name="T26" fmla="*/ 82 w 101"/>
                  <a:gd name="T27" fmla="*/ 21 h 32"/>
                  <a:gd name="T28" fmla="*/ 88 w 101"/>
                  <a:gd name="T29" fmla="*/ 17 h 32"/>
                  <a:gd name="T30" fmla="*/ 93 w 101"/>
                  <a:gd name="T31" fmla="*/ 11 h 32"/>
                  <a:gd name="T32" fmla="*/ 97 w 101"/>
                  <a:gd name="T33" fmla="*/ 6 h 32"/>
                  <a:gd name="T34" fmla="*/ 101 w 101"/>
                  <a:gd name="T35" fmla="*/ 0 h 32"/>
                  <a:gd name="T36" fmla="*/ 99 w 101"/>
                  <a:gd name="T37" fmla="*/ 0 h 32"/>
                  <a:gd name="T38" fmla="*/ 97 w 101"/>
                  <a:gd name="T39" fmla="*/ 0 h 32"/>
                  <a:gd name="T40" fmla="*/ 88 w 101"/>
                  <a:gd name="T41" fmla="*/ 11 h 32"/>
                  <a:gd name="T42" fmla="*/ 76 w 101"/>
                  <a:gd name="T43" fmla="*/ 21 h 32"/>
                  <a:gd name="T44" fmla="*/ 71 w 101"/>
                  <a:gd name="T45" fmla="*/ 25 h 32"/>
                  <a:gd name="T46" fmla="*/ 65 w 101"/>
                  <a:gd name="T47" fmla="*/ 27 h 32"/>
                  <a:gd name="T48" fmla="*/ 57 w 101"/>
                  <a:gd name="T49" fmla="*/ 28 h 32"/>
                  <a:gd name="T50" fmla="*/ 50 w 101"/>
                  <a:gd name="T51" fmla="*/ 28 h 32"/>
                  <a:gd name="T52" fmla="*/ 48 w 101"/>
                  <a:gd name="T53" fmla="*/ 28 h 32"/>
                  <a:gd name="T54" fmla="*/ 46 w 101"/>
                  <a:gd name="T55" fmla="*/ 28 h 32"/>
                  <a:gd name="T56" fmla="*/ 50 w 101"/>
                  <a:gd name="T57" fmla="*/ 30 h 32"/>
                  <a:gd name="T58" fmla="*/ 55 w 101"/>
                  <a:gd name="T59" fmla="*/ 32 h 3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01"/>
                  <a:gd name="T91" fmla="*/ 0 h 32"/>
                  <a:gd name="T92" fmla="*/ 101 w 101"/>
                  <a:gd name="T93" fmla="*/ 32 h 3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0" name="Freeform 510">
                <a:extLst>
                  <a:ext uri="{FF2B5EF4-FFF2-40B4-BE49-F238E27FC236}">
                    <a16:creationId xmlns:a16="http://schemas.microsoft.com/office/drawing/2014/main" id="{2D0ABE1C-8513-4DFC-AB70-C3C39690F8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>
                  <a:gd name="T0" fmla="*/ 0 w 97"/>
                  <a:gd name="T1" fmla="*/ 2 h 30"/>
                  <a:gd name="T2" fmla="*/ 2 w 97"/>
                  <a:gd name="T3" fmla="*/ 8 h 30"/>
                  <a:gd name="T4" fmla="*/ 6 w 97"/>
                  <a:gd name="T5" fmla="*/ 11 h 30"/>
                  <a:gd name="T6" fmla="*/ 14 w 97"/>
                  <a:gd name="T7" fmla="*/ 15 h 30"/>
                  <a:gd name="T8" fmla="*/ 19 w 97"/>
                  <a:gd name="T9" fmla="*/ 19 h 30"/>
                  <a:gd name="T10" fmla="*/ 10 w 97"/>
                  <a:gd name="T11" fmla="*/ 9 h 30"/>
                  <a:gd name="T12" fmla="*/ 2 w 97"/>
                  <a:gd name="T13" fmla="*/ 0 h 30"/>
                  <a:gd name="T14" fmla="*/ 2 w 97"/>
                  <a:gd name="T15" fmla="*/ 0 h 30"/>
                  <a:gd name="T16" fmla="*/ 2 w 97"/>
                  <a:gd name="T17" fmla="*/ 0 h 30"/>
                  <a:gd name="T18" fmla="*/ 0 w 97"/>
                  <a:gd name="T19" fmla="*/ 2 h 30"/>
                  <a:gd name="T20" fmla="*/ 0 w 97"/>
                  <a:gd name="T21" fmla="*/ 2 h 30"/>
                  <a:gd name="T22" fmla="*/ 50 w 97"/>
                  <a:gd name="T23" fmla="*/ 30 h 30"/>
                  <a:gd name="T24" fmla="*/ 57 w 97"/>
                  <a:gd name="T25" fmla="*/ 30 h 30"/>
                  <a:gd name="T26" fmla="*/ 65 w 97"/>
                  <a:gd name="T27" fmla="*/ 28 h 30"/>
                  <a:gd name="T28" fmla="*/ 71 w 97"/>
                  <a:gd name="T29" fmla="*/ 25 h 30"/>
                  <a:gd name="T30" fmla="*/ 78 w 97"/>
                  <a:gd name="T31" fmla="*/ 21 h 30"/>
                  <a:gd name="T32" fmla="*/ 84 w 97"/>
                  <a:gd name="T33" fmla="*/ 17 h 30"/>
                  <a:gd name="T34" fmla="*/ 89 w 97"/>
                  <a:gd name="T35" fmla="*/ 11 h 30"/>
                  <a:gd name="T36" fmla="*/ 93 w 97"/>
                  <a:gd name="T37" fmla="*/ 6 h 30"/>
                  <a:gd name="T38" fmla="*/ 97 w 97"/>
                  <a:gd name="T39" fmla="*/ 0 h 30"/>
                  <a:gd name="T40" fmla="*/ 95 w 97"/>
                  <a:gd name="T41" fmla="*/ 0 h 30"/>
                  <a:gd name="T42" fmla="*/ 91 w 97"/>
                  <a:gd name="T43" fmla="*/ 2 h 30"/>
                  <a:gd name="T44" fmla="*/ 84 w 97"/>
                  <a:gd name="T45" fmla="*/ 11 h 30"/>
                  <a:gd name="T46" fmla="*/ 74 w 97"/>
                  <a:gd name="T47" fmla="*/ 19 h 30"/>
                  <a:gd name="T48" fmla="*/ 61 w 97"/>
                  <a:gd name="T49" fmla="*/ 25 h 30"/>
                  <a:gd name="T50" fmla="*/ 48 w 97"/>
                  <a:gd name="T51" fmla="*/ 27 h 30"/>
                  <a:gd name="T52" fmla="*/ 46 w 97"/>
                  <a:gd name="T53" fmla="*/ 27 h 30"/>
                  <a:gd name="T54" fmla="*/ 46 w 97"/>
                  <a:gd name="T55" fmla="*/ 27 h 30"/>
                  <a:gd name="T56" fmla="*/ 46 w 97"/>
                  <a:gd name="T57" fmla="*/ 27 h 30"/>
                  <a:gd name="T58" fmla="*/ 46 w 97"/>
                  <a:gd name="T59" fmla="*/ 27 h 30"/>
                  <a:gd name="T60" fmla="*/ 46 w 97"/>
                  <a:gd name="T61" fmla="*/ 27 h 30"/>
                  <a:gd name="T62" fmla="*/ 46 w 97"/>
                  <a:gd name="T63" fmla="*/ 27 h 30"/>
                  <a:gd name="T64" fmla="*/ 40 w 97"/>
                  <a:gd name="T65" fmla="*/ 27 h 30"/>
                  <a:gd name="T66" fmla="*/ 36 w 97"/>
                  <a:gd name="T67" fmla="*/ 27 h 30"/>
                  <a:gd name="T68" fmla="*/ 40 w 97"/>
                  <a:gd name="T69" fmla="*/ 27 h 30"/>
                  <a:gd name="T70" fmla="*/ 44 w 97"/>
                  <a:gd name="T71" fmla="*/ 28 h 30"/>
                  <a:gd name="T72" fmla="*/ 46 w 97"/>
                  <a:gd name="T73" fmla="*/ 30 h 30"/>
                  <a:gd name="T74" fmla="*/ 50 w 97"/>
                  <a:gd name="T75" fmla="*/ 30 h 3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97"/>
                  <a:gd name="T115" fmla="*/ 0 h 30"/>
                  <a:gd name="T116" fmla="*/ 97 w 97"/>
                  <a:gd name="T117" fmla="*/ 30 h 3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1" name="Freeform 511">
                <a:extLst>
                  <a:ext uri="{FF2B5EF4-FFF2-40B4-BE49-F238E27FC236}">
                    <a16:creationId xmlns:a16="http://schemas.microsoft.com/office/drawing/2014/main" id="{84F95BC2-D9E8-48EB-AA50-FF4542734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>
                  <a:gd name="T0" fmla="*/ 0 w 95"/>
                  <a:gd name="T1" fmla="*/ 2 h 28"/>
                  <a:gd name="T2" fmla="*/ 6 w 95"/>
                  <a:gd name="T3" fmla="*/ 8 h 28"/>
                  <a:gd name="T4" fmla="*/ 10 w 95"/>
                  <a:gd name="T5" fmla="*/ 13 h 28"/>
                  <a:gd name="T6" fmla="*/ 17 w 95"/>
                  <a:gd name="T7" fmla="*/ 17 h 28"/>
                  <a:gd name="T8" fmla="*/ 23 w 95"/>
                  <a:gd name="T9" fmla="*/ 21 h 28"/>
                  <a:gd name="T10" fmla="*/ 34 w 95"/>
                  <a:gd name="T11" fmla="*/ 25 h 28"/>
                  <a:gd name="T12" fmla="*/ 44 w 95"/>
                  <a:gd name="T13" fmla="*/ 28 h 28"/>
                  <a:gd name="T14" fmla="*/ 44 w 95"/>
                  <a:gd name="T15" fmla="*/ 28 h 28"/>
                  <a:gd name="T16" fmla="*/ 44 w 95"/>
                  <a:gd name="T17" fmla="*/ 28 h 28"/>
                  <a:gd name="T18" fmla="*/ 46 w 95"/>
                  <a:gd name="T19" fmla="*/ 28 h 28"/>
                  <a:gd name="T20" fmla="*/ 48 w 95"/>
                  <a:gd name="T21" fmla="*/ 28 h 28"/>
                  <a:gd name="T22" fmla="*/ 55 w 95"/>
                  <a:gd name="T23" fmla="*/ 28 h 28"/>
                  <a:gd name="T24" fmla="*/ 63 w 95"/>
                  <a:gd name="T25" fmla="*/ 27 h 28"/>
                  <a:gd name="T26" fmla="*/ 69 w 95"/>
                  <a:gd name="T27" fmla="*/ 25 h 28"/>
                  <a:gd name="T28" fmla="*/ 74 w 95"/>
                  <a:gd name="T29" fmla="*/ 21 h 28"/>
                  <a:gd name="T30" fmla="*/ 86 w 95"/>
                  <a:gd name="T31" fmla="*/ 11 h 28"/>
                  <a:gd name="T32" fmla="*/ 95 w 95"/>
                  <a:gd name="T33" fmla="*/ 0 h 28"/>
                  <a:gd name="T34" fmla="*/ 91 w 95"/>
                  <a:gd name="T35" fmla="*/ 2 h 28"/>
                  <a:gd name="T36" fmla="*/ 89 w 95"/>
                  <a:gd name="T37" fmla="*/ 2 h 28"/>
                  <a:gd name="T38" fmla="*/ 82 w 95"/>
                  <a:gd name="T39" fmla="*/ 11 h 28"/>
                  <a:gd name="T40" fmla="*/ 72 w 95"/>
                  <a:gd name="T41" fmla="*/ 19 h 28"/>
                  <a:gd name="T42" fmla="*/ 61 w 95"/>
                  <a:gd name="T43" fmla="*/ 23 h 28"/>
                  <a:gd name="T44" fmla="*/ 48 w 95"/>
                  <a:gd name="T45" fmla="*/ 25 h 28"/>
                  <a:gd name="T46" fmla="*/ 46 w 95"/>
                  <a:gd name="T47" fmla="*/ 27 h 28"/>
                  <a:gd name="T48" fmla="*/ 46 w 95"/>
                  <a:gd name="T49" fmla="*/ 27 h 28"/>
                  <a:gd name="T50" fmla="*/ 46 w 95"/>
                  <a:gd name="T51" fmla="*/ 27 h 28"/>
                  <a:gd name="T52" fmla="*/ 46 w 95"/>
                  <a:gd name="T53" fmla="*/ 25 h 28"/>
                  <a:gd name="T54" fmla="*/ 33 w 95"/>
                  <a:gd name="T55" fmla="*/ 23 h 28"/>
                  <a:gd name="T56" fmla="*/ 21 w 95"/>
                  <a:gd name="T57" fmla="*/ 17 h 28"/>
                  <a:gd name="T58" fmla="*/ 12 w 95"/>
                  <a:gd name="T59" fmla="*/ 9 h 28"/>
                  <a:gd name="T60" fmla="*/ 4 w 95"/>
                  <a:gd name="T61" fmla="*/ 0 h 28"/>
                  <a:gd name="T62" fmla="*/ 2 w 95"/>
                  <a:gd name="T63" fmla="*/ 0 h 28"/>
                  <a:gd name="T64" fmla="*/ 2 w 95"/>
                  <a:gd name="T65" fmla="*/ 0 h 28"/>
                  <a:gd name="T66" fmla="*/ 2 w 95"/>
                  <a:gd name="T67" fmla="*/ 0 h 28"/>
                  <a:gd name="T68" fmla="*/ 0 w 95"/>
                  <a:gd name="T69" fmla="*/ 2 h 2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95"/>
                  <a:gd name="T106" fmla="*/ 0 h 28"/>
                  <a:gd name="T107" fmla="*/ 95 w 95"/>
                  <a:gd name="T108" fmla="*/ 28 h 2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2" name="Freeform 512">
                <a:extLst>
                  <a:ext uri="{FF2B5EF4-FFF2-40B4-BE49-F238E27FC236}">
                    <a16:creationId xmlns:a16="http://schemas.microsoft.com/office/drawing/2014/main" id="{E2B62027-5915-4080-BC68-E7D3C343C1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>
                  <a:gd name="T0" fmla="*/ 0 w 89"/>
                  <a:gd name="T1" fmla="*/ 2 h 29"/>
                  <a:gd name="T2" fmla="*/ 8 w 89"/>
                  <a:gd name="T3" fmla="*/ 11 h 29"/>
                  <a:gd name="T4" fmla="*/ 17 w 89"/>
                  <a:gd name="T5" fmla="*/ 21 h 29"/>
                  <a:gd name="T6" fmla="*/ 19 w 89"/>
                  <a:gd name="T7" fmla="*/ 21 h 29"/>
                  <a:gd name="T8" fmla="*/ 21 w 89"/>
                  <a:gd name="T9" fmla="*/ 23 h 29"/>
                  <a:gd name="T10" fmla="*/ 29 w 89"/>
                  <a:gd name="T11" fmla="*/ 25 h 29"/>
                  <a:gd name="T12" fmla="*/ 34 w 89"/>
                  <a:gd name="T13" fmla="*/ 29 h 29"/>
                  <a:gd name="T14" fmla="*/ 38 w 89"/>
                  <a:gd name="T15" fmla="*/ 29 h 29"/>
                  <a:gd name="T16" fmla="*/ 44 w 89"/>
                  <a:gd name="T17" fmla="*/ 29 h 29"/>
                  <a:gd name="T18" fmla="*/ 44 w 89"/>
                  <a:gd name="T19" fmla="*/ 27 h 29"/>
                  <a:gd name="T20" fmla="*/ 42 w 89"/>
                  <a:gd name="T21" fmla="*/ 25 h 29"/>
                  <a:gd name="T22" fmla="*/ 31 w 89"/>
                  <a:gd name="T23" fmla="*/ 23 h 29"/>
                  <a:gd name="T24" fmla="*/ 19 w 89"/>
                  <a:gd name="T25" fmla="*/ 17 h 29"/>
                  <a:gd name="T26" fmla="*/ 12 w 89"/>
                  <a:gd name="T27" fmla="*/ 10 h 29"/>
                  <a:gd name="T28" fmla="*/ 4 w 89"/>
                  <a:gd name="T29" fmla="*/ 0 h 29"/>
                  <a:gd name="T30" fmla="*/ 2 w 89"/>
                  <a:gd name="T31" fmla="*/ 2 h 29"/>
                  <a:gd name="T32" fmla="*/ 0 w 89"/>
                  <a:gd name="T33" fmla="*/ 2 h 29"/>
                  <a:gd name="T34" fmla="*/ 44 w 89"/>
                  <a:gd name="T35" fmla="*/ 29 h 29"/>
                  <a:gd name="T36" fmla="*/ 44 w 89"/>
                  <a:gd name="T37" fmla="*/ 29 h 29"/>
                  <a:gd name="T38" fmla="*/ 46 w 89"/>
                  <a:gd name="T39" fmla="*/ 29 h 29"/>
                  <a:gd name="T40" fmla="*/ 59 w 89"/>
                  <a:gd name="T41" fmla="*/ 27 h 29"/>
                  <a:gd name="T42" fmla="*/ 72 w 89"/>
                  <a:gd name="T43" fmla="*/ 21 h 29"/>
                  <a:gd name="T44" fmla="*/ 82 w 89"/>
                  <a:gd name="T45" fmla="*/ 13 h 29"/>
                  <a:gd name="T46" fmla="*/ 89 w 89"/>
                  <a:gd name="T47" fmla="*/ 4 h 29"/>
                  <a:gd name="T48" fmla="*/ 87 w 89"/>
                  <a:gd name="T49" fmla="*/ 4 h 29"/>
                  <a:gd name="T50" fmla="*/ 84 w 89"/>
                  <a:gd name="T51" fmla="*/ 4 h 29"/>
                  <a:gd name="T52" fmla="*/ 78 w 89"/>
                  <a:gd name="T53" fmla="*/ 13 h 29"/>
                  <a:gd name="T54" fmla="*/ 69 w 89"/>
                  <a:gd name="T55" fmla="*/ 19 h 29"/>
                  <a:gd name="T56" fmla="*/ 59 w 89"/>
                  <a:gd name="T57" fmla="*/ 23 h 29"/>
                  <a:gd name="T58" fmla="*/ 48 w 89"/>
                  <a:gd name="T59" fmla="*/ 25 h 29"/>
                  <a:gd name="T60" fmla="*/ 46 w 89"/>
                  <a:gd name="T61" fmla="*/ 27 h 29"/>
                  <a:gd name="T62" fmla="*/ 44 w 89"/>
                  <a:gd name="T63" fmla="*/ 29 h 2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9"/>
                  <a:gd name="T97" fmla="*/ 0 h 29"/>
                  <a:gd name="T98" fmla="*/ 89 w 89"/>
                  <a:gd name="T99" fmla="*/ 29 h 2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" name="Freeform 513">
                <a:extLst>
                  <a:ext uri="{FF2B5EF4-FFF2-40B4-BE49-F238E27FC236}">
                    <a16:creationId xmlns:a16="http://schemas.microsoft.com/office/drawing/2014/main" id="{9B74A7C5-5AB4-4409-B45F-183A397962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>
                  <a:gd name="T0" fmla="*/ 0 w 85"/>
                  <a:gd name="T1" fmla="*/ 2 h 27"/>
                  <a:gd name="T2" fmla="*/ 8 w 85"/>
                  <a:gd name="T3" fmla="*/ 11 h 27"/>
                  <a:gd name="T4" fmla="*/ 17 w 85"/>
                  <a:gd name="T5" fmla="*/ 19 h 27"/>
                  <a:gd name="T6" fmla="*/ 29 w 85"/>
                  <a:gd name="T7" fmla="*/ 25 h 27"/>
                  <a:gd name="T8" fmla="*/ 42 w 85"/>
                  <a:gd name="T9" fmla="*/ 27 h 27"/>
                  <a:gd name="T10" fmla="*/ 40 w 85"/>
                  <a:gd name="T11" fmla="*/ 25 h 27"/>
                  <a:gd name="T12" fmla="*/ 40 w 85"/>
                  <a:gd name="T13" fmla="*/ 23 h 27"/>
                  <a:gd name="T14" fmla="*/ 29 w 85"/>
                  <a:gd name="T15" fmla="*/ 21 h 27"/>
                  <a:gd name="T16" fmla="*/ 19 w 85"/>
                  <a:gd name="T17" fmla="*/ 15 h 27"/>
                  <a:gd name="T18" fmla="*/ 10 w 85"/>
                  <a:gd name="T19" fmla="*/ 10 h 27"/>
                  <a:gd name="T20" fmla="*/ 4 w 85"/>
                  <a:gd name="T21" fmla="*/ 0 h 27"/>
                  <a:gd name="T22" fmla="*/ 2 w 85"/>
                  <a:gd name="T23" fmla="*/ 0 h 27"/>
                  <a:gd name="T24" fmla="*/ 0 w 85"/>
                  <a:gd name="T25" fmla="*/ 2 h 27"/>
                  <a:gd name="T26" fmla="*/ 44 w 85"/>
                  <a:gd name="T27" fmla="*/ 27 h 27"/>
                  <a:gd name="T28" fmla="*/ 57 w 85"/>
                  <a:gd name="T29" fmla="*/ 25 h 27"/>
                  <a:gd name="T30" fmla="*/ 68 w 85"/>
                  <a:gd name="T31" fmla="*/ 21 h 27"/>
                  <a:gd name="T32" fmla="*/ 78 w 85"/>
                  <a:gd name="T33" fmla="*/ 13 h 27"/>
                  <a:gd name="T34" fmla="*/ 85 w 85"/>
                  <a:gd name="T35" fmla="*/ 4 h 27"/>
                  <a:gd name="T36" fmla="*/ 82 w 85"/>
                  <a:gd name="T37" fmla="*/ 4 h 27"/>
                  <a:gd name="T38" fmla="*/ 80 w 85"/>
                  <a:gd name="T39" fmla="*/ 6 h 27"/>
                  <a:gd name="T40" fmla="*/ 74 w 85"/>
                  <a:gd name="T41" fmla="*/ 11 h 27"/>
                  <a:gd name="T42" fmla="*/ 67 w 85"/>
                  <a:gd name="T43" fmla="*/ 17 h 27"/>
                  <a:gd name="T44" fmla="*/ 57 w 85"/>
                  <a:gd name="T45" fmla="*/ 21 h 27"/>
                  <a:gd name="T46" fmla="*/ 49 w 85"/>
                  <a:gd name="T47" fmla="*/ 23 h 27"/>
                  <a:gd name="T48" fmla="*/ 46 w 85"/>
                  <a:gd name="T49" fmla="*/ 25 h 27"/>
                  <a:gd name="T50" fmla="*/ 44 w 85"/>
                  <a:gd name="T51" fmla="*/ 27 h 2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5"/>
                  <a:gd name="T79" fmla="*/ 0 h 27"/>
                  <a:gd name="T80" fmla="*/ 85 w 85"/>
                  <a:gd name="T81" fmla="*/ 27 h 2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4" name="Freeform 514">
                <a:extLst>
                  <a:ext uri="{FF2B5EF4-FFF2-40B4-BE49-F238E27FC236}">
                    <a16:creationId xmlns:a16="http://schemas.microsoft.com/office/drawing/2014/main" id="{6E4A2D5C-C7C8-46C1-AC34-54BE8BD135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>
                  <a:gd name="T0" fmla="*/ 0 w 80"/>
                  <a:gd name="T1" fmla="*/ 2 h 27"/>
                  <a:gd name="T2" fmla="*/ 8 w 80"/>
                  <a:gd name="T3" fmla="*/ 12 h 27"/>
                  <a:gd name="T4" fmla="*/ 15 w 80"/>
                  <a:gd name="T5" fmla="*/ 19 h 27"/>
                  <a:gd name="T6" fmla="*/ 27 w 80"/>
                  <a:gd name="T7" fmla="*/ 25 h 27"/>
                  <a:gd name="T8" fmla="*/ 38 w 80"/>
                  <a:gd name="T9" fmla="*/ 27 h 27"/>
                  <a:gd name="T10" fmla="*/ 38 w 80"/>
                  <a:gd name="T11" fmla="*/ 25 h 27"/>
                  <a:gd name="T12" fmla="*/ 38 w 80"/>
                  <a:gd name="T13" fmla="*/ 23 h 27"/>
                  <a:gd name="T14" fmla="*/ 28 w 80"/>
                  <a:gd name="T15" fmla="*/ 21 h 27"/>
                  <a:gd name="T16" fmla="*/ 17 w 80"/>
                  <a:gd name="T17" fmla="*/ 17 h 27"/>
                  <a:gd name="T18" fmla="*/ 10 w 80"/>
                  <a:gd name="T19" fmla="*/ 10 h 27"/>
                  <a:gd name="T20" fmla="*/ 4 w 80"/>
                  <a:gd name="T21" fmla="*/ 0 h 27"/>
                  <a:gd name="T22" fmla="*/ 4 w 80"/>
                  <a:gd name="T23" fmla="*/ 0 h 27"/>
                  <a:gd name="T24" fmla="*/ 2 w 80"/>
                  <a:gd name="T25" fmla="*/ 0 h 27"/>
                  <a:gd name="T26" fmla="*/ 2 w 80"/>
                  <a:gd name="T27" fmla="*/ 2 h 27"/>
                  <a:gd name="T28" fmla="*/ 0 w 80"/>
                  <a:gd name="T29" fmla="*/ 2 h 27"/>
                  <a:gd name="T30" fmla="*/ 44 w 80"/>
                  <a:gd name="T31" fmla="*/ 27 h 27"/>
                  <a:gd name="T32" fmla="*/ 55 w 80"/>
                  <a:gd name="T33" fmla="*/ 25 h 27"/>
                  <a:gd name="T34" fmla="*/ 65 w 80"/>
                  <a:gd name="T35" fmla="*/ 21 h 27"/>
                  <a:gd name="T36" fmla="*/ 74 w 80"/>
                  <a:gd name="T37" fmla="*/ 15 h 27"/>
                  <a:gd name="T38" fmla="*/ 80 w 80"/>
                  <a:gd name="T39" fmla="*/ 6 h 27"/>
                  <a:gd name="T40" fmla="*/ 78 w 80"/>
                  <a:gd name="T41" fmla="*/ 8 h 27"/>
                  <a:gd name="T42" fmla="*/ 74 w 80"/>
                  <a:gd name="T43" fmla="*/ 8 h 27"/>
                  <a:gd name="T44" fmla="*/ 68 w 80"/>
                  <a:gd name="T45" fmla="*/ 13 h 27"/>
                  <a:gd name="T46" fmla="*/ 63 w 80"/>
                  <a:gd name="T47" fmla="*/ 17 h 27"/>
                  <a:gd name="T48" fmla="*/ 57 w 80"/>
                  <a:gd name="T49" fmla="*/ 21 h 27"/>
                  <a:gd name="T50" fmla="*/ 49 w 80"/>
                  <a:gd name="T51" fmla="*/ 23 h 27"/>
                  <a:gd name="T52" fmla="*/ 47 w 80"/>
                  <a:gd name="T53" fmla="*/ 25 h 27"/>
                  <a:gd name="T54" fmla="*/ 44 w 80"/>
                  <a:gd name="T55" fmla="*/ 27 h 2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0"/>
                  <a:gd name="T85" fmla="*/ 0 h 27"/>
                  <a:gd name="T86" fmla="*/ 80 w 80"/>
                  <a:gd name="T87" fmla="*/ 27 h 27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5" name="Freeform 515">
                <a:extLst>
                  <a:ext uri="{FF2B5EF4-FFF2-40B4-BE49-F238E27FC236}">
                    <a16:creationId xmlns:a16="http://schemas.microsoft.com/office/drawing/2014/main" id="{077BD5A3-E129-4991-88B9-B8A8A8FC3F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>
                  <a:gd name="T0" fmla="*/ 0 w 76"/>
                  <a:gd name="T1" fmla="*/ 2 h 25"/>
                  <a:gd name="T2" fmla="*/ 6 w 76"/>
                  <a:gd name="T3" fmla="*/ 12 h 25"/>
                  <a:gd name="T4" fmla="*/ 15 w 76"/>
                  <a:gd name="T5" fmla="*/ 17 h 25"/>
                  <a:gd name="T6" fmla="*/ 25 w 76"/>
                  <a:gd name="T7" fmla="*/ 23 h 25"/>
                  <a:gd name="T8" fmla="*/ 36 w 76"/>
                  <a:gd name="T9" fmla="*/ 25 h 25"/>
                  <a:gd name="T10" fmla="*/ 36 w 76"/>
                  <a:gd name="T11" fmla="*/ 23 h 25"/>
                  <a:gd name="T12" fmla="*/ 36 w 76"/>
                  <a:gd name="T13" fmla="*/ 21 h 25"/>
                  <a:gd name="T14" fmla="*/ 26 w 76"/>
                  <a:gd name="T15" fmla="*/ 19 h 25"/>
                  <a:gd name="T16" fmla="*/ 17 w 76"/>
                  <a:gd name="T17" fmla="*/ 15 h 25"/>
                  <a:gd name="T18" fmla="*/ 9 w 76"/>
                  <a:gd name="T19" fmla="*/ 8 h 25"/>
                  <a:gd name="T20" fmla="*/ 4 w 76"/>
                  <a:gd name="T21" fmla="*/ 0 h 25"/>
                  <a:gd name="T22" fmla="*/ 2 w 76"/>
                  <a:gd name="T23" fmla="*/ 0 h 25"/>
                  <a:gd name="T24" fmla="*/ 0 w 76"/>
                  <a:gd name="T25" fmla="*/ 0 h 25"/>
                  <a:gd name="T26" fmla="*/ 0 w 76"/>
                  <a:gd name="T27" fmla="*/ 0 h 25"/>
                  <a:gd name="T28" fmla="*/ 0 w 76"/>
                  <a:gd name="T29" fmla="*/ 2 h 25"/>
                  <a:gd name="T30" fmla="*/ 45 w 76"/>
                  <a:gd name="T31" fmla="*/ 25 h 25"/>
                  <a:gd name="T32" fmla="*/ 53 w 76"/>
                  <a:gd name="T33" fmla="*/ 23 h 25"/>
                  <a:gd name="T34" fmla="*/ 63 w 76"/>
                  <a:gd name="T35" fmla="*/ 19 h 25"/>
                  <a:gd name="T36" fmla="*/ 70 w 76"/>
                  <a:gd name="T37" fmla="*/ 13 h 25"/>
                  <a:gd name="T38" fmla="*/ 76 w 76"/>
                  <a:gd name="T39" fmla="*/ 8 h 25"/>
                  <a:gd name="T40" fmla="*/ 72 w 76"/>
                  <a:gd name="T41" fmla="*/ 8 h 25"/>
                  <a:gd name="T42" fmla="*/ 68 w 76"/>
                  <a:gd name="T43" fmla="*/ 10 h 25"/>
                  <a:gd name="T44" fmla="*/ 61 w 76"/>
                  <a:gd name="T45" fmla="*/ 15 h 25"/>
                  <a:gd name="T46" fmla="*/ 51 w 76"/>
                  <a:gd name="T47" fmla="*/ 19 h 25"/>
                  <a:gd name="T48" fmla="*/ 47 w 76"/>
                  <a:gd name="T49" fmla="*/ 23 h 25"/>
                  <a:gd name="T50" fmla="*/ 45 w 76"/>
                  <a:gd name="T51" fmla="*/ 25 h 2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6"/>
                  <a:gd name="T79" fmla="*/ 0 h 25"/>
                  <a:gd name="T80" fmla="*/ 76 w 76"/>
                  <a:gd name="T81" fmla="*/ 25 h 2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6" name="Freeform 516">
                <a:extLst>
                  <a:ext uri="{FF2B5EF4-FFF2-40B4-BE49-F238E27FC236}">
                    <a16:creationId xmlns:a16="http://schemas.microsoft.com/office/drawing/2014/main" id="{6398B7A7-0E28-44C4-8788-0BAC5825F3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>
                  <a:gd name="T0" fmla="*/ 0 w 70"/>
                  <a:gd name="T1" fmla="*/ 0 h 23"/>
                  <a:gd name="T2" fmla="*/ 6 w 70"/>
                  <a:gd name="T3" fmla="*/ 10 h 23"/>
                  <a:gd name="T4" fmla="*/ 13 w 70"/>
                  <a:gd name="T5" fmla="*/ 17 h 23"/>
                  <a:gd name="T6" fmla="*/ 24 w 70"/>
                  <a:gd name="T7" fmla="*/ 21 h 23"/>
                  <a:gd name="T8" fmla="*/ 34 w 70"/>
                  <a:gd name="T9" fmla="*/ 23 h 23"/>
                  <a:gd name="T10" fmla="*/ 34 w 70"/>
                  <a:gd name="T11" fmla="*/ 23 h 23"/>
                  <a:gd name="T12" fmla="*/ 34 w 70"/>
                  <a:gd name="T13" fmla="*/ 21 h 23"/>
                  <a:gd name="T14" fmla="*/ 34 w 70"/>
                  <a:gd name="T15" fmla="*/ 21 h 23"/>
                  <a:gd name="T16" fmla="*/ 34 w 70"/>
                  <a:gd name="T17" fmla="*/ 19 h 23"/>
                  <a:gd name="T18" fmla="*/ 24 w 70"/>
                  <a:gd name="T19" fmla="*/ 17 h 23"/>
                  <a:gd name="T20" fmla="*/ 17 w 70"/>
                  <a:gd name="T21" fmla="*/ 13 h 23"/>
                  <a:gd name="T22" fmla="*/ 9 w 70"/>
                  <a:gd name="T23" fmla="*/ 8 h 23"/>
                  <a:gd name="T24" fmla="*/ 4 w 70"/>
                  <a:gd name="T25" fmla="*/ 0 h 23"/>
                  <a:gd name="T26" fmla="*/ 2 w 70"/>
                  <a:gd name="T27" fmla="*/ 0 h 23"/>
                  <a:gd name="T28" fmla="*/ 0 w 70"/>
                  <a:gd name="T29" fmla="*/ 0 h 23"/>
                  <a:gd name="T30" fmla="*/ 45 w 70"/>
                  <a:gd name="T31" fmla="*/ 23 h 23"/>
                  <a:gd name="T32" fmla="*/ 53 w 70"/>
                  <a:gd name="T33" fmla="*/ 21 h 23"/>
                  <a:gd name="T34" fmla="*/ 59 w 70"/>
                  <a:gd name="T35" fmla="*/ 17 h 23"/>
                  <a:gd name="T36" fmla="*/ 64 w 70"/>
                  <a:gd name="T37" fmla="*/ 13 h 23"/>
                  <a:gd name="T38" fmla="*/ 70 w 70"/>
                  <a:gd name="T39" fmla="*/ 8 h 23"/>
                  <a:gd name="T40" fmla="*/ 66 w 70"/>
                  <a:gd name="T41" fmla="*/ 10 h 23"/>
                  <a:gd name="T42" fmla="*/ 62 w 70"/>
                  <a:gd name="T43" fmla="*/ 12 h 23"/>
                  <a:gd name="T44" fmla="*/ 59 w 70"/>
                  <a:gd name="T45" fmla="*/ 13 h 23"/>
                  <a:gd name="T46" fmla="*/ 53 w 70"/>
                  <a:gd name="T47" fmla="*/ 17 h 23"/>
                  <a:gd name="T48" fmla="*/ 49 w 70"/>
                  <a:gd name="T49" fmla="*/ 19 h 23"/>
                  <a:gd name="T50" fmla="*/ 45 w 70"/>
                  <a:gd name="T51" fmla="*/ 23 h 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23"/>
                  <a:gd name="T80" fmla="*/ 70 w 70"/>
                  <a:gd name="T81" fmla="*/ 23 h 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7" name="Freeform 517">
                <a:extLst>
                  <a:ext uri="{FF2B5EF4-FFF2-40B4-BE49-F238E27FC236}">
                    <a16:creationId xmlns:a16="http://schemas.microsoft.com/office/drawing/2014/main" id="{5CA51454-C821-4761-830F-44176089D6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>
                  <a:gd name="T0" fmla="*/ 0 w 64"/>
                  <a:gd name="T1" fmla="*/ 0 h 21"/>
                  <a:gd name="T2" fmla="*/ 5 w 64"/>
                  <a:gd name="T3" fmla="*/ 8 h 21"/>
                  <a:gd name="T4" fmla="*/ 13 w 64"/>
                  <a:gd name="T5" fmla="*/ 15 h 21"/>
                  <a:gd name="T6" fmla="*/ 22 w 64"/>
                  <a:gd name="T7" fmla="*/ 19 h 21"/>
                  <a:gd name="T8" fmla="*/ 32 w 64"/>
                  <a:gd name="T9" fmla="*/ 21 h 21"/>
                  <a:gd name="T10" fmla="*/ 32 w 64"/>
                  <a:gd name="T11" fmla="*/ 21 h 21"/>
                  <a:gd name="T12" fmla="*/ 32 w 64"/>
                  <a:gd name="T13" fmla="*/ 21 h 21"/>
                  <a:gd name="T14" fmla="*/ 32 w 64"/>
                  <a:gd name="T15" fmla="*/ 19 h 21"/>
                  <a:gd name="T16" fmla="*/ 32 w 64"/>
                  <a:gd name="T17" fmla="*/ 17 h 21"/>
                  <a:gd name="T18" fmla="*/ 22 w 64"/>
                  <a:gd name="T19" fmla="*/ 15 h 21"/>
                  <a:gd name="T20" fmla="*/ 15 w 64"/>
                  <a:gd name="T21" fmla="*/ 12 h 21"/>
                  <a:gd name="T22" fmla="*/ 9 w 64"/>
                  <a:gd name="T23" fmla="*/ 6 h 21"/>
                  <a:gd name="T24" fmla="*/ 4 w 64"/>
                  <a:gd name="T25" fmla="*/ 0 h 21"/>
                  <a:gd name="T26" fmla="*/ 4 w 64"/>
                  <a:gd name="T27" fmla="*/ 0 h 21"/>
                  <a:gd name="T28" fmla="*/ 2 w 64"/>
                  <a:gd name="T29" fmla="*/ 0 h 21"/>
                  <a:gd name="T30" fmla="*/ 2 w 64"/>
                  <a:gd name="T31" fmla="*/ 0 h 21"/>
                  <a:gd name="T32" fmla="*/ 0 w 64"/>
                  <a:gd name="T33" fmla="*/ 0 h 21"/>
                  <a:gd name="T34" fmla="*/ 47 w 64"/>
                  <a:gd name="T35" fmla="*/ 19 h 21"/>
                  <a:gd name="T36" fmla="*/ 57 w 64"/>
                  <a:gd name="T37" fmla="*/ 15 h 21"/>
                  <a:gd name="T38" fmla="*/ 64 w 64"/>
                  <a:gd name="T39" fmla="*/ 10 h 21"/>
                  <a:gd name="T40" fmla="*/ 59 w 64"/>
                  <a:gd name="T41" fmla="*/ 12 h 21"/>
                  <a:gd name="T42" fmla="*/ 55 w 64"/>
                  <a:gd name="T43" fmla="*/ 13 h 21"/>
                  <a:gd name="T44" fmla="*/ 53 w 64"/>
                  <a:gd name="T45" fmla="*/ 15 h 21"/>
                  <a:gd name="T46" fmla="*/ 47 w 64"/>
                  <a:gd name="T47" fmla="*/ 19 h 2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4"/>
                  <a:gd name="T73" fmla="*/ 0 h 21"/>
                  <a:gd name="T74" fmla="*/ 64 w 64"/>
                  <a:gd name="T75" fmla="*/ 21 h 2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8" name="Freeform 518">
                <a:extLst>
                  <a:ext uri="{FF2B5EF4-FFF2-40B4-BE49-F238E27FC236}">
                    <a16:creationId xmlns:a16="http://schemas.microsoft.com/office/drawing/2014/main" id="{43C5E3B4-429A-4123-91DE-3CE05F92D7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>
                  <a:gd name="T0" fmla="*/ 0 w 58"/>
                  <a:gd name="T1" fmla="*/ 2 h 21"/>
                  <a:gd name="T2" fmla="*/ 5 w 58"/>
                  <a:gd name="T3" fmla="*/ 10 h 21"/>
                  <a:gd name="T4" fmla="*/ 13 w 58"/>
                  <a:gd name="T5" fmla="*/ 15 h 21"/>
                  <a:gd name="T6" fmla="*/ 20 w 58"/>
                  <a:gd name="T7" fmla="*/ 19 h 21"/>
                  <a:gd name="T8" fmla="*/ 30 w 58"/>
                  <a:gd name="T9" fmla="*/ 21 h 21"/>
                  <a:gd name="T10" fmla="*/ 30 w 58"/>
                  <a:gd name="T11" fmla="*/ 19 h 21"/>
                  <a:gd name="T12" fmla="*/ 30 w 58"/>
                  <a:gd name="T13" fmla="*/ 17 h 21"/>
                  <a:gd name="T14" fmla="*/ 20 w 58"/>
                  <a:gd name="T15" fmla="*/ 15 h 21"/>
                  <a:gd name="T16" fmla="*/ 15 w 58"/>
                  <a:gd name="T17" fmla="*/ 12 h 21"/>
                  <a:gd name="T18" fmla="*/ 7 w 58"/>
                  <a:gd name="T19" fmla="*/ 8 h 21"/>
                  <a:gd name="T20" fmla="*/ 3 w 58"/>
                  <a:gd name="T21" fmla="*/ 0 h 21"/>
                  <a:gd name="T22" fmla="*/ 2 w 58"/>
                  <a:gd name="T23" fmla="*/ 2 h 21"/>
                  <a:gd name="T24" fmla="*/ 0 w 58"/>
                  <a:gd name="T25" fmla="*/ 2 h 21"/>
                  <a:gd name="T26" fmla="*/ 0 w 58"/>
                  <a:gd name="T27" fmla="*/ 2 h 21"/>
                  <a:gd name="T28" fmla="*/ 0 w 58"/>
                  <a:gd name="T29" fmla="*/ 2 h 21"/>
                  <a:gd name="T30" fmla="*/ 49 w 58"/>
                  <a:gd name="T31" fmla="*/ 19 h 21"/>
                  <a:gd name="T32" fmla="*/ 55 w 58"/>
                  <a:gd name="T33" fmla="*/ 15 h 21"/>
                  <a:gd name="T34" fmla="*/ 58 w 58"/>
                  <a:gd name="T35" fmla="*/ 14 h 21"/>
                  <a:gd name="T36" fmla="*/ 55 w 58"/>
                  <a:gd name="T37" fmla="*/ 14 h 21"/>
                  <a:gd name="T38" fmla="*/ 53 w 58"/>
                  <a:gd name="T39" fmla="*/ 15 h 21"/>
                  <a:gd name="T40" fmla="*/ 51 w 58"/>
                  <a:gd name="T41" fmla="*/ 15 h 21"/>
                  <a:gd name="T42" fmla="*/ 49 w 58"/>
                  <a:gd name="T43" fmla="*/ 19 h 2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8"/>
                  <a:gd name="T67" fmla="*/ 0 h 21"/>
                  <a:gd name="T68" fmla="*/ 58 w 58"/>
                  <a:gd name="T69" fmla="*/ 21 h 2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9" name="Freeform 519">
                <a:extLst>
                  <a:ext uri="{FF2B5EF4-FFF2-40B4-BE49-F238E27FC236}">
                    <a16:creationId xmlns:a16="http://schemas.microsoft.com/office/drawing/2014/main" id="{83D0500D-8A0B-4CE0-A8C1-0DC577BFB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>
                  <a:gd name="T0" fmla="*/ 0 w 28"/>
                  <a:gd name="T1" fmla="*/ 2 h 19"/>
                  <a:gd name="T2" fmla="*/ 5 w 28"/>
                  <a:gd name="T3" fmla="*/ 8 h 19"/>
                  <a:gd name="T4" fmla="*/ 11 w 28"/>
                  <a:gd name="T5" fmla="*/ 14 h 19"/>
                  <a:gd name="T6" fmla="*/ 18 w 28"/>
                  <a:gd name="T7" fmla="*/ 17 h 19"/>
                  <a:gd name="T8" fmla="*/ 28 w 28"/>
                  <a:gd name="T9" fmla="*/ 19 h 19"/>
                  <a:gd name="T10" fmla="*/ 28 w 28"/>
                  <a:gd name="T11" fmla="*/ 17 h 19"/>
                  <a:gd name="T12" fmla="*/ 26 w 28"/>
                  <a:gd name="T13" fmla="*/ 15 h 19"/>
                  <a:gd name="T14" fmla="*/ 26 w 28"/>
                  <a:gd name="T15" fmla="*/ 15 h 19"/>
                  <a:gd name="T16" fmla="*/ 26 w 28"/>
                  <a:gd name="T17" fmla="*/ 15 h 19"/>
                  <a:gd name="T18" fmla="*/ 20 w 28"/>
                  <a:gd name="T19" fmla="*/ 14 h 19"/>
                  <a:gd name="T20" fmla="*/ 13 w 28"/>
                  <a:gd name="T21" fmla="*/ 10 h 19"/>
                  <a:gd name="T22" fmla="*/ 7 w 28"/>
                  <a:gd name="T23" fmla="*/ 6 h 19"/>
                  <a:gd name="T24" fmla="*/ 3 w 28"/>
                  <a:gd name="T25" fmla="*/ 0 h 19"/>
                  <a:gd name="T26" fmla="*/ 1 w 28"/>
                  <a:gd name="T27" fmla="*/ 0 h 19"/>
                  <a:gd name="T28" fmla="*/ 0 w 28"/>
                  <a:gd name="T29" fmla="*/ 2 h 1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8"/>
                  <a:gd name="T46" fmla="*/ 0 h 19"/>
                  <a:gd name="T47" fmla="*/ 28 w 28"/>
                  <a:gd name="T48" fmla="*/ 19 h 1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" name="Freeform 520">
                <a:extLst>
                  <a:ext uri="{FF2B5EF4-FFF2-40B4-BE49-F238E27FC236}">
                    <a16:creationId xmlns:a16="http://schemas.microsoft.com/office/drawing/2014/main" id="{59CEA488-FE6F-4985-AC25-AE01228460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>
                  <a:gd name="T0" fmla="*/ 0 w 27"/>
                  <a:gd name="T1" fmla="*/ 0 h 17"/>
                  <a:gd name="T2" fmla="*/ 4 w 27"/>
                  <a:gd name="T3" fmla="*/ 8 h 17"/>
                  <a:gd name="T4" fmla="*/ 12 w 27"/>
                  <a:gd name="T5" fmla="*/ 12 h 17"/>
                  <a:gd name="T6" fmla="*/ 17 w 27"/>
                  <a:gd name="T7" fmla="*/ 15 h 17"/>
                  <a:gd name="T8" fmla="*/ 27 w 27"/>
                  <a:gd name="T9" fmla="*/ 17 h 17"/>
                  <a:gd name="T10" fmla="*/ 27 w 27"/>
                  <a:gd name="T11" fmla="*/ 15 h 17"/>
                  <a:gd name="T12" fmla="*/ 25 w 27"/>
                  <a:gd name="T13" fmla="*/ 15 h 17"/>
                  <a:gd name="T14" fmla="*/ 25 w 27"/>
                  <a:gd name="T15" fmla="*/ 15 h 17"/>
                  <a:gd name="T16" fmla="*/ 25 w 27"/>
                  <a:gd name="T17" fmla="*/ 14 h 17"/>
                  <a:gd name="T18" fmla="*/ 25 w 27"/>
                  <a:gd name="T19" fmla="*/ 14 h 17"/>
                  <a:gd name="T20" fmla="*/ 25 w 27"/>
                  <a:gd name="T21" fmla="*/ 14 h 17"/>
                  <a:gd name="T22" fmla="*/ 19 w 27"/>
                  <a:gd name="T23" fmla="*/ 12 h 17"/>
                  <a:gd name="T24" fmla="*/ 14 w 27"/>
                  <a:gd name="T25" fmla="*/ 10 h 17"/>
                  <a:gd name="T26" fmla="*/ 8 w 27"/>
                  <a:gd name="T27" fmla="*/ 6 h 17"/>
                  <a:gd name="T28" fmla="*/ 4 w 27"/>
                  <a:gd name="T29" fmla="*/ 0 h 17"/>
                  <a:gd name="T30" fmla="*/ 2 w 27"/>
                  <a:gd name="T31" fmla="*/ 0 h 17"/>
                  <a:gd name="T32" fmla="*/ 0 w 27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"/>
                  <a:gd name="T52" fmla="*/ 0 h 17"/>
                  <a:gd name="T53" fmla="*/ 27 w 27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" name="Freeform 521">
                <a:extLst>
                  <a:ext uri="{FF2B5EF4-FFF2-40B4-BE49-F238E27FC236}">
                    <a16:creationId xmlns:a16="http://schemas.microsoft.com/office/drawing/2014/main" id="{F1754AED-BC17-4143-9987-9F3C632C8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>
                  <a:gd name="T0" fmla="*/ 0 w 23"/>
                  <a:gd name="T1" fmla="*/ 0 h 15"/>
                  <a:gd name="T2" fmla="*/ 4 w 23"/>
                  <a:gd name="T3" fmla="*/ 6 h 15"/>
                  <a:gd name="T4" fmla="*/ 10 w 23"/>
                  <a:gd name="T5" fmla="*/ 10 h 15"/>
                  <a:gd name="T6" fmla="*/ 17 w 23"/>
                  <a:gd name="T7" fmla="*/ 14 h 15"/>
                  <a:gd name="T8" fmla="*/ 23 w 23"/>
                  <a:gd name="T9" fmla="*/ 15 h 15"/>
                  <a:gd name="T10" fmla="*/ 23 w 23"/>
                  <a:gd name="T11" fmla="*/ 14 h 15"/>
                  <a:gd name="T12" fmla="*/ 23 w 23"/>
                  <a:gd name="T13" fmla="*/ 14 h 15"/>
                  <a:gd name="T14" fmla="*/ 21 w 23"/>
                  <a:gd name="T15" fmla="*/ 12 h 15"/>
                  <a:gd name="T16" fmla="*/ 21 w 23"/>
                  <a:gd name="T17" fmla="*/ 12 h 15"/>
                  <a:gd name="T18" fmla="*/ 12 w 23"/>
                  <a:gd name="T19" fmla="*/ 8 h 15"/>
                  <a:gd name="T20" fmla="*/ 6 w 23"/>
                  <a:gd name="T21" fmla="*/ 0 h 15"/>
                  <a:gd name="T22" fmla="*/ 4 w 23"/>
                  <a:gd name="T23" fmla="*/ 0 h 15"/>
                  <a:gd name="T24" fmla="*/ 4 w 23"/>
                  <a:gd name="T25" fmla="*/ 0 h 15"/>
                  <a:gd name="T26" fmla="*/ 2 w 23"/>
                  <a:gd name="T27" fmla="*/ 0 h 15"/>
                  <a:gd name="T28" fmla="*/ 0 w 23"/>
                  <a:gd name="T29" fmla="*/ 0 h 1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3"/>
                  <a:gd name="T46" fmla="*/ 0 h 15"/>
                  <a:gd name="T47" fmla="*/ 23 w 23"/>
                  <a:gd name="T48" fmla="*/ 15 h 1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" name="Freeform 522">
                <a:extLst>
                  <a:ext uri="{FF2B5EF4-FFF2-40B4-BE49-F238E27FC236}">
                    <a16:creationId xmlns:a16="http://schemas.microsoft.com/office/drawing/2014/main" id="{5DE11C5F-B074-4B71-894E-A948F9FFB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>
                  <a:gd name="T0" fmla="*/ 0 w 21"/>
                  <a:gd name="T1" fmla="*/ 0 h 14"/>
                  <a:gd name="T2" fmla="*/ 4 w 21"/>
                  <a:gd name="T3" fmla="*/ 6 h 14"/>
                  <a:gd name="T4" fmla="*/ 10 w 21"/>
                  <a:gd name="T5" fmla="*/ 10 h 14"/>
                  <a:gd name="T6" fmla="*/ 15 w 21"/>
                  <a:gd name="T7" fmla="*/ 12 h 14"/>
                  <a:gd name="T8" fmla="*/ 21 w 21"/>
                  <a:gd name="T9" fmla="*/ 14 h 14"/>
                  <a:gd name="T10" fmla="*/ 19 w 21"/>
                  <a:gd name="T11" fmla="*/ 12 h 14"/>
                  <a:gd name="T12" fmla="*/ 17 w 21"/>
                  <a:gd name="T13" fmla="*/ 8 h 14"/>
                  <a:gd name="T14" fmla="*/ 12 w 21"/>
                  <a:gd name="T15" fmla="*/ 6 h 14"/>
                  <a:gd name="T16" fmla="*/ 8 w 21"/>
                  <a:gd name="T17" fmla="*/ 2 h 14"/>
                  <a:gd name="T18" fmla="*/ 4 w 21"/>
                  <a:gd name="T19" fmla="*/ 2 h 14"/>
                  <a:gd name="T20" fmla="*/ 2 w 21"/>
                  <a:gd name="T21" fmla="*/ 0 h 14"/>
                  <a:gd name="T22" fmla="*/ 0 w 21"/>
                  <a:gd name="T23" fmla="*/ 0 h 14"/>
                  <a:gd name="T24" fmla="*/ 0 w 21"/>
                  <a:gd name="T25" fmla="*/ 0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"/>
                  <a:gd name="T40" fmla="*/ 0 h 14"/>
                  <a:gd name="T41" fmla="*/ 21 w 21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" name="Freeform 523">
                <a:extLst>
                  <a:ext uri="{FF2B5EF4-FFF2-40B4-BE49-F238E27FC236}">
                    <a16:creationId xmlns:a16="http://schemas.microsoft.com/office/drawing/2014/main" id="{E8393103-0784-408B-9DB3-4A89F8E3EC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>
                  <a:gd name="T0" fmla="*/ 0 w 15"/>
                  <a:gd name="T1" fmla="*/ 0 h 12"/>
                  <a:gd name="T2" fmla="*/ 6 w 15"/>
                  <a:gd name="T3" fmla="*/ 8 h 12"/>
                  <a:gd name="T4" fmla="*/ 15 w 15"/>
                  <a:gd name="T5" fmla="*/ 12 h 12"/>
                  <a:gd name="T6" fmla="*/ 11 w 15"/>
                  <a:gd name="T7" fmla="*/ 8 h 12"/>
                  <a:gd name="T8" fmla="*/ 8 w 15"/>
                  <a:gd name="T9" fmla="*/ 4 h 12"/>
                  <a:gd name="T10" fmla="*/ 4 w 15"/>
                  <a:gd name="T11" fmla="*/ 2 h 12"/>
                  <a:gd name="T12" fmla="*/ 0 w 15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"/>
                  <a:gd name="T22" fmla="*/ 0 h 12"/>
                  <a:gd name="T23" fmla="*/ 15 w 15"/>
                  <a:gd name="T24" fmla="*/ 12 h 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" name="Freeform 524">
                <a:extLst>
                  <a:ext uri="{FF2B5EF4-FFF2-40B4-BE49-F238E27FC236}">
                    <a16:creationId xmlns:a16="http://schemas.microsoft.com/office/drawing/2014/main" id="{95B2CE59-EB32-42A4-B65B-63FFC7923F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4 w 9"/>
                  <a:gd name="T3" fmla="*/ 4 h 6"/>
                  <a:gd name="T4" fmla="*/ 9 w 9"/>
                  <a:gd name="T5" fmla="*/ 6 h 6"/>
                  <a:gd name="T6" fmla="*/ 7 w 9"/>
                  <a:gd name="T7" fmla="*/ 4 h 6"/>
                  <a:gd name="T8" fmla="*/ 4 w 9"/>
                  <a:gd name="T9" fmla="*/ 2 h 6"/>
                  <a:gd name="T10" fmla="*/ 2 w 9"/>
                  <a:gd name="T11" fmla="*/ 2 h 6"/>
                  <a:gd name="T12" fmla="*/ 0 w 9"/>
                  <a:gd name="T13" fmla="*/ 0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6"/>
                  <a:gd name="T23" fmla="*/ 9 w 9"/>
                  <a:gd name="T24" fmla="*/ 6 h 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" name="Freeform 525">
                <a:extLst>
                  <a:ext uri="{FF2B5EF4-FFF2-40B4-BE49-F238E27FC236}">
                    <a16:creationId xmlns:a16="http://schemas.microsoft.com/office/drawing/2014/main" id="{49EB8000-4230-463A-8FCD-6D8486FCF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>
                  <a:gd name="T0" fmla="*/ 410 w 531"/>
                  <a:gd name="T1" fmla="*/ 226 h 457"/>
                  <a:gd name="T2" fmla="*/ 404 w 531"/>
                  <a:gd name="T3" fmla="*/ 230 h 457"/>
                  <a:gd name="T4" fmla="*/ 411 w 531"/>
                  <a:gd name="T5" fmla="*/ 247 h 457"/>
                  <a:gd name="T6" fmla="*/ 411 w 531"/>
                  <a:gd name="T7" fmla="*/ 256 h 457"/>
                  <a:gd name="T8" fmla="*/ 372 w 531"/>
                  <a:gd name="T9" fmla="*/ 209 h 457"/>
                  <a:gd name="T10" fmla="*/ 332 w 531"/>
                  <a:gd name="T11" fmla="*/ 156 h 457"/>
                  <a:gd name="T12" fmla="*/ 284 w 531"/>
                  <a:gd name="T13" fmla="*/ 106 h 457"/>
                  <a:gd name="T14" fmla="*/ 220 w 531"/>
                  <a:gd name="T15" fmla="*/ 68 h 457"/>
                  <a:gd name="T16" fmla="*/ 152 w 531"/>
                  <a:gd name="T17" fmla="*/ 38 h 457"/>
                  <a:gd name="T18" fmla="*/ 102 w 531"/>
                  <a:gd name="T19" fmla="*/ 19 h 457"/>
                  <a:gd name="T20" fmla="*/ 57 w 531"/>
                  <a:gd name="T21" fmla="*/ 4 h 457"/>
                  <a:gd name="T22" fmla="*/ 17 w 531"/>
                  <a:gd name="T23" fmla="*/ 0 h 457"/>
                  <a:gd name="T24" fmla="*/ 2 w 531"/>
                  <a:gd name="T25" fmla="*/ 10 h 457"/>
                  <a:gd name="T26" fmla="*/ 0 w 531"/>
                  <a:gd name="T27" fmla="*/ 34 h 457"/>
                  <a:gd name="T28" fmla="*/ 21 w 531"/>
                  <a:gd name="T29" fmla="*/ 74 h 457"/>
                  <a:gd name="T30" fmla="*/ 66 w 531"/>
                  <a:gd name="T31" fmla="*/ 106 h 457"/>
                  <a:gd name="T32" fmla="*/ 116 w 531"/>
                  <a:gd name="T33" fmla="*/ 135 h 457"/>
                  <a:gd name="T34" fmla="*/ 157 w 531"/>
                  <a:gd name="T35" fmla="*/ 161 h 457"/>
                  <a:gd name="T36" fmla="*/ 172 w 531"/>
                  <a:gd name="T37" fmla="*/ 180 h 457"/>
                  <a:gd name="T38" fmla="*/ 163 w 531"/>
                  <a:gd name="T39" fmla="*/ 197 h 457"/>
                  <a:gd name="T40" fmla="*/ 129 w 531"/>
                  <a:gd name="T41" fmla="*/ 243 h 457"/>
                  <a:gd name="T42" fmla="*/ 112 w 531"/>
                  <a:gd name="T43" fmla="*/ 279 h 457"/>
                  <a:gd name="T44" fmla="*/ 112 w 531"/>
                  <a:gd name="T45" fmla="*/ 323 h 457"/>
                  <a:gd name="T46" fmla="*/ 125 w 531"/>
                  <a:gd name="T47" fmla="*/ 349 h 457"/>
                  <a:gd name="T48" fmla="*/ 146 w 531"/>
                  <a:gd name="T49" fmla="*/ 362 h 457"/>
                  <a:gd name="T50" fmla="*/ 144 w 531"/>
                  <a:gd name="T51" fmla="*/ 387 h 457"/>
                  <a:gd name="T52" fmla="*/ 152 w 531"/>
                  <a:gd name="T53" fmla="*/ 410 h 457"/>
                  <a:gd name="T54" fmla="*/ 186 w 531"/>
                  <a:gd name="T55" fmla="*/ 442 h 457"/>
                  <a:gd name="T56" fmla="*/ 218 w 531"/>
                  <a:gd name="T57" fmla="*/ 455 h 457"/>
                  <a:gd name="T58" fmla="*/ 256 w 531"/>
                  <a:gd name="T59" fmla="*/ 457 h 457"/>
                  <a:gd name="T60" fmla="*/ 286 w 531"/>
                  <a:gd name="T61" fmla="*/ 451 h 457"/>
                  <a:gd name="T62" fmla="*/ 307 w 531"/>
                  <a:gd name="T63" fmla="*/ 434 h 457"/>
                  <a:gd name="T64" fmla="*/ 341 w 531"/>
                  <a:gd name="T65" fmla="*/ 438 h 457"/>
                  <a:gd name="T66" fmla="*/ 375 w 531"/>
                  <a:gd name="T67" fmla="*/ 444 h 457"/>
                  <a:gd name="T68" fmla="*/ 417 w 531"/>
                  <a:gd name="T69" fmla="*/ 434 h 457"/>
                  <a:gd name="T70" fmla="*/ 461 w 531"/>
                  <a:gd name="T71" fmla="*/ 421 h 457"/>
                  <a:gd name="T72" fmla="*/ 512 w 531"/>
                  <a:gd name="T73" fmla="*/ 421 h 457"/>
                  <a:gd name="T74" fmla="*/ 527 w 531"/>
                  <a:gd name="T75" fmla="*/ 425 h 457"/>
                  <a:gd name="T76" fmla="*/ 531 w 531"/>
                  <a:gd name="T77" fmla="*/ 421 h 457"/>
                  <a:gd name="T78" fmla="*/ 527 w 531"/>
                  <a:gd name="T79" fmla="*/ 376 h 457"/>
                  <a:gd name="T80" fmla="*/ 514 w 531"/>
                  <a:gd name="T81" fmla="*/ 338 h 457"/>
                  <a:gd name="T82" fmla="*/ 489 w 531"/>
                  <a:gd name="T83" fmla="*/ 298 h 457"/>
                  <a:gd name="T84" fmla="*/ 446 w 531"/>
                  <a:gd name="T85" fmla="*/ 249 h 45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31"/>
                  <a:gd name="T130" fmla="*/ 0 h 457"/>
                  <a:gd name="T131" fmla="*/ 531 w 531"/>
                  <a:gd name="T132" fmla="*/ 457 h 45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" name="Freeform 526">
                <a:extLst>
                  <a:ext uri="{FF2B5EF4-FFF2-40B4-BE49-F238E27FC236}">
                    <a16:creationId xmlns:a16="http://schemas.microsoft.com/office/drawing/2014/main" id="{8EB508B6-E012-4BB9-8D90-A1460A3025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>
                  <a:gd name="T0" fmla="*/ 399 w 514"/>
                  <a:gd name="T1" fmla="*/ 221 h 436"/>
                  <a:gd name="T2" fmla="*/ 406 w 514"/>
                  <a:gd name="T3" fmla="*/ 235 h 436"/>
                  <a:gd name="T4" fmla="*/ 418 w 514"/>
                  <a:gd name="T5" fmla="*/ 254 h 436"/>
                  <a:gd name="T6" fmla="*/ 406 w 514"/>
                  <a:gd name="T7" fmla="*/ 254 h 436"/>
                  <a:gd name="T8" fmla="*/ 370 w 514"/>
                  <a:gd name="T9" fmla="*/ 218 h 436"/>
                  <a:gd name="T10" fmla="*/ 332 w 514"/>
                  <a:gd name="T11" fmla="*/ 172 h 436"/>
                  <a:gd name="T12" fmla="*/ 264 w 514"/>
                  <a:gd name="T13" fmla="*/ 102 h 436"/>
                  <a:gd name="T14" fmla="*/ 190 w 514"/>
                  <a:gd name="T15" fmla="*/ 58 h 436"/>
                  <a:gd name="T16" fmla="*/ 86 w 514"/>
                  <a:gd name="T17" fmla="*/ 15 h 436"/>
                  <a:gd name="T18" fmla="*/ 19 w 514"/>
                  <a:gd name="T19" fmla="*/ 0 h 436"/>
                  <a:gd name="T20" fmla="*/ 4 w 514"/>
                  <a:gd name="T21" fmla="*/ 9 h 436"/>
                  <a:gd name="T22" fmla="*/ 2 w 514"/>
                  <a:gd name="T23" fmla="*/ 28 h 436"/>
                  <a:gd name="T24" fmla="*/ 12 w 514"/>
                  <a:gd name="T25" fmla="*/ 47 h 436"/>
                  <a:gd name="T26" fmla="*/ 46 w 514"/>
                  <a:gd name="T27" fmla="*/ 79 h 436"/>
                  <a:gd name="T28" fmla="*/ 89 w 514"/>
                  <a:gd name="T29" fmla="*/ 102 h 436"/>
                  <a:gd name="T30" fmla="*/ 139 w 514"/>
                  <a:gd name="T31" fmla="*/ 130 h 436"/>
                  <a:gd name="T32" fmla="*/ 171 w 514"/>
                  <a:gd name="T33" fmla="*/ 163 h 436"/>
                  <a:gd name="T34" fmla="*/ 171 w 514"/>
                  <a:gd name="T35" fmla="*/ 157 h 436"/>
                  <a:gd name="T36" fmla="*/ 179 w 514"/>
                  <a:gd name="T37" fmla="*/ 130 h 436"/>
                  <a:gd name="T38" fmla="*/ 175 w 514"/>
                  <a:gd name="T39" fmla="*/ 163 h 436"/>
                  <a:gd name="T40" fmla="*/ 154 w 514"/>
                  <a:gd name="T41" fmla="*/ 201 h 436"/>
                  <a:gd name="T42" fmla="*/ 122 w 514"/>
                  <a:gd name="T43" fmla="*/ 250 h 436"/>
                  <a:gd name="T44" fmla="*/ 112 w 514"/>
                  <a:gd name="T45" fmla="*/ 282 h 436"/>
                  <a:gd name="T46" fmla="*/ 116 w 514"/>
                  <a:gd name="T47" fmla="*/ 320 h 436"/>
                  <a:gd name="T48" fmla="*/ 129 w 514"/>
                  <a:gd name="T49" fmla="*/ 337 h 436"/>
                  <a:gd name="T50" fmla="*/ 145 w 514"/>
                  <a:gd name="T51" fmla="*/ 326 h 436"/>
                  <a:gd name="T52" fmla="*/ 171 w 514"/>
                  <a:gd name="T53" fmla="*/ 282 h 436"/>
                  <a:gd name="T54" fmla="*/ 184 w 514"/>
                  <a:gd name="T55" fmla="*/ 235 h 436"/>
                  <a:gd name="T56" fmla="*/ 188 w 514"/>
                  <a:gd name="T57" fmla="*/ 242 h 436"/>
                  <a:gd name="T58" fmla="*/ 188 w 514"/>
                  <a:gd name="T59" fmla="*/ 263 h 436"/>
                  <a:gd name="T60" fmla="*/ 184 w 514"/>
                  <a:gd name="T61" fmla="*/ 273 h 436"/>
                  <a:gd name="T62" fmla="*/ 175 w 514"/>
                  <a:gd name="T63" fmla="*/ 299 h 436"/>
                  <a:gd name="T64" fmla="*/ 150 w 514"/>
                  <a:gd name="T65" fmla="*/ 345 h 436"/>
                  <a:gd name="T66" fmla="*/ 148 w 514"/>
                  <a:gd name="T67" fmla="*/ 375 h 436"/>
                  <a:gd name="T68" fmla="*/ 163 w 514"/>
                  <a:gd name="T69" fmla="*/ 403 h 436"/>
                  <a:gd name="T70" fmla="*/ 196 w 514"/>
                  <a:gd name="T71" fmla="*/ 426 h 436"/>
                  <a:gd name="T72" fmla="*/ 234 w 514"/>
                  <a:gd name="T73" fmla="*/ 436 h 436"/>
                  <a:gd name="T74" fmla="*/ 268 w 514"/>
                  <a:gd name="T75" fmla="*/ 428 h 436"/>
                  <a:gd name="T76" fmla="*/ 283 w 514"/>
                  <a:gd name="T77" fmla="*/ 417 h 436"/>
                  <a:gd name="T78" fmla="*/ 285 w 514"/>
                  <a:gd name="T79" fmla="*/ 405 h 436"/>
                  <a:gd name="T80" fmla="*/ 270 w 514"/>
                  <a:gd name="T81" fmla="*/ 396 h 436"/>
                  <a:gd name="T82" fmla="*/ 264 w 514"/>
                  <a:gd name="T83" fmla="*/ 392 h 436"/>
                  <a:gd name="T84" fmla="*/ 251 w 514"/>
                  <a:gd name="T85" fmla="*/ 396 h 436"/>
                  <a:gd name="T86" fmla="*/ 236 w 514"/>
                  <a:gd name="T87" fmla="*/ 396 h 436"/>
                  <a:gd name="T88" fmla="*/ 255 w 514"/>
                  <a:gd name="T89" fmla="*/ 381 h 436"/>
                  <a:gd name="T90" fmla="*/ 241 w 514"/>
                  <a:gd name="T91" fmla="*/ 360 h 436"/>
                  <a:gd name="T92" fmla="*/ 232 w 514"/>
                  <a:gd name="T93" fmla="*/ 335 h 436"/>
                  <a:gd name="T94" fmla="*/ 251 w 514"/>
                  <a:gd name="T95" fmla="*/ 358 h 436"/>
                  <a:gd name="T96" fmla="*/ 272 w 514"/>
                  <a:gd name="T97" fmla="*/ 379 h 436"/>
                  <a:gd name="T98" fmla="*/ 323 w 514"/>
                  <a:gd name="T99" fmla="*/ 413 h 436"/>
                  <a:gd name="T100" fmla="*/ 363 w 514"/>
                  <a:gd name="T101" fmla="*/ 421 h 436"/>
                  <a:gd name="T102" fmla="*/ 410 w 514"/>
                  <a:gd name="T103" fmla="*/ 411 h 436"/>
                  <a:gd name="T104" fmla="*/ 458 w 514"/>
                  <a:gd name="T105" fmla="*/ 400 h 436"/>
                  <a:gd name="T106" fmla="*/ 509 w 514"/>
                  <a:gd name="T107" fmla="*/ 403 h 436"/>
                  <a:gd name="T108" fmla="*/ 513 w 514"/>
                  <a:gd name="T109" fmla="*/ 381 h 436"/>
                  <a:gd name="T110" fmla="*/ 499 w 514"/>
                  <a:gd name="T111" fmla="*/ 333 h 436"/>
                  <a:gd name="T112" fmla="*/ 473 w 514"/>
                  <a:gd name="T113" fmla="*/ 290 h 436"/>
                  <a:gd name="T114" fmla="*/ 454 w 514"/>
                  <a:gd name="T115" fmla="*/ 265 h 436"/>
                  <a:gd name="T116" fmla="*/ 423 w 514"/>
                  <a:gd name="T117" fmla="*/ 235 h 4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14"/>
                  <a:gd name="T178" fmla="*/ 0 h 436"/>
                  <a:gd name="T179" fmla="*/ 514 w 514"/>
                  <a:gd name="T180" fmla="*/ 436 h 4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" name="Freeform 527">
                <a:extLst>
                  <a:ext uri="{FF2B5EF4-FFF2-40B4-BE49-F238E27FC236}">
                    <a16:creationId xmlns:a16="http://schemas.microsoft.com/office/drawing/2014/main" id="{FC4E15E9-184E-45DF-BE70-143D1AFF3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>
                  <a:gd name="T0" fmla="*/ 17 w 159"/>
                  <a:gd name="T1" fmla="*/ 0 h 136"/>
                  <a:gd name="T2" fmla="*/ 10 w 159"/>
                  <a:gd name="T3" fmla="*/ 15 h 136"/>
                  <a:gd name="T4" fmla="*/ 4 w 159"/>
                  <a:gd name="T5" fmla="*/ 38 h 136"/>
                  <a:gd name="T6" fmla="*/ 0 w 159"/>
                  <a:gd name="T7" fmla="*/ 62 h 136"/>
                  <a:gd name="T8" fmla="*/ 0 w 159"/>
                  <a:gd name="T9" fmla="*/ 89 h 136"/>
                  <a:gd name="T10" fmla="*/ 2 w 159"/>
                  <a:gd name="T11" fmla="*/ 108 h 136"/>
                  <a:gd name="T12" fmla="*/ 8 w 159"/>
                  <a:gd name="T13" fmla="*/ 123 h 136"/>
                  <a:gd name="T14" fmla="*/ 12 w 159"/>
                  <a:gd name="T15" fmla="*/ 129 h 136"/>
                  <a:gd name="T16" fmla="*/ 17 w 159"/>
                  <a:gd name="T17" fmla="*/ 132 h 136"/>
                  <a:gd name="T18" fmla="*/ 23 w 159"/>
                  <a:gd name="T19" fmla="*/ 136 h 136"/>
                  <a:gd name="T20" fmla="*/ 30 w 159"/>
                  <a:gd name="T21" fmla="*/ 136 h 136"/>
                  <a:gd name="T22" fmla="*/ 36 w 159"/>
                  <a:gd name="T23" fmla="*/ 136 h 136"/>
                  <a:gd name="T24" fmla="*/ 42 w 159"/>
                  <a:gd name="T25" fmla="*/ 134 h 136"/>
                  <a:gd name="T26" fmla="*/ 46 w 159"/>
                  <a:gd name="T27" fmla="*/ 132 h 136"/>
                  <a:gd name="T28" fmla="*/ 51 w 159"/>
                  <a:gd name="T29" fmla="*/ 129 h 136"/>
                  <a:gd name="T30" fmla="*/ 61 w 159"/>
                  <a:gd name="T31" fmla="*/ 119 h 136"/>
                  <a:gd name="T32" fmla="*/ 70 w 159"/>
                  <a:gd name="T33" fmla="*/ 110 h 136"/>
                  <a:gd name="T34" fmla="*/ 78 w 159"/>
                  <a:gd name="T35" fmla="*/ 98 h 136"/>
                  <a:gd name="T36" fmla="*/ 85 w 159"/>
                  <a:gd name="T37" fmla="*/ 89 h 136"/>
                  <a:gd name="T38" fmla="*/ 93 w 159"/>
                  <a:gd name="T39" fmla="*/ 83 h 136"/>
                  <a:gd name="T40" fmla="*/ 99 w 159"/>
                  <a:gd name="T41" fmla="*/ 81 h 136"/>
                  <a:gd name="T42" fmla="*/ 110 w 159"/>
                  <a:gd name="T43" fmla="*/ 81 h 136"/>
                  <a:gd name="T44" fmla="*/ 118 w 159"/>
                  <a:gd name="T45" fmla="*/ 85 h 136"/>
                  <a:gd name="T46" fmla="*/ 123 w 159"/>
                  <a:gd name="T47" fmla="*/ 89 h 136"/>
                  <a:gd name="T48" fmla="*/ 129 w 159"/>
                  <a:gd name="T49" fmla="*/ 94 h 136"/>
                  <a:gd name="T50" fmla="*/ 131 w 159"/>
                  <a:gd name="T51" fmla="*/ 102 h 136"/>
                  <a:gd name="T52" fmla="*/ 133 w 159"/>
                  <a:gd name="T53" fmla="*/ 110 h 136"/>
                  <a:gd name="T54" fmla="*/ 135 w 159"/>
                  <a:gd name="T55" fmla="*/ 121 h 136"/>
                  <a:gd name="T56" fmla="*/ 135 w 159"/>
                  <a:gd name="T57" fmla="*/ 130 h 136"/>
                  <a:gd name="T58" fmla="*/ 139 w 159"/>
                  <a:gd name="T59" fmla="*/ 129 h 136"/>
                  <a:gd name="T60" fmla="*/ 141 w 159"/>
                  <a:gd name="T61" fmla="*/ 125 h 136"/>
                  <a:gd name="T62" fmla="*/ 146 w 159"/>
                  <a:gd name="T63" fmla="*/ 117 h 136"/>
                  <a:gd name="T64" fmla="*/ 150 w 159"/>
                  <a:gd name="T65" fmla="*/ 111 h 136"/>
                  <a:gd name="T66" fmla="*/ 156 w 159"/>
                  <a:gd name="T67" fmla="*/ 106 h 136"/>
                  <a:gd name="T68" fmla="*/ 159 w 159"/>
                  <a:gd name="T69" fmla="*/ 96 h 136"/>
                  <a:gd name="T70" fmla="*/ 156 w 159"/>
                  <a:gd name="T71" fmla="*/ 89 h 136"/>
                  <a:gd name="T72" fmla="*/ 150 w 159"/>
                  <a:gd name="T73" fmla="*/ 83 h 136"/>
                  <a:gd name="T74" fmla="*/ 133 w 159"/>
                  <a:gd name="T75" fmla="*/ 68 h 136"/>
                  <a:gd name="T76" fmla="*/ 112 w 159"/>
                  <a:gd name="T77" fmla="*/ 57 h 136"/>
                  <a:gd name="T78" fmla="*/ 93 w 159"/>
                  <a:gd name="T79" fmla="*/ 45 h 136"/>
                  <a:gd name="T80" fmla="*/ 78 w 159"/>
                  <a:gd name="T81" fmla="*/ 38 h 136"/>
                  <a:gd name="T82" fmla="*/ 61 w 159"/>
                  <a:gd name="T83" fmla="*/ 28 h 136"/>
                  <a:gd name="T84" fmla="*/ 48 w 159"/>
                  <a:gd name="T85" fmla="*/ 19 h 136"/>
                  <a:gd name="T86" fmla="*/ 32 w 159"/>
                  <a:gd name="T87" fmla="*/ 9 h 136"/>
                  <a:gd name="T88" fmla="*/ 17 w 159"/>
                  <a:gd name="T89" fmla="*/ 0 h 1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59"/>
                  <a:gd name="T136" fmla="*/ 0 h 136"/>
                  <a:gd name="T137" fmla="*/ 159 w 159"/>
                  <a:gd name="T138" fmla="*/ 136 h 1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" name="Freeform 528">
                <a:extLst>
                  <a:ext uri="{FF2B5EF4-FFF2-40B4-BE49-F238E27FC236}">
                    <a16:creationId xmlns:a16="http://schemas.microsoft.com/office/drawing/2014/main" id="{A7BEE1E5-6F72-451B-8396-071531C0B9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>
                  <a:gd name="T0" fmla="*/ 137 w 152"/>
                  <a:gd name="T1" fmla="*/ 119 h 127"/>
                  <a:gd name="T2" fmla="*/ 144 w 152"/>
                  <a:gd name="T3" fmla="*/ 115 h 127"/>
                  <a:gd name="T4" fmla="*/ 148 w 152"/>
                  <a:gd name="T5" fmla="*/ 108 h 127"/>
                  <a:gd name="T6" fmla="*/ 150 w 152"/>
                  <a:gd name="T7" fmla="*/ 100 h 127"/>
                  <a:gd name="T8" fmla="*/ 152 w 152"/>
                  <a:gd name="T9" fmla="*/ 91 h 127"/>
                  <a:gd name="T10" fmla="*/ 152 w 152"/>
                  <a:gd name="T11" fmla="*/ 87 h 127"/>
                  <a:gd name="T12" fmla="*/ 146 w 152"/>
                  <a:gd name="T13" fmla="*/ 81 h 127"/>
                  <a:gd name="T14" fmla="*/ 138 w 152"/>
                  <a:gd name="T15" fmla="*/ 73 h 127"/>
                  <a:gd name="T16" fmla="*/ 129 w 152"/>
                  <a:gd name="T17" fmla="*/ 66 h 127"/>
                  <a:gd name="T18" fmla="*/ 118 w 152"/>
                  <a:gd name="T19" fmla="*/ 60 h 127"/>
                  <a:gd name="T20" fmla="*/ 108 w 152"/>
                  <a:gd name="T21" fmla="*/ 53 h 127"/>
                  <a:gd name="T22" fmla="*/ 89 w 152"/>
                  <a:gd name="T23" fmla="*/ 43 h 127"/>
                  <a:gd name="T24" fmla="*/ 70 w 152"/>
                  <a:gd name="T25" fmla="*/ 34 h 127"/>
                  <a:gd name="T26" fmla="*/ 61 w 152"/>
                  <a:gd name="T27" fmla="*/ 28 h 127"/>
                  <a:gd name="T28" fmla="*/ 49 w 152"/>
                  <a:gd name="T29" fmla="*/ 22 h 127"/>
                  <a:gd name="T30" fmla="*/ 30 w 152"/>
                  <a:gd name="T31" fmla="*/ 11 h 127"/>
                  <a:gd name="T32" fmla="*/ 15 w 152"/>
                  <a:gd name="T33" fmla="*/ 0 h 127"/>
                  <a:gd name="T34" fmla="*/ 11 w 152"/>
                  <a:gd name="T35" fmla="*/ 7 h 127"/>
                  <a:gd name="T36" fmla="*/ 8 w 152"/>
                  <a:gd name="T37" fmla="*/ 17 h 127"/>
                  <a:gd name="T38" fmla="*/ 4 w 152"/>
                  <a:gd name="T39" fmla="*/ 28 h 127"/>
                  <a:gd name="T40" fmla="*/ 2 w 152"/>
                  <a:gd name="T41" fmla="*/ 39 h 127"/>
                  <a:gd name="T42" fmla="*/ 2 w 152"/>
                  <a:gd name="T43" fmla="*/ 66 h 127"/>
                  <a:gd name="T44" fmla="*/ 0 w 152"/>
                  <a:gd name="T45" fmla="*/ 87 h 127"/>
                  <a:gd name="T46" fmla="*/ 2 w 152"/>
                  <a:gd name="T47" fmla="*/ 96 h 127"/>
                  <a:gd name="T48" fmla="*/ 2 w 152"/>
                  <a:gd name="T49" fmla="*/ 104 h 127"/>
                  <a:gd name="T50" fmla="*/ 4 w 152"/>
                  <a:gd name="T51" fmla="*/ 111 h 127"/>
                  <a:gd name="T52" fmla="*/ 8 w 152"/>
                  <a:gd name="T53" fmla="*/ 117 h 127"/>
                  <a:gd name="T54" fmla="*/ 13 w 152"/>
                  <a:gd name="T55" fmla="*/ 121 h 127"/>
                  <a:gd name="T56" fmla="*/ 19 w 152"/>
                  <a:gd name="T57" fmla="*/ 125 h 127"/>
                  <a:gd name="T58" fmla="*/ 26 w 152"/>
                  <a:gd name="T59" fmla="*/ 127 h 127"/>
                  <a:gd name="T60" fmla="*/ 34 w 152"/>
                  <a:gd name="T61" fmla="*/ 127 h 127"/>
                  <a:gd name="T62" fmla="*/ 40 w 152"/>
                  <a:gd name="T63" fmla="*/ 125 h 127"/>
                  <a:gd name="T64" fmla="*/ 47 w 152"/>
                  <a:gd name="T65" fmla="*/ 119 h 127"/>
                  <a:gd name="T66" fmla="*/ 55 w 152"/>
                  <a:gd name="T67" fmla="*/ 111 h 127"/>
                  <a:gd name="T68" fmla="*/ 64 w 152"/>
                  <a:gd name="T69" fmla="*/ 102 h 127"/>
                  <a:gd name="T70" fmla="*/ 80 w 152"/>
                  <a:gd name="T71" fmla="*/ 83 h 127"/>
                  <a:gd name="T72" fmla="*/ 93 w 152"/>
                  <a:gd name="T73" fmla="*/ 73 h 127"/>
                  <a:gd name="T74" fmla="*/ 99 w 152"/>
                  <a:gd name="T75" fmla="*/ 70 h 127"/>
                  <a:gd name="T76" fmla="*/ 104 w 152"/>
                  <a:gd name="T77" fmla="*/ 68 h 127"/>
                  <a:gd name="T78" fmla="*/ 110 w 152"/>
                  <a:gd name="T79" fmla="*/ 68 h 127"/>
                  <a:gd name="T80" fmla="*/ 114 w 152"/>
                  <a:gd name="T81" fmla="*/ 68 h 127"/>
                  <a:gd name="T82" fmla="*/ 121 w 152"/>
                  <a:gd name="T83" fmla="*/ 72 h 127"/>
                  <a:gd name="T84" fmla="*/ 127 w 152"/>
                  <a:gd name="T85" fmla="*/ 79 h 127"/>
                  <a:gd name="T86" fmla="*/ 131 w 152"/>
                  <a:gd name="T87" fmla="*/ 89 h 127"/>
                  <a:gd name="T88" fmla="*/ 135 w 152"/>
                  <a:gd name="T89" fmla="*/ 98 h 127"/>
                  <a:gd name="T90" fmla="*/ 137 w 152"/>
                  <a:gd name="T91" fmla="*/ 109 h 127"/>
                  <a:gd name="T92" fmla="*/ 137 w 152"/>
                  <a:gd name="T93" fmla="*/ 119 h 12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52"/>
                  <a:gd name="T142" fmla="*/ 0 h 127"/>
                  <a:gd name="T143" fmla="*/ 152 w 152"/>
                  <a:gd name="T144" fmla="*/ 127 h 12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" name="Freeform 529">
                <a:extLst>
                  <a:ext uri="{FF2B5EF4-FFF2-40B4-BE49-F238E27FC236}">
                    <a16:creationId xmlns:a16="http://schemas.microsoft.com/office/drawing/2014/main" id="{D896BF27-1F7F-4062-AEA3-876F0E487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>
                  <a:gd name="T0" fmla="*/ 618 w 1047"/>
                  <a:gd name="T1" fmla="*/ 351 h 888"/>
                  <a:gd name="T2" fmla="*/ 554 w 1047"/>
                  <a:gd name="T3" fmla="*/ 345 h 888"/>
                  <a:gd name="T4" fmla="*/ 512 w 1047"/>
                  <a:gd name="T5" fmla="*/ 309 h 888"/>
                  <a:gd name="T6" fmla="*/ 501 w 1047"/>
                  <a:gd name="T7" fmla="*/ 273 h 888"/>
                  <a:gd name="T8" fmla="*/ 447 w 1047"/>
                  <a:gd name="T9" fmla="*/ 277 h 888"/>
                  <a:gd name="T10" fmla="*/ 408 w 1047"/>
                  <a:gd name="T11" fmla="*/ 266 h 888"/>
                  <a:gd name="T12" fmla="*/ 375 w 1047"/>
                  <a:gd name="T13" fmla="*/ 288 h 888"/>
                  <a:gd name="T14" fmla="*/ 290 w 1047"/>
                  <a:gd name="T15" fmla="*/ 283 h 888"/>
                  <a:gd name="T16" fmla="*/ 239 w 1047"/>
                  <a:gd name="T17" fmla="*/ 233 h 888"/>
                  <a:gd name="T18" fmla="*/ 222 w 1047"/>
                  <a:gd name="T19" fmla="*/ 188 h 888"/>
                  <a:gd name="T20" fmla="*/ 201 w 1047"/>
                  <a:gd name="T21" fmla="*/ 133 h 888"/>
                  <a:gd name="T22" fmla="*/ 229 w 1047"/>
                  <a:gd name="T23" fmla="*/ 63 h 888"/>
                  <a:gd name="T24" fmla="*/ 237 w 1047"/>
                  <a:gd name="T25" fmla="*/ 27 h 888"/>
                  <a:gd name="T26" fmla="*/ 195 w 1047"/>
                  <a:gd name="T27" fmla="*/ 2 h 888"/>
                  <a:gd name="T28" fmla="*/ 136 w 1047"/>
                  <a:gd name="T29" fmla="*/ 57 h 888"/>
                  <a:gd name="T30" fmla="*/ 114 w 1047"/>
                  <a:gd name="T31" fmla="*/ 44 h 888"/>
                  <a:gd name="T32" fmla="*/ 85 w 1047"/>
                  <a:gd name="T33" fmla="*/ 42 h 888"/>
                  <a:gd name="T34" fmla="*/ 74 w 1047"/>
                  <a:gd name="T35" fmla="*/ 82 h 888"/>
                  <a:gd name="T36" fmla="*/ 93 w 1047"/>
                  <a:gd name="T37" fmla="*/ 106 h 888"/>
                  <a:gd name="T38" fmla="*/ 68 w 1047"/>
                  <a:gd name="T39" fmla="*/ 205 h 888"/>
                  <a:gd name="T40" fmla="*/ 26 w 1047"/>
                  <a:gd name="T41" fmla="*/ 237 h 888"/>
                  <a:gd name="T42" fmla="*/ 4 w 1047"/>
                  <a:gd name="T43" fmla="*/ 245 h 888"/>
                  <a:gd name="T44" fmla="*/ 4 w 1047"/>
                  <a:gd name="T45" fmla="*/ 311 h 888"/>
                  <a:gd name="T46" fmla="*/ 62 w 1047"/>
                  <a:gd name="T47" fmla="*/ 393 h 888"/>
                  <a:gd name="T48" fmla="*/ 95 w 1047"/>
                  <a:gd name="T49" fmla="*/ 419 h 888"/>
                  <a:gd name="T50" fmla="*/ 112 w 1047"/>
                  <a:gd name="T51" fmla="*/ 503 h 888"/>
                  <a:gd name="T52" fmla="*/ 153 w 1047"/>
                  <a:gd name="T53" fmla="*/ 609 h 888"/>
                  <a:gd name="T54" fmla="*/ 237 w 1047"/>
                  <a:gd name="T55" fmla="*/ 730 h 888"/>
                  <a:gd name="T56" fmla="*/ 332 w 1047"/>
                  <a:gd name="T57" fmla="*/ 804 h 888"/>
                  <a:gd name="T58" fmla="*/ 410 w 1047"/>
                  <a:gd name="T59" fmla="*/ 844 h 888"/>
                  <a:gd name="T60" fmla="*/ 501 w 1047"/>
                  <a:gd name="T61" fmla="*/ 876 h 888"/>
                  <a:gd name="T62" fmla="*/ 595 w 1047"/>
                  <a:gd name="T63" fmla="*/ 888 h 888"/>
                  <a:gd name="T64" fmla="*/ 700 w 1047"/>
                  <a:gd name="T65" fmla="*/ 880 h 888"/>
                  <a:gd name="T66" fmla="*/ 808 w 1047"/>
                  <a:gd name="T67" fmla="*/ 833 h 888"/>
                  <a:gd name="T68" fmla="*/ 878 w 1047"/>
                  <a:gd name="T69" fmla="*/ 751 h 888"/>
                  <a:gd name="T70" fmla="*/ 910 w 1047"/>
                  <a:gd name="T71" fmla="*/ 673 h 888"/>
                  <a:gd name="T72" fmla="*/ 926 w 1047"/>
                  <a:gd name="T73" fmla="*/ 654 h 888"/>
                  <a:gd name="T74" fmla="*/ 994 w 1047"/>
                  <a:gd name="T75" fmla="*/ 552 h 888"/>
                  <a:gd name="T76" fmla="*/ 1047 w 1047"/>
                  <a:gd name="T77" fmla="*/ 505 h 888"/>
                  <a:gd name="T78" fmla="*/ 1000 w 1047"/>
                  <a:gd name="T79" fmla="*/ 506 h 888"/>
                  <a:gd name="T80" fmla="*/ 977 w 1047"/>
                  <a:gd name="T81" fmla="*/ 499 h 888"/>
                  <a:gd name="T82" fmla="*/ 1009 w 1047"/>
                  <a:gd name="T83" fmla="*/ 425 h 888"/>
                  <a:gd name="T84" fmla="*/ 1013 w 1047"/>
                  <a:gd name="T85" fmla="*/ 338 h 888"/>
                  <a:gd name="T86" fmla="*/ 1005 w 1047"/>
                  <a:gd name="T87" fmla="*/ 300 h 888"/>
                  <a:gd name="T88" fmla="*/ 1000 w 1047"/>
                  <a:gd name="T89" fmla="*/ 271 h 888"/>
                  <a:gd name="T90" fmla="*/ 977 w 1047"/>
                  <a:gd name="T91" fmla="*/ 169 h 888"/>
                  <a:gd name="T92" fmla="*/ 965 w 1047"/>
                  <a:gd name="T93" fmla="*/ 163 h 888"/>
                  <a:gd name="T94" fmla="*/ 958 w 1047"/>
                  <a:gd name="T95" fmla="*/ 235 h 888"/>
                  <a:gd name="T96" fmla="*/ 929 w 1047"/>
                  <a:gd name="T97" fmla="*/ 322 h 888"/>
                  <a:gd name="T98" fmla="*/ 926 w 1047"/>
                  <a:gd name="T99" fmla="*/ 286 h 888"/>
                  <a:gd name="T100" fmla="*/ 914 w 1047"/>
                  <a:gd name="T101" fmla="*/ 311 h 888"/>
                  <a:gd name="T102" fmla="*/ 848 w 1047"/>
                  <a:gd name="T103" fmla="*/ 377 h 888"/>
                  <a:gd name="T104" fmla="*/ 793 w 1047"/>
                  <a:gd name="T105" fmla="*/ 398 h 888"/>
                  <a:gd name="T106" fmla="*/ 730 w 1047"/>
                  <a:gd name="T107" fmla="*/ 353 h 8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47"/>
                  <a:gd name="T163" fmla="*/ 0 h 888"/>
                  <a:gd name="T164" fmla="*/ 1047 w 1047"/>
                  <a:gd name="T165" fmla="*/ 888 h 88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" name="Freeform 530">
                <a:extLst>
                  <a:ext uri="{FF2B5EF4-FFF2-40B4-BE49-F238E27FC236}">
                    <a16:creationId xmlns:a16="http://schemas.microsoft.com/office/drawing/2014/main" id="{914CB571-2D6F-439F-BDD2-F70EE778A6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>
                  <a:gd name="T0" fmla="*/ 0 w 4"/>
                  <a:gd name="T1" fmla="*/ 1 h 7"/>
                  <a:gd name="T2" fmla="*/ 0 w 4"/>
                  <a:gd name="T3" fmla="*/ 0 h 7"/>
                  <a:gd name="T4" fmla="*/ 0 w 4"/>
                  <a:gd name="T5" fmla="*/ 0 h 7"/>
                  <a:gd name="T6" fmla="*/ 2 w 4"/>
                  <a:gd name="T7" fmla="*/ 3 h 7"/>
                  <a:gd name="T8" fmla="*/ 4 w 4"/>
                  <a:gd name="T9" fmla="*/ 7 h 7"/>
                  <a:gd name="T10" fmla="*/ 2 w 4"/>
                  <a:gd name="T11" fmla="*/ 5 h 7"/>
                  <a:gd name="T12" fmla="*/ 0 w 4"/>
                  <a:gd name="T13" fmla="*/ 1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"/>
                  <a:gd name="T22" fmla="*/ 0 h 7"/>
                  <a:gd name="T23" fmla="*/ 4 w 4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1" name="Freeform 531">
                <a:extLst>
                  <a:ext uri="{FF2B5EF4-FFF2-40B4-BE49-F238E27FC236}">
                    <a16:creationId xmlns:a16="http://schemas.microsoft.com/office/drawing/2014/main" id="{B5392674-10EA-4D8F-B244-24BC2DD6DB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>
                  <a:gd name="T0" fmla="*/ 0 w 8"/>
                  <a:gd name="T1" fmla="*/ 5 h 15"/>
                  <a:gd name="T2" fmla="*/ 0 w 8"/>
                  <a:gd name="T3" fmla="*/ 1 h 15"/>
                  <a:gd name="T4" fmla="*/ 0 w 8"/>
                  <a:gd name="T5" fmla="*/ 0 h 15"/>
                  <a:gd name="T6" fmla="*/ 4 w 8"/>
                  <a:gd name="T7" fmla="*/ 7 h 15"/>
                  <a:gd name="T8" fmla="*/ 8 w 8"/>
                  <a:gd name="T9" fmla="*/ 15 h 15"/>
                  <a:gd name="T10" fmla="*/ 4 w 8"/>
                  <a:gd name="T11" fmla="*/ 11 h 15"/>
                  <a:gd name="T12" fmla="*/ 0 w 8"/>
                  <a:gd name="T13" fmla="*/ 5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5"/>
                  <a:gd name="T23" fmla="*/ 8 w 8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2" name="Freeform 532">
                <a:extLst>
                  <a:ext uri="{FF2B5EF4-FFF2-40B4-BE49-F238E27FC236}">
                    <a16:creationId xmlns:a16="http://schemas.microsoft.com/office/drawing/2014/main" id="{6039A44B-56F4-41CA-BE4A-8D5CDFB802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>
                  <a:gd name="T0" fmla="*/ 4 w 9"/>
                  <a:gd name="T1" fmla="*/ 6 h 21"/>
                  <a:gd name="T2" fmla="*/ 2 w 9"/>
                  <a:gd name="T3" fmla="*/ 4 h 21"/>
                  <a:gd name="T4" fmla="*/ 0 w 9"/>
                  <a:gd name="T5" fmla="*/ 0 h 21"/>
                  <a:gd name="T6" fmla="*/ 0 w 9"/>
                  <a:gd name="T7" fmla="*/ 4 h 21"/>
                  <a:gd name="T8" fmla="*/ 0 w 9"/>
                  <a:gd name="T9" fmla="*/ 8 h 21"/>
                  <a:gd name="T10" fmla="*/ 6 w 9"/>
                  <a:gd name="T11" fmla="*/ 14 h 21"/>
                  <a:gd name="T12" fmla="*/ 9 w 9"/>
                  <a:gd name="T13" fmla="*/ 21 h 21"/>
                  <a:gd name="T14" fmla="*/ 8 w 9"/>
                  <a:gd name="T15" fmla="*/ 14 h 21"/>
                  <a:gd name="T16" fmla="*/ 4 w 9"/>
                  <a:gd name="T17" fmla="*/ 6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21"/>
                  <a:gd name="T29" fmla="*/ 9 w 9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3" name="Freeform 533">
                <a:extLst>
                  <a:ext uri="{FF2B5EF4-FFF2-40B4-BE49-F238E27FC236}">
                    <a16:creationId xmlns:a16="http://schemas.microsoft.com/office/drawing/2014/main" id="{2C669400-4C91-4B92-9CAD-9FC1BA045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>
                  <a:gd name="T0" fmla="*/ 8 w 11"/>
                  <a:gd name="T1" fmla="*/ 10 h 23"/>
                  <a:gd name="T2" fmla="*/ 4 w 11"/>
                  <a:gd name="T3" fmla="*/ 6 h 23"/>
                  <a:gd name="T4" fmla="*/ 0 w 11"/>
                  <a:gd name="T5" fmla="*/ 0 h 23"/>
                  <a:gd name="T6" fmla="*/ 0 w 11"/>
                  <a:gd name="T7" fmla="*/ 2 h 23"/>
                  <a:gd name="T8" fmla="*/ 0 w 11"/>
                  <a:gd name="T9" fmla="*/ 6 h 23"/>
                  <a:gd name="T10" fmla="*/ 6 w 11"/>
                  <a:gd name="T11" fmla="*/ 14 h 23"/>
                  <a:gd name="T12" fmla="*/ 11 w 11"/>
                  <a:gd name="T13" fmla="*/ 23 h 23"/>
                  <a:gd name="T14" fmla="*/ 9 w 11"/>
                  <a:gd name="T15" fmla="*/ 15 h 23"/>
                  <a:gd name="T16" fmla="*/ 8 w 11"/>
                  <a:gd name="T17" fmla="*/ 10 h 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23"/>
                  <a:gd name="T29" fmla="*/ 11 w 11"/>
                  <a:gd name="T30" fmla="*/ 23 h 2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4" name="Freeform 534">
                <a:extLst>
                  <a:ext uri="{FF2B5EF4-FFF2-40B4-BE49-F238E27FC236}">
                    <a16:creationId xmlns:a16="http://schemas.microsoft.com/office/drawing/2014/main" id="{0A4B26E6-7A41-4EC1-98A6-65CBBD97FE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>
                  <a:gd name="T0" fmla="*/ 11 w 15"/>
                  <a:gd name="T1" fmla="*/ 13 h 25"/>
                  <a:gd name="T2" fmla="*/ 8 w 15"/>
                  <a:gd name="T3" fmla="*/ 6 h 25"/>
                  <a:gd name="T4" fmla="*/ 2 w 15"/>
                  <a:gd name="T5" fmla="*/ 0 h 25"/>
                  <a:gd name="T6" fmla="*/ 2 w 15"/>
                  <a:gd name="T7" fmla="*/ 2 h 25"/>
                  <a:gd name="T8" fmla="*/ 0 w 15"/>
                  <a:gd name="T9" fmla="*/ 6 h 25"/>
                  <a:gd name="T10" fmla="*/ 8 w 15"/>
                  <a:gd name="T11" fmla="*/ 15 h 25"/>
                  <a:gd name="T12" fmla="*/ 15 w 15"/>
                  <a:gd name="T13" fmla="*/ 25 h 25"/>
                  <a:gd name="T14" fmla="*/ 13 w 15"/>
                  <a:gd name="T15" fmla="*/ 19 h 25"/>
                  <a:gd name="T16" fmla="*/ 11 w 15"/>
                  <a:gd name="T17" fmla="*/ 13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25"/>
                  <a:gd name="T29" fmla="*/ 15 w 15"/>
                  <a:gd name="T30" fmla="*/ 25 h 2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5" name="Freeform 535">
                <a:extLst>
                  <a:ext uri="{FF2B5EF4-FFF2-40B4-BE49-F238E27FC236}">
                    <a16:creationId xmlns:a16="http://schemas.microsoft.com/office/drawing/2014/main" id="{BD678CB4-C248-443E-A1A2-4CEA8AEAD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>
                  <a:gd name="T0" fmla="*/ 13 w 17"/>
                  <a:gd name="T1" fmla="*/ 17 h 27"/>
                  <a:gd name="T2" fmla="*/ 8 w 17"/>
                  <a:gd name="T3" fmla="*/ 8 h 27"/>
                  <a:gd name="T4" fmla="*/ 2 w 17"/>
                  <a:gd name="T5" fmla="*/ 0 h 27"/>
                  <a:gd name="T6" fmla="*/ 0 w 17"/>
                  <a:gd name="T7" fmla="*/ 4 h 27"/>
                  <a:gd name="T8" fmla="*/ 0 w 17"/>
                  <a:gd name="T9" fmla="*/ 8 h 27"/>
                  <a:gd name="T10" fmla="*/ 8 w 17"/>
                  <a:gd name="T11" fmla="*/ 17 h 27"/>
                  <a:gd name="T12" fmla="*/ 17 w 17"/>
                  <a:gd name="T13" fmla="*/ 27 h 27"/>
                  <a:gd name="T14" fmla="*/ 15 w 17"/>
                  <a:gd name="T15" fmla="*/ 21 h 27"/>
                  <a:gd name="T16" fmla="*/ 13 w 17"/>
                  <a:gd name="T17" fmla="*/ 17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27"/>
                  <a:gd name="T29" fmla="*/ 17 w 17"/>
                  <a:gd name="T30" fmla="*/ 27 h 2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" name="Freeform 536">
                <a:extLst>
                  <a:ext uri="{FF2B5EF4-FFF2-40B4-BE49-F238E27FC236}">
                    <a16:creationId xmlns:a16="http://schemas.microsoft.com/office/drawing/2014/main" id="{2BBE9D24-8DB7-4284-9471-F0B54AC7FE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>
                  <a:gd name="T0" fmla="*/ 15 w 17"/>
                  <a:gd name="T1" fmla="*/ 19 h 28"/>
                  <a:gd name="T2" fmla="*/ 8 w 17"/>
                  <a:gd name="T3" fmla="*/ 9 h 28"/>
                  <a:gd name="T4" fmla="*/ 0 w 17"/>
                  <a:gd name="T5" fmla="*/ 0 h 28"/>
                  <a:gd name="T6" fmla="*/ 0 w 17"/>
                  <a:gd name="T7" fmla="*/ 4 h 28"/>
                  <a:gd name="T8" fmla="*/ 0 w 17"/>
                  <a:gd name="T9" fmla="*/ 5 h 28"/>
                  <a:gd name="T10" fmla="*/ 10 w 17"/>
                  <a:gd name="T11" fmla="*/ 17 h 28"/>
                  <a:gd name="T12" fmla="*/ 17 w 17"/>
                  <a:gd name="T13" fmla="*/ 28 h 28"/>
                  <a:gd name="T14" fmla="*/ 17 w 17"/>
                  <a:gd name="T15" fmla="*/ 23 h 28"/>
                  <a:gd name="T16" fmla="*/ 15 w 17"/>
                  <a:gd name="T17" fmla="*/ 19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28"/>
                  <a:gd name="T29" fmla="*/ 17 w 17"/>
                  <a:gd name="T30" fmla="*/ 28 h 2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" name="Freeform 537">
                <a:extLst>
                  <a:ext uri="{FF2B5EF4-FFF2-40B4-BE49-F238E27FC236}">
                    <a16:creationId xmlns:a16="http://schemas.microsoft.com/office/drawing/2014/main" id="{DDBCC079-A65B-45D1-AB8C-706BAB309C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>
                  <a:gd name="T0" fmla="*/ 890 w 890"/>
                  <a:gd name="T1" fmla="*/ 19 h 119"/>
                  <a:gd name="T2" fmla="*/ 881 w 890"/>
                  <a:gd name="T3" fmla="*/ 9 h 119"/>
                  <a:gd name="T4" fmla="*/ 873 w 890"/>
                  <a:gd name="T5" fmla="*/ 0 h 119"/>
                  <a:gd name="T6" fmla="*/ 873 w 890"/>
                  <a:gd name="T7" fmla="*/ 1 h 119"/>
                  <a:gd name="T8" fmla="*/ 873 w 890"/>
                  <a:gd name="T9" fmla="*/ 5 h 119"/>
                  <a:gd name="T10" fmla="*/ 883 w 890"/>
                  <a:gd name="T11" fmla="*/ 17 h 119"/>
                  <a:gd name="T12" fmla="*/ 890 w 890"/>
                  <a:gd name="T13" fmla="*/ 30 h 119"/>
                  <a:gd name="T14" fmla="*/ 890 w 890"/>
                  <a:gd name="T15" fmla="*/ 24 h 119"/>
                  <a:gd name="T16" fmla="*/ 890 w 890"/>
                  <a:gd name="T17" fmla="*/ 19 h 119"/>
                  <a:gd name="T18" fmla="*/ 0 w 890"/>
                  <a:gd name="T19" fmla="*/ 119 h 119"/>
                  <a:gd name="T20" fmla="*/ 0 w 890"/>
                  <a:gd name="T21" fmla="*/ 117 h 119"/>
                  <a:gd name="T22" fmla="*/ 0 w 890"/>
                  <a:gd name="T23" fmla="*/ 113 h 119"/>
                  <a:gd name="T24" fmla="*/ 0 w 890"/>
                  <a:gd name="T25" fmla="*/ 113 h 119"/>
                  <a:gd name="T26" fmla="*/ 2 w 890"/>
                  <a:gd name="T27" fmla="*/ 113 h 119"/>
                  <a:gd name="T28" fmla="*/ 0 w 890"/>
                  <a:gd name="T29" fmla="*/ 117 h 119"/>
                  <a:gd name="T30" fmla="*/ 0 w 890"/>
                  <a:gd name="T31" fmla="*/ 119 h 11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890"/>
                  <a:gd name="T49" fmla="*/ 0 h 119"/>
                  <a:gd name="T50" fmla="*/ 890 w 890"/>
                  <a:gd name="T51" fmla="*/ 119 h 11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" name="Freeform 538">
                <a:extLst>
                  <a:ext uri="{FF2B5EF4-FFF2-40B4-BE49-F238E27FC236}">
                    <a16:creationId xmlns:a16="http://schemas.microsoft.com/office/drawing/2014/main" id="{B294B124-6FD0-4DCF-B363-EB870C72E0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>
                  <a:gd name="T0" fmla="*/ 890 w 892"/>
                  <a:gd name="T1" fmla="*/ 23 h 124"/>
                  <a:gd name="T2" fmla="*/ 883 w 892"/>
                  <a:gd name="T3" fmla="*/ 12 h 124"/>
                  <a:gd name="T4" fmla="*/ 873 w 892"/>
                  <a:gd name="T5" fmla="*/ 0 h 124"/>
                  <a:gd name="T6" fmla="*/ 873 w 892"/>
                  <a:gd name="T7" fmla="*/ 4 h 124"/>
                  <a:gd name="T8" fmla="*/ 873 w 892"/>
                  <a:gd name="T9" fmla="*/ 8 h 124"/>
                  <a:gd name="T10" fmla="*/ 883 w 892"/>
                  <a:gd name="T11" fmla="*/ 19 h 124"/>
                  <a:gd name="T12" fmla="*/ 892 w 892"/>
                  <a:gd name="T13" fmla="*/ 33 h 124"/>
                  <a:gd name="T14" fmla="*/ 890 w 892"/>
                  <a:gd name="T15" fmla="*/ 29 h 124"/>
                  <a:gd name="T16" fmla="*/ 890 w 892"/>
                  <a:gd name="T17" fmla="*/ 23 h 124"/>
                  <a:gd name="T18" fmla="*/ 0 w 892"/>
                  <a:gd name="T19" fmla="*/ 124 h 124"/>
                  <a:gd name="T20" fmla="*/ 0 w 892"/>
                  <a:gd name="T21" fmla="*/ 118 h 124"/>
                  <a:gd name="T22" fmla="*/ 0 w 892"/>
                  <a:gd name="T23" fmla="*/ 112 h 124"/>
                  <a:gd name="T24" fmla="*/ 2 w 892"/>
                  <a:gd name="T25" fmla="*/ 112 h 124"/>
                  <a:gd name="T26" fmla="*/ 4 w 892"/>
                  <a:gd name="T27" fmla="*/ 114 h 124"/>
                  <a:gd name="T28" fmla="*/ 2 w 892"/>
                  <a:gd name="T29" fmla="*/ 120 h 124"/>
                  <a:gd name="T30" fmla="*/ 0 w 892"/>
                  <a:gd name="T31" fmla="*/ 124 h 12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892"/>
                  <a:gd name="T49" fmla="*/ 0 h 124"/>
                  <a:gd name="T50" fmla="*/ 892 w 892"/>
                  <a:gd name="T51" fmla="*/ 124 h 12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" name="Freeform 539">
                <a:extLst>
                  <a:ext uri="{FF2B5EF4-FFF2-40B4-BE49-F238E27FC236}">
                    <a16:creationId xmlns:a16="http://schemas.microsoft.com/office/drawing/2014/main" id="{240AD5FC-C276-4E74-945A-8728EEAB6A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>
                  <a:gd name="T0" fmla="*/ 890 w 892"/>
                  <a:gd name="T1" fmla="*/ 25 h 125"/>
                  <a:gd name="T2" fmla="*/ 883 w 892"/>
                  <a:gd name="T3" fmla="*/ 12 h 125"/>
                  <a:gd name="T4" fmla="*/ 873 w 892"/>
                  <a:gd name="T5" fmla="*/ 0 h 125"/>
                  <a:gd name="T6" fmla="*/ 873 w 892"/>
                  <a:gd name="T7" fmla="*/ 4 h 125"/>
                  <a:gd name="T8" fmla="*/ 871 w 892"/>
                  <a:gd name="T9" fmla="*/ 6 h 125"/>
                  <a:gd name="T10" fmla="*/ 883 w 892"/>
                  <a:gd name="T11" fmla="*/ 19 h 125"/>
                  <a:gd name="T12" fmla="*/ 892 w 892"/>
                  <a:gd name="T13" fmla="*/ 34 h 125"/>
                  <a:gd name="T14" fmla="*/ 892 w 892"/>
                  <a:gd name="T15" fmla="*/ 29 h 125"/>
                  <a:gd name="T16" fmla="*/ 890 w 892"/>
                  <a:gd name="T17" fmla="*/ 25 h 125"/>
                  <a:gd name="T18" fmla="*/ 2 w 892"/>
                  <a:gd name="T19" fmla="*/ 108 h 125"/>
                  <a:gd name="T20" fmla="*/ 0 w 892"/>
                  <a:gd name="T21" fmla="*/ 112 h 125"/>
                  <a:gd name="T22" fmla="*/ 0 w 892"/>
                  <a:gd name="T23" fmla="*/ 114 h 125"/>
                  <a:gd name="T24" fmla="*/ 0 w 892"/>
                  <a:gd name="T25" fmla="*/ 120 h 125"/>
                  <a:gd name="T26" fmla="*/ 0 w 892"/>
                  <a:gd name="T27" fmla="*/ 125 h 125"/>
                  <a:gd name="T28" fmla="*/ 4 w 892"/>
                  <a:gd name="T29" fmla="*/ 118 h 125"/>
                  <a:gd name="T30" fmla="*/ 6 w 892"/>
                  <a:gd name="T31" fmla="*/ 110 h 125"/>
                  <a:gd name="T32" fmla="*/ 4 w 892"/>
                  <a:gd name="T33" fmla="*/ 110 h 125"/>
                  <a:gd name="T34" fmla="*/ 2 w 892"/>
                  <a:gd name="T35" fmla="*/ 108 h 12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2"/>
                  <a:gd name="T55" fmla="*/ 0 h 125"/>
                  <a:gd name="T56" fmla="*/ 892 w 892"/>
                  <a:gd name="T57" fmla="*/ 125 h 12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" name="Freeform 540">
                <a:extLst>
                  <a:ext uri="{FF2B5EF4-FFF2-40B4-BE49-F238E27FC236}">
                    <a16:creationId xmlns:a16="http://schemas.microsoft.com/office/drawing/2014/main" id="{DED7AF55-6051-4692-9E35-90CF56B731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>
                  <a:gd name="T0" fmla="*/ 892 w 892"/>
                  <a:gd name="T1" fmla="*/ 25 h 129"/>
                  <a:gd name="T2" fmla="*/ 883 w 892"/>
                  <a:gd name="T3" fmla="*/ 11 h 129"/>
                  <a:gd name="T4" fmla="*/ 873 w 892"/>
                  <a:gd name="T5" fmla="*/ 0 h 129"/>
                  <a:gd name="T6" fmla="*/ 871 w 892"/>
                  <a:gd name="T7" fmla="*/ 2 h 129"/>
                  <a:gd name="T8" fmla="*/ 871 w 892"/>
                  <a:gd name="T9" fmla="*/ 6 h 129"/>
                  <a:gd name="T10" fmla="*/ 883 w 892"/>
                  <a:gd name="T11" fmla="*/ 19 h 129"/>
                  <a:gd name="T12" fmla="*/ 892 w 892"/>
                  <a:gd name="T13" fmla="*/ 34 h 129"/>
                  <a:gd name="T14" fmla="*/ 892 w 892"/>
                  <a:gd name="T15" fmla="*/ 30 h 129"/>
                  <a:gd name="T16" fmla="*/ 892 w 892"/>
                  <a:gd name="T17" fmla="*/ 25 h 129"/>
                  <a:gd name="T18" fmla="*/ 4 w 892"/>
                  <a:gd name="T19" fmla="*/ 106 h 129"/>
                  <a:gd name="T20" fmla="*/ 2 w 892"/>
                  <a:gd name="T21" fmla="*/ 112 h 129"/>
                  <a:gd name="T22" fmla="*/ 0 w 892"/>
                  <a:gd name="T23" fmla="*/ 116 h 129"/>
                  <a:gd name="T24" fmla="*/ 0 w 892"/>
                  <a:gd name="T25" fmla="*/ 121 h 129"/>
                  <a:gd name="T26" fmla="*/ 0 w 892"/>
                  <a:gd name="T27" fmla="*/ 129 h 129"/>
                  <a:gd name="T28" fmla="*/ 4 w 892"/>
                  <a:gd name="T29" fmla="*/ 118 h 129"/>
                  <a:gd name="T30" fmla="*/ 10 w 892"/>
                  <a:gd name="T31" fmla="*/ 108 h 129"/>
                  <a:gd name="T32" fmla="*/ 6 w 892"/>
                  <a:gd name="T33" fmla="*/ 106 h 129"/>
                  <a:gd name="T34" fmla="*/ 4 w 892"/>
                  <a:gd name="T35" fmla="*/ 106 h 1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2"/>
                  <a:gd name="T55" fmla="*/ 0 h 129"/>
                  <a:gd name="T56" fmla="*/ 892 w 892"/>
                  <a:gd name="T57" fmla="*/ 129 h 1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" name="Freeform 541">
                <a:extLst>
                  <a:ext uri="{FF2B5EF4-FFF2-40B4-BE49-F238E27FC236}">
                    <a16:creationId xmlns:a16="http://schemas.microsoft.com/office/drawing/2014/main" id="{D5007196-7154-4EC3-B672-81CCE2F697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>
                  <a:gd name="T0" fmla="*/ 892 w 892"/>
                  <a:gd name="T1" fmla="*/ 28 h 133"/>
                  <a:gd name="T2" fmla="*/ 883 w 892"/>
                  <a:gd name="T3" fmla="*/ 13 h 133"/>
                  <a:gd name="T4" fmla="*/ 871 w 892"/>
                  <a:gd name="T5" fmla="*/ 0 h 133"/>
                  <a:gd name="T6" fmla="*/ 871 w 892"/>
                  <a:gd name="T7" fmla="*/ 4 h 133"/>
                  <a:gd name="T8" fmla="*/ 871 w 892"/>
                  <a:gd name="T9" fmla="*/ 8 h 133"/>
                  <a:gd name="T10" fmla="*/ 883 w 892"/>
                  <a:gd name="T11" fmla="*/ 21 h 133"/>
                  <a:gd name="T12" fmla="*/ 892 w 892"/>
                  <a:gd name="T13" fmla="*/ 36 h 133"/>
                  <a:gd name="T14" fmla="*/ 892 w 892"/>
                  <a:gd name="T15" fmla="*/ 32 h 133"/>
                  <a:gd name="T16" fmla="*/ 892 w 892"/>
                  <a:gd name="T17" fmla="*/ 28 h 133"/>
                  <a:gd name="T18" fmla="*/ 6 w 892"/>
                  <a:gd name="T19" fmla="*/ 104 h 133"/>
                  <a:gd name="T20" fmla="*/ 4 w 892"/>
                  <a:gd name="T21" fmla="*/ 112 h 133"/>
                  <a:gd name="T22" fmla="*/ 0 w 892"/>
                  <a:gd name="T23" fmla="*/ 119 h 133"/>
                  <a:gd name="T24" fmla="*/ 0 w 892"/>
                  <a:gd name="T25" fmla="*/ 127 h 133"/>
                  <a:gd name="T26" fmla="*/ 0 w 892"/>
                  <a:gd name="T27" fmla="*/ 133 h 133"/>
                  <a:gd name="T28" fmla="*/ 6 w 892"/>
                  <a:gd name="T29" fmla="*/ 119 h 133"/>
                  <a:gd name="T30" fmla="*/ 12 w 892"/>
                  <a:gd name="T31" fmla="*/ 106 h 133"/>
                  <a:gd name="T32" fmla="*/ 10 w 892"/>
                  <a:gd name="T33" fmla="*/ 106 h 133"/>
                  <a:gd name="T34" fmla="*/ 6 w 892"/>
                  <a:gd name="T35" fmla="*/ 104 h 13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2"/>
                  <a:gd name="T55" fmla="*/ 0 h 133"/>
                  <a:gd name="T56" fmla="*/ 892 w 892"/>
                  <a:gd name="T57" fmla="*/ 133 h 13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" name="Freeform 542">
                <a:extLst>
                  <a:ext uri="{FF2B5EF4-FFF2-40B4-BE49-F238E27FC236}">
                    <a16:creationId xmlns:a16="http://schemas.microsoft.com/office/drawing/2014/main" id="{D3CDFEE6-0906-460A-A16F-06944627E27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>
                  <a:gd name="T0" fmla="*/ 892 w 892"/>
                  <a:gd name="T1" fmla="*/ 28 h 134"/>
                  <a:gd name="T2" fmla="*/ 883 w 892"/>
                  <a:gd name="T3" fmla="*/ 13 h 134"/>
                  <a:gd name="T4" fmla="*/ 871 w 892"/>
                  <a:gd name="T5" fmla="*/ 0 h 134"/>
                  <a:gd name="T6" fmla="*/ 871 w 892"/>
                  <a:gd name="T7" fmla="*/ 4 h 134"/>
                  <a:gd name="T8" fmla="*/ 871 w 892"/>
                  <a:gd name="T9" fmla="*/ 5 h 134"/>
                  <a:gd name="T10" fmla="*/ 883 w 892"/>
                  <a:gd name="T11" fmla="*/ 21 h 134"/>
                  <a:gd name="T12" fmla="*/ 892 w 892"/>
                  <a:gd name="T13" fmla="*/ 38 h 134"/>
                  <a:gd name="T14" fmla="*/ 892 w 892"/>
                  <a:gd name="T15" fmla="*/ 32 h 134"/>
                  <a:gd name="T16" fmla="*/ 892 w 892"/>
                  <a:gd name="T17" fmla="*/ 28 h 134"/>
                  <a:gd name="T18" fmla="*/ 10 w 892"/>
                  <a:gd name="T19" fmla="*/ 102 h 134"/>
                  <a:gd name="T20" fmla="*/ 4 w 892"/>
                  <a:gd name="T21" fmla="*/ 112 h 134"/>
                  <a:gd name="T22" fmla="*/ 0 w 892"/>
                  <a:gd name="T23" fmla="*/ 123 h 134"/>
                  <a:gd name="T24" fmla="*/ 0 w 892"/>
                  <a:gd name="T25" fmla="*/ 129 h 134"/>
                  <a:gd name="T26" fmla="*/ 0 w 892"/>
                  <a:gd name="T27" fmla="*/ 134 h 134"/>
                  <a:gd name="T28" fmla="*/ 6 w 892"/>
                  <a:gd name="T29" fmla="*/ 119 h 134"/>
                  <a:gd name="T30" fmla="*/ 14 w 892"/>
                  <a:gd name="T31" fmla="*/ 102 h 134"/>
                  <a:gd name="T32" fmla="*/ 12 w 892"/>
                  <a:gd name="T33" fmla="*/ 102 h 134"/>
                  <a:gd name="T34" fmla="*/ 10 w 892"/>
                  <a:gd name="T35" fmla="*/ 102 h 1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2"/>
                  <a:gd name="T55" fmla="*/ 0 h 134"/>
                  <a:gd name="T56" fmla="*/ 892 w 892"/>
                  <a:gd name="T57" fmla="*/ 134 h 1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" name="Freeform 543">
                <a:extLst>
                  <a:ext uri="{FF2B5EF4-FFF2-40B4-BE49-F238E27FC236}">
                    <a16:creationId xmlns:a16="http://schemas.microsoft.com/office/drawing/2014/main" id="{E960F1E7-D1D0-4092-9ABE-0754CA6282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>
                  <a:gd name="T0" fmla="*/ 892 w 894"/>
                  <a:gd name="T1" fmla="*/ 28 h 136"/>
                  <a:gd name="T2" fmla="*/ 883 w 894"/>
                  <a:gd name="T3" fmla="*/ 13 h 136"/>
                  <a:gd name="T4" fmla="*/ 871 w 894"/>
                  <a:gd name="T5" fmla="*/ 0 h 136"/>
                  <a:gd name="T6" fmla="*/ 871 w 894"/>
                  <a:gd name="T7" fmla="*/ 1 h 136"/>
                  <a:gd name="T8" fmla="*/ 869 w 894"/>
                  <a:gd name="T9" fmla="*/ 5 h 136"/>
                  <a:gd name="T10" fmla="*/ 883 w 894"/>
                  <a:gd name="T11" fmla="*/ 20 h 136"/>
                  <a:gd name="T12" fmla="*/ 894 w 894"/>
                  <a:gd name="T13" fmla="*/ 37 h 136"/>
                  <a:gd name="T14" fmla="*/ 892 w 894"/>
                  <a:gd name="T15" fmla="*/ 34 h 136"/>
                  <a:gd name="T16" fmla="*/ 892 w 894"/>
                  <a:gd name="T17" fmla="*/ 28 h 136"/>
                  <a:gd name="T18" fmla="*/ 12 w 894"/>
                  <a:gd name="T19" fmla="*/ 98 h 136"/>
                  <a:gd name="T20" fmla="*/ 6 w 894"/>
                  <a:gd name="T21" fmla="*/ 111 h 136"/>
                  <a:gd name="T22" fmla="*/ 0 w 894"/>
                  <a:gd name="T23" fmla="*/ 125 h 136"/>
                  <a:gd name="T24" fmla="*/ 0 w 894"/>
                  <a:gd name="T25" fmla="*/ 130 h 136"/>
                  <a:gd name="T26" fmla="*/ 0 w 894"/>
                  <a:gd name="T27" fmla="*/ 136 h 136"/>
                  <a:gd name="T28" fmla="*/ 8 w 894"/>
                  <a:gd name="T29" fmla="*/ 117 h 136"/>
                  <a:gd name="T30" fmla="*/ 16 w 894"/>
                  <a:gd name="T31" fmla="*/ 100 h 136"/>
                  <a:gd name="T32" fmla="*/ 14 w 894"/>
                  <a:gd name="T33" fmla="*/ 98 h 136"/>
                  <a:gd name="T34" fmla="*/ 12 w 894"/>
                  <a:gd name="T35" fmla="*/ 98 h 1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4"/>
                  <a:gd name="T55" fmla="*/ 0 h 136"/>
                  <a:gd name="T56" fmla="*/ 894 w 894"/>
                  <a:gd name="T57" fmla="*/ 136 h 1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" name="Freeform 544">
                <a:extLst>
                  <a:ext uri="{FF2B5EF4-FFF2-40B4-BE49-F238E27FC236}">
                    <a16:creationId xmlns:a16="http://schemas.microsoft.com/office/drawing/2014/main" id="{60AEC752-B0A8-412F-9AB8-4F3BBF4A80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>
                  <a:gd name="T0" fmla="*/ 892 w 894"/>
                  <a:gd name="T1" fmla="*/ 33 h 141"/>
                  <a:gd name="T2" fmla="*/ 883 w 894"/>
                  <a:gd name="T3" fmla="*/ 16 h 141"/>
                  <a:gd name="T4" fmla="*/ 871 w 894"/>
                  <a:gd name="T5" fmla="*/ 0 h 141"/>
                  <a:gd name="T6" fmla="*/ 869 w 894"/>
                  <a:gd name="T7" fmla="*/ 4 h 141"/>
                  <a:gd name="T8" fmla="*/ 869 w 894"/>
                  <a:gd name="T9" fmla="*/ 8 h 141"/>
                  <a:gd name="T10" fmla="*/ 883 w 894"/>
                  <a:gd name="T11" fmla="*/ 23 h 141"/>
                  <a:gd name="T12" fmla="*/ 894 w 894"/>
                  <a:gd name="T13" fmla="*/ 40 h 141"/>
                  <a:gd name="T14" fmla="*/ 894 w 894"/>
                  <a:gd name="T15" fmla="*/ 38 h 141"/>
                  <a:gd name="T16" fmla="*/ 894 w 894"/>
                  <a:gd name="T17" fmla="*/ 36 h 141"/>
                  <a:gd name="T18" fmla="*/ 894 w 894"/>
                  <a:gd name="T19" fmla="*/ 35 h 141"/>
                  <a:gd name="T20" fmla="*/ 892 w 894"/>
                  <a:gd name="T21" fmla="*/ 33 h 141"/>
                  <a:gd name="T22" fmla="*/ 14 w 894"/>
                  <a:gd name="T23" fmla="*/ 97 h 141"/>
                  <a:gd name="T24" fmla="*/ 6 w 894"/>
                  <a:gd name="T25" fmla="*/ 114 h 141"/>
                  <a:gd name="T26" fmla="*/ 0 w 894"/>
                  <a:gd name="T27" fmla="*/ 129 h 141"/>
                  <a:gd name="T28" fmla="*/ 0 w 894"/>
                  <a:gd name="T29" fmla="*/ 135 h 141"/>
                  <a:gd name="T30" fmla="*/ 0 w 894"/>
                  <a:gd name="T31" fmla="*/ 141 h 141"/>
                  <a:gd name="T32" fmla="*/ 8 w 894"/>
                  <a:gd name="T33" fmla="*/ 120 h 141"/>
                  <a:gd name="T34" fmla="*/ 18 w 894"/>
                  <a:gd name="T35" fmla="*/ 99 h 141"/>
                  <a:gd name="T36" fmla="*/ 16 w 894"/>
                  <a:gd name="T37" fmla="*/ 99 h 141"/>
                  <a:gd name="T38" fmla="*/ 14 w 894"/>
                  <a:gd name="T39" fmla="*/ 97 h 14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894"/>
                  <a:gd name="T61" fmla="*/ 0 h 141"/>
                  <a:gd name="T62" fmla="*/ 894 w 894"/>
                  <a:gd name="T63" fmla="*/ 141 h 14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" name="Freeform 545">
                <a:extLst>
                  <a:ext uri="{FF2B5EF4-FFF2-40B4-BE49-F238E27FC236}">
                    <a16:creationId xmlns:a16="http://schemas.microsoft.com/office/drawing/2014/main" id="{08135947-96A0-4D38-BB72-2672E26CA4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>
                  <a:gd name="T0" fmla="*/ 894 w 894"/>
                  <a:gd name="T1" fmla="*/ 32 h 142"/>
                  <a:gd name="T2" fmla="*/ 883 w 894"/>
                  <a:gd name="T3" fmla="*/ 15 h 142"/>
                  <a:gd name="T4" fmla="*/ 869 w 894"/>
                  <a:gd name="T5" fmla="*/ 0 h 142"/>
                  <a:gd name="T6" fmla="*/ 869 w 894"/>
                  <a:gd name="T7" fmla="*/ 4 h 142"/>
                  <a:gd name="T8" fmla="*/ 869 w 894"/>
                  <a:gd name="T9" fmla="*/ 6 h 142"/>
                  <a:gd name="T10" fmla="*/ 881 w 894"/>
                  <a:gd name="T11" fmla="*/ 23 h 142"/>
                  <a:gd name="T12" fmla="*/ 894 w 894"/>
                  <a:gd name="T13" fmla="*/ 42 h 142"/>
                  <a:gd name="T14" fmla="*/ 894 w 894"/>
                  <a:gd name="T15" fmla="*/ 36 h 142"/>
                  <a:gd name="T16" fmla="*/ 894 w 894"/>
                  <a:gd name="T17" fmla="*/ 32 h 142"/>
                  <a:gd name="T18" fmla="*/ 894 w 894"/>
                  <a:gd name="T19" fmla="*/ 32 h 142"/>
                  <a:gd name="T20" fmla="*/ 894 w 894"/>
                  <a:gd name="T21" fmla="*/ 32 h 142"/>
                  <a:gd name="T22" fmla="*/ 16 w 894"/>
                  <a:gd name="T23" fmla="*/ 95 h 142"/>
                  <a:gd name="T24" fmla="*/ 8 w 894"/>
                  <a:gd name="T25" fmla="*/ 112 h 142"/>
                  <a:gd name="T26" fmla="*/ 0 w 894"/>
                  <a:gd name="T27" fmla="*/ 131 h 142"/>
                  <a:gd name="T28" fmla="*/ 0 w 894"/>
                  <a:gd name="T29" fmla="*/ 137 h 142"/>
                  <a:gd name="T30" fmla="*/ 0 w 894"/>
                  <a:gd name="T31" fmla="*/ 142 h 142"/>
                  <a:gd name="T32" fmla="*/ 10 w 894"/>
                  <a:gd name="T33" fmla="*/ 120 h 142"/>
                  <a:gd name="T34" fmla="*/ 19 w 894"/>
                  <a:gd name="T35" fmla="*/ 97 h 142"/>
                  <a:gd name="T36" fmla="*/ 18 w 894"/>
                  <a:gd name="T37" fmla="*/ 95 h 142"/>
                  <a:gd name="T38" fmla="*/ 16 w 894"/>
                  <a:gd name="T39" fmla="*/ 95 h 14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894"/>
                  <a:gd name="T61" fmla="*/ 0 h 142"/>
                  <a:gd name="T62" fmla="*/ 894 w 894"/>
                  <a:gd name="T63" fmla="*/ 142 h 14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" name="Freeform 546">
                <a:extLst>
                  <a:ext uri="{FF2B5EF4-FFF2-40B4-BE49-F238E27FC236}">
                    <a16:creationId xmlns:a16="http://schemas.microsoft.com/office/drawing/2014/main" id="{AA22FF14-8A3F-4152-9C2E-794D0A4691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>
                  <a:gd name="T0" fmla="*/ 894 w 894"/>
                  <a:gd name="T1" fmla="*/ 32 h 146"/>
                  <a:gd name="T2" fmla="*/ 883 w 894"/>
                  <a:gd name="T3" fmla="*/ 15 h 146"/>
                  <a:gd name="T4" fmla="*/ 869 w 894"/>
                  <a:gd name="T5" fmla="*/ 0 h 146"/>
                  <a:gd name="T6" fmla="*/ 869 w 894"/>
                  <a:gd name="T7" fmla="*/ 2 h 146"/>
                  <a:gd name="T8" fmla="*/ 869 w 894"/>
                  <a:gd name="T9" fmla="*/ 6 h 146"/>
                  <a:gd name="T10" fmla="*/ 881 w 894"/>
                  <a:gd name="T11" fmla="*/ 23 h 146"/>
                  <a:gd name="T12" fmla="*/ 894 w 894"/>
                  <a:gd name="T13" fmla="*/ 42 h 146"/>
                  <a:gd name="T14" fmla="*/ 894 w 894"/>
                  <a:gd name="T15" fmla="*/ 38 h 146"/>
                  <a:gd name="T16" fmla="*/ 894 w 894"/>
                  <a:gd name="T17" fmla="*/ 32 h 146"/>
                  <a:gd name="T18" fmla="*/ 18 w 894"/>
                  <a:gd name="T19" fmla="*/ 91 h 146"/>
                  <a:gd name="T20" fmla="*/ 8 w 894"/>
                  <a:gd name="T21" fmla="*/ 112 h 146"/>
                  <a:gd name="T22" fmla="*/ 0 w 894"/>
                  <a:gd name="T23" fmla="*/ 133 h 146"/>
                  <a:gd name="T24" fmla="*/ 0 w 894"/>
                  <a:gd name="T25" fmla="*/ 138 h 146"/>
                  <a:gd name="T26" fmla="*/ 0 w 894"/>
                  <a:gd name="T27" fmla="*/ 146 h 146"/>
                  <a:gd name="T28" fmla="*/ 10 w 894"/>
                  <a:gd name="T29" fmla="*/ 119 h 146"/>
                  <a:gd name="T30" fmla="*/ 21 w 894"/>
                  <a:gd name="T31" fmla="*/ 93 h 146"/>
                  <a:gd name="T32" fmla="*/ 19 w 894"/>
                  <a:gd name="T33" fmla="*/ 93 h 146"/>
                  <a:gd name="T34" fmla="*/ 18 w 894"/>
                  <a:gd name="T35" fmla="*/ 91 h 14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4"/>
                  <a:gd name="T55" fmla="*/ 0 h 146"/>
                  <a:gd name="T56" fmla="*/ 894 w 894"/>
                  <a:gd name="T57" fmla="*/ 146 h 14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" name="Freeform 547">
                <a:extLst>
                  <a:ext uri="{FF2B5EF4-FFF2-40B4-BE49-F238E27FC236}">
                    <a16:creationId xmlns:a16="http://schemas.microsoft.com/office/drawing/2014/main" id="{0218BCDC-BF8C-4EE1-8F71-760E45015D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>
                  <a:gd name="T0" fmla="*/ 894 w 894"/>
                  <a:gd name="T1" fmla="*/ 36 h 150"/>
                  <a:gd name="T2" fmla="*/ 881 w 894"/>
                  <a:gd name="T3" fmla="*/ 17 h 150"/>
                  <a:gd name="T4" fmla="*/ 869 w 894"/>
                  <a:gd name="T5" fmla="*/ 0 h 150"/>
                  <a:gd name="T6" fmla="*/ 869 w 894"/>
                  <a:gd name="T7" fmla="*/ 4 h 150"/>
                  <a:gd name="T8" fmla="*/ 867 w 894"/>
                  <a:gd name="T9" fmla="*/ 7 h 150"/>
                  <a:gd name="T10" fmla="*/ 881 w 894"/>
                  <a:gd name="T11" fmla="*/ 25 h 150"/>
                  <a:gd name="T12" fmla="*/ 894 w 894"/>
                  <a:gd name="T13" fmla="*/ 44 h 150"/>
                  <a:gd name="T14" fmla="*/ 894 w 894"/>
                  <a:gd name="T15" fmla="*/ 40 h 150"/>
                  <a:gd name="T16" fmla="*/ 894 w 894"/>
                  <a:gd name="T17" fmla="*/ 36 h 150"/>
                  <a:gd name="T18" fmla="*/ 19 w 894"/>
                  <a:gd name="T19" fmla="*/ 91 h 150"/>
                  <a:gd name="T20" fmla="*/ 10 w 894"/>
                  <a:gd name="T21" fmla="*/ 114 h 150"/>
                  <a:gd name="T22" fmla="*/ 0 w 894"/>
                  <a:gd name="T23" fmla="*/ 136 h 150"/>
                  <a:gd name="T24" fmla="*/ 0 w 894"/>
                  <a:gd name="T25" fmla="*/ 144 h 150"/>
                  <a:gd name="T26" fmla="*/ 2 w 894"/>
                  <a:gd name="T27" fmla="*/ 150 h 150"/>
                  <a:gd name="T28" fmla="*/ 12 w 894"/>
                  <a:gd name="T29" fmla="*/ 121 h 150"/>
                  <a:gd name="T30" fmla="*/ 23 w 894"/>
                  <a:gd name="T31" fmla="*/ 93 h 150"/>
                  <a:gd name="T32" fmla="*/ 21 w 894"/>
                  <a:gd name="T33" fmla="*/ 91 h 150"/>
                  <a:gd name="T34" fmla="*/ 19 w 894"/>
                  <a:gd name="T35" fmla="*/ 91 h 15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4"/>
                  <a:gd name="T55" fmla="*/ 0 h 150"/>
                  <a:gd name="T56" fmla="*/ 894 w 894"/>
                  <a:gd name="T57" fmla="*/ 150 h 15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" name="Freeform 548">
                <a:extLst>
                  <a:ext uri="{FF2B5EF4-FFF2-40B4-BE49-F238E27FC236}">
                    <a16:creationId xmlns:a16="http://schemas.microsoft.com/office/drawing/2014/main" id="{9335E961-9FB3-4191-8EE4-68DE3E1A4A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>
                  <a:gd name="T0" fmla="*/ 894 w 894"/>
                  <a:gd name="T1" fmla="*/ 36 h 151"/>
                  <a:gd name="T2" fmla="*/ 881 w 894"/>
                  <a:gd name="T3" fmla="*/ 17 h 151"/>
                  <a:gd name="T4" fmla="*/ 869 w 894"/>
                  <a:gd name="T5" fmla="*/ 0 h 151"/>
                  <a:gd name="T6" fmla="*/ 867 w 894"/>
                  <a:gd name="T7" fmla="*/ 3 h 151"/>
                  <a:gd name="T8" fmla="*/ 867 w 894"/>
                  <a:gd name="T9" fmla="*/ 5 h 151"/>
                  <a:gd name="T10" fmla="*/ 881 w 894"/>
                  <a:gd name="T11" fmla="*/ 24 h 151"/>
                  <a:gd name="T12" fmla="*/ 894 w 894"/>
                  <a:gd name="T13" fmla="*/ 45 h 151"/>
                  <a:gd name="T14" fmla="*/ 894 w 894"/>
                  <a:gd name="T15" fmla="*/ 40 h 151"/>
                  <a:gd name="T16" fmla="*/ 894 w 894"/>
                  <a:gd name="T17" fmla="*/ 36 h 151"/>
                  <a:gd name="T18" fmla="*/ 21 w 894"/>
                  <a:gd name="T19" fmla="*/ 87 h 151"/>
                  <a:gd name="T20" fmla="*/ 10 w 894"/>
                  <a:gd name="T21" fmla="*/ 113 h 151"/>
                  <a:gd name="T22" fmla="*/ 0 w 894"/>
                  <a:gd name="T23" fmla="*/ 140 h 151"/>
                  <a:gd name="T24" fmla="*/ 2 w 894"/>
                  <a:gd name="T25" fmla="*/ 146 h 151"/>
                  <a:gd name="T26" fmla="*/ 2 w 894"/>
                  <a:gd name="T27" fmla="*/ 151 h 151"/>
                  <a:gd name="T28" fmla="*/ 8 w 894"/>
                  <a:gd name="T29" fmla="*/ 136 h 151"/>
                  <a:gd name="T30" fmla="*/ 14 w 894"/>
                  <a:gd name="T31" fmla="*/ 121 h 151"/>
                  <a:gd name="T32" fmla="*/ 19 w 894"/>
                  <a:gd name="T33" fmla="*/ 106 h 151"/>
                  <a:gd name="T34" fmla="*/ 25 w 894"/>
                  <a:gd name="T35" fmla="*/ 91 h 151"/>
                  <a:gd name="T36" fmla="*/ 23 w 894"/>
                  <a:gd name="T37" fmla="*/ 89 h 151"/>
                  <a:gd name="T38" fmla="*/ 21 w 894"/>
                  <a:gd name="T39" fmla="*/ 87 h 15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894"/>
                  <a:gd name="T61" fmla="*/ 0 h 151"/>
                  <a:gd name="T62" fmla="*/ 894 w 894"/>
                  <a:gd name="T63" fmla="*/ 151 h 15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" name="Freeform 549">
                <a:extLst>
                  <a:ext uri="{FF2B5EF4-FFF2-40B4-BE49-F238E27FC236}">
                    <a16:creationId xmlns:a16="http://schemas.microsoft.com/office/drawing/2014/main" id="{C712EB3A-B273-44C9-AA25-917D18FC4B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>
                  <a:gd name="T0" fmla="*/ 892 w 892"/>
                  <a:gd name="T1" fmla="*/ 37 h 154"/>
                  <a:gd name="T2" fmla="*/ 879 w 892"/>
                  <a:gd name="T3" fmla="*/ 18 h 154"/>
                  <a:gd name="T4" fmla="*/ 865 w 892"/>
                  <a:gd name="T5" fmla="*/ 0 h 154"/>
                  <a:gd name="T6" fmla="*/ 865 w 892"/>
                  <a:gd name="T7" fmla="*/ 2 h 154"/>
                  <a:gd name="T8" fmla="*/ 865 w 892"/>
                  <a:gd name="T9" fmla="*/ 6 h 154"/>
                  <a:gd name="T10" fmla="*/ 879 w 892"/>
                  <a:gd name="T11" fmla="*/ 25 h 154"/>
                  <a:gd name="T12" fmla="*/ 892 w 892"/>
                  <a:gd name="T13" fmla="*/ 46 h 154"/>
                  <a:gd name="T14" fmla="*/ 892 w 892"/>
                  <a:gd name="T15" fmla="*/ 42 h 154"/>
                  <a:gd name="T16" fmla="*/ 892 w 892"/>
                  <a:gd name="T17" fmla="*/ 37 h 154"/>
                  <a:gd name="T18" fmla="*/ 21 w 892"/>
                  <a:gd name="T19" fmla="*/ 86 h 154"/>
                  <a:gd name="T20" fmla="*/ 10 w 892"/>
                  <a:gd name="T21" fmla="*/ 114 h 154"/>
                  <a:gd name="T22" fmla="*/ 0 w 892"/>
                  <a:gd name="T23" fmla="*/ 143 h 154"/>
                  <a:gd name="T24" fmla="*/ 0 w 892"/>
                  <a:gd name="T25" fmla="*/ 148 h 154"/>
                  <a:gd name="T26" fmla="*/ 0 w 892"/>
                  <a:gd name="T27" fmla="*/ 154 h 154"/>
                  <a:gd name="T28" fmla="*/ 6 w 892"/>
                  <a:gd name="T29" fmla="*/ 137 h 154"/>
                  <a:gd name="T30" fmla="*/ 12 w 892"/>
                  <a:gd name="T31" fmla="*/ 120 h 154"/>
                  <a:gd name="T32" fmla="*/ 19 w 892"/>
                  <a:gd name="T33" fmla="*/ 105 h 154"/>
                  <a:gd name="T34" fmla="*/ 25 w 892"/>
                  <a:gd name="T35" fmla="*/ 88 h 154"/>
                  <a:gd name="T36" fmla="*/ 23 w 892"/>
                  <a:gd name="T37" fmla="*/ 88 h 154"/>
                  <a:gd name="T38" fmla="*/ 21 w 892"/>
                  <a:gd name="T39" fmla="*/ 86 h 15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892"/>
                  <a:gd name="T61" fmla="*/ 0 h 154"/>
                  <a:gd name="T62" fmla="*/ 892 w 892"/>
                  <a:gd name="T63" fmla="*/ 154 h 15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" name="Freeform 550">
                <a:extLst>
                  <a:ext uri="{FF2B5EF4-FFF2-40B4-BE49-F238E27FC236}">
                    <a16:creationId xmlns:a16="http://schemas.microsoft.com/office/drawing/2014/main" id="{D24C60C2-EC10-400A-B825-187F12B6E5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>
                  <a:gd name="T0" fmla="*/ 892 w 892"/>
                  <a:gd name="T1" fmla="*/ 40 h 158"/>
                  <a:gd name="T2" fmla="*/ 879 w 892"/>
                  <a:gd name="T3" fmla="*/ 19 h 158"/>
                  <a:gd name="T4" fmla="*/ 865 w 892"/>
                  <a:gd name="T5" fmla="*/ 0 h 158"/>
                  <a:gd name="T6" fmla="*/ 865 w 892"/>
                  <a:gd name="T7" fmla="*/ 4 h 158"/>
                  <a:gd name="T8" fmla="*/ 863 w 892"/>
                  <a:gd name="T9" fmla="*/ 6 h 158"/>
                  <a:gd name="T10" fmla="*/ 879 w 892"/>
                  <a:gd name="T11" fmla="*/ 27 h 158"/>
                  <a:gd name="T12" fmla="*/ 892 w 892"/>
                  <a:gd name="T13" fmla="*/ 48 h 158"/>
                  <a:gd name="T14" fmla="*/ 892 w 892"/>
                  <a:gd name="T15" fmla="*/ 44 h 158"/>
                  <a:gd name="T16" fmla="*/ 892 w 892"/>
                  <a:gd name="T17" fmla="*/ 40 h 158"/>
                  <a:gd name="T18" fmla="*/ 23 w 892"/>
                  <a:gd name="T19" fmla="*/ 86 h 158"/>
                  <a:gd name="T20" fmla="*/ 17 w 892"/>
                  <a:gd name="T21" fmla="*/ 101 h 158"/>
                  <a:gd name="T22" fmla="*/ 12 w 892"/>
                  <a:gd name="T23" fmla="*/ 116 h 158"/>
                  <a:gd name="T24" fmla="*/ 6 w 892"/>
                  <a:gd name="T25" fmla="*/ 131 h 158"/>
                  <a:gd name="T26" fmla="*/ 0 w 892"/>
                  <a:gd name="T27" fmla="*/ 146 h 158"/>
                  <a:gd name="T28" fmla="*/ 0 w 892"/>
                  <a:gd name="T29" fmla="*/ 152 h 158"/>
                  <a:gd name="T30" fmla="*/ 0 w 892"/>
                  <a:gd name="T31" fmla="*/ 158 h 158"/>
                  <a:gd name="T32" fmla="*/ 6 w 892"/>
                  <a:gd name="T33" fmla="*/ 141 h 158"/>
                  <a:gd name="T34" fmla="*/ 14 w 892"/>
                  <a:gd name="T35" fmla="*/ 122 h 158"/>
                  <a:gd name="T36" fmla="*/ 19 w 892"/>
                  <a:gd name="T37" fmla="*/ 105 h 158"/>
                  <a:gd name="T38" fmla="*/ 27 w 892"/>
                  <a:gd name="T39" fmla="*/ 88 h 158"/>
                  <a:gd name="T40" fmla="*/ 25 w 892"/>
                  <a:gd name="T41" fmla="*/ 86 h 158"/>
                  <a:gd name="T42" fmla="*/ 23 w 892"/>
                  <a:gd name="T43" fmla="*/ 86 h 15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92"/>
                  <a:gd name="T67" fmla="*/ 0 h 158"/>
                  <a:gd name="T68" fmla="*/ 892 w 892"/>
                  <a:gd name="T69" fmla="*/ 158 h 15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" name="Freeform 551">
                <a:extLst>
                  <a:ext uri="{FF2B5EF4-FFF2-40B4-BE49-F238E27FC236}">
                    <a16:creationId xmlns:a16="http://schemas.microsoft.com/office/drawing/2014/main" id="{450EFF86-350B-4C41-9547-FB0677A54A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>
                  <a:gd name="T0" fmla="*/ 892 w 892"/>
                  <a:gd name="T1" fmla="*/ 40 h 161"/>
                  <a:gd name="T2" fmla="*/ 879 w 892"/>
                  <a:gd name="T3" fmla="*/ 19 h 161"/>
                  <a:gd name="T4" fmla="*/ 865 w 892"/>
                  <a:gd name="T5" fmla="*/ 0 h 161"/>
                  <a:gd name="T6" fmla="*/ 863 w 892"/>
                  <a:gd name="T7" fmla="*/ 2 h 161"/>
                  <a:gd name="T8" fmla="*/ 863 w 892"/>
                  <a:gd name="T9" fmla="*/ 6 h 161"/>
                  <a:gd name="T10" fmla="*/ 879 w 892"/>
                  <a:gd name="T11" fmla="*/ 27 h 161"/>
                  <a:gd name="T12" fmla="*/ 892 w 892"/>
                  <a:gd name="T13" fmla="*/ 49 h 161"/>
                  <a:gd name="T14" fmla="*/ 892 w 892"/>
                  <a:gd name="T15" fmla="*/ 44 h 161"/>
                  <a:gd name="T16" fmla="*/ 892 w 892"/>
                  <a:gd name="T17" fmla="*/ 40 h 161"/>
                  <a:gd name="T18" fmla="*/ 25 w 892"/>
                  <a:gd name="T19" fmla="*/ 82 h 161"/>
                  <a:gd name="T20" fmla="*/ 19 w 892"/>
                  <a:gd name="T21" fmla="*/ 99 h 161"/>
                  <a:gd name="T22" fmla="*/ 12 w 892"/>
                  <a:gd name="T23" fmla="*/ 114 h 161"/>
                  <a:gd name="T24" fmla="*/ 6 w 892"/>
                  <a:gd name="T25" fmla="*/ 131 h 161"/>
                  <a:gd name="T26" fmla="*/ 0 w 892"/>
                  <a:gd name="T27" fmla="*/ 148 h 161"/>
                  <a:gd name="T28" fmla="*/ 0 w 892"/>
                  <a:gd name="T29" fmla="*/ 154 h 161"/>
                  <a:gd name="T30" fmla="*/ 2 w 892"/>
                  <a:gd name="T31" fmla="*/ 161 h 161"/>
                  <a:gd name="T32" fmla="*/ 8 w 892"/>
                  <a:gd name="T33" fmla="*/ 140 h 161"/>
                  <a:gd name="T34" fmla="*/ 14 w 892"/>
                  <a:gd name="T35" fmla="*/ 122 h 161"/>
                  <a:gd name="T36" fmla="*/ 21 w 892"/>
                  <a:gd name="T37" fmla="*/ 103 h 161"/>
                  <a:gd name="T38" fmla="*/ 29 w 892"/>
                  <a:gd name="T39" fmla="*/ 85 h 161"/>
                  <a:gd name="T40" fmla="*/ 27 w 892"/>
                  <a:gd name="T41" fmla="*/ 84 h 161"/>
                  <a:gd name="T42" fmla="*/ 25 w 892"/>
                  <a:gd name="T43" fmla="*/ 82 h 16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92"/>
                  <a:gd name="T67" fmla="*/ 0 h 161"/>
                  <a:gd name="T68" fmla="*/ 892 w 892"/>
                  <a:gd name="T69" fmla="*/ 161 h 16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2" name="Freeform 552">
                <a:extLst>
                  <a:ext uri="{FF2B5EF4-FFF2-40B4-BE49-F238E27FC236}">
                    <a16:creationId xmlns:a16="http://schemas.microsoft.com/office/drawing/2014/main" id="{AA291936-BA2E-4C4D-9D75-A3CF8EBF87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>
                  <a:gd name="T0" fmla="*/ 892 w 892"/>
                  <a:gd name="T1" fmla="*/ 42 h 165"/>
                  <a:gd name="T2" fmla="*/ 879 w 892"/>
                  <a:gd name="T3" fmla="*/ 21 h 165"/>
                  <a:gd name="T4" fmla="*/ 863 w 892"/>
                  <a:gd name="T5" fmla="*/ 0 h 165"/>
                  <a:gd name="T6" fmla="*/ 863 w 892"/>
                  <a:gd name="T7" fmla="*/ 4 h 165"/>
                  <a:gd name="T8" fmla="*/ 863 w 892"/>
                  <a:gd name="T9" fmla="*/ 8 h 165"/>
                  <a:gd name="T10" fmla="*/ 877 w 892"/>
                  <a:gd name="T11" fmla="*/ 29 h 165"/>
                  <a:gd name="T12" fmla="*/ 890 w 892"/>
                  <a:gd name="T13" fmla="*/ 51 h 165"/>
                  <a:gd name="T14" fmla="*/ 892 w 892"/>
                  <a:gd name="T15" fmla="*/ 47 h 165"/>
                  <a:gd name="T16" fmla="*/ 892 w 892"/>
                  <a:gd name="T17" fmla="*/ 42 h 165"/>
                  <a:gd name="T18" fmla="*/ 27 w 892"/>
                  <a:gd name="T19" fmla="*/ 82 h 165"/>
                  <a:gd name="T20" fmla="*/ 19 w 892"/>
                  <a:gd name="T21" fmla="*/ 99 h 165"/>
                  <a:gd name="T22" fmla="*/ 14 w 892"/>
                  <a:gd name="T23" fmla="*/ 116 h 165"/>
                  <a:gd name="T24" fmla="*/ 6 w 892"/>
                  <a:gd name="T25" fmla="*/ 135 h 165"/>
                  <a:gd name="T26" fmla="*/ 0 w 892"/>
                  <a:gd name="T27" fmla="*/ 152 h 165"/>
                  <a:gd name="T28" fmla="*/ 2 w 892"/>
                  <a:gd name="T29" fmla="*/ 159 h 165"/>
                  <a:gd name="T30" fmla="*/ 2 w 892"/>
                  <a:gd name="T31" fmla="*/ 165 h 165"/>
                  <a:gd name="T32" fmla="*/ 8 w 892"/>
                  <a:gd name="T33" fmla="*/ 144 h 165"/>
                  <a:gd name="T34" fmla="*/ 16 w 892"/>
                  <a:gd name="T35" fmla="*/ 123 h 165"/>
                  <a:gd name="T36" fmla="*/ 23 w 892"/>
                  <a:gd name="T37" fmla="*/ 104 h 165"/>
                  <a:gd name="T38" fmla="*/ 31 w 892"/>
                  <a:gd name="T39" fmla="*/ 83 h 165"/>
                  <a:gd name="T40" fmla="*/ 29 w 892"/>
                  <a:gd name="T41" fmla="*/ 83 h 165"/>
                  <a:gd name="T42" fmla="*/ 27 w 892"/>
                  <a:gd name="T43" fmla="*/ 82 h 16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92"/>
                  <a:gd name="T67" fmla="*/ 0 h 165"/>
                  <a:gd name="T68" fmla="*/ 892 w 892"/>
                  <a:gd name="T69" fmla="*/ 165 h 16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3" name="Freeform 553">
                <a:extLst>
                  <a:ext uri="{FF2B5EF4-FFF2-40B4-BE49-F238E27FC236}">
                    <a16:creationId xmlns:a16="http://schemas.microsoft.com/office/drawing/2014/main" id="{1900E91C-016B-4DE9-B12E-303AEE8F0C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>
                  <a:gd name="T0" fmla="*/ 890 w 903"/>
                  <a:gd name="T1" fmla="*/ 43 h 167"/>
                  <a:gd name="T2" fmla="*/ 877 w 903"/>
                  <a:gd name="T3" fmla="*/ 21 h 167"/>
                  <a:gd name="T4" fmla="*/ 861 w 903"/>
                  <a:gd name="T5" fmla="*/ 0 h 167"/>
                  <a:gd name="T6" fmla="*/ 861 w 903"/>
                  <a:gd name="T7" fmla="*/ 4 h 167"/>
                  <a:gd name="T8" fmla="*/ 860 w 903"/>
                  <a:gd name="T9" fmla="*/ 6 h 167"/>
                  <a:gd name="T10" fmla="*/ 875 w 903"/>
                  <a:gd name="T11" fmla="*/ 28 h 167"/>
                  <a:gd name="T12" fmla="*/ 888 w 903"/>
                  <a:gd name="T13" fmla="*/ 51 h 167"/>
                  <a:gd name="T14" fmla="*/ 888 w 903"/>
                  <a:gd name="T15" fmla="*/ 47 h 167"/>
                  <a:gd name="T16" fmla="*/ 890 w 903"/>
                  <a:gd name="T17" fmla="*/ 43 h 167"/>
                  <a:gd name="T18" fmla="*/ 27 w 903"/>
                  <a:gd name="T19" fmla="*/ 79 h 167"/>
                  <a:gd name="T20" fmla="*/ 19 w 903"/>
                  <a:gd name="T21" fmla="*/ 97 h 167"/>
                  <a:gd name="T22" fmla="*/ 12 w 903"/>
                  <a:gd name="T23" fmla="*/ 116 h 167"/>
                  <a:gd name="T24" fmla="*/ 6 w 903"/>
                  <a:gd name="T25" fmla="*/ 134 h 167"/>
                  <a:gd name="T26" fmla="*/ 0 w 903"/>
                  <a:gd name="T27" fmla="*/ 155 h 167"/>
                  <a:gd name="T28" fmla="*/ 0 w 903"/>
                  <a:gd name="T29" fmla="*/ 161 h 167"/>
                  <a:gd name="T30" fmla="*/ 2 w 903"/>
                  <a:gd name="T31" fmla="*/ 167 h 167"/>
                  <a:gd name="T32" fmla="*/ 8 w 903"/>
                  <a:gd name="T33" fmla="*/ 146 h 167"/>
                  <a:gd name="T34" fmla="*/ 14 w 903"/>
                  <a:gd name="T35" fmla="*/ 123 h 167"/>
                  <a:gd name="T36" fmla="*/ 23 w 903"/>
                  <a:gd name="T37" fmla="*/ 102 h 167"/>
                  <a:gd name="T38" fmla="*/ 31 w 903"/>
                  <a:gd name="T39" fmla="*/ 81 h 167"/>
                  <a:gd name="T40" fmla="*/ 29 w 903"/>
                  <a:gd name="T41" fmla="*/ 79 h 167"/>
                  <a:gd name="T42" fmla="*/ 27 w 903"/>
                  <a:gd name="T43" fmla="*/ 79 h 167"/>
                  <a:gd name="T44" fmla="*/ 898 w 903"/>
                  <a:gd name="T45" fmla="*/ 68 h 167"/>
                  <a:gd name="T46" fmla="*/ 898 w 903"/>
                  <a:gd name="T47" fmla="*/ 66 h 167"/>
                  <a:gd name="T48" fmla="*/ 898 w 903"/>
                  <a:gd name="T49" fmla="*/ 64 h 167"/>
                  <a:gd name="T50" fmla="*/ 901 w 903"/>
                  <a:gd name="T51" fmla="*/ 72 h 167"/>
                  <a:gd name="T52" fmla="*/ 903 w 903"/>
                  <a:gd name="T53" fmla="*/ 81 h 167"/>
                  <a:gd name="T54" fmla="*/ 901 w 903"/>
                  <a:gd name="T55" fmla="*/ 74 h 167"/>
                  <a:gd name="T56" fmla="*/ 898 w 903"/>
                  <a:gd name="T57" fmla="*/ 68 h 16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903"/>
                  <a:gd name="T88" fmla="*/ 0 h 167"/>
                  <a:gd name="T89" fmla="*/ 903 w 903"/>
                  <a:gd name="T90" fmla="*/ 167 h 16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4" name="Freeform 554">
                <a:extLst>
                  <a:ext uri="{FF2B5EF4-FFF2-40B4-BE49-F238E27FC236}">
                    <a16:creationId xmlns:a16="http://schemas.microsoft.com/office/drawing/2014/main" id="{364D37FC-9209-4125-9FA7-F343C2B0D9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>
                  <a:gd name="T0" fmla="*/ 888 w 905"/>
                  <a:gd name="T1" fmla="*/ 43 h 170"/>
                  <a:gd name="T2" fmla="*/ 875 w 905"/>
                  <a:gd name="T3" fmla="*/ 21 h 170"/>
                  <a:gd name="T4" fmla="*/ 861 w 905"/>
                  <a:gd name="T5" fmla="*/ 0 h 170"/>
                  <a:gd name="T6" fmla="*/ 860 w 905"/>
                  <a:gd name="T7" fmla="*/ 2 h 170"/>
                  <a:gd name="T8" fmla="*/ 860 w 905"/>
                  <a:gd name="T9" fmla="*/ 5 h 170"/>
                  <a:gd name="T10" fmla="*/ 875 w 905"/>
                  <a:gd name="T11" fmla="*/ 28 h 170"/>
                  <a:gd name="T12" fmla="*/ 888 w 905"/>
                  <a:gd name="T13" fmla="*/ 53 h 170"/>
                  <a:gd name="T14" fmla="*/ 888 w 905"/>
                  <a:gd name="T15" fmla="*/ 47 h 170"/>
                  <a:gd name="T16" fmla="*/ 888 w 905"/>
                  <a:gd name="T17" fmla="*/ 43 h 170"/>
                  <a:gd name="T18" fmla="*/ 29 w 905"/>
                  <a:gd name="T19" fmla="*/ 75 h 170"/>
                  <a:gd name="T20" fmla="*/ 21 w 905"/>
                  <a:gd name="T21" fmla="*/ 96 h 170"/>
                  <a:gd name="T22" fmla="*/ 14 w 905"/>
                  <a:gd name="T23" fmla="*/ 115 h 170"/>
                  <a:gd name="T24" fmla="*/ 6 w 905"/>
                  <a:gd name="T25" fmla="*/ 136 h 170"/>
                  <a:gd name="T26" fmla="*/ 0 w 905"/>
                  <a:gd name="T27" fmla="*/ 157 h 170"/>
                  <a:gd name="T28" fmla="*/ 2 w 905"/>
                  <a:gd name="T29" fmla="*/ 163 h 170"/>
                  <a:gd name="T30" fmla="*/ 2 w 905"/>
                  <a:gd name="T31" fmla="*/ 170 h 170"/>
                  <a:gd name="T32" fmla="*/ 8 w 905"/>
                  <a:gd name="T33" fmla="*/ 146 h 170"/>
                  <a:gd name="T34" fmla="*/ 15 w 905"/>
                  <a:gd name="T35" fmla="*/ 123 h 170"/>
                  <a:gd name="T36" fmla="*/ 23 w 905"/>
                  <a:gd name="T37" fmla="*/ 100 h 170"/>
                  <a:gd name="T38" fmla="*/ 32 w 905"/>
                  <a:gd name="T39" fmla="*/ 79 h 170"/>
                  <a:gd name="T40" fmla="*/ 31 w 905"/>
                  <a:gd name="T41" fmla="*/ 77 h 170"/>
                  <a:gd name="T42" fmla="*/ 29 w 905"/>
                  <a:gd name="T43" fmla="*/ 75 h 170"/>
                  <a:gd name="T44" fmla="*/ 898 w 905"/>
                  <a:gd name="T45" fmla="*/ 68 h 170"/>
                  <a:gd name="T46" fmla="*/ 898 w 905"/>
                  <a:gd name="T47" fmla="*/ 64 h 170"/>
                  <a:gd name="T48" fmla="*/ 898 w 905"/>
                  <a:gd name="T49" fmla="*/ 60 h 170"/>
                  <a:gd name="T50" fmla="*/ 903 w 905"/>
                  <a:gd name="T51" fmla="*/ 72 h 170"/>
                  <a:gd name="T52" fmla="*/ 905 w 905"/>
                  <a:gd name="T53" fmla="*/ 87 h 170"/>
                  <a:gd name="T54" fmla="*/ 901 w 905"/>
                  <a:gd name="T55" fmla="*/ 77 h 170"/>
                  <a:gd name="T56" fmla="*/ 898 w 905"/>
                  <a:gd name="T57" fmla="*/ 68 h 17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905"/>
                  <a:gd name="T88" fmla="*/ 0 h 170"/>
                  <a:gd name="T89" fmla="*/ 905 w 905"/>
                  <a:gd name="T90" fmla="*/ 170 h 17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5" name="Freeform 555">
                <a:extLst>
                  <a:ext uri="{FF2B5EF4-FFF2-40B4-BE49-F238E27FC236}">
                    <a16:creationId xmlns:a16="http://schemas.microsoft.com/office/drawing/2014/main" id="{CD8127FA-4E50-4769-8D8B-09140D87E1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>
                  <a:gd name="T0" fmla="*/ 901 w 905"/>
                  <a:gd name="T1" fmla="*/ 75 h 174"/>
                  <a:gd name="T2" fmla="*/ 899 w 905"/>
                  <a:gd name="T3" fmla="*/ 68 h 174"/>
                  <a:gd name="T4" fmla="*/ 896 w 905"/>
                  <a:gd name="T5" fmla="*/ 62 h 174"/>
                  <a:gd name="T6" fmla="*/ 896 w 905"/>
                  <a:gd name="T7" fmla="*/ 66 h 174"/>
                  <a:gd name="T8" fmla="*/ 894 w 905"/>
                  <a:gd name="T9" fmla="*/ 70 h 174"/>
                  <a:gd name="T10" fmla="*/ 899 w 905"/>
                  <a:gd name="T11" fmla="*/ 81 h 174"/>
                  <a:gd name="T12" fmla="*/ 905 w 905"/>
                  <a:gd name="T13" fmla="*/ 94 h 174"/>
                  <a:gd name="T14" fmla="*/ 903 w 905"/>
                  <a:gd name="T15" fmla="*/ 85 h 174"/>
                  <a:gd name="T16" fmla="*/ 901 w 905"/>
                  <a:gd name="T17" fmla="*/ 75 h 174"/>
                  <a:gd name="T18" fmla="*/ 886 w 905"/>
                  <a:gd name="T19" fmla="*/ 45 h 174"/>
                  <a:gd name="T20" fmla="*/ 873 w 905"/>
                  <a:gd name="T21" fmla="*/ 22 h 174"/>
                  <a:gd name="T22" fmla="*/ 858 w 905"/>
                  <a:gd name="T23" fmla="*/ 0 h 174"/>
                  <a:gd name="T24" fmla="*/ 858 w 905"/>
                  <a:gd name="T25" fmla="*/ 3 h 174"/>
                  <a:gd name="T26" fmla="*/ 858 w 905"/>
                  <a:gd name="T27" fmla="*/ 5 h 174"/>
                  <a:gd name="T28" fmla="*/ 873 w 905"/>
                  <a:gd name="T29" fmla="*/ 30 h 174"/>
                  <a:gd name="T30" fmla="*/ 886 w 905"/>
                  <a:gd name="T31" fmla="*/ 55 h 174"/>
                  <a:gd name="T32" fmla="*/ 886 w 905"/>
                  <a:gd name="T33" fmla="*/ 51 h 174"/>
                  <a:gd name="T34" fmla="*/ 886 w 905"/>
                  <a:gd name="T35" fmla="*/ 45 h 174"/>
                  <a:gd name="T36" fmla="*/ 29 w 905"/>
                  <a:gd name="T37" fmla="*/ 75 h 174"/>
                  <a:gd name="T38" fmla="*/ 21 w 905"/>
                  <a:gd name="T39" fmla="*/ 96 h 174"/>
                  <a:gd name="T40" fmla="*/ 12 w 905"/>
                  <a:gd name="T41" fmla="*/ 117 h 174"/>
                  <a:gd name="T42" fmla="*/ 6 w 905"/>
                  <a:gd name="T43" fmla="*/ 140 h 174"/>
                  <a:gd name="T44" fmla="*/ 0 w 905"/>
                  <a:gd name="T45" fmla="*/ 161 h 174"/>
                  <a:gd name="T46" fmla="*/ 0 w 905"/>
                  <a:gd name="T47" fmla="*/ 164 h 174"/>
                  <a:gd name="T48" fmla="*/ 0 w 905"/>
                  <a:gd name="T49" fmla="*/ 168 h 174"/>
                  <a:gd name="T50" fmla="*/ 0 w 905"/>
                  <a:gd name="T51" fmla="*/ 172 h 174"/>
                  <a:gd name="T52" fmla="*/ 2 w 905"/>
                  <a:gd name="T53" fmla="*/ 174 h 174"/>
                  <a:gd name="T54" fmla="*/ 8 w 905"/>
                  <a:gd name="T55" fmla="*/ 149 h 174"/>
                  <a:gd name="T56" fmla="*/ 15 w 905"/>
                  <a:gd name="T57" fmla="*/ 125 h 174"/>
                  <a:gd name="T58" fmla="*/ 23 w 905"/>
                  <a:gd name="T59" fmla="*/ 102 h 174"/>
                  <a:gd name="T60" fmla="*/ 32 w 905"/>
                  <a:gd name="T61" fmla="*/ 79 h 174"/>
                  <a:gd name="T62" fmla="*/ 30 w 905"/>
                  <a:gd name="T63" fmla="*/ 77 h 174"/>
                  <a:gd name="T64" fmla="*/ 29 w 905"/>
                  <a:gd name="T65" fmla="*/ 75 h 17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05"/>
                  <a:gd name="T100" fmla="*/ 0 h 174"/>
                  <a:gd name="T101" fmla="*/ 905 w 905"/>
                  <a:gd name="T102" fmla="*/ 174 h 17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6" name="Freeform 556">
                <a:extLst>
                  <a:ext uri="{FF2B5EF4-FFF2-40B4-BE49-F238E27FC236}">
                    <a16:creationId xmlns:a16="http://schemas.microsoft.com/office/drawing/2014/main" id="{BD57091B-698F-4940-807C-F732C4688E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>
                  <a:gd name="T0" fmla="*/ 903 w 905"/>
                  <a:gd name="T1" fmla="*/ 82 h 177"/>
                  <a:gd name="T2" fmla="*/ 899 w 905"/>
                  <a:gd name="T3" fmla="*/ 72 h 177"/>
                  <a:gd name="T4" fmla="*/ 896 w 905"/>
                  <a:gd name="T5" fmla="*/ 63 h 177"/>
                  <a:gd name="T6" fmla="*/ 894 w 905"/>
                  <a:gd name="T7" fmla="*/ 67 h 177"/>
                  <a:gd name="T8" fmla="*/ 894 w 905"/>
                  <a:gd name="T9" fmla="*/ 70 h 177"/>
                  <a:gd name="T10" fmla="*/ 899 w 905"/>
                  <a:gd name="T11" fmla="*/ 84 h 177"/>
                  <a:gd name="T12" fmla="*/ 905 w 905"/>
                  <a:gd name="T13" fmla="*/ 99 h 177"/>
                  <a:gd name="T14" fmla="*/ 905 w 905"/>
                  <a:gd name="T15" fmla="*/ 89 h 177"/>
                  <a:gd name="T16" fmla="*/ 903 w 905"/>
                  <a:gd name="T17" fmla="*/ 82 h 177"/>
                  <a:gd name="T18" fmla="*/ 886 w 905"/>
                  <a:gd name="T19" fmla="*/ 48 h 177"/>
                  <a:gd name="T20" fmla="*/ 873 w 905"/>
                  <a:gd name="T21" fmla="*/ 23 h 177"/>
                  <a:gd name="T22" fmla="*/ 858 w 905"/>
                  <a:gd name="T23" fmla="*/ 0 h 177"/>
                  <a:gd name="T24" fmla="*/ 858 w 905"/>
                  <a:gd name="T25" fmla="*/ 2 h 177"/>
                  <a:gd name="T26" fmla="*/ 856 w 905"/>
                  <a:gd name="T27" fmla="*/ 6 h 177"/>
                  <a:gd name="T28" fmla="*/ 871 w 905"/>
                  <a:gd name="T29" fmla="*/ 31 h 177"/>
                  <a:gd name="T30" fmla="*/ 886 w 905"/>
                  <a:gd name="T31" fmla="*/ 55 h 177"/>
                  <a:gd name="T32" fmla="*/ 886 w 905"/>
                  <a:gd name="T33" fmla="*/ 52 h 177"/>
                  <a:gd name="T34" fmla="*/ 886 w 905"/>
                  <a:gd name="T35" fmla="*/ 48 h 177"/>
                  <a:gd name="T36" fmla="*/ 30 w 905"/>
                  <a:gd name="T37" fmla="*/ 74 h 177"/>
                  <a:gd name="T38" fmla="*/ 21 w 905"/>
                  <a:gd name="T39" fmla="*/ 95 h 177"/>
                  <a:gd name="T40" fmla="*/ 13 w 905"/>
                  <a:gd name="T41" fmla="*/ 118 h 177"/>
                  <a:gd name="T42" fmla="*/ 6 w 905"/>
                  <a:gd name="T43" fmla="*/ 141 h 177"/>
                  <a:gd name="T44" fmla="*/ 0 w 905"/>
                  <a:gd name="T45" fmla="*/ 165 h 177"/>
                  <a:gd name="T46" fmla="*/ 0 w 905"/>
                  <a:gd name="T47" fmla="*/ 165 h 177"/>
                  <a:gd name="T48" fmla="*/ 0 w 905"/>
                  <a:gd name="T49" fmla="*/ 165 h 177"/>
                  <a:gd name="T50" fmla="*/ 2 w 905"/>
                  <a:gd name="T51" fmla="*/ 171 h 177"/>
                  <a:gd name="T52" fmla="*/ 2 w 905"/>
                  <a:gd name="T53" fmla="*/ 177 h 177"/>
                  <a:gd name="T54" fmla="*/ 8 w 905"/>
                  <a:gd name="T55" fmla="*/ 150 h 177"/>
                  <a:gd name="T56" fmla="*/ 15 w 905"/>
                  <a:gd name="T57" fmla="*/ 125 h 177"/>
                  <a:gd name="T58" fmla="*/ 25 w 905"/>
                  <a:gd name="T59" fmla="*/ 101 h 177"/>
                  <a:gd name="T60" fmla="*/ 34 w 905"/>
                  <a:gd name="T61" fmla="*/ 76 h 177"/>
                  <a:gd name="T62" fmla="*/ 32 w 905"/>
                  <a:gd name="T63" fmla="*/ 76 h 177"/>
                  <a:gd name="T64" fmla="*/ 30 w 905"/>
                  <a:gd name="T65" fmla="*/ 74 h 17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05"/>
                  <a:gd name="T100" fmla="*/ 0 h 177"/>
                  <a:gd name="T101" fmla="*/ 905 w 905"/>
                  <a:gd name="T102" fmla="*/ 177 h 17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7" name="Freeform 557">
                <a:extLst>
                  <a:ext uri="{FF2B5EF4-FFF2-40B4-BE49-F238E27FC236}">
                    <a16:creationId xmlns:a16="http://schemas.microsoft.com/office/drawing/2014/main" id="{1F25EAF5-96CC-45DC-AC7B-C0478E25A2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>
                  <a:gd name="T0" fmla="*/ 903 w 935"/>
                  <a:gd name="T1" fmla="*/ 89 h 252"/>
                  <a:gd name="T2" fmla="*/ 897 w 935"/>
                  <a:gd name="T3" fmla="*/ 76 h 252"/>
                  <a:gd name="T4" fmla="*/ 892 w 935"/>
                  <a:gd name="T5" fmla="*/ 65 h 252"/>
                  <a:gd name="T6" fmla="*/ 892 w 935"/>
                  <a:gd name="T7" fmla="*/ 68 h 252"/>
                  <a:gd name="T8" fmla="*/ 890 w 935"/>
                  <a:gd name="T9" fmla="*/ 72 h 252"/>
                  <a:gd name="T10" fmla="*/ 897 w 935"/>
                  <a:gd name="T11" fmla="*/ 87 h 252"/>
                  <a:gd name="T12" fmla="*/ 903 w 935"/>
                  <a:gd name="T13" fmla="*/ 105 h 252"/>
                  <a:gd name="T14" fmla="*/ 903 w 935"/>
                  <a:gd name="T15" fmla="*/ 97 h 252"/>
                  <a:gd name="T16" fmla="*/ 903 w 935"/>
                  <a:gd name="T17" fmla="*/ 89 h 252"/>
                  <a:gd name="T18" fmla="*/ 884 w 935"/>
                  <a:gd name="T19" fmla="*/ 50 h 252"/>
                  <a:gd name="T20" fmla="*/ 871 w 935"/>
                  <a:gd name="T21" fmla="*/ 25 h 252"/>
                  <a:gd name="T22" fmla="*/ 856 w 935"/>
                  <a:gd name="T23" fmla="*/ 0 h 252"/>
                  <a:gd name="T24" fmla="*/ 854 w 935"/>
                  <a:gd name="T25" fmla="*/ 4 h 252"/>
                  <a:gd name="T26" fmla="*/ 854 w 935"/>
                  <a:gd name="T27" fmla="*/ 6 h 252"/>
                  <a:gd name="T28" fmla="*/ 869 w 935"/>
                  <a:gd name="T29" fmla="*/ 32 h 252"/>
                  <a:gd name="T30" fmla="*/ 884 w 935"/>
                  <a:gd name="T31" fmla="*/ 57 h 252"/>
                  <a:gd name="T32" fmla="*/ 884 w 935"/>
                  <a:gd name="T33" fmla="*/ 53 h 252"/>
                  <a:gd name="T34" fmla="*/ 884 w 935"/>
                  <a:gd name="T35" fmla="*/ 50 h 252"/>
                  <a:gd name="T36" fmla="*/ 30 w 935"/>
                  <a:gd name="T37" fmla="*/ 74 h 252"/>
                  <a:gd name="T38" fmla="*/ 21 w 935"/>
                  <a:gd name="T39" fmla="*/ 97 h 252"/>
                  <a:gd name="T40" fmla="*/ 13 w 935"/>
                  <a:gd name="T41" fmla="*/ 120 h 252"/>
                  <a:gd name="T42" fmla="*/ 6 w 935"/>
                  <a:gd name="T43" fmla="*/ 144 h 252"/>
                  <a:gd name="T44" fmla="*/ 0 w 935"/>
                  <a:gd name="T45" fmla="*/ 169 h 252"/>
                  <a:gd name="T46" fmla="*/ 0 w 935"/>
                  <a:gd name="T47" fmla="*/ 175 h 252"/>
                  <a:gd name="T48" fmla="*/ 2 w 935"/>
                  <a:gd name="T49" fmla="*/ 182 h 252"/>
                  <a:gd name="T50" fmla="*/ 8 w 935"/>
                  <a:gd name="T51" fmla="*/ 154 h 252"/>
                  <a:gd name="T52" fmla="*/ 15 w 935"/>
                  <a:gd name="T53" fmla="*/ 127 h 252"/>
                  <a:gd name="T54" fmla="*/ 25 w 935"/>
                  <a:gd name="T55" fmla="*/ 101 h 252"/>
                  <a:gd name="T56" fmla="*/ 34 w 935"/>
                  <a:gd name="T57" fmla="*/ 76 h 252"/>
                  <a:gd name="T58" fmla="*/ 32 w 935"/>
                  <a:gd name="T59" fmla="*/ 74 h 252"/>
                  <a:gd name="T60" fmla="*/ 30 w 935"/>
                  <a:gd name="T61" fmla="*/ 74 h 252"/>
                  <a:gd name="T62" fmla="*/ 933 w 935"/>
                  <a:gd name="T63" fmla="*/ 251 h 252"/>
                  <a:gd name="T64" fmla="*/ 935 w 935"/>
                  <a:gd name="T65" fmla="*/ 251 h 252"/>
                  <a:gd name="T66" fmla="*/ 935 w 935"/>
                  <a:gd name="T67" fmla="*/ 251 h 252"/>
                  <a:gd name="T68" fmla="*/ 935 w 935"/>
                  <a:gd name="T69" fmla="*/ 251 h 252"/>
                  <a:gd name="T70" fmla="*/ 933 w 935"/>
                  <a:gd name="T71" fmla="*/ 252 h 252"/>
                  <a:gd name="T72" fmla="*/ 933 w 935"/>
                  <a:gd name="T73" fmla="*/ 251 h 252"/>
                  <a:gd name="T74" fmla="*/ 933 w 935"/>
                  <a:gd name="T75" fmla="*/ 251 h 25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935"/>
                  <a:gd name="T115" fmla="*/ 0 h 252"/>
                  <a:gd name="T116" fmla="*/ 935 w 935"/>
                  <a:gd name="T117" fmla="*/ 252 h 25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8" name="Freeform 558">
                <a:extLst>
                  <a:ext uri="{FF2B5EF4-FFF2-40B4-BE49-F238E27FC236}">
                    <a16:creationId xmlns:a16="http://schemas.microsoft.com/office/drawing/2014/main" id="{2D2277D1-CCEC-41BD-9B62-00C848BA55D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>
                  <a:gd name="T0" fmla="*/ 903 w 935"/>
                  <a:gd name="T1" fmla="*/ 93 h 250"/>
                  <a:gd name="T2" fmla="*/ 897 w 935"/>
                  <a:gd name="T3" fmla="*/ 78 h 250"/>
                  <a:gd name="T4" fmla="*/ 892 w 935"/>
                  <a:gd name="T5" fmla="*/ 64 h 250"/>
                  <a:gd name="T6" fmla="*/ 890 w 935"/>
                  <a:gd name="T7" fmla="*/ 66 h 250"/>
                  <a:gd name="T8" fmla="*/ 890 w 935"/>
                  <a:gd name="T9" fmla="*/ 70 h 250"/>
                  <a:gd name="T10" fmla="*/ 897 w 935"/>
                  <a:gd name="T11" fmla="*/ 89 h 250"/>
                  <a:gd name="T12" fmla="*/ 903 w 935"/>
                  <a:gd name="T13" fmla="*/ 106 h 250"/>
                  <a:gd name="T14" fmla="*/ 903 w 935"/>
                  <a:gd name="T15" fmla="*/ 99 h 250"/>
                  <a:gd name="T16" fmla="*/ 903 w 935"/>
                  <a:gd name="T17" fmla="*/ 93 h 250"/>
                  <a:gd name="T18" fmla="*/ 884 w 935"/>
                  <a:gd name="T19" fmla="*/ 49 h 250"/>
                  <a:gd name="T20" fmla="*/ 869 w 935"/>
                  <a:gd name="T21" fmla="*/ 25 h 250"/>
                  <a:gd name="T22" fmla="*/ 854 w 935"/>
                  <a:gd name="T23" fmla="*/ 0 h 250"/>
                  <a:gd name="T24" fmla="*/ 854 w 935"/>
                  <a:gd name="T25" fmla="*/ 2 h 250"/>
                  <a:gd name="T26" fmla="*/ 852 w 935"/>
                  <a:gd name="T27" fmla="*/ 6 h 250"/>
                  <a:gd name="T28" fmla="*/ 869 w 935"/>
                  <a:gd name="T29" fmla="*/ 32 h 250"/>
                  <a:gd name="T30" fmla="*/ 884 w 935"/>
                  <a:gd name="T31" fmla="*/ 59 h 250"/>
                  <a:gd name="T32" fmla="*/ 884 w 935"/>
                  <a:gd name="T33" fmla="*/ 53 h 250"/>
                  <a:gd name="T34" fmla="*/ 884 w 935"/>
                  <a:gd name="T35" fmla="*/ 49 h 250"/>
                  <a:gd name="T36" fmla="*/ 32 w 935"/>
                  <a:gd name="T37" fmla="*/ 70 h 250"/>
                  <a:gd name="T38" fmla="*/ 23 w 935"/>
                  <a:gd name="T39" fmla="*/ 95 h 250"/>
                  <a:gd name="T40" fmla="*/ 13 w 935"/>
                  <a:gd name="T41" fmla="*/ 119 h 250"/>
                  <a:gd name="T42" fmla="*/ 6 w 935"/>
                  <a:gd name="T43" fmla="*/ 144 h 250"/>
                  <a:gd name="T44" fmla="*/ 0 w 935"/>
                  <a:gd name="T45" fmla="*/ 171 h 250"/>
                  <a:gd name="T46" fmla="*/ 2 w 935"/>
                  <a:gd name="T47" fmla="*/ 178 h 250"/>
                  <a:gd name="T48" fmla="*/ 2 w 935"/>
                  <a:gd name="T49" fmla="*/ 184 h 250"/>
                  <a:gd name="T50" fmla="*/ 8 w 935"/>
                  <a:gd name="T51" fmla="*/ 155 h 250"/>
                  <a:gd name="T52" fmla="*/ 17 w 935"/>
                  <a:gd name="T53" fmla="*/ 127 h 250"/>
                  <a:gd name="T54" fmla="*/ 25 w 935"/>
                  <a:gd name="T55" fmla="*/ 101 h 250"/>
                  <a:gd name="T56" fmla="*/ 36 w 935"/>
                  <a:gd name="T57" fmla="*/ 74 h 250"/>
                  <a:gd name="T58" fmla="*/ 34 w 935"/>
                  <a:gd name="T59" fmla="*/ 72 h 250"/>
                  <a:gd name="T60" fmla="*/ 32 w 935"/>
                  <a:gd name="T61" fmla="*/ 70 h 250"/>
                  <a:gd name="T62" fmla="*/ 931 w 935"/>
                  <a:gd name="T63" fmla="*/ 245 h 250"/>
                  <a:gd name="T64" fmla="*/ 933 w 935"/>
                  <a:gd name="T65" fmla="*/ 247 h 250"/>
                  <a:gd name="T66" fmla="*/ 935 w 935"/>
                  <a:gd name="T67" fmla="*/ 247 h 250"/>
                  <a:gd name="T68" fmla="*/ 933 w 935"/>
                  <a:gd name="T69" fmla="*/ 248 h 250"/>
                  <a:gd name="T70" fmla="*/ 931 w 935"/>
                  <a:gd name="T71" fmla="*/ 250 h 250"/>
                  <a:gd name="T72" fmla="*/ 931 w 935"/>
                  <a:gd name="T73" fmla="*/ 247 h 250"/>
                  <a:gd name="T74" fmla="*/ 931 w 935"/>
                  <a:gd name="T75" fmla="*/ 245 h 2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935"/>
                  <a:gd name="T115" fmla="*/ 0 h 250"/>
                  <a:gd name="T116" fmla="*/ 935 w 935"/>
                  <a:gd name="T117" fmla="*/ 250 h 2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9" name="Freeform 559">
                <a:extLst>
                  <a:ext uri="{FF2B5EF4-FFF2-40B4-BE49-F238E27FC236}">
                    <a16:creationId xmlns:a16="http://schemas.microsoft.com/office/drawing/2014/main" id="{CEB2CE34-0532-4DEE-8A1A-1FCC3ADD9A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>
                  <a:gd name="T0" fmla="*/ 931 w 931"/>
                  <a:gd name="T1" fmla="*/ 246 h 250"/>
                  <a:gd name="T2" fmla="*/ 931 w 931"/>
                  <a:gd name="T3" fmla="*/ 245 h 250"/>
                  <a:gd name="T4" fmla="*/ 931 w 931"/>
                  <a:gd name="T5" fmla="*/ 245 h 250"/>
                  <a:gd name="T6" fmla="*/ 929 w 931"/>
                  <a:gd name="T7" fmla="*/ 243 h 250"/>
                  <a:gd name="T8" fmla="*/ 928 w 931"/>
                  <a:gd name="T9" fmla="*/ 243 h 250"/>
                  <a:gd name="T10" fmla="*/ 928 w 931"/>
                  <a:gd name="T11" fmla="*/ 246 h 250"/>
                  <a:gd name="T12" fmla="*/ 928 w 931"/>
                  <a:gd name="T13" fmla="*/ 250 h 250"/>
                  <a:gd name="T14" fmla="*/ 929 w 931"/>
                  <a:gd name="T15" fmla="*/ 248 h 250"/>
                  <a:gd name="T16" fmla="*/ 931 w 931"/>
                  <a:gd name="T17" fmla="*/ 246 h 250"/>
                  <a:gd name="T18" fmla="*/ 901 w 931"/>
                  <a:gd name="T19" fmla="*/ 99 h 250"/>
                  <a:gd name="T20" fmla="*/ 895 w 931"/>
                  <a:gd name="T21" fmla="*/ 81 h 250"/>
                  <a:gd name="T22" fmla="*/ 888 w 931"/>
                  <a:gd name="T23" fmla="*/ 66 h 250"/>
                  <a:gd name="T24" fmla="*/ 888 w 931"/>
                  <a:gd name="T25" fmla="*/ 68 h 250"/>
                  <a:gd name="T26" fmla="*/ 886 w 931"/>
                  <a:gd name="T27" fmla="*/ 72 h 250"/>
                  <a:gd name="T28" fmla="*/ 893 w 931"/>
                  <a:gd name="T29" fmla="*/ 91 h 250"/>
                  <a:gd name="T30" fmla="*/ 901 w 931"/>
                  <a:gd name="T31" fmla="*/ 110 h 250"/>
                  <a:gd name="T32" fmla="*/ 901 w 931"/>
                  <a:gd name="T33" fmla="*/ 104 h 250"/>
                  <a:gd name="T34" fmla="*/ 901 w 931"/>
                  <a:gd name="T35" fmla="*/ 99 h 250"/>
                  <a:gd name="T36" fmla="*/ 882 w 931"/>
                  <a:gd name="T37" fmla="*/ 51 h 250"/>
                  <a:gd name="T38" fmla="*/ 867 w 931"/>
                  <a:gd name="T39" fmla="*/ 26 h 250"/>
                  <a:gd name="T40" fmla="*/ 852 w 931"/>
                  <a:gd name="T41" fmla="*/ 0 h 250"/>
                  <a:gd name="T42" fmla="*/ 850 w 931"/>
                  <a:gd name="T43" fmla="*/ 4 h 250"/>
                  <a:gd name="T44" fmla="*/ 850 w 931"/>
                  <a:gd name="T45" fmla="*/ 8 h 250"/>
                  <a:gd name="T46" fmla="*/ 867 w 931"/>
                  <a:gd name="T47" fmla="*/ 34 h 250"/>
                  <a:gd name="T48" fmla="*/ 880 w 931"/>
                  <a:gd name="T49" fmla="*/ 61 h 250"/>
                  <a:gd name="T50" fmla="*/ 882 w 931"/>
                  <a:gd name="T51" fmla="*/ 57 h 250"/>
                  <a:gd name="T52" fmla="*/ 882 w 931"/>
                  <a:gd name="T53" fmla="*/ 51 h 250"/>
                  <a:gd name="T54" fmla="*/ 32 w 931"/>
                  <a:gd name="T55" fmla="*/ 70 h 250"/>
                  <a:gd name="T56" fmla="*/ 23 w 931"/>
                  <a:gd name="T57" fmla="*/ 95 h 250"/>
                  <a:gd name="T58" fmla="*/ 13 w 931"/>
                  <a:gd name="T59" fmla="*/ 121 h 250"/>
                  <a:gd name="T60" fmla="*/ 6 w 931"/>
                  <a:gd name="T61" fmla="*/ 148 h 250"/>
                  <a:gd name="T62" fmla="*/ 0 w 931"/>
                  <a:gd name="T63" fmla="*/ 176 h 250"/>
                  <a:gd name="T64" fmla="*/ 0 w 931"/>
                  <a:gd name="T65" fmla="*/ 182 h 250"/>
                  <a:gd name="T66" fmla="*/ 2 w 931"/>
                  <a:gd name="T67" fmla="*/ 188 h 250"/>
                  <a:gd name="T68" fmla="*/ 8 w 931"/>
                  <a:gd name="T69" fmla="*/ 159 h 250"/>
                  <a:gd name="T70" fmla="*/ 15 w 931"/>
                  <a:gd name="T71" fmla="*/ 129 h 250"/>
                  <a:gd name="T72" fmla="*/ 25 w 931"/>
                  <a:gd name="T73" fmla="*/ 100 h 250"/>
                  <a:gd name="T74" fmla="*/ 36 w 931"/>
                  <a:gd name="T75" fmla="*/ 74 h 250"/>
                  <a:gd name="T76" fmla="*/ 34 w 931"/>
                  <a:gd name="T77" fmla="*/ 72 h 250"/>
                  <a:gd name="T78" fmla="*/ 32 w 931"/>
                  <a:gd name="T79" fmla="*/ 70 h 25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931"/>
                  <a:gd name="T121" fmla="*/ 0 h 250"/>
                  <a:gd name="T122" fmla="*/ 931 w 931"/>
                  <a:gd name="T123" fmla="*/ 250 h 25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" name="Freeform 560">
                <a:extLst>
                  <a:ext uri="{FF2B5EF4-FFF2-40B4-BE49-F238E27FC236}">
                    <a16:creationId xmlns:a16="http://schemas.microsoft.com/office/drawing/2014/main" id="{4E78FEEA-F4BD-4809-9C6D-3865993C76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>
                  <a:gd name="T0" fmla="*/ 929 w 929"/>
                  <a:gd name="T1" fmla="*/ 244 h 246"/>
                  <a:gd name="T2" fmla="*/ 929 w 929"/>
                  <a:gd name="T3" fmla="*/ 241 h 246"/>
                  <a:gd name="T4" fmla="*/ 929 w 929"/>
                  <a:gd name="T5" fmla="*/ 239 h 246"/>
                  <a:gd name="T6" fmla="*/ 928 w 929"/>
                  <a:gd name="T7" fmla="*/ 239 h 246"/>
                  <a:gd name="T8" fmla="*/ 926 w 929"/>
                  <a:gd name="T9" fmla="*/ 239 h 246"/>
                  <a:gd name="T10" fmla="*/ 926 w 929"/>
                  <a:gd name="T11" fmla="*/ 242 h 246"/>
                  <a:gd name="T12" fmla="*/ 926 w 929"/>
                  <a:gd name="T13" fmla="*/ 246 h 246"/>
                  <a:gd name="T14" fmla="*/ 928 w 929"/>
                  <a:gd name="T15" fmla="*/ 246 h 246"/>
                  <a:gd name="T16" fmla="*/ 929 w 929"/>
                  <a:gd name="T17" fmla="*/ 244 h 246"/>
                  <a:gd name="T18" fmla="*/ 901 w 929"/>
                  <a:gd name="T19" fmla="*/ 100 h 246"/>
                  <a:gd name="T20" fmla="*/ 895 w 929"/>
                  <a:gd name="T21" fmla="*/ 83 h 246"/>
                  <a:gd name="T22" fmla="*/ 888 w 929"/>
                  <a:gd name="T23" fmla="*/ 64 h 246"/>
                  <a:gd name="T24" fmla="*/ 886 w 929"/>
                  <a:gd name="T25" fmla="*/ 68 h 246"/>
                  <a:gd name="T26" fmla="*/ 886 w 929"/>
                  <a:gd name="T27" fmla="*/ 72 h 246"/>
                  <a:gd name="T28" fmla="*/ 893 w 929"/>
                  <a:gd name="T29" fmla="*/ 93 h 246"/>
                  <a:gd name="T30" fmla="*/ 901 w 929"/>
                  <a:gd name="T31" fmla="*/ 113 h 246"/>
                  <a:gd name="T32" fmla="*/ 901 w 929"/>
                  <a:gd name="T33" fmla="*/ 106 h 246"/>
                  <a:gd name="T34" fmla="*/ 901 w 929"/>
                  <a:gd name="T35" fmla="*/ 100 h 246"/>
                  <a:gd name="T36" fmla="*/ 882 w 929"/>
                  <a:gd name="T37" fmla="*/ 53 h 246"/>
                  <a:gd name="T38" fmla="*/ 867 w 929"/>
                  <a:gd name="T39" fmla="*/ 26 h 246"/>
                  <a:gd name="T40" fmla="*/ 850 w 929"/>
                  <a:gd name="T41" fmla="*/ 0 h 246"/>
                  <a:gd name="T42" fmla="*/ 850 w 929"/>
                  <a:gd name="T43" fmla="*/ 4 h 246"/>
                  <a:gd name="T44" fmla="*/ 850 w 929"/>
                  <a:gd name="T45" fmla="*/ 5 h 246"/>
                  <a:gd name="T46" fmla="*/ 865 w 929"/>
                  <a:gd name="T47" fmla="*/ 32 h 246"/>
                  <a:gd name="T48" fmla="*/ 880 w 929"/>
                  <a:gd name="T49" fmla="*/ 60 h 246"/>
                  <a:gd name="T50" fmla="*/ 880 w 929"/>
                  <a:gd name="T51" fmla="*/ 57 h 246"/>
                  <a:gd name="T52" fmla="*/ 882 w 929"/>
                  <a:gd name="T53" fmla="*/ 53 h 246"/>
                  <a:gd name="T54" fmla="*/ 34 w 929"/>
                  <a:gd name="T55" fmla="*/ 68 h 246"/>
                  <a:gd name="T56" fmla="*/ 23 w 929"/>
                  <a:gd name="T57" fmla="*/ 95 h 246"/>
                  <a:gd name="T58" fmla="*/ 15 w 929"/>
                  <a:gd name="T59" fmla="*/ 121 h 246"/>
                  <a:gd name="T60" fmla="*/ 6 w 929"/>
                  <a:gd name="T61" fmla="*/ 149 h 246"/>
                  <a:gd name="T62" fmla="*/ 0 w 929"/>
                  <a:gd name="T63" fmla="*/ 178 h 246"/>
                  <a:gd name="T64" fmla="*/ 2 w 929"/>
                  <a:gd name="T65" fmla="*/ 184 h 246"/>
                  <a:gd name="T66" fmla="*/ 4 w 929"/>
                  <a:gd name="T67" fmla="*/ 191 h 246"/>
                  <a:gd name="T68" fmla="*/ 9 w 929"/>
                  <a:gd name="T69" fmla="*/ 159 h 246"/>
                  <a:gd name="T70" fmla="*/ 17 w 929"/>
                  <a:gd name="T71" fmla="*/ 129 h 246"/>
                  <a:gd name="T72" fmla="*/ 26 w 929"/>
                  <a:gd name="T73" fmla="*/ 100 h 246"/>
                  <a:gd name="T74" fmla="*/ 38 w 929"/>
                  <a:gd name="T75" fmla="*/ 72 h 246"/>
                  <a:gd name="T76" fmla="*/ 36 w 929"/>
                  <a:gd name="T77" fmla="*/ 70 h 246"/>
                  <a:gd name="T78" fmla="*/ 34 w 929"/>
                  <a:gd name="T79" fmla="*/ 68 h 24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929"/>
                  <a:gd name="T121" fmla="*/ 0 h 246"/>
                  <a:gd name="T122" fmla="*/ 929 w 929"/>
                  <a:gd name="T123" fmla="*/ 246 h 24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1" name="Freeform 561">
                <a:extLst>
                  <a:ext uri="{FF2B5EF4-FFF2-40B4-BE49-F238E27FC236}">
                    <a16:creationId xmlns:a16="http://schemas.microsoft.com/office/drawing/2014/main" id="{72CA5CA9-9F37-4737-B9E7-B3F854397C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>
                  <a:gd name="T0" fmla="*/ 926 w 926"/>
                  <a:gd name="T1" fmla="*/ 242 h 244"/>
                  <a:gd name="T2" fmla="*/ 926 w 926"/>
                  <a:gd name="T3" fmla="*/ 238 h 244"/>
                  <a:gd name="T4" fmla="*/ 926 w 926"/>
                  <a:gd name="T5" fmla="*/ 235 h 244"/>
                  <a:gd name="T6" fmla="*/ 924 w 926"/>
                  <a:gd name="T7" fmla="*/ 235 h 244"/>
                  <a:gd name="T8" fmla="*/ 920 w 926"/>
                  <a:gd name="T9" fmla="*/ 235 h 244"/>
                  <a:gd name="T10" fmla="*/ 922 w 926"/>
                  <a:gd name="T11" fmla="*/ 240 h 244"/>
                  <a:gd name="T12" fmla="*/ 922 w 926"/>
                  <a:gd name="T13" fmla="*/ 244 h 244"/>
                  <a:gd name="T14" fmla="*/ 924 w 926"/>
                  <a:gd name="T15" fmla="*/ 242 h 244"/>
                  <a:gd name="T16" fmla="*/ 926 w 926"/>
                  <a:gd name="T17" fmla="*/ 242 h 244"/>
                  <a:gd name="T18" fmla="*/ 899 w 926"/>
                  <a:gd name="T19" fmla="*/ 102 h 244"/>
                  <a:gd name="T20" fmla="*/ 891 w 926"/>
                  <a:gd name="T21" fmla="*/ 83 h 244"/>
                  <a:gd name="T22" fmla="*/ 884 w 926"/>
                  <a:gd name="T23" fmla="*/ 64 h 244"/>
                  <a:gd name="T24" fmla="*/ 884 w 926"/>
                  <a:gd name="T25" fmla="*/ 68 h 244"/>
                  <a:gd name="T26" fmla="*/ 882 w 926"/>
                  <a:gd name="T27" fmla="*/ 72 h 244"/>
                  <a:gd name="T28" fmla="*/ 891 w 926"/>
                  <a:gd name="T29" fmla="*/ 92 h 244"/>
                  <a:gd name="T30" fmla="*/ 899 w 926"/>
                  <a:gd name="T31" fmla="*/ 115 h 244"/>
                  <a:gd name="T32" fmla="*/ 899 w 926"/>
                  <a:gd name="T33" fmla="*/ 109 h 244"/>
                  <a:gd name="T34" fmla="*/ 899 w 926"/>
                  <a:gd name="T35" fmla="*/ 102 h 244"/>
                  <a:gd name="T36" fmla="*/ 878 w 926"/>
                  <a:gd name="T37" fmla="*/ 53 h 244"/>
                  <a:gd name="T38" fmla="*/ 865 w 926"/>
                  <a:gd name="T39" fmla="*/ 26 h 244"/>
                  <a:gd name="T40" fmla="*/ 848 w 926"/>
                  <a:gd name="T41" fmla="*/ 0 h 244"/>
                  <a:gd name="T42" fmla="*/ 848 w 926"/>
                  <a:gd name="T43" fmla="*/ 1 h 244"/>
                  <a:gd name="T44" fmla="*/ 846 w 926"/>
                  <a:gd name="T45" fmla="*/ 5 h 244"/>
                  <a:gd name="T46" fmla="*/ 863 w 926"/>
                  <a:gd name="T47" fmla="*/ 32 h 244"/>
                  <a:gd name="T48" fmla="*/ 878 w 926"/>
                  <a:gd name="T49" fmla="*/ 62 h 244"/>
                  <a:gd name="T50" fmla="*/ 878 w 926"/>
                  <a:gd name="T51" fmla="*/ 56 h 244"/>
                  <a:gd name="T52" fmla="*/ 878 w 926"/>
                  <a:gd name="T53" fmla="*/ 53 h 244"/>
                  <a:gd name="T54" fmla="*/ 34 w 926"/>
                  <a:gd name="T55" fmla="*/ 66 h 244"/>
                  <a:gd name="T56" fmla="*/ 23 w 926"/>
                  <a:gd name="T57" fmla="*/ 92 h 244"/>
                  <a:gd name="T58" fmla="*/ 13 w 926"/>
                  <a:gd name="T59" fmla="*/ 121 h 244"/>
                  <a:gd name="T60" fmla="*/ 6 w 926"/>
                  <a:gd name="T61" fmla="*/ 151 h 244"/>
                  <a:gd name="T62" fmla="*/ 0 w 926"/>
                  <a:gd name="T63" fmla="*/ 180 h 244"/>
                  <a:gd name="T64" fmla="*/ 2 w 926"/>
                  <a:gd name="T65" fmla="*/ 187 h 244"/>
                  <a:gd name="T66" fmla="*/ 2 w 926"/>
                  <a:gd name="T67" fmla="*/ 193 h 244"/>
                  <a:gd name="T68" fmla="*/ 7 w 926"/>
                  <a:gd name="T69" fmla="*/ 161 h 244"/>
                  <a:gd name="T70" fmla="*/ 15 w 926"/>
                  <a:gd name="T71" fmla="*/ 130 h 244"/>
                  <a:gd name="T72" fmla="*/ 26 w 926"/>
                  <a:gd name="T73" fmla="*/ 98 h 244"/>
                  <a:gd name="T74" fmla="*/ 38 w 926"/>
                  <a:gd name="T75" fmla="*/ 70 h 244"/>
                  <a:gd name="T76" fmla="*/ 36 w 926"/>
                  <a:gd name="T77" fmla="*/ 68 h 244"/>
                  <a:gd name="T78" fmla="*/ 34 w 926"/>
                  <a:gd name="T79" fmla="*/ 66 h 24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926"/>
                  <a:gd name="T121" fmla="*/ 0 h 244"/>
                  <a:gd name="T122" fmla="*/ 926 w 926"/>
                  <a:gd name="T123" fmla="*/ 244 h 24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2" name="Freeform 562">
                <a:extLst>
                  <a:ext uri="{FF2B5EF4-FFF2-40B4-BE49-F238E27FC236}">
                    <a16:creationId xmlns:a16="http://schemas.microsoft.com/office/drawing/2014/main" id="{A216407F-588E-4E14-B25B-3DDE7384D4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>
                  <a:gd name="T0" fmla="*/ 922 w 922"/>
                  <a:gd name="T1" fmla="*/ 241 h 245"/>
                  <a:gd name="T2" fmla="*/ 922 w 922"/>
                  <a:gd name="T3" fmla="*/ 237 h 245"/>
                  <a:gd name="T4" fmla="*/ 922 w 922"/>
                  <a:gd name="T5" fmla="*/ 234 h 245"/>
                  <a:gd name="T6" fmla="*/ 918 w 922"/>
                  <a:gd name="T7" fmla="*/ 234 h 245"/>
                  <a:gd name="T8" fmla="*/ 916 w 922"/>
                  <a:gd name="T9" fmla="*/ 234 h 245"/>
                  <a:gd name="T10" fmla="*/ 916 w 922"/>
                  <a:gd name="T11" fmla="*/ 239 h 245"/>
                  <a:gd name="T12" fmla="*/ 916 w 922"/>
                  <a:gd name="T13" fmla="*/ 245 h 245"/>
                  <a:gd name="T14" fmla="*/ 920 w 922"/>
                  <a:gd name="T15" fmla="*/ 243 h 245"/>
                  <a:gd name="T16" fmla="*/ 922 w 922"/>
                  <a:gd name="T17" fmla="*/ 241 h 245"/>
                  <a:gd name="T18" fmla="*/ 897 w 922"/>
                  <a:gd name="T19" fmla="*/ 108 h 245"/>
                  <a:gd name="T20" fmla="*/ 889 w 922"/>
                  <a:gd name="T21" fmla="*/ 88 h 245"/>
                  <a:gd name="T22" fmla="*/ 882 w 922"/>
                  <a:gd name="T23" fmla="*/ 67 h 245"/>
                  <a:gd name="T24" fmla="*/ 880 w 922"/>
                  <a:gd name="T25" fmla="*/ 71 h 245"/>
                  <a:gd name="T26" fmla="*/ 878 w 922"/>
                  <a:gd name="T27" fmla="*/ 72 h 245"/>
                  <a:gd name="T28" fmla="*/ 888 w 922"/>
                  <a:gd name="T29" fmla="*/ 95 h 245"/>
                  <a:gd name="T30" fmla="*/ 897 w 922"/>
                  <a:gd name="T31" fmla="*/ 120 h 245"/>
                  <a:gd name="T32" fmla="*/ 897 w 922"/>
                  <a:gd name="T33" fmla="*/ 114 h 245"/>
                  <a:gd name="T34" fmla="*/ 897 w 922"/>
                  <a:gd name="T35" fmla="*/ 108 h 245"/>
                  <a:gd name="T36" fmla="*/ 876 w 922"/>
                  <a:gd name="T37" fmla="*/ 55 h 245"/>
                  <a:gd name="T38" fmla="*/ 861 w 922"/>
                  <a:gd name="T39" fmla="*/ 27 h 245"/>
                  <a:gd name="T40" fmla="*/ 846 w 922"/>
                  <a:gd name="T41" fmla="*/ 0 h 245"/>
                  <a:gd name="T42" fmla="*/ 844 w 922"/>
                  <a:gd name="T43" fmla="*/ 4 h 245"/>
                  <a:gd name="T44" fmla="*/ 844 w 922"/>
                  <a:gd name="T45" fmla="*/ 6 h 245"/>
                  <a:gd name="T46" fmla="*/ 851 w 922"/>
                  <a:gd name="T47" fmla="*/ 21 h 245"/>
                  <a:gd name="T48" fmla="*/ 861 w 922"/>
                  <a:gd name="T49" fmla="*/ 35 h 245"/>
                  <a:gd name="T50" fmla="*/ 869 w 922"/>
                  <a:gd name="T51" fmla="*/ 50 h 245"/>
                  <a:gd name="T52" fmla="*/ 876 w 922"/>
                  <a:gd name="T53" fmla="*/ 65 h 245"/>
                  <a:gd name="T54" fmla="*/ 876 w 922"/>
                  <a:gd name="T55" fmla="*/ 61 h 245"/>
                  <a:gd name="T56" fmla="*/ 876 w 922"/>
                  <a:gd name="T57" fmla="*/ 55 h 245"/>
                  <a:gd name="T58" fmla="*/ 34 w 922"/>
                  <a:gd name="T59" fmla="*/ 67 h 245"/>
                  <a:gd name="T60" fmla="*/ 22 w 922"/>
                  <a:gd name="T61" fmla="*/ 95 h 245"/>
                  <a:gd name="T62" fmla="*/ 13 w 922"/>
                  <a:gd name="T63" fmla="*/ 124 h 245"/>
                  <a:gd name="T64" fmla="*/ 5 w 922"/>
                  <a:gd name="T65" fmla="*/ 154 h 245"/>
                  <a:gd name="T66" fmla="*/ 0 w 922"/>
                  <a:gd name="T67" fmla="*/ 186 h 245"/>
                  <a:gd name="T68" fmla="*/ 0 w 922"/>
                  <a:gd name="T69" fmla="*/ 192 h 245"/>
                  <a:gd name="T70" fmla="*/ 2 w 922"/>
                  <a:gd name="T71" fmla="*/ 199 h 245"/>
                  <a:gd name="T72" fmla="*/ 7 w 922"/>
                  <a:gd name="T73" fmla="*/ 165 h 245"/>
                  <a:gd name="T74" fmla="*/ 15 w 922"/>
                  <a:gd name="T75" fmla="*/ 133 h 245"/>
                  <a:gd name="T76" fmla="*/ 24 w 922"/>
                  <a:gd name="T77" fmla="*/ 101 h 245"/>
                  <a:gd name="T78" fmla="*/ 38 w 922"/>
                  <a:gd name="T79" fmla="*/ 69 h 245"/>
                  <a:gd name="T80" fmla="*/ 36 w 922"/>
                  <a:gd name="T81" fmla="*/ 69 h 245"/>
                  <a:gd name="T82" fmla="*/ 34 w 922"/>
                  <a:gd name="T83" fmla="*/ 67 h 24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22"/>
                  <a:gd name="T127" fmla="*/ 0 h 245"/>
                  <a:gd name="T128" fmla="*/ 922 w 922"/>
                  <a:gd name="T129" fmla="*/ 245 h 24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3" name="Freeform 563">
                <a:extLst>
                  <a:ext uri="{FF2B5EF4-FFF2-40B4-BE49-F238E27FC236}">
                    <a16:creationId xmlns:a16="http://schemas.microsoft.com/office/drawing/2014/main" id="{59B79B75-0505-42E1-A7F1-87BAEB8BC3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>
                  <a:gd name="T0" fmla="*/ 920 w 920"/>
                  <a:gd name="T1" fmla="*/ 239 h 243"/>
                  <a:gd name="T2" fmla="*/ 920 w 920"/>
                  <a:gd name="T3" fmla="*/ 235 h 243"/>
                  <a:gd name="T4" fmla="*/ 918 w 920"/>
                  <a:gd name="T5" fmla="*/ 230 h 243"/>
                  <a:gd name="T6" fmla="*/ 916 w 920"/>
                  <a:gd name="T7" fmla="*/ 230 h 243"/>
                  <a:gd name="T8" fmla="*/ 914 w 920"/>
                  <a:gd name="T9" fmla="*/ 230 h 243"/>
                  <a:gd name="T10" fmla="*/ 914 w 920"/>
                  <a:gd name="T11" fmla="*/ 237 h 243"/>
                  <a:gd name="T12" fmla="*/ 914 w 920"/>
                  <a:gd name="T13" fmla="*/ 243 h 243"/>
                  <a:gd name="T14" fmla="*/ 916 w 920"/>
                  <a:gd name="T15" fmla="*/ 241 h 243"/>
                  <a:gd name="T16" fmla="*/ 920 w 920"/>
                  <a:gd name="T17" fmla="*/ 239 h 243"/>
                  <a:gd name="T18" fmla="*/ 897 w 920"/>
                  <a:gd name="T19" fmla="*/ 110 h 243"/>
                  <a:gd name="T20" fmla="*/ 889 w 920"/>
                  <a:gd name="T21" fmla="*/ 87 h 243"/>
                  <a:gd name="T22" fmla="*/ 880 w 920"/>
                  <a:gd name="T23" fmla="*/ 67 h 243"/>
                  <a:gd name="T24" fmla="*/ 878 w 920"/>
                  <a:gd name="T25" fmla="*/ 68 h 243"/>
                  <a:gd name="T26" fmla="*/ 878 w 920"/>
                  <a:gd name="T27" fmla="*/ 72 h 243"/>
                  <a:gd name="T28" fmla="*/ 888 w 920"/>
                  <a:gd name="T29" fmla="*/ 97 h 243"/>
                  <a:gd name="T30" fmla="*/ 895 w 920"/>
                  <a:gd name="T31" fmla="*/ 122 h 243"/>
                  <a:gd name="T32" fmla="*/ 897 w 920"/>
                  <a:gd name="T33" fmla="*/ 116 h 243"/>
                  <a:gd name="T34" fmla="*/ 897 w 920"/>
                  <a:gd name="T35" fmla="*/ 110 h 243"/>
                  <a:gd name="T36" fmla="*/ 876 w 920"/>
                  <a:gd name="T37" fmla="*/ 57 h 243"/>
                  <a:gd name="T38" fmla="*/ 861 w 920"/>
                  <a:gd name="T39" fmla="*/ 27 h 243"/>
                  <a:gd name="T40" fmla="*/ 844 w 920"/>
                  <a:gd name="T41" fmla="*/ 0 h 243"/>
                  <a:gd name="T42" fmla="*/ 844 w 920"/>
                  <a:gd name="T43" fmla="*/ 2 h 243"/>
                  <a:gd name="T44" fmla="*/ 842 w 920"/>
                  <a:gd name="T45" fmla="*/ 6 h 243"/>
                  <a:gd name="T46" fmla="*/ 851 w 920"/>
                  <a:gd name="T47" fmla="*/ 19 h 243"/>
                  <a:gd name="T48" fmla="*/ 859 w 920"/>
                  <a:gd name="T49" fmla="*/ 34 h 243"/>
                  <a:gd name="T50" fmla="*/ 867 w 920"/>
                  <a:gd name="T51" fmla="*/ 49 h 243"/>
                  <a:gd name="T52" fmla="*/ 874 w 920"/>
                  <a:gd name="T53" fmla="*/ 65 h 243"/>
                  <a:gd name="T54" fmla="*/ 876 w 920"/>
                  <a:gd name="T55" fmla="*/ 61 h 243"/>
                  <a:gd name="T56" fmla="*/ 876 w 920"/>
                  <a:gd name="T57" fmla="*/ 57 h 243"/>
                  <a:gd name="T58" fmla="*/ 36 w 920"/>
                  <a:gd name="T59" fmla="*/ 65 h 243"/>
                  <a:gd name="T60" fmla="*/ 24 w 920"/>
                  <a:gd name="T61" fmla="*/ 93 h 243"/>
                  <a:gd name="T62" fmla="*/ 13 w 920"/>
                  <a:gd name="T63" fmla="*/ 125 h 243"/>
                  <a:gd name="T64" fmla="*/ 5 w 920"/>
                  <a:gd name="T65" fmla="*/ 156 h 243"/>
                  <a:gd name="T66" fmla="*/ 0 w 920"/>
                  <a:gd name="T67" fmla="*/ 188 h 243"/>
                  <a:gd name="T68" fmla="*/ 2 w 920"/>
                  <a:gd name="T69" fmla="*/ 195 h 243"/>
                  <a:gd name="T70" fmla="*/ 4 w 920"/>
                  <a:gd name="T71" fmla="*/ 201 h 243"/>
                  <a:gd name="T72" fmla="*/ 9 w 920"/>
                  <a:gd name="T73" fmla="*/ 167 h 243"/>
                  <a:gd name="T74" fmla="*/ 17 w 920"/>
                  <a:gd name="T75" fmla="*/ 133 h 243"/>
                  <a:gd name="T76" fmla="*/ 26 w 920"/>
                  <a:gd name="T77" fmla="*/ 99 h 243"/>
                  <a:gd name="T78" fmla="*/ 40 w 920"/>
                  <a:gd name="T79" fmla="*/ 67 h 243"/>
                  <a:gd name="T80" fmla="*/ 38 w 920"/>
                  <a:gd name="T81" fmla="*/ 65 h 243"/>
                  <a:gd name="T82" fmla="*/ 36 w 920"/>
                  <a:gd name="T83" fmla="*/ 65 h 24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20"/>
                  <a:gd name="T127" fmla="*/ 0 h 243"/>
                  <a:gd name="T128" fmla="*/ 920 w 920"/>
                  <a:gd name="T129" fmla="*/ 243 h 24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4" name="Freeform 564">
                <a:extLst>
                  <a:ext uri="{FF2B5EF4-FFF2-40B4-BE49-F238E27FC236}">
                    <a16:creationId xmlns:a16="http://schemas.microsoft.com/office/drawing/2014/main" id="{3A18A094-A82E-4E23-8F63-D7FB68A45C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>
                  <a:gd name="T0" fmla="*/ 914 w 914"/>
                  <a:gd name="T1" fmla="*/ 239 h 243"/>
                  <a:gd name="T2" fmla="*/ 914 w 914"/>
                  <a:gd name="T3" fmla="*/ 233 h 243"/>
                  <a:gd name="T4" fmla="*/ 914 w 914"/>
                  <a:gd name="T5" fmla="*/ 228 h 243"/>
                  <a:gd name="T6" fmla="*/ 912 w 914"/>
                  <a:gd name="T7" fmla="*/ 228 h 243"/>
                  <a:gd name="T8" fmla="*/ 910 w 914"/>
                  <a:gd name="T9" fmla="*/ 230 h 243"/>
                  <a:gd name="T10" fmla="*/ 910 w 914"/>
                  <a:gd name="T11" fmla="*/ 235 h 243"/>
                  <a:gd name="T12" fmla="*/ 910 w 914"/>
                  <a:gd name="T13" fmla="*/ 243 h 243"/>
                  <a:gd name="T14" fmla="*/ 912 w 914"/>
                  <a:gd name="T15" fmla="*/ 241 h 243"/>
                  <a:gd name="T16" fmla="*/ 914 w 914"/>
                  <a:gd name="T17" fmla="*/ 239 h 243"/>
                  <a:gd name="T18" fmla="*/ 895 w 914"/>
                  <a:gd name="T19" fmla="*/ 114 h 243"/>
                  <a:gd name="T20" fmla="*/ 886 w 914"/>
                  <a:gd name="T21" fmla="*/ 89 h 243"/>
                  <a:gd name="T22" fmla="*/ 876 w 914"/>
                  <a:gd name="T23" fmla="*/ 66 h 243"/>
                  <a:gd name="T24" fmla="*/ 876 w 914"/>
                  <a:gd name="T25" fmla="*/ 70 h 243"/>
                  <a:gd name="T26" fmla="*/ 874 w 914"/>
                  <a:gd name="T27" fmla="*/ 74 h 243"/>
                  <a:gd name="T28" fmla="*/ 884 w 914"/>
                  <a:gd name="T29" fmla="*/ 99 h 243"/>
                  <a:gd name="T30" fmla="*/ 893 w 914"/>
                  <a:gd name="T31" fmla="*/ 125 h 243"/>
                  <a:gd name="T32" fmla="*/ 893 w 914"/>
                  <a:gd name="T33" fmla="*/ 120 h 243"/>
                  <a:gd name="T34" fmla="*/ 895 w 914"/>
                  <a:gd name="T35" fmla="*/ 114 h 243"/>
                  <a:gd name="T36" fmla="*/ 874 w 914"/>
                  <a:gd name="T37" fmla="*/ 59 h 243"/>
                  <a:gd name="T38" fmla="*/ 867 w 914"/>
                  <a:gd name="T39" fmla="*/ 44 h 243"/>
                  <a:gd name="T40" fmla="*/ 859 w 914"/>
                  <a:gd name="T41" fmla="*/ 29 h 243"/>
                  <a:gd name="T42" fmla="*/ 849 w 914"/>
                  <a:gd name="T43" fmla="*/ 15 h 243"/>
                  <a:gd name="T44" fmla="*/ 842 w 914"/>
                  <a:gd name="T45" fmla="*/ 0 h 243"/>
                  <a:gd name="T46" fmla="*/ 840 w 914"/>
                  <a:gd name="T47" fmla="*/ 4 h 243"/>
                  <a:gd name="T48" fmla="*/ 840 w 914"/>
                  <a:gd name="T49" fmla="*/ 6 h 243"/>
                  <a:gd name="T50" fmla="*/ 848 w 914"/>
                  <a:gd name="T51" fmla="*/ 21 h 243"/>
                  <a:gd name="T52" fmla="*/ 857 w 914"/>
                  <a:gd name="T53" fmla="*/ 36 h 243"/>
                  <a:gd name="T54" fmla="*/ 865 w 914"/>
                  <a:gd name="T55" fmla="*/ 51 h 243"/>
                  <a:gd name="T56" fmla="*/ 872 w 914"/>
                  <a:gd name="T57" fmla="*/ 66 h 243"/>
                  <a:gd name="T58" fmla="*/ 872 w 914"/>
                  <a:gd name="T59" fmla="*/ 63 h 243"/>
                  <a:gd name="T60" fmla="*/ 874 w 914"/>
                  <a:gd name="T61" fmla="*/ 59 h 243"/>
                  <a:gd name="T62" fmla="*/ 36 w 914"/>
                  <a:gd name="T63" fmla="*/ 63 h 243"/>
                  <a:gd name="T64" fmla="*/ 22 w 914"/>
                  <a:gd name="T65" fmla="*/ 95 h 243"/>
                  <a:gd name="T66" fmla="*/ 13 w 914"/>
                  <a:gd name="T67" fmla="*/ 127 h 243"/>
                  <a:gd name="T68" fmla="*/ 5 w 914"/>
                  <a:gd name="T69" fmla="*/ 159 h 243"/>
                  <a:gd name="T70" fmla="*/ 0 w 914"/>
                  <a:gd name="T71" fmla="*/ 193 h 243"/>
                  <a:gd name="T72" fmla="*/ 2 w 914"/>
                  <a:gd name="T73" fmla="*/ 199 h 243"/>
                  <a:gd name="T74" fmla="*/ 3 w 914"/>
                  <a:gd name="T75" fmla="*/ 207 h 243"/>
                  <a:gd name="T76" fmla="*/ 7 w 914"/>
                  <a:gd name="T77" fmla="*/ 171 h 243"/>
                  <a:gd name="T78" fmla="*/ 15 w 914"/>
                  <a:gd name="T79" fmla="*/ 135 h 243"/>
                  <a:gd name="T80" fmla="*/ 26 w 914"/>
                  <a:gd name="T81" fmla="*/ 101 h 243"/>
                  <a:gd name="T82" fmla="*/ 39 w 914"/>
                  <a:gd name="T83" fmla="*/ 66 h 243"/>
                  <a:gd name="T84" fmla="*/ 39 w 914"/>
                  <a:gd name="T85" fmla="*/ 66 h 243"/>
                  <a:gd name="T86" fmla="*/ 38 w 914"/>
                  <a:gd name="T87" fmla="*/ 66 h 243"/>
                  <a:gd name="T88" fmla="*/ 38 w 914"/>
                  <a:gd name="T89" fmla="*/ 65 h 243"/>
                  <a:gd name="T90" fmla="*/ 36 w 914"/>
                  <a:gd name="T91" fmla="*/ 63 h 24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914"/>
                  <a:gd name="T139" fmla="*/ 0 h 243"/>
                  <a:gd name="T140" fmla="*/ 914 w 914"/>
                  <a:gd name="T141" fmla="*/ 243 h 243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5" name="Freeform 565">
                <a:extLst>
                  <a:ext uri="{FF2B5EF4-FFF2-40B4-BE49-F238E27FC236}">
                    <a16:creationId xmlns:a16="http://schemas.microsoft.com/office/drawing/2014/main" id="{E4CFEF4B-FC69-44BA-BEA2-1C82FD29F0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>
                  <a:gd name="T0" fmla="*/ 910 w 910"/>
                  <a:gd name="T1" fmla="*/ 237 h 241"/>
                  <a:gd name="T2" fmla="*/ 910 w 910"/>
                  <a:gd name="T3" fmla="*/ 231 h 241"/>
                  <a:gd name="T4" fmla="*/ 910 w 910"/>
                  <a:gd name="T5" fmla="*/ 224 h 241"/>
                  <a:gd name="T6" fmla="*/ 908 w 910"/>
                  <a:gd name="T7" fmla="*/ 226 h 241"/>
                  <a:gd name="T8" fmla="*/ 906 w 910"/>
                  <a:gd name="T9" fmla="*/ 226 h 241"/>
                  <a:gd name="T10" fmla="*/ 906 w 910"/>
                  <a:gd name="T11" fmla="*/ 233 h 241"/>
                  <a:gd name="T12" fmla="*/ 906 w 910"/>
                  <a:gd name="T13" fmla="*/ 241 h 241"/>
                  <a:gd name="T14" fmla="*/ 908 w 910"/>
                  <a:gd name="T15" fmla="*/ 239 h 241"/>
                  <a:gd name="T16" fmla="*/ 910 w 910"/>
                  <a:gd name="T17" fmla="*/ 237 h 241"/>
                  <a:gd name="T18" fmla="*/ 891 w 910"/>
                  <a:gd name="T19" fmla="*/ 116 h 241"/>
                  <a:gd name="T20" fmla="*/ 884 w 910"/>
                  <a:gd name="T21" fmla="*/ 91 h 241"/>
                  <a:gd name="T22" fmla="*/ 874 w 910"/>
                  <a:gd name="T23" fmla="*/ 66 h 241"/>
                  <a:gd name="T24" fmla="*/ 872 w 910"/>
                  <a:gd name="T25" fmla="*/ 70 h 241"/>
                  <a:gd name="T26" fmla="*/ 872 w 910"/>
                  <a:gd name="T27" fmla="*/ 72 h 241"/>
                  <a:gd name="T28" fmla="*/ 882 w 910"/>
                  <a:gd name="T29" fmla="*/ 98 h 241"/>
                  <a:gd name="T30" fmla="*/ 889 w 910"/>
                  <a:gd name="T31" fmla="*/ 125 h 241"/>
                  <a:gd name="T32" fmla="*/ 889 w 910"/>
                  <a:gd name="T33" fmla="*/ 125 h 241"/>
                  <a:gd name="T34" fmla="*/ 891 w 910"/>
                  <a:gd name="T35" fmla="*/ 123 h 241"/>
                  <a:gd name="T36" fmla="*/ 891 w 910"/>
                  <a:gd name="T37" fmla="*/ 119 h 241"/>
                  <a:gd name="T38" fmla="*/ 891 w 910"/>
                  <a:gd name="T39" fmla="*/ 116 h 241"/>
                  <a:gd name="T40" fmla="*/ 870 w 910"/>
                  <a:gd name="T41" fmla="*/ 59 h 241"/>
                  <a:gd name="T42" fmla="*/ 863 w 910"/>
                  <a:gd name="T43" fmla="*/ 43 h 241"/>
                  <a:gd name="T44" fmla="*/ 855 w 910"/>
                  <a:gd name="T45" fmla="*/ 28 h 241"/>
                  <a:gd name="T46" fmla="*/ 847 w 910"/>
                  <a:gd name="T47" fmla="*/ 13 h 241"/>
                  <a:gd name="T48" fmla="*/ 838 w 910"/>
                  <a:gd name="T49" fmla="*/ 0 h 241"/>
                  <a:gd name="T50" fmla="*/ 838 w 910"/>
                  <a:gd name="T51" fmla="*/ 2 h 241"/>
                  <a:gd name="T52" fmla="*/ 836 w 910"/>
                  <a:gd name="T53" fmla="*/ 6 h 241"/>
                  <a:gd name="T54" fmla="*/ 846 w 910"/>
                  <a:gd name="T55" fmla="*/ 21 h 241"/>
                  <a:gd name="T56" fmla="*/ 855 w 910"/>
                  <a:gd name="T57" fmla="*/ 36 h 241"/>
                  <a:gd name="T58" fmla="*/ 863 w 910"/>
                  <a:gd name="T59" fmla="*/ 51 h 241"/>
                  <a:gd name="T60" fmla="*/ 870 w 910"/>
                  <a:gd name="T61" fmla="*/ 68 h 241"/>
                  <a:gd name="T62" fmla="*/ 870 w 910"/>
                  <a:gd name="T63" fmla="*/ 62 h 241"/>
                  <a:gd name="T64" fmla="*/ 870 w 910"/>
                  <a:gd name="T65" fmla="*/ 59 h 241"/>
                  <a:gd name="T66" fmla="*/ 36 w 910"/>
                  <a:gd name="T67" fmla="*/ 61 h 241"/>
                  <a:gd name="T68" fmla="*/ 22 w 910"/>
                  <a:gd name="T69" fmla="*/ 93 h 241"/>
                  <a:gd name="T70" fmla="*/ 13 w 910"/>
                  <a:gd name="T71" fmla="*/ 127 h 241"/>
                  <a:gd name="T72" fmla="*/ 5 w 910"/>
                  <a:gd name="T73" fmla="*/ 161 h 241"/>
                  <a:gd name="T74" fmla="*/ 0 w 910"/>
                  <a:gd name="T75" fmla="*/ 195 h 241"/>
                  <a:gd name="T76" fmla="*/ 1 w 910"/>
                  <a:gd name="T77" fmla="*/ 203 h 241"/>
                  <a:gd name="T78" fmla="*/ 3 w 910"/>
                  <a:gd name="T79" fmla="*/ 210 h 241"/>
                  <a:gd name="T80" fmla="*/ 7 w 910"/>
                  <a:gd name="T81" fmla="*/ 172 h 241"/>
                  <a:gd name="T82" fmla="*/ 15 w 910"/>
                  <a:gd name="T83" fmla="*/ 134 h 241"/>
                  <a:gd name="T84" fmla="*/ 26 w 910"/>
                  <a:gd name="T85" fmla="*/ 98 h 241"/>
                  <a:gd name="T86" fmla="*/ 39 w 910"/>
                  <a:gd name="T87" fmla="*/ 64 h 241"/>
                  <a:gd name="T88" fmla="*/ 37 w 910"/>
                  <a:gd name="T89" fmla="*/ 64 h 241"/>
                  <a:gd name="T90" fmla="*/ 36 w 910"/>
                  <a:gd name="T91" fmla="*/ 62 h 241"/>
                  <a:gd name="T92" fmla="*/ 36 w 910"/>
                  <a:gd name="T93" fmla="*/ 62 h 241"/>
                  <a:gd name="T94" fmla="*/ 36 w 910"/>
                  <a:gd name="T95" fmla="*/ 61 h 24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910"/>
                  <a:gd name="T145" fmla="*/ 0 h 241"/>
                  <a:gd name="T146" fmla="*/ 910 w 910"/>
                  <a:gd name="T147" fmla="*/ 241 h 24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6" name="Freeform 566">
                <a:extLst>
                  <a:ext uri="{FF2B5EF4-FFF2-40B4-BE49-F238E27FC236}">
                    <a16:creationId xmlns:a16="http://schemas.microsoft.com/office/drawing/2014/main" id="{C29C65FD-39AC-4A7C-B0FC-A0D97D337F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>
                  <a:gd name="T0" fmla="*/ 907 w 907"/>
                  <a:gd name="T1" fmla="*/ 237 h 241"/>
                  <a:gd name="T2" fmla="*/ 907 w 907"/>
                  <a:gd name="T3" fmla="*/ 229 h 241"/>
                  <a:gd name="T4" fmla="*/ 907 w 907"/>
                  <a:gd name="T5" fmla="*/ 224 h 241"/>
                  <a:gd name="T6" fmla="*/ 905 w 907"/>
                  <a:gd name="T7" fmla="*/ 224 h 241"/>
                  <a:gd name="T8" fmla="*/ 901 w 907"/>
                  <a:gd name="T9" fmla="*/ 224 h 241"/>
                  <a:gd name="T10" fmla="*/ 903 w 907"/>
                  <a:gd name="T11" fmla="*/ 233 h 241"/>
                  <a:gd name="T12" fmla="*/ 903 w 907"/>
                  <a:gd name="T13" fmla="*/ 241 h 241"/>
                  <a:gd name="T14" fmla="*/ 905 w 907"/>
                  <a:gd name="T15" fmla="*/ 239 h 241"/>
                  <a:gd name="T16" fmla="*/ 907 w 907"/>
                  <a:gd name="T17" fmla="*/ 237 h 241"/>
                  <a:gd name="T18" fmla="*/ 890 w 907"/>
                  <a:gd name="T19" fmla="*/ 119 h 241"/>
                  <a:gd name="T20" fmla="*/ 881 w 907"/>
                  <a:gd name="T21" fmla="*/ 93 h 241"/>
                  <a:gd name="T22" fmla="*/ 871 w 907"/>
                  <a:gd name="T23" fmla="*/ 68 h 241"/>
                  <a:gd name="T24" fmla="*/ 871 w 907"/>
                  <a:gd name="T25" fmla="*/ 70 h 241"/>
                  <a:gd name="T26" fmla="*/ 869 w 907"/>
                  <a:gd name="T27" fmla="*/ 74 h 241"/>
                  <a:gd name="T28" fmla="*/ 879 w 907"/>
                  <a:gd name="T29" fmla="*/ 100 h 241"/>
                  <a:gd name="T30" fmla="*/ 888 w 907"/>
                  <a:gd name="T31" fmla="*/ 129 h 241"/>
                  <a:gd name="T32" fmla="*/ 888 w 907"/>
                  <a:gd name="T33" fmla="*/ 125 h 241"/>
                  <a:gd name="T34" fmla="*/ 890 w 907"/>
                  <a:gd name="T35" fmla="*/ 121 h 241"/>
                  <a:gd name="T36" fmla="*/ 890 w 907"/>
                  <a:gd name="T37" fmla="*/ 119 h 241"/>
                  <a:gd name="T38" fmla="*/ 890 w 907"/>
                  <a:gd name="T39" fmla="*/ 119 h 241"/>
                  <a:gd name="T40" fmla="*/ 869 w 907"/>
                  <a:gd name="T41" fmla="*/ 60 h 241"/>
                  <a:gd name="T42" fmla="*/ 862 w 907"/>
                  <a:gd name="T43" fmla="*/ 45 h 241"/>
                  <a:gd name="T44" fmla="*/ 854 w 907"/>
                  <a:gd name="T45" fmla="*/ 30 h 241"/>
                  <a:gd name="T46" fmla="*/ 845 w 907"/>
                  <a:gd name="T47" fmla="*/ 15 h 241"/>
                  <a:gd name="T48" fmla="*/ 837 w 907"/>
                  <a:gd name="T49" fmla="*/ 0 h 241"/>
                  <a:gd name="T50" fmla="*/ 835 w 907"/>
                  <a:gd name="T51" fmla="*/ 4 h 241"/>
                  <a:gd name="T52" fmla="*/ 835 w 907"/>
                  <a:gd name="T53" fmla="*/ 5 h 241"/>
                  <a:gd name="T54" fmla="*/ 845 w 907"/>
                  <a:gd name="T55" fmla="*/ 21 h 241"/>
                  <a:gd name="T56" fmla="*/ 852 w 907"/>
                  <a:gd name="T57" fmla="*/ 38 h 241"/>
                  <a:gd name="T58" fmla="*/ 860 w 907"/>
                  <a:gd name="T59" fmla="*/ 53 h 241"/>
                  <a:gd name="T60" fmla="*/ 867 w 907"/>
                  <a:gd name="T61" fmla="*/ 70 h 241"/>
                  <a:gd name="T62" fmla="*/ 869 w 907"/>
                  <a:gd name="T63" fmla="*/ 66 h 241"/>
                  <a:gd name="T64" fmla="*/ 869 w 907"/>
                  <a:gd name="T65" fmla="*/ 60 h 241"/>
                  <a:gd name="T66" fmla="*/ 36 w 907"/>
                  <a:gd name="T67" fmla="*/ 60 h 241"/>
                  <a:gd name="T68" fmla="*/ 23 w 907"/>
                  <a:gd name="T69" fmla="*/ 95 h 241"/>
                  <a:gd name="T70" fmla="*/ 12 w 907"/>
                  <a:gd name="T71" fmla="*/ 129 h 241"/>
                  <a:gd name="T72" fmla="*/ 4 w 907"/>
                  <a:gd name="T73" fmla="*/ 165 h 241"/>
                  <a:gd name="T74" fmla="*/ 0 w 907"/>
                  <a:gd name="T75" fmla="*/ 201 h 241"/>
                  <a:gd name="T76" fmla="*/ 2 w 907"/>
                  <a:gd name="T77" fmla="*/ 208 h 241"/>
                  <a:gd name="T78" fmla="*/ 4 w 907"/>
                  <a:gd name="T79" fmla="*/ 214 h 241"/>
                  <a:gd name="T80" fmla="*/ 8 w 907"/>
                  <a:gd name="T81" fmla="*/ 176 h 241"/>
                  <a:gd name="T82" fmla="*/ 16 w 907"/>
                  <a:gd name="T83" fmla="*/ 136 h 241"/>
                  <a:gd name="T84" fmla="*/ 25 w 907"/>
                  <a:gd name="T85" fmla="*/ 100 h 241"/>
                  <a:gd name="T86" fmla="*/ 40 w 907"/>
                  <a:gd name="T87" fmla="*/ 64 h 241"/>
                  <a:gd name="T88" fmla="*/ 38 w 907"/>
                  <a:gd name="T89" fmla="*/ 62 h 241"/>
                  <a:gd name="T90" fmla="*/ 36 w 907"/>
                  <a:gd name="T91" fmla="*/ 60 h 24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907"/>
                  <a:gd name="T139" fmla="*/ 0 h 241"/>
                  <a:gd name="T140" fmla="*/ 907 w 907"/>
                  <a:gd name="T141" fmla="*/ 241 h 24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7" name="Freeform 567">
                <a:extLst>
                  <a:ext uri="{FF2B5EF4-FFF2-40B4-BE49-F238E27FC236}">
                    <a16:creationId xmlns:a16="http://schemas.microsoft.com/office/drawing/2014/main" id="{5F927649-B843-4A15-9346-163C8B6F52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>
                  <a:gd name="T0" fmla="*/ 903 w 903"/>
                  <a:gd name="T1" fmla="*/ 235 h 240"/>
                  <a:gd name="T2" fmla="*/ 903 w 903"/>
                  <a:gd name="T3" fmla="*/ 227 h 240"/>
                  <a:gd name="T4" fmla="*/ 903 w 903"/>
                  <a:gd name="T5" fmla="*/ 220 h 240"/>
                  <a:gd name="T6" fmla="*/ 899 w 903"/>
                  <a:gd name="T7" fmla="*/ 220 h 240"/>
                  <a:gd name="T8" fmla="*/ 898 w 903"/>
                  <a:gd name="T9" fmla="*/ 220 h 240"/>
                  <a:gd name="T10" fmla="*/ 898 w 903"/>
                  <a:gd name="T11" fmla="*/ 229 h 240"/>
                  <a:gd name="T12" fmla="*/ 898 w 903"/>
                  <a:gd name="T13" fmla="*/ 240 h 240"/>
                  <a:gd name="T14" fmla="*/ 901 w 903"/>
                  <a:gd name="T15" fmla="*/ 237 h 240"/>
                  <a:gd name="T16" fmla="*/ 903 w 903"/>
                  <a:gd name="T17" fmla="*/ 235 h 240"/>
                  <a:gd name="T18" fmla="*/ 886 w 903"/>
                  <a:gd name="T19" fmla="*/ 119 h 240"/>
                  <a:gd name="T20" fmla="*/ 879 w 903"/>
                  <a:gd name="T21" fmla="*/ 92 h 240"/>
                  <a:gd name="T22" fmla="*/ 869 w 903"/>
                  <a:gd name="T23" fmla="*/ 66 h 240"/>
                  <a:gd name="T24" fmla="*/ 867 w 903"/>
                  <a:gd name="T25" fmla="*/ 70 h 240"/>
                  <a:gd name="T26" fmla="*/ 867 w 903"/>
                  <a:gd name="T27" fmla="*/ 74 h 240"/>
                  <a:gd name="T28" fmla="*/ 877 w 903"/>
                  <a:gd name="T29" fmla="*/ 102 h 240"/>
                  <a:gd name="T30" fmla="*/ 884 w 903"/>
                  <a:gd name="T31" fmla="*/ 130 h 240"/>
                  <a:gd name="T32" fmla="*/ 886 w 903"/>
                  <a:gd name="T33" fmla="*/ 125 h 240"/>
                  <a:gd name="T34" fmla="*/ 886 w 903"/>
                  <a:gd name="T35" fmla="*/ 119 h 240"/>
                  <a:gd name="T36" fmla="*/ 867 w 903"/>
                  <a:gd name="T37" fmla="*/ 62 h 240"/>
                  <a:gd name="T38" fmla="*/ 860 w 903"/>
                  <a:gd name="T39" fmla="*/ 45 h 240"/>
                  <a:gd name="T40" fmla="*/ 852 w 903"/>
                  <a:gd name="T41" fmla="*/ 30 h 240"/>
                  <a:gd name="T42" fmla="*/ 843 w 903"/>
                  <a:gd name="T43" fmla="*/ 15 h 240"/>
                  <a:gd name="T44" fmla="*/ 833 w 903"/>
                  <a:gd name="T45" fmla="*/ 0 h 240"/>
                  <a:gd name="T46" fmla="*/ 833 w 903"/>
                  <a:gd name="T47" fmla="*/ 1 h 240"/>
                  <a:gd name="T48" fmla="*/ 831 w 903"/>
                  <a:gd name="T49" fmla="*/ 5 h 240"/>
                  <a:gd name="T50" fmla="*/ 841 w 903"/>
                  <a:gd name="T51" fmla="*/ 20 h 240"/>
                  <a:gd name="T52" fmla="*/ 850 w 903"/>
                  <a:gd name="T53" fmla="*/ 36 h 240"/>
                  <a:gd name="T54" fmla="*/ 858 w 903"/>
                  <a:gd name="T55" fmla="*/ 53 h 240"/>
                  <a:gd name="T56" fmla="*/ 865 w 903"/>
                  <a:gd name="T57" fmla="*/ 70 h 240"/>
                  <a:gd name="T58" fmla="*/ 865 w 903"/>
                  <a:gd name="T59" fmla="*/ 66 h 240"/>
                  <a:gd name="T60" fmla="*/ 867 w 903"/>
                  <a:gd name="T61" fmla="*/ 62 h 240"/>
                  <a:gd name="T62" fmla="*/ 36 w 903"/>
                  <a:gd name="T63" fmla="*/ 58 h 240"/>
                  <a:gd name="T64" fmla="*/ 23 w 903"/>
                  <a:gd name="T65" fmla="*/ 92 h 240"/>
                  <a:gd name="T66" fmla="*/ 12 w 903"/>
                  <a:gd name="T67" fmla="*/ 128 h 240"/>
                  <a:gd name="T68" fmla="*/ 4 w 903"/>
                  <a:gd name="T69" fmla="*/ 166 h 240"/>
                  <a:gd name="T70" fmla="*/ 0 w 903"/>
                  <a:gd name="T71" fmla="*/ 204 h 240"/>
                  <a:gd name="T72" fmla="*/ 2 w 903"/>
                  <a:gd name="T73" fmla="*/ 210 h 240"/>
                  <a:gd name="T74" fmla="*/ 4 w 903"/>
                  <a:gd name="T75" fmla="*/ 218 h 240"/>
                  <a:gd name="T76" fmla="*/ 8 w 903"/>
                  <a:gd name="T77" fmla="*/ 176 h 240"/>
                  <a:gd name="T78" fmla="*/ 15 w 903"/>
                  <a:gd name="T79" fmla="*/ 138 h 240"/>
                  <a:gd name="T80" fmla="*/ 25 w 903"/>
                  <a:gd name="T81" fmla="*/ 100 h 240"/>
                  <a:gd name="T82" fmla="*/ 40 w 903"/>
                  <a:gd name="T83" fmla="*/ 62 h 240"/>
                  <a:gd name="T84" fmla="*/ 38 w 903"/>
                  <a:gd name="T85" fmla="*/ 60 h 240"/>
                  <a:gd name="T86" fmla="*/ 36 w 903"/>
                  <a:gd name="T87" fmla="*/ 58 h 24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03"/>
                  <a:gd name="T133" fmla="*/ 0 h 240"/>
                  <a:gd name="T134" fmla="*/ 903 w 903"/>
                  <a:gd name="T135" fmla="*/ 240 h 24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8" name="Freeform 568">
                <a:extLst>
                  <a:ext uri="{FF2B5EF4-FFF2-40B4-BE49-F238E27FC236}">
                    <a16:creationId xmlns:a16="http://schemas.microsoft.com/office/drawing/2014/main" id="{24226410-F058-4598-87E9-AC254378DC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>
                  <a:gd name="T0" fmla="*/ 899 w 899"/>
                  <a:gd name="T1" fmla="*/ 236 h 241"/>
                  <a:gd name="T2" fmla="*/ 899 w 899"/>
                  <a:gd name="T3" fmla="*/ 228 h 241"/>
                  <a:gd name="T4" fmla="*/ 897 w 899"/>
                  <a:gd name="T5" fmla="*/ 219 h 241"/>
                  <a:gd name="T6" fmla="*/ 896 w 899"/>
                  <a:gd name="T7" fmla="*/ 219 h 241"/>
                  <a:gd name="T8" fmla="*/ 894 w 899"/>
                  <a:gd name="T9" fmla="*/ 219 h 241"/>
                  <a:gd name="T10" fmla="*/ 894 w 899"/>
                  <a:gd name="T11" fmla="*/ 230 h 241"/>
                  <a:gd name="T12" fmla="*/ 894 w 899"/>
                  <a:gd name="T13" fmla="*/ 239 h 241"/>
                  <a:gd name="T14" fmla="*/ 894 w 899"/>
                  <a:gd name="T15" fmla="*/ 239 h 241"/>
                  <a:gd name="T16" fmla="*/ 894 w 899"/>
                  <a:gd name="T17" fmla="*/ 241 h 241"/>
                  <a:gd name="T18" fmla="*/ 896 w 899"/>
                  <a:gd name="T19" fmla="*/ 239 h 241"/>
                  <a:gd name="T20" fmla="*/ 899 w 899"/>
                  <a:gd name="T21" fmla="*/ 236 h 241"/>
                  <a:gd name="T22" fmla="*/ 884 w 899"/>
                  <a:gd name="T23" fmla="*/ 124 h 241"/>
                  <a:gd name="T24" fmla="*/ 875 w 899"/>
                  <a:gd name="T25" fmla="*/ 95 h 241"/>
                  <a:gd name="T26" fmla="*/ 865 w 899"/>
                  <a:gd name="T27" fmla="*/ 69 h 241"/>
                  <a:gd name="T28" fmla="*/ 863 w 899"/>
                  <a:gd name="T29" fmla="*/ 73 h 241"/>
                  <a:gd name="T30" fmla="*/ 863 w 899"/>
                  <a:gd name="T31" fmla="*/ 76 h 241"/>
                  <a:gd name="T32" fmla="*/ 869 w 899"/>
                  <a:gd name="T33" fmla="*/ 90 h 241"/>
                  <a:gd name="T34" fmla="*/ 873 w 899"/>
                  <a:gd name="T35" fmla="*/ 105 h 241"/>
                  <a:gd name="T36" fmla="*/ 879 w 899"/>
                  <a:gd name="T37" fmla="*/ 118 h 241"/>
                  <a:gd name="T38" fmla="*/ 882 w 899"/>
                  <a:gd name="T39" fmla="*/ 133 h 241"/>
                  <a:gd name="T40" fmla="*/ 882 w 899"/>
                  <a:gd name="T41" fmla="*/ 129 h 241"/>
                  <a:gd name="T42" fmla="*/ 884 w 899"/>
                  <a:gd name="T43" fmla="*/ 124 h 241"/>
                  <a:gd name="T44" fmla="*/ 863 w 899"/>
                  <a:gd name="T45" fmla="*/ 65 h 241"/>
                  <a:gd name="T46" fmla="*/ 856 w 899"/>
                  <a:gd name="T47" fmla="*/ 48 h 241"/>
                  <a:gd name="T48" fmla="*/ 848 w 899"/>
                  <a:gd name="T49" fmla="*/ 33 h 241"/>
                  <a:gd name="T50" fmla="*/ 841 w 899"/>
                  <a:gd name="T51" fmla="*/ 16 h 241"/>
                  <a:gd name="T52" fmla="*/ 831 w 899"/>
                  <a:gd name="T53" fmla="*/ 0 h 241"/>
                  <a:gd name="T54" fmla="*/ 829 w 899"/>
                  <a:gd name="T55" fmla="*/ 4 h 241"/>
                  <a:gd name="T56" fmla="*/ 829 w 899"/>
                  <a:gd name="T57" fmla="*/ 6 h 241"/>
                  <a:gd name="T58" fmla="*/ 839 w 899"/>
                  <a:gd name="T59" fmla="*/ 23 h 241"/>
                  <a:gd name="T60" fmla="*/ 846 w 899"/>
                  <a:gd name="T61" fmla="*/ 38 h 241"/>
                  <a:gd name="T62" fmla="*/ 854 w 899"/>
                  <a:gd name="T63" fmla="*/ 55 h 241"/>
                  <a:gd name="T64" fmla="*/ 861 w 899"/>
                  <a:gd name="T65" fmla="*/ 73 h 241"/>
                  <a:gd name="T66" fmla="*/ 863 w 899"/>
                  <a:gd name="T67" fmla="*/ 69 h 241"/>
                  <a:gd name="T68" fmla="*/ 863 w 899"/>
                  <a:gd name="T69" fmla="*/ 65 h 241"/>
                  <a:gd name="T70" fmla="*/ 36 w 899"/>
                  <a:gd name="T71" fmla="*/ 59 h 241"/>
                  <a:gd name="T72" fmla="*/ 21 w 899"/>
                  <a:gd name="T73" fmla="*/ 95 h 241"/>
                  <a:gd name="T74" fmla="*/ 12 w 899"/>
                  <a:gd name="T75" fmla="*/ 131 h 241"/>
                  <a:gd name="T76" fmla="*/ 4 w 899"/>
                  <a:gd name="T77" fmla="*/ 171 h 241"/>
                  <a:gd name="T78" fmla="*/ 0 w 899"/>
                  <a:gd name="T79" fmla="*/ 209 h 241"/>
                  <a:gd name="T80" fmla="*/ 2 w 899"/>
                  <a:gd name="T81" fmla="*/ 217 h 241"/>
                  <a:gd name="T82" fmla="*/ 4 w 899"/>
                  <a:gd name="T83" fmla="*/ 224 h 241"/>
                  <a:gd name="T84" fmla="*/ 4 w 899"/>
                  <a:gd name="T85" fmla="*/ 201 h 241"/>
                  <a:gd name="T86" fmla="*/ 6 w 899"/>
                  <a:gd name="T87" fmla="*/ 181 h 241"/>
                  <a:gd name="T88" fmla="*/ 10 w 899"/>
                  <a:gd name="T89" fmla="*/ 162 h 241"/>
                  <a:gd name="T90" fmla="*/ 13 w 899"/>
                  <a:gd name="T91" fmla="*/ 141 h 241"/>
                  <a:gd name="T92" fmla="*/ 25 w 899"/>
                  <a:gd name="T93" fmla="*/ 101 h 241"/>
                  <a:gd name="T94" fmla="*/ 38 w 899"/>
                  <a:gd name="T95" fmla="*/ 63 h 241"/>
                  <a:gd name="T96" fmla="*/ 38 w 899"/>
                  <a:gd name="T97" fmla="*/ 61 h 241"/>
                  <a:gd name="T98" fmla="*/ 36 w 899"/>
                  <a:gd name="T99" fmla="*/ 59 h 24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899"/>
                  <a:gd name="T151" fmla="*/ 0 h 241"/>
                  <a:gd name="T152" fmla="*/ 899 w 899"/>
                  <a:gd name="T153" fmla="*/ 241 h 24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9" name="Freeform 569">
                <a:extLst>
                  <a:ext uri="{FF2B5EF4-FFF2-40B4-BE49-F238E27FC236}">
                    <a16:creationId xmlns:a16="http://schemas.microsoft.com/office/drawing/2014/main" id="{1DAE42BB-A254-4D6F-B47E-6C26BB7AD9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>
                  <a:gd name="T0" fmla="*/ 894 w 894"/>
                  <a:gd name="T1" fmla="*/ 235 h 239"/>
                  <a:gd name="T2" fmla="*/ 894 w 894"/>
                  <a:gd name="T3" fmla="*/ 224 h 239"/>
                  <a:gd name="T4" fmla="*/ 894 w 894"/>
                  <a:gd name="T5" fmla="*/ 215 h 239"/>
                  <a:gd name="T6" fmla="*/ 892 w 894"/>
                  <a:gd name="T7" fmla="*/ 215 h 239"/>
                  <a:gd name="T8" fmla="*/ 890 w 894"/>
                  <a:gd name="T9" fmla="*/ 216 h 239"/>
                  <a:gd name="T10" fmla="*/ 890 w 894"/>
                  <a:gd name="T11" fmla="*/ 226 h 239"/>
                  <a:gd name="T12" fmla="*/ 890 w 894"/>
                  <a:gd name="T13" fmla="*/ 235 h 239"/>
                  <a:gd name="T14" fmla="*/ 890 w 894"/>
                  <a:gd name="T15" fmla="*/ 237 h 239"/>
                  <a:gd name="T16" fmla="*/ 890 w 894"/>
                  <a:gd name="T17" fmla="*/ 239 h 239"/>
                  <a:gd name="T18" fmla="*/ 892 w 894"/>
                  <a:gd name="T19" fmla="*/ 237 h 239"/>
                  <a:gd name="T20" fmla="*/ 894 w 894"/>
                  <a:gd name="T21" fmla="*/ 235 h 239"/>
                  <a:gd name="T22" fmla="*/ 880 w 894"/>
                  <a:gd name="T23" fmla="*/ 125 h 239"/>
                  <a:gd name="T24" fmla="*/ 873 w 894"/>
                  <a:gd name="T25" fmla="*/ 97 h 239"/>
                  <a:gd name="T26" fmla="*/ 863 w 894"/>
                  <a:gd name="T27" fmla="*/ 69 h 239"/>
                  <a:gd name="T28" fmla="*/ 861 w 894"/>
                  <a:gd name="T29" fmla="*/ 72 h 239"/>
                  <a:gd name="T30" fmla="*/ 859 w 894"/>
                  <a:gd name="T31" fmla="*/ 74 h 239"/>
                  <a:gd name="T32" fmla="*/ 865 w 894"/>
                  <a:gd name="T33" fmla="*/ 89 h 239"/>
                  <a:gd name="T34" fmla="*/ 871 w 894"/>
                  <a:gd name="T35" fmla="*/ 105 h 239"/>
                  <a:gd name="T36" fmla="*/ 875 w 894"/>
                  <a:gd name="T37" fmla="*/ 120 h 239"/>
                  <a:gd name="T38" fmla="*/ 878 w 894"/>
                  <a:gd name="T39" fmla="*/ 135 h 239"/>
                  <a:gd name="T40" fmla="*/ 880 w 894"/>
                  <a:gd name="T41" fmla="*/ 129 h 239"/>
                  <a:gd name="T42" fmla="*/ 880 w 894"/>
                  <a:gd name="T43" fmla="*/ 125 h 239"/>
                  <a:gd name="T44" fmla="*/ 861 w 894"/>
                  <a:gd name="T45" fmla="*/ 65 h 239"/>
                  <a:gd name="T46" fmla="*/ 854 w 894"/>
                  <a:gd name="T47" fmla="*/ 48 h 239"/>
                  <a:gd name="T48" fmla="*/ 846 w 894"/>
                  <a:gd name="T49" fmla="*/ 31 h 239"/>
                  <a:gd name="T50" fmla="*/ 837 w 894"/>
                  <a:gd name="T51" fmla="*/ 15 h 239"/>
                  <a:gd name="T52" fmla="*/ 827 w 894"/>
                  <a:gd name="T53" fmla="*/ 0 h 239"/>
                  <a:gd name="T54" fmla="*/ 827 w 894"/>
                  <a:gd name="T55" fmla="*/ 2 h 239"/>
                  <a:gd name="T56" fmla="*/ 825 w 894"/>
                  <a:gd name="T57" fmla="*/ 6 h 239"/>
                  <a:gd name="T58" fmla="*/ 835 w 894"/>
                  <a:gd name="T59" fmla="*/ 21 h 239"/>
                  <a:gd name="T60" fmla="*/ 844 w 894"/>
                  <a:gd name="T61" fmla="*/ 38 h 239"/>
                  <a:gd name="T62" fmla="*/ 852 w 894"/>
                  <a:gd name="T63" fmla="*/ 55 h 239"/>
                  <a:gd name="T64" fmla="*/ 859 w 894"/>
                  <a:gd name="T65" fmla="*/ 72 h 239"/>
                  <a:gd name="T66" fmla="*/ 859 w 894"/>
                  <a:gd name="T67" fmla="*/ 69 h 239"/>
                  <a:gd name="T68" fmla="*/ 861 w 894"/>
                  <a:gd name="T69" fmla="*/ 65 h 239"/>
                  <a:gd name="T70" fmla="*/ 36 w 894"/>
                  <a:gd name="T71" fmla="*/ 57 h 239"/>
                  <a:gd name="T72" fmla="*/ 21 w 894"/>
                  <a:gd name="T73" fmla="*/ 95 h 239"/>
                  <a:gd name="T74" fmla="*/ 11 w 894"/>
                  <a:gd name="T75" fmla="*/ 133 h 239"/>
                  <a:gd name="T76" fmla="*/ 4 w 894"/>
                  <a:gd name="T77" fmla="*/ 171 h 239"/>
                  <a:gd name="T78" fmla="*/ 0 w 894"/>
                  <a:gd name="T79" fmla="*/ 213 h 239"/>
                  <a:gd name="T80" fmla="*/ 2 w 894"/>
                  <a:gd name="T81" fmla="*/ 220 h 239"/>
                  <a:gd name="T82" fmla="*/ 4 w 894"/>
                  <a:gd name="T83" fmla="*/ 226 h 239"/>
                  <a:gd name="T84" fmla="*/ 4 w 894"/>
                  <a:gd name="T85" fmla="*/ 205 h 239"/>
                  <a:gd name="T86" fmla="*/ 6 w 894"/>
                  <a:gd name="T87" fmla="*/ 182 h 239"/>
                  <a:gd name="T88" fmla="*/ 10 w 894"/>
                  <a:gd name="T89" fmla="*/ 161 h 239"/>
                  <a:gd name="T90" fmla="*/ 13 w 894"/>
                  <a:gd name="T91" fmla="*/ 141 h 239"/>
                  <a:gd name="T92" fmla="*/ 19 w 894"/>
                  <a:gd name="T93" fmla="*/ 120 h 239"/>
                  <a:gd name="T94" fmla="*/ 25 w 894"/>
                  <a:gd name="T95" fmla="*/ 101 h 239"/>
                  <a:gd name="T96" fmla="*/ 30 w 894"/>
                  <a:gd name="T97" fmla="*/ 80 h 239"/>
                  <a:gd name="T98" fmla="*/ 38 w 894"/>
                  <a:gd name="T99" fmla="*/ 61 h 239"/>
                  <a:gd name="T100" fmla="*/ 36 w 894"/>
                  <a:gd name="T101" fmla="*/ 59 h 239"/>
                  <a:gd name="T102" fmla="*/ 36 w 894"/>
                  <a:gd name="T103" fmla="*/ 57 h 23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894"/>
                  <a:gd name="T157" fmla="*/ 0 h 239"/>
                  <a:gd name="T158" fmla="*/ 894 w 894"/>
                  <a:gd name="T159" fmla="*/ 239 h 23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" name="Freeform 570">
                <a:extLst>
                  <a:ext uri="{FF2B5EF4-FFF2-40B4-BE49-F238E27FC236}">
                    <a16:creationId xmlns:a16="http://schemas.microsoft.com/office/drawing/2014/main" id="{CDFEEF85-CCB9-47F8-A1CC-FEC2DF807C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>
                  <a:gd name="T0" fmla="*/ 890 w 890"/>
                  <a:gd name="T1" fmla="*/ 233 h 239"/>
                  <a:gd name="T2" fmla="*/ 890 w 890"/>
                  <a:gd name="T3" fmla="*/ 224 h 239"/>
                  <a:gd name="T4" fmla="*/ 890 w 890"/>
                  <a:gd name="T5" fmla="*/ 213 h 239"/>
                  <a:gd name="T6" fmla="*/ 888 w 890"/>
                  <a:gd name="T7" fmla="*/ 214 h 239"/>
                  <a:gd name="T8" fmla="*/ 886 w 890"/>
                  <a:gd name="T9" fmla="*/ 214 h 239"/>
                  <a:gd name="T10" fmla="*/ 886 w 890"/>
                  <a:gd name="T11" fmla="*/ 224 h 239"/>
                  <a:gd name="T12" fmla="*/ 886 w 890"/>
                  <a:gd name="T13" fmla="*/ 233 h 239"/>
                  <a:gd name="T14" fmla="*/ 886 w 890"/>
                  <a:gd name="T15" fmla="*/ 235 h 239"/>
                  <a:gd name="T16" fmla="*/ 886 w 890"/>
                  <a:gd name="T17" fmla="*/ 239 h 239"/>
                  <a:gd name="T18" fmla="*/ 888 w 890"/>
                  <a:gd name="T19" fmla="*/ 237 h 239"/>
                  <a:gd name="T20" fmla="*/ 890 w 890"/>
                  <a:gd name="T21" fmla="*/ 235 h 239"/>
                  <a:gd name="T22" fmla="*/ 890 w 890"/>
                  <a:gd name="T23" fmla="*/ 233 h 239"/>
                  <a:gd name="T24" fmla="*/ 890 w 890"/>
                  <a:gd name="T25" fmla="*/ 233 h 239"/>
                  <a:gd name="T26" fmla="*/ 878 w 890"/>
                  <a:gd name="T27" fmla="*/ 127 h 239"/>
                  <a:gd name="T28" fmla="*/ 875 w 890"/>
                  <a:gd name="T29" fmla="*/ 112 h 239"/>
                  <a:gd name="T30" fmla="*/ 869 w 890"/>
                  <a:gd name="T31" fmla="*/ 99 h 239"/>
                  <a:gd name="T32" fmla="*/ 865 w 890"/>
                  <a:gd name="T33" fmla="*/ 84 h 239"/>
                  <a:gd name="T34" fmla="*/ 859 w 890"/>
                  <a:gd name="T35" fmla="*/ 70 h 239"/>
                  <a:gd name="T36" fmla="*/ 857 w 890"/>
                  <a:gd name="T37" fmla="*/ 72 h 239"/>
                  <a:gd name="T38" fmla="*/ 857 w 890"/>
                  <a:gd name="T39" fmla="*/ 76 h 239"/>
                  <a:gd name="T40" fmla="*/ 861 w 890"/>
                  <a:gd name="T41" fmla="*/ 91 h 239"/>
                  <a:gd name="T42" fmla="*/ 867 w 890"/>
                  <a:gd name="T43" fmla="*/ 106 h 239"/>
                  <a:gd name="T44" fmla="*/ 871 w 890"/>
                  <a:gd name="T45" fmla="*/ 121 h 239"/>
                  <a:gd name="T46" fmla="*/ 875 w 890"/>
                  <a:gd name="T47" fmla="*/ 137 h 239"/>
                  <a:gd name="T48" fmla="*/ 876 w 890"/>
                  <a:gd name="T49" fmla="*/ 133 h 239"/>
                  <a:gd name="T50" fmla="*/ 878 w 890"/>
                  <a:gd name="T51" fmla="*/ 127 h 239"/>
                  <a:gd name="T52" fmla="*/ 857 w 890"/>
                  <a:gd name="T53" fmla="*/ 67 h 239"/>
                  <a:gd name="T54" fmla="*/ 850 w 890"/>
                  <a:gd name="T55" fmla="*/ 49 h 239"/>
                  <a:gd name="T56" fmla="*/ 842 w 890"/>
                  <a:gd name="T57" fmla="*/ 32 h 239"/>
                  <a:gd name="T58" fmla="*/ 835 w 890"/>
                  <a:gd name="T59" fmla="*/ 17 h 239"/>
                  <a:gd name="T60" fmla="*/ 825 w 890"/>
                  <a:gd name="T61" fmla="*/ 0 h 239"/>
                  <a:gd name="T62" fmla="*/ 823 w 890"/>
                  <a:gd name="T63" fmla="*/ 4 h 239"/>
                  <a:gd name="T64" fmla="*/ 823 w 890"/>
                  <a:gd name="T65" fmla="*/ 6 h 239"/>
                  <a:gd name="T66" fmla="*/ 833 w 890"/>
                  <a:gd name="T67" fmla="*/ 23 h 239"/>
                  <a:gd name="T68" fmla="*/ 840 w 890"/>
                  <a:gd name="T69" fmla="*/ 40 h 239"/>
                  <a:gd name="T70" fmla="*/ 848 w 890"/>
                  <a:gd name="T71" fmla="*/ 57 h 239"/>
                  <a:gd name="T72" fmla="*/ 856 w 890"/>
                  <a:gd name="T73" fmla="*/ 74 h 239"/>
                  <a:gd name="T74" fmla="*/ 857 w 890"/>
                  <a:gd name="T75" fmla="*/ 70 h 239"/>
                  <a:gd name="T76" fmla="*/ 857 w 890"/>
                  <a:gd name="T77" fmla="*/ 67 h 239"/>
                  <a:gd name="T78" fmla="*/ 34 w 890"/>
                  <a:gd name="T79" fmla="*/ 57 h 239"/>
                  <a:gd name="T80" fmla="*/ 21 w 890"/>
                  <a:gd name="T81" fmla="*/ 95 h 239"/>
                  <a:gd name="T82" fmla="*/ 9 w 890"/>
                  <a:gd name="T83" fmla="*/ 135 h 239"/>
                  <a:gd name="T84" fmla="*/ 6 w 890"/>
                  <a:gd name="T85" fmla="*/ 156 h 239"/>
                  <a:gd name="T86" fmla="*/ 2 w 890"/>
                  <a:gd name="T87" fmla="*/ 175 h 239"/>
                  <a:gd name="T88" fmla="*/ 0 w 890"/>
                  <a:gd name="T89" fmla="*/ 195 h 239"/>
                  <a:gd name="T90" fmla="*/ 0 w 890"/>
                  <a:gd name="T91" fmla="*/ 218 h 239"/>
                  <a:gd name="T92" fmla="*/ 2 w 890"/>
                  <a:gd name="T93" fmla="*/ 224 h 239"/>
                  <a:gd name="T94" fmla="*/ 4 w 890"/>
                  <a:gd name="T95" fmla="*/ 231 h 239"/>
                  <a:gd name="T96" fmla="*/ 4 w 890"/>
                  <a:gd name="T97" fmla="*/ 209 h 239"/>
                  <a:gd name="T98" fmla="*/ 6 w 890"/>
                  <a:gd name="T99" fmla="*/ 186 h 239"/>
                  <a:gd name="T100" fmla="*/ 9 w 890"/>
                  <a:gd name="T101" fmla="*/ 165 h 239"/>
                  <a:gd name="T102" fmla="*/ 13 w 890"/>
                  <a:gd name="T103" fmla="*/ 142 h 239"/>
                  <a:gd name="T104" fmla="*/ 17 w 890"/>
                  <a:gd name="T105" fmla="*/ 121 h 239"/>
                  <a:gd name="T106" fmla="*/ 25 w 890"/>
                  <a:gd name="T107" fmla="*/ 101 h 239"/>
                  <a:gd name="T108" fmla="*/ 30 w 890"/>
                  <a:gd name="T109" fmla="*/ 80 h 239"/>
                  <a:gd name="T110" fmla="*/ 38 w 890"/>
                  <a:gd name="T111" fmla="*/ 61 h 239"/>
                  <a:gd name="T112" fmla="*/ 36 w 890"/>
                  <a:gd name="T113" fmla="*/ 59 h 239"/>
                  <a:gd name="T114" fmla="*/ 34 w 890"/>
                  <a:gd name="T115" fmla="*/ 57 h 23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890"/>
                  <a:gd name="T175" fmla="*/ 0 h 239"/>
                  <a:gd name="T176" fmla="*/ 890 w 890"/>
                  <a:gd name="T177" fmla="*/ 239 h 23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1" name="Freeform 571">
                <a:extLst>
                  <a:ext uri="{FF2B5EF4-FFF2-40B4-BE49-F238E27FC236}">
                    <a16:creationId xmlns:a16="http://schemas.microsoft.com/office/drawing/2014/main" id="{6C4E2D0F-7E93-4C70-B9A2-2115679430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>
                  <a:gd name="T0" fmla="*/ 886 w 886"/>
                  <a:gd name="T1" fmla="*/ 229 h 237"/>
                  <a:gd name="T2" fmla="*/ 886 w 886"/>
                  <a:gd name="T3" fmla="*/ 220 h 237"/>
                  <a:gd name="T4" fmla="*/ 886 w 886"/>
                  <a:gd name="T5" fmla="*/ 210 h 237"/>
                  <a:gd name="T6" fmla="*/ 884 w 886"/>
                  <a:gd name="T7" fmla="*/ 210 h 237"/>
                  <a:gd name="T8" fmla="*/ 880 w 886"/>
                  <a:gd name="T9" fmla="*/ 210 h 237"/>
                  <a:gd name="T10" fmla="*/ 882 w 886"/>
                  <a:gd name="T11" fmla="*/ 220 h 237"/>
                  <a:gd name="T12" fmla="*/ 882 w 886"/>
                  <a:gd name="T13" fmla="*/ 229 h 237"/>
                  <a:gd name="T14" fmla="*/ 882 w 886"/>
                  <a:gd name="T15" fmla="*/ 233 h 237"/>
                  <a:gd name="T16" fmla="*/ 882 w 886"/>
                  <a:gd name="T17" fmla="*/ 237 h 237"/>
                  <a:gd name="T18" fmla="*/ 884 w 886"/>
                  <a:gd name="T19" fmla="*/ 235 h 237"/>
                  <a:gd name="T20" fmla="*/ 886 w 886"/>
                  <a:gd name="T21" fmla="*/ 233 h 237"/>
                  <a:gd name="T22" fmla="*/ 886 w 886"/>
                  <a:gd name="T23" fmla="*/ 231 h 237"/>
                  <a:gd name="T24" fmla="*/ 886 w 886"/>
                  <a:gd name="T25" fmla="*/ 229 h 237"/>
                  <a:gd name="T26" fmla="*/ 874 w 886"/>
                  <a:gd name="T27" fmla="*/ 129 h 237"/>
                  <a:gd name="T28" fmla="*/ 871 w 886"/>
                  <a:gd name="T29" fmla="*/ 114 h 237"/>
                  <a:gd name="T30" fmla="*/ 867 w 886"/>
                  <a:gd name="T31" fmla="*/ 99 h 237"/>
                  <a:gd name="T32" fmla="*/ 861 w 886"/>
                  <a:gd name="T33" fmla="*/ 83 h 237"/>
                  <a:gd name="T34" fmla="*/ 855 w 886"/>
                  <a:gd name="T35" fmla="*/ 68 h 237"/>
                  <a:gd name="T36" fmla="*/ 855 w 886"/>
                  <a:gd name="T37" fmla="*/ 72 h 237"/>
                  <a:gd name="T38" fmla="*/ 854 w 886"/>
                  <a:gd name="T39" fmla="*/ 76 h 237"/>
                  <a:gd name="T40" fmla="*/ 859 w 886"/>
                  <a:gd name="T41" fmla="*/ 91 h 237"/>
                  <a:gd name="T42" fmla="*/ 863 w 886"/>
                  <a:gd name="T43" fmla="*/ 106 h 237"/>
                  <a:gd name="T44" fmla="*/ 869 w 886"/>
                  <a:gd name="T45" fmla="*/ 121 h 237"/>
                  <a:gd name="T46" fmla="*/ 873 w 886"/>
                  <a:gd name="T47" fmla="*/ 138 h 237"/>
                  <a:gd name="T48" fmla="*/ 873 w 886"/>
                  <a:gd name="T49" fmla="*/ 133 h 237"/>
                  <a:gd name="T50" fmla="*/ 874 w 886"/>
                  <a:gd name="T51" fmla="*/ 129 h 237"/>
                  <a:gd name="T52" fmla="*/ 855 w 886"/>
                  <a:gd name="T53" fmla="*/ 66 h 237"/>
                  <a:gd name="T54" fmla="*/ 848 w 886"/>
                  <a:gd name="T55" fmla="*/ 49 h 237"/>
                  <a:gd name="T56" fmla="*/ 840 w 886"/>
                  <a:gd name="T57" fmla="*/ 32 h 237"/>
                  <a:gd name="T58" fmla="*/ 831 w 886"/>
                  <a:gd name="T59" fmla="*/ 15 h 237"/>
                  <a:gd name="T60" fmla="*/ 821 w 886"/>
                  <a:gd name="T61" fmla="*/ 0 h 237"/>
                  <a:gd name="T62" fmla="*/ 821 w 886"/>
                  <a:gd name="T63" fmla="*/ 2 h 237"/>
                  <a:gd name="T64" fmla="*/ 819 w 886"/>
                  <a:gd name="T65" fmla="*/ 6 h 237"/>
                  <a:gd name="T66" fmla="*/ 829 w 886"/>
                  <a:gd name="T67" fmla="*/ 21 h 237"/>
                  <a:gd name="T68" fmla="*/ 838 w 886"/>
                  <a:gd name="T69" fmla="*/ 38 h 237"/>
                  <a:gd name="T70" fmla="*/ 846 w 886"/>
                  <a:gd name="T71" fmla="*/ 57 h 237"/>
                  <a:gd name="T72" fmla="*/ 854 w 886"/>
                  <a:gd name="T73" fmla="*/ 74 h 237"/>
                  <a:gd name="T74" fmla="*/ 854 w 886"/>
                  <a:gd name="T75" fmla="*/ 70 h 237"/>
                  <a:gd name="T76" fmla="*/ 855 w 886"/>
                  <a:gd name="T77" fmla="*/ 66 h 237"/>
                  <a:gd name="T78" fmla="*/ 34 w 886"/>
                  <a:gd name="T79" fmla="*/ 55 h 237"/>
                  <a:gd name="T80" fmla="*/ 26 w 886"/>
                  <a:gd name="T81" fmla="*/ 74 h 237"/>
                  <a:gd name="T82" fmla="*/ 21 w 886"/>
                  <a:gd name="T83" fmla="*/ 95 h 237"/>
                  <a:gd name="T84" fmla="*/ 15 w 886"/>
                  <a:gd name="T85" fmla="*/ 114 h 237"/>
                  <a:gd name="T86" fmla="*/ 9 w 886"/>
                  <a:gd name="T87" fmla="*/ 135 h 237"/>
                  <a:gd name="T88" fmla="*/ 6 w 886"/>
                  <a:gd name="T89" fmla="*/ 155 h 237"/>
                  <a:gd name="T90" fmla="*/ 2 w 886"/>
                  <a:gd name="T91" fmla="*/ 176 h 237"/>
                  <a:gd name="T92" fmla="*/ 0 w 886"/>
                  <a:gd name="T93" fmla="*/ 199 h 237"/>
                  <a:gd name="T94" fmla="*/ 0 w 886"/>
                  <a:gd name="T95" fmla="*/ 220 h 237"/>
                  <a:gd name="T96" fmla="*/ 2 w 886"/>
                  <a:gd name="T97" fmla="*/ 227 h 237"/>
                  <a:gd name="T98" fmla="*/ 4 w 886"/>
                  <a:gd name="T99" fmla="*/ 235 h 237"/>
                  <a:gd name="T100" fmla="*/ 4 w 886"/>
                  <a:gd name="T101" fmla="*/ 231 h 237"/>
                  <a:gd name="T102" fmla="*/ 4 w 886"/>
                  <a:gd name="T103" fmla="*/ 229 h 237"/>
                  <a:gd name="T104" fmla="*/ 4 w 886"/>
                  <a:gd name="T105" fmla="*/ 207 h 237"/>
                  <a:gd name="T106" fmla="*/ 6 w 886"/>
                  <a:gd name="T107" fmla="*/ 184 h 237"/>
                  <a:gd name="T108" fmla="*/ 9 w 886"/>
                  <a:gd name="T109" fmla="*/ 163 h 237"/>
                  <a:gd name="T110" fmla="*/ 13 w 886"/>
                  <a:gd name="T111" fmla="*/ 140 h 237"/>
                  <a:gd name="T112" fmla="*/ 17 w 886"/>
                  <a:gd name="T113" fmla="*/ 119 h 237"/>
                  <a:gd name="T114" fmla="*/ 23 w 886"/>
                  <a:gd name="T115" fmla="*/ 99 h 237"/>
                  <a:gd name="T116" fmla="*/ 30 w 886"/>
                  <a:gd name="T117" fmla="*/ 78 h 237"/>
                  <a:gd name="T118" fmla="*/ 38 w 886"/>
                  <a:gd name="T119" fmla="*/ 59 h 237"/>
                  <a:gd name="T120" fmla="*/ 36 w 886"/>
                  <a:gd name="T121" fmla="*/ 57 h 237"/>
                  <a:gd name="T122" fmla="*/ 34 w 886"/>
                  <a:gd name="T123" fmla="*/ 55 h 23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86"/>
                  <a:gd name="T187" fmla="*/ 0 h 237"/>
                  <a:gd name="T188" fmla="*/ 886 w 886"/>
                  <a:gd name="T189" fmla="*/ 237 h 23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2" name="Freeform 572">
                <a:extLst>
                  <a:ext uri="{FF2B5EF4-FFF2-40B4-BE49-F238E27FC236}">
                    <a16:creationId xmlns:a16="http://schemas.microsoft.com/office/drawing/2014/main" id="{C5C2FBCB-F2EE-4157-A24D-76189D8883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>
                  <a:gd name="T0" fmla="*/ 882 w 882"/>
                  <a:gd name="T1" fmla="*/ 218 h 239"/>
                  <a:gd name="T2" fmla="*/ 880 w 882"/>
                  <a:gd name="T3" fmla="*/ 208 h 239"/>
                  <a:gd name="T4" fmla="*/ 876 w 882"/>
                  <a:gd name="T5" fmla="*/ 208 h 239"/>
                  <a:gd name="T6" fmla="*/ 876 w 882"/>
                  <a:gd name="T7" fmla="*/ 218 h 239"/>
                  <a:gd name="T8" fmla="*/ 876 w 882"/>
                  <a:gd name="T9" fmla="*/ 231 h 239"/>
                  <a:gd name="T10" fmla="*/ 880 w 882"/>
                  <a:gd name="T11" fmla="*/ 235 h 239"/>
                  <a:gd name="T12" fmla="*/ 882 w 882"/>
                  <a:gd name="T13" fmla="*/ 229 h 239"/>
                  <a:gd name="T14" fmla="*/ 871 w 882"/>
                  <a:gd name="T15" fmla="*/ 131 h 239"/>
                  <a:gd name="T16" fmla="*/ 863 w 882"/>
                  <a:gd name="T17" fmla="*/ 100 h 239"/>
                  <a:gd name="T18" fmla="*/ 853 w 882"/>
                  <a:gd name="T19" fmla="*/ 70 h 239"/>
                  <a:gd name="T20" fmla="*/ 850 w 882"/>
                  <a:gd name="T21" fmla="*/ 76 h 239"/>
                  <a:gd name="T22" fmla="*/ 861 w 882"/>
                  <a:gd name="T23" fmla="*/ 108 h 239"/>
                  <a:gd name="T24" fmla="*/ 869 w 882"/>
                  <a:gd name="T25" fmla="*/ 140 h 239"/>
                  <a:gd name="T26" fmla="*/ 871 w 882"/>
                  <a:gd name="T27" fmla="*/ 131 h 239"/>
                  <a:gd name="T28" fmla="*/ 844 w 882"/>
                  <a:gd name="T29" fmla="*/ 51 h 239"/>
                  <a:gd name="T30" fmla="*/ 829 w 882"/>
                  <a:gd name="T31" fmla="*/ 17 h 239"/>
                  <a:gd name="T32" fmla="*/ 817 w 882"/>
                  <a:gd name="T33" fmla="*/ 4 h 239"/>
                  <a:gd name="T34" fmla="*/ 827 w 882"/>
                  <a:gd name="T35" fmla="*/ 23 h 239"/>
                  <a:gd name="T36" fmla="*/ 842 w 882"/>
                  <a:gd name="T37" fmla="*/ 57 h 239"/>
                  <a:gd name="T38" fmla="*/ 852 w 882"/>
                  <a:gd name="T39" fmla="*/ 72 h 239"/>
                  <a:gd name="T40" fmla="*/ 34 w 882"/>
                  <a:gd name="T41" fmla="*/ 55 h 239"/>
                  <a:gd name="T42" fmla="*/ 21 w 882"/>
                  <a:gd name="T43" fmla="*/ 95 h 239"/>
                  <a:gd name="T44" fmla="*/ 9 w 882"/>
                  <a:gd name="T45" fmla="*/ 136 h 239"/>
                  <a:gd name="T46" fmla="*/ 2 w 882"/>
                  <a:gd name="T47" fmla="*/ 180 h 239"/>
                  <a:gd name="T48" fmla="*/ 0 w 882"/>
                  <a:gd name="T49" fmla="*/ 225 h 239"/>
                  <a:gd name="T50" fmla="*/ 4 w 882"/>
                  <a:gd name="T51" fmla="*/ 239 h 239"/>
                  <a:gd name="T52" fmla="*/ 4 w 882"/>
                  <a:gd name="T53" fmla="*/ 227 h 239"/>
                  <a:gd name="T54" fmla="*/ 5 w 882"/>
                  <a:gd name="T55" fmla="*/ 182 h 239"/>
                  <a:gd name="T56" fmla="*/ 13 w 882"/>
                  <a:gd name="T57" fmla="*/ 140 h 239"/>
                  <a:gd name="T58" fmla="*/ 24 w 882"/>
                  <a:gd name="T59" fmla="*/ 98 h 239"/>
                  <a:gd name="T60" fmla="*/ 38 w 882"/>
                  <a:gd name="T61" fmla="*/ 59 h 239"/>
                  <a:gd name="T62" fmla="*/ 34 w 882"/>
                  <a:gd name="T63" fmla="*/ 55 h 23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82"/>
                  <a:gd name="T97" fmla="*/ 0 h 239"/>
                  <a:gd name="T98" fmla="*/ 882 w 882"/>
                  <a:gd name="T99" fmla="*/ 239 h 23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3" name="Freeform 573">
                <a:extLst>
                  <a:ext uri="{FF2B5EF4-FFF2-40B4-BE49-F238E27FC236}">
                    <a16:creationId xmlns:a16="http://schemas.microsoft.com/office/drawing/2014/main" id="{5C3834E3-69A5-4612-945D-CB93251007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>
                  <a:gd name="T0" fmla="*/ 878 w 878"/>
                  <a:gd name="T1" fmla="*/ 214 h 242"/>
                  <a:gd name="T2" fmla="*/ 876 w 878"/>
                  <a:gd name="T3" fmla="*/ 204 h 242"/>
                  <a:gd name="T4" fmla="*/ 874 w 878"/>
                  <a:gd name="T5" fmla="*/ 204 h 242"/>
                  <a:gd name="T6" fmla="*/ 872 w 878"/>
                  <a:gd name="T7" fmla="*/ 214 h 242"/>
                  <a:gd name="T8" fmla="*/ 872 w 878"/>
                  <a:gd name="T9" fmla="*/ 229 h 242"/>
                  <a:gd name="T10" fmla="*/ 874 w 878"/>
                  <a:gd name="T11" fmla="*/ 233 h 242"/>
                  <a:gd name="T12" fmla="*/ 878 w 878"/>
                  <a:gd name="T13" fmla="*/ 227 h 242"/>
                  <a:gd name="T14" fmla="*/ 869 w 878"/>
                  <a:gd name="T15" fmla="*/ 132 h 242"/>
                  <a:gd name="T16" fmla="*/ 859 w 878"/>
                  <a:gd name="T17" fmla="*/ 100 h 242"/>
                  <a:gd name="T18" fmla="*/ 850 w 878"/>
                  <a:gd name="T19" fmla="*/ 70 h 242"/>
                  <a:gd name="T20" fmla="*/ 848 w 878"/>
                  <a:gd name="T21" fmla="*/ 75 h 242"/>
                  <a:gd name="T22" fmla="*/ 857 w 878"/>
                  <a:gd name="T23" fmla="*/ 108 h 242"/>
                  <a:gd name="T24" fmla="*/ 865 w 878"/>
                  <a:gd name="T25" fmla="*/ 140 h 242"/>
                  <a:gd name="T26" fmla="*/ 869 w 878"/>
                  <a:gd name="T27" fmla="*/ 132 h 242"/>
                  <a:gd name="T28" fmla="*/ 842 w 878"/>
                  <a:gd name="T29" fmla="*/ 51 h 242"/>
                  <a:gd name="T30" fmla="*/ 825 w 878"/>
                  <a:gd name="T31" fmla="*/ 15 h 242"/>
                  <a:gd name="T32" fmla="*/ 815 w 878"/>
                  <a:gd name="T33" fmla="*/ 2 h 242"/>
                  <a:gd name="T34" fmla="*/ 823 w 878"/>
                  <a:gd name="T35" fmla="*/ 20 h 242"/>
                  <a:gd name="T36" fmla="*/ 840 w 878"/>
                  <a:gd name="T37" fmla="*/ 57 h 242"/>
                  <a:gd name="T38" fmla="*/ 848 w 878"/>
                  <a:gd name="T39" fmla="*/ 75 h 242"/>
                  <a:gd name="T40" fmla="*/ 848 w 878"/>
                  <a:gd name="T41" fmla="*/ 72 h 242"/>
                  <a:gd name="T42" fmla="*/ 34 w 878"/>
                  <a:gd name="T43" fmla="*/ 53 h 242"/>
                  <a:gd name="T44" fmla="*/ 19 w 878"/>
                  <a:gd name="T45" fmla="*/ 93 h 242"/>
                  <a:gd name="T46" fmla="*/ 9 w 878"/>
                  <a:gd name="T47" fmla="*/ 134 h 242"/>
                  <a:gd name="T48" fmla="*/ 2 w 878"/>
                  <a:gd name="T49" fmla="*/ 178 h 242"/>
                  <a:gd name="T50" fmla="*/ 0 w 878"/>
                  <a:gd name="T51" fmla="*/ 223 h 242"/>
                  <a:gd name="T52" fmla="*/ 0 w 878"/>
                  <a:gd name="T53" fmla="*/ 229 h 242"/>
                  <a:gd name="T54" fmla="*/ 5 w 878"/>
                  <a:gd name="T55" fmla="*/ 242 h 242"/>
                  <a:gd name="T56" fmla="*/ 5 w 878"/>
                  <a:gd name="T57" fmla="*/ 223 h 242"/>
                  <a:gd name="T58" fmla="*/ 7 w 878"/>
                  <a:gd name="T59" fmla="*/ 180 h 242"/>
                  <a:gd name="T60" fmla="*/ 13 w 878"/>
                  <a:gd name="T61" fmla="*/ 136 h 242"/>
                  <a:gd name="T62" fmla="*/ 24 w 878"/>
                  <a:gd name="T63" fmla="*/ 96 h 242"/>
                  <a:gd name="T64" fmla="*/ 38 w 878"/>
                  <a:gd name="T65" fmla="*/ 57 h 242"/>
                  <a:gd name="T66" fmla="*/ 34 w 878"/>
                  <a:gd name="T67" fmla="*/ 53 h 24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78"/>
                  <a:gd name="T103" fmla="*/ 0 h 242"/>
                  <a:gd name="T104" fmla="*/ 878 w 878"/>
                  <a:gd name="T105" fmla="*/ 242 h 24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4" name="Freeform 574">
                <a:extLst>
                  <a:ext uri="{FF2B5EF4-FFF2-40B4-BE49-F238E27FC236}">
                    <a16:creationId xmlns:a16="http://schemas.microsoft.com/office/drawing/2014/main" id="{1ABD61F3-E25B-4DA0-B57A-27C1AF265C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>
                  <a:gd name="T0" fmla="*/ 872 w 872"/>
                  <a:gd name="T1" fmla="*/ 221 h 248"/>
                  <a:gd name="T2" fmla="*/ 872 w 872"/>
                  <a:gd name="T3" fmla="*/ 212 h 248"/>
                  <a:gd name="T4" fmla="*/ 872 w 872"/>
                  <a:gd name="T5" fmla="*/ 202 h 248"/>
                  <a:gd name="T6" fmla="*/ 870 w 872"/>
                  <a:gd name="T7" fmla="*/ 204 h 248"/>
                  <a:gd name="T8" fmla="*/ 868 w 872"/>
                  <a:gd name="T9" fmla="*/ 204 h 248"/>
                  <a:gd name="T10" fmla="*/ 868 w 872"/>
                  <a:gd name="T11" fmla="*/ 212 h 248"/>
                  <a:gd name="T12" fmla="*/ 868 w 872"/>
                  <a:gd name="T13" fmla="*/ 221 h 248"/>
                  <a:gd name="T14" fmla="*/ 868 w 872"/>
                  <a:gd name="T15" fmla="*/ 227 h 248"/>
                  <a:gd name="T16" fmla="*/ 868 w 872"/>
                  <a:gd name="T17" fmla="*/ 235 h 248"/>
                  <a:gd name="T18" fmla="*/ 870 w 872"/>
                  <a:gd name="T19" fmla="*/ 233 h 248"/>
                  <a:gd name="T20" fmla="*/ 872 w 872"/>
                  <a:gd name="T21" fmla="*/ 231 h 248"/>
                  <a:gd name="T22" fmla="*/ 872 w 872"/>
                  <a:gd name="T23" fmla="*/ 225 h 248"/>
                  <a:gd name="T24" fmla="*/ 872 w 872"/>
                  <a:gd name="T25" fmla="*/ 221 h 248"/>
                  <a:gd name="T26" fmla="*/ 865 w 872"/>
                  <a:gd name="T27" fmla="*/ 134 h 248"/>
                  <a:gd name="T28" fmla="*/ 861 w 872"/>
                  <a:gd name="T29" fmla="*/ 117 h 248"/>
                  <a:gd name="T30" fmla="*/ 857 w 872"/>
                  <a:gd name="T31" fmla="*/ 102 h 248"/>
                  <a:gd name="T32" fmla="*/ 851 w 872"/>
                  <a:gd name="T33" fmla="*/ 87 h 248"/>
                  <a:gd name="T34" fmla="*/ 846 w 872"/>
                  <a:gd name="T35" fmla="*/ 70 h 248"/>
                  <a:gd name="T36" fmla="*/ 844 w 872"/>
                  <a:gd name="T37" fmla="*/ 75 h 248"/>
                  <a:gd name="T38" fmla="*/ 846 w 872"/>
                  <a:gd name="T39" fmla="*/ 72 h 248"/>
                  <a:gd name="T40" fmla="*/ 846 w 872"/>
                  <a:gd name="T41" fmla="*/ 72 h 248"/>
                  <a:gd name="T42" fmla="*/ 846 w 872"/>
                  <a:gd name="T43" fmla="*/ 70 h 248"/>
                  <a:gd name="T44" fmla="*/ 838 w 872"/>
                  <a:gd name="T45" fmla="*/ 51 h 248"/>
                  <a:gd name="T46" fmla="*/ 830 w 872"/>
                  <a:gd name="T47" fmla="*/ 34 h 248"/>
                  <a:gd name="T48" fmla="*/ 823 w 872"/>
                  <a:gd name="T49" fmla="*/ 17 h 248"/>
                  <a:gd name="T50" fmla="*/ 813 w 872"/>
                  <a:gd name="T51" fmla="*/ 0 h 248"/>
                  <a:gd name="T52" fmla="*/ 811 w 872"/>
                  <a:gd name="T53" fmla="*/ 3 h 248"/>
                  <a:gd name="T54" fmla="*/ 810 w 872"/>
                  <a:gd name="T55" fmla="*/ 5 h 248"/>
                  <a:gd name="T56" fmla="*/ 827 w 872"/>
                  <a:gd name="T57" fmla="*/ 37 h 248"/>
                  <a:gd name="T58" fmla="*/ 842 w 872"/>
                  <a:gd name="T59" fmla="*/ 72 h 248"/>
                  <a:gd name="T60" fmla="*/ 853 w 872"/>
                  <a:gd name="T61" fmla="*/ 106 h 248"/>
                  <a:gd name="T62" fmla="*/ 861 w 872"/>
                  <a:gd name="T63" fmla="*/ 142 h 248"/>
                  <a:gd name="T64" fmla="*/ 863 w 872"/>
                  <a:gd name="T65" fmla="*/ 138 h 248"/>
                  <a:gd name="T66" fmla="*/ 865 w 872"/>
                  <a:gd name="T67" fmla="*/ 134 h 248"/>
                  <a:gd name="T68" fmla="*/ 34 w 872"/>
                  <a:gd name="T69" fmla="*/ 53 h 248"/>
                  <a:gd name="T70" fmla="*/ 26 w 872"/>
                  <a:gd name="T71" fmla="*/ 72 h 248"/>
                  <a:gd name="T72" fmla="*/ 20 w 872"/>
                  <a:gd name="T73" fmla="*/ 92 h 248"/>
                  <a:gd name="T74" fmla="*/ 13 w 872"/>
                  <a:gd name="T75" fmla="*/ 113 h 248"/>
                  <a:gd name="T76" fmla="*/ 9 w 872"/>
                  <a:gd name="T77" fmla="*/ 134 h 248"/>
                  <a:gd name="T78" fmla="*/ 5 w 872"/>
                  <a:gd name="T79" fmla="*/ 155 h 248"/>
                  <a:gd name="T80" fmla="*/ 1 w 872"/>
                  <a:gd name="T81" fmla="*/ 176 h 248"/>
                  <a:gd name="T82" fmla="*/ 1 w 872"/>
                  <a:gd name="T83" fmla="*/ 199 h 248"/>
                  <a:gd name="T84" fmla="*/ 0 w 872"/>
                  <a:gd name="T85" fmla="*/ 221 h 248"/>
                  <a:gd name="T86" fmla="*/ 0 w 872"/>
                  <a:gd name="T87" fmla="*/ 227 h 248"/>
                  <a:gd name="T88" fmla="*/ 0 w 872"/>
                  <a:gd name="T89" fmla="*/ 233 h 248"/>
                  <a:gd name="T90" fmla="*/ 3 w 872"/>
                  <a:gd name="T91" fmla="*/ 240 h 248"/>
                  <a:gd name="T92" fmla="*/ 5 w 872"/>
                  <a:gd name="T93" fmla="*/ 248 h 248"/>
                  <a:gd name="T94" fmla="*/ 5 w 872"/>
                  <a:gd name="T95" fmla="*/ 235 h 248"/>
                  <a:gd name="T96" fmla="*/ 5 w 872"/>
                  <a:gd name="T97" fmla="*/ 221 h 248"/>
                  <a:gd name="T98" fmla="*/ 5 w 872"/>
                  <a:gd name="T99" fmla="*/ 199 h 248"/>
                  <a:gd name="T100" fmla="*/ 7 w 872"/>
                  <a:gd name="T101" fmla="*/ 178 h 248"/>
                  <a:gd name="T102" fmla="*/ 9 w 872"/>
                  <a:gd name="T103" fmla="*/ 157 h 248"/>
                  <a:gd name="T104" fmla="*/ 13 w 872"/>
                  <a:gd name="T105" fmla="*/ 136 h 248"/>
                  <a:gd name="T106" fmla="*/ 19 w 872"/>
                  <a:gd name="T107" fmla="*/ 115 h 248"/>
                  <a:gd name="T108" fmla="*/ 24 w 872"/>
                  <a:gd name="T109" fmla="*/ 94 h 248"/>
                  <a:gd name="T110" fmla="*/ 30 w 872"/>
                  <a:gd name="T111" fmla="*/ 75 h 248"/>
                  <a:gd name="T112" fmla="*/ 38 w 872"/>
                  <a:gd name="T113" fmla="*/ 56 h 248"/>
                  <a:gd name="T114" fmla="*/ 36 w 872"/>
                  <a:gd name="T115" fmla="*/ 55 h 248"/>
                  <a:gd name="T116" fmla="*/ 34 w 872"/>
                  <a:gd name="T117" fmla="*/ 53 h 24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872"/>
                  <a:gd name="T178" fmla="*/ 0 h 248"/>
                  <a:gd name="T179" fmla="*/ 872 w 872"/>
                  <a:gd name="T180" fmla="*/ 248 h 24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5" name="Freeform 575">
                <a:extLst>
                  <a:ext uri="{FF2B5EF4-FFF2-40B4-BE49-F238E27FC236}">
                    <a16:creationId xmlns:a16="http://schemas.microsoft.com/office/drawing/2014/main" id="{8394B069-E1F2-4C9B-B882-5FFF9C602C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>
                  <a:gd name="T0" fmla="*/ 867 w 867"/>
                  <a:gd name="T1" fmla="*/ 218 h 251"/>
                  <a:gd name="T2" fmla="*/ 867 w 867"/>
                  <a:gd name="T3" fmla="*/ 209 h 251"/>
                  <a:gd name="T4" fmla="*/ 867 w 867"/>
                  <a:gd name="T5" fmla="*/ 201 h 251"/>
                  <a:gd name="T6" fmla="*/ 865 w 867"/>
                  <a:gd name="T7" fmla="*/ 201 h 251"/>
                  <a:gd name="T8" fmla="*/ 864 w 867"/>
                  <a:gd name="T9" fmla="*/ 201 h 251"/>
                  <a:gd name="T10" fmla="*/ 864 w 867"/>
                  <a:gd name="T11" fmla="*/ 211 h 251"/>
                  <a:gd name="T12" fmla="*/ 864 w 867"/>
                  <a:gd name="T13" fmla="*/ 218 h 251"/>
                  <a:gd name="T14" fmla="*/ 864 w 867"/>
                  <a:gd name="T15" fmla="*/ 226 h 251"/>
                  <a:gd name="T16" fmla="*/ 864 w 867"/>
                  <a:gd name="T17" fmla="*/ 234 h 251"/>
                  <a:gd name="T18" fmla="*/ 865 w 867"/>
                  <a:gd name="T19" fmla="*/ 232 h 251"/>
                  <a:gd name="T20" fmla="*/ 867 w 867"/>
                  <a:gd name="T21" fmla="*/ 230 h 251"/>
                  <a:gd name="T22" fmla="*/ 867 w 867"/>
                  <a:gd name="T23" fmla="*/ 224 h 251"/>
                  <a:gd name="T24" fmla="*/ 867 w 867"/>
                  <a:gd name="T25" fmla="*/ 218 h 251"/>
                  <a:gd name="T26" fmla="*/ 860 w 867"/>
                  <a:gd name="T27" fmla="*/ 135 h 251"/>
                  <a:gd name="T28" fmla="*/ 856 w 867"/>
                  <a:gd name="T29" fmla="*/ 118 h 251"/>
                  <a:gd name="T30" fmla="*/ 852 w 867"/>
                  <a:gd name="T31" fmla="*/ 103 h 251"/>
                  <a:gd name="T32" fmla="*/ 846 w 867"/>
                  <a:gd name="T33" fmla="*/ 86 h 251"/>
                  <a:gd name="T34" fmla="*/ 843 w 867"/>
                  <a:gd name="T35" fmla="*/ 70 h 251"/>
                  <a:gd name="T36" fmla="*/ 841 w 867"/>
                  <a:gd name="T37" fmla="*/ 72 h 251"/>
                  <a:gd name="T38" fmla="*/ 843 w 867"/>
                  <a:gd name="T39" fmla="*/ 70 h 251"/>
                  <a:gd name="T40" fmla="*/ 835 w 867"/>
                  <a:gd name="T41" fmla="*/ 52 h 251"/>
                  <a:gd name="T42" fmla="*/ 827 w 867"/>
                  <a:gd name="T43" fmla="*/ 34 h 251"/>
                  <a:gd name="T44" fmla="*/ 818 w 867"/>
                  <a:gd name="T45" fmla="*/ 15 h 251"/>
                  <a:gd name="T46" fmla="*/ 808 w 867"/>
                  <a:gd name="T47" fmla="*/ 0 h 251"/>
                  <a:gd name="T48" fmla="*/ 807 w 867"/>
                  <a:gd name="T49" fmla="*/ 2 h 251"/>
                  <a:gd name="T50" fmla="*/ 807 w 867"/>
                  <a:gd name="T51" fmla="*/ 4 h 251"/>
                  <a:gd name="T52" fmla="*/ 824 w 867"/>
                  <a:gd name="T53" fmla="*/ 36 h 251"/>
                  <a:gd name="T54" fmla="*/ 837 w 867"/>
                  <a:gd name="T55" fmla="*/ 72 h 251"/>
                  <a:gd name="T56" fmla="*/ 848 w 867"/>
                  <a:gd name="T57" fmla="*/ 106 h 251"/>
                  <a:gd name="T58" fmla="*/ 856 w 867"/>
                  <a:gd name="T59" fmla="*/ 144 h 251"/>
                  <a:gd name="T60" fmla="*/ 858 w 867"/>
                  <a:gd name="T61" fmla="*/ 139 h 251"/>
                  <a:gd name="T62" fmla="*/ 860 w 867"/>
                  <a:gd name="T63" fmla="*/ 135 h 251"/>
                  <a:gd name="T64" fmla="*/ 33 w 867"/>
                  <a:gd name="T65" fmla="*/ 52 h 251"/>
                  <a:gd name="T66" fmla="*/ 25 w 867"/>
                  <a:gd name="T67" fmla="*/ 70 h 251"/>
                  <a:gd name="T68" fmla="*/ 19 w 867"/>
                  <a:gd name="T69" fmla="*/ 91 h 251"/>
                  <a:gd name="T70" fmla="*/ 14 w 867"/>
                  <a:gd name="T71" fmla="*/ 110 h 251"/>
                  <a:gd name="T72" fmla="*/ 8 w 867"/>
                  <a:gd name="T73" fmla="*/ 131 h 251"/>
                  <a:gd name="T74" fmla="*/ 4 w 867"/>
                  <a:gd name="T75" fmla="*/ 152 h 251"/>
                  <a:gd name="T76" fmla="*/ 2 w 867"/>
                  <a:gd name="T77" fmla="*/ 175 h 251"/>
                  <a:gd name="T78" fmla="*/ 0 w 867"/>
                  <a:gd name="T79" fmla="*/ 196 h 251"/>
                  <a:gd name="T80" fmla="*/ 0 w 867"/>
                  <a:gd name="T81" fmla="*/ 218 h 251"/>
                  <a:gd name="T82" fmla="*/ 0 w 867"/>
                  <a:gd name="T83" fmla="*/ 228 h 251"/>
                  <a:gd name="T84" fmla="*/ 0 w 867"/>
                  <a:gd name="T85" fmla="*/ 237 h 251"/>
                  <a:gd name="T86" fmla="*/ 2 w 867"/>
                  <a:gd name="T87" fmla="*/ 245 h 251"/>
                  <a:gd name="T88" fmla="*/ 6 w 867"/>
                  <a:gd name="T89" fmla="*/ 251 h 251"/>
                  <a:gd name="T90" fmla="*/ 4 w 867"/>
                  <a:gd name="T91" fmla="*/ 235 h 251"/>
                  <a:gd name="T92" fmla="*/ 4 w 867"/>
                  <a:gd name="T93" fmla="*/ 218 h 251"/>
                  <a:gd name="T94" fmla="*/ 4 w 867"/>
                  <a:gd name="T95" fmla="*/ 196 h 251"/>
                  <a:gd name="T96" fmla="*/ 6 w 867"/>
                  <a:gd name="T97" fmla="*/ 175 h 251"/>
                  <a:gd name="T98" fmla="*/ 8 w 867"/>
                  <a:gd name="T99" fmla="*/ 154 h 251"/>
                  <a:gd name="T100" fmla="*/ 12 w 867"/>
                  <a:gd name="T101" fmla="*/ 133 h 251"/>
                  <a:gd name="T102" fmla="*/ 17 w 867"/>
                  <a:gd name="T103" fmla="*/ 114 h 251"/>
                  <a:gd name="T104" fmla="*/ 23 w 867"/>
                  <a:gd name="T105" fmla="*/ 93 h 251"/>
                  <a:gd name="T106" fmla="*/ 29 w 867"/>
                  <a:gd name="T107" fmla="*/ 74 h 251"/>
                  <a:gd name="T108" fmla="*/ 36 w 867"/>
                  <a:gd name="T109" fmla="*/ 55 h 251"/>
                  <a:gd name="T110" fmla="*/ 35 w 867"/>
                  <a:gd name="T111" fmla="*/ 53 h 251"/>
                  <a:gd name="T112" fmla="*/ 33 w 867"/>
                  <a:gd name="T113" fmla="*/ 52 h 25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67"/>
                  <a:gd name="T172" fmla="*/ 0 h 251"/>
                  <a:gd name="T173" fmla="*/ 867 w 867"/>
                  <a:gd name="T174" fmla="*/ 251 h 25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6" name="Freeform 576">
                <a:extLst>
                  <a:ext uri="{FF2B5EF4-FFF2-40B4-BE49-F238E27FC236}">
                    <a16:creationId xmlns:a16="http://schemas.microsoft.com/office/drawing/2014/main" id="{0AB30E50-C93C-491D-8E8C-4EB5F12900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>
                  <a:gd name="T0" fmla="*/ 863 w 863"/>
                  <a:gd name="T1" fmla="*/ 216 h 256"/>
                  <a:gd name="T2" fmla="*/ 863 w 863"/>
                  <a:gd name="T3" fmla="*/ 207 h 256"/>
                  <a:gd name="T4" fmla="*/ 863 w 863"/>
                  <a:gd name="T5" fmla="*/ 199 h 256"/>
                  <a:gd name="T6" fmla="*/ 862 w 863"/>
                  <a:gd name="T7" fmla="*/ 199 h 256"/>
                  <a:gd name="T8" fmla="*/ 858 w 863"/>
                  <a:gd name="T9" fmla="*/ 201 h 256"/>
                  <a:gd name="T10" fmla="*/ 860 w 863"/>
                  <a:gd name="T11" fmla="*/ 209 h 256"/>
                  <a:gd name="T12" fmla="*/ 860 w 863"/>
                  <a:gd name="T13" fmla="*/ 216 h 256"/>
                  <a:gd name="T14" fmla="*/ 858 w 863"/>
                  <a:gd name="T15" fmla="*/ 226 h 256"/>
                  <a:gd name="T16" fmla="*/ 858 w 863"/>
                  <a:gd name="T17" fmla="*/ 233 h 256"/>
                  <a:gd name="T18" fmla="*/ 862 w 863"/>
                  <a:gd name="T19" fmla="*/ 232 h 256"/>
                  <a:gd name="T20" fmla="*/ 863 w 863"/>
                  <a:gd name="T21" fmla="*/ 230 h 256"/>
                  <a:gd name="T22" fmla="*/ 863 w 863"/>
                  <a:gd name="T23" fmla="*/ 222 h 256"/>
                  <a:gd name="T24" fmla="*/ 863 w 863"/>
                  <a:gd name="T25" fmla="*/ 216 h 256"/>
                  <a:gd name="T26" fmla="*/ 856 w 863"/>
                  <a:gd name="T27" fmla="*/ 137 h 256"/>
                  <a:gd name="T28" fmla="*/ 848 w 863"/>
                  <a:gd name="T29" fmla="*/ 101 h 256"/>
                  <a:gd name="T30" fmla="*/ 837 w 863"/>
                  <a:gd name="T31" fmla="*/ 67 h 256"/>
                  <a:gd name="T32" fmla="*/ 822 w 863"/>
                  <a:gd name="T33" fmla="*/ 32 h 256"/>
                  <a:gd name="T34" fmla="*/ 805 w 863"/>
                  <a:gd name="T35" fmla="*/ 0 h 256"/>
                  <a:gd name="T36" fmla="*/ 805 w 863"/>
                  <a:gd name="T37" fmla="*/ 2 h 256"/>
                  <a:gd name="T38" fmla="*/ 803 w 863"/>
                  <a:gd name="T39" fmla="*/ 6 h 256"/>
                  <a:gd name="T40" fmla="*/ 820 w 863"/>
                  <a:gd name="T41" fmla="*/ 38 h 256"/>
                  <a:gd name="T42" fmla="*/ 835 w 863"/>
                  <a:gd name="T43" fmla="*/ 72 h 256"/>
                  <a:gd name="T44" fmla="*/ 844 w 863"/>
                  <a:gd name="T45" fmla="*/ 108 h 256"/>
                  <a:gd name="T46" fmla="*/ 854 w 863"/>
                  <a:gd name="T47" fmla="*/ 146 h 256"/>
                  <a:gd name="T48" fmla="*/ 854 w 863"/>
                  <a:gd name="T49" fmla="*/ 142 h 256"/>
                  <a:gd name="T50" fmla="*/ 856 w 863"/>
                  <a:gd name="T51" fmla="*/ 137 h 256"/>
                  <a:gd name="T52" fmla="*/ 33 w 863"/>
                  <a:gd name="T53" fmla="*/ 51 h 256"/>
                  <a:gd name="T54" fmla="*/ 25 w 863"/>
                  <a:gd name="T55" fmla="*/ 70 h 256"/>
                  <a:gd name="T56" fmla="*/ 19 w 863"/>
                  <a:gd name="T57" fmla="*/ 89 h 256"/>
                  <a:gd name="T58" fmla="*/ 14 w 863"/>
                  <a:gd name="T59" fmla="*/ 110 h 256"/>
                  <a:gd name="T60" fmla="*/ 8 w 863"/>
                  <a:gd name="T61" fmla="*/ 131 h 256"/>
                  <a:gd name="T62" fmla="*/ 4 w 863"/>
                  <a:gd name="T63" fmla="*/ 152 h 256"/>
                  <a:gd name="T64" fmla="*/ 2 w 863"/>
                  <a:gd name="T65" fmla="*/ 173 h 256"/>
                  <a:gd name="T66" fmla="*/ 0 w 863"/>
                  <a:gd name="T67" fmla="*/ 194 h 256"/>
                  <a:gd name="T68" fmla="*/ 0 w 863"/>
                  <a:gd name="T69" fmla="*/ 216 h 256"/>
                  <a:gd name="T70" fmla="*/ 0 w 863"/>
                  <a:gd name="T71" fmla="*/ 230 h 256"/>
                  <a:gd name="T72" fmla="*/ 0 w 863"/>
                  <a:gd name="T73" fmla="*/ 243 h 256"/>
                  <a:gd name="T74" fmla="*/ 4 w 863"/>
                  <a:gd name="T75" fmla="*/ 249 h 256"/>
                  <a:gd name="T76" fmla="*/ 6 w 863"/>
                  <a:gd name="T77" fmla="*/ 256 h 256"/>
                  <a:gd name="T78" fmla="*/ 4 w 863"/>
                  <a:gd name="T79" fmla="*/ 235 h 256"/>
                  <a:gd name="T80" fmla="*/ 4 w 863"/>
                  <a:gd name="T81" fmla="*/ 216 h 256"/>
                  <a:gd name="T82" fmla="*/ 4 w 863"/>
                  <a:gd name="T83" fmla="*/ 196 h 256"/>
                  <a:gd name="T84" fmla="*/ 6 w 863"/>
                  <a:gd name="T85" fmla="*/ 175 h 256"/>
                  <a:gd name="T86" fmla="*/ 10 w 863"/>
                  <a:gd name="T87" fmla="*/ 154 h 256"/>
                  <a:gd name="T88" fmla="*/ 12 w 863"/>
                  <a:gd name="T89" fmla="*/ 133 h 256"/>
                  <a:gd name="T90" fmla="*/ 17 w 863"/>
                  <a:gd name="T91" fmla="*/ 112 h 256"/>
                  <a:gd name="T92" fmla="*/ 23 w 863"/>
                  <a:gd name="T93" fmla="*/ 93 h 256"/>
                  <a:gd name="T94" fmla="*/ 29 w 863"/>
                  <a:gd name="T95" fmla="*/ 74 h 256"/>
                  <a:gd name="T96" fmla="*/ 36 w 863"/>
                  <a:gd name="T97" fmla="*/ 55 h 256"/>
                  <a:gd name="T98" fmla="*/ 34 w 863"/>
                  <a:gd name="T99" fmla="*/ 53 h 256"/>
                  <a:gd name="T100" fmla="*/ 33 w 863"/>
                  <a:gd name="T101" fmla="*/ 51 h 2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63"/>
                  <a:gd name="T154" fmla="*/ 0 h 256"/>
                  <a:gd name="T155" fmla="*/ 863 w 863"/>
                  <a:gd name="T156" fmla="*/ 256 h 2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7" name="Freeform 577">
                <a:extLst>
                  <a:ext uri="{FF2B5EF4-FFF2-40B4-BE49-F238E27FC236}">
                    <a16:creationId xmlns:a16="http://schemas.microsoft.com/office/drawing/2014/main" id="{2F415FCF-792B-4FFD-A78F-4B84EFA008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>
                  <a:gd name="T0" fmla="*/ 860 w 860"/>
                  <a:gd name="T1" fmla="*/ 214 h 262"/>
                  <a:gd name="T2" fmla="*/ 860 w 860"/>
                  <a:gd name="T3" fmla="*/ 207 h 262"/>
                  <a:gd name="T4" fmla="*/ 860 w 860"/>
                  <a:gd name="T5" fmla="*/ 197 h 262"/>
                  <a:gd name="T6" fmla="*/ 856 w 860"/>
                  <a:gd name="T7" fmla="*/ 199 h 262"/>
                  <a:gd name="T8" fmla="*/ 854 w 860"/>
                  <a:gd name="T9" fmla="*/ 199 h 262"/>
                  <a:gd name="T10" fmla="*/ 854 w 860"/>
                  <a:gd name="T11" fmla="*/ 207 h 262"/>
                  <a:gd name="T12" fmla="*/ 854 w 860"/>
                  <a:gd name="T13" fmla="*/ 214 h 262"/>
                  <a:gd name="T14" fmla="*/ 854 w 860"/>
                  <a:gd name="T15" fmla="*/ 224 h 262"/>
                  <a:gd name="T16" fmla="*/ 854 w 860"/>
                  <a:gd name="T17" fmla="*/ 235 h 262"/>
                  <a:gd name="T18" fmla="*/ 856 w 860"/>
                  <a:gd name="T19" fmla="*/ 231 h 262"/>
                  <a:gd name="T20" fmla="*/ 860 w 860"/>
                  <a:gd name="T21" fmla="*/ 230 h 262"/>
                  <a:gd name="T22" fmla="*/ 860 w 860"/>
                  <a:gd name="T23" fmla="*/ 222 h 262"/>
                  <a:gd name="T24" fmla="*/ 860 w 860"/>
                  <a:gd name="T25" fmla="*/ 214 h 262"/>
                  <a:gd name="T26" fmla="*/ 852 w 860"/>
                  <a:gd name="T27" fmla="*/ 140 h 262"/>
                  <a:gd name="T28" fmla="*/ 844 w 860"/>
                  <a:gd name="T29" fmla="*/ 102 h 262"/>
                  <a:gd name="T30" fmla="*/ 833 w 860"/>
                  <a:gd name="T31" fmla="*/ 68 h 262"/>
                  <a:gd name="T32" fmla="*/ 820 w 860"/>
                  <a:gd name="T33" fmla="*/ 32 h 262"/>
                  <a:gd name="T34" fmla="*/ 803 w 860"/>
                  <a:gd name="T35" fmla="*/ 0 h 262"/>
                  <a:gd name="T36" fmla="*/ 801 w 860"/>
                  <a:gd name="T37" fmla="*/ 4 h 262"/>
                  <a:gd name="T38" fmla="*/ 801 w 860"/>
                  <a:gd name="T39" fmla="*/ 6 h 262"/>
                  <a:gd name="T40" fmla="*/ 818 w 860"/>
                  <a:gd name="T41" fmla="*/ 40 h 262"/>
                  <a:gd name="T42" fmla="*/ 831 w 860"/>
                  <a:gd name="T43" fmla="*/ 74 h 262"/>
                  <a:gd name="T44" fmla="*/ 842 w 860"/>
                  <a:gd name="T45" fmla="*/ 110 h 262"/>
                  <a:gd name="T46" fmla="*/ 850 w 860"/>
                  <a:gd name="T47" fmla="*/ 148 h 262"/>
                  <a:gd name="T48" fmla="*/ 852 w 860"/>
                  <a:gd name="T49" fmla="*/ 144 h 262"/>
                  <a:gd name="T50" fmla="*/ 852 w 860"/>
                  <a:gd name="T51" fmla="*/ 140 h 262"/>
                  <a:gd name="T52" fmla="*/ 32 w 860"/>
                  <a:gd name="T53" fmla="*/ 51 h 262"/>
                  <a:gd name="T54" fmla="*/ 25 w 860"/>
                  <a:gd name="T55" fmla="*/ 70 h 262"/>
                  <a:gd name="T56" fmla="*/ 19 w 860"/>
                  <a:gd name="T57" fmla="*/ 89 h 262"/>
                  <a:gd name="T58" fmla="*/ 13 w 860"/>
                  <a:gd name="T59" fmla="*/ 110 h 262"/>
                  <a:gd name="T60" fmla="*/ 8 w 860"/>
                  <a:gd name="T61" fmla="*/ 129 h 262"/>
                  <a:gd name="T62" fmla="*/ 4 w 860"/>
                  <a:gd name="T63" fmla="*/ 150 h 262"/>
                  <a:gd name="T64" fmla="*/ 2 w 860"/>
                  <a:gd name="T65" fmla="*/ 171 h 262"/>
                  <a:gd name="T66" fmla="*/ 0 w 860"/>
                  <a:gd name="T67" fmla="*/ 192 h 262"/>
                  <a:gd name="T68" fmla="*/ 0 w 860"/>
                  <a:gd name="T69" fmla="*/ 214 h 262"/>
                  <a:gd name="T70" fmla="*/ 0 w 860"/>
                  <a:gd name="T71" fmla="*/ 231 h 262"/>
                  <a:gd name="T72" fmla="*/ 2 w 860"/>
                  <a:gd name="T73" fmla="*/ 247 h 262"/>
                  <a:gd name="T74" fmla="*/ 4 w 860"/>
                  <a:gd name="T75" fmla="*/ 254 h 262"/>
                  <a:gd name="T76" fmla="*/ 8 w 860"/>
                  <a:gd name="T77" fmla="*/ 262 h 262"/>
                  <a:gd name="T78" fmla="*/ 6 w 860"/>
                  <a:gd name="T79" fmla="*/ 237 h 262"/>
                  <a:gd name="T80" fmla="*/ 4 w 860"/>
                  <a:gd name="T81" fmla="*/ 214 h 262"/>
                  <a:gd name="T82" fmla="*/ 6 w 860"/>
                  <a:gd name="T83" fmla="*/ 194 h 262"/>
                  <a:gd name="T84" fmla="*/ 6 w 860"/>
                  <a:gd name="T85" fmla="*/ 173 h 262"/>
                  <a:gd name="T86" fmla="*/ 10 w 860"/>
                  <a:gd name="T87" fmla="*/ 152 h 262"/>
                  <a:gd name="T88" fmla="*/ 13 w 860"/>
                  <a:gd name="T89" fmla="*/ 131 h 262"/>
                  <a:gd name="T90" fmla="*/ 17 w 860"/>
                  <a:gd name="T91" fmla="*/ 112 h 262"/>
                  <a:gd name="T92" fmla="*/ 23 w 860"/>
                  <a:gd name="T93" fmla="*/ 91 h 262"/>
                  <a:gd name="T94" fmla="*/ 29 w 860"/>
                  <a:gd name="T95" fmla="*/ 72 h 262"/>
                  <a:gd name="T96" fmla="*/ 36 w 860"/>
                  <a:gd name="T97" fmla="*/ 55 h 262"/>
                  <a:gd name="T98" fmla="*/ 34 w 860"/>
                  <a:gd name="T99" fmla="*/ 53 h 262"/>
                  <a:gd name="T100" fmla="*/ 32 w 860"/>
                  <a:gd name="T101" fmla="*/ 51 h 26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60"/>
                  <a:gd name="T154" fmla="*/ 0 h 262"/>
                  <a:gd name="T155" fmla="*/ 860 w 860"/>
                  <a:gd name="T156" fmla="*/ 262 h 26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8" name="Freeform 578">
                <a:extLst>
                  <a:ext uri="{FF2B5EF4-FFF2-40B4-BE49-F238E27FC236}">
                    <a16:creationId xmlns:a16="http://schemas.microsoft.com/office/drawing/2014/main" id="{2CC44A7D-86C0-4347-8707-1559BB7A7F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>
                  <a:gd name="T0" fmla="*/ 856 w 856"/>
                  <a:gd name="T1" fmla="*/ 210 h 263"/>
                  <a:gd name="T2" fmla="*/ 856 w 856"/>
                  <a:gd name="T3" fmla="*/ 203 h 263"/>
                  <a:gd name="T4" fmla="*/ 854 w 856"/>
                  <a:gd name="T5" fmla="*/ 195 h 263"/>
                  <a:gd name="T6" fmla="*/ 852 w 856"/>
                  <a:gd name="T7" fmla="*/ 195 h 263"/>
                  <a:gd name="T8" fmla="*/ 850 w 856"/>
                  <a:gd name="T9" fmla="*/ 195 h 263"/>
                  <a:gd name="T10" fmla="*/ 850 w 856"/>
                  <a:gd name="T11" fmla="*/ 203 h 263"/>
                  <a:gd name="T12" fmla="*/ 850 w 856"/>
                  <a:gd name="T13" fmla="*/ 210 h 263"/>
                  <a:gd name="T14" fmla="*/ 850 w 856"/>
                  <a:gd name="T15" fmla="*/ 222 h 263"/>
                  <a:gd name="T16" fmla="*/ 850 w 856"/>
                  <a:gd name="T17" fmla="*/ 233 h 263"/>
                  <a:gd name="T18" fmla="*/ 852 w 856"/>
                  <a:gd name="T19" fmla="*/ 231 h 263"/>
                  <a:gd name="T20" fmla="*/ 854 w 856"/>
                  <a:gd name="T21" fmla="*/ 227 h 263"/>
                  <a:gd name="T22" fmla="*/ 854 w 856"/>
                  <a:gd name="T23" fmla="*/ 220 h 263"/>
                  <a:gd name="T24" fmla="*/ 856 w 856"/>
                  <a:gd name="T25" fmla="*/ 210 h 263"/>
                  <a:gd name="T26" fmla="*/ 850 w 856"/>
                  <a:gd name="T27" fmla="*/ 140 h 263"/>
                  <a:gd name="T28" fmla="*/ 840 w 856"/>
                  <a:gd name="T29" fmla="*/ 102 h 263"/>
                  <a:gd name="T30" fmla="*/ 831 w 856"/>
                  <a:gd name="T31" fmla="*/ 66 h 263"/>
                  <a:gd name="T32" fmla="*/ 816 w 856"/>
                  <a:gd name="T33" fmla="*/ 32 h 263"/>
                  <a:gd name="T34" fmla="*/ 799 w 856"/>
                  <a:gd name="T35" fmla="*/ 0 h 263"/>
                  <a:gd name="T36" fmla="*/ 799 w 856"/>
                  <a:gd name="T37" fmla="*/ 2 h 263"/>
                  <a:gd name="T38" fmla="*/ 797 w 856"/>
                  <a:gd name="T39" fmla="*/ 4 h 263"/>
                  <a:gd name="T40" fmla="*/ 814 w 856"/>
                  <a:gd name="T41" fmla="*/ 38 h 263"/>
                  <a:gd name="T42" fmla="*/ 827 w 856"/>
                  <a:gd name="T43" fmla="*/ 74 h 263"/>
                  <a:gd name="T44" fmla="*/ 839 w 856"/>
                  <a:gd name="T45" fmla="*/ 110 h 263"/>
                  <a:gd name="T46" fmla="*/ 846 w 856"/>
                  <a:gd name="T47" fmla="*/ 148 h 263"/>
                  <a:gd name="T48" fmla="*/ 848 w 856"/>
                  <a:gd name="T49" fmla="*/ 144 h 263"/>
                  <a:gd name="T50" fmla="*/ 850 w 856"/>
                  <a:gd name="T51" fmla="*/ 140 h 263"/>
                  <a:gd name="T52" fmla="*/ 32 w 856"/>
                  <a:gd name="T53" fmla="*/ 49 h 263"/>
                  <a:gd name="T54" fmla="*/ 25 w 856"/>
                  <a:gd name="T55" fmla="*/ 68 h 263"/>
                  <a:gd name="T56" fmla="*/ 19 w 856"/>
                  <a:gd name="T57" fmla="*/ 87 h 263"/>
                  <a:gd name="T58" fmla="*/ 13 w 856"/>
                  <a:gd name="T59" fmla="*/ 106 h 263"/>
                  <a:gd name="T60" fmla="*/ 8 w 856"/>
                  <a:gd name="T61" fmla="*/ 127 h 263"/>
                  <a:gd name="T62" fmla="*/ 6 w 856"/>
                  <a:gd name="T63" fmla="*/ 148 h 263"/>
                  <a:gd name="T64" fmla="*/ 2 w 856"/>
                  <a:gd name="T65" fmla="*/ 169 h 263"/>
                  <a:gd name="T66" fmla="*/ 0 w 856"/>
                  <a:gd name="T67" fmla="*/ 190 h 263"/>
                  <a:gd name="T68" fmla="*/ 0 w 856"/>
                  <a:gd name="T69" fmla="*/ 210 h 263"/>
                  <a:gd name="T70" fmla="*/ 0 w 856"/>
                  <a:gd name="T71" fmla="*/ 229 h 263"/>
                  <a:gd name="T72" fmla="*/ 2 w 856"/>
                  <a:gd name="T73" fmla="*/ 250 h 263"/>
                  <a:gd name="T74" fmla="*/ 6 w 856"/>
                  <a:gd name="T75" fmla="*/ 258 h 263"/>
                  <a:gd name="T76" fmla="*/ 8 w 856"/>
                  <a:gd name="T77" fmla="*/ 263 h 263"/>
                  <a:gd name="T78" fmla="*/ 6 w 856"/>
                  <a:gd name="T79" fmla="*/ 237 h 263"/>
                  <a:gd name="T80" fmla="*/ 6 w 856"/>
                  <a:gd name="T81" fmla="*/ 210 h 263"/>
                  <a:gd name="T82" fmla="*/ 6 w 856"/>
                  <a:gd name="T83" fmla="*/ 190 h 263"/>
                  <a:gd name="T84" fmla="*/ 8 w 856"/>
                  <a:gd name="T85" fmla="*/ 169 h 263"/>
                  <a:gd name="T86" fmla="*/ 10 w 856"/>
                  <a:gd name="T87" fmla="*/ 148 h 263"/>
                  <a:gd name="T88" fmla="*/ 13 w 856"/>
                  <a:gd name="T89" fmla="*/ 129 h 263"/>
                  <a:gd name="T90" fmla="*/ 23 w 856"/>
                  <a:gd name="T91" fmla="*/ 89 h 263"/>
                  <a:gd name="T92" fmla="*/ 36 w 856"/>
                  <a:gd name="T93" fmla="*/ 51 h 263"/>
                  <a:gd name="T94" fmla="*/ 34 w 856"/>
                  <a:gd name="T95" fmla="*/ 51 h 263"/>
                  <a:gd name="T96" fmla="*/ 32 w 856"/>
                  <a:gd name="T97" fmla="*/ 49 h 26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56"/>
                  <a:gd name="T148" fmla="*/ 0 h 263"/>
                  <a:gd name="T149" fmla="*/ 856 w 856"/>
                  <a:gd name="T150" fmla="*/ 263 h 263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9" name="Freeform 579">
                <a:extLst>
                  <a:ext uri="{FF2B5EF4-FFF2-40B4-BE49-F238E27FC236}">
                    <a16:creationId xmlns:a16="http://schemas.microsoft.com/office/drawing/2014/main" id="{B2769F8D-961B-4A41-A9A1-4FC49112C2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>
                  <a:gd name="T0" fmla="*/ 850 w 850"/>
                  <a:gd name="T1" fmla="*/ 208 h 269"/>
                  <a:gd name="T2" fmla="*/ 850 w 850"/>
                  <a:gd name="T3" fmla="*/ 201 h 269"/>
                  <a:gd name="T4" fmla="*/ 850 w 850"/>
                  <a:gd name="T5" fmla="*/ 193 h 269"/>
                  <a:gd name="T6" fmla="*/ 848 w 850"/>
                  <a:gd name="T7" fmla="*/ 193 h 269"/>
                  <a:gd name="T8" fmla="*/ 846 w 850"/>
                  <a:gd name="T9" fmla="*/ 195 h 269"/>
                  <a:gd name="T10" fmla="*/ 846 w 850"/>
                  <a:gd name="T11" fmla="*/ 201 h 269"/>
                  <a:gd name="T12" fmla="*/ 846 w 850"/>
                  <a:gd name="T13" fmla="*/ 208 h 269"/>
                  <a:gd name="T14" fmla="*/ 846 w 850"/>
                  <a:gd name="T15" fmla="*/ 220 h 269"/>
                  <a:gd name="T16" fmla="*/ 846 w 850"/>
                  <a:gd name="T17" fmla="*/ 233 h 269"/>
                  <a:gd name="T18" fmla="*/ 848 w 850"/>
                  <a:gd name="T19" fmla="*/ 231 h 269"/>
                  <a:gd name="T20" fmla="*/ 850 w 850"/>
                  <a:gd name="T21" fmla="*/ 229 h 269"/>
                  <a:gd name="T22" fmla="*/ 850 w 850"/>
                  <a:gd name="T23" fmla="*/ 218 h 269"/>
                  <a:gd name="T24" fmla="*/ 850 w 850"/>
                  <a:gd name="T25" fmla="*/ 208 h 269"/>
                  <a:gd name="T26" fmla="*/ 846 w 850"/>
                  <a:gd name="T27" fmla="*/ 142 h 269"/>
                  <a:gd name="T28" fmla="*/ 838 w 850"/>
                  <a:gd name="T29" fmla="*/ 104 h 269"/>
                  <a:gd name="T30" fmla="*/ 827 w 850"/>
                  <a:gd name="T31" fmla="*/ 68 h 269"/>
                  <a:gd name="T32" fmla="*/ 814 w 850"/>
                  <a:gd name="T33" fmla="*/ 34 h 269"/>
                  <a:gd name="T34" fmla="*/ 797 w 850"/>
                  <a:gd name="T35" fmla="*/ 0 h 269"/>
                  <a:gd name="T36" fmla="*/ 795 w 850"/>
                  <a:gd name="T37" fmla="*/ 2 h 269"/>
                  <a:gd name="T38" fmla="*/ 793 w 850"/>
                  <a:gd name="T39" fmla="*/ 5 h 269"/>
                  <a:gd name="T40" fmla="*/ 810 w 850"/>
                  <a:gd name="T41" fmla="*/ 40 h 269"/>
                  <a:gd name="T42" fmla="*/ 825 w 850"/>
                  <a:gd name="T43" fmla="*/ 76 h 269"/>
                  <a:gd name="T44" fmla="*/ 835 w 850"/>
                  <a:gd name="T45" fmla="*/ 112 h 269"/>
                  <a:gd name="T46" fmla="*/ 842 w 850"/>
                  <a:gd name="T47" fmla="*/ 151 h 269"/>
                  <a:gd name="T48" fmla="*/ 844 w 850"/>
                  <a:gd name="T49" fmla="*/ 146 h 269"/>
                  <a:gd name="T50" fmla="*/ 846 w 850"/>
                  <a:gd name="T51" fmla="*/ 142 h 269"/>
                  <a:gd name="T52" fmla="*/ 32 w 850"/>
                  <a:gd name="T53" fmla="*/ 49 h 269"/>
                  <a:gd name="T54" fmla="*/ 25 w 850"/>
                  <a:gd name="T55" fmla="*/ 66 h 269"/>
                  <a:gd name="T56" fmla="*/ 19 w 850"/>
                  <a:gd name="T57" fmla="*/ 85 h 269"/>
                  <a:gd name="T58" fmla="*/ 13 w 850"/>
                  <a:gd name="T59" fmla="*/ 106 h 269"/>
                  <a:gd name="T60" fmla="*/ 9 w 850"/>
                  <a:gd name="T61" fmla="*/ 125 h 269"/>
                  <a:gd name="T62" fmla="*/ 6 w 850"/>
                  <a:gd name="T63" fmla="*/ 146 h 269"/>
                  <a:gd name="T64" fmla="*/ 2 w 850"/>
                  <a:gd name="T65" fmla="*/ 167 h 269"/>
                  <a:gd name="T66" fmla="*/ 2 w 850"/>
                  <a:gd name="T67" fmla="*/ 188 h 269"/>
                  <a:gd name="T68" fmla="*/ 0 w 850"/>
                  <a:gd name="T69" fmla="*/ 208 h 269"/>
                  <a:gd name="T70" fmla="*/ 2 w 850"/>
                  <a:gd name="T71" fmla="*/ 231 h 269"/>
                  <a:gd name="T72" fmla="*/ 4 w 850"/>
                  <a:gd name="T73" fmla="*/ 256 h 269"/>
                  <a:gd name="T74" fmla="*/ 6 w 850"/>
                  <a:gd name="T75" fmla="*/ 261 h 269"/>
                  <a:gd name="T76" fmla="*/ 9 w 850"/>
                  <a:gd name="T77" fmla="*/ 269 h 269"/>
                  <a:gd name="T78" fmla="*/ 8 w 850"/>
                  <a:gd name="T79" fmla="*/ 254 h 269"/>
                  <a:gd name="T80" fmla="*/ 6 w 850"/>
                  <a:gd name="T81" fmla="*/ 239 h 269"/>
                  <a:gd name="T82" fmla="*/ 6 w 850"/>
                  <a:gd name="T83" fmla="*/ 224 h 269"/>
                  <a:gd name="T84" fmla="*/ 6 w 850"/>
                  <a:gd name="T85" fmla="*/ 208 h 269"/>
                  <a:gd name="T86" fmla="*/ 6 w 850"/>
                  <a:gd name="T87" fmla="*/ 188 h 269"/>
                  <a:gd name="T88" fmla="*/ 8 w 850"/>
                  <a:gd name="T89" fmla="*/ 167 h 269"/>
                  <a:gd name="T90" fmla="*/ 9 w 850"/>
                  <a:gd name="T91" fmla="*/ 148 h 269"/>
                  <a:gd name="T92" fmla="*/ 13 w 850"/>
                  <a:gd name="T93" fmla="*/ 127 h 269"/>
                  <a:gd name="T94" fmla="*/ 23 w 850"/>
                  <a:gd name="T95" fmla="*/ 89 h 269"/>
                  <a:gd name="T96" fmla="*/ 36 w 850"/>
                  <a:gd name="T97" fmla="*/ 51 h 269"/>
                  <a:gd name="T98" fmla="*/ 34 w 850"/>
                  <a:gd name="T99" fmla="*/ 49 h 269"/>
                  <a:gd name="T100" fmla="*/ 32 w 850"/>
                  <a:gd name="T101" fmla="*/ 49 h 26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50"/>
                  <a:gd name="T154" fmla="*/ 0 h 269"/>
                  <a:gd name="T155" fmla="*/ 850 w 850"/>
                  <a:gd name="T156" fmla="*/ 269 h 26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" name="Freeform 580">
                <a:extLst>
                  <a:ext uri="{FF2B5EF4-FFF2-40B4-BE49-F238E27FC236}">
                    <a16:creationId xmlns:a16="http://schemas.microsoft.com/office/drawing/2014/main" id="{B4EF404C-7FAA-4AA4-A12B-ABD84411AB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>
                  <a:gd name="T0" fmla="*/ 844 w 844"/>
                  <a:gd name="T1" fmla="*/ 206 h 275"/>
                  <a:gd name="T2" fmla="*/ 844 w 844"/>
                  <a:gd name="T3" fmla="*/ 199 h 275"/>
                  <a:gd name="T4" fmla="*/ 844 w 844"/>
                  <a:gd name="T5" fmla="*/ 191 h 275"/>
                  <a:gd name="T6" fmla="*/ 842 w 844"/>
                  <a:gd name="T7" fmla="*/ 193 h 275"/>
                  <a:gd name="T8" fmla="*/ 840 w 844"/>
                  <a:gd name="T9" fmla="*/ 193 h 275"/>
                  <a:gd name="T10" fmla="*/ 840 w 844"/>
                  <a:gd name="T11" fmla="*/ 199 h 275"/>
                  <a:gd name="T12" fmla="*/ 840 w 844"/>
                  <a:gd name="T13" fmla="*/ 206 h 275"/>
                  <a:gd name="T14" fmla="*/ 840 w 844"/>
                  <a:gd name="T15" fmla="*/ 220 h 275"/>
                  <a:gd name="T16" fmla="*/ 838 w 844"/>
                  <a:gd name="T17" fmla="*/ 233 h 275"/>
                  <a:gd name="T18" fmla="*/ 842 w 844"/>
                  <a:gd name="T19" fmla="*/ 231 h 275"/>
                  <a:gd name="T20" fmla="*/ 844 w 844"/>
                  <a:gd name="T21" fmla="*/ 229 h 275"/>
                  <a:gd name="T22" fmla="*/ 844 w 844"/>
                  <a:gd name="T23" fmla="*/ 218 h 275"/>
                  <a:gd name="T24" fmla="*/ 844 w 844"/>
                  <a:gd name="T25" fmla="*/ 206 h 275"/>
                  <a:gd name="T26" fmla="*/ 840 w 844"/>
                  <a:gd name="T27" fmla="*/ 144 h 275"/>
                  <a:gd name="T28" fmla="*/ 833 w 844"/>
                  <a:gd name="T29" fmla="*/ 106 h 275"/>
                  <a:gd name="T30" fmla="*/ 821 w 844"/>
                  <a:gd name="T31" fmla="*/ 70 h 275"/>
                  <a:gd name="T32" fmla="*/ 808 w 844"/>
                  <a:gd name="T33" fmla="*/ 34 h 275"/>
                  <a:gd name="T34" fmla="*/ 791 w 844"/>
                  <a:gd name="T35" fmla="*/ 0 h 275"/>
                  <a:gd name="T36" fmla="*/ 789 w 844"/>
                  <a:gd name="T37" fmla="*/ 3 h 275"/>
                  <a:gd name="T38" fmla="*/ 789 w 844"/>
                  <a:gd name="T39" fmla="*/ 5 h 275"/>
                  <a:gd name="T40" fmla="*/ 806 w 844"/>
                  <a:gd name="T41" fmla="*/ 40 h 275"/>
                  <a:gd name="T42" fmla="*/ 819 w 844"/>
                  <a:gd name="T43" fmla="*/ 76 h 275"/>
                  <a:gd name="T44" fmla="*/ 829 w 844"/>
                  <a:gd name="T45" fmla="*/ 113 h 275"/>
                  <a:gd name="T46" fmla="*/ 836 w 844"/>
                  <a:gd name="T47" fmla="*/ 153 h 275"/>
                  <a:gd name="T48" fmla="*/ 838 w 844"/>
                  <a:gd name="T49" fmla="*/ 149 h 275"/>
                  <a:gd name="T50" fmla="*/ 840 w 844"/>
                  <a:gd name="T51" fmla="*/ 144 h 275"/>
                  <a:gd name="T52" fmla="*/ 30 w 844"/>
                  <a:gd name="T53" fmla="*/ 47 h 275"/>
                  <a:gd name="T54" fmla="*/ 17 w 844"/>
                  <a:gd name="T55" fmla="*/ 85 h 275"/>
                  <a:gd name="T56" fmla="*/ 7 w 844"/>
                  <a:gd name="T57" fmla="*/ 125 h 275"/>
                  <a:gd name="T58" fmla="*/ 4 w 844"/>
                  <a:gd name="T59" fmla="*/ 144 h 275"/>
                  <a:gd name="T60" fmla="*/ 2 w 844"/>
                  <a:gd name="T61" fmla="*/ 165 h 275"/>
                  <a:gd name="T62" fmla="*/ 0 w 844"/>
                  <a:gd name="T63" fmla="*/ 186 h 275"/>
                  <a:gd name="T64" fmla="*/ 0 w 844"/>
                  <a:gd name="T65" fmla="*/ 206 h 275"/>
                  <a:gd name="T66" fmla="*/ 0 w 844"/>
                  <a:gd name="T67" fmla="*/ 233 h 275"/>
                  <a:gd name="T68" fmla="*/ 2 w 844"/>
                  <a:gd name="T69" fmla="*/ 259 h 275"/>
                  <a:gd name="T70" fmla="*/ 5 w 844"/>
                  <a:gd name="T71" fmla="*/ 267 h 275"/>
                  <a:gd name="T72" fmla="*/ 9 w 844"/>
                  <a:gd name="T73" fmla="*/ 275 h 275"/>
                  <a:gd name="T74" fmla="*/ 7 w 844"/>
                  <a:gd name="T75" fmla="*/ 258 h 275"/>
                  <a:gd name="T76" fmla="*/ 5 w 844"/>
                  <a:gd name="T77" fmla="*/ 240 h 275"/>
                  <a:gd name="T78" fmla="*/ 4 w 844"/>
                  <a:gd name="T79" fmla="*/ 223 h 275"/>
                  <a:gd name="T80" fmla="*/ 4 w 844"/>
                  <a:gd name="T81" fmla="*/ 206 h 275"/>
                  <a:gd name="T82" fmla="*/ 4 w 844"/>
                  <a:gd name="T83" fmla="*/ 186 h 275"/>
                  <a:gd name="T84" fmla="*/ 5 w 844"/>
                  <a:gd name="T85" fmla="*/ 165 h 275"/>
                  <a:gd name="T86" fmla="*/ 7 w 844"/>
                  <a:gd name="T87" fmla="*/ 146 h 275"/>
                  <a:gd name="T88" fmla="*/ 11 w 844"/>
                  <a:gd name="T89" fmla="*/ 127 h 275"/>
                  <a:gd name="T90" fmla="*/ 21 w 844"/>
                  <a:gd name="T91" fmla="*/ 89 h 275"/>
                  <a:gd name="T92" fmla="*/ 34 w 844"/>
                  <a:gd name="T93" fmla="*/ 51 h 275"/>
                  <a:gd name="T94" fmla="*/ 32 w 844"/>
                  <a:gd name="T95" fmla="*/ 49 h 275"/>
                  <a:gd name="T96" fmla="*/ 30 w 844"/>
                  <a:gd name="T97" fmla="*/ 47 h 27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44"/>
                  <a:gd name="T148" fmla="*/ 0 h 275"/>
                  <a:gd name="T149" fmla="*/ 844 w 844"/>
                  <a:gd name="T150" fmla="*/ 275 h 27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" name="Freeform 581">
                <a:extLst>
                  <a:ext uri="{FF2B5EF4-FFF2-40B4-BE49-F238E27FC236}">
                    <a16:creationId xmlns:a16="http://schemas.microsoft.com/office/drawing/2014/main" id="{D56B8366-D705-4B1E-B9EB-BD9CE3607F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>
                  <a:gd name="T0" fmla="*/ 840 w 840"/>
                  <a:gd name="T1" fmla="*/ 203 h 279"/>
                  <a:gd name="T2" fmla="*/ 840 w 840"/>
                  <a:gd name="T3" fmla="*/ 196 h 279"/>
                  <a:gd name="T4" fmla="*/ 840 w 840"/>
                  <a:gd name="T5" fmla="*/ 190 h 279"/>
                  <a:gd name="T6" fmla="*/ 838 w 840"/>
                  <a:gd name="T7" fmla="*/ 190 h 279"/>
                  <a:gd name="T8" fmla="*/ 834 w 840"/>
                  <a:gd name="T9" fmla="*/ 190 h 279"/>
                  <a:gd name="T10" fmla="*/ 834 w 840"/>
                  <a:gd name="T11" fmla="*/ 198 h 279"/>
                  <a:gd name="T12" fmla="*/ 834 w 840"/>
                  <a:gd name="T13" fmla="*/ 203 h 279"/>
                  <a:gd name="T14" fmla="*/ 834 w 840"/>
                  <a:gd name="T15" fmla="*/ 219 h 279"/>
                  <a:gd name="T16" fmla="*/ 834 w 840"/>
                  <a:gd name="T17" fmla="*/ 234 h 279"/>
                  <a:gd name="T18" fmla="*/ 836 w 840"/>
                  <a:gd name="T19" fmla="*/ 230 h 279"/>
                  <a:gd name="T20" fmla="*/ 840 w 840"/>
                  <a:gd name="T21" fmla="*/ 228 h 279"/>
                  <a:gd name="T22" fmla="*/ 840 w 840"/>
                  <a:gd name="T23" fmla="*/ 215 h 279"/>
                  <a:gd name="T24" fmla="*/ 840 w 840"/>
                  <a:gd name="T25" fmla="*/ 203 h 279"/>
                  <a:gd name="T26" fmla="*/ 836 w 840"/>
                  <a:gd name="T27" fmla="*/ 146 h 279"/>
                  <a:gd name="T28" fmla="*/ 829 w 840"/>
                  <a:gd name="T29" fmla="*/ 107 h 279"/>
                  <a:gd name="T30" fmla="*/ 819 w 840"/>
                  <a:gd name="T31" fmla="*/ 71 h 279"/>
                  <a:gd name="T32" fmla="*/ 804 w 840"/>
                  <a:gd name="T33" fmla="*/ 35 h 279"/>
                  <a:gd name="T34" fmla="*/ 787 w 840"/>
                  <a:gd name="T35" fmla="*/ 0 h 279"/>
                  <a:gd name="T36" fmla="*/ 787 w 840"/>
                  <a:gd name="T37" fmla="*/ 2 h 279"/>
                  <a:gd name="T38" fmla="*/ 785 w 840"/>
                  <a:gd name="T39" fmla="*/ 4 h 279"/>
                  <a:gd name="T40" fmla="*/ 802 w 840"/>
                  <a:gd name="T41" fmla="*/ 40 h 279"/>
                  <a:gd name="T42" fmla="*/ 815 w 840"/>
                  <a:gd name="T43" fmla="*/ 76 h 279"/>
                  <a:gd name="T44" fmla="*/ 821 w 840"/>
                  <a:gd name="T45" fmla="*/ 95 h 279"/>
                  <a:gd name="T46" fmla="*/ 825 w 840"/>
                  <a:gd name="T47" fmla="*/ 114 h 279"/>
                  <a:gd name="T48" fmla="*/ 829 w 840"/>
                  <a:gd name="T49" fmla="*/ 133 h 279"/>
                  <a:gd name="T50" fmla="*/ 832 w 840"/>
                  <a:gd name="T51" fmla="*/ 154 h 279"/>
                  <a:gd name="T52" fmla="*/ 834 w 840"/>
                  <a:gd name="T53" fmla="*/ 150 h 279"/>
                  <a:gd name="T54" fmla="*/ 836 w 840"/>
                  <a:gd name="T55" fmla="*/ 146 h 279"/>
                  <a:gd name="T56" fmla="*/ 30 w 840"/>
                  <a:gd name="T57" fmla="*/ 46 h 279"/>
                  <a:gd name="T58" fmla="*/ 17 w 840"/>
                  <a:gd name="T59" fmla="*/ 84 h 279"/>
                  <a:gd name="T60" fmla="*/ 7 w 840"/>
                  <a:gd name="T61" fmla="*/ 122 h 279"/>
                  <a:gd name="T62" fmla="*/ 3 w 840"/>
                  <a:gd name="T63" fmla="*/ 143 h 279"/>
                  <a:gd name="T64" fmla="*/ 2 w 840"/>
                  <a:gd name="T65" fmla="*/ 162 h 279"/>
                  <a:gd name="T66" fmla="*/ 0 w 840"/>
                  <a:gd name="T67" fmla="*/ 183 h 279"/>
                  <a:gd name="T68" fmla="*/ 0 w 840"/>
                  <a:gd name="T69" fmla="*/ 203 h 279"/>
                  <a:gd name="T70" fmla="*/ 0 w 840"/>
                  <a:gd name="T71" fmla="*/ 219 h 279"/>
                  <a:gd name="T72" fmla="*/ 0 w 840"/>
                  <a:gd name="T73" fmla="*/ 234 h 279"/>
                  <a:gd name="T74" fmla="*/ 2 w 840"/>
                  <a:gd name="T75" fmla="*/ 249 h 279"/>
                  <a:gd name="T76" fmla="*/ 3 w 840"/>
                  <a:gd name="T77" fmla="*/ 264 h 279"/>
                  <a:gd name="T78" fmla="*/ 7 w 840"/>
                  <a:gd name="T79" fmla="*/ 272 h 279"/>
                  <a:gd name="T80" fmla="*/ 11 w 840"/>
                  <a:gd name="T81" fmla="*/ 279 h 279"/>
                  <a:gd name="T82" fmla="*/ 7 w 840"/>
                  <a:gd name="T83" fmla="*/ 260 h 279"/>
                  <a:gd name="T84" fmla="*/ 5 w 840"/>
                  <a:gd name="T85" fmla="*/ 241 h 279"/>
                  <a:gd name="T86" fmla="*/ 3 w 840"/>
                  <a:gd name="T87" fmla="*/ 222 h 279"/>
                  <a:gd name="T88" fmla="*/ 3 w 840"/>
                  <a:gd name="T89" fmla="*/ 203 h 279"/>
                  <a:gd name="T90" fmla="*/ 5 w 840"/>
                  <a:gd name="T91" fmla="*/ 164 h 279"/>
                  <a:gd name="T92" fmla="*/ 11 w 840"/>
                  <a:gd name="T93" fmla="*/ 124 h 279"/>
                  <a:gd name="T94" fmla="*/ 21 w 840"/>
                  <a:gd name="T95" fmla="*/ 86 h 279"/>
                  <a:gd name="T96" fmla="*/ 34 w 840"/>
                  <a:gd name="T97" fmla="*/ 50 h 279"/>
                  <a:gd name="T98" fmla="*/ 32 w 840"/>
                  <a:gd name="T99" fmla="*/ 48 h 279"/>
                  <a:gd name="T100" fmla="*/ 30 w 840"/>
                  <a:gd name="T101" fmla="*/ 46 h 27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40"/>
                  <a:gd name="T154" fmla="*/ 0 h 279"/>
                  <a:gd name="T155" fmla="*/ 840 w 840"/>
                  <a:gd name="T156" fmla="*/ 279 h 27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" name="Freeform 582">
                <a:extLst>
                  <a:ext uri="{FF2B5EF4-FFF2-40B4-BE49-F238E27FC236}">
                    <a16:creationId xmlns:a16="http://schemas.microsoft.com/office/drawing/2014/main" id="{E8BB3F24-1157-4094-ABB3-F24F27DDCA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>
                  <a:gd name="T0" fmla="*/ 836 w 836"/>
                  <a:gd name="T1" fmla="*/ 201 h 283"/>
                  <a:gd name="T2" fmla="*/ 836 w 836"/>
                  <a:gd name="T3" fmla="*/ 194 h 283"/>
                  <a:gd name="T4" fmla="*/ 836 w 836"/>
                  <a:gd name="T5" fmla="*/ 188 h 283"/>
                  <a:gd name="T6" fmla="*/ 832 w 836"/>
                  <a:gd name="T7" fmla="*/ 188 h 283"/>
                  <a:gd name="T8" fmla="*/ 830 w 836"/>
                  <a:gd name="T9" fmla="*/ 190 h 283"/>
                  <a:gd name="T10" fmla="*/ 830 w 836"/>
                  <a:gd name="T11" fmla="*/ 196 h 283"/>
                  <a:gd name="T12" fmla="*/ 830 w 836"/>
                  <a:gd name="T13" fmla="*/ 201 h 283"/>
                  <a:gd name="T14" fmla="*/ 830 w 836"/>
                  <a:gd name="T15" fmla="*/ 217 h 283"/>
                  <a:gd name="T16" fmla="*/ 830 w 836"/>
                  <a:gd name="T17" fmla="*/ 234 h 283"/>
                  <a:gd name="T18" fmla="*/ 832 w 836"/>
                  <a:gd name="T19" fmla="*/ 232 h 283"/>
                  <a:gd name="T20" fmla="*/ 834 w 836"/>
                  <a:gd name="T21" fmla="*/ 228 h 283"/>
                  <a:gd name="T22" fmla="*/ 836 w 836"/>
                  <a:gd name="T23" fmla="*/ 215 h 283"/>
                  <a:gd name="T24" fmla="*/ 836 w 836"/>
                  <a:gd name="T25" fmla="*/ 201 h 283"/>
                  <a:gd name="T26" fmla="*/ 832 w 836"/>
                  <a:gd name="T27" fmla="*/ 148 h 283"/>
                  <a:gd name="T28" fmla="*/ 825 w 836"/>
                  <a:gd name="T29" fmla="*/ 108 h 283"/>
                  <a:gd name="T30" fmla="*/ 815 w 836"/>
                  <a:gd name="T31" fmla="*/ 71 h 283"/>
                  <a:gd name="T32" fmla="*/ 802 w 836"/>
                  <a:gd name="T33" fmla="*/ 35 h 283"/>
                  <a:gd name="T34" fmla="*/ 785 w 836"/>
                  <a:gd name="T35" fmla="*/ 0 h 283"/>
                  <a:gd name="T36" fmla="*/ 783 w 836"/>
                  <a:gd name="T37" fmla="*/ 2 h 283"/>
                  <a:gd name="T38" fmla="*/ 781 w 836"/>
                  <a:gd name="T39" fmla="*/ 4 h 283"/>
                  <a:gd name="T40" fmla="*/ 798 w 836"/>
                  <a:gd name="T41" fmla="*/ 40 h 283"/>
                  <a:gd name="T42" fmla="*/ 811 w 836"/>
                  <a:gd name="T43" fmla="*/ 78 h 283"/>
                  <a:gd name="T44" fmla="*/ 817 w 836"/>
                  <a:gd name="T45" fmla="*/ 97 h 283"/>
                  <a:gd name="T46" fmla="*/ 823 w 836"/>
                  <a:gd name="T47" fmla="*/ 116 h 283"/>
                  <a:gd name="T48" fmla="*/ 827 w 836"/>
                  <a:gd name="T49" fmla="*/ 135 h 283"/>
                  <a:gd name="T50" fmla="*/ 829 w 836"/>
                  <a:gd name="T51" fmla="*/ 156 h 283"/>
                  <a:gd name="T52" fmla="*/ 830 w 836"/>
                  <a:gd name="T53" fmla="*/ 152 h 283"/>
                  <a:gd name="T54" fmla="*/ 832 w 836"/>
                  <a:gd name="T55" fmla="*/ 148 h 283"/>
                  <a:gd name="T56" fmla="*/ 30 w 836"/>
                  <a:gd name="T57" fmla="*/ 46 h 283"/>
                  <a:gd name="T58" fmla="*/ 17 w 836"/>
                  <a:gd name="T59" fmla="*/ 84 h 283"/>
                  <a:gd name="T60" fmla="*/ 7 w 836"/>
                  <a:gd name="T61" fmla="*/ 122 h 283"/>
                  <a:gd name="T62" fmla="*/ 3 w 836"/>
                  <a:gd name="T63" fmla="*/ 141 h 283"/>
                  <a:gd name="T64" fmla="*/ 1 w 836"/>
                  <a:gd name="T65" fmla="*/ 160 h 283"/>
                  <a:gd name="T66" fmla="*/ 0 w 836"/>
                  <a:gd name="T67" fmla="*/ 181 h 283"/>
                  <a:gd name="T68" fmla="*/ 0 w 836"/>
                  <a:gd name="T69" fmla="*/ 201 h 283"/>
                  <a:gd name="T70" fmla="*/ 0 w 836"/>
                  <a:gd name="T71" fmla="*/ 218 h 283"/>
                  <a:gd name="T72" fmla="*/ 1 w 836"/>
                  <a:gd name="T73" fmla="*/ 235 h 283"/>
                  <a:gd name="T74" fmla="*/ 3 w 836"/>
                  <a:gd name="T75" fmla="*/ 253 h 283"/>
                  <a:gd name="T76" fmla="*/ 5 w 836"/>
                  <a:gd name="T77" fmla="*/ 270 h 283"/>
                  <a:gd name="T78" fmla="*/ 7 w 836"/>
                  <a:gd name="T79" fmla="*/ 273 h 283"/>
                  <a:gd name="T80" fmla="*/ 11 w 836"/>
                  <a:gd name="T81" fmla="*/ 279 h 283"/>
                  <a:gd name="T82" fmla="*/ 11 w 836"/>
                  <a:gd name="T83" fmla="*/ 281 h 283"/>
                  <a:gd name="T84" fmla="*/ 13 w 836"/>
                  <a:gd name="T85" fmla="*/ 283 h 283"/>
                  <a:gd name="T86" fmla="*/ 9 w 836"/>
                  <a:gd name="T87" fmla="*/ 264 h 283"/>
                  <a:gd name="T88" fmla="*/ 7 w 836"/>
                  <a:gd name="T89" fmla="*/ 243 h 283"/>
                  <a:gd name="T90" fmla="*/ 5 w 836"/>
                  <a:gd name="T91" fmla="*/ 222 h 283"/>
                  <a:gd name="T92" fmla="*/ 3 w 836"/>
                  <a:gd name="T93" fmla="*/ 201 h 283"/>
                  <a:gd name="T94" fmla="*/ 5 w 836"/>
                  <a:gd name="T95" fmla="*/ 162 h 283"/>
                  <a:gd name="T96" fmla="*/ 11 w 836"/>
                  <a:gd name="T97" fmla="*/ 124 h 283"/>
                  <a:gd name="T98" fmla="*/ 20 w 836"/>
                  <a:gd name="T99" fmla="*/ 86 h 283"/>
                  <a:gd name="T100" fmla="*/ 32 w 836"/>
                  <a:gd name="T101" fmla="*/ 50 h 283"/>
                  <a:gd name="T102" fmla="*/ 32 w 836"/>
                  <a:gd name="T103" fmla="*/ 48 h 283"/>
                  <a:gd name="T104" fmla="*/ 30 w 836"/>
                  <a:gd name="T105" fmla="*/ 46 h 28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36"/>
                  <a:gd name="T160" fmla="*/ 0 h 283"/>
                  <a:gd name="T161" fmla="*/ 836 w 836"/>
                  <a:gd name="T162" fmla="*/ 283 h 28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" name="Freeform 583">
                <a:extLst>
                  <a:ext uri="{FF2B5EF4-FFF2-40B4-BE49-F238E27FC236}">
                    <a16:creationId xmlns:a16="http://schemas.microsoft.com/office/drawing/2014/main" id="{D218EA7A-5D4F-428D-99C5-65E9B158B4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>
                  <a:gd name="T0" fmla="*/ 831 w 831"/>
                  <a:gd name="T1" fmla="*/ 199 h 288"/>
                  <a:gd name="T2" fmla="*/ 831 w 831"/>
                  <a:gd name="T3" fmla="*/ 194 h 288"/>
                  <a:gd name="T4" fmla="*/ 831 w 831"/>
                  <a:gd name="T5" fmla="*/ 186 h 288"/>
                  <a:gd name="T6" fmla="*/ 829 w 831"/>
                  <a:gd name="T7" fmla="*/ 188 h 288"/>
                  <a:gd name="T8" fmla="*/ 828 w 831"/>
                  <a:gd name="T9" fmla="*/ 188 h 288"/>
                  <a:gd name="T10" fmla="*/ 828 w 831"/>
                  <a:gd name="T11" fmla="*/ 194 h 288"/>
                  <a:gd name="T12" fmla="*/ 828 w 831"/>
                  <a:gd name="T13" fmla="*/ 199 h 288"/>
                  <a:gd name="T14" fmla="*/ 828 w 831"/>
                  <a:gd name="T15" fmla="*/ 216 h 288"/>
                  <a:gd name="T16" fmla="*/ 826 w 831"/>
                  <a:gd name="T17" fmla="*/ 233 h 288"/>
                  <a:gd name="T18" fmla="*/ 829 w 831"/>
                  <a:gd name="T19" fmla="*/ 232 h 288"/>
                  <a:gd name="T20" fmla="*/ 831 w 831"/>
                  <a:gd name="T21" fmla="*/ 230 h 288"/>
                  <a:gd name="T22" fmla="*/ 831 w 831"/>
                  <a:gd name="T23" fmla="*/ 215 h 288"/>
                  <a:gd name="T24" fmla="*/ 831 w 831"/>
                  <a:gd name="T25" fmla="*/ 199 h 288"/>
                  <a:gd name="T26" fmla="*/ 829 w 831"/>
                  <a:gd name="T27" fmla="*/ 150 h 288"/>
                  <a:gd name="T28" fmla="*/ 826 w 831"/>
                  <a:gd name="T29" fmla="*/ 129 h 288"/>
                  <a:gd name="T30" fmla="*/ 822 w 831"/>
                  <a:gd name="T31" fmla="*/ 110 h 288"/>
                  <a:gd name="T32" fmla="*/ 818 w 831"/>
                  <a:gd name="T33" fmla="*/ 91 h 288"/>
                  <a:gd name="T34" fmla="*/ 812 w 831"/>
                  <a:gd name="T35" fmla="*/ 72 h 288"/>
                  <a:gd name="T36" fmla="*/ 799 w 831"/>
                  <a:gd name="T37" fmla="*/ 36 h 288"/>
                  <a:gd name="T38" fmla="*/ 782 w 831"/>
                  <a:gd name="T39" fmla="*/ 0 h 288"/>
                  <a:gd name="T40" fmla="*/ 780 w 831"/>
                  <a:gd name="T41" fmla="*/ 2 h 288"/>
                  <a:gd name="T42" fmla="*/ 780 w 831"/>
                  <a:gd name="T43" fmla="*/ 4 h 288"/>
                  <a:gd name="T44" fmla="*/ 780 w 831"/>
                  <a:gd name="T45" fmla="*/ 4 h 288"/>
                  <a:gd name="T46" fmla="*/ 780 w 831"/>
                  <a:gd name="T47" fmla="*/ 6 h 288"/>
                  <a:gd name="T48" fmla="*/ 788 w 831"/>
                  <a:gd name="T49" fmla="*/ 23 h 288"/>
                  <a:gd name="T50" fmla="*/ 795 w 831"/>
                  <a:gd name="T51" fmla="*/ 40 h 288"/>
                  <a:gd name="T52" fmla="*/ 803 w 831"/>
                  <a:gd name="T53" fmla="*/ 59 h 288"/>
                  <a:gd name="T54" fmla="*/ 810 w 831"/>
                  <a:gd name="T55" fmla="*/ 78 h 288"/>
                  <a:gd name="T56" fmla="*/ 814 w 831"/>
                  <a:gd name="T57" fmla="*/ 99 h 288"/>
                  <a:gd name="T58" fmla="*/ 820 w 831"/>
                  <a:gd name="T59" fmla="*/ 118 h 288"/>
                  <a:gd name="T60" fmla="*/ 824 w 831"/>
                  <a:gd name="T61" fmla="*/ 139 h 288"/>
                  <a:gd name="T62" fmla="*/ 826 w 831"/>
                  <a:gd name="T63" fmla="*/ 158 h 288"/>
                  <a:gd name="T64" fmla="*/ 828 w 831"/>
                  <a:gd name="T65" fmla="*/ 154 h 288"/>
                  <a:gd name="T66" fmla="*/ 829 w 831"/>
                  <a:gd name="T67" fmla="*/ 150 h 288"/>
                  <a:gd name="T68" fmla="*/ 31 w 831"/>
                  <a:gd name="T69" fmla="*/ 46 h 288"/>
                  <a:gd name="T70" fmla="*/ 18 w 831"/>
                  <a:gd name="T71" fmla="*/ 82 h 288"/>
                  <a:gd name="T72" fmla="*/ 8 w 831"/>
                  <a:gd name="T73" fmla="*/ 120 h 288"/>
                  <a:gd name="T74" fmla="*/ 2 w 831"/>
                  <a:gd name="T75" fmla="*/ 160 h 288"/>
                  <a:gd name="T76" fmla="*/ 0 w 831"/>
                  <a:gd name="T77" fmla="*/ 199 h 288"/>
                  <a:gd name="T78" fmla="*/ 0 w 831"/>
                  <a:gd name="T79" fmla="*/ 218 h 288"/>
                  <a:gd name="T80" fmla="*/ 2 w 831"/>
                  <a:gd name="T81" fmla="*/ 237 h 288"/>
                  <a:gd name="T82" fmla="*/ 4 w 831"/>
                  <a:gd name="T83" fmla="*/ 256 h 288"/>
                  <a:gd name="T84" fmla="*/ 8 w 831"/>
                  <a:gd name="T85" fmla="*/ 275 h 288"/>
                  <a:gd name="T86" fmla="*/ 8 w 831"/>
                  <a:gd name="T87" fmla="*/ 275 h 288"/>
                  <a:gd name="T88" fmla="*/ 10 w 831"/>
                  <a:gd name="T89" fmla="*/ 277 h 288"/>
                  <a:gd name="T90" fmla="*/ 12 w 831"/>
                  <a:gd name="T91" fmla="*/ 283 h 288"/>
                  <a:gd name="T92" fmla="*/ 16 w 831"/>
                  <a:gd name="T93" fmla="*/ 288 h 288"/>
                  <a:gd name="T94" fmla="*/ 12 w 831"/>
                  <a:gd name="T95" fmla="*/ 268 h 288"/>
                  <a:gd name="T96" fmla="*/ 8 w 831"/>
                  <a:gd name="T97" fmla="*/ 245 h 288"/>
                  <a:gd name="T98" fmla="*/ 6 w 831"/>
                  <a:gd name="T99" fmla="*/ 222 h 288"/>
                  <a:gd name="T100" fmla="*/ 6 w 831"/>
                  <a:gd name="T101" fmla="*/ 199 h 288"/>
                  <a:gd name="T102" fmla="*/ 8 w 831"/>
                  <a:gd name="T103" fmla="*/ 160 h 288"/>
                  <a:gd name="T104" fmla="*/ 12 w 831"/>
                  <a:gd name="T105" fmla="*/ 122 h 288"/>
                  <a:gd name="T106" fmla="*/ 21 w 831"/>
                  <a:gd name="T107" fmla="*/ 86 h 288"/>
                  <a:gd name="T108" fmla="*/ 33 w 831"/>
                  <a:gd name="T109" fmla="*/ 50 h 288"/>
                  <a:gd name="T110" fmla="*/ 31 w 831"/>
                  <a:gd name="T111" fmla="*/ 48 h 288"/>
                  <a:gd name="T112" fmla="*/ 31 w 831"/>
                  <a:gd name="T113" fmla="*/ 46 h 28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31"/>
                  <a:gd name="T172" fmla="*/ 0 h 288"/>
                  <a:gd name="T173" fmla="*/ 831 w 831"/>
                  <a:gd name="T174" fmla="*/ 288 h 28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4" name="Freeform 584">
                <a:extLst>
                  <a:ext uri="{FF2B5EF4-FFF2-40B4-BE49-F238E27FC236}">
                    <a16:creationId xmlns:a16="http://schemas.microsoft.com/office/drawing/2014/main" id="{90E254F4-5EDB-406C-9C3F-EA62753472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>
                  <a:gd name="T0" fmla="*/ 827 w 827"/>
                  <a:gd name="T1" fmla="*/ 214 h 311"/>
                  <a:gd name="T2" fmla="*/ 827 w 827"/>
                  <a:gd name="T3" fmla="*/ 209 h 311"/>
                  <a:gd name="T4" fmla="*/ 827 w 827"/>
                  <a:gd name="T5" fmla="*/ 203 h 311"/>
                  <a:gd name="T6" fmla="*/ 826 w 827"/>
                  <a:gd name="T7" fmla="*/ 203 h 311"/>
                  <a:gd name="T8" fmla="*/ 824 w 827"/>
                  <a:gd name="T9" fmla="*/ 205 h 311"/>
                  <a:gd name="T10" fmla="*/ 824 w 827"/>
                  <a:gd name="T11" fmla="*/ 209 h 311"/>
                  <a:gd name="T12" fmla="*/ 824 w 827"/>
                  <a:gd name="T13" fmla="*/ 214 h 311"/>
                  <a:gd name="T14" fmla="*/ 824 w 827"/>
                  <a:gd name="T15" fmla="*/ 233 h 311"/>
                  <a:gd name="T16" fmla="*/ 822 w 827"/>
                  <a:gd name="T17" fmla="*/ 252 h 311"/>
                  <a:gd name="T18" fmla="*/ 824 w 827"/>
                  <a:gd name="T19" fmla="*/ 248 h 311"/>
                  <a:gd name="T20" fmla="*/ 827 w 827"/>
                  <a:gd name="T21" fmla="*/ 247 h 311"/>
                  <a:gd name="T22" fmla="*/ 827 w 827"/>
                  <a:gd name="T23" fmla="*/ 230 h 311"/>
                  <a:gd name="T24" fmla="*/ 827 w 827"/>
                  <a:gd name="T25" fmla="*/ 214 h 311"/>
                  <a:gd name="T26" fmla="*/ 826 w 827"/>
                  <a:gd name="T27" fmla="*/ 169 h 311"/>
                  <a:gd name="T28" fmla="*/ 824 w 827"/>
                  <a:gd name="T29" fmla="*/ 148 h 311"/>
                  <a:gd name="T30" fmla="*/ 820 w 827"/>
                  <a:gd name="T31" fmla="*/ 129 h 311"/>
                  <a:gd name="T32" fmla="*/ 814 w 827"/>
                  <a:gd name="T33" fmla="*/ 110 h 311"/>
                  <a:gd name="T34" fmla="*/ 808 w 827"/>
                  <a:gd name="T35" fmla="*/ 91 h 311"/>
                  <a:gd name="T36" fmla="*/ 795 w 827"/>
                  <a:gd name="T37" fmla="*/ 53 h 311"/>
                  <a:gd name="T38" fmla="*/ 778 w 827"/>
                  <a:gd name="T39" fmla="*/ 17 h 311"/>
                  <a:gd name="T40" fmla="*/ 778 w 827"/>
                  <a:gd name="T41" fmla="*/ 19 h 311"/>
                  <a:gd name="T42" fmla="*/ 778 w 827"/>
                  <a:gd name="T43" fmla="*/ 19 h 311"/>
                  <a:gd name="T44" fmla="*/ 776 w 827"/>
                  <a:gd name="T45" fmla="*/ 21 h 311"/>
                  <a:gd name="T46" fmla="*/ 776 w 827"/>
                  <a:gd name="T47" fmla="*/ 23 h 311"/>
                  <a:gd name="T48" fmla="*/ 784 w 827"/>
                  <a:gd name="T49" fmla="*/ 40 h 311"/>
                  <a:gd name="T50" fmla="*/ 793 w 827"/>
                  <a:gd name="T51" fmla="*/ 59 h 311"/>
                  <a:gd name="T52" fmla="*/ 801 w 827"/>
                  <a:gd name="T53" fmla="*/ 78 h 311"/>
                  <a:gd name="T54" fmla="*/ 807 w 827"/>
                  <a:gd name="T55" fmla="*/ 97 h 311"/>
                  <a:gd name="T56" fmla="*/ 812 w 827"/>
                  <a:gd name="T57" fmla="*/ 116 h 311"/>
                  <a:gd name="T58" fmla="*/ 816 w 827"/>
                  <a:gd name="T59" fmla="*/ 137 h 311"/>
                  <a:gd name="T60" fmla="*/ 820 w 827"/>
                  <a:gd name="T61" fmla="*/ 157 h 311"/>
                  <a:gd name="T62" fmla="*/ 822 w 827"/>
                  <a:gd name="T63" fmla="*/ 178 h 311"/>
                  <a:gd name="T64" fmla="*/ 824 w 827"/>
                  <a:gd name="T65" fmla="*/ 173 h 311"/>
                  <a:gd name="T66" fmla="*/ 826 w 827"/>
                  <a:gd name="T67" fmla="*/ 169 h 311"/>
                  <a:gd name="T68" fmla="*/ 29 w 827"/>
                  <a:gd name="T69" fmla="*/ 63 h 311"/>
                  <a:gd name="T70" fmla="*/ 17 w 827"/>
                  <a:gd name="T71" fmla="*/ 99 h 311"/>
                  <a:gd name="T72" fmla="*/ 8 w 827"/>
                  <a:gd name="T73" fmla="*/ 137 h 311"/>
                  <a:gd name="T74" fmla="*/ 2 w 827"/>
                  <a:gd name="T75" fmla="*/ 175 h 311"/>
                  <a:gd name="T76" fmla="*/ 0 w 827"/>
                  <a:gd name="T77" fmla="*/ 214 h 311"/>
                  <a:gd name="T78" fmla="*/ 2 w 827"/>
                  <a:gd name="T79" fmla="*/ 235 h 311"/>
                  <a:gd name="T80" fmla="*/ 4 w 827"/>
                  <a:gd name="T81" fmla="*/ 256 h 311"/>
                  <a:gd name="T82" fmla="*/ 6 w 827"/>
                  <a:gd name="T83" fmla="*/ 277 h 311"/>
                  <a:gd name="T84" fmla="*/ 10 w 827"/>
                  <a:gd name="T85" fmla="*/ 296 h 311"/>
                  <a:gd name="T86" fmla="*/ 14 w 827"/>
                  <a:gd name="T87" fmla="*/ 303 h 311"/>
                  <a:gd name="T88" fmla="*/ 17 w 827"/>
                  <a:gd name="T89" fmla="*/ 311 h 311"/>
                  <a:gd name="T90" fmla="*/ 12 w 827"/>
                  <a:gd name="T91" fmla="*/ 286 h 311"/>
                  <a:gd name="T92" fmla="*/ 8 w 827"/>
                  <a:gd name="T93" fmla="*/ 264 h 311"/>
                  <a:gd name="T94" fmla="*/ 6 w 827"/>
                  <a:gd name="T95" fmla="*/ 239 h 311"/>
                  <a:gd name="T96" fmla="*/ 6 w 827"/>
                  <a:gd name="T97" fmla="*/ 214 h 311"/>
                  <a:gd name="T98" fmla="*/ 8 w 827"/>
                  <a:gd name="T99" fmla="*/ 175 h 311"/>
                  <a:gd name="T100" fmla="*/ 14 w 827"/>
                  <a:gd name="T101" fmla="*/ 139 h 311"/>
                  <a:gd name="T102" fmla="*/ 21 w 827"/>
                  <a:gd name="T103" fmla="*/ 101 h 311"/>
                  <a:gd name="T104" fmla="*/ 33 w 827"/>
                  <a:gd name="T105" fmla="*/ 66 h 311"/>
                  <a:gd name="T106" fmla="*/ 31 w 827"/>
                  <a:gd name="T107" fmla="*/ 65 h 311"/>
                  <a:gd name="T108" fmla="*/ 29 w 827"/>
                  <a:gd name="T109" fmla="*/ 63 h 311"/>
                  <a:gd name="T110" fmla="*/ 765 w 827"/>
                  <a:gd name="T111" fmla="*/ 2 h 311"/>
                  <a:gd name="T112" fmla="*/ 765 w 827"/>
                  <a:gd name="T113" fmla="*/ 2 h 311"/>
                  <a:gd name="T114" fmla="*/ 765 w 827"/>
                  <a:gd name="T115" fmla="*/ 0 h 311"/>
                  <a:gd name="T116" fmla="*/ 765 w 827"/>
                  <a:gd name="T117" fmla="*/ 2 h 311"/>
                  <a:gd name="T118" fmla="*/ 765 w 827"/>
                  <a:gd name="T119" fmla="*/ 2 h 311"/>
                  <a:gd name="T120" fmla="*/ 765 w 827"/>
                  <a:gd name="T121" fmla="*/ 2 h 311"/>
                  <a:gd name="T122" fmla="*/ 765 w 827"/>
                  <a:gd name="T123" fmla="*/ 2 h 31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27"/>
                  <a:gd name="T187" fmla="*/ 0 h 311"/>
                  <a:gd name="T188" fmla="*/ 827 w 827"/>
                  <a:gd name="T189" fmla="*/ 311 h 31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" name="Freeform 585">
                <a:extLst>
                  <a:ext uri="{FF2B5EF4-FFF2-40B4-BE49-F238E27FC236}">
                    <a16:creationId xmlns:a16="http://schemas.microsoft.com/office/drawing/2014/main" id="{D4923811-08F1-49E6-883A-C86BEDE916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>
                  <a:gd name="T0" fmla="*/ 822 w 822"/>
                  <a:gd name="T1" fmla="*/ 209 h 317"/>
                  <a:gd name="T2" fmla="*/ 820 w 822"/>
                  <a:gd name="T3" fmla="*/ 205 h 317"/>
                  <a:gd name="T4" fmla="*/ 818 w 822"/>
                  <a:gd name="T5" fmla="*/ 209 h 317"/>
                  <a:gd name="T6" fmla="*/ 816 w 822"/>
                  <a:gd name="T7" fmla="*/ 235 h 317"/>
                  <a:gd name="T8" fmla="*/ 818 w 822"/>
                  <a:gd name="T9" fmla="*/ 252 h 317"/>
                  <a:gd name="T10" fmla="*/ 822 w 822"/>
                  <a:gd name="T11" fmla="*/ 231 h 317"/>
                  <a:gd name="T12" fmla="*/ 820 w 822"/>
                  <a:gd name="T13" fmla="*/ 173 h 317"/>
                  <a:gd name="T14" fmla="*/ 814 w 822"/>
                  <a:gd name="T15" fmla="*/ 133 h 317"/>
                  <a:gd name="T16" fmla="*/ 804 w 822"/>
                  <a:gd name="T17" fmla="*/ 93 h 317"/>
                  <a:gd name="T18" fmla="*/ 789 w 822"/>
                  <a:gd name="T19" fmla="*/ 55 h 317"/>
                  <a:gd name="T20" fmla="*/ 774 w 822"/>
                  <a:gd name="T21" fmla="*/ 21 h 317"/>
                  <a:gd name="T22" fmla="*/ 770 w 822"/>
                  <a:gd name="T23" fmla="*/ 25 h 317"/>
                  <a:gd name="T24" fmla="*/ 787 w 822"/>
                  <a:gd name="T25" fmla="*/ 61 h 317"/>
                  <a:gd name="T26" fmla="*/ 801 w 822"/>
                  <a:gd name="T27" fmla="*/ 101 h 317"/>
                  <a:gd name="T28" fmla="*/ 810 w 822"/>
                  <a:gd name="T29" fmla="*/ 140 h 317"/>
                  <a:gd name="T30" fmla="*/ 816 w 822"/>
                  <a:gd name="T31" fmla="*/ 182 h 317"/>
                  <a:gd name="T32" fmla="*/ 820 w 822"/>
                  <a:gd name="T33" fmla="*/ 173 h 317"/>
                  <a:gd name="T34" fmla="*/ 15 w 822"/>
                  <a:gd name="T35" fmla="*/ 101 h 317"/>
                  <a:gd name="T36" fmla="*/ 2 w 822"/>
                  <a:gd name="T37" fmla="*/ 175 h 317"/>
                  <a:gd name="T38" fmla="*/ 0 w 822"/>
                  <a:gd name="T39" fmla="*/ 237 h 317"/>
                  <a:gd name="T40" fmla="*/ 6 w 822"/>
                  <a:gd name="T41" fmla="*/ 283 h 317"/>
                  <a:gd name="T42" fmla="*/ 13 w 822"/>
                  <a:gd name="T43" fmla="*/ 311 h 317"/>
                  <a:gd name="T44" fmla="*/ 12 w 822"/>
                  <a:gd name="T45" fmla="*/ 292 h 317"/>
                  <a:gd name="T46" fmla="*/ 6 w 822"/>
                  <a:gd name="T47" fmla="*/ 241 h 317"/>
                  <a:gd name="T48" fmla="*/ 6 w 822"/>
                  <a:gd name="T49" fmla="*/ 176 h 317"/>
                  <a:gd name="T50" fmla="*/ 19 w 822"/>
                  <a:gd name="T51" fmla="*/ 102 h 317"/>
                  <a:gd name="T52" fmla="*/ 29 w 822"/>
                  <a:gd name="T53" fmla="*/ 66 h 317"/>
                  <a:gd name="T54" fmla="*/ 759 w 822"/>
                  <a:gd name="T55" fmla="*/ 4 h 317"/>
                  <a:gd name="T56" fmla="*/ 759 w 822"/>
                  <a:gd name="T57" fmla="*/ 4 h 317"/>
                  <a:gd name="T58" fmla="*/ 759 w 822"/>
                  <a:gd name="T59" fmla="*/ 4 h 317"/>
                  <a:gd name="T60" fmla="*/ 761 w 822"/>
                  <a:gd name="T61" fmla="*/ 0 h 317"/>
                  <a:gd name="T62" fmla="*/ 759 w 822"/>
                  <a:gd name="T63" fmla="*/ 6 h 317"/>
                  <a:gd name="T64" fmla="*/ 759 w 822"/>
                  <a:gd name="T65" fmla="*/ 4 h 31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22"/>
                  <a:gd name="T100" fmla="*/ 0 h 317"/>
                  <a:gd name="T101" fmla="*/ 822 w 822"/>
                  <a:gd name="T102" fmla="*/ 317 h 31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6" name="Freeform 586">
                <a:extLst>
                  <a:ext uri="{FF2B5EF4-FFF2-40B4-BE49-F238E27FC236}">
                    <a16:creationId xmlns:a16="http://schemas.microsoft.com/office/drawing/2014/main" id="{26152498-E8CF-4287-9CBE-C7EDC07C61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>
                  <a:gd name="T0" fmla="*/ 818 w 818"/>
                  <a:gd name="T1" fmla="*/ 207 h 322"/>
                  <a:gd name="T2" fmla="*/ 816 w 818"/>
                  <a:gd name="T3" fmla="*/ 203 h 322"/>
                  <a:gd name="T4" fmla="*/ 812 w 818"/>
                  <a:gd name="T5" fmla="*/ 209 h 322"/>
                  <a:gd name="T6" fmla="*/ 812 w 818"/>
                  <a:gd name="T7" fmla="*/ 233 h 322"/>
                  <a:gd name="T8" fmla="*/ 814 w 818"/>
                  <a:gd name="T9" fmla="*/ 252 h 322"/>
                  <a:gd name="T10" fmla="*/ 818 w 818"/>
                  <a:gd name="T11" fmla="*/ 231 h 322"/>
                  <a:gd name="T12" fmla="*/ 816 w 818"/>
                  <a:gd name="T13" fmla="*/ 176 h 322"/>
                  <a:gd name="T14" fmla="*/ 810 w 818"/>
                  <a:gd name="T15" fmla="*/ 135 h 322"/>
                  <a:gd name="T16" fmla="*/ 801 w 818"/>
                  <a:gd name="T17" fmla="*/ 95 h 322"/>
                  <a:gd name="T18" fmla="*/ 787 w 818"/>
                  <a:gd name="T19" fmla="*/ 57 h 322"/>
                  <a:gd name="T20" fmla="*/ 770 w 818"/>
                  <a:gd name="T21" fmla="*/ 21 h 322"/>
                  <a:gd name="T22" fmla="*/ 766 w 818"/>
                  <a:gd name="T23" fmla="*/ 25 h 322"/>
                  <a:gd name="T24" fmla="*/ 783 w 818"/>
                  <a:gd name="T25" fmla="*/ 63 h 322"/>
                  <a:gd name="T26" fmla="*/ 797 w 818"/>
                  <a:gd name="T27" fmla="*/ 100 h 322"/>
                  <a:gd name="T28" fmla="*/ 806 w 818"/>
                  <a:gd name="T29" fmla="*/ 142 h 322"/>
                  <a:gd name="T30" fmla="*/ 812 w 818"/>
                  <a:gd name="T31" fmla="*/ 184 h 322"/>
                  <a:gd name="T32" fmla="*/ 816 w 818"/>
                  <a:gd name="T33" fmla="*/ 176 h 322"/>
                  <a:gd name="T34" fmla="*/ 759 w 818"/>
                  <a:gd name="T35" fmla="*/ 0 h 322"/>
                  <a:gd name="T36" fmla="*/ 759 w 818"/>
                  <a:gd name="T37" fmla="*/ 0 h 322"/>
                  <a:gd name="T38" fmla="*/ 757 w 818"/>
                  <a:gd name="T39" fmla="*/ 2 h 322"/>
                  <a:gd name="T40" fmla="*/ 757 w 818"/>
                  <a:gd name="T41" fmla="*/ 2 h 322"/>
                  <a:gd name="T42" fmla="*/ 757 w 818"/>
                  <a:gd name="T43" fmla="*/ 4 h 322"/>
                  <a:gd name="T44" fmla="*/ 755 w 818"/>
                  <a:gd name="T45" fmla="*/ 4 h 322"/>
                  <a:gd name="T46" fmla="*/ 755 w 818"/>
                  <a:gd name="T47" fmla="*/ 6 h 322"/>
                  <a:gd name="T48" fmla="*/ 757 w 818"/>
                  <a:gd name="T49" fmla="*/ 6 h 322"/>
                  <a:gd name="T50" fmla="*/ 759 w 818"/>
                  <a:gd name="T51" fmla="*/ 4 h 322"/>
                  <a:gd name="T52" fmla="*/ 27 w 818"/>
                  <a:gd name="T53" fmla="*/ 64 h 322"/>
                  <a:gd name="T54" fmla="*/ 8 w 818"/>
                  <a:gd name="T55" fmla="*/ 137 h 322"/>
                  <a:gd name="T56" fmla="*/ 0 w 818"/>
                  <a:gd name="T57" fmla="*/ 212 h 322"/>
                  <a:gd name="T58" fmla="*/ 2 w 818"/>
                  <a:gd name="T59" fmla="*/ 262 h 322"/>
                  <a:gd name="T60" fmla="*/ 11 w 818"/>
                  <a:gd name="T61" fmla="*/ 309 h 322"/>
                  <a:gd name="T62" fmla="*/ 19 w 818"/>
                  <a:gd name="T63" fmla="*/ 322 h 322"/>
                  <a:gd name="T64" fmla="*/ 8 w 818"/>
                  <a:gd name="T65" fmla="*/ 269 h 322"/>
                  <a:gd name="T66" fmla="*/ 4 w 818"/>
                  <a:gd name="T67" fmla="*/ 212 h 322"/>
                  <a:gd name="T68" fmla="*/ 11 w 818"/>
                  <a:gd name="T69" fmla="*/ 138 h 322"/>
                  <a:gd name="T70" fmla="*/ 30 w 818"/>
                  <a:gd name="T71" fmla="*/ 68 h 322"/>
                  <a:gd name="T72" fmla="*/ 27 w 818"/>
                  <a:gd name="T73" fmla="*/ 64 h 32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18"/>
                  <a:gd name="T112" fmla="*/ 0 h 322"/>
                  <a:gd name="T113" fmla="*/ 818 w 818"/>
                  <a:gd name="T114" fmla="*/ 322 h 32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7" name="Freeform 587">
                <a:extLst>
                  <a:ext uri="{FF2B5EF4-FFF2-40B4-BE49-F238E27FC236}">
                    <a16:creationId xmlns:a16="http://schemas.microsoft.com/office/drawing/2014/main" id="{333A1BEE-8B2A-4444-99AC-CBA83344D7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>
                  <a:gd name="T0" fmla="*/ 814 w 814"/>
                  <a:gd name="T1" fmla="*/ 205 h 328"/>
                  <a:gd name="T2" fmla="*/ 810 w 814"/>
                  <a:gd name="T3" fmla="*/ 203 h 328"/>
                  <a:gd name="T4" fmla="*/ 808 w 814"/>
                  <a:gd name="T5" fmla="*/ 207 h 328"/>
                  <a:gd name="T6" fmla="*/ 808 w 814"/>
                  <a:gd name="T7" fmla="*/ 233 h 328"/>
                  <a:gd name="T8" fmla="*/ 808 w 814"/>
                  <a:gd name="T9" fmla="*/ 254 h 328"/>
                  <a:gd name="T10" fmla="*/ 812 w 814"/>
                  <a:gd name="T11" fmla="*/ 231 h 328"/>
                  <a:gd name="T12" fmla="*/ 812 w 814"/>
                  <a:gd name="T13" fmla="*/ 178 h 328"/>
                  <a:gd name="T14" fmla="*/ 806 w 814"/>
                  <a:gd name="T15" fmla="*/ 136 h 328"/>
                  <a:gd name="T16" fmla="*/ 797 w 814"/>
                  <a:gd name="T17" fmla="*/ 97 h 328"/>
                  <a:gd name="T18" fmla="*/ 783 w 814"/>
                  <a:gd name="T19" fmla="*/ 57 h 328"/>
                  <a:gd name="T20" fmla="*/ 766 w 814"/>
                  <a:gd name="T21" fmla="*/ 21 h 328"/>
                  <a:gd name="T22" fmla="*/ 763 w 814"/>
                  <a:gd name="T23" fmla="*/ 25 h 328"/>
                  <a:gd name="T24" fmla="*/ 780 w 814"/>
                  <a:gd name="T25" fmla="*/ 62 h 328"/>
                  <a:gd name="T26" fmla="*/ 793 w 814"/>
                  <a:gd name="T27" fmla="*/ 102 h 328"/>
                  <a:gd name="T28" fmla="*/ 802 w 814"/>
                  <a:gd name="T29" fmla="*/ 144 h 328"/>
                  <a:gd name="T30" fmla="*/ 808 w 814"/>
                  <a:gd name="T31" fmla="*/ 186 h 328"/>
                  <a:gd name="T32" fmla="*/ 812 w 814"/>
                  <a:gd name="T33" fmla="*/ 178 h 328"/>
                  <a:gd name="T34" fmla="*/ 755 w 814"/>
                  <a:gd name="T35" fmla="*/ 2 h 328"/>
                  <a:gd name="T36" fmla="*/ 755 w 814"/>
                  <a:gd name="T37" fmla="*/ 0 h 328"/>
                  <a:gd name="T38" fmla="*/ 755 w 814"/>
                  <a:gd name="T39" fmla="*/ 2 h 328"/>
                  <a:gd name="T40" fmla="*/ 753 w 814"/>
                  <a:gd name="T41" fmla="*/ 4 h 328"/>
                  <a:gd name="T42" fmla="*/ 753 w 814"/>
                  <a:gd name="T43" fmla="*/ 4 h 328"/>
                  <a:gd name="T44" fmla="*/ 753 w 814"/>
                  <a:gd name="T45" fmla="*/ 6 h 328"/>
                  <a:gd name="T46" fmla="*/ 753 w 814"/>
                  <a:gd name="T47" fmla="*/ 7 h 328"/>
                  <a:gd name="T48" fmla="*/ 755 w 814"/>
                  <a:gd name="T49" fmla="*/ 4 h 328"/>
                  <a:gd name="T50" fmla="*/ 755 w 814"/>
                  <a:gd name="T51" fmla="*/ 2 h 328"/>
                  <a:gd name="T52" fmla="*/ 15 w 814"/>
                  <a:gd name="T53" fmla="*/ 98 h 328"/>
                  <a:gd name="T54" fmla="*/ 2 w 814"/>
                  <a:gd name="T55" fmla="*/ 172 h 328"/>
                  <a:gd name="T56" fmla="*/ 2 w 814"/>
                  <a:gd name="T57" fmla="*/ 237 h 328"/>
                  <a:gd name="T58" fmla="*/ 8 w 814"/>
                  <a:gd name="T59" fmla="*/ 288 h 328"/>
                  <a:gd name="T60" fmla="*/ 17 w 814"/>
                  <a:gd name="T61" fmla="*/ 320 h 328"/>
                  <a:gd name="T62" fmla="*/ 15 w 814"/>
                  <a:gd name="T63" fmla="*/ 299 h 328"/>
                  <a:gd name="T64" fmla="*/ 6 w 814"/>
                  <a:gd name="T65" fmla="*/ 241 h 328"/>
                  <a:gd name="T66" fmla="*/ 6 w 814"/>
                  <a:gd name="T67" fmla="*/ 172 h 328"/>
                  <a:gd name="T68" fmla="*/ 19 w 814"/>
                  <a:gd name="T69" fmla="*/ 100 h 328"/>
                  <a:gd name="T70" fmla="*/ 28 w 814"/>
                  <a:gd name="T71" fmla="*/ 66 h 32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14"/>
                  <a:gd name="T109" fmla="*/ 0 h 328"/>
                  <a:gd name="T110" fmla="*/ 814 w 814"/>
                  <a:gd name="T111" fmla="*/ 328 h 32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8" name="Freeform 588">
                <a:extLst>
                  <a:ext uri="{FF2B5EF4-FFF2-40B4-BE49-F238E27FC236}">
                    <a16:creationId xmlns:a16="http://schemas.microsoft.com/office/drawing/2014/main" id="{2D72A412-2753-49C1-A973-8D904BF902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>
                  <a:gd name="T0" fmla="*/ 808 w 808"/>
                  <a:gd name="T1" fmla="*/ 205 h 334"/>
                  <a:gd name="T2" fmla="*/ 806 w 808"/>
                  <a:gd name="T3" fmla="*/ 201 h 334"/>
                  <a:gd name="T4" fmla="*/ 804 w 808"/>
                  <a:gd name="T5" fmla="*/ 205 h 334"/>
                  <a:gd name="T6" fmla="*/ 804 w 808"/>
                  <a:gd name="T7" fmla="*/ 233 h 334"/>
                  <a:gd name="T8" fmla="*/ 804 w 808"/>
                  <a:gd name="T9" fmla="*/ 254 h 334"/>
                  <a:gd name="T10" fmla="*/ 808 w 808"/>
                  <a:gd name="T11" fmla="*/ 229 h 334"/>
                  <a:gd name="T12" fmla="*/ 808 w 808"/>
                  <a:gd name="T13" fmla="*/ 180 h 334"/>
                  <a:gd name="T14" fmla="*/ 802 w 808"/>
                  <a:gd name="T15" fmla="*/ 138 h 334"/>
                  <a:gd name="T16" fmla="*/ 793 w 808"/>
                  <a:gd name="T17" fmla="*/ 96 h 334"/>
                  <a:gd name="T18" fmla="*/ 779 w 808"/>
                  <a:gd name="T19" fmla="*/ 59 h 334"/>
                  <a:gd name="T20" fmla="*/ 762 w 808"/>
                  <a:gd name="T21" fmla="*/ 21 h 334"/>
                  <a:gd name="T22" fmla="*/ 761 w 808"/>
                  <a:gd name="T23" fmla="*/ 24 h 334"/>
                  <a:gd name="T24" fmla="*/ 778 w 808"/>
                  <a:gd name="T25" fmla="*/ 62 h 334"/>
                  <a:gd name="T26" fmla="*/ 791 w 808"/>
                  <a:gd name="T27" fmla="*/ 102 h 334"/>
                  <a:gd name="T28" fmla="*/ 798 w 808"/>
                  <a:gd name="T29" fmla="*/ 146 h 334"/>
                  <a:gd name="T30" fmla="*/ 804 w 808"/>
                  <a:gd name="T31" fmla="*/ 188 h 334"/>
                  <a:gd name="T32" fmla="*/ 808 w 808"/>
                  <a:gd name="T33" fmla="*/ 180 h 334"/>
                  <a:gd name="T34" fmla="*/ 751 w 808"/>
                  <a:gd name="T35" fmla="*/ 2 h 334"/>
                  <a:gd name="T36" fmla="*/ 751 w 808"/>
                  <a:gd name="T37" fmla="*/ 2 h 334"/>
                  <a:gd name="T38" fmla="*/ 751 w 808"/>
                  <a:gd name="T39" fmla="*/ 2 h 334"/>
                  <a:gd name="T40" fmla="*/ 749 w 808"/>
                  <a:gd name="T41" fmla="*/ 4 h 334"/>
                  <a:gd name="T42" fmla="*/ 749 w 808"/>
                  <a:gd name="T43" fmla="*/ 4 h 334"/>
                  <a:gd name="T44" fmla="*/ 751 w 808"/>
                  <a:gd name="T45" fmla="*/ 9 h 334"/>
                  <a:gd name="T46" fmla="*/ 753 w 808"/>
                  <a:gd name="T47" fmla="*/ 2 h 334"/>
                  <a:gd name="T48" fmla="*/ 15 w 808"/>
                  <a:gd name="T49" fmla="*/ 98 h 334"/>
                  <a:gd name="T50" fmla="*/ 2 w 808"/>
                  <a:gd name="T51" fmla="*/ 170 h 334"/>
                  <a:gd name="T52" fmla="*/ 2 w 808"/>
                  <a:gd name="T53" fmla="*/ 237 h 334"/>
                  <a:gd name="T54" fmla="*/ 9 w 808"/>
                  <a:gd name="T55" fmla="*/ 292 h 334"/>
                  <a:gd name="T56" fmla="*/ 21 w 808"/>
                  <a:gd name="T57" fmla="*/ 326 h 334"/>
                  <a:gd name="T58" fmla="*/ 17 w 808"/>
                  <a:gd name="T59" fmla="*/ 303 h 334"/>
                  <a:gd name="T60" fmla="*/ 6 w 808"/>
                  <a:gd name="T61" fmla="*/ 241 h 334"/>
                  <a:gd name="T62" fmla="*/ 7 w 808"/>
                  <a:gd name="T63" fmla="*/ 170 h 334"/>
                  <a:gd name="T64" fmla="*/ 19 w 808"/>
                  <a:gd name="T65" fmla="*/ 100 h 334"/>
                  <a:gd name="T66" fmla="*/ 28 w 808"/>
                  <a:gd name="T67" fmla="*/ 66 h 3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08"/>
                  <a:gd name="T103" fmla="*/ 0 h 334"/>
                  <a:gd name="T104" fmla="*/ 808 w 808"/>
                  <a:gd name="T105" fmla="*/ 334 h 3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9" name="Freeform 589">
                <a:extLst>
                  <a:ext uri="{FF2B5EF4-FFF2-40B4-BE49-F238E27FC236}">
                    <a16:creationId xmlns:a16="http://schemas.microsoft.com/office/drawing/2014/main" id="{A540F1F7-20E9-45EC-9DCA-B3AD7CC1C2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>
                  <a:gd name="T0" fmla="*/ 804 w 804"/>
                  <a:gd name="T1" fmla="*/ 201 h 335"/>
                  <a:gd name="T2" fmla="*/ 802 w 804"/>
                  <a:gd name="T3" fmla="*/ 199 h 335"/>
                  <a:gd name="T4" fmla="*/ 800 w 804"/>
                  <a:gd name="T5" fmla="*/ 201 h 335"/>
                  <a:gd name="T6" fmla="*/ 798 w 804"/>
                  <a:gd name="T7" fmla="*/ 231 h 335"/>
                  <a:gd name="T8" fmla="*/ 798 w 804"/>
                  <a:gd name="T9" fmla="*/ 254 h 335"/>
                  <a:gd name="T10" fmla="*/ 804 w 804"/>
                  <a:gd name="T11" fmla="*/ 227 h 335"/>
                  <a:gd name="T12" fmla="*/ 804 w 804"/>
                  <a:gd name="T13" fmla="*/ 180 h 335"/>
                  <a:gd name="T14" fmla="*/ 798 w 804"/>
                  <a:gd name="T15" fmla="*/ 138 h 335"/>
                  <a:gd name="T16" fmla="*/ 789 w 804"/>
                  <a:gd name="T17" fmla="*/ 96 h 335"/>
                  <a:gd name="T18" fmla="*/ 776 w 804"/>
                  <a:gd name="T19" fmla="*/ 56 h 335"/>
                  <a:gd name="T20" fmla="*/ 759 w 804"/>
                  <a:gd name="T21" fmla="*/ 19 h 335"/>
                  <a:gd name="T22" fmla="*/ 757 w 804"/>
                  <a:gd name="T23" fmla="*/ 22 h 335"/>
                  <a:gd name="T24" fmla="*/ 774 w 804"/>
                  <a:gd name="T25" fmla="*/ 62 h 335"/>
                  <a:gd name="T26" fmla="*/ 787 w 804"/>
                  <a:gd name="T27" fmla="*/ 102 h 335"/>
                  <a:gd name="T28" fmla="*/ 795 w 804"/>
                  <a:gd name="T29" fmla="*/ 144 h 335"/>
                  <a:gd name="T30" fmla="*/ 800 w 804"/>
                  <a:gd name="T31" fmla="*/ 189 h 335"/>
                  <a:gd name="T32" fmla="*/ 804 w 804"/>
                  <a:gd name="T33" fmla="*/ 180 h 335"/>
                  <a:gd name="T34" fmla="*/ 749 w 804"/>
                  <a:gd name="T35" fmla="*/ 0 h 335"/>
                  <a:gd name="T36" fmla="*/ 747 w 804"/>
                  <a:gd name="T37" fmla="*/ 0 h 335"/>
                  <a:gd name="T38" fmla="*/ 747 w 804"/>
                  <a:gd name="T39" fmla="*/ 0 h 335"/>
                  <a:gd name="T40" fmla="*/ 747 w 804"/>
                  <a:gd name="T41" fmla="*/ 1 h 335"/>
                  <a:gd name="T42" fmla="*/ 745 w 804"/>
                  <a:gd name="T43" fmla="*/ 3 h 335"/>
                  <a:gd name="T44" fmla="*/ 747 w 804"/>
                  <a:gd name="T45" fmla="*/ 7 h 335"/>
                  <a:gd name="T46" fmla="*/ 749 w 804"/>
                  <a:gd name="T47" fmla="*/ 5 h 335"/>
                  <a:gd name="T48" fmla="*/ 26 w 804"/>
                  <a:gd name="T49" fmla="*/ 62 h 335"/>
                  <a:gd name="T50" fmla="*/ 7 w 804"/>
                  <a:gd name="T51" fmla="*/ 130 h 335"/>
                  <a:gd name="T52" fmla="*/ 0 w 804"/>
                  <a:gd name="T53" fmla="*/ 204 h 335"/>
                  <a:gd name="T54" fmla="*/ 5 w 804"/>
                  <a:gd name="T55" fmla="*/ 265 h 335"/>
                  <a:gd name="T56" fmla="*/ 19 w 804"/>
                  <a:gd name="T57" fmla="*/ 322 h 335"/>
                  <a:gd name="T58" fmla="*/ 28 w 804"/>
                  <a:gd name="T59" fmla="*/ 335 h 335"/>
                  <a:gd name="T60" fmla="*/ 11 w 804"/>
                  <a:gd name="T61" fmla="*/ 273 h 335"/>
                  <a:gd name="T62" fmla="*/ 5 w 804"/>
                  <a:gd name="T63" fmla="*/ 204 h 335"/>
                  <a:gd name="T64" fmla="*/ 11 w 804"/>
                  <a:gd name="T65" fmla="*/ 132 h 335"/>
                  <a:gd name="T66" fmla="*/ 30 w 804"/>
                  <a:gd name="T67" fmla="*/ 64 h 335"/>
                  <a:gd name="T68" fmla="*/ 26 w 804"/>
                  <a:gd name="T69" fmla="*/ 62 h 33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04"/>
                  <a:gd name="T106" fmla="*/ 0 h 335"/>
                  <a:gd name="T107" fmla="*/ 804 w 804"/>
                  <a:gd name="T108" fmla="*/ 335 h 33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0" name="Freeform 590">
                <a:extLst>
                  <a:ext uri="{FF2B5EF4-FFF2-40B4-BE49-F238E27FC236}">
                    <a16:creationId xmlns:a16="http://schemas.microsoft.com/office/drawing/2014/main" id="{BB8AC881-0180-455E-AA44-111B813844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>
                  <a:gd name="T0" fmla="*/ 798 w 798"/>
                  <a:gd name="T1" fmla="*/ 201 h 343"/>
                  <a:gd name="T2" fmla="*/ 796 w 798"/>
                  <a:gd name="T3" fmla="*/ 199 h 343"/>
                  <a:gd name="T4" fmla="*/ 794 w 798"/>
                  <a:gd name="T5" fmla="*/ 202 h 343"/>
                  <a:gd name="T6" fmla="*/ 792 w 798"/>
                  <a:gd name="T7" fmla="*/ 233 h 343"/>
                  <a:gd name="T8" fmla="*/ 792 w 798"/>
                  <a:gd name="T9" fmla="*/ 256 h 343"/>
                  <a:gd name="T10" fmla="*/ 798 w 798"/>
                  <a:gd name="T11" fmla="*/ 229 h 343"/>
                  <a:gd name="T12" fmla="*/ 798 w 798"/>
                  <a:gd name="T13" fmla="*/ 184 h 343"/>
                  <a:gd name="T14" fmla="*/ 792 w 798"/>
                  <a:gd name="T15" fmla="*/ 142 h 343"/>
                  <a:gd name="T16" fmla="*/ 785 w 798"/>
                  <a:gd name="T17" fmla="*/ 98 h 343"/>
                  <a:gd name="T18" fmla="*/ 772 w 798"/>
                  <a:gd name="T19" fmla="*/ 58 h 343"/>
                  <a:gd name="T20" fmla="*/ 755 w 798"/>
                  <a:gd name="T21" fmla="*/ 20 h 343"/>
                  <a:gd name="T22" fmla="*/ 751 w 798"/>
                  <a:gd name="T23" fmla="*/ 24 h 343"/>
                  <a:gd name="T24" fmla="*/ 768 w 798"/>
                  <a:gd name="T25" fmla="*/ 64 h 343"/>
                  <a:gd name="T26" fmla="*/ 781 w 798"/>
                  <a:gd name="T27" fmla="*/ 106 h 343"/>
                  <a:gd name="T28" fmla="*/ 791 w 798"/>
                  <a:gd name="T29" fmla="*/ 147 h 343"/>
                  <a:gd name="T30" fmla="*/ 794 w 798"/>
                  <a:gd name="T31" fmla="*/ 193 h 343"/>
                  <a:gd name="T32" fmla="*/ 798 w 798"/>
                  <a:gd name="T33" fmla="*/ 184 h 343"/>
                  <a:gd name="T34" fmla="*/ 743 w 798"/>
                  <a:gd name="T35" fmla="*/ 3 h 343"/>
                  <a:gd name="T36" fmla="*/ 743 w 798"/>
                  <a:gd name="T37" fmla="*/ 0 h 343"/>
                  <a:gd name="T38" fmla="*/ 743 w 798"/>
                  <a:gd name="T39" fmla="*/ 1 h 343"/>
                  <a:gd name="T40" fmla="*/ 741 w 798"/>
                  <a:gd name="T41" fmla="*/ 3 h 343"/>
                  <a:gd name="T42" fmla="*/ 741 w 798"/>
                  <a:gd name="T43" fmla="*/ 3 h 343"/>
                  <a:gd name="T44" fmla="*/ 741 w 798"/>
                  <a:gd name="T45" fmla="*/ 3 h 343"/>
                  <a:gd name="T46" fmla="*/ 739 w 798"/>
                  <a:gd name="T47" fmla="*/ 5 h 343"/>
                  <a:gd name="T48" fmla="*/ 739 w 798"/>
                  <a:gd name="T49" fmla="*/ 5 h 343"/>
                  <a:gd name="T50" fmla="*/ 745 w 798"/>
                  <a:gd name="T51" fmla="*/ 15 h 343"/>
                  <a:gd name="T52" fmla="*/ 745 w 798"/>
                  <a:gd name="T53" fmla="*/ 5 h 343"/>
                  <a:gd name="T54" fmla="*/ 13 w 798"/>
                  <a:gd name="T55" fmla="*/ 96 h 343"/>
                  <a:gd name="T56" fmla="*/ 1 w 798"/>
                  <a:gd name="T57" fmla="*/ 166 h 343"/>
                  <a:gd name="T58" fmla="*/ 0 w 798"/>
                  <a:gd name="T59" fmla="*/ 237 h 343"/>
                  <a:gd name="T60" fmla="*/ 11 w 798"/>
                  <a:gd name="T61" fmla="*/ 299 h 343"/>
                  <a:gd name="T62" fmla="*/ 24 w 798"/>
                  <a:gd name="T63" fmla="*/ 335 h 343"/>
                  <a:gd name="T64" fmla="*/ 18 w 798"/>
                  <a:gd name="T65" fmla="*/ 311 h 343"/>
                  <a:gd name="T66" fmla="*/ 5 w 798"/>
                  <a:gd name="T67" fmla="*/ 240 h 343"/>
                  <a:gd name="T68" fmla="*/ 5 w 798"/>
                  <a:gd name="T69" fmla="*/ 168 h 343"/>
                  <a:gd name="T70" fmla="*/ 18 w 798"/>
                  <a:gd name="T71" fmla="*/ 100 h 343"/>
                  <a:gd name="T72" fmla="*/ 26 w 798"/>
                  <a:gd name="T73" fmla="*/ 64 h 3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98"/>
                  <a:gd name="T112" fmla="*/ 0 h 343"/>
                  <a:gd name="T113" fmla="*/ 798 w 798"/>
                  <a:gd name="T114" fmla="*/ 343 h 34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1" name="Freeform 591">
                <a:extLst>
                  <a:ext uri="{FF2B5EF4-FFF2-40B4-BE49-F238E27FC236}">
                    <a16:creationId xmlns:a16="http://schemas.microsoft.com/office/drawing/2014/main" id="{2875D730-688A-4C12-9C40-60DC757974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>
                  <a:gd name="T0" fmla="*/ 795 w 795"/>
                  <a:gd name="T1" fmla="*/ 198 h 347"/>
                  <a:gd name="T2" fmla="*/ 791 w 795"/>
                  <a:gd name="T3" fmla="*/ 198 h 347"/>
                  <a:gd name="T4" fmla="*/ 790 w 795"/>
                  <a:gd name="T5" fmla="*/ 199 h 347"/>
                  <a:gd name="T6" fmla="*/ 790 w 795"/>
                  <a:gd name="T7" fmla="*/ 217 h 347"/>
                  <a:gd name="T8" fmla="*/ 788 w 795"/>
                  <a:gd name="T9" fmla="*/ 245 h 347"/>
                  <a:gd name="T10" fmla="*/ 790 w 795"/>
                  <a:gd name="T11" fmla="*/ 256 h 347"/>
                  <a:gd name="T12" fmla="*/ 793 w 795"/>
                  <a:gd name="T13" fmla="*/ 228 h 347"/>
                  <a:gd name="T14" fmla="*/ 795 w 795"/>
                  <a:gd name="T15" fmla="*/ 186 h 347"/>
                  <a:gd name="T16" fmla="*/ 790 w 795"/>
                  <a:gd name="T17" fmla="*/ 141 h 347"/>
                  <a:gd name="T18" fmla="*/ 782 w 795"/>
                  <a:gd name="T19" fmla="*/ 99 h 347"/>
                  <a:gd name="T20" fmla="*/ 769 w 795"/>
                  <a:gd name="T21" fmla="*/ 59 h 347"/>
                  <a:gd name="T22" fmla="*/ 752 w 795"/>
                  <a:gd name="T23" fmla="*/ 19 h 347"/>
                  <a:gd name="T24" fmla="*/ 748 w 795"/>
                  <a:gd name="T25" fmla="*/ 23 h 347"/>
                  <a:gd name="T26" fmla="*/ 765 w 795"/>
                  <a:gd name="T27" fmla="*/ 63 h 347"/>
                  <a:gd name="T28" fmla="*/ 778 w 795"/>
                  <a:gd name="T29" fmla="*/ 105 h 347"/>
                  <a:gd name="T30" fmla="*/ 788 w 795"/>
                  <a:gd name="T31" fmla="*/ 148 h 347"/>
                  <a:gd name="T32" fmla="*/ 790 w 795"/>
                  <a:gd name="T33" fmla="*/ 194 h 347"/>
                  <a:gd name="T34" fmla="*/ 795 w 795"/>
                  <a:gd name="T35" fmla="*/ 186 h 347"/>
                  <a:gd name="T36" fmla="*/ 742 w 795"/>
                  <a:gd name="T37" fmla="*/ 4 h 347"/>
                  <a:gd name="T38" fmla="*/ 740 w 795"/>
                  <a:gd name="T39" fmla="*/ 0 h 347"/>
                  <a:gd name="T40" fmla="*/ 740 w 795"/>
                  <a:gd name="T41" fmla="*/ 0 h 347"/>
                  <a:gd name="T42" fmla="*/ 740 w 795"/>
                  <a:gd name="T43" fmla="*/ 0 h 347"/>
                  <a:gd name="T44" fmla="*/ 738 w 795"/>
                  <a:gd name="T45" fmla="*/ 2 h 347"/>
                  <a:gd name="T46" fmla="*/ 738 w 795"/>
                  <a:gd name="T47" fmla="*/ 2 h 347"/>
                  <a:gd name="T48" fmla="*/ 738 w 795"/>
                  <a:gd name="T49" fmla="*/ 2 h 347"/>
                  <a:gd name="T50" fmla="*/ 738 w 795"/>
                  <a:gd name="T51" fmla="*/ 4 h 347"/>
                  <a:gd name="T52" fmla="*/ 738 w 795"/>
                  <a:gd name="T53" fmla="*/ 4 h 347"/>
                  <a:gd name="T54" fmla="*/ 740 w 795"/>
                  <a:gd name="T55" fmla="*/ 10 h 347"/>
                  <a:gd name="T56" fmla="*/ 744 w 795"/>
                  <a:gd name="T57" fmla="*/ 12 h 347"/>
                  <a:gd name="T58" fmla="*/ 25 w 795"/>
                  <a:gd name="T59" fmla="*/ 61 h 347"/>
                  <a:gd name="T60" fmla="*/ 6 w 795"/>
                  <a:gd name="T61" fmla="*/ 129 h 347"/>
                  <a:gd name="T62" fmla="*/ 0 w 795"/>
                  <a:gd name="T63" fmla="*/ 201 h 347"/>
                  <a:gd name="T64" fmla="*/ 6 w 795"/>
                  <a:gd name="T65" fmla="*/ 270 h 347"/>
                  <a:gd name="T66" fmla="*/ 23 w 795"/>
                  <a:gd name="T67" fmla="*/ 332 h 347"/>
                  <a:gd name="T68" fmla="*/ 33 w 795"/>
                  <a:gd name="T69" fmla="*/ 347 h 347"/>
                  <a:gd name="T70" fmla="*/ 12 w 795"/>
                  <a:gd name="T71" fmla="*/ 277 h 347"/>
                  <a:gd name="T72" fmla="*/ 4 w 795"/>
                  <a:gd name="T73" fmla="*/ 201 h 347"/>
                  <a:gd name="T74" fmla="*/ 12 w 795"/>
                  <a:gd name="T75" fmla="*/ 131 h 347"/>
                  <a:gd name="T76" fmla="*/ 29 w 795"/>
                  <a:gd name="T77" fmla="*/ 65 h 347"/>
                  <a:gd name="T78" fmla="*/ 25 w 795"/>
                  <a:gd name="T79" fmla="*/ 61 h 34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795"/>
                  <a:gd name="T121" fmla="*/ 0 h 347"/>
                  <a:gd name="T122" fmla="*/ 795 w 795"/>
                  <a:gd name="T123" fmla="*/ 347 h 347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2" name="Freeform 592">
                <a:extLst>
                  <a:ext uri="{FF2B5EF4-FFF2-40B4-BE49-F238E27FC236}">
                    <a16:creationId xmlns:a16="http://schemas.microsoft.com/office/drawing/2014/main" id="{5BD171D2-80D8-4933-9454-1DEF4ABF1A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>
                  <a:gd name="T0" fmla="*/ 791 w 791"/>
                  <a:gd name="T1" fmla="*/ 197 h 353"/>
                  <a:gd name="T2" fmla="*/ 788 w 791"/>
                  <a:gd name="T3" fmla="*/ 196 h 353"/>
                  <a:gd name="T4" fmla="*/ 786 w 791"/>
                  <a:gd name="T5" fmla="*/ 197 h 353"/>
                  <a:gd name="T6" fmla="*/ 786 w 791"/>
                  <a:gd name="T7" fmla="*/ 215 h 353"/>
                  <a:gd name="T8" fmla="*/ 784 w 791"/>
                  <a:gd name="T9" fmla="*/ 247 h 353"/>
                  <a:gd name="T10" fmla="*/ 784 w 791"/>
                  <a:gd name="T11" fmla="*/ 258 h 353"/>
                  <a:gd name="T12" fmla="*/ 789 w 791"/>
                  <a:gd name="T13" fmla="*/ 228 h 353"/>
                  <a:gd name="T14" fmla="*/ 791 w 791"/>
                  <a:gd name="T15" fmla="*/ 188 h 353"/>
                  <a:gd name="T16" fmla="*/ 788 w 791"/>
                  <a:gd name="T17" fmla="*/ 142 h 353"/>
                  <a:gd name="T18" fmla="*/ 778 w 791"/>
                  <a:gd name="T19" fmla="*/ 101 h 353"/>
                  <a:gd name="T20" fmla="*/ 765 w 791"/>
                  <a:gd name="T21" fmla="*/ 59 h 353"/>
                  <a:gd name="T22" fmla="*/ 748 w 791"/>
                  <a:gd name="T23" fmla="*/ 19 h 353"/>
                  <a:gd name="T24" fmla="*/ 744 w 791"/>
                  <a:gd name="T25" fmla="*/ 23 h 353"/>
                  <a:gd name="T26" fmla="*/ 761 w 791"/>
                  <a:gd name="T27" fmla="*/ 63 h 353"/>
                  <a:gd name="T28" fmla="*/ 774 w 791"/>
                  <a:gd name="T29" fmla="*/ 106 h 353"/>
                  <a:gd name="T30" fmla="*/ 784 w 791"/>
                  <a:gd name="T31" fmla="*/ 150 h 353"/>
                  <a:gd name="T32" fmla="*/ 786 w 791"/>
                  <a:gd name="T33" fmla="*/ 197 h 353"/>
                  <a:gd name="T34" fmla="*/ 791 w 791"/>
                  <a:gd name="T35" fmla="*/ 188 h 353"/>
                  <a:gd name="T36" fmla="*/ 740 w 791"/>
                  <a:gd name="T37" fmla="*/ 4 h 353"/>
                  <a:gd name="T38" fmla="*/ 736 w 791"/>
                  <a:gd name="T39" fmla="*/ 0 h 353"/>
                  <a:gd name="T40" fmla="*/ 736 w 791"/>
                  <a:gd name="T41" fmla="*/ 0 h 353"/>
                  <a:gd name="T42" fmla="*/ 736 w 791"/>
                  <a:gd name="T43" fmla="*/ 2 h 353"/>
                  <a:gd name="T44" fmla="*/ 736 w 791"/>
                  <a:gd name="T45" fmla="*/ 4 h 353"/>
                  <a:gd name="T46" fmla="*/ 734 w 791"/>
                  <a:gd name="T47" fmla="*/ 4 h 353"/>
                  <a:gd name="T48" fmla="*/ 734 w 791"/>
                  <a:gd name="T49" fmla="*/ 4 h 353"/>
                  <a:gd name="T50" fmla="*/ 738 w 791"/>
                  <a:gd name="T51" fmla="*/ 12 h 353"/>
                  <a:gd name="T52" fmla="*/ 742 w 791"/>
                  <a:gd name="T53" fmla="*/ 15 h 353"/>
                  <a:gd name="T54" fmla="*/ 25 w 791"/>
                  <a:gd name="T55" fmla="*/ 61 h 353"/>
                  <a:gd name="T56" fmla="*/ 6 w 791"/>
                  <a:gd name="T57" fmla="*/ 127 h 353"/>
                  <a:gd name="T58" fmla="*/ 0 w 791"/>
                  <a:gd name="T59" fmla="*/ 199 h 353"/>
                  <a:gd name="T60" fmla="*/ 8 w 791"/>
                  <a:gd name="T61" fmla="*/ 271 h 353"/>
                  <a:gd name="T62" fmla="*/ 25 w 791"/>
                  <a:gd name="T63" fmla="*/ 338 h 353"/>
                  <a:gd name="T64" fmla="*/ 36 w 791"/>
                  <a:gd name="T65" fmla="*/ 353 h 353"/>
                  <a:gd name="T66" fmla="*/ 23 w 791"/>
                  <a:gd name="T67" fmla="*/ 317 h 353"/>
                  <a:gd name="T68" fmla="*/ 14 w 791"/>
                  <a:gd name="T69" fmla="*/ 279 h 353"/>
                  <a:gd name="T70" fmla="*/ 8 w 791"/>
                  <a:gd name="T71" fmla="*/ 239 h 353"/>
                  <a:gd name="T72" fmla="*/ 6 w 791"/>
                  <a:gd name="T73" fmla="*/ 199 h 353"/>
                  <a:gd name="T74" fmla="*/ 12 w 791"/>
                  <a:gd name="T75" fmla="*/ 129 h 353"/>
                  <a:gd name="T76" fmla="*/ 29 w 791"/>
                  <a:gd name="T77" fmla="*/ 65 h 353"/>
                  <a:gd name="T78" fmla="*/ 25 w 791"/>
                  <a:gd name="T79" fmla="*/ 61 h 35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791"/>
                  <a:gd name="T121" fmla="*/ 0 h 353"/>
                  <a:gd name="T122" fmla="*/ 791 w 791"/>
                  <a:gd name="T123" fmla="*/ 353 h 353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3" name="Freeform 593">
                <a:extLst>
                  <a:ext uri="{FF2B5EF4-FFF2-40B4-BE49-F238E27FC236}">
                    <a16:creationId xmlns:a16="http://schemas.microsoft.com/office/drawing/2014/main" id="{F7814616-AE39-4D8B-AAA3-8E0704AA41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>
                  <a:gd name="T0" fmla="*/ 786 w 786"/>
                  <a:gd name="T1" fmla="*/ 193 h 357"/>
                  <a:gd name="T2" fmla="*/ 786 w 786"/>
                  <a:gd name="T3" fmla="*/ 193 h 357"/>
                  <a:gd name="T4" fmla="*/ 786 w 786"/>
                  <a:gd name="T5" fmla="*/ 192 h 357"/>
                  <a:gd name="T6" fmla="*/ 786 w 786"/>
                  <a:gd name="T7" fmla="*/ 165 h 357"/>
                  <a:gd name="T8" fmla="*/ 780 w 786"/>
                  <a:gd name="T9" fmla="*/ 121 h 357"/>
                  <a:gd name="T10" fmla="*/ 768 w 786"/>
                  <a:gd name="T11" fmla="*/ 78 h 357"/>
                  <a:gd name="T12" fmla="*/ 753 w 786"/>
                  <a:gd name="T13" fmla="*/ 36 h 357"/>
                  <a:gd name="T14" fmla="*/ 742 w 786"/>
                  <a:gd name="T15" fmla="*/ 19 h 357"/>
                  <a:gd name="T16" fmla="*/ 740 w 786"/>
                  <a:gd name="T17" fmla="*/ 15 h 357"/>
                  <a:gd name="T18" fmla="*/ 736 w 786"/>
                  <a:gd name="T19" fmla="*/ 4 h 357"/>
                  <a:gd name="T20" fmla="*/ 734 w 786"/>
                  <a:gd name="T21" fmla="*/ 0 h 357"/>
                  <a:gd name="T22" fmla="*/ 732 w 786"/>
                  <a:gd name="T23" fmla="*/ 0 h 357"/>
                  <a:gd name="T24" fmla="*/ 732 w 786"/>
                  <a:gd name="T25" fmla="*/ 2 h 357"/>
                  <a:gd name="T26" fmla="*/ 731 w 786"/>
                  <a:gd name="T27" fmla="*/ 2 h 357"/>
                  <a:gd name="T28" fmla="*/ 742 w 786"/>
                  <a:gd name="T29" fmla="*/ 25 h 357"/>
                  <a:gd name="T30" fmla="*/ 761 w 786"/>
                  <a:gd name="T31" fmla="*/ 70 h 357"/>
                  <a:gd name="T32" fmla="*/ 774 w 786"/>
                  <a:gd name="T33" fmla="*/ 118 h 357"/>
                  <a:gd name="T34" fmla="*/ 782 w 786"/>
                  <a:gd name="T35" fmla="*/ 169 h 357"/>
                  <a:gd name="T36" fmla="*/ 782 w 786"/>
                  <a:gd name="T37" fmla="*/ 212 h 357"/>
                  <a:gd name="T38" fmla="*/ 778 w 786"/>
                  <a:gd name="T39" fmla="*/ 245 h 357"/>
                  <a:gd name="T40" fmla="*/ 778 w 786"/>
                  <a:gd name="T41" fmla="*/ 258 h 357"/>
                  <a:gd name="T42" fmla="*/ 784 w 786"/>
                  <a:gd name="T43" fmla="*/ 239 h 357"/>
                  <a:gd name="T44" fmla="*/ 786 w 786"/>
                  <a:gd name="T45" fmla="*/ 211 h 357"/>
                  <a:gd name="T46" fmla="*/ 25 w 786"/>
                  <a:gd name="T47" fmla="*/ 59 h 357"/>
                  <a:gd name="T48" fmla="*/ 8 w 786"/>
                  <a:gd name="T49" fmla="*/ 125 h 357"/>
                  <a:gd name="T50" fmla="*/ 0 w 786"/>
                  <a:gd name="T51" fmla="*/ 195 h 357"/>
                  <a:gd name="T52" fmla="*/ 8 w 786"/>
                  <a:gd name="T53" fmla="*/ 271 h 357"/>
                  <a:gd name="T54" fmla="*/ 29 w 786"/>
                  <a:gd name="T55" fmla="*/ 341 h 357"/>
                  <a:gd name="T56" fmla="*/ 40 w 786"/>
                  <a:gd name="T57" fmla="*/ 357 h 357"/>
                  <a:gd name="T58" fmla="*/ 25 w 786"/>
                  <a:gd name="T59" fmla="*/ 319 h 357"/>
                  <a:gd name="T60" fmla="*/ 13 w 786"/>
                  <a:gd name="T61" fmla="*/ 279 h 357"/>
                  <a:gd name="T62" fmla="*/ 8 w 786"/>
                  <a:gd name="T63" fmla="*/ 237 h 357"/>
                  <a:gd name="T64" fmla="*/ 6 w 786"/>
                  <a:gd name="T65" fmla="*/ 195 h 357"/>
                  <a:gd name="T66" fmla="*/ 12 w 786"/>
                  <a:gd name="T67" fmla="*/ 127 h 357"/>
                  <a:gd name="T68" fmla="*/ 29 w 786"/>
                  <a:gd name="T69" fmla="*/ 63 h 357"/>
                  <a:gd name="T70" fmla="*/ 25 w 786"/>
                  <a:gd name="T71" fmla="*/ 59 h 35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786"/>
                  <a:gd name="T109" fmla="*/ 0 h 357"/>
                  <a:gd name="T110" fmla="*/ 786 w 786"/>
                  <a:gd name="T111" fmla="*/ 357 h 35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4" name="Freeform 594">
                <a:extLst>
                  <a:ext uri="{FF2B5EF4-FFF2-40B4-BE49-F238E27FC236}">
                    <a16:creationId xmlns:a16="http://schemas.microsoft.com/office/drawing/2014/main" id="{7397D5BB-DF28-4680-BC63-72A97DC78F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>
                  <a:gd name="T0" fmla="*/ 780 w 780"/>
                  <a:gd name="T1" fmla="*/ 193 h 362"/>
                  <a:gd name="T2" fmla="*/ 780 w 780"/>
                  <a:gd name="T3" fmla="*/ 193 h 362"/>
                  <a:gd name="T4" fmla="*/ 780 w 780"/>
                  <a:gd name="T5" fmla="*/ 193 h 362"/>
                  <a:gd name="T6" fmla="*/ 780 w 780"/>
                  <a:gd name="T7" fmla="*/ 171 h 362"/>
                  <a:gd name="T8" fmla="*/ 774 w 780"/>
                  <a:gd name="T9" fmla="*/ 125 h 362"/>
                  <a:gd name="T10" fmla="*/ 763 w 780"/>
                  <a:gd name="T11" fmla="*/ 80 h 362"/>
                  <a:gd name="T12" fmla="*/ 747 w 780"/>
                  <a:gd name="T13" fmla="*/ 38 h 362"/>
                  <a:gd name="T14" fmla="*/ 738 w 780"/>
                  <a:gd name="T15" fmla="*/ 19 h 362"/>
                  <a:gd name="T16" fmla="*/ 736 w 780"/>
                  <a:gd name="T17" fmla="*/ 19 h 362"/>
                  <a:gd name="T18" fmla="*/ 732 w 780"/>
                  <a:gd name="T19" fmla="*/ 8 h 362"/>
                  <a:gd name="T20" fmla="*/ 728 w 780"/>
                  <a:gd name="T21" fmla="*/ 2 h 362"/>
                  <a:gd name="T22" fmla="*/ 727 w 780"/>
                  <a:gd name="T23" fmla="*/ 2 h 362"/>
                  <a:gd name="T24" fmla="*/ 727 w 780"/>
                  <a:gd name="T25" fmla="*/ 4 h 362"/>
                  <a:gd name="T26" fmla="*/ 725 w 780"/>
                  <a:gd name="T27" fmla="*/ 4 h 362"/>
                  <a:gd name="T28" fmla="*/ 736 w 780"/>
                  <a:gd name="T29" fmla="*/ 27 h 362"/>
                  <a:gd name="T30" fmla="*/ 755 w 780"/>
                  <a:gd name="T31" fmla="*/ 70 h 362"/>
                  <a:gd name="T32" fmla="*/ 768 w 780"/>
                  <a:gd name="T33" fmla="*/ 120 h 362"/>
                  <a:gd name="T34" fmla="*/ 774 w 780"/>
                  <a:gd name="T35" fmla="*/ 169 h 362"/>
                  <a:gd name="T36" fmla="*/ 776 w 780"/>
                  <a:gd name="T37" fmla="*/ 212 h 362"/>
                  <a:gd name="T38" fmla="*/ 772 w 780"/>
                  <a:gd name="T39" fmla="*/ 248 h 362"/>
                  <a:gd name="T40" fmla="*/ 772 w 780"/>
                  <a:gd name="T41" fmla="*/ 262 h 362"/>
                  <a:gd name="T42" fmla="*/ 778 w 780"/>
                  <a:gd name="T43" fmla="*/ 243 h 362"/>
                  <a:gd name="T44" fmla="*/ 780 w 780"/>
                  <a:gd name="T45" fmla="*/ 211 h 362"/>
                  <a:gd name="T46" fmla="*/ 23 w 780"/>
                  <a:gd name="T47" fmla="*/ 61 h 362"/>
                  <a:gd name="T48" fmla="*/ 6 w 780"/>
                  <a:gd name="T49" fmla="*/ 125 h 362"/>
                  <a:gd name="T50" fmla="*/ 0 w 780"/>
                  <a:gd name="T51" fmla="*/ 195 h 362"/>
                  <a:gd name="T52" fmla="*/ 2 w 780"/>
                  <a:gd name="T53" fmla="*/ 235 h 362"/>
                  <a:gd name="T54" fmla="*/ 8 w 780"/>
                  <a:gd name="T55" fmla="*/ 275 h 362"/>
                  <a:gd name="T56" fmla="*/ 17 w 780"/>
                  <a:gd name="T57" fmla="*/ 313 h 362"/>
                  <a:gd name="T58" fmla="*/ 30 w 780"/>
                  <a:gd name="T59" fmla="*/ 349 h 362"/>
                  <a:gd name="T60" fmla="*/ 42 w 780"/>
                  <a:gd name="T61" fmla="*/ 362 h 362"/>
                  <a:gd name="T62" fmla="*/ 27 w 780"/>
                  <a:gd name="T63" fmla="*/ 324 h 362"/>
                  <a:gd name="T64" fmla="*/ 13 w 780"/>
                  <a:gd name="T65" fmla="*/ 283 h 362"/>
                  <a:gd name="T66" fmla="*/ 6 w 780"/>
                  <a:gd name="T67" fmla="*/ 239 h 362"/>
                  <a:gd name="T68" fmla="*/ 4 w 780"/>
                  <a:gd name="T69" fmla="*/ 195 h 362"/>
                  <a:gd name="T70" fmla="*/ 9 w 780"/>
                  <a:gd name="T71" fmla="*/ 127 h 362"/>
                  <a:gd name="T72" fmla="*/ 27 w 780"/>
                  <a:gd name="T73" fmla="*/ 65 h 362"/>
                  <a:gd name="T74" fmla="*/ 23 w 780"/>
                  <a:gd name="T75" fmla="*/ 61 h 36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780"/>
                  <a:gd name="T115" fmla="*/ 0 h 362"/>
                  <a:gd name="T116" fmla="*/ 780 w 780"/>
                  <a:gd name="T117" fmla="*/ 362 h 36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5" name="Freeform 595">
                <a:extLst>
                  <a:ext uri="{FF2B5EF4-FFF2-40B4-BE49-F238E27FC236}">
                    <a16:creationId xmlns:a16="http://schemas.microsoft.com/office/drawing/2014/main" id="{DD0612A3-D50D-4FEF-BBE0-0900D30F95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>
                  <a:gd name="T0" fmla="*/ 776 w 776"/>
                  <a:gd name="T1" fmla="*/ 193 h 368"/>
                  <a:gd name="T2" fmla="*/ 776 w 776"/>
                  <a:gd name="T3" fmla="*/ 167 h 368"/>
                  <a:gd name="T4" fmla="*/ 772 w 776"/>
                  <a:gd name="T5" fmla="*/ 142 h 368"/>
                  <a:gd name="T6" fmla="*/ 768 w 776"/>
                  <a:gd name="T7" fmla="*/ 116 h 368"/>
                  <a:gd name="T8" fmla="*/ 762 w 776"/>
                  <a:gd name="T9" fmla="*/ 91 h 368"/>
                  <a:gd name="T10" fmla="*/ 755 w 776"/>
                  <a:gd name="T11" fmla="*/ 68 h 368"/>
                  <a:gd name="T12" fmla="*/ 747 w 776"/>
                  <a:gd name="T13" fmla="*/ 45 h 368"/>
                  <a:gd name="T14" fmla="*/ 736 w 776"/>
                  <a:gd name="T15" fmla="*/ 23 h 368"/>
                  <a:gd name="T16" fmla="*/ 725 w 776"/>
                  <a:gd name="T17" fmla="*/ 0 h 368"/>
                  <a:gd name="T18" fmla="*/ 725 w 776"/>
                  <a:gd name="T19" fmla="*/ 2 h 368"/>
                  <a:gd name="T20" fmla="*/ 725 w 776"/>
                  <a:gd name="T21" fmla="*/ 2 h 368"/>
                  <a:gd name="T22" fmla="*/ 725 w 776"/>
                  <a:gd name="T23" fmla="*/ 2 h 368"/>
                  <a:gd name="T24" fmla="*/ 723 w 776"/>
                  <a:gd name="T25" fmla="*/ 2 h 368"/>
                  <a:gd name="T26" fmla="*/ 723 w 776"/>
                  <a:gd name="T27" fmla="*/ 4 h 368"/>
                  <a:gd name="T28" fmla="*/ 721 w 776"/>
                  <a:gd name="T29" fmla="*/ 4 h 368"/>
                  <a:gd name="T30" fmla="*/ 732 w 776"/>
                  <a:gd name="T31" fmla="*/ 25 h 368"/>
                  <a:gd name="T32" fmla="*/ 742 w 776"/>
                  <a:gd name="T33" fmla="*/ 47 h 368"/>
                  <a:gd name="T34" fmla="*/ 751 w 776"/>
                  <a:gd name="T35" fmla="*/ 70 h 368"/>
                  <a:gd name="T36" fmla="*/ 759 w 776"/>
                  <a:gd name="T37" fmla="*/ 93 h 368"/>
                  <a:gd name="T38" fmla="*/ 764 w 776"/>
                  <a:gd name="T39" fmla="*/ 118 h 368"/>
                  <a:gd name="T40" fmla="*/ 768 w 776"/>
                  <a:gd name="T41" fmla="*/ 142 h 368"/>
                  <a:gd name="T42" fmla="*/ 770 w 776"/>
                  <a:gd name="T43" fmla="*/ 167 h 368"/>
                  <a:gd name="T44" fmla="*/ 772 w 776"/>
                  <a:gd name="T45" fmla="*/ 193 h 368"/>
                  <a:gd name="T46" fmla="*/ 770 w 776"/>
                  <a:gd name="T47" fmla="*/ 212 h 368"/>
                  <a:gd name="T48" fmla="*/ 770 w 776"/>
                  <a:gd name="T49" fmla="*/ 231 h 368"/>
                  <a:gd name="T50" fmla="*/ 766 w 776"/>
                  <a:gd name="T51" fmla="*/ 250 h 368"/>
                  <a:gd name="T52" fmla="*/ 764 w 776"/>
                  <a:gd name="T53" fmla="*/ 269 h 368"/>
                  <a:gd name="T54" fmla="*/ 766 w 776"/>
                  <a:gd name="T55" fmla="*/ 264 h 368"/>
                  <a:gd name="T56" fmla="*/ 770 w 776"/>
                  <a:gd name="T57" fmla="*/ 260 h 368"/>
                  <a:gd name="T58" fmla="*/ 772 w 776"/>
                  <a:gd name="T59" fmla="*/ 243 h 368"/>
                  <a:gd name="T60" fmla="*/ 774 w 776"/>
                  <a:gd name="T61" fmla="*/ 227 h 368"/>
                  <a:gd name="T62" fmla="*/ 776 w 776"/>
                  <a:gd name="T63" fmla="*/ 210 h 368"/>
                  <a:gd name="T64" fmla="*/ 776 w 776"/>
                  <a:gd name="T65" fmla="*/ 193 h 368"/>
                  <a:gd name="T66" fmla="*/ 23 w 776"/>
                  <a:gd name="T67" fmla="*/ 61 h 368"/>
                  <a:gd name="T68" fmla="*/ 13 w 776"/>
                  <a:gd name="T69" fmla="*/ 93 h 368"/>
                  <a:gd name="T70" fmla="*/ 6 w 776"/>
                  <a:gd name="T71" fmla="*/ 125 h 368"/>
                  <a:gd name="T72" fmla="*/ 2 w 776"/>
                  <a:gd name="T73" fmla="*/ 159 h 368"/>
                  <a:gd name="T74" fmla="*/ 0 w 776"/>
                  <a:gd name="T75" fmla="*/ 193 h 368"/>
                  <a:gd name="T76" fmla="*/ 0 w 776"/>
                  <a:gd name="T77" fmla="*/ 214 h 368"/>
                  <a:gd name="T78" fmla="*/ 2 w 776"/>
                  <a:gd name="T79" fmla="*/ 235 h 368"/>
                  <a:gd name="T80" fmla="*/ 4 w 776"/>
                  <a:gd name="T81" fmla="*/ 256 h 368"/>
                  <a:gd name="T82" fmla="*/ 7 w 776"/>
                  <a:gd name="T83" fmla="*/ 277 h 368"/>
                  <a:gd name="T84" fmla="*/ 13 w 776"/>
                  <a:gd name="T85" fmla="*/ 296 h 368"/>
                  <a:gd name="T86" fmla="*/ 19 w 776"/>
                  <a:gd name="T87" fmla="*/ 317 h 368"/>
                  <a:gd name="T88" fmla="*/ 26 w 776"/>
                  <a:gd name="T89" fmla="*/ 336 h 368"/>
                  <a:gd name="T90" fmla="*/ 34 w 776"/>
                  <a:gd name="T91" fmla="*/ 355 h 368"/>
                  <a:gd name="T92" fmla="*/ 40 w 776"/>
                  <a:gd name="T93" fmla="*/ 360 h 368"/>
                  <a:gd name="T94" fmla="*/ 45 w 776"/>
                  <a:gd name="T95" fmla="*/ 368 h 368"/>
                  <a:gd name="T96" fmla="*/ 36 w 776"/>
                  <a:gd name="T97" fmla="*/ 349 h 368"/>
                  <a:gd name="T98" fmla="*/ 28 w 776"/>
                  <a:gd name="T99" fmla="*/ 328 h 368"/>
                  <a:gd name="T100" fmla="*/ 21 w 776"/>
                  <a:gd name="T101" fmla="*/ 307 h 368"/>
                  <a:gd name="T102" fmla="*/ 15 w 776"/>
                  <a:gd name="T103" fmla="*/ 284 h 368"/>
                  <a:gd name="T104" fmla="*/ 9 w 776"/>
                  <a:gd name="T105" fmla="*/ 262 h 368"/>
                  <a:gd name="T106" fmla="*/ 7 w 776"/>
                  <a:gd name="T107" fmla="*/ 239 h 368"/>
                  <a:gd name="T108" fmla="*/ 6 w 776"/>
                  <a:gd name="T109" fmla="*/ 216 h 368"/>
                  <a:gd name="T110" fmla="*/ 4 w 776"/>
                  <a:gd name="T111" fmla="*/ 193 h 368"/>
                  <a:gd name="T112" fmla="*/ 6 w 776"/>
                  <a:gd name="T113" fmla="*/ 159 h 368"/>
                  <a:gd name="T114" fmla="*/ 9 w 776"/>
                  <a:gd name="T115" fmla="*/ 127 h 368"/>
                  <a:gd name="T116" fmla="*/ 17 w 776"/>
                  <a:gd name="T117" fmla="*/ 95 h 368"/>
                  <a:gd name="T118" fmla="*/ 26 w 776"/>
                  <a:gd name="T119" fmla="*/ 64 h 368"/>
                  <a:gd name="T120" fmla="*/ 25 w 776"/>
                  <a:gd name="T121" fmla="*/ 63 h 368"/>
                  <a:gd name="T122" fmla="*/ 23 w 776"/>
                  <a:gd name="T123" fmla="*/ 61 h 36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76"/>
                  <a:gd name="T187" fmla="*/ 0 h 368"/>
                  <a:gd name="T188" fmla="*/ 776 w 776"/>
                  <a:gd name="T189" fmla="*/ 368 h 36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6" name="Freeform 596">
                <a:extLst>
                  <a:ext uri="{FF2B5EF4-FFF2-40B4-BE49-F238E27FC236}">
                    <a16:creationId xmlns:a16="http://schemas.microsoft.com/office/drawing/2014/main" id="{755144A7-FA36-465F-991A-95A8F06EDB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>
                  <a:gd name="T0" fmla="*/ 770 w 772"/>
                  <a:gd name="T1" fmla="*/ 165 h 491"/>
                  <a:gd name="T2" fmla="*/ 764 w 772"/>
                  <a:gd name="T3" fmla="*/ 116 h 491"/>
                  <a:gd name="T4" fmla="*/ 751 w 772"/>
                  <a:gd name="T5" fmla="*/ 66 h 491"/>
                  <a:gd name="T6" fmla="*/ 732 w 772"/>
                  <a:gd name="T7" fmla="*/ 23 h 491"/>
                  <a:gd name="T8" fmla="*/ 719 w 772"/>
                  <a:gd name="T9" fmla="*/ 2 h 491"/>
                  <a:gd name="T10" fmla="*/ 728 w 772"/>
                  <a:gd name="T11" fmla="*/ 25 h 491"/>
                  <a:gd name="T12" fmla="*/ 747 w 772"/>
                  <a:gd name="T13" fmla="*/ 70 h 491"/>
                  <a:gd name="T14" fmla="*/ 760 w 772"/>
                  <a:gd name="T15" fmla="*/ 117 h 491"/>
                  <a:gd name="T16" fmla="*/ 766 w 772"/>
                  <a:gd name="T17" fmla="*/ 167 h 491"/>
                  <a:gd name="T18" fmla="*/ 766 w 772"/>
                  <a:gd name="T19" fmla="*/ 212 h 491"/>
                  <a:gd name="T20" fmla="*/ 762 w 772"/>
                  <a:gd name="T21" fmla="*/ 252 h 491"/>
                  <a:gd name="T22" fmla="*/ 762 w 772"/>
                  <a:gd name="T23" fmla="*/ 267 h 491"/>
                  <a:gd name="T24" fmla="*/ 768 w 772"/>
                  <a:gd name="T25" fmla="*/ 244 h 491"/>
                  <a:gd name="T26" fmla="*/ 772 w 772"/>
                  <a:gd name="T27" fmla="*/ 208 h 491"/>
                  <a:gd name="T28" fmla="*/ 23 w 772"/>
                  <a:gd name="T29" fmla="*/ 61 h 491"/>
                  <a:gd name="T30" fmla="*/ 5 w 772"/>
                  <a:gd name="T31" fmla="*/ 123 h 491"/>
                  <a:gd name="T32" fmla="*/ 0 w 772"/>
                  <a:gd name="T33" fmla="*/ 191 h 491"/>
                  <a:gd name="T34" fmla="*/ 2 w 772"/>
                  <a:gd name="T35" fmla="*/ 235 h 491"/>
                  <a:gd name="T36" fmla="*/ 9 w 772"/>
                  <a:gd name="T37" fmla="*/ 279 h 491"/>
                  <a:gd name="T38" fmla="*/ 23 w 772"/>
                  <a:gd name="T39" fmla="*/ 320 h 491"/>
                  <a:gd name="T40" fmla="*/ 38 w 772"/>
                  <a:gd name="T41" fmla="*/ 358 h 491"/>
                  <a:gd name="T42" fmla="*/ 51 w 772"/>
                  <a:gd name="T43" fmla="*/ 373 h 491"/>
                  <a:gd name="T44" fmla="*/ 32 w 772"/>
                  <a:gd name="T45" fmla="*/ 332 h 491"/>
                  <a:gd name="T46" fmla="*/ 17 w 772"/>
                  <a:gd name="T47" fmla="*/ 286 h 491"/>
                  <a:gd name="T48" fmla="*/ 7 w 772"/>
                  <a:gd name="T49" fmla="*/ 241 h 491"/>
                  <a:gd name="T50" fmla="*/ 4 w 772"/>
                  <a:gd name="T51" fmla="*/ 191 h 491"/>
                  <a:gd name="T52" fmla="*/ 9 w 772"/>
                  <a:gd name="T53" fmla="*/ 125 h 491"/>
                  <a:gd name="T54" fmla="*/ 26 w 772"/>
                  <a:gd name="T55" fmla="*/ 62 h 491"/>
                  <a:gd name="T56" fmla="*/ 23 w 772"/>
                  <a:gd name="T57" fmla="*/ 61 h 491"/>
                  <a:gd name="T58" fmla="*/ 660 w 772"/>
                  <a:gd name="T59" fmla="*/ 457 h 491"/>
                  <a:gd name="T60" fmla="*/ 633 w 772"/>
                  <a:gd name="T61" fmla="*/ 483 h 491"/>
                  <a:gd name="T62" fmla="*/ 649 w 772"/>
                  <a:gd name="T63" fmla="*/ 468 h 49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72"/>
                  <a:gd name="T97" fmla="*/ 0 h 491"/>
                  <a:gd name="T98" fmla="*/ 772 w 772"/>
                  <a:gd name="T99" fmla="*/ 491 h 49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7" name="Freeform 597">
                <a:extLst>
                  <a:ext uri="{FF2B5EF4-FFF2-40B4-BE49-F238E27FC236}">
                    <a16:creationId xmlns:a16="http://schemas.microsoft.com/office/drawing/2014/main" id="{FE3E87B0-572A-4F26-84FE-42B921F5D7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>
                  <a:gd name="T0" fmla="*/ 766 w 768"/>
                  <a:gd name="T1" fmla="*/ 163 h 502"/>
                  <a:gd name="T2" fmla="*/ 760 w 768"/>
                  <a:gd name="T3" fmla="*/ 114 h 502"/>
                  <a:gd name="T4" fmla="*/ 747 w 768"/>
                  <a:gd name="T5" fmla="*/ 66 h 502"/>
                  <a:gd name="T6" fmla="*/ 728 w 768"/>
                  <a:gd name="T7" fmla="*/ 21 h 502"/>
                  <a:gd name="T8" fmla="*/ 717 w 768"/>
                  <a:gd name="T9" fmla="*/ 2 h 502"/>
                  <a:gd name="T10" fmla="*/ 715 w 768"/>
                  <a:gd name="T11" fmla="*/ 4 h 502"/>
                  <a:gd name="T12" fmla="*/ 726 w 768"/>
                  <a:gd name="T13" fmla="*/ 24 h 502"/>
                  <a:gd name="T14" fmla="*/ 743 w 768"/>
                  <a:gd name="T15" fmla="*/ 70 h 502"/>
                  <a:gd name="T16" fmla="*/ 755 w 768"/>
                  <a:gd name="T17" fmla="*/ 115 h 502"/>
                  <a:gd name="T18" fmla="*/ 762 w 768"/>
                  <a:gd name="T19" fmla="*/ 165 h 502"/>
                  <a:gd name="T20" fmla="*/ 762 w 768"/>
                  <a:gd name="T21" fmla="*/ 210 h 502"/>
                  <a:gd name="T22" fmla="*/ 757 w 768"/>
                  <a:gd name="T23" fmla="*/ 254 h 502"/>
                  <a:gd name="T24" fmla="*/ 757 w 768"/>
                  <a:gd name="T25" fmla="*/ 269 h 502"/>
                  <a:gd name="T26" fmla="*/ 762 w 768"/>
                  <a:gd name="T27" fmla="*/ 246 h 502"/>
                  <a:gd name="T28" fmla="*/ 766 w 768"/>
                  <a:gd name="T29" fmla="*/ 208 h 502"/>
                  <a:gd name="T30" fmla="*/ 22 w 768"/>
                  <a:gd name="T31" fmla="*/ 60 h 502"/>
                  <a:gd name="T32" fmla="*/ 5 w 768"/>
                  <a:gd name="T33" fmla="*/ 123 h 502"/>
                  <a:gd name="T34" fmla="*/ 0 w 768"/>
                  <a:gd name="T35" fmla="*/ 189 h 502"/>
                  <a:gd name="T36" fmla="*/ 3 w 768"/>
                  <a:gd name="T37" fmla="*/ 235 h 502"/>
                  <a:gd name="T38" fmla="*/ 11 w 768"/>
                  <a:gd name="T39" fmla="*/ 280 h 502"/>
                  <a:gd name="T40" fmla="*/ 24 w 768"/>
                  <a:gd name="T41" fmla="*/ 324 h 502"/>
                  <a:gd name="T42" fmla="*/ 41 w 768"/>
                  <a:gd name="T43" fmla="*/ 364 h 502"/>
                  <a:gd name="T44" fmla="*/ 57 w 768"/>
                  <a:gd name="T45" fmla="*/ 379 h 502"/>
                  <a:gd name="T46" fmla="*/ 34 w 768"/>
                  <a:gd name="T47" fmla="*/ 335 h 502"/>
                  <a:gd name="T48" fmla="*/ 19 w 768"/>
                  <a:gd name="T49" fmla="*/ 290 h 502"/>
                  <a:gd name="T50" fmla="*/ 7 w 768"/>
                  <a:gd name="T51" fmla="*/ 241 h 502"/>
                  <a:gd name="T52" fmla="*/ 5 w 768"/>
                  <a:gd name="T53" fmla="*/ 189 h 502"/>
                  <a:gd name="T54" fmla="*/ 11 w 768"/>
                  <a:gd name="T55" fmla="*/ 125 h 502"/>
                  <a:gd name="T56" fmla="*/ 26 w 768"/>
                  <a:gd name="T57" fmla="*/ 62 h 502"/>
                  <a:gd name="T58" fmla="*/ 22 w 768"/>
                  <a:gd name="T59" fmla="*/ 60 h 502"/>
                  <a:gd name="T60" fmla="*/ 675 w 768"/>
                  <a:gd name="T61" fmla="*/ 434 h 502"/>
                  <a:gd name="T62" fmla="*/ 654 w 768"/>
                  <a:gd name="T63" fmla="*/ 461 h 502"/>
                  <a:gd name="T64" fmla="*/ 620 w 768"/>
                  <a:gd name="T65" fmla="*/ 489 h 502"/>
                  <a:gd name="T66" fmla="*/ 620 w 768"/>
                  <a:gd name="T67" fmla="*/ 485 h 502"/>
                  <a:gd name="T68" fmla="*/ 664 w 768"/>
                  <a:gd name="T69" fmla="*/ 443 h 50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68"/>
                  <a:gd name="T106" fmla="*/ 0 h 502"/>
                  <a:gd name="T107" fmla="*/ 768 w 768"/>
                  <a:gd name="T108" fmla="*/ 502 h 50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8" name="Freeform 598">
                <a:extLst>
                  <a:ext uri="{FF2B5EF4-FFF2-40B4-BE49-F238E27FC236}">
                    <a16:creationId xmlns:a16="http://schemas.microsoft.com/office/drawing/2014/main" id="{987B850F-4ABB-4ACF-83BD-7AEA91C9F8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>
                  <a:gd name="T0" fmla="*/ 762 w 762"/>
                  <a:gd name="T1" fmla="*/ 163 h 510"/>
                  <a:gd name="T2" fmla="*/ 756 w 762"/>
                  <a:gd name="T3" fmla="*/ 113 h 510"/>
                  <a:gd name="T4" fmla="*/ 743 w 762"/>
                  <a:gd name="T5" fmla="*/ 66 h 510"/>
                  <a:gd name="T6" fmla="*/ 724 w 762"/>
                  <a:gd name="T7" fmla="*/ 21 h 510"/>
                  <a:gd name="T8" fmla="*/ 713 w 762"/>
                  <a:gd name="T9" fmla="*/ 2 h 510"/>
                  <a:gd name="T10" fmla="*/ 713 w 762"/>
                  <a:gd name="T11" fmla="*/ 2 h 510"/>
                  <a:gd name="T12" fmla="*/ 722 w 762"/>
                  <a:gd name="T13" fmla="*/ 24 h 510"/>
                  <a:gd name="T14" fmla="*/ 739 w 762"/>
                  <a:gd name="T15" fmla="*/ 68 h 510"/>
                  <a:gd name="T16" fmla="*/ 751 w 762"/>
                  <a:gd name="T17" fmla="*/ 115 h 510"/>
                  <a:gd name="T18" fmla="*/ 756 w 762"/>
                  <a:gd name="T19" fmla="*/ 163 h 510"/>
                  <a:gd name="T20" fmla="*/ 758 w 762"/>
                  <a:gd name="T21" fmla="*/ 210 h 510"/>
                  <a:gd name="T22" fmla="*/ 753 w 762"/>
                  <a:gd name="T23" fmla="*/ 256 h 510"/>
                  <a:gd name="T24" fmla="*/ 751 w 762"/>
                  <a:gd name="T25" fmla="*/ 273 h 510"/>
                  <a:gd name="T26" fmla="*/ 758 w 762"/>
                  <a:gd name="T27" fmla="*/ 248 h 510"/>
                  <a:gd name="T28" fmla="*/ 762 w 762"/>
                  <a:gd name="T29" fmla="*/ 208 h 510"/>
                  <a:gd name="T30" fmla="*/ 22 w 762"/>
                  <a:gd name="T31" fmla="*/ 58 h 510"/>
                  <a:gd name="T32" fmla="*/ 5 w 762"/>
                  <a:gd name="T33" fmla="*/ 121 h 510"/>
                  <a:gd name="T34" fmla="*/ 0 w 762"/>
                  <a:gd name="T35" fmla="*/ 187 h 510"/>
                  <a:gd name="T36" fmla="*/ 3 w 762"/>
                  <a:gd name="T37" fmla="*/ 237 h 510"/>
                  <a:gd name="T38" fmla="*/ 13 w 762"/>
                  <a:gd name="T39" fmla="*/ 282 h 510"/>
                  <a:gd name="T40" fmla="*/ 28 w 762"/>
                  <a:gd name="T41" fmla="*/ 328 h 510"/>
                  <a:gd name="T42" fmla="*/ 47 w 762"/>
                  <a:gd name="T43" fmla="*/ 369 h 510"/>
                  <a:gd name="T44" fmla="*/ 60 w 762"/>
                  <a:gd name="T45" fmla="*/ 385 h 510"/>
                  <a:gd name="T46" fmla="*/ 38 w 762"/>
                  <a:gd name="T47" fmla="*/ 341 h 510"/>
                  <a:gd name="T48" fmla="*/ 20 w 762"/>
                  <a:gd name="T49" fmla="*/ 292 h 510"/>
                  <a:gd name="T50" fmla="*/ 9 w 762"/>
                  <a:gd name="T51" fmla="*/ 240 h 510"/>
                  <a:gd name="T52" fmla="*/ 5 w 762"/>
                  <a:gd name="T53" fmla="*/ 187 h 510"/>
                  <a:gd name="T54" fmla="*/ 11 w 762"/>
                  <a:gd name="T55" fmla="*/ 123 h 510"/>
                  <a:gd name="T56" fmla="*/ 26 w 762"/>
                  <a:gd name="T57" fmla="*/ 62 h 510"/>
                  <a:gd name="T58" fmla="*/ 22 w 762"/>
                  <a:gd name="T59" fmla="*/ 58 h 510"/>
                  <a:gd name="T60" fmla="*/ 645 w 762"/>
                  <a:gd name="T61" fmla="*/ 464 h 510"/>
                  <a:gd name="T62" fmla="*/ 681 w 762"/>
                  <a:gd name="T63" fmla="*/ 421 h 510"/>
                  <a:gd name="T64" fmla="*/ 677 w 762"/>
                  <a:gd name="T65" fmla="*/ 421 h 510"/>
                  <a:gd name="T66" fmla="*/ 652 w 762"/>
                  <a:gd name="T67" fmla="*/ 449 h 510"/>
                  <a:gd name="T68" fmla="*/ 624 w 762"/>
                  <a:gd name="T69" fmla="*/ 476 h 510"/>
                  <a:gd name="T70" fmla="*/ 591 w 762"/>
                  <a:gd name="T71" fmla="*/ 500 h 510"/>
                  <a:gd name="T72" fmla="*/ 597 w 762"/>
                  <a:gd name="T73" fmla="*/ 500 h 51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62"/>
                  <a:gd name="T112" fmla="*/ 0 h 510"/>
                  <a:gd name="T113" fmla="*/ 762 w 762"/>
                  <a:gd name="T114" fmla="*/ 510 h 51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9" name="Freeform 599">
                <a:extLst>
                  <a:ext uri="{FF2B5EF4-FFF2-40B4-BE49-F238E27FC236}">
                    <a16:creationId xmlns:a16="http://schemas.microsoft.com/office/drawing/2014/main" id="{3C260725-C50F-4B71-A14C-AB00B85217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>
                  <a:gd name="T0" fmla="*/ 757 w 757"/>
                  <a:gd name="T1" fmla="*/ 161 h 515"/>
                  <a:gd name="T2" fmla="*/ 750 w 757"/>
                  <a:gd name="T3" fmla="*/ 111 h 515"/>
                  <a:gd name="T4" fmla="*/ 738 w 757"/>
                  <a:gd name="T5" fmla="*/ 66 h 515"/>
                  <a:gd name="T6" fmla="*/ 721 w 757"/>
                  <a:gd name="T7" fmla="*/ 20 h 515"/>
                  <a:gd name="T8" fmla="*/ 708 w 757"/>
                  <a:gd name="T9" fmla="*/ 1 h 515"/>
                  <a:gd name="T10" fmla="*/ 717 w 757"/>
                  <a:gd name="T11" fmla="*/ 24 h 515"/>
                  <a:gd name="T12" fmla="*/ 735 w 757"/>
                  <a:gd name="T13" fmla="*/ 68 h 515"/>
                  <a:gd name="T14" fmla="*/ 746 w 757"/>
                  <a:gd name="T15" fmla="*/ 113 h 515"/>
                  <a:gd name="T16" fmla="*/ 752 w 757"/>
                  <a:gd name="T17" fmla="*/ 161 h 515"/>
                  <a:gd name="T18" fmla="*/ 752 w 757"/>
                  <a:gd name="T19" fmla="*/ 210 h 515"/>
                  <a:gd name="T20" fmla="*/ 746 w 757"/>
                  <a:gd name="T21" fmla="*/ 259 h 515"/>
                  <a:gd name="T22" fmla="*/ 744 w 757"/>
                  <a:gd name="T23" fmla="*/ 276 h 515"/>
                  <a:gd name="T24" fmla="*/ 752 w 757"/>
                  <a:gd name="T25" fmla="*/ 250 h 515"/>
                  <a:gd name="T26" fmla="*/ 757 w 757"/>
                  <a:gd name="T27" fmla="*/ 206 h 515"/>
                  <a:gd name="T28" fmla="*/ 21 w 757"/>
                  <a:gd name="T29" fmla="*/ 58 h 515"/>
                  <a:gd name="T30" fmla="*/ 6 w 757"/>
                  <a:gd name="T31" fmla="*/ 121 h 515"/>
                  <a:gd name="T32" fmla="*/ 0 w 757"/>
                  <a:gd name="T33" fmla="*/ 185 h 515"/>
                  <a:gd name="T34" fmla="*/ 2 w 757"/>
                  <a:gd name="T35" fmla="*/ 237 h 515"/>
                  <a:gd name="T36" fmla="*/ 14 w 757"/>
                  <a:gd name="T37" fmla="*/ 286 h 515"/>
                  <a:gd name="T38" fmla="*/ 29 w 757"/>
                  <a:gd name="T39" fmla="*/ 331 h 515"/>
                  <a:gd name="T40" fmla="*/ 52 w 757"/>
                  <a:gd name="T41" fmla="*/ 375 h 515"/>
                  <a:gd name="T42" fmla="*/ 65 w 757"/>
                  <a:gd name="T43" fmla="*/ 390 h 515"/>
                  <a:gd name="T44" fmla="*/ 40 w 757"/>
                  <a:gd name="T45" fmla="*/ 345 h 515"/>
                  <a:gd name="T46" fmla="*/ 21 w 757"/>
                  <a:gd name="T47" fmla="*/ 293 h 515"/>
                  <a:gd name="T48" fmla="*/ 8 w 757"/>
                  <a:gd name="T49" fmla="*/ 240 h 515"/>
                  <a:gd name="T50" fmla="*/ 4 w 757"/>
                  <a:gd name="T51" fmla="*/ 185 h 515"/>
                  <a:gd name="T52" fmla="*/ 10 w 757"/>
                  <a:gd name="T53" fmla="*/ 121 h 515"/>
                  <a:gd name="T54" fmla="*/ 25 w 757"/>
                  <a:gd name="T55" fmla="*/ 62 h 515"/>
                  <a:gd name="T56" fmla="*/ 21 w 757"/>
                  <a:gd name="T57" fmla="*/ 58 h 515"/>
                  <a:gd name="T58" fmla="*/ 615 w 757"/>
                  <a:gd name="T59" fmla="*/ 481 h 515"/>
                  <a:gd name="T60" fmla="*/ 659 w 757"/>
                  <a:gd name="T61" fmla="*/ 439 h 515"/>
                  <a:gd name="T62" fmla="*/ 685 w 757"/>
                  <a:gd name="T63" fmla="*/ 403 h 515"/>
                  <a:gd name="T64" fmla="*/ 678 w 757"/>
                  <a:gd name="T65" fmla="*/ 409 h 515"/>
                  <a:gd name="T66" fmla="*/ 649 w 757"/>
                  <a:gd name="T67" fmla="*/ 445 h 515"/>
                  <a:gd name="T68" fmla="*/ 615 w 757"/>
                  <a:gd name="T69" fmla="*/ 475 h 515"/>
                  <a:gd name="T70" fmla="*/ 577 w 757"/>
                  <a:gd name="T71" fmla="*/ 502 h 515"/>
                  <a:gd name="T72" fmla="*/ 573 w 757"/>
                  <a:gd name="T73" fmla="*/ 508 h 51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57"/>
                  <a:gd name="T112" fmla="*/ 0 h 515"/>
                  <a:gd name="T113" fmla="*/ 757 w 757"/>
                  <a:gd name="T114" fmla="*/ 515 h 51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0" name="Freeform 600">
                <a:extLst>
                  <a:ext uri="{FF2B5EF4-FFF2-40B4-BE49-F238E27FC236}">
                    <a16:creationId xmlns:a16="http://schemas.microsoft.com/office/drawing/2014/main" id="{ED77631B-F108-4523-9E52-80E4B7EA23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>
                  <a:gd name="T0" fmla="*/ 751 w 753"/>
                  <a:gd name="T1" fmla="*/ 158 h 516"/>
                  <a:gd name="T2" fmla="*/ 746 w 753"/>
                  <a:gd name="T3" fmla="*/ 110 h 516"/>
                  <a:gd name="T4" fmla="*/ 734 w 753"/>
                  <a:gd name="T5" fmla="*/ 63 h 516"/>
                  <a:gd name="T6" fmla="*/ 717 w 753"/>
                  <a:gd name="T7" fmla="*/ 19 h 516"/>
                  <a:gd name="T8" fmla="*/ 704 w 753"/>
                  <a:gd name="T9" fmla="*/ 2 h 516"/>
                  <a:gd name="T10" fmla="*/ 714 w 753"/>
                  <a:gd name="T11" fmla="*/ 23 h 516"/>
                  <a:gd name="T12" fmla="*/ 731 w 753"/>
                  <a:gd name="T13" fmla="*/ 67 h 516"/>
                  <a:gd name="T14" fmla="*/ 742 w 753"/>
                  <a:gd name="T15" fmla="*/ 110 h 516"/>
                  <a:gd name="T16" fmla="*/ 748 w 753"/>
                  <a:gd name="T17" fmla="*/ 158 h 516"/>
                  <a:gd name="T18" fmla="*/ 748 w 753"/>
                  <a:gd name="T19" fmla="*/ 209 h 516"/>
                  <a:gd name="T20" fmla="*/ 740 w 753"/>
                  <a:gd name="T21" fmla="*/ 264 h 516"/>
                  <a:gd name="T22" fmla="*/ 738 w 753"/>
                  <a:gd name="T23" fmla="*/ 281 h 516"/>
                  <a:gd name="T24" fmla="*/ 748 w 753"/>
                  <a:gd name="T25" fmla="*/ 251 h 516"/>
                  <a:gd name="T26" fmla="*/ 753 w 753"/>
                  <a:gd name="T27" fmla="*/ 205 h 516"/>
                  <a:gd name="T28" fmla="*/ 21 w 753"/>
                  <a:gd name="T29" fmla="*/ 57 h 516"/>
                  <a:gd name="T30" fmla="*/ 6 w 753"/>
                  <a:gd name="T31" fmla="*/ 118 h 516"/>
                  <a:gd name="T32" fmla="*/ 0 w 753"/>
                  <a:gd name="T33" fmla="*/ 182 h 516"/>
                  <a:gd name="T34" fmla="*/ 4 w 753"/>
                  <a:gd name="T35" fmla="*/ 235 h 516"/>
                  <a:gd name="T36" fmla="*/ 15 w 753"/>
                  <a:gd name="T37" fmla="*/ 287 h 516"/>
                  <a:gd name="T38" fmla="*/ 33 w 753"/>
                  <a:gd name="T39" fmla="*/ 336 h 516"/>
                  <a:gd name="T40" fmla="*/ 55 w 753"/>
                  <a:gd name="T41" fmla="*/ 380 h 516"/>
                  <a:gd name="T42" fmla="*/ 72 w 753"/>
                  <a:gd name="T43" fmla="*/ 395 h 516"/>
                  <a:gd name="T44" fmla="*/ 44 w 753"/>
                  <a:gd name="T45" fmla="*/ 347 h 516"/>
                  <a:gd name="T46" fmla="*/ 23 w 753"/>
                  <a:gd name="T47" fmla="*/ 296 h 516"/>
                  <a:gd name="T48" fmla="*/ 10 w 753"/>
                  <a:gd name="T49" fmla="*/ 241 h 516"/>
                  <a:gd name="T50" fmla="*/ 4 w 753"/>
                  <a:gd name="T51" fmla="*/ 182 h 516"/>
                  <a:gd name="T52" fmla="*/ 10 w 753"/>
                  <a:gd name="T53" fmla="*/ 120 h 516"/>
                  <a:gd name="T54" fmla="*/ 25 w 753"/>
                  <a:gd name="T55" fmla="*/ 61 h 516"/>
                  <a:gd name="T56" fmla="*/ 21 w 753"/>
                  <a:gd name="T57" fmla="*/ 57 h 516"/>
                  <a:gd name="T58" fmla="*/ 586 w 753"/>
                  <a:gd name="T59" fmla="*/ 495 h 516"/>
                  <a:gd name="T60" fmla="*/ 619 w 753"/>
                  <a:gd name="T61" fmla="*/ 471 h 516"/>
                  <a:gd name="T62" fmla="*/ 647 w 753"/>
                  <a:gd name="T63" fmla="*/ 444 h 516"/>
                  <a:gd name="T64" fmla="*/ 672 w 753"/>
                  <a:gd name="T65" fmla="*/ 416 h 516"/>
                  <a:gd name="T66" fmla="*/ 689 w 753"/>
                  <a:gd name="T67" fmla="*/ 389 h 516"/>
                  <a:gd name="T68" fmla="*/ 679 w 753"/>
                  <a:gd name="T69" fmla="*/ 399 h 516"/>
                  <a:gd name="T70" fmla="*/ 645 w 753"/>
                  <a:gd name="T71" fmla="*/ 438 h 516"/>
                  <a:gd name="T72" fmla="*/ 607 w 753"/>
                  <a:gd name="T73" fmla="*/ 474 h 516"/>
                  <a:gd name="T74" fmla="*/ 564 w 753"/>
                  <a:gd name="T75" fmla="*/ 505 h 516"/>
                  <a:gd name="T76" fmla="*/ 556 w 753"/>
                  <a:gd name="T77" fmla="*/ 510 h 51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753"/>
                  <a:gd name="T118" fmla="*/ 0 h 516"/>
                  <a:gd name="T119" fmla="*/ 753 w 753"/>
                  <a:gd name="T120" fmla="*/ 516 h 51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" name="Freeform 601">
                <a:extLst>
                  <a:ext uri="{FF2B5EF4-FFF2-40B4-BE49-F238E27FC236}">
                    <a16:creationId xmlns:a16="http://schemas.microsoft.com/office/drawing/2014/main" id="{A5F91AEA-E49E-4A52-AAEE-6594E8E3BF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>
                  <a:gd name="T0" fmla="*/ 748 w 749"/>
                  <a:gd name="T1" fmla="*/ 156 h 520"/>
                  <a:gd name="T2" fmla="*/ 742 w 749"/>
                  <a:gd name="T3" fmla="*/ 108 h 520"/>
                  <a:gd name="T4" fmla="*/ 731 w 749"/>
                  <a:gd name="T5" fmla="*/ 63 h 520"/>
                  <a:gd name="T6" fmla="*/ 713 w 749"/>
                  <a:gd name="T7" fmla="*/ 19 h 520"/>
                  <a:gd name="T8" fmla="*/ 702 w 749"/>
                  <a:gd name="T9" fmla="*/ 0 h 520"/>
                  <a:gd name="T10" fmla="*/ 700 w 749"/>
                  <a:gd name="T11" fmla="*/ 2 h 520"/>
                  <a:gd name="T12" fmla="*/ 710 w 749"/>
                  <a:gd name="T13" fmla="*/ 23 h 520"/>
                  <a:gd name="T14" fmla="*/ 727 w 749"/>
                  <a:gd name="T15" fmla="*/ 65 h 520"/>
                  <a:gd name="T16" fmla="*/ 738 w 749"/>
                  <a:gd name="T17" fmla="*/ 110 h 520"/>
                  <a:gd name="T18" fmla="*/ 744 w 749"/>
                  <a:gd name="T19" fmla="*/ 156 h 520"/>
                  <a:gd name="T20" fmla="*/ 744 w 749"/>
                  <a:gd name="T21" fmla="*/ 211 h 520"/>
                  <a:gd name="T22" fmla="*/ 734 w 749"/>
                  <a:gd name="T23" fmla="*/ 269 h 520"/>
                  <a:gd name="T24" fmla="*/ 731 w 749"/>
                  <a:gd name="T25" fmla="*/ 288 h 520"/>
                  <a:gd name="T26" fmla="*/ 742 w 749"/>
                  <a:gd name="T27" fmla="*/ 254 h 520"/>
                  <a:gd name="T28" fmla="*/ 748 w 749"/>
                  <a:gd name="T29" fmla="*/ 205 h 520"/>
                  <a:gd name="T30" fmla="*/ 21 w 749"/>
                  <a:gd name="T31" fmla="*/ 57 h 520"/>
                  <a:gd name="T32" fmla="*/ 6 w 749"/>
                  <a:gd name="T33" fmla="*/ 116 h 520"/>
                  <a:gd name="T34" fmla="*/ 0 w 749"/>
                  <a:gd name="T35" fmla="*/ 180 h 520"/>
                  <a:gd name="T36" fmla="*/ 4 w 749"/>
                  <a:gd name="T37" fmla="*/ 235 h 520"/>
                  <a:gd name="T38" fmla="*/ 17 w 749"/>
                  <a:gd name="T39" fmla="*/ 288 h 520"/>
                  <a:gd name="T40" fmla="*/ 36 w 749"/>
                  <a:gd name="T41" fmla="*/ 340 h 520"/>
                  <a:gd name="T42" fmla="*/ 61 w 749"/>
                  <a:gd name="T43" fmla="*/ 385 h 520"/>
                  <a:gd name="T44" fmla="*/ 78 w 749"/>
                  <a:gd name="T45" fmla="*/ 400 h 520"/>
                  <a:gd name="T46" fmla="*/ 48 w 749"/>
                  <a:gd name="T47" fmla="*/ 353 h 520"/>
                  <a:gd name="T48" fmla="*/ 25 w 749"/>
                  <a:gd name="T49" fmla="*/ 298 h 520"/>
                  <a:gd name="T50" fmla="*/ 10 w 749"/>
                  <a:gd name="T51" fmla="*/ 241 h 520"/>
                  <a:gd name="T52" fmla="*/ 4 w 749"/>
                  <a:gd name="T53" fmla="*/ 180 h 520"/>
                  <a:gd name="T54" fmla="*/ 10 w 749"/>
                  <a:gd name="T55" fmla="*/ 118 h 520"/>
                  <a:gd name="T56" fmla="*/ 25 w 749"/>
                  <a:gd name="T57" fmla="*/ 61 h 520"/>
                  <a:gd name="T58" fmla="*/ 21 w 749"/>
                  <a:gd name="T59" fmla="*/ 57 h 520"/>
                  <a:gd name="T60" fmla="*/ 573 w 749"/>
                  <a:gd name="T61" fmla="*/ 497 h 520"/>
                  <a:gd name="T62" fmla="*/ 611 w 749"/>
                  <a:gd name="T63" fmla="*/ 470 h 520"/>
                  <a:gd name="T64" fmla="*/ 645 w 749"/>
                  <a:gd name="T65" fmla="*/ 440 h 520"/>
                  <a:gd name="T66" fmla="*/ 674 w 749"/>
                  <a:gd name="T67" fmla="*/ 404 h 520"/>
                  <a:gd name="T68" fmla="*/ 691 w 749"/>
                  <a:gd name="T69" fmla="*/ 376 h 520"/>
                  <a:gd name="T70" fmla="*/ 679 w 749"/>
                  <a:gd name="T71" fmla="*/ 389 h 520"/>
                  <a:gd name="T72" fmla="*/ 643 w 749"/>
                  <a:gd name="T73" fmla="*/ 434 h 520"/>
                  <a:gd name="T74" fmla="*/ 600 w 749"/>
                  <a:gd name="T75" fmla="*/ 474 h 520"/>
                  <a:gd name="T76" fmla="*/ 550 w 749"/>
                  <a:gd name="T77" fmla="*/ 506 h 520"/>
                  <a:gd name="T78" fmla="*/ 537 w 749"/>
                  <a:gd name="T79" fmla="*/ 514 h 52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749"/>
                  <a:gd name="T121" fmla="*/ 0 h 520"/>
                  <a:gd name="T122" fmla="*/ 749 w 749"/>
                  <a:gd name="T123" fmla="*/ 520 h 52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" name="Freeform 602">
                <a:extLst>
                  <a:ext uri="{FF2B5EF4-FFF2-40B4-BE49-F238E27FC236}">
                    <a16:creationId xmlns:a16="http://schemas.microsoft.com/office/drawing/2014/main" id="{BAAEFB18-D51C-41A4-BBEC-97021529C9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>
                  <a:gd name="T0" fmla="*/ 744 w 744"/>
                  <a:gd name="T1" fmla="*/ 154 h 520"/>
                  <a:gd name="T2" fmla="*/ 738 w 744"/>
                  <a:gd name="T3" fmla="*/ 106 h 520"/>
                  <a:gd name="T4" fmla="*/ 727 w 744"/>
                  <a:gd name="T5" fmla="*/ 63 h 520"/>
                  <a:gd name="T6" fmla="*/ 710 w 744"/>
                  <a:gd name="T7" fmla="*/ 19 h 520"/>
                  <a:gd name="T8" fmla="*/ 698 w 744"/>
                  <a:gd name="T9" fmla="*/ 0 h 520"/>
                  <a:gd name="T10" fmla="*/ 698 w 744"/>
                  <a:gd name="T11" fmla="*/ 0 h 520"/>
                  <a:gd name="T12" fmla="*/ 706 w 744"/>
                  <a:gd name="T13" fmla="*/ 23 h 520"/>
                  <a:gd name="T14" fmla="*/ 723 w 744"/>
                  <a:gd name="T15" fmla="*/ 65 h 520"/>
                  <a:gd name="T16" fmla="*/ 734 w 744"/>
                  <a:gd name="T17" fmla="*/ 108 h 520"/>
                  <a:gd name="T18" fmla="*/ 740 w 744"/>
                  <a:gd name="T19" fmla="*/ 154 h 520"/>
                  <a:gd name="T20" fmla="*/ 738 w 744"/>
                  <a:gd name="T21" fmla="*/ 211 h 520"/>
                  <a:gd name="T22" fmla="*/ 727 w 744"/>
                  <a:gd name="T23" fmla="*/ 275 h 520"/>
                  <a:gd name="T24" fmla="*/ 717 w 744"/>
                  <a:gd name="T25" fmla="*/ 305 h 520"/>
                  <a:gd name="T26" fmla="*/ 723 w 744"/>
                  <a:gd name="T27" fmla="*/ 296 h 520"/>
                  <a:gd name="T28" fmla="*/ 736 w 744"/>
                  <a:gd name="T29" fmla="*/ 260 h 520"/>
                  <a:gd name="T30" fmla="*/ 744 w 744"/>
                  <a:gd name="T31" fmla="*/ 205 h 520"/>
                  <a:gd name="T32" fmla="*/ 21 w 744"/>
                  <a:gd name="T33" fmla="*/ 57 h 520"/>
                  <a:gd name="T34" fmla="*/ 6 w 744"/>
                  <a:gd name="T35" fmla="*/ 116 h 520"/>
                  <a:gd name="T36" fmla="*/ 0 w 744"/>
                  <a:gd name="T37" fmla="*/ 178 h 520"/>
                  <a:gd name="T38" fmla="*/ 6 w 744"/>
                  <a:gd name="T39" fmla="*/ 237 h 520"/>
                  <a:gd name="T40" fmla="*/ 19 w 744"/>
                  <a:gd name="T41" fmla="*/ 292 h 520"/>
                  <a:gd name="T42" fmla="*/ 40 w 744"/>
                  <a:gd name="T43" fmla="*/ 343 h 520"/>
                  <a:gd name="T44" fmla="*/ 68 w 744"/>
                  <a:gd name="T45" fmla="*/ 391 h 520"/>
                  <a:gd name="T46" fmla="*/ 85 w 744"/>
                  <a:gd name="T47" fmla="*/ 408 h 520"/>
                  <a:gd name="T48" fmla="*/ 51 w 744"/>
                  <a:gd name="T49" fmla="*/ 357 h 520"/>
                  <a:gd name="T50" fmla="*/ 27 w 744"/>
                  <a:gd name="T51" fmla="*/ 302 h 520"/>
                  <a:gd name="T52" fmla="*/ 11 w 744"/>
                  <a:gd name="T53" fmla="*/ 241 h 520"/>
                  <a:gd name="T54" fmla="*/ 6 w 744"/>
                  <a:gd name="T55" fmla="*/ 178 h 520"/>
                  <a:gd name="T56" fmla="*/ 10 w 744"/>
                  <a:gd name="T57" fmla="*/ 118 h 520"/>
                  <a:gd name="T58" fmla="*/ 25 w 744"/>
                  <a:gd name="T59" fmla="*/ 59 h 520"/>
                  <a:gd name="T60" fmla="*/ 21 w 744"/>
                  <a:gd name="T61" fmla="*/ 57 h 520"/>
                  <a:gd name="T62" fmla="*/ 560 w 744"/>
                  <a:gd name="T63" fmla="*/ 501 h 520"/>
                  <a:gd name="T64" fmla="*/ 603 w 744"/>
                  <a:gd name="T65" fmla="*/ 470 h 520"/>
                  <a:gd name="T66" fmla="*/ 641 w 744"/>
                  <a:gd name="T67" fmla="*/ 434 h 520"/>
                  <a:gd name="T68" fmla="*/ 675 w 744"/>
                  <a:gd name="T69" fmla="*/ 395 h 520"/>
                  <a:gd name="T70" fmla="*/ 692 w 744"/>
                  <a:gd name="T71" fmla="*/ 362 h 520"/>
                  <a:gd name="T72" fmla="*/ 679 w 744"/>
                  <a:gd name="T73" fmla="*/ 381 h 520"/>
                  <a:gd name="T74" fmla="*/ 639 w 744"/>
                  <a:gd name="T75" fmla="*/ 431 h 520"/>
                  <a:gd name="T76" fmla="*/ 592 w 744"/>
                  <a:gd name="T77" fmla="*/ 474 h 520"/>
                  <a:gd name="T78" fmla="*/ 537 w 744"/>
                  <a:gd name="T79" fmla="*/ 506 h 520"/>
                  <a:gd name="T80" fmla="*/ 522 w 744"/>
                  <a:gd name="T81" fmla="*/ 516 h 52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744"/>
                  <a:gd name="T124" fmla="*/ 0 h 520"/>
                  <a:gd name="T125" fmla="*/ 744 w 744"/>
                  <a:gd name="T126" fmla="*/ 520 h 52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" name="Freeform 603">
                <a:extLst>
                  <a:ext uri="{FF2B5EF4-FFF2-40B4-BE49-F238E27FC236}">
                    <a16:creationId xmlns:a16="http://schemas.microsoft.com/office/drawing/2014/main" id="{F2F4FDC7-2484-466F-B722-8A5CE8C01B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>
                  <a:gd name="T0" fmla="*/ 740 w 740"/>
                  <a:gd name="T1" fmla="*/ 152 h 521"/>
                  <a:gd name="T2" fmla="*/ 734 w 740"/>
                  <a:gd name="T3" fmla="*/ 106 h 521"/>
                  <a:gd name="T4" fmla="*/ 723 w 740"/>
                  <a:gd name="T5" fmla="*/ 61 h 521"/>
                  <a:gd name="T6" fmla="*/ 706 w 740"/>
                  <a:gd name="T7" fmla="*/ 19 h 521"/>
                  <a:gd name="T8" fmla="*/ 694 w 740"/>
                  <a:gd name="T9" fmla="*/ 0 h 521"/>
                  <a:gd name="T10" fmla="*/ 702 w 740"/>
                  <a:gd name="T11" fmla="*/ 23 h 521"/>
                  <a:gd name="T12" fmla="*/ 719 w 740"/>
                  <a:gd name="T13" fmla="*/ 64 h 521"/>
                  <a:gd name="T14" fmla="*/ 728 w 740"/>
                  <a:gd name="T15" fmla="*/ 108 h 521"/>
                  <a:gd name="T16" fmla="*/ 734 w 740"/>
                  <a:gd name="T17" fmla="*/ 154 h 521"/>
                  <a:gd name="T18" fmla="*/ 734 w 740"/>
                  <a:gd name="T19" fmla="*/ 207 h 521"/>
                  <a:gd name="T20" fmla="*/ 725 w 740"/>
                  <a:gd name="T21" fmla="*/ 267 h 521"/>
                  <a:gd name="T22" fmla="*/ 715 w 740"/>
                  <a:gd name="T23" fmla="*/ 300 h 521"/>
                  <a:gd name="T24" fmla="*/ 719 w 740"/>
                  <a:gd name="T25" fmla="*/ 300 h 521"/>
                  <a:gd name="T26" fmla="*/ 730 w 740"/>
                  <a:gd name="T27" fmla="*/ 265 h 521"/>
                  <a:gd name="T28" fmla="*/ 740 w 740"/>
                  <a:gd name="T29" fmla="*/ 207 h 521"/>
                  <a:gd name="T30" fmla="*/ 21 w 740"/>
                  <a:gd name="T31" fmla="*/ 57 h 521"/>
                  <a:gd name="T32" fmla="*/ 6 w 740"/>
                  <a:gd name="T33" fmla="*/ 114 h 521"/>
                  <a:gd name="T34" fmla="*/ 0 w 740"/>
                  <a:gd name="T35" fmla="*/ 176 h 521"/>
                  <a:gd name="T36" fmla="*/ 6 w 740"/>
                  <a:gd name="T37" fmla="*/ 237 h 521"/>
                  <a:gd name="T38" fmla="*/ 21 w 740"/>
                  <a:gd name="T39" fmla="*/ 294 h 521"/>
                  <a:gd name="T40" fmla="*/ 44 w 740"/>
                  <a:gd name="T41" fmla="*/ 349 h 521"/>
                  <a:gd name="T42" fmla="*/ 74 w 740"/>
                  <a:gd name="T43" fmla="*/ 396 h 521"/>
                  <a:gd name="T44" fmla="*/ 93 w 740"/>
                  <a:gd name="T45" fmla="*/ 413 h 521"/>
                  <a:gd name="T46" fmla="*/ 57 w 740"/>
                  <a:gd name="T47" fmla="*/ 362 h 521"/>
                  <a:gd name="T48" fmla="*/ 28 w 740"/>
                  <a:gd name="T49" fmla="*/ 305 h 521"/>
                  <a:gd name="T50" fmla="*/ 11 w 740"/>
                  <a:gd name="T51" fmla="*/ 243 h 521"/>
                  <a:gd name="T52" fmla="*/ 6 w 740"/>
                  <a:gd name="T53" fmla="*/ 176 h 521"/>
                  <a:gd name="T54" fmla="*/ 9 w 740"/>
                  <a:gd name="T55" fmla="*/ 116 h 521"/>
                  <a:gd name="T56" fmla="*/ 25 w 740"/>
                  <a:gd name="T57" fmla="*/ 59 h 521"/>
                  <a:gd name="T58" fmla="*/ 21 w 740"/>
                  <a:gd name="T59" fmla="*/ 57 h 521"/>
                  <a:gd name="T60" fmla="*/ 546 w 740"/>
                  <a:gd name="T61" fmla="*/ 502 h 521"/>
                  <a:gd name="T62" fmla="*/ 596 w 740"/>
                  <a:gd name="T63" fmla="*/ 470 h 521"/>
                  <a:gd name="T64" fmla="*/ 639 w 740"/>
                  <a:gd name="T65" fmla="*/ 430 h 521"/>
                  <a:gd name="T66" fmla="*/ 675 w 740"/>
                  <a:gd name="T67" fmla="*/ 385 h 521"/>
                  <a:gd name="T68" fmla="*/ 694 w 740"/>
                  <a:gd name="T69" fmla="*/ 351 h 521"/>
                  <a:gd name="T70" fmla="*/ 679 w 740"/>
                  <a:gd name="T71" fmla="*/ 374 h 521"/>
                  <a:gd name="T72" fmla="*/ 635 w 740"/>
                  <a:gd name="T73" fmla="*/ 427 h 521"/>
                  <a:gd name="T74" fmla="*/ 584 w 740"/>
                  <a:gd name="T75" fmla="*/ 472 h 521"/>
                  <a:gd name="T76" fmla="*/ 524 w 740"/>
                  <a:gd name="T77" fmla="*/ 508 h 521"/>
                  <a:gd name="T78" fmla="*/ 505 w 740"/>
                  <a:gd name="T79" fmla="*/ 518 h 52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740"/>
                  <a:gd name="T121" fmla="*/ 0 h 521"/>
                  <a:gd name="T122" fmla="*/ 740 w 740"/>
                  <a:gd name="T123" fmla="*/ 521 h 52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" name="Freeform 604">
                <a:extLst>
                  <a:ext uri="{FF2B5EF4-FFF2-40B4-BE49-F238E27FC236}">
                    <a16:creationId xmlns:a16="http://schemas.microsoft.com/office/drawing/2014/main" id="{D9D42563-010A-484B-86B5-B87BFE1ED4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>
                  <a:gd name="T0" fmla="*/ 734 w 734"/>
                  <a:gd name="T1" fmla="*/ 152 h 523"/>
                  <a:gd name="T2" fmla="*/ 728 w 734"/>
                  <a:gd name="T3" fmla="*/ 106 h 523"/>
                  <a:gd name="T4" fmla="*/ 717 w 734"/>
                  <a:gd name="T5" fmla="*/ 63 h 523"/>
                  <a:gd name="T6" fmla="*/ 700 w 734"/>
                  <a:gd name="T7" fmla="*/ 21 h 523"/>
                  <a:gd name="T8" fmla="*/ 688 w 734"/>
                  <a:gd name="T9" fmla="*/ 2 h 523"/>
                  <a:gd name="T10" fmla="*/ 696 w 734"/>
                  <a:gd name="T11" fmla="*/ 25 h 523"/>
                  <a:gd name="T12" fmla="*/ 711 w 734"/>
                  <a:gd name="T13" fmla="*/ 64 h 523"/>
                  <a:gd name="T14" fmla="*/ 723 w 734"/>
                  <a:gd name="T15" fmla="*/ 108 h 523"/>
                  <a:gd name="T16" fmla="*/ 728 w 734"/>
                  <a:gd name="T17" fmla="*/ 154 h 523"/>
                  <a:gd name="T18" fmla="*/ 728 w 734"/>
                  <a:gd name="T19" fmla="*/ 205 h 523"/>
                  <a:gd name="T20" fmla="*/ 719 w 734"/>
                  <a:gd name="T21" fmla="*/ 262 h 523"/>
                  <a:gd name="T22" fmla="*/ 711 w 734"/>
                  <a:gd name="T23" fmla="*/ 296 h 523"/>
                  <a:gd name="T24" fmla="*/ 721 w 734"/>
                  <a:gd name="T25" fmla="*/ 273 h 523"/>
                  <a:gd name="T26" fmla="*/ 732 w 734"/>
                  <a:gd name="T27" fmla="*/ 209 h 523"/>
                  <a:gd name="T28" fmla="*/ 19 w 734"/>
                  <a:gd name="T29" fmla="*/ 57 h 523"/>
                  <a:gd name="T30" fmla="*/ 4 w 734"/>
                  <a:gd name="T31" fmla="*/ 116 h 523"/>
                  <a:gd name="T32" fmla="*/ 0 w 734"/>
                  <a:gd name="T33" fmla="*/ 176 h 523"/>
                  <a:gd name="T34" fmla="*/ 5 w 734"/>
                  <a:gd name="T35" fmla="*/ 239 h 523"/>
                  <a:gd name="T36" fmla="*/ 21 w 734"/>
                  <a:gd name="T37" fmla="*/ 300 h 523"/>
                  <a:gd name="T38" fmla="*/ 45 w 734"/>
                  <a:gd name="T39" fmla="*/ 355 h 523"/>
                  <a:gd name="T40" fmla="*/ 79 w 734"/>
                  <a:gd name="T41" fmla="*/ 406 h 523"/>
                  <a:gd name="T42" fmla="*/ 98 w 734"/>
                  <a:gd name="T43" fmla="*/ 421 h 523"/>
                  <a:gd name="T44" fmla="*/ 59 w 734"/>
                  <a:gd name="T45" fmla="*/ 370 h 523"/>
                  <a:gd name="T46" fmla="*/ 28 w 734"/>
                  <a:gd name="T47" fmla="*/ 309 h 523"/>
                  <a:gd name="T48" fmla="*/ 11 w 734"/>
                  <a:gd name="T49" fmla="*/ 245 h 523"/>
                  <a:gd name="T50" fmla="*/ 4 w 734"/>
                  <a:gd name="T51" fmla="*/ 176 h 523"/>
                  <a:gd name="T52" fmla="*/ 9 w 734"/>
                  <a:gd name="T53" fmla="*/ 118 h 523"/>
                  <a:gd name="T54" fmla="*/ 23 w 734"/>
                  <a:gd name="T55" fmla="*/ 61 h 523"/>
                  <a:gd name="T56" fmla="*/ 19 w 734"/>
                  <a:gd name="T57" fmla="*/ 57 h 523"/>
                  <a:gd name="T58" fmla="*/ 531 w 734"/>
                  <a:gd name="T59" fmla="*/ 504 h 523"/>
                  <a:gd name="T60" fmla="*/ 586 w 734"/>
                  <a:gd name="T61" fmla="*/ 472 h 523"/>
                  <a:gd name="T62" fmla="*/ 633 w 734"/>
                  <a:gd name="T63" fmla="*/ 429 h 523"/>
                  <a:gd name="T64" fmla="*/ 673 w 734"/>
                  <a:gd name="T65" fmla="*/ 379 h 523"/>
                  <a:gd name="T66" fmla="*/ 692 w 734"/>
                  <a:gd name="T67" fmla="*/ 343 h 523"/>
                  <a:gd name="T68" fmla="*/ 685 w 734"/>
                  <a:gd name="T69" fmla="*/ 351 h 523"/>
                  <a:gd name="T70" fmla="*/ 666 w 734"/>
                  <a:gd name="T71" fmla="*/ 383 h 523"/>
                  <a:gd name="T72" fmla="*/ 643 w 734"/>
                  <a:gd name="T73" fmla="*/ 411 h 523"/>
                  <a:gd name="T74" fmla="*/ 616 w 734"/>
                  <a:gd name="T75" fmla="*/ 438 h 523"/>
                  <a:gd name="T76" fmla="*/ 588 w 734"/>
                  <a:gd name="T77" fmla="*/ 463 h 523"/>
                  <a:gd name="T78" fmla="*/ 557 w 734"/>
                  <a:gd name="T79" fmla="*/ 485 h 523"/>
                  <a:gd name="T80" fmla="*/ 525 w 734"/>
                  <a:gd name="T81" fmla="*/ 502 h 523"/>
                  <a:gd name="T82" fmla="*/ 489 w 734"/>
                  <a:gd name="T83" fmla="*/ 518 h 523"/>
                  <a:gd name="T84" fmla="*/ 487 w 734"/>
                  <a:gd name="T85" fmla="*/ 521 h 52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734"/>
                  <a:gd name="T130" fmla="*/ 0 h 523"/>
                  <a:gd name="T131" fmla="*/ 734 w 734"/>
                  <a:gd name="T132" fmla="*/ 523 h 52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" name="Freeform 605">
                <a:extLst>
                  <a:ext uri="{FF2B5EF4-FFF2-40B4-BE49-F238E27FC236}">
                    <a16:creationId xmlns:a16="http://schemas.microsoft.com/office/drawing/2014/main" id="{E75A94F0-03BB-4A2B-AEF6-2B17E2582F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>
                  <a:gd name="T0" fmla="*/ 728 w 730"/>
                  <a:gd name="T1" fmla="*/ 152 h 523"/>
                  <a:gd name="T2" fmla="*/ 722 w 730"/>
                  <a:gd name="T3" fmla="*/ 106 h 523"/>
                  <a:gd name="T4" fmla="*/ 713 w 730"/>
                  <a:gd name="T5" fmla="*/ 62 h 523"/>
                  <a:gd name="T6" fmla="*/ 696 w 730"/>
                  <a:gd name="T7" fmla="*/ 21 h 523"/>
                  <a:gd name="T8" fmla="*/ 684 w 730"/>
                  <a:gd name="T9" fmla="*/ 2 h 523"/>
                  <a:gd name="T10" fmla="*/ 683 w 730"/>
                  <a:gd name="T11" fmla="*/ 4 h 523"/>
                  <a:gd name="T12" fmla="*/ 692 w 730"/>
                  <a:gd name="T13" fmla="*/ 25 h 523"/>
                  <a:gd name="T14" fmla="*/ 707 w 730"/>
                  <a:gd name="T15" fmla="*/ 64 h 523"/>
                  <a:gd name="T16" fmla="*/ 719 w 730"/>
                  <a:gd name="T17" fmla="*/ 106 h 523"/>
                  <a:gd name="T18" fmla="*/ 724 w 730"/>
                  <a:gd name="T19" fmla="*/ 152 h 523"/>
                  <a:gd name="T20" fmla="*/ 724 w 730"/>
                  <a:gd name="T21" fmla="*/ 201 h 523"/>
                  <a:gd name="T22" fmla="*/ 717 w 730"/>
                  <a:gd name="T23" fmla="*/ 256 h 523"/>
                  <a:gd name="T24" fmla="*/ 709 w 730"/>
                  <a:gd name="T25" fmla="*/ 288 h 523"/>
                  <a:gd name="T26" fmla="*/ 719 w 730"/>
                  <a:gd name="T27" fmla="*/ 265 h 523"/>
                  <a:gd name="T28" fmla="*/ 728 w 730"/>
                  <a:gd name="T29" fmla="*/ 205 h 523"/>
                  <a:gd name="T30" fmla="*/ 19 w 730"/>
                  <a:gd name="T31" fmla="*/ 57 h 523"/>
                  <a:gd name="T32" fmla="*/ 3 w 730"/>
                  <a:gd name="T33" fmla="*/ 114 h 523"/>
                  <a:gd name="T34" fmla="*/ 0 w 730"/>
                  <a:gd name="T35" fmla="*/ 174 h 523"/>
                  <a:gd name="T36" fmla="*/ 5 w 730"/>
                  <a:gd name="T37" fmla="*/ 241 h 523"/>
                  <a:gd name="T38" fmla="*/ 22 w 730"/>
                  <a:gd name="T39" fmla="*/ 303 h 523"/>
                  <a:gd name="T40" fmla="*/ 51 w 730"/>
                  <a:gd name="T41" fmla="*/ 360 h 523"/>
                  <a:gd name="T42" fmla="*/ 87 w 730"/>
                  <a:gd name="T43" fmla="*/ 411 h 523"/>
                  <a:gd name="T44" fmla="*/ 106 w 730"/>
                  <a:gd name="T45" fmla="*/ 425 h 523"/>
                  <a:gd name="T46" fmla="*/ 108 w 730"/>
                  <a:gd name="T47" fmla="*/ 427 h 523"/>
                  <a:gd name="T48" fmla="*/ 64 w 730"/>
                  <a:gd name="T49" fmla="*/ 373 h 523"/>
                  <a:gd name="T50" fmla="*/ 32 w 730"/>
                  <a:gd name="T51" fmla="*/ 313 h 523"/>
                  <a:gd name="T52" fmla="*/ 11 w 730"/>
                  <a:gd name="T53" fmla="*/ 246 h 523"/>
                  <a:gd name="T54" fmla="*/ 3 w 730"/>
                  <a:gd name="T55" fmla="*/ 174 h 523"/>
                  <a:gd name="T56" fmla="*/ 9 w 730"/>
                  <a:gd name="T57" fmla="*/ 116 h 523"/>
                  <a:gd name="T58" fmla="*/ 22 w 730"/>
                  <a:gd name="T59" fmla="*/ 61 h 523"/>
                  <a:gd name="T60" fmla="*/ 19 w 730"/>
                  <a:gd name="T61" fmla="*/ 57 h 523"/>
                  <a:gd name="T62" fmla="*/ 518 w 730"/>
                  <a:gd name="T63" fmla="*/ 506 h 523"/>
                  <a:gd name="T64" fmla="*/ 578 w 730"/>
                  <a:gd name="T65" fmla="*/ 470 h 523"/>
                  <a:gd name="T66" fmla="*/ 629 w 730"/>
                  <a:gd name="T67" fmla="*/ 425 h 523"/>
                  <a:gd name="T68" fmla="*/ 673 w 730"/>
                  <a:gd name="T69" fmla="*/ 372 h 523"/>
                  <a:gd name="T70" fmla="*/ 692 w 730"/>
                  <a:gd name="T71" fmla="*/ 332 h 523"/>
                  <a:gd name="T72" fmla="*/ 684 w 730"/>
                  <a:gd name="T73" fmla="*/ 341 h 523"/>
                  <a:gd name="T74" fmla="*/ 664 w 730"/>
                  <a:gd name="T75" fmla="*/ 375 h 523"/>
                  <a:gd name="T76" fmla="*/ 639 w 730"/>
                  <a:gd name="T77" fmla="*/ 408 h 523"/>
                  <a:gd name="T78" fmla="*/ 612 w 730"/>
                  <a:gd name="T79" fmla="*/ 436 h 523"/>
                  <a:gd name="T80" fmla="*/ 582 w 730"/>
                  <a:gd name="T81" fmla="*/ 463 h 523"/>
                  <a:gd name="T82" fmla="*/ 548 w 730"/>
                  <a:gd name="T83" fmla="*/ 483 h 523"/>
                  <a:gd name="T84" fmla="*/ 514 w 730"/>
                  <a:gd name="T85" fmla="*/ 502 h 523"/>
                  <a:gd name="T86" fmla="*/ 476 w 730"/>
                  <a:gd name="T87" fmla="*/ 518 h 523"/>
                  <a:gd name="T88" fmla="*/ 470 w 730"/>
                  <a:gd name="T89" fmla="*/ 521 h 52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30"/>
                  <a:gd name="T136" fmla="*/ 0 h 523"/>
                  <a:gd name="T137" fmla="*/ 730 w 730"/>
                  <a:gd name="T138" fmla="*/ 523 h 52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6" name="Freeform 606">
                <a:extLst>
                  <a:ext uri="{FF2B5EF4-FFF2-40B4-BE49-F238E27FC236}">
                    <a16:creationId xmlns:a16="http://schemas.microsoft.com/office/drawing/2014/main" id="{4CDA91E9-44FB-46A5-9660-CAF0EAC6BE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>
                  <a:gd name="T0" fmla="*/ 724 w 726"/>
                  <a:gd name="T1" fmla="*/ 150 h 523"/>
                  <a:gd name="T2" fmla="*/ 719 w 726"/>
                  <a:gd name="T3" fmla="*/ 104 h 523"/>
                  <a:gd name="T4" fmla="*/ 707 w 726"/>
                  <a:gd name="T5" fmla="*/ 60 h 523"/>
                  <a:gd name="T6" fmla="*/ 692 w 726"/>
                  <a:gd name="T7" fmla="*/ 21 h 523"/>
                  <a:gd name="T8" fmla="*/ 682 w 726"/>
                  <a:gd name="T9" fmla="*/ 2 h 523"/>
                  <a:gd name="T10" fmla="*/ 681 w 726"/>
                  <a:gd name="T11" fmla="*/ 4 h 523"/>
                  <a:gd name="T12" fmla="*/ 688 w 726"/>
                  <a:gd name="T13" fmla="*/ 23 h 523"/>
                  <a:gd name="T14" fmla="*/ 703 w 726"/>
                  <a:gd name="T15" fmla="*/ 62 h 523"/>
                  <a:gd name="T16" fmla="*/ 715 w 726"/>
                  <a:gd name="T17" fmla="*/ 106 h 523"/>
                  <a:gd name="T18" fmla="*/ 720 w 726"/>
                  <a:gd name="T19" fmla="*/ 150 h 523"/>
                  <a:gd name="T20" fmla="*/ 720 w 726"/>
                  <a:gd name="T21" fmla="*/ 197 h 523"/>
                  <a:gd name="T22" fmla="*/ 713 w 726"/>
                  <a:gd name="T23" fmla="*/ 248 h 523"/>
                  <a:gd name="T24" fmla="*/ 707 w 726"/>
                  <a:gd name="T25" fmla="*/ 279 h 523"/>
                  <a:gd name="T26" fmla="*/ 715 w 726"/>
                  <a:gd name="T27" fmla="*/ 258 h 523"/>
                  <a:gd name="T28" fmla="*/ 724 w 726"/>
                  <a:gd name="T29" fmla="*/ 201 h 523"/>
                  <a:gd name="T30" fmla="*/ 19 w 726"/>
                  <a:gd name="T31" fmla="*/ 57 h 523"/>
                  <a:gd name="T32" fmla="*/ 5 w 726"/>
                  <a:gd name="T33" fmla="*/ 114 h 523"/>
                  <a:gd name="T34" fmla="*/ 0 w 726"/>
                  <a:gd name="T35" fmla="*/ 172 h 523"/>
                  <a:gd name="T36" fmla="*/ 7 w 726"/>
                  <a:gd name="T37" fmla="*/ 241 h 523"/>
                  <a:gd name="T38" fmla="*/ 24 w 726"/>
                  <a:gd name="T39" fmla="*/ 305 h 523"/>
                  <a:gd name="T40" fmla="*/ 55 w 726"/>
                  <a:gd name="T41" fmla="*/ 366 h 523"/>
                  <a:gd name="T42" fmla="*/ 94 w 726"/>
                  <a:gd name="T43" fmla="*/ 417 h 523"/>
                  <a:gd name="T44" fmla="*/ 104 w 726"/>
                  <a:gd name="T45" fmla="*/ 423 h 523"/>
                  <a:gd name="T46" fmla="*/ 117 w 726"/>
                  <a:gd name="T47" fmla="*/ 434 h 523"/>
                  <a:gd name="T48" fmla="*/ 70 w 726"/>
                  <a:gd name="T49" fmla="*/ 379 h 523"/>
                  <a:gd name="T50" fmla="*/ 36 w 726"/>
                  <a:gd name="T51" fmla="*/ 316 h 523"/>
                  <a:gd name="T52" fmla="*/ 13 w 726"/>
                  <a:gd name="T53" fmla="*/ 246 h 523"/>
                  <a:gd name="T54" fmla="*/ 7 w 726"/>
                  <a:gd name="T55" fmla="*/ 210 h 523"/>
                  <a:gd name="T56" fmla="*/ 3 w 726"/>
                  <a:gd name="T57" fmla="*/ 172 h 523"/>
                  <a:gd name="T58" fmla="*/ 9 w 726"/>
                  <a:gd name="T59" fmla="*/ 114 h 523"/>
                  <a:gd name="T60" fmla="*/ 22 w 726"/>
                  <a:gd name="T61" fmla="*/ 60 h 523"/>
                  <a:gd name="T62" fmla="*/ 19 w 726"/>
                  <a:gd name="T63" fmla="*/ 57 h 523"/>
                  <a:gd name="T64" fmla="*/ 485 w 726"/>
                  <a:gd name="T65" fmla="*/ 514 h 523"/>
                  <a:gd name="T66" fmla="*/ 521 w 726"/>
                  <a:gd name="T67" fmla="*/ 498 h 523"/>
                  <a:gd name="T68" fmla="*/ 553 w 726"/>
                  <a:gd name="T69" fmla="*/ 481 h 523"/>
                  <a:gd name="T70" fmla="*/ 584 w 726"/>
                  <a:gd name="T71" fmla="*/ 459 h 523"/>
                  <a:gd name="T72" fmla="*/ 612 w 726"/>
                  <a:gd name="T73" fmla="*/ 434 h 523"/>
                  <a:gd name="T74" fmla="*/ 639 w 726"/>
                  <a:gd name="T75" fmla="*/ 407 h 523"/>
                  <a:gd name="T76" fmla="*/ 662 w 726"/>
                  <a:gd name="T77" fmla="*/ 379 h 523"/>
                  <a:gd name="T78" fmla="*/ 681 w 726"/>
                  <a:gd name="T79" fmla="*/ 347 h 523"/>
                  <a:gd name="T80" fmla="*/ 690 w 726"/>
                  <a:gd name="T81" fmla="*/ 322 h 523"/>
                  <a:gd name="T82" fmla="*/ 692 w 726"/>
                  <a:gd name="T83" fmla="*/ 315 h 523"/>
                  <a:gd name="T84" fmla="*/ 682 w 726"/>
                  <a:gd name="T85" fmla="*/ 334 h 523"/>
                  <a:gd name="T86" fmla="*/ 662 w 726"/>
                  <a:gd name="T87" fmla="*/ 370 h 523"/>
                  <a:gd name="T88" fmla="*/ 635 w 726"/>
                  <a:gd name="T89" fmla="*/ 404 h 523"/>
                  <a:gd name="T90" fmla="*/ 607 w 726"/>
                  <a:gd name="T91" fmla="*/ 434 h 523"/>
                  <a:gd name="T92" fmla="*/ 574 w 726"/>
                  <a:gd name="T93" fmla="*/ 461 h 523"/>
                  <a:gd name="T94" fmla="*/ 538 w 726"/>
                  <a:gd name="T95" fmla="*/ 483 h 523"/>
                  <a:gd name="T96" fmla="*/ 500 w 726"/>
                  <a:gd name="T97" fmla="*/ 502 h 523"/>
                  <a:gd name="T98" fmla="*/ 461 w 726"/>
                  <a:gd name="T99" fmla="*/ 517 h 523"/>
                  <a:gd name="T100" fmla="*/ 453 w 726"/>
                  <a:gd name="T101" fmla="*/ 521 h 52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726"/>
                  <a:gd name="T154" fmla="*/ 0 h 523"/>
                  <a:gd name="T155" fmla="*/ 726 w 726"/>
                  <a:gd name="T156" fmla="*/ 523 h 523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7" name="Freeform 607">
                <a:extLst>
                  <a:ext uri="{FF2B5EF4-FFF2-40B4-BE49-F238E27FC236}">
                    <a16:creationId xmlns:a16="http://schemas.microsoft.com/office/drawing/2014/main" id="{6179F590-B7EA-4704-8378-6EEA5987B5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>
                  <a:gd name="T0" fmla="*/ 721 w 721"/>
                  <a:gd name="T1" fmla="*/ 148 h 521"/>
                  <a:gd name="T2" fmla="*/ 716 w 721"/>
                  <a:gd name="T3" fmla="*/ 102 h 521"/>
                  <a:gd name="T4" fmla="*/ 704 w 721"/>
                  <a:gd name="T5" fmla="*/ 60 h 521"/>
                  <a:gd name="T6" fmla="*/ 689 w 721"/>
                  <a:gd name="T7" fmla="*/ 21 h 521"/>
                  <a:gd name="T8" fmla="*/ 678 w 721"/>
                  <a:gd name="T9" fmla="*/ 2 h 521"/>
                  <a:gd name="T10" fmla="*/ 685 w 721"/>
                  <a:gd name="T11" fmla="*/ 22 h 521"/>
                  <a:gd name="T12" fmla="*/ 700 w 721"/>
                  <a:gd name="T13" fmla="*/ 62 h 521"/>
                  <a:gd name="T14" fmla="*/ 712 w 721"/>
                  <a:gd name="T15" fmla="*/ 104 h 521"/>
                  <a:gd name="T16" fmla="*/ 718 w 721"/>
                  <a:gd name="T17" fmla="*/ 148 h 521"/>
                  <a:gd name="T18" fmla="*/ 718 w 721"/>
                  <a:gd name="T19" fmla="*/ 195 h 521"/>
                  <a:gd name="T20" fmla="*/ 710 w 721"/>
                  <a:gd name="T21" fmla="*/ 241 h 521"/>
                  <a:gd name="T22" fmla="*/ 706 w 721"/>
                  <a:gd name="T23" fmla="*/ 271 h 521"/>
                  <a:gd name="T24" fmla="*/ 714 w 721"/>
                  <a:gd name="T25" fmla="*/ 252 h 521"/>
                  <a:gd name="T26" fmla="*/ 721 w 721"/>
                  <a:gd name="T27" fmla="*/ 197 h 521"/>
                  <a:gd name="T28" fmla="*/ 19 w 721"/>
                  <a:gd name="T29" fmla="*/ 57 h 521"/>
                  <a:gd name="T30" fmla="*/ 6 w 721"/>
                  <a:gd name="T31" fmla="*/ 112 h 521"/>
                  <a:gd name="T32" fmla="*/ 0 w 721"/>
                  <a:gd name="T33" fmla="*/ 170 h 521"/>
                  <a:gd name="T34" fmla="*/ 8 w 721"/>
                  <a:gd name="T35" fmla="*/ 242 h 521"/>
                  <a:gd name="T36" fmla="*/ 29 w 721"/>
                  <a:gd name="T37" fmla="*/ 309 h 521"/>
                  <a:gd name="T38" fmla="*/ 61 w 721"/>
                  <a:gd name="T39" fmla="*/ 369 h 521"/>
                  <a:gd name="T40" fmla="*/ 105 w 721"/>
                  <a:gd name="T41" fmla="*/ 423 h 521"/>
                  <a:gd name="T42" fmla="*/ 128 w 721"/>
                  <a:gd name="T43" fmla="*/ 440 h 521"/>
                  <a:gd name="T44" fmla="*/ 101 w 721"/>
                  <a:gd name="T45" fmla="*/ 413 h 521"/>
                  <a:gd name="T46" fmla="*/ 78 w 721"/>
                  <a:gd name="T47" fmla="*/ 385 h 521"/>
                  <a:gd name="T48" fmla="*/ 57 w 721"/>
                  <a:gd name="T49" fmla="*/ 354 h 521"/>
                  <a:gd name="T50" fmla="*/ 38 w 721"/>
                  <a:gd name="T51" fmla="*/ 320 h 521"/>
                  <a:gd name="T52" fmla="*/ 25 w 721"/>
                  <a:gd name="T53" fmla="*/ 286 h 521"/>
                  <a:gd name="T54" fmla="*/ 14 w 721"/>
                  <a:gd name="T55" fmla="*/ 248 h 521"/>
                  <a:gd name="T56" fmla="*/ 8 w 721"/>
                  <a:gd name="T57" fmla="*/ 210 h 521"/>
                  <a:gd name="T58" fmla="*/ 6 w 721"/>
                  <a:gd name="T59" fmla="*/ 170 h 521"/>
                  <a:gd name="T60" fmla="*/ 10 w 721"/>
                  <a:gd name="T61" fmla="*/ 113 h 521"/>
                  <a:gd name="T62" fmla="*/ 23 w 721"/>
                  <a:gd name="T63" fmla="*/ 58 h 521"/>
                  <a:gd name="T64" fmla="*/ 19 w 721"/>
                  <a:gd name="T65" fmla="*/ 57 h 521"/>
                  <a:gd name="T66" fmla="*/ 473 w 721"/>
                  <a:gd name="T67" fmla="*/ 514 h 521"/>
                  <a:gd name="T68" fmla="*/ 511 w 721"/>
                  <a:gd name="T69" fmla="*/ 498 h 521"/>
                  <a:gd name="T70" fmla="*/ 545 w 721"/>
                  <a:gd name="T71" fmla="*/ 479 h 521"/>
                  <a:gd name="T72" fmla="*/ 579 w 721"/>
                  <a:gd name="T73" fmla="*/ 459 h 521"/>
                  <a:gd name="T74" fmla="*/ 609 w 721"/>
                  <a:gd name="T75" fmla="*/ 432 h 521"/>
                  <a:gd name="T76" fmla="*/ 636 w 721"/>
                  <a:gd name="T77" fmla="*/ 404 h 521"/>
                  <a:gd name="T78" fmla="*/ 661 w 721"/>
                  <a:gd name="T79" fmla="*/ 371 h 521"/>
                  <a:gd name="T80" fmla="*/ 681 w 721"/>
                  <a:gd name="T81" fmla="*/ 337 h 521"/>
                  <a:gd name="T82" fmla="*/ 691 w 721"/>
                  <a:gd name="T83" fmla="*/ 316 h 521"/>
                  <a:gd name="T84" fmla="*/ 691 w 721"/>
                  <a:gd name="T85" fmla="*/ 309 h 521"/>
                  <a:gd name="T86" fmla="*/ 681 w 721"/>
                  <a:gd name="T87" fmla="*/ 324 h 521"/>
                  <a:gd name="T88" fmla="*/ 661 w 721"/>
                  <a:gd name="T89" fmla="*/ 364 h 521"/>
                  <a:gd name="T90" fmla="*/ 634 w 721"/>
                  <a:gd name="T91" fmla="*/ 400 h 521"/>
                  <a:gd name="T92" fmla="*/ 602 w 721"/>
                  <a:gd name="T93" fmla="*/ 432 h 521"/>
                  <a:gd name="T94" fmla="*/ 568 w 721"/>
                  <a:gd name="T95" fmla="*/ 460 h 521"/>
                  <a:gd name="T96" fmla="*/ 530 w 721"/>
                  <a:gd name="T97" fmla="*/ 483 h 521"/>
                  <a:gd name="T98" fmla="*/ 488 w 721"/>
                  <a:gd name="T99" fmla="*/ 502 h 521"/>
                  <a:gd name="T100" fmla="*/ 444 w 721"/>
                  <a:gd name="T101" fmla="*/ 515 h 521"/>
                  <a:gd name="T102" fmla="*/ 437 w 721"/>
                  <a:gd name="T103" fmla="*/ 521 h 52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721"/>
                  <a:gd name="T157" fmla="*/ 0 h 521"/>
                  <a:gd name="T158" fmla="*/ 721 w 721"/>
                  <a:gd name="T159" fmla="*/ 521 h 52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8" name="Freeform 608">
                <a:extLst>
                  <a:ext uri="{FF2B5EF4-FFF2-40B4-BE49-F238E27FC236}">
                    <a16:creationId xmlns:a16="http://schemas.microsoft.com/office/drawing/2014/main" id="{39EB4B95-D741-4DF8-8F50-A40C5FFC99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>
                  <a:gd name="T0" fmla="*/ 717 w 717"/>
                  <a:gd name="T1" fmla="*/ 146 h 519"/>
                  <a:gd name="T2" fmla="*/ 712 w 717"/>
                  <a:gd name="T3" fmla="*/ 102 h 519"/>
                  <a:gd name="T4" fmla="*/ 700 w 717"/>
                  <a:gd name="T5" fmla="*/ 58 h 519"/>
                  <a:gd name="T6" fmla="*/ 685 w 717"/>
                  <a:gd name="T7" fmla="*/ 19 h 519"/>
                  <a:gd name="T8" fmla="*/ 674 w 717"/>
                  <a:gd name="T9" fmla="*/ 2 h 519"/>
                  <a:gd name="T10" fmla="*/ 681 w 717"/>
                  <a:gd name="T11" fmla="*/ 22 h 519"/>
                  <a:gd name="T12" fmla="*/ 697 w 717"/>
                  <a:gd name="T13" fmla="*/ 62 h 519"/>
                  <a:gd name="T14" fmla="*/ 708 w 717"/>
                  <a:gd name="T15" fmla="*/ 102 h 519"/>
                  <a:gd name="T16" fmla="*/ 712 w 717"/>
                  <a:gd name="T17" fmla="*/ 146 h 519"/>
                  <a:gd name="T18" fmla="*/ 712 w 717"/>
                  <a:gd name="T19" fmla="*/ 191 h 519"/>
                  <a:gd name="T20" fmla="*/ 708 w 717"/>
                  <a:gd name="T21" fmla="*/ 235 h 519"/>
                  <a:gd name="T22" fmla="*/ 702 w 717"/>
                  <a:gd name="T23" fmla="*/ 261 h 519"/>
                  <a:gd name="T24" fmla="*/ 710 w 717"/>
                  <a:gd name="T25" fmla="*/ 244 h 519"/>
                  <a:gd name="T26" fmla="*/ 717 w 717"/>
                  <a:gd name="T27" fmla="*/ 193 h 519"/>
                  <a:gd name="T28" fmla="*/ 19 w 717"/>
                  <a:gd name="T29" fmla="*/ 56 h 519"/>
                  <a:gd name="T30" fmla="*/ 6 w 717"/>
                  <a:gd name="T31" fmla="*/ 110 h 519"/>
                  <a:gd name="T32" fmla="*/ 0 w 717"/>
                  <a:gd name="T33" fmla="*/ 168 h 519"/>
                  <a:gd name="T34" fmla="*/ 4 w 717"/>
                  <a:gd name="T35" fmla="*/ 206 h 519"/>
                  <a:gd name="T36" fmla="*/ 10 w 717"/>
                  <a:gd name="T37" fmla="*/ 242 h 519"/>
                  <a:gd name="T38" fmla="*/ 33 w 717"/>
                  <a:gd name="T39" fmla="*/ 312 h 519"/>
                  <a:gd name="T40" fmla="*/ 67 w 717"/>
                  <a:gd name="T41" fmla="*/ 375 h 519"/>
                  <a:gd name="T42" fmla="*/ 114 w 717"/>
                  <a:gd name="T43" fmla="*/ 430 h 519"/>
                  <a:gd name="T44" fmla="*/ 139 w 717"/>
                  <a:gd name="T45" fmla="*/ 445 h 519"/>
                  <a:gd name="T46" fmla="*/ 110 w 717"/>
                  <a:gd name="T47" fmla="*/ 419 h 519"/>
                  <a:gd name="T48" fmla="*/ 84 w 717"/>
                  <a:gd name="T49" fmla="*/ 390 h 519"/>
                  <a:gd name="T50" fmla="*/ 61 w 717"/>
                  <a:gd name="T51" fmla="*/ 358 h 519"/>
                  <a:gd name="T52" fmla="*/ 42 w 717"/>
                  <a:gd name="T53" fmla="*/ 324 h 519"/>
                  <a:gd name="T54" fmla="*/ 27 w 717"/>
                  <a:gd name="T55" fmla="*/ 288 h 519"/>
                  <a:gd name="T56" fmla="*/ 16 w 717"/>
                  <a:gd name="T57" fmla="*/ 250 h 519"/>
                  <a:gd name="T58" fmla="*/ 8 w 717"/>
                  <a:gd name="T59" fmla="*/ 210 h 519"/>
                  <a:gd name="T60" fmla="*/ 6 w 717"/>
                  <a:gd name="T61" fmla="*/ 168 h 519"/>
                  <a:gd name="T62" fmla="*/ 10 w 717"/>
                  <a:gd name="T63" fmla="*/ 111 h 519"/>
                  <a:gd name="T64" fmla="*/ 23 w 717"/>
                  <a:gd name="T65" fmla="*/ 58 h 519"/>
                  <a:gd name="T66" fmla="*/ 19 w 717"/>
                  <a:gd name="T67" fmla="*/ 56 h 519"/>
                  <a:gd name="T68" fmla="*/ 458 w 717"/>
                  <a:gd name="T69" fmla="*/ 513 h 519"/>
                  <a:gd name="T70" fmla="*/ 497 w 717"/>
                  <a:gd name="T71" fmla="*/ 498 h 519"/>
                  <a:gd name="T72" fmla="*/ 535 w 717"/>
                  <a:gd name="T73" fmla="*/ 479 h 519"/>
                  <a:gd name="T74" fmla="*/ 571 w 717"/>
                  <a:gd name="T75" fmla="*/ 457 h 519"/>
                  <a:gd name="T76" fmla="*/ 604 w 717"/>
                  <a:gd name="T77" fmla="*/ 430 h 519"/>
                  <a:gd name="T78" fmla="*/ 632 w 717"/>
                  <a:gd name="T79" fmla="*/ 400 h 519"/>
                  <a:gd name="T80" fmla="*/ 659 w 717"/>
                  <a:gd name="T81" fmla="*/ 366 h 519"/>
                  <a:gd name="T82" fmla="*/ 679 w 717"/>
                  <a:gd name="T83" fmla="*/ 330 h 519"/>
                  <a:gd name="T84" fmla="*/ 689 w 717"/>
                  <a:gd name="T85" fmla="*/ 301 h 519"/>
                  <a:gd name="T86" fmla="*/ 681 w 717"/>
                  <a:gd name="T87" fmla="*/ 314 h 519"/>
                  <a:gd name="T88" fmla="*/ 659 w 717"/>
                  <a:gd name="T89" fmla="*/ 358 h 519"/>
                  <a:gd name="T90" fmla="*/ 630 w 717"/>
                  <a:gd name="T91" fmla="*/ 396 h 519"/>
                  <a:gd name="T92" fmla="*/ 598 w 717"/>
                  <a:gd name="T93" fmla="*/ 430 h 519"/>
                  <a:gd name="T94" fmla="*/ 560 w 717"/>
                  <a:gd name="T95" fmla="*/ 458 h 519"/>
                  <a:gd name="T96" fmla="*/ 520 w 717"/>
                  <a:gd name="T97" fmla="*/ 483 h 519"/>
                  <a:gd name="T98" fmla="*/ 475 w 717"/>
                  <a:gd name="T99" fmla="*/ 502 h 519"/>
                  <a:gd name="T100" fmla="*/ 429 w 717"/>
                  <a:gd name="T101" fmla="*/ 515 h 519"/>
                  <a:gd name="T102" fmla="*/ 420 w 717"/>
                  <a:gd name="T103" fmla="*/ 519 h 51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717"/>
                  <a:gd name="T157" fmla="*/ 0 h 519"/>
                  <a:gd name="T158" fmla="*/ 717 w 717"/>
                  <a:gd name="T159" fmla="*/ 519 h 51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9" name="Freeform 609">
                <a:extLst>
                  <a:ext uri="{FF2B5EF4-FFF2-40B4-BE49-F238E27FC236}">
                    <a16:creationId xmlns:a16="http://schemas.microsoft.com/office/drawing/2014/main" id="{74B6A307-301B-4616-87A5-1EC83B796E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>
                  <a:gd name="T0" fmla="*/ 712 w 712"/>
                  <a:gd name="T1" fmla="*/ 144 h 517"/>
                  <a:gd name="T2" fmla="*/ 706 w 712"/>
                  <a:gd name="T3" fmla="*/ 100 h 517"/>
                  <a:gd name="T4" fmla="*/ 694 w 712"/>
                  <a:gd name="T5" fmla="*/ 58 h 517"/>
                  <a:gd name="T6" fmla="*/ 679 w 712"/>
                  <a:gd name="T7" fmla="*/ 18 h 517"/>
                  <a:gd name="T8" fmla="*/ 668 w 712"/>
                  <a:gd name="T9" fmla="*/ 1 h 517"/>
                  <a:gd name="T10" fmla="*/ 675 w 712"/>
                  <a:gd name="T11" fmla="*/ 22 h 517"/>
                  <a:gd name="T12" fmla="*/ 691 w 712"/>
                  <a:gd name="T13" fmla="*/ 60 h 517"/>
                  <a:gd name="T14" fmla="*/ 700 w 712"/>
                  <a:gd name="T15" fmla="*/ 102 h 517"/>
                  <a:gd name="T16" fmla="*/ 706 w 712"/>
                  <a:gd name="T17" fmla="*/ 144 h 517"/>
                  <a:gd name="T18" fmla="*/ 706 w 712"/>
                  <a:gd name="T19" fmla="*/ 187 h 517"/>
                  <a:gd name="T20" fmla="*/ 702 w 712"/>
                  <a:gd name="T21" fmla="*/ 227 h 517"/>
                  <a:gd name="T22" fmla="*/ 698 w 712"/>
                  <a:gd name="T23" fmla="*/ 254 h 517"/>
                  <a:gd name="T24" fmla="*/ 704 w 712"/>
                  <a:gd name="T25" fmla="*/ 237 h 517"/>
                  <a:gd name="T26" fmla="*/ 712 w 712"/>
                  <a:gd name="T27" fmla="*/ 191 h 517"/>
                  <a:gd name="T28" fmla="*/ 17 w 712"/>
                  <a:gd name="T29" fmla="*/ 54 h 517"/>
                  <a:gd name="T30" fmla="*/ 4 w 712"/>
                  <a:gd name="T31" fmla="*/ 109 h 517"/>
                  <a:gd name="T32" fmla="*/ 0 w 712"/>
                  <a:gd name="T33" fmla="*/ 166 h 517"/>
                  <a:gd name="T34" fmla="*/ 2 w 712"/>
                  <a:gd name="T35" fmla="*/ 206 h 517"/>
                  <a:gd name="T36" fmla="*/ 8 w 712"/>
                  <a:gd name="T37" fmla="*/ 244 h 517"/>
                  <a:gd name="T38" fmla="*/ 19 w 712"/>
                  <a:gd name="T39" fmla="*/ 282 h 517"/>
                  <a:gd name="T40" fmla="*/ 32 w 712"/>
                  <a:gd name="T41" fmla="*/ 316 h 517"/>
                  <a:gd name="T42" fmla="*/ 51 w 712"/>
                  <a:gd name="T43" fmla="*/ 350 h 517"/>
                  <a:gd name="T44" fmla="*/ 72 w 712"/>
                  <a:gd name="T45" fmla="*/ 381 h 517"/>
                  <a:gd name="T46" fmla="*/ 95 w 712"/>
                  <a:gd name="T47" fmla="*/ 409 h 517"/>
                  <a:gd name="T48" fmla="*/ 122 w 712"/>
                  <a:gd name="T49" fmla="*/ 436 h 517"/>
                  <a:gd name="T50" fmla="*/ 148 w 712"/>
                  <a:gd name="T51" fmla="*/ 449 h 517"/>
                  <a:gd name="T52" fmla="*/ 118 w 712"/>
                  <a:gd name="T53" fmla="*/ 424 h 517"/>
                  <a:gd name="T54" fmla="*/ 89 w 712"/>
                  <a:gd name="T55" fmla="*/ 396 h 517"/>
                  <a:gd name="T56" fmla="*/ 65 w 712"/>
                  <a:gd name="T57" fmla="*/ 364 h 517"/>
                  <a:gd name="T58" fmla="*/ 44 w 712"/>
                  <a:gd name="T59" fmla="*/ 328 h 517"/>
                  <a:gd name="T60" fmla="*/ 27 w 712"/>
                  <a:gd name="T61" fmla="*/ 290 h 517"/>
                  <a:gd name="T62" fmla="*/ 15 w 712"/>
                  <a:gd name="T63" fmla="*/ 250 h 517"/>
                  <a:gd name="T64" fmla="*/ 6 w 712"/>
                  <a:gd name="T65" fmla="*/ 210 h 517"/>
                  <a:gd name="T66" fmla="*/ 4 w 712"/>
                  <a:gd name="T67" fmla="*/ 166 h 517"/>
                  <a:gd name="T68" fmla="*/ 8 w 712"/>
                  <a:gd name="T69" fmla="*/ 111 h 517"/>
                  <a:gd name="T70" fmla="*/ 21 w 712"/>
                  <a:gd name="T71" fmla="*/ 58 h 517"/>
                  <a:gd name="T72" fmla="*/ 17 w 712"/>
                  <a:gd name="T73" fmla="*/ 54 h 517"/>
                  <a:gd name="T74" fmla="*/ 438 w 712"/>
                  <a:gd name="T75" fmla="*/ 511 h 517"/>
                  <a:gd name="T76" fmla="*/ 482 w 712"/>
                  <a:gd name="T77" fmla="*/ 498 h 517"/>
                  <a:gd name="T78" fmla="*/ 524 w 712"/>
                  <a:gd name="T79" fmla="*/ 479 h 517"/>
                  <a:gd name="T80" fmla="*/ 562 w 712"/>
                  <a:gd name="T81" fmla="*/ 456 h 517"/>
                  <a:gd name="T82" fmla="*/ 596 w 712"/>
                  <a:gd name="T83" fmla="*/ 428 h 517"/>
                  <a:gd name="T84" fmla="*/ 628 w 712"/>
                  <a:gd name="T85" fmla="*/ 396 h 517"/>
                  <a:gd name="T86" fmla="*/ 655 w 712"/>
                  <a:gd name="T87" fmla="*/ 360 h 517"/>
                  <a:gd name="T88" fmla="*/ 675 w 712"/>
                  <a:gd name="T89" fmla="*/ 320 h 517"/>
                  <a:gd name="T90" fmla="*/ 687 w 712"/>
                  <a:gd name="T91" fmla="*/ 290 h 517"/>
                  <a:gd name="T92" fmla="*/ 677 w 712"/>
                  <a:gd name="T93" fmla="*/ 305 h 517"/>
                  <a:gd name="T94" fmla="*/ 655 w 712"/>
                  <a:gd name="T95" fmla="*/ 350 h 517"/>
                  <a:gd name="T96" fmla="*/ 626 w 712"/>
                  <a:gd name="T97" fmla="*/ 392 h 517"/>
                  <a:gd name="T98" fmla="*/ 590 w 712"/>
                  <a:gd name="T99" fmla="*/ 428 h 517"/>
                  <a:gd name="T100" fmla="*/ 550 w 712"/>
                  <a:gd name="T101" fmla="*/ 458 h 517"/>
                  <a:gd name="T102" fmla="*/ 507 w 712"/>
                  <a:gd name="T103" fmla="*/ 483 h 517"/>
                  <a:gd name="T104" fmla="*/ 459 w 712"/>
                  <a:gd name="T105" fmla="*/ 502 h 517"/>
                  <a:gd name="T106" fmla="*/ 410 w 712"/>
                  <a:gd name="T107" fmla="*/ 513 h 517"/>
                  <a:gd name="T108" fmla="*/ 385 w 712"/>
                  <a:gd name="T109" fmla="*/ 517 h 517"/>
                  <a:gd name="T110" fmla="*/ 402 w 712"/>
                  <a:gd name="T111" fmla="*/ 517 h 51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12"/>
                  <a:gd name="T169" fmla="*/ 0 h 517"/>
                  <a:gd name="T170" fmla="*/ 712 w 712"/>
                  <a:gd name="T171" fmla="*/ 517 h 51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0" name="Freeform 610">
                <a:extLst>
                  <a:ext uri="{FF2B5EF4-FFF2-40B4-BE49-F238E27FC236}">
                    <a16:creationId xmlns:a16="http://schemas.microsoft.com/office/drawing/2014/main" id="{99C3F8E3-5599-4584-9FB3-BE17012CE2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>
                  <a:gd name="T0" fmla="*/ 706 w 708"/>
                  <a:gd name="T1" fmla="*/ 143 h 516"/>
                  <a:gd name="T2" fmla="*/ 702 w 708"/>
                  <a:gd name="T3" fmla="*/ 99 h 516"/>
                  <a:gd name="T4" fmla="*/ 691 w 708"/>
                  <a:gd name="T5" fmla="*/ 59 h 516"/>
                  <a:gd name="T6" fmla="*/ 675 w 708"/>
                  <a:gd name="T7" fmla="*/ 19 h 516"/>
                  <a:gd name="T8" fmla="*/ 666 w 708"/>
                  <a:gd name="T9" fmla="*/ 2 h 516"/>
                  <a:gd name="T10" fmla="*/ 672 w 708"/>
                  <a:gd name="T11" fmla="*/ 23 h 516"/>
                  <a:gd name="T12" fmla="*/ 687 w 708"/>
                  <a:gd name="T13" fmla="*/ 61 h 516"/>
                  <a:gd name="T14" fmla="*/ 696 w 708"/>
                  <a:gd name="T15" fmla="*/ 101 h 516"/>
                  <a:gd name="T16" fmla="*/ 702 w 708"/>
                  <a:gd name="T17" fmla="*/ 143 h 516"/>
                  <a:gd name="T18" fmla="*/ 702 w 708"/>
                  <a:gd name="T19" fmla="*/ 184 h 516"/>
                  <a:gd name="T20" fmla="*/ 698 w 708"/>
                  <a:gd name="T21" fmla="*/ 222 h 516"/>
                  <a:gd name="T22" fmla="*/ 696 w 708"/>
                  <a:gd name="T23" fmla="*/ 247 h 516"/>
                  <a:gd name="T24" fmla="*/ 702 w 708"/>
                  <a:gd name="T25" fmla="*/ 232 h 516"/>
                  <a:gd name="T26" fmla="*/ 706 w 708"/>
                  <a:gd name="T27" fmla="*/ 188 h 516"/>
                  <a:gd name="T28" fmla="*/ 17 w 708"/>
                  <a:gd name="T29" fmla="*/ 55 h 516"/>
                  <a:gd name="T30" fmla="*/ 4 w 708"/>
                  <a:gd name="T31" fmla="*/ 108 h 516"/>
                  <a:gd name="T32" fmla="*/ 0 w 708"/>
                  <a:gd name="T33" fmla="*/ 165 h 516"/>
                  <a:gd name="T34" fmla="*/ 2 w 708"/>
                  <a:gd name="T35" fmla="*/ 207 h 516"/>
                  <a:gd name="T36" fmla="*/ 10 w 708"/>
                  <a:gd name="T37" fmla="*/ 247 h 516"/>
                  <a:gd name="T38" fmla="*/ 21 w 708"/>
                  <a:gd name="T39" fmla="*/ 285 h 516"/>
                  <a:gd name="T40" fmla="*/ 36 w 708"/>
                  <a:gd name="T41" fmla="*/ 321 h 516"/>
                  <a:gd name="T42" fmla="*/ 55 w 708"/>
                  <a:gd name="T43" fmla="*/ 355 h 516"/>
                  <a:gd name="T44" fmla="*/ 78 w 708"/>
                  <a:gd name="T45" fmla="*/ 387 h 516"/>
                  <a:gd name="T46" fmla="*/ 104 w 708"/>
                  <a:gd name="T47" fmla="*/ 416 h 516"/>
                  <a:gd name="T48" fmla="*/ 133 w 708"/>
                  <a:gd name="T49" fmla="*/ 442 h 516"/>
                  <a:gd name="T50" fmla="*/ 159 w 708"/>
                  <a:gd name="T51" fmla="*/ 455 h 516"/>
                  <a:gd name="T52" fmla="*/ 127 w 708"/>
                  <a:gd name="T53" fmla="*/ 431 h 516"/>
                  <a:gd name="T54" fmla="*/ 97 w 708"/>
                  <a:gd name="T55" fmla="*/ 400 h 516"/>
                  <a:gd name="T56" fmla="*/ 70 w 708"/>
                  <a:gd name="T57" fmla="*/ 368 h 516"/>
                  <a:gd name="T58" fmla="*/ 47 w 708"/>
                  <a:gd name="T59" fmla="*/ 332 h 516"/>
                  <a:gd name="T60" fmla="*/ 29 w 708"/>
                  <a:gd name="T61" fmla="*/ 294 h 516"/>
                  <a:gd name="T62" fmla="*/ 15 w 708"/>
                  <a:gd name="T63" fmla="*/ 253 h 516"/>
                  <a:gd name="T64" fmla="*/ 8 w 708"/>
                  <a:gd name="T65" fmla="*/ 209 h 516"/>
                  <a:gd name="T66" fmla="*/ 4 w 708"/>
                  <a:gd name="T67" fmla="*/ 165 h 516"/>
                  <a:gd name="T68" fmla="*/ 10 w 708"/>
                  <a:gd name="T69" fmla="*/ 110 h 516"/>
                  <a:gd name="T70" fmla="*/ 21 w 708"/>
                  <a:gd name="T71" fmla="*/ 59 h 516"/>
                  <a:gd name="T72" fmla="*/ 17 w 708"/>
                  <a:gd name="T73" fmla="*/ 55 h 516"/>
                  <a:gd name="T74" fmla="*/ 423 w 708"/>
                  <a:gd name="T75" fmla="*/ 512 h 516"/>
                  <a:gd name="T76" fmla="*/ 469 w 708"/>
                  <a:gd name="T77" fmla="*/ 499 h 516"/>
                  <a:gd name="T78" fmla="*/ 514 w 708"/>
                  <a:gd name="T79" fmla="*/ 480 h 516"/>
                  <a:gd name="T80" fmla="*/ 554 w 708"/>
                  <a:gd name="T81" fmla="*/ 455 h 516"/>
                  <a:gd name="T82" fmla="*/ 592 w 708"/>
                  <a:gd name="T83" fmla="*/ 427 h 516"/>
                  <a:gd name="T84" fmla="*/ 624 w 708"/>
                  <a:gd name="T85" fmla="*/ 393 h 516"/>
                  <a:gd name="T86" fmla="*/ 653 w 708"/>
                  <a:gd name="T87" fmla="*/ 355 h 516"/>
                  <a:gd name="T88" fmla="*/ 675 w 708"/>
                  <a:gd name="T89" fmla="*/ 311 h 516"/>
                  <a:gd name="T90" fmla="*/ 685 w 708"/>
                  <a:gd name="T91" fmla="*/ 281 h 516"/>
                  <a:gd name="T92" fmla="*/ 677 w 708"/>
                  <a:gd name="T93" fmla="*/ 296 h 516"/>
                  <a:gd name="T94" fmla="*/ 653 w 708"/>
                  <a:gd name="T95" fmla="*/ 344 h 516"/>
                  <a:gd name="T96" fmla="*/ 622 w 708"/>
                  <a:gd name="T97" fmla="*/ 387 h 516"/>
                  <a:gd name="T98" fmla="*/ 586 w 708"/>
                  <a:gd name="T99" fmla="*/ 425 h 516"/>
                  <a:gd name="T100" fmla="*/ 544 w 708"/>
                  <a:gd name="T101" fmla="*/ 457 h 516"/>
                  <a:gd name="T102" fmla="*/ 497 w 708"/>
                  <a:gd name="T103" fmla="*/ 484 h 516"/>
                  <a:gd name="T104" fmla="*/ 446 w 708"/>
                  <a:gd name="T105" fmla="*/ 501 h 516"/>
                  <a:gd name="T106" fmla="*/ 393 w 708"/>
                  <a:gd name="T107" fmla="*/ 512 h 516"/>
                  <a:gd name="T108" fmla="*/ 376 w 708"/>
                  <a:gd name="T109" fmla="*/ 514 h 516"/>
                  <a:gd name="T110" fmla="*/ 393 w 708"/>
                  <a:gd name="T111" fmla="*/ 516 h 51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08"/>
                  <a:gd name="T169" fmla="*/ 0 h 516"/>
                  <a:gd name="T170" fmla="*/ 708 w 708"/>
                  <a:gd name="T171" fmla="*/ 516 h 51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" name="Freeform 611">
                <a:extLst>
                  <a:ext uri="{FF2B5EF4-FFF2-40B4-BE49-F238E27FC236}">
                    <a16:creationId xmlns:a16="http://schemas.microsoft.com/office/drawing/2014/main" id="{49FA5DA6-436A-4264-9F7B-9A5642B0B9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>
                  <a:gd name="T0" fmla="*/ 702 w 704"/>
                  <a:gd name="T1" fmla="*/ 141 h 514"/>
                  <a:gd name="T2" fmla="*/ 696 w 704"/>
                  <a:gd name="T3" fmla="*/ 99 h 514"/>
                  <a:gd name="T4" fmla="*/ 687 w 704"/>
                  <a:gd name="T5" fmla="*/ 57 h 514"/>
                  <a:gd name="T6" fmla="*/ 671 w 704"/>
                  <a:gd name="T7" fmla="*/ 19 h 514"/>
                  <a:gd name="T8" fmla="*/ 662 w 704"/>
                  <a:gd name="T9" fmla="*/ 2 h 514"/>
                  <a:gd name="T10" fmla="*/ 668 w 704"/>
                  <a:gd name="T11" fmla="*/ 21 h 514"/>
                  <a:gd name="T12" fmla="*/ 683 w 704"/>
                  <a:gd name="T13" fmla="*/ 59 h 514"/>
                  <a:gd name="T14" fmla="*/ 692 w 704"/>
                  <a:gd name="T15" fmla="*/ 101 h 514"/>
                  <a:gd name="T16" fmla="*/ 698 w 704"/>
                  <a:gd name="T17" fmla="*/ 143 h 514"/>
                  <a:gd name="T18" fmla="*/ 698 w 704"/>
                  <a:gd name="T19" fmla="*/ 180 h 514"/>
                  <a:gd name="T20" fmla="*/ 694 w 704"/>
                  <a:gd name="T21" fmla="*/ 215 h 514"/>
                  <a:gd name="T22" fmla="*/ 692 w 704"/>
                  <a:gd name="T23" fmla="*/ 237 h 514"/>
                  <a:gd name="T24" fmla="*/ 698 w 704"/>
                  <a:gd name="T25" fmla="*/ 224 h 514"/>
                  <a:gd name="T26" fmla="*/ 702 w 704"/>
                  <a:gd name="T27" fmla="*/ 184 h 514"/>
                  <a:gd name="T28" fmla="*/ 17 w 704"/>
                  <a:gd name="T29" fmla="*/ 55 h 514"/>
                  <a:gd name="T30" fmla="*/ 4 w 704"/>
                  <a:gd name="T31" fmla="*/ 108 h 514"/>
                  <a:gd name="T32" fmla="*/ 0 w 704"/>
                  <a:gd name="T33" fmla="*/ 163 h 514"/>
                  <a:gd name="T34" fmla="*/ 2 w 704"/>
                  <a:gd name="T35" fmla="*/ 207 h 514"/>
                  <a:gd name="T36" fmla="*/ 11 w 704"/>
                  <a:gd name="T37" fmla="*/ 247 h 514"/>
                  <a:gd name="T38" fmla="*/ 23 w 704"/>
                  <a:gd name="T39" fmla="*/ 287 h 514"/>
                  <a:gd name="T40" fmla="*/ 40 w 704"/>
                  <a:gd name="T41" fmla="*/ 325 h 514"/>
                  <a:gd name="T42" fmla="*/ 61 w 704"/>
                  <a:gd name="T43" fmla="*/ 361 h 514"/>
                  <a:gd name="T44" fmla="*/ 85 w 704"/>
                  <a:gd name="T45" fmla="*/ 393 h 514"/>
                  <a:gd name="T46" fmla="*/ 114 w 704"/>
                  <a:gd name="T47" fmla="*/ 421 h 514"/>
                  <a:gd name="T48" fmla="*/ 144 w 704"/>
                  <a:gd name="T49" fmla="*/ 446 h 514"/>
                  <a:gd name="T50" fmla="*/ 173 w 704"/>
                  <a:gd name="T51" fmla="*/ 459 h 514"/>
                  <a:gd name="T52" fmla="*/ 137 w 704"/>
                  <a:gd name="T53" fmla="*/ 435 h 514"/>
                  <a:gd name="T54" fmla="*/ 104 w 704"/>
                  <a:gd name="T55" fmla="*/ 406 h 514"/>
                  <a:gd name="T56" fmla="*/ 76 w 704"/>
                  <a:gd name="T57" fmla="*/ 372 h 514"/>
                  <a:gd name="T58" fmla="*/ 51 w 704"/>
                  <a:gd name="T59" fmla="*/ 336 h 514"/>
                  <a:gd name="T60" fmla="*/ 30 w 704"/>
                  <a:gd name="T61" fmla="*/ 296 h 514"/>
                  <a:gd name="T62" fmla="*/ 17 w 704"/>
                  <a:gd name="T63" fmla="*/ 254 h 514"/>
                  <a:gd name="T64" fmla="*/ 8 w 704"/>
                  <a:gd name="T65" fmla="*/ 209 h 514"/>
                  <a:gd name="T66" fmla="*/ 6 w 704"/>
                  <a:gd name="T67" fmla="*/ 163 h 514"/>
                  <a:gd name="T68" fmla="*/ 9 w 704"/>
                  <a:gd name="T69" fmla="*/ 108 h 514"/>
                  <a:gd name="T70" fmla="*/ 21 w 704"/>
                  <a:gd name="T71" fmla="*/ 57 h 514"/>
                  <a:gd name="T72" fmla="*/ 17 w 704"/>
                  <a:gd name="T73" fmla="*/ 55 h 514"/>
                  <a:gd name="T74" fmla="*/ 406 w 704"/>
                  <a:gd name="T75" fmla="*/ 510 h 514"/>
                  <a:gd name="T76" fmla="*/ 455 w 704"/>
                  <a:gd name="T77" fmla="*/ 499 h 514"/>
                  <a:gd name="T78" fmla="*/ 503 w 704"/>
                  <a:gd name="T79" fmla="*/ 480 h 514"/>
                  <a:gd name="T80" fmla="*/ 546 w 704"/>
                  <a:gd name="T81" fmla="*/ 455 h 514"/>
                  <a:gd name="T82" fmla="*/ 586 w 704"/>
                  <a:gd name="T83" fmla="*/ 425 h 514"/>
                  <a:gd name="T84" fmla="*/ 622 w 704"/>
                  <a:gd name="T85" fmla="*/ 389 h 514"/>
                  <a:gd name="T86" fmla="*/ 651 w 704"/>
                  <a:gd name="T87" fmla="*/ 347 h 514"/>
                  <a:gd name="T88" fmla="*/ 673 w 704"/>
                  <a:gd name="T89" fmla="*/ 302 h 514"/>
                  <a:gd name="T90" fmla="*/ 685 w 704"/>
                  <a:gd name="T91" fmla="*/ 270 h 514"/>
                  <a:gd name="T92" fmla="*/ 675 w 704"/>
                  <a:gd name="T93" fmla="*/ 287 h 514"/>
                  <a:gd name="T94" fmla="*/ 653 w 704"/>
                  <a:gd name="T95" fmla="*/ 336 h 514"/>
                  <a:gd name="T96" fmla="*/ 620 w 704"/>
                  <a:gd name="T97" fmla="*/ 381 h 514"/>
                  <a:gd name="T98" fmla="*/ 582 w 704"/>
                  <a:gd name="T99" fmla="*/ 421 h 514"/>
                  <a:gd name="T100" fmla="*/ 539 w 704"/>
                  <a:gd name="T101" fmla="*/ 455 h 514"/>
                  <a:gd name="T102" fmla="*/ 491 w 704"/>
                  <a:gd name="T103" fmla="*/ 480 h 514"/>
                  <a:gd name="T104" fmla="*/ 438 w 704"/>
                  <a:gd name="T105" fmla="*/ 499 h 514"/>
                  <a:gd name="T106" fmla="*/ 381 w 704"/>
                  <a:gd name="T107" fmla="*/ 508 h 514"/>
                  <a:gd name="T108" fmla="*/ 349 w 704"/>
                  <a:gd name="T109" fmla="*/ 510 h 514"/>
                  <a:gd name="T110" fmla="*/ 362 w 704"/>
                  <a:gd name="T111" fmla="*/ 512 h 51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04"/>
                  <a:gd name="T169" fmla="*/ 0 h 514"/>
                  <a:gd name="T170" fmla="*/ 704 w 704"/>
                  <a:gd name="T171" fmla="*/ 514 h 51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2" name="Freeform 612">
                <a:extLst>
                  <a:ext uri="{FF2B5EF4-FFF2-40B4-BE49-F238E27FC236}">
                    <a16:creationId xmlns:a16="http://schemas.microsoft.com/office/drawing/2014/main" id="{FF531A21-C224-4153-9E40-F37E626CAB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>
                  <a:gd name="T0" fmla="*/ 698 w 698"/>
                  <a:gd name="T1" fmla="*/ 139 h 510"/>
                  <a:gd name="T2" fmla="*/ 692 w 698"/>
                  <a:gd name="T3" fmla="*/ 97 h 510"/>
                  <a:gd name="T4" fmla="*/ 683 w 698"/>
                  <a:gd name="T5" fmla="*/ 57 h 510"/>
                  <a:gd name="T6" fmla="*/ 668 w 698"/>
                  <a:gd name="T7" fmla="*/ 19 h 510"/>
                  <a:gd name="T8" fmla="*/ 658 w 698"/>
                  <a:gd name="T9" fmla="*/ 2 h 510"/>
                  <a:gd name="T10" fmla="*/ 664 w 698"/>
                  <a:gd name="T11" fmla="*/ 21 h 510"/>
                  <a:gd name="T12" fmla="*/ 679 w 698"/>
                  <a:gd name="T13" fmla="*/ 59 h 510"/>
                  <a:gd name="T14" fmla="*/ 688 w 698"/>
                  <a:gd name="T15" fmla="*/ 99 h 510"/>
                  <a:gd name="T16" fmla="*/ 694 w 698"/>
                  <a:gd name="T17" fmla="*/ 141 h 510"/>
                  <a:gd name="T18" fmla="*/ 694 w 698"/>
                  <a:gd name="T19" fmla="*/ 177 h 510"/>
                  <a:gd name="T20" fmla="*/ 690 w 698"/>
                  <a:gd name="T21" fmla="*/ 209 h 510"/>
                  <a:gd name="T22" fmla="*/ 690 w 698"/>
                  <a:gd name="T23" fmla="*/ 230 h 510"/>
                  <a:gd name="T24" fmla="*/ 694 w 698"/>
                  <a:gd name="T25" fmla="*/ 218 h 510"/>
                  <a:gd name="T26" fmla="*/ 698 w 698"/>
                  <a:gd name="T27" fmla="*/ 180 h 510"/>
                  <a:gd name="T28" fmla="*/ 17 w 698"/>
                  <a:gd name="T29" fmla="*/ 55 h 510"/>
                  <a:gd name="T30" fmla="*/ 6 w 698"/>
                  <a:gd name="T31" fmla="*/ 106 h 510"/>
                  <a:gd name="T32" fmla="*/ 0 w 698"/>
                  <a:gd name="T33" fmla="*/ 161 h 510"/>
                  <a:gd name="T34" fmla="*/ 4 w 698"/>
                  <a:gd name="T35" fmla="*/ 205 h 510"/>
                  <a:gd name="T36" fmla="*/ 11 w 698"/>
                  <a:gd name="T37" fmla="*/ 249 h 510"/>
                  <a:gd name="T38" fmla="*/ 25 w 698"/>
                  <a:gd name="T39" fmla="*/ 290 h 510"/>
                  <a:gd name="T40" fmla="*/ 43 w 698"/>
                  <a:gd name="T41" fmla="*/ 328 h 510"/>
                  <a:gd name="T42" fmla="*/ 66 w 698"/>
                  <a:gd name="T43" fmla="*/ 364 h 510"/>
                  <a:gd name="T44" fmla="*/ 93 w 698"/>
                  <a:gd name="T45" fmla="*/ 396 h 510"/>
                  <a:gd name="T46" fmla="*/ 123 w 698"/>
                  <a:gd name="T47" fmla="*/ 427 h 510"/>
                  <a:gd name="T48" fmla="*/ 155 w 698"/>
                  <a:gd name="T49" fmla="*/ 451 h 510"/>
                  <a:gd name="T50" fmla="*/ 184 w 698"/>
                  <a:gd name="T51" fmla="*/ 463 h 510"/>
                  <a:gd name="T52" fmla="*/ 146 w 698"/>
                  <a:gd name="T53" fmla="*/ 438 h 510"/>
                  <a:gd name="T54" fmla="*/ 112 w 698"/>
                  <a:gd name="T55" fmla="*/ 410 h 510"/>
                  <a:gd name="T56" fmla="*/ 80 w 698"/>
                  <a:gd name="T57" fmla="*/ 376 h 510"/>
                  <a:gd name="T58" fmla="*/ 55 w 698"/>
                  <a:gd name="T59" fmla="*/ 340 h 510"/>
                  <a:gd name="T60" fmla="*/ 34 w 698"/>
                  <a:gd name="T61" fmla="*/ 298 h 510"/>
                  <a:gd name="T62" fmla="*/ 19 w 698"/>
                  <a:gd name="T63" fmla="*/ 254 h 510"/>
                  <a:gd name="T64" fmla="*/ 7 w 698"/>
                  <a:gd name="T65" fmla="*/ 209 h 510"/>
                  <a:gd name="T66" fmla="*/ 6 w 698"/>
                  <a:gd name="T67" fmla="*/ 161 h 510"/>
                  <a:gd name="T68" fmla="*/ 9 w 698"/>
                  <a:gd name="T69" fmla="*/ 108 h 510"/>
                  <a:gd name="T70" fmla="*/ 21 w 698"/>
                  <a:gd name="T71" fmla="*/ 57 h 510"/>
                  <a:gd name="T72" fmla="*/ 17 w 698"/>
                  <a:gd name="T73" fmla="*/ 55 h 510"/>
                  <a:gd name="T74" fmla="*/ 389 w 698"/>
                  <a:gd name="T75" fmla="*/ 508 h 510"/>
                  <a:gd name="T76" fmla="*/ 442 w 698"/>
                  <a:gd name="T77" fmla="*/ 497 h 510"/>
                  <a:gd name="T78" fmla="*/ 493 w 698"/>
                  <a:gd name="T79" fmla="*/ 480 h 510"/>
                  <a:gd name="T80" fmla="*/ 540 w 698"/>
                  <a:gd name="T81" fmla="*/ 453 h 510"/>
                  <a:gd name="T82" fmla="*/ 582 w 698"/>
                  <a:gd name="T83" fmla="*/ 421 h 510"/>
                  <a:gd name="T84" fmla="*/ 618 w 698"/>
                  <a:gd name="T85" fmla="*/ 383 h 510"/>
                  <a:gd name="T86" fmla="*/ 649 w 698"/>
                  <a:gd name="T87" fmla="*/ 340 h 510"/>
                  <a:gd name="T88" fmla="*/ 673 w 698"/>
                  <a:gd name="T89" fmla="*/ 292 h 510"/>
                  <a:gd name="T90" fmla="*/ 683 w 698"/>
                  <a:gd name="T91" fmla="*/ 258 h 510"/>
                  <a:gd name="T92" fmla="*/ 675 w 698"/>
                  <a:gd name="T93" fmla="*/ 277 h 510"/>
                  <a:gd name="T94" fmla="*/ 651 w 698"/>
                  <a:gd name="T95" fmla="*/ 328 h 510"/>
                  <a:gd name="T96" fmla="*/ 620 w 698"/>
                  <a:gd name="T97" fmla="*/ 374 h 510"/>
                  <a:gd name="T98" fmla="*/ 582 w 698"/>
                  <a:gd name="T99" fmla="*/ 415 h 510"/>
                  <a:gd name="T100" fmla="*/ 539 w 698"/>
                  <a:gd name="T101" fmla="*/ 450 h 510"/>
                  <a:gd name="T102" fmla="*/ 489 w 698"/>
                  <a:gd name="T103" fmla="*/ 476 h 510"/>
                  <a:gd name="T104" fmla="*/ 436 w 698"/>
                  <a:gd name="T105" fmla="*/ 495 h 510"/>
                  <a:gd name="T106" fmla="*/ 379 w 698"/>
                  <a:gd name="T107" fmla="*/ 505 h 510"/>
                  <a:gd name="T108" fmla="*/ 339 w 698"/>
                  <a:gd name="T109" fmla="*/ 505 h 510"/>
                  <a:gd name="T110" fmla="*/ 345 w 698"/>
                  <a:gd name="T111" fmla="*/ 508 h 51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98"/>
                  <a:gd name="T169" fmla="*/ 0 h 510"/>
                  <a:gd name="T170" fmla="*/ 698 w 698"/>
                  <a:gd name="T171" fmla="*/ 510 h 51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" name="Freeform 613">
                <a:extLst>
                  <a:ext uri="{FF2B5EF4-FFF2-40B4-BE49-F238E27FC236}">
                    <a16:creationId xmlns:a16="http://schemas.microsoft.com/office/drawing/2014/main" id="{65699445-B35F-4750-9061-B6B1C5A307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>
                  <a:gd name="T0" fmla="*/ 692 w 692"/>
                  <a:gd name="T1" fmla="*/ 139 h 506"/>
                  <a:gd name="T2" fmla="*/ 686 w 692"/>
                  <a:gd name="T3" fmla="*/ 97 h 506"/>
                  <a:gd name="T4" fmla="*/ 677 w 692"/>
                  <a:gd name="T5" fmla="*/ 55 h 506"/>
                  <a:gd name="T6" fmla="*/ 662 w 692"/>
                  <a:gd name="T7" fmla="*/ 17 h 506"/>
                  <a:gd name="T8" fmla="*/ 652 w 692"/>
                  <a:gd name="T9" fmla="*/ 2 h 506"/>
                  <a:gd name="T10" fmla="*/ 658 w 692"/>
                  <a:gd name="T11" fmla="*/ 21 h 506"/>
                  <a:gd name="T12" fmla="*/ 673 w 692"/>
                  <a:gd name="T13" fmla="*/ 59 h 506"/>
                  <a:gd name="T14" fmla="*/ 683 w 692"/>
                  <a:gd name="T15" fmla="*/ 97 h 506"/>
                  <a:gd name="T16" fmla="*/ 686 w 692"/>
                  <a:gd name="T17" fmla="*/ 139 h 506"/>
                  <a:gd name="T18" fmla="*/ 688 w 692"/>
                  <a:gd name="T19" fmla="*/ 175 h 506"/>
                  <a:gd name="T20" fmla="*/ 684 w 692"/>
                  <a:gd name="T21" fmla="*/ 203 h 506"/>
                  <a:gd name="T22" fmla="*/ 684 w 692"/>
                  <a:gd name="T23" fmla="*/ 222 h 506"/>
                  <a:gd name="T24" fmla="*/ 688 w 692"/>
                  <a:gd name="T25" fmla="*/ 211 h 506"/>
                  <a:gd name="T26" fmla="*/ 692 w 692"/>
                  <a:gd name="T27" fmla="*/ 176 h 506"/>
                  <a:gd name="T28" fmla="*/ 15 w 692"/>
                  <a:gd name="T29" fmla="*/ 53 h 506"/>
                  <a:gd name="T30" fmla="*/ 3 w 692"/>
                  <a:gd name="T31" fmla="*/ 104 h 506"/>
                  <a:gd name="T32" fmla="*/ 0 w 692"/>
                  <a:gd name="T33" fmla="*/ 159 h 506"/>
                  <a:gd name="T34" fmla="*/ 2 w 692"/>
                  <a:gd name="T35" fmla="*/ 205 h 506"/>
                  <a:gd name="T36" fmla="*/ 11 w 692"/>
                  <a:gd name="T37" fmla="*/ 250 h 506"/>
                  <a:gd name="T38" fmla="*/ 24 w 692"/>
                  <a:gd name="T39" fmla="*/ 292 h 506"/>
                  <a:gd name="T40" fmla="*/ 45 w 692"/>
                  <a:gd name="T41" fmla="*/ 332 h 506"/>
                  <a:gd name="T42" fmla="*/ 70 w 692"/>
                  <a:gd name="T43" fmla="*/ 368 h 506"/>
                  <a:gd name="T44" fmla="*/ 98 w 692"/>
                  <a:gd name="T45" fmla="*/ 402 h 506"/>
                  <a:gd name="T46" fmla="*/ 131 w 692"/>
                  <a:gd name="T47" fmla="*/ 431 h 506"/>
                  <a:gd name="T48" fmla="*/ 167 w 692"/>
                  <a:gd name="T49" fmla="*/ 455 h 506"/>
                  <a:gd name="T50" fmla="*/ 193 w 692"/>
                  <a:gd name="T51" fmla="*/ 467 h 506"/>
                  <a:gd name="T52" fmla="*/ 153 w 692"/>
                  <a:gd name="T53" fmla="*/ 442 h 506"/>
                  <a:gd name="T54" fmla="*/ 117 w 692"/>
                  <a:gd name="T55" fmla="*/ 413 h 506"/>
                  <a:gd name="T56" fmla="*/ 83 w 692"/>
                  <a:gd name="T57" fmla="*/ 379 h 506"/>
                  <a:gd name="T58" fmla="*/ 57 w 692"/>
                  <a:gd name="T59" fmla="*/ 341 h 506"/>
                  <a:gd name="T60" fmla="*/ 34 w 692"/>
                  <a:gd name="T61" fmla="*/ 300 h 506"/>
                  <a:gd name="T62" fmla="*/ 17 w 692"/>
                  <a:gd name="T63" fmla="*/ 256 h 506"/>
                  <a:gd name="T64" fmla="*/ 7 w 692"/>
                  <a:gd name="T65" fmla="*/ 209 h 506"/>
                  <a:gd name="T66" fmla="*/ 3 w 692"/>
                  <a:gd name="T67" fmla="*/ 159 h 506"/>
                  <a:gd name="T68" fmla="*/ 7 w 692"/>
                  <a:gd name="T69" fmla="*/ 106 h 506"/>
                  <a:gd name="T70" fmla="*/ 19 w 692"/>
                  <a:gd name="T71" fmla="*/ 57 h 506"/>
                  <a:gd name="T72" fmla="*/ 15 w 692"/>
                  <a:gd name="T73" fmla="*/ 53 h 506"/>
                  <a:gd name="T74" fmla="*/ 343 w 692"/>
                  <a:gd name="T75" fmla="*/ 506 h 506"/>
                  <a:gd name="T76" fmla="*/ 375 w 692"/>
                  <a:gd name="T77" fmla="*/ 504 h 506"/>
                  <a:gd name="T78" fmla="*/ 432 w 692"/>
                  <a:gd name="T79" fmla="*/ 495 h 506"/>
                  <a:gd name="T80" fmla="*/ 485 w 692"/>
                  <a:gd name="T81" fmla="*/ 476 h 506"/>
                  <a:gd name="T82" fmla="*/ 533 w 692"/>
                  <a:gd name="T83" fmla="*/ 451 h 506"/>
                  <a:gd name="T84" fmla="*/ 576 w 692"/>
                  <a:gd name="T85" fmla="*/ 417 h 506"/>
                  <a:gd name="T86" fmla="*/ 614 w 692"/>
                  <a:gd name="T87" fmla="*/ 377 h 506"/>
                  <a:gd name="T88" fmla="*/ 647 w 692"/>
                  <a:gd name="T89" fmla="*/ 332 h 506"/>
                  <a:gd name="T90" fmla="*/ 669 w 692"/>
                  <a:gd name="T91" fmla="*/ 283 h 506"/>
                  <a:gd name="T92" fmla="*/ 679 w 692"/>
                  <a:gd name="T93" fmla="*/ 247 h 506"/>
                  <a:gd name="T94" fmla="*/ 669 w 692"/>
                  <a:gd name="T95" fmla="*/ 267 h 506"/>
                  <a:gd name="T96" fmla="*/ 648 w 692"/>
                  <a:gd name="T97" fmla="*/ 321 h 506"/>
                  <a:gd name="T98" fmla="*/ 618 w 692"/>
                  <a:gd name="T99" fmla="*/ 366 h 506"/>
                  <a:gd name="T100" fmla="*/ 580 w 692"/>
                  <a:gd name="T101" fmla="*/ 408 h 506"/>
                  <a:gd name="T102" fmla="*/ 536 w 692"/>
                  <a:gd name="T103" fmla="*/ 444 h 506"/>
                  <a:gd name="T104" fmla="*/ 487 w 692"/>
                  <a:gd name="T105" fmla="*/ 470 h 506"/>
                  <a:gd name="T106" fmla="*/ 432 w 692"/>
                  <a:gd name="T107" fmla="*/ 489 h 506"/>
                  <a:gd name="T108" fmla="*/ 375 w 692"/>
                  <a:gd name="T109" fmla="*/ 501 h 506"/>
                  <a:gd name="T110" fmla="*/ 328 w 692"/>
                  <a:gd name="T111" fmla="*/ 501 h 506"/>
                  <a:gd name="T112" fmla="*/ 326 w 692"/>
                  <a:gd name="T113" fmla="*/ 503 h 50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92"/>
                  <a:gd name="T172" fmla="*/ 0 h 506"/>
                  <a:gd name="T173" fmla="*/ 692 w 692"/>
                  <a:gd name="T174" fmla="*/ 506 h 50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614">
              <a:extLst>
                <a:ext uri="{FF2B5EF4-FFF2-40B4-BE49-F238E27FC236}">
                  <a16:creationId xmlns:a16="http://schemas.microsoft.com/office/drawing/2014/main" id="{CD869BCA-3F6C-4FA8-AB21-8E35D2A2B9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514" name="Freeform 615">
                <a:extLst>
                  <a:ext uri="{FF2B5EF4-FFF2-40B4-BE49-F238E27FC236}">
                    <a16:creationId xmlns:a16="http://schemas.microsoft.com/office/drawing/2014/main" id="{A2F1CCA4-84B9-49BF-8D13-E4FB303B70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>
                  <a:gd name="T0" fmla="*/ 688 w 688"/>
                  <a:gd name="T1" fmla="*/ 137 h 502"/>
                  <a:gd name="T2" fmla="*/ 682 w 688"/>
                  <a:gd name="T3" fmla="*/ 95 h 502"/>
                  <a:gd name="T4" fmla="*/ 673 w 688"/>
                  <a:gd name="T5" fmla="*/ 55 h 502"/>
                  <a:gd name="T6" fmla="*/ 658 w 688"/>
                  <a:gd name="T7" fmla="*/ 17 h 502"/>
                  <a:gd name="T8" fmla="*/ 648 w 688"/>
                  <a:gd name="T9" fmla="*/ 2 h 502"/>
                  <a:gd name="T10" fmla="*/ 646 w 688"/>
                  <a:gd name="T11" fmla="*/ 2 h 502"/>
                  <a:gd name="T12" fmla="*/ 658 w 688"/>
                  <a:gd name="T13" fmla="*/ 28 h 502"/>
                  <a:gd name="T14" fmla="*/ 675 w 688"/>
                  <a:gd name="T15" fmla="*/ 83 h 502"/>
                  <a:gd name="T16" fmla="*/ 681 w 688"/>
                  <a:gd name="T17" fmla="*/ 114 h 502"/>
                  <a:gd name="T18" fmla="*/ 681 w 688"/>
                  <a:gd name="T19" fmla="*/ 114 h 502"/>
                  <a:gd name="T20" fmla="*/ 682 w 688"/>
                  <a:gd name="T21" fmla="*/ 135 h 502"/>
                  <a:gd name="T22" fmla="*/ 682 w 688"/>
                  <a:gd name="T23" fmla="*/ 184 h 502"/>
                  <a:gd name="T24" fmla="*/ 681 w 688"/>
                  <a:gd name="T25" fmla="*/ 214 h 502"/>
                  <a:gd name="T26" fmla="*/ 684 w 688"/>
                  <a:gd name="T27" fmla="*/ 205 h 502"/>
                  <a:gd name="T28" fmla="*/ 688 w 688"/>
                  <a:gd name="T29" fmla="*/ 173 h 502"/>
                  <a:gd name="T30" fmla="*/ 15 w 688"/>
                  <a:gd name="T31" fmla="*/ 53 h 502"/>
                  <a:gd name="T32" fmla="*/ 3 w 688"/>
                  <a:gd name="T33" fmla="*/ 104 h 502"/>
                  <a:gd name="T34" fmla="*/ 0 w 688"/>
                  <a:gd name="T35" fmla="*/ 157 h 502"/>
                  <a:gd name="T36" fmla="*/ 1 w 688"/>
                  <a:gd name="T37" fmla="*/ 205 h 502"/>
                  <a:gd name="T38" fmla="*/ 13 w 688"/>
                  <a:gd name="T39" fmla="*/ 250 h 502"/>
                  <a:gd name="T40" fmla="*/ 28 w 688"/>
                  <a:gd name="T41" fmla="*/ 294 h 502"/>
                  <a:gd name="T42" fmla="*/ 49 w 688"/>
                  <a:gd name="T43" fmla="*/ 336 h 502"/>
                  <a:gd name="T44" fmla="*/ 74 w 688"/>
                  <a:gd name="T45" fmla="*/ 372 h 502"/>
                  <a:gd name="T46" fmla="*/ 106 w 688"/>
                  <a:gd name="T47" fmla="*/ 406 h 502"/>
                  <a:gd name="T48" fmla="*/ 140 w 688"/>
                  <a:gd name="T49" fmla="*/ 434 h 502"/>
                  <a:gd name="T50" fmla="*/ 178 w 688"/>
                  <a:gd name="T51" fmla="*/ 459 h 502"/>
                  <a:gd name="T52" fmla="*/ 203 w 688"/>
                  <a:gd name="T53" fmla="*/ 466 h 502"/>
                  <a:gd name="T54" fmla="*/ 204 w 688"/>
                  <a:gd name="T55" fmla="*/ 468 h 502"/>
                  <a:gd name="T56" fmla="*/ 163 w 688"/>
                  <a:gd name="T57" fmla="*/ 446 h 502"/>
                  <a:gd name="T58" fmla="*/ 123 w 688"/>
                  <a:gd name="T59" fmla="*/ 417 h 502"/>
                  <a:gd name="T60" fmla="*/ 89 w 688"/>
                  <a:gd name="T61" fmla="*/ 383 h 502"/>
                  <a:gd name="T62" fmla="*/ 60 w 688"/>
                  <a:gd name="T63" fmla="*/ 345 h 502"/>
                  <a:gd name="T64" fmla="*/ 36 w 688"/>
                  <a:gd name="T65" fmla="*/ 301 h 502"/>
                  <a:gd name="T66" fmla="*/ 19 w 688"/>
                  <a:gd name="T67" fmla="*/ 256 h 502"/>
                  <a:gd name="T68" fmla="*/ 7 w 688"/>
                  <a:gd name="T69" fmla="*/ 209 h 502"/>
                  <a:gd name="T70" fmla="*/ 3 w 688"/>
                  <a:gd name="T71" fmla="*/ 157 h 502"/>
                  <a:gd name="T72" fmla="*/ 7 w 688"/>
                  <a:gd name="T73" fmla="*/ 106 h 502"/>
                  <a:gd name="T74" fmla="*/ 19 w 688"/>
                  <a:gd name="T75" fmla="*/ 57 h 502"/>
                  <a:gd name="T76" fmla="*/ 15 w 688"/>
                  <a:gd name="T77" fmla="*/ 53 h 502"/>
                  <a:gd name="T78" fmla="*/ 333 w 688"/>
                  <a:gd name="T79" fmla="*/ 501 h 502"/>
                  <a:gd name="T80" fmla="*/ 373 w 688"/>
                  <a:gd name="T81" fmla="*/ 501 h 502"/>
                  <a:gd name="T82" fmla="*/ 430 w 688"/>
                  <a:gd name="T83" fmla="*/ 491 h 502"/>
                  <a:gd name="T84" fmla="*/ 483 w 688"/>
                  <a:gd name="T85" fmla="*/ 472 h 502"/>
                  <a:gd name="T86" fmla="*/ 533 w 688"/>
                  <a:gd name="T87" fmla="*/ 446 h 502"/>
                  <a:gd name="T88" fmla="*/ 576 w 688"/>
                  <a:gd name="T89" fmla="*/ 411 h 502"/>
                  <a:gd name="T90" fmla="*/ 614 w 688"/>
                  <a:gd name="T91" fmla="*/ 370 h 502"/>
                  <a:gd name="T92" fmla="*/ 645 w 688"/>
                  <a:gd name="T93" fmla="*/ 324 h 502"/>
                  <a:gd name="T94" fmla="*/ 669 w 688"/>
                  <a:gd name="T95" fmla="*/ 273 h 502"/>
                  <a:gd name="T96" fmla="*/ 677 w 688"/>
                  <a:gd name="T97" fmla="*/ 239 h 502"/>
                  <a:gd name="T98" fmla="*/ 667 w 688"/>
                  <a:gd name="T99" fmla="*/ 260 h 502"/>
                  <a:gd name="T100" fmla="*/ 646 w 688"/>
                  <a:gd name="T101" fmla="*/ 313 h 502"/>
                  <a:gd name="T102" fmla="*/ 616 w 688"/>
                  <a:gd name="T103" fmla="*/ 360 h 502"/>
                  <a:gd name="T104" fmla="*/ 578 w 688"/>
                  <a:gd name="T105" fmla="*/ 402 h 502"/>
                  <a:gd name="T106" fmla="*/ 534 w 688"/>
                  <a:gd name="T107" fmla="*/ 438 h 502"/>
                  <a:gd name="T108" fmla="*/ 485 w 688"/>
                  <a:gd name="T109" fmla="*/ 466 h 502"/>
                  <a:gd name="T110" fmla="*/ 432 w 688"/>
                  <a:gd name="T111" fmla="*/ 485 h 502"/>
                  <a:gd name="T112" fmla="*/ 373 w 688"/>
                  <a:gd name="T113" fmla="*/ 495 h 502"/>
                  <a:gd name="T114" fmla="*/ 316 w 688"/>
                  <a:gd name="T115" fmla="*/ 497 h 502"/>
                  <a:gd name="T116" fmla="*/ 307 w 688"/>
                  <a:gd name="T117" fmla="*/ 497 h 50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688"/>
                  <a:gd name="T178" fmla="*/ 0 h 502"/>
                  <a:gd name="T179" fmla="*/ 688 w 688"/>
                  <a:gd name="T180" fmla="*/ 502 h 50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" name="Freeform 616">
                <a:extLst>
                  <a:ext uri="{FF2B5EF4-FFF2-40B4-BE49-F238E27FC236}">
                    <a16:creationId xmlns:a16="http://schemas.microsoft.com/office/drawing/2014/main" id="{A5EF0A8B-3F3A-447F-B5DE-BF00252708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>
                  <a:gd name="T0" fmla="*/ 683 w 685"/>
                  <a:gd name="T1" fmla="*/ 137 h 499"/>
                  <a:gd name="T2" fmla="*/ 680 w 685"/>
                  <a:gd name="T3" fmla="*/ 95 h 499"/>
                  <a:gd name="T4" fmla="*/ 670 w 685"/>
                  <a:gd name="T5" fmla="*/ 57 h 499"/>
                  <a:gd name="T6" fmla="*/ 655 w 685"/>
                  <a:gd name="T7" fmla="*/ 19 h 499"/>
                  <a:gd name="T8" fmla="*/ 645 w 685"/>
                  <a:gd name="T9" fmla="*/ 2 h 499"/>
                  <a:gd name="T10" fmla="*/ 645 w 685"/>
                  <a:gd name="T11" fmla="*/ 4 h 499"/>
                  <a:gd name="T12" fmla="*/ 644 w 685"/>
                  <a:gd name="T13" fmla="*/ 4 h 499"/>
                  <a:gd name="T14" fmla="*/ 655 w 685"/>
                  <a:gd name="T15" fmla="*/ 28 h 499"/>
                  <a:gd name="T16" fmla="*/ 672 w 685"/>
                  <a:gd name="T17" fmla="*/ 82 h 499"/>
                  <a:gd name="T18" fmla="*/ 680 w 685"/>
                  <a:gd name="T19" fmla="*/ 112 h 499"/>
                  <a:gd name="T20" fmla="*/ 680 w 685"/>
                  <a:gd name="T21" fmla="*/ 114 h 499"/>
                  <a:gd name="T22" fmla="*/ 680 w 685"/>
                  <a:gd name="T23" fmla="*/ 133 h 499"/>
                  <a:gd name="T24" fmla="*/ 680 w 685"/>
                  <a:gd name="T25" fmla="*/ 180 h 499"/>
                  <a:gd name="T26" fmla="*/ 678 w 685"/>
                  <a:gd name="T27" fmla="*/ 209 h 499"/>
                  <a:gd name="T28" fmla="*/ 681 w 685"/>
                  <a:gd name="T29" fmla="*/ 201 h 499"/>
                  <a:gd name="T30" fmla="*/ 685 w 685"/>
                  <a:gd name="T31" fmla="*/ 173 h 499"/>
                  <a:gd name="T32" fmla="*/ 16 w 685"/>
                  <a:gd name="T33" fmla="*/ 55 h 499"/>
                  <a:gd name="T34" fmla="*/ 4 w 685"/>
                  <a:gd name="T35" fmla="*/ 104 h 499"/>
                  <a:gd name="T36" fmla="*/ 0 w 685"/>
                  <a:gd name="T37" fmla="*/ 157 h 499"/>
                  <a:gd name="T38" fmla="*/ 4 w 685"/>
                  <a:gd name="T39" fmla="*/ 207 h 499"/>
                  <a:gd name="T40" fmla="*/ 14 w 685"/>
                  <a:gd name="T41" fmla="*/ 254 h 499"/>
                  <a:gd name="T42" fmla="*/ 31 w 685"/>
                  <a:gd name="T43" fmla="*/ 298 h 499"/>
                  <a:gd name="T44" fmla="*/ 54 w 685"/>
                  <a:gd name="T45" fmla="*/ 339 h 499"/>
                  <a:gd name="T46" fmla="*/ 80 w 685"/>
                  <a:gd name="T47" fmla="*/ 377 h 499"/>
                  <a:gd name="T48" fmla="*/ 114 w 685"/>
                  <a:gd name="T49" fmla="*/ 411 h 499"/>
                  <a:gd name="T50" fmla="*/ 150 w 685"/>
                  <a:gd name="T51" fmla="*/ 440 h 499"/>
                  <a:gd name="T52" fmla="*/ 190 w 685"/>
                  <a:gd name="T53" fmla="*/ 465 h 499"/>
                  <a:gd name="T54" fmla="*/ 202 w 685"/>
                  <a:gd name="T55" fmla="*/ 466 h 499"/>
                  <a:gd name="T56" fmla="*/ 226 w 685"/>
                  <a:gd name="T57" fmla="*/ 474 h 499"/>
                  <a:gd name="T58" fmla="*/ 179 w 685"/>
                  <a:gd name="T59" fmla="*/ 453 h 499"/>
                  <a:gd name="T60" fmla="*/ 137 w 685"/>
                  <a:gd name="T61" fmla="*/ 425 h 499"/>
                  <a:gd name="T62" fmla="*/ 99 w 685"/>
                  <a:gd name="T63" fmla="*/ 391 h 499"/>
                  <a:gd name="T64" fmla="*/ 67 w 685"/>
                  <a:gd name="T65" fmla="*/ 353 h 499"/>
                  <a:gd name="T66" fmla="*/ 40 w 685"/>
                  <a:gd name="T67" fmla="*/ 309 h 499"/>
                  <a:gd name="T68" fmla="*/ 21 w 685"/>
                  <a:gd name="T69" fmla="*/ 262 h 499"/>
                  <a:gd name="T70" fmla="*/ 10 w 685"/>
                  <a:gd name="T71" fmla="*/ 210 h 499"/>
                  <a:gd name="T72" fmla="*/ 4 w 685"/>
                  <a:gd name="T73" fmla="*/ 157 h 499"/>
                  <a:gd name="T74" fmla="*/ 8 w 685"/>
                  <a:gd name="T75" fmla="*/ 106 h 499"/>
                  <a:gd name="T76" fmla="*/ 19 w 685"/>
                  <a:gd name="T77" fmla="*/ 57 h 499"/>
                  <a:gd name="T78" fmla="*/ 16 w 685"/>
                  <a:gd name="T79" fmla="*/ 55 h 499"/>
                  <a:gd name="T80" fmla="*/ 325 w 685"/>
                  <a:gd name="T81" fmla="*/ 499 h 499"/>
                  <a:gd name="T82" fmla="*/ 372 w 685"/>
                  <a:gd name="T83" fmla="*/ 499 h 499"/>
                  <a:gd name="T84" fmla="*/ 429 w 685"/>
                  <a:gd name="T85" fmla="*/ 487 h 499"/>
                  <a:gd name="T86" fmla="*/ 484 w 685"/>
                  <a:gd name="T87" fmla="*/ 468 h 499"/>
                  <a:gd name="T88" fmla="*/ 533 w 685"/>
                  <a:gd name="T89" fmla="*/ 442 h 499"/>
                  <a:gd name="T90" fmla="*/ 577 w 685"/>
                  <a:gd name="T91" fmla="*/ 406 h 499"/>
                  <a:gd name="T92" fmla="*/ 615 w 685"/>
                  <a:gd name="T93" fmla="*/ 364 h 499"/>
                  <a:gd name="T94" fmla="*/ 645 w 685"/>
                  <a:gd name="T95" fmla="*/ 319 h 499"/>
                  <a:gd name="T96" fmla="*/ 666 w 685"/>
                  <a:gd name="T97" fmla="*/ 265 h 499"/>
                  <a:gd name="T98" fmla="*/ 674 w 685"/>
                  <a:gd name="T99" fmla="*/ 233 h 499"/>
                  <a:gd name="T100" fmla="*/ 674 w 685"/>
                  <a:gd name="T101" fmla="*/ 229 h 499"/>
                  <a:gd name="T102" fmla="*/ 666 w 685"/>
                  <a:gd name="T103" fmla="*/ 256 h 499"/>
                  <a:gd name="T104" fmla="*/ 644 w 685"/>
                  <a:gd name="T105" fmla="*/ 309 h 499"/>
                  <a:gd name="T106" fmla="*/ 615 w 685"/>
                  <a:gd name="T107" fmla="*/ 356 h 499"/>
                  <a:gd name="T108" fmla="*/ 577 w 685"/>
                  <a:gd name="T109" fmla="*/ 400 h 499"/>
                  <a:gd name="T110" fmla="*/ 533 w 685"/>
                  <a:gd name="T111" fmla="*/ 436 h 499"/>
                  <a:gd name="T112" fmla="*/ 484 w 685"/>
                  <a:gd name="T113" fmla="*/ 463 h 499"/>
                  <a:gd name="T114" fmla="*/ 431 w 685"/>
                  <a:gd name="T115" fmla="*/ 483 h 499"/>
                  <a:gd name="T116" fmla="*/ 372 w 685"/>
                  <a:gd name="T117" fmla="*/ 493 h 499"/>
                  <a:gd name="T118" fmla="*/ 321 w 685"/>
                  <a:gd name="T119" fmla="*/ 495 h 499"/>
                  <a:gd name="T120" fmla="*/ 281 w 685"/>
                  <a:gd name="T121" fmla="*/ 489 h 499"/>
                  <a:gd name="T122" fmla="*/ 283 w 685"/>
                  <a:gd name="T123" fmla="*/ 491 h 49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85"/>
                  <a:gd name="T187" fmla="*/ 0 h 499"/>
                  <a:gd name="T188" fmla="*/ 685 w 685"/>
                  <a:gd name="T189" fmla="*/ 499 h 49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" name="Freeform 617">
                <a:extLst>
                  <a:ext uri="{FF2B5EF4-FFF2-40B4-BE49-F238E27FC236}">
                    <a16:creationId xmlns:a16="http://schemas.microsoft.com/office/drawing/2014/main" id="{B195A249-9E38-446E-BB57-5900C67532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>
                  <a:gd name="T0" fmla="*/ 679 w 681"/>
                  <a:gd name="T1" fmla="*/ 131 h 493"/>
                  <a:gd name="T2" fmla="*/ 676 w 681"/>
                  <a:gd name="T3" fmla="*/ 106 h 493"/>
                  <a:gd name="T4" fmla="*/ 676 w 681"/>
                  <a:gd name="T5" fmla="*/ 127 h 493"/>
                  <a:gd name="T6" fmla="*/ 676 w 681"/>
                  <a:gd name="T7" fmla="*/ 174 h 493"/>
                  <a:gd name="T8" fmla="*/ 676 w 681"/>
                  <a:gd name="T9" fmla="*/ 201 h 493"/>
                  <a:gd name="T10" fmla="*/ 679 w 681"/>
                  <a:gd name="T11" fmla="*/ 180 h 493"/>
                  <a:gd name="T12" fmla="*/ 678 w 681"/>
                  <a:gd name="T13" fmla="*/ 110 h 493"/>
                  <a:gd name="T14" fmla="*/ 666 w 681"/>
                  <a:gd name="T15" fmla="*/ 53 h 493"/>
                  <a:gd name="T16" fmla="*/ 643 w 681"/>
                  <a:gd name="T17" fmla="*/ 0 h 493"/>
                  <a:gd name="T18" fmla="*/ 642 w 681"/>
                  <a:gd name="T19" fmla="*/ 0 h 493"/>
                  <a:gd name="T20" fmla="*/ 640 w 681"/>
                  <a:gd name="T21" fmla="*/ 2 h 493"/>
                  <a:gd name="T22" fmla="*/ 659 w 681"/>
                  <a:gd name="T23" fmla="*/ 49 h 493"/>
                  <a:gd name="T24" fmla="*/ 672 w 681"/>
                  <a:gd name="T25" fmla="*/ 98 h 493"/>
                  <a:gd name="T26" fmla="*/ 678 w 681"/>
                  <a:gd name="T27" fmla="*/ 110 h 493"/>
                  <a:gd name="T28" fmla="*/ 10 w 681"/>
                  <a:gd name="T29" fmla="*/ 76 h 493"/>
                  <a:gd name="T30" fmla="*/ 2 w 681"/>
                  <a:gd name="T31" fmla="*/ 127 h 493"/>
                  <a:gd name="T32" fmla="*/ 2 w 681"/>
                  <a:gd name="T33" fmla="*/ 178 h 493"/>
                  <a:gd name="T34" fmla="*/ 10 w 681"/>
                  <a:gd name="T35" fmla="*/ 229 h 493"/>
                  <a:gd name="T36" fmla="*/ 23 w 681"/>
                  <a:gd name="T37" fmla="*/ 277 h 493"/>
                  <a:gd name="T38" fmla="*/ 44 w 681"/>
                  <a:gd name="T39" fmla="*/ 320 h 493"/>
                  <a:gd name="T40" fmla="*/ 71 w 681"/>
                  <a:gd name="T41" fmla="*/ 360 h 493"/>
                  <a:gd name="T42" fmla="*/ 103 w 681"/>
                  <a:gd name="T43" fmla="*/ 396 h 493"/>
                  <a:gd name="T44" fmla="*/ 139 w 681"/>
                  <a:gd name="T45" fmla="*/ 426 h 493"/>
                  <a:gd name="T46" fmla="*/ 181 w 681"/>
                  <a:gd name="T47" fmla="*/ 453 h 493"/>
                  <a:gd name="T48" fmla="*/ 222 w 681"/>
                  <a:gd name="T49" fmla="*/ 470 h 493"/>
                  <a:gd name="T50" fmla="*/ 264 w 681"/>
                  <a:gd name="T51" fmla="*/ 483 h 493"/>
                  <a:gd name="T52" fmla="*/ 313 w 681"/>
                  <a:gd name="T53" fmla="*/ 493 h 493"/>
                  <a:gd name="T54" fmla="*/ 370 w 681"/>
                  <a:gd name="T55" fmla="*/ 491 h 493"/>
                  <a:gd name="T56" fmla="*/ 429 w 681"/>
                  <a:gd name="T57" fmla="*/ 481 h 493"/>
                  <a:gd name="T58" fmla="*/ 482 w 681"/>
                  <a:gd name="T59" fmla="*/ 462 h 493"/>
                  <a:gd name="T60" fmla="*/ 531 w 681"/>
                  <a:gd name="T61" fmla="*/ 434 h 493"/>
                  <a:gd name="T62" fmla="*/ 575 w 681"/>
                  <a:gd name="T63" fmla="*/ 398 h 493"/>
                  <a:gd name="T64" fmla="*/ 613 w 681"/>
                  <a:gd name="T65" fmla="*/ 356 h 493"/>
                  <a:gd name="T66" fmla="*/ 643 w 681"/>
                  <a:gd name="T67" fmla="*/ 309 h 493"/>
                  <a:gd name="T68" fmla="*/ 664 w 681"/>
                  <a:gd name="T69" fmla="*/ 256 h 493"/>
                  <a:gd name="T70" fmla="*/ 672 w 681"/>
                  <a:gd name="T71" fmla="*/ 227 h 493"/>
                  <a:gd name="T72" fmla="*/ 670 w 681"/>
                  <a:gd name="T73" fmla="*/ 222 h 493"/>
                  <a:gd name="T74" fmla="*/ 662 w 681"/>
                  <a:gd name="T75" fmla="*/ 248 h 493"/>
                  <a:gd name="T76" fmla="*/ 642 w 681"/>
                  <a:gd name="T77" fmla="*/ 301 h 493"/>
                  <a:gd name="T78" fmla="*/ 613 w 681"/>
                  <a:gd name="T79" fmla="*/ 349 h 493"/>
                  <a:gd name="T80" fmla="*/ 575 w 681"/>
                  <a:gd name="T81" fmla="*/ 392 h 493"/>
                  <a:gd name="T82" fmla="*/ 531 w 681"/>
                  <a:gd name="T83" fmla="*/ 428 h 493"/>
                  <a:gd name="T84" fmla="*/ 482 w 681"/>
                  <a:gd name="T85" fmla="*/ 457 h 493"/>
                  <a:gd name="T86" fmla="*/ 429 w 681"/>
                  <a:gd name="T87" fmla="*/ 478 h 493"/>
                  <a:gd name="T88" fmla="*/ 370 w 681"/>
                  <a:gd name="T89" fmla="*/ 487 h 493"/>
                  <a:gd name="T90" fmla="*/ 306 w 681"/>
                  <a:gd name="T91" fmla="*/ 487 h 493"/>
                  <a:gd name="T92" fmla="*/ 241 w 681"/>
                  <a:gd name="T93" fmla="*/ 474 h 493"/>
                  <a:gd name="T94" fmla="*/ 181 w 681"/>
                  <a:gd name="T95" fmla="*/ 447 h 493"/>
                  <a:gd name="T96" fmla="*/ 127 w 681"/>
                  <a:gd name="T97" fmla="*/ 411 h 493"/>
                  <a:gd name="T98" fmla="*/ 82 w 681"/>
                  <a:gd name="T99" fmla="*/ 366 h 493"/>
                  <a:gd name="T100" fmla="*/ 46 w 681"/>
                  <a:gd name="T101" fmla="*/ 313 h 493"/>
                  <a:gd name="T102" fmla="*/ 21 w 681"/>
                  <a:gd name="T103" fmla="*/ 252 h 493"/>
                  <a:gd name="T104" fmla="*/ 8 w 681"/>
                  <a:gd name="T105" fmla="*/ 187 h 493"/>
                  <a:gd name="T106" fmla="*/ 6 w 681"/>
                  <a:gd name="T107" fmla="*/ 127 h 493"/>
                  <a:gd name="T108" fmla="*/ 14 w 681"/>
                  <a:gd name="T109" fmla="*/ 79 h 493"/>
                  <a:gd name="T110" fmla="*/ 17 w 681"/>
                  <a:gd name="T111" fmla="*/ 53 h 49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81"/>
                  <a:gd name="T169" fmla="*/ 0 h 493"/>
                  <a:gd name="T170" fmla="*/ 681 w 681"/>
                  <a:gd name="T171" fmla="*/ 493 h 49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" name="Freeform 618">
                <a:extLst>
                  <a:ext uri="{FF2B5EF4-FFF2-40B4-BE49-F238E27FC236}">
                    <a16:creationId xmlns:a16="http://schemas.microsoft.com/office/drawing/2014/main" id="{B604C1EE-C265-4050-BBD1-515E36037C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>
                  <a:gd name="T0" fmla="*/ 676 w 676"/>
                  <a:gd name="T1" fmla="*/ 129 h 491"/>
                  <a:gd name="T2" fmla="*/ 670 w 676"/>
                  <a:gd name="T3" fmla="*/ 102 h 491"/>
                  <a:gd name="T4" fmla="*/ 670 w 676"/>
                  <a:gd name="T5" fmla="*/ 127 h 491"/>
                  <a:gd name="T6" fmla="*/ 672 w 676"/>
                  <a:gd name="T7" fmla="*/ 172 h 491"/>
                  <a:gd name="T8" fmla="*/ 672 w 676"/>
                  <a:gd name="T9" fmla="*/ 195 h 491"/>
                  <a:gd name="T10" fmla="*/ 676 w 676"/>
                  <a:gd name="T11" fmla="*/ 176 h 491"/>
                  <a:gd name="T12" fmla="*/ 672 w 676"/>
                  <a:gd name="T13" fmla="*/ 104 h 491"/>
                  <a:gd name="T14" fmla="*/ 660 w 676"/>
                  <a:gd name="T15" fmla="*/ 51 h 491"/>
                  <a:gd name="T16" fmla="*/ 640 w 676"/>
                  <a:gd name="T17" fmla="*/ 0 h 491"/>
                  <a:gd name="T18" fmla="*/ 636 w 676"/>
                  <a:gd name="T19" fmla="*/ 4 h 491"/>
                  <a:gd name="T20" fmla="*/ 655 w 676"/>
                  <a:gd name="T21" fmla="*/ 47 h 491"/>
                  <a:gd name="T22" fmla="*/ 666 w 676"/>
                  <a:gd name="T23" fmla="*/ 93 h 491"/>
                  <a:gd name="T24" fmla="*/ 672 w 676"/>
                  <a:gd name="T25" fmla="*/ 104 h 491"/>
                  <a:gd name="T26" fmla="*/ 10 w 676"/>
                  <a:gd name="T27" fmla="*/ 78 h 491"/>
                  <a:gd name="T28" fmla="*/ 2 w 676"/>
                  <a:gd name="T29" fmla="*/ 127 h 491"/>
                  <a:gd name="T30" fmla="*/ 2 w 676"/>
                  <a:gd name="T31" fmla="*/ 180 h 491"/>
                  <a:gd name="T32" fmla="*/ 10 w 676"/>
                  <a:gd name="T33" fmla="*/ 233 h 491"/>
                  <a:gd name="T34" fmla="*/ 27 w 676"/>
                  <a:gd name="T35" fmla="*/ 280 h 491"/>
                  <a:gd name="T36" fmla="*/ 50 w 676"/>
                  <a:gd name="T37" fmla="*/ 326 h 491"/>
                  <a:gd name="T38" fmla="*/ 78 w 676"/>
                  <a:gd name="T39" fmla="*/ 368 h 491"/>
                  <a:gd name="T40" fmla="*/ 114 w 676"/>
                  <a:gd name="T41" fmla="*/ 404 h 491"/>
                  <a:gd name="T42" fmla="*/ 154 w 676"/>
                  <a:gd name="T43" fmla="*/ 436 h 491"/>
                  <a:gd name="T44" fmla="*/ 198 w 676"/>
                  <a:gd name="T45" fmla="*/ 461 h 491"/>
                  <a:gd name="T46" fmla="*/ 239 w 676"/>
                  <a:gd name="T47" fmla="*/ 476 h 491"/>
                  <a:gd name="T48" fmla="*/ 277 w 676"/>
                  <a:gd name="T49" fmla="*/ 485 h 491"/>
                  <a:gd name="T50" fmla="*/ 317 w 676"/>
                  <a:gd name="T51" fmla="*/ 491 h 491"/>
                  <a:gd name="T52" fmla="*/ 368 w 676"/>
                  <a:gd name="T53" fmla="*/ 489 h 491"/>
                  <a:gd name="T54" fmla="*/ 427 w 676"/>
                  <a:gd name="T55" fmla="*/ 479 h 491"/>
                  <a:gd name="T56" fmla="*/ 480 w 676"/>
                  <a:gd name="T57" fmla="*/ 459 h 491"/>
                  <a:gd name="T58" fmla="*/ 529 w 676"/>
                  <a:gd name="T59" fmla="*/ 432 h 491"/>
                  <a:gd name="T60" fmla="*/ 573 w 676"/>
                  <a:gd name="T61" fmla="*/ 396 h 491"/>
                  <a:gd name="T62" fmla="*/ 611 w 676"/>
                  <a:gd name="T63" fmla="*/ 352 h 491"/>
                  <a:gd name="T64" fmla="*/ 640 w 676"/>
                  <a:gd name="T65" fmla="*/ 305 h 491"/>
                  <a:gd name="T66" fmla="*/ 662 w 676"/>
                  <a:gd name="T67" fmla="*/ 252 h 491"/>
                  <a:gd name="T68" fmla="*/ 668 w 676"/>
                  <a:gd name="T69" fmla="*/ 218 h 491"/>
                  <a:gd name="T70" fmla="*/ 660 w 676"/>
                  <a:gd name="T71" fmla="*/ 242 h 491"/>
                  <a:gd name="T72" fmla="*/ 640 w 676"/>
                  <a:gd name="T73" fmla="*/ 296 h 491"/>
                  <a:gd name="T74" fmla="*/ 611 w 676"/>
                  <a:gd name="T75" fmla="*/ 345 h 491"/>
                  <a:gd name="T76" fmla="*/ 573 w 676"/>
                  <a:gd name="T77" fmla="*/ 388 h 491"/>
                  <a:gd name="T78" fmla="*/ 529 w 676"/>
                  <a:gd name="T79" fmla="*/ 425 h 491"/>
                  <a:gd name="T80" fmla="*/ 480 w 676"/>
                  <a:gd name="T81" fmla="*/ 455 h 491"/>
                  <a:gd name="T82" fmla="*/ 427 w 676"/>
                  <a:gd name="T83" fmla="*/ 474 h 491"/>
                  <a:gd name="T84" fmla="*/ 368 w 676"/>
                  <a:gd name="T85" fmla="*/ 485 h 491"/>
                  <a:gd name="T86" fmla="*/ 304 w 676"/>
                  <a:gd name="T87" fmla="*/ 485 h 491"/>
                  <a:gd name="T88" fmla="*/ 239 w 676"/>
                  <a:gd name="T89" fmla="*/ 472 h 491"/>
                  <a:gd name="T90" fmla="*/ 180 w 676"/>
                  <a:gd name="T91" fmla="*/ 445 h 491"/>
                  <a:gd name="T92" fmla="*/ 127 w 676"/>
                  <a:gd name="T93" fmla="*/ 409 h 491"/>
                  <a:gd name="T94" fmla="*/ 82 w 676"/>
                  <a:gd name="T95" fmla="*/ 366 h 491"/>
                  <a:gd name="T96" fmla="*/ 46 w 676"/>
                  <a:gd name="T97" fmla="*/ 313 h 491"/>
                  <a:gd name="T98" fmla="*/ 21 w 676"/>
                  <a:gd name="T99" fmla="*/ 252 h 491"/>
                  <a:gd name="T100" fmla="*/ 8 w 676"/>
                  <a:gd name="T101" fmla="*/ 187 h 491"/>
                  <a:gd name="T102" fmla="*/ 6 w 676"/>
                  <a:gd name="T103" fmla="*/ 129 h 491"/>
                  <a:gd name="T104" fmla="*/ 14 w 676"/>
                  <a:gd name="T105" fmla="*/ 79 h 491"/>
                  <a:gd name="T106" fmla="*/ 17 w 676"/>
                  <a:gd name="T107" fmla="*/ 55 h 49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76"/>
                  <a:gd name="T163" fmla="*/ 0 h 491"/>
                  <a:gd name="T164" fmla="*/ 676 w 676"/>
                  <a:gd name="T165" fmla="*/ 491 h 49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" name="Freeform 619">
                <a:extLst>
                  <a:ext uri="{FF2B5EF4-FFF2-40B4-BE49-F238E27FC236}">
                    <a16:creationId xmlns:a16="http://schemas.microsoft.com/office/drawing/2014/main" id="{58838391-11B5-48A7-944C-C319757A9C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>
                  <a:gd name="T0" fmla="*/ 670 w 670"/>
                  <a:gd name="T1" fmla="*/ 125 h 487"/>
                  <a:gd name="T2" fmla="*/ 664 w 670"/>
                  <a:gd name="T3" fmla="*/ 98 h 487"/>
                  <a:gd name="T4" fmla="*/ 664 w 670"/>
                  <a:gd name="T5" fmla="*/ 123 h 487"/>
                  <a:gd name="T6" fmla="*/ 664 w 670"/>
                  <a:gd name="T7" fmla="*/ 168 h 487"/>
                  <a:gd name="T8" fmla="*/ 666 w 670"/>
                  <a:gd name="T9" fmla="*/ 189 h 487"/>
                  <a:gd name="T10" fmla="*/ 670 w 670"/>
                  <a:gd name="T11" fmla="*/ 172 h 487"/>
                  <a:gd name="T12" fmla="*/ 666 w 670"/>
                  <a:gd name="T13" fmla="*/ 96 h 487"/>
                  <a:gd name="T14" fmla="*/ 653 w 670"/>
                  <a:gd name="T15" fmla="*/ 47 h 487"/>
                  <a:gd name="T16" fmla="*/ 634 w 670"/>
                  <a:gd name="T17" fmla="*/ 0 h 487"/>
                  <a:gd name="T18" fmla="*/ 632 w 670"/>
                  <a:gd name="T19" fmla="*/ 2 h 487"/>
                  <a:gd name="T20" fmla="*/ 630 w 670"/>
                  <a:gd name="T21" fmla="*/ 3 h 487"/>
                  <a:gd name="T22" fmla="*/ 647 w 670"/>
                  <a:gd name="T23" fmla="*/ 43 h 487"/>
                  <a:gd name="T24" fmla="*/ 658 w 670"/>
                  <a:gd name="T25" fmla="*/ 85 h 487"/>
                  <a:gd name="T26" fmla="*/ 666 w 670"/>
                  <a:gd name="T27" fmla="*/ 96 h 487"/>
                  <a:gd name="T28" fmla="*/ 8 w 670"/>
                  <a:gd name="T29" fmla="*/ 77 h 487"/>
                  <a:gd name="T30" fmla="*/ 0 w 670"/>
                  <a:gd name="T31" fmla="*/ 125 h 487"/>
                  <a:gd name="T32" fmla="*/ 2 w 670"/>
                  <a:gd name="T33" fmla="*/ 185 h 487"/>
                  <a:gd name="T34" fmla="*/ 15 w 670"/>
                  <a:gd name="T35" fmla="*/ 250 h 487"/>
                  <a:gd name="T36" fmla="*/ 40 w 670"/>
                  <a:gd name="T37" fmla="*/ 311 h 487"/>
                  <a:gd name="T38" fmla="*/ 76 w 670"/>
                  <a:gd name="T39" fmla="*/ 364 h 487"/>
                  <a:gd name="T40" fmla="*/ 121 w 670"/>
                  <a:gd name="T41" fmla="*/ 409 h 487"/>
                  <a:gd name="T42" fmla="*/ 175 w 670"/>
                  <a:gd name="T43" fmla="*/ 445 h 487"/>
                  <a:gd name="T44" fmla="*/ 235 w 670"/>
                  <a:gd name="T45" fmla="*/ 472 h 487"/>
                  <a:gd name="T46" fmla="*/ 300 w 670"/>
                  <a:gd name="T47" fmla="*/ 485 h 487"/>
                  <a:gd name="T48" fmla="*/ 364 w 670"/>
                  <a:gd name="T49" fmla="*/ 485 h 487"/>
                  <a:gd name="T50" fmla="*/ 423 w 670"/>
                  <a:gd name="T51" fmla="*/ 476 h 487"/>
                  <a:gd name="T52" fmla="*/ 476 w 670"/>
                  <a:gd name="T53" fmla="*/ 455 h 487"/>
                  <a:gd name="T54" fmla="*/ 525 w 670"/>
                  <a:gd name="T55" fmla="*/ 426 h 487"/>
                  <a:gd name="T56" fmla="*/ 569 w 670"/>
                  <a:gd name="T57" fmla="*/ 390 h 487"/>
                  <a:gd name="T58" fmla="*/ 607 w 670"/>
                  <a:gd name="T59" fmla="*/ 347 h 487"/>
                  <a:gd name="T60" fmla="*/ 636 w 670"/>
                  <a:gd name="T61" fmla="*/ 299 h 487"/>
                  <a:gd name="T62" fmla="*/ 656 w 670"/>
                  <a:gd name="T63" fmla="*/ 246 h 487"/>
                  <a:gd name="T64" fmla="*/ 662 w 670"/>
                  <a:gd name="T65" fmla="*/ 212 h 487"/>
                  <a:gd name="T66" fmla="*/ 654 w 670"/>
                  <a:gd name="T67" fmla="*/ 235 h 487"/>
                  <a:gd name="T68" fmla="*/ 636 w 670"/>
                  <a:gd name="T69" fmla="*/ 290 h 487"/>
                  <a:gd name="T70" fmla="*/ 607 w 670"/>
                  <a:gd name="T71" fmla="*/ 339 h 487"/>
                  <a:gd name="T72" fmla="*/ 571 w 670"/>
                  <a:gd name="T73" fmla="*/ 383 h 487"/>
                  <a:gd name="T74" fmla="*/ 527 w 670"/>
                  <a:gd name="T75" fmla="*/ 421 h 487"/>
                  <a:gd name="T76" fmla="*/ 478 w 670"/>
                  <a:gd name="T77" fmla="*/ 449 h 487"/>
                  <a:gd name="T78" fmla="*/ 423 w 670"/>
                  <a:gd name="T79" fmla="*/ 470 h 487"/>
                  <a:gd name="T80" fmla="*/ 364 w 670"/>
                  <a:gd name="T81" fmla="*/ 481 h 487"/>
                  <a:gd name="T82" fmla="*/ 302 w 670"/>
                  <a:gd name="T83" fmla="*/ 479 h 487"/>
                  <a:gd name="T84" fmla="*/ 237 w 670"/>
                  <a:gd name="T85" fmla="*/ 466 h 487"/>
                  <a:gd name="T86" fmla="*/ 176 w 670"/>
                  <a:gd name="T87" fmla="*/ 441 h 487"/>
                  <a:gd name="T88" fmla="*/ 123 w 670"/>
                  <a:gd name="T89" fmla="*/ 405 h 487"/>
                  <a:gd name="T90" fmla="*/ 80 w 670"/>
                  <a:gd name="T91" fmla="*/ 362 h 487"/>
                  <a:gd name="T92" fmla="*/ 44 w 670"/>
                  <a:gd name="T93" fmla="*/ 309 h 487"/>
                  <a:gd name="T94" fmla="*/ 19 w 670"/>
                  <a:gd name="T95" fmla="*/ 250 h 487"/>
                  <a:gd name="T96" fmla="*/ 6 w 670"/>
                  <a:gd name="T97" fmla="*/ 185 h 487"/>
                  <a:gd name="T98" fmla="*/ 4 w 670"/>
                  <a:gd name="T99" fmla="*/ 127 h 487"/>
                  <a:gd name="T100" fmla="*/ 11 w 670"/>
                  <a:gd name="T101" fmla="*/ 79 h 487"/>
                  <a:gd name="T102" fmla="*/ 15 w 670"/>
                  <a:gd name="T103" fmla="*/ 55 h 48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70"/>
                  <a:gd name="T157" fmla="*/ 0 h 487"/>
                  <a:gd name="T158" fmla="*/ 670 w 670"/>
                  <a:gd name="T159" fmla="*/ 487 h 48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9" name="Freeform 620">
                <a:extLst>
                  <a:ext uri="{FF2B5EF4-FFF2-40B4-BE49-F238E27FC236}">
                    <a16:creationId xmlns:a16="http://schemas.microsoft.com/office/drawing/2014/main" id="{0C6CA186-991F-46DB-B79E-B98253CEFC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>
                  <a:gd name="T0" fmla="*/ 664 w 666"/>
                  <a:gd name="T1" fmla="*/ 123 h 481"/>
                  <a:gd name="T2" fmla="*/ 658 w 666"/>
                  <a:gd name="T3" fmla="*/ 92 h 481"/>
                  <a:gd name="T4" fmla="*/ 658 w 666"/>
                  <a:gd name="T5" fmla="*/ 104 h 481"/>
                  <a:gd name="T6" fmla="*/ 660 w 666"/>
                  <a:gd name="T7" fmla="*/ 134 h 481"/>
                  <a:gd name="T8" fmla="*/ 660 w 666"/>
                  <a:gd name="T9" fmla="*/ 165 h 481"/>
                  <a:gd name="T10" fmla="*/ 662 w 666"/>
                  <a:gd name="T11" fmla="*/ 183 h 481"/>
                  <a:gd name="T12" fmla="*/ 666 w 666"/>
                  <a:gd name="T13" fmla="*/ 168 h 481"/>
                  <a:gd name="T14" fmla="*/ 660 w 666"/>
                  <a:gd name="T15" fmla="*/ 89 h 481"/>
                  <a:gd name="T16" fmla="*/ 649 w 666"/>
                  <a:gd name="T17" fmla="*/ 43 h 481"/>
                  <a:gd name="T18" fmla="*/ 630 w 666"/>
                  <a:gd name="T19" fmla="*/ 0 h 481"/>
                  <a:gd name="T20" fmla="*/ 630 w 666"/>
                  <a:gd name="T21" fmla="*/ 0 h 481"/>
                  <a:gd name="T22" fmla="*/ 626 w 666"/>
                  <a:gd name="T23" fmla="*/ 3 h 481"/>
                  <a:gd name="T24" fmla="*/ 643 w 666"/>
                  <a:gd name="T25" fmla="*/ 39 h 481"/>
                  <a:gd name="T26" fmla="*/ 652 w 666"/>
                  <a:gd name="T27" fmla="*/ 79 h 481"/>
                  <a:gd name="T28" fmla="*/ 660 w 666"/>
                  <a:gd name="T29" fmla="*/ 89 h 481"/>
                  <a:gd name="T30" fmla="*/ 8 w 666"/>
                  <a:gd name="T31" fmla="*/ 75 h 481"/>
                  <a:gd name="T32" fmla="*/ 0 w 666"/>
                  <a:gd name="T33" fmla="*/ 125 h 481"/>
                  <a:gd name="T34" fmla="*/ 2 w 666"/>
                  <a:gd name="T35" fmla="*/ 183 h 481"/>
                  <a:gd name="T36" fmla="*/ 15 w 666"/>
                  <a:gd name="T37" fmla="*/ 248 h 481"/>
                  <a:gd name="T38" fmla="*/ 40 w 666"/>
                  <a:gd name="T39" fmla="*/ 309 h 481"/>
                  <a:gd name="T40" fmla="*/ 76 w 666"/>
                  <a:gd name="T41" fmla="*/ 362 h 481"/>
                  <a:gd name="T42" fmla="*/ 121 w 666"/>
                  <a:gd name="T43" fmla="*/ 405 h 481"/>
                  <a:gd name="T44" fmla="*/ 174 w 666"/>
                  <a:gd name="T45" fmla="*/ 441 h 481"/>
                  <a:gd name="T46" fmla="*/ 233 w 666"/>
                  <a:gd name="T47" fmla="*/ 468 h 481"/>
                  <a:gd name="T48" fmla="*/ 298 w 666"/>
                  <a:gd name="T49" fmla="*/ 481 h 481"/>
                  <a:gd name="T50" fmla="*/ 362 w 666"/>
                  <a:gd name="T51" fmla="*/ 481 h 481"/>
                  <a:gd name="T52" fmla="*/ 421 w 666"/>
                  <a:gd name="T53" fmla="*/ 470 h 481"/>
                  <a:gd name="T54" fmla="*/ 474 w 666"/>
                  <a:gd name="T55" fmla="*/ 451 h 481"/>
                  <a:gd name="T56" fmla="*/ 523 w 666"/>
                  <a:gd name="T57" fmla="*/ 421 h 481"/>
                  <a:gd name="T58" fmla="*/ 567 w 666"/>
                  <a:gd name="T59" fmla="*/ 384 h 481"/>
                  <a:gd name="T60" fmla="*/ 605 w 666"/>
                  <a:gd name="T61" fmla="*/ 341 h 481"/>
                  <a:gd name="T62" fmla="*/ 634 w 666"/>
                  <a:gd name="T63" fmla="*/ 292 h 481"/>
                  <a:gd name="T64" fmla="*/ 654 w 666"/>
                  <a:gd name="T65" fmla="*/ 238 h 481"/>
                  <a:gd name="T66" fmla="*/ 658 w 666"/>
                  <a:gd name="T67" fmla="*/ 204 h 481"/>
                  <a:gd name="T68" fmla="*/ 652 w 666"/>
                  <a:gd name="T69" fmla="*/ 227 h 481"/>
                  <a:gd name="T70" fmla="*/ 634 w 666"/>
                  <a:gd name="T71" fmla="*/ 282 h 481"/>
                  <a:gd name="T72" fmla="*/ 605 w 666"/>
                  <a:gd name="T73" fmla="*/ 333 h 481"/>
                  <a:gd name="T74" fmla="*/ 569 w 666"/>
                  <a:gd name="T75" fmla="*/ 377 h 481"/>
                  <a:gd name="T76" fmla="*/ 525 w 666"/>
                  <a:gd name="T77" fmla="*/ 415 h 481"/>
                  <a:gd name="T78" fmla="*/ 476 w 666"/>
                  <a:gd name="T79" fmla="*/ 445 h 481"/>
                  <a:gd name="T80" fmla="*/ 421 w 666"/>
                  <a:gd name="T81" fmla="*/ 466 h 481"/>
                  <a:gd name="T82" fmla="*/ 362 w 666"/>
                  <a:gd name="T83" fmla="*/ 475 h 481"/>
                  <a:gd name="T84" fmla="*/ 300 w 666"/>
                  <a:gd name="T85" fmla="*/ 475 h 481"/>
                  <a:gd name="T86" fmla="*/ 235 w 666"/>
                  <a:gd name="T87" fmla="*/ 462 h 481"/>
                  <a:gd name="T88" fmla="*/ 176 w 666"/>
                  <a:gd name="T89" fmla="*/ 438 h 481"/>
                  <a:gd name="T90" fmla="*/ 123 w 666"/>
                  <a:gd name="T91" fmla="*/ 402 h 481"/>
                  <a:gd name="T92" fmla="*/ 80 w 666"/>
                  <a:gd name="T93" fmla="*/ 358 h 481"/>
                  <a:gd name="T94" fmla="*/ 44 w 666"/>
                  <a:gd name="T95" fmla="*/ 305 h 481"/>
                  <a:gd name="T96" fmla="*/ 19 w 666"/>
                  <a:gd name="T97" fmla="*/ 246 h 481"/>
                  <a:gd name="T98" fmla="*/ 6 w 666"/>
                  <a:gd name="T99" fmla="*/ 183 h 481"/>
                  <a:gd name="T100" fmla="*/ 6 w 666"/>
                  <a:gd name="T101" fmla="*/ 125 h 481"/>
                  <a:gd name="T102" fmla="*/ 11 w 666"/>
                  <a:gd name="T103" fmla="*/ 77 h 481"/>
                  <a:gd name="T104" fmla="*/ 15 w 666"/>
                  <a:gd name="T105" fmla="*/ 53 h 48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66"/>
                  <a:gd name="T160" fmla="*/ 0 h 481"/>
                  <a:gd name="T161" fmla="*/ 666 w 666"/>
                  <a:gd name="T162" fmla="*/ 481 h 48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0" name="Freeform 621">
                <a:extLst>
                  <a:ext uri="{FF2B5EF4-FFF2-40B4-BE49-F238E27FC236}">
                    <a16:creationId xmlns:a16="http://schemas.microsoft.com/office/drawing/2014/main" id="{015F50EE-EA19-441A-8FE7-47A6C0F39B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>
                  <a:gd name="T0" fmla="*/ 660 w 662"/>
                  <a:gd name="T1" fmla="*/ 120 h 478"/>
                  <a:gd name="T2" fmla="*/ 654 w 662"/>
                  <a:gd name="T3" fmla="*/ 90 h 478"/>
                  <a:gd name="T4" fmla="*/ 652 w 662"/>
                  <a:gd name="T5" fmla="*/ 101 h 478"/>
                  <a:gd name="T6" fmla="*/ 656 w 662"/>
                  <a:gd name="T7" fmla="*/ 131 h 478"/>
                  <a:gd name="T8" fmla="*/ 656 w 662"/>
                  <a:gd name="T9" fmla="*/ 162 h 478"/>
                  <a:gd name="T10" fmla="*/ 658 w 662"/>
                  <a:gd name="T11" fmla="*/ 179 h 478"/>
                  <a:gd name="T12" fmla="*/ 660 w 662"/>
                  <a:gd name="T13" fmla="*/ 165 h 478"/>
                  <a:gd name="T14" fmla="*/ 654 w 662"/>
                  <a:gd name="T15" fmla="*/ 82 h 478"/>
                  <a:gd name="T16" fmla="*/ 643 w 662"/>
                  <a:gd name="T17" fmla="*/ 40 h 478"/>
                  <a:gd name="T18" fmla="*/ 626 w 662"/>
                  <a:gd name="T19" fmla="*/ 0 h 478"/>
                  <a:gd name="T20" fmla="*/ 624 w 662"/>
                  <a:gd name="T21" fmla="*/ 4 h 478"/>
                  <a:gd name="T22" fmla="*/ 637 w 662"/>
                  <a:gd name="T23" fmla="*/ 38 h 478"/>
                  <a:gd name="T24" fmla="*/ 649 w 662"/>
                  <a:gd name="T25" fmla="*/ 73 h 478"/>
                  <a:gd name="T26" fmla="*/ 650 w 662"/>
                  <a:gd name="T27" fmla="*/ 76 h 478"/>
                  <a:gd name="T28" fmla="*/ 654 w 662"/>
                  <a:gd name="T29" fmla="*/ 82 h 478"/>
                  <a:gd name="T30" fmla="*/ 7 w 662"/>
                  <a:gd name="T31" fmla="*/ 76 h 478"/>
                  <a:gd name="T32" fmla="*/ 0 w 662"/>
                  <a:gd name="T33" fmla="*/ 124 h 478"/>
                  <a:gd name="T34" fmla="*/ 2 w 662"/>
                  <a:gd name="T35" fmla="*/ 182 h 478"/>
                  <a:gd name="T36" fmla="*/ 15 w 662"/>
                  <a:gd name="T37" fmla="*/ 247 h 478"/>
                  <a:gd name="T38" fmla="*/ 40 w 662"/>
                  <a:gd name="T39" fmla="*/ 306 h 478"/>
                  <a:gd name="T40" fmla="*/ 76 w 662"/>
                  <a:gd name="T41" fmla="*/ 359 h 478"/>
                  <a:gd name="T42" fmla="*/ 119 w 662"/>
                  <a:gd name="T43" fmla="*/ 402 h 478"/>
                  <a:gd name="T44" fmla="*/ 172 w 662"/>
                  <a:gd name="T45" fmla="*/ 438 h 478"/>
                  <a:gd name="T46" fmla="*/ 233 w 662"/>
                  <a:gd name="T47" fmla="*/ 463 h 478"/>
                  <a:gd name="T48" fmla="*/ 298 w 662"/>
                  <a:gd name="T49" fmla="*/ 476 h 478"/>
                  <a:gd name="T50" fmla="*/ 360 w 662"/>
                  <a:gd name="T51" fmla="*/ 478 h 478"/>
                  <a:gd name="T52" fmla="*/ 419 w 662"/>
                  <a:gd name="T53" fmla="*/ 467 h 478"/>
                  <a:gd name="T54" fmla="*/ 474 w 662"/>
                  <a:gd name="T55" fmla="*/ 446 h 478"/>
                  <a:gd name="T56" fmla="*/ 523 w 662"/>
                  <a:gd name="T57" fmla="*/ 418 h 478"/>
                  <a:gd name="T58" fmla="*/ 567 w 662"/>
                  <a:gd name="T59" fmla="*/ 380 h 478"/>
                  <a:gd name="T60" fmla="*/ 603 w 662"/>
                  <a:gd name="T61" fmla="*/ 336 h 478"/>
                  <a:gd name="T62" fmla="*/ 632 w 662"/>
                  <a:gd name="T63" fmla="*/ 287 h 478"/>
                  <a:gd name="T64" fmla="*/ 650 w 662"/>
                  <a:gd name="T65" fmla="*/ 232 h 478"/>
                  <a:gd name="T66" fmla="*/ 656 w 662"/>
                  <a:gd name="T67" fmla="*/ 196 h 478"/>
                  <a:gd name="T68" fmla="*/ 649 w 662"/>
                  <a:gd name="T69" fmla="*/ 220 h 478"/>
                  <a:gd name="T70" fmla="*/ 632 w 662"/>
                  <a:gd name="T71" fmla="*/ 275 h 478"/>
                  <a:gd name="T72" fmla="*/ 603 w 662"/>
                  <a:gd name="T73" fmla="*/ 327 h 478"/>
                  <a:gd name="T74" fmla="*/ 567 w 662"/>
                  <a:gd name="T75" fmla="*/ 372 h 478"/>
                  <a:gd name="T76" fmla="*/ 523 w 662"/>
                  <a:gd name="T77" fmla="*/ 410 h 478"/>
                  <a:gd name="T78" fmla="*/ 474 w 662"/>
                  <a:gd name="T79" fmla="*/ 440 h 478"/>
                  <a:gd name="T80" fmla="*/ 421 w 662"/>
                  <a:gd name="T81" fmla="*/ 461 h 478"/>
                  <a:gd name="T82" fmla="*/ 362 w 662"/>
                  <a:gd name="T83" fmla="*/ 473 h 478"/>
                  <a:gd name="T84" fmla="*/ 298 w 662"/>
                  <a:gd name="T85" fmla="*/ 473 h 478"/>
                  <a:gd name="T86" fmla="*/ 233 w 662"/>
                  <a:gd name="T87" fmla="*/ 459 h 478"/>
                  <a:gd name="T88" fmla="*/ 174 w 662"/>
                  <a:gd name="T89" fmla="*/ 435 h 478"/>
                  <a:gd name="T90" fmla="*/ 123 w 662"/>
                  <a:gd name="T91" fmla="*/ 401 h 478"/>
                  <a:gd name="T92" fmla="*/ 79 w 662"/>
                  <a:gd name="T93" fmla="*/ 355 h 478"/>
                  <a:gd name="T94" fmla="*/ 43 w 662"/>
                  <a:gd name="T95" fmla="*/ 304 h 478"/>
                  <a:gd name="T96" fmla="*/ 19 w 662"/>
                  <a:gd name="T97" fmla="*/ 245 h 478"/>
                  <a:gd name="T98" fmla="*/ 6 w 662"/>
                  <a:gd name="T99" fmla="*/ 181 h 478"/>
                  <a:gd name="T100" fmla="*/ 6 w 662"/>
                  <a:gd name="T101" fmla="*/ 124 h 478"/>
                  <a:gd name="T102" fmla="*/ 11 w 662"/>
                  <a:gd name="T103" fmla="*/ 78 h 478"/>
                  <a:gd name="T104" fmla="*/ 15 w 662"/>
                  <a:gd name="T105" fmla="*/ 54 h 47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62"/>
                  <a:gd name="T160" fmla="*/ 0 h 478"/>
                  <a:gd name="T161" fmla="*/ 662 w 662"/>
                  <a:gd name="T162" fmla="*/ 478 h 47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1" name="Freeform 622">
                <a:extLst>
                  <a:ext uri="{FF2B5EF4-FFF2-40B4-BE49-F238E27FC236}">
                    <a16:creationId xmlns:a16="http://schemas.microsoft.com/office/drawing/2014/main" id="{9FB24D9E-72D7-4207-908F-D14D194057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>
                  <a:gd name="T0" fmla="*/ 656 w 656"/>
                  <a:gd name="T1" fmla="*/ 131 h 474"/>
                  <a:gd name="T2" fmla="*/ 654 w 656"/>
                  <a:gd name="T3" fmla="*/ 101 h 474"/>
                  <a:gd name="T4" fmla="*/ 648 w 656"/>
                  <a:gd name="T5" fmla="*/ 84 h 474"/>
                  <a:gd name="T6" fmla="*/ 648 w 656"/>
                  <a:gd name="T7" fmla="*/ 97 h 474"/>
                  <a:gd name="T8" fmla="*/ 652 w 656"/>
                  <a:gd name="T9" fmla="*/ 129 h 474"/>
                  <a:gd name="T10" fmla="*/ 652 w 656"/>
                  <a:gd name="T11" fmla="*/ 160 h 474"/>
                  <a:gd name="T12" fmla="*/ 654 w 656"/>
                  <a:gd name="T13" fmla="*/ 175 h 474"/>
                  <a:gd name="T14" fmla="*/ 656 w 656"/>
                  <a:gd name="T15" fmla="*/ 162 h 474"/>
                  <a:gd name="T16" fmla="*/ 648 w 656"/>
                  <a:gd name="T17" fmla="*/ 76 h 474"/>
                  <a:gd name="T18" fmla="*/ 639 w 656"/>
                  <a:gd name="T19" fmla="*/ 36 h 474"/>
                  <a:gd name="T20" fmla="*/ 622 w 656"/>
                  <a:gd name="T21" fmla="*/ 0 h 474"/>
                  <a:gd name="T22" fmla="*/ 620 w 656"/>
                  <a:gd name="T23" fmla="*/ 2 h 474"/>
                  <a:gd name="T24" fmla="*/ 620 w 656"/>
                  <a:gd name="T25" fmla="*/ 4 h 474"/>
                  <a:gd name="T26" fmla="*/ 633 w 656"/>
                  <a:gd name="T27" fmla="*/ 34 h 474"/>
                  <a:gd name="T28" fmla="*/ 643 w 656"/>
                  <a:gd name="T29" fmla="*/ 67 h 474"/>
                  <a:gd name="T30" fmla="*/ 648 w 656"/>
                  <a:gd name="T31" fmla="*/ 74 h 474"/>
                  <a:gd name="T32" fmla="*/ 648 w 656"/>
                  <a:gd name="T33" fmla="*/ 76 h 474"/>
                  <a:gd name="T34" fmla="*/ 7 w 656"/>
                  <a:gd name="T35" fmla="*/ 74 h 474"/>
                  <a:gd name="T36" fmla="*/ 2 w 656"/>
                  <a:gd name="T37" fmla="*/ 122 h 474"/>
                  <a:gd name="T38" fmla="*/ 2 w 656"/>
                  <a:gd name="T39" fmla="*/ 180 h 474"/>
                  <a:gd name="T40" fmla="*/ 15 w 656"/>
                  <a:gd name="T41" fmla="*/ 243 h 474"/>
                  <a:gd name="T42" fmla="*/ 40 w 656"/>
                  <a:gd name="T43" fmla="*/ 302 h 474"/>
                  <a:gd name="T44" fmla="*/ 76 w 656"/>
                  <a:gd name="T45" fmla="*/ 355 h 474"/>
                  <a:gd name="T46" fmla="*/ 119 w 656"/>
                  <a:gd name="T47" fmla="*/ 399 h 474"/>
                  <a:gd name="T48" fmla="*/ 172 w 656"/>
                  <a:gd name="T49" fmla="*/ 435 h 474"/>
                  <a:gd name="T50" fmla="*/ 231 w 656"/>
                  <a:gd name="T51" fmla="*/ 459 h 474"/>
                  <a:gd name="T52" fmla="*/ 296 w 656"/>
                  <a:gd name="T53" fmla="*/ 472 h 474"/>
                  <a:gd name="T54" fmla="*/ 358 w 656"/>
                  <a:gd name="T55" fmla="*/ 472 h 474"/>
                  <a:gd name="T56" fmla="*/ 417 w 656"/>
                  <a:gd name="T57" fmla="*/ 463 h 474"/>
                  <a:gd name="T58" fmla="*/ 472 w 656"/>
                  <a:gd name="T59" fmla="*/ 442 h 474"/>
                  <a:gd name="T60" fmla="*/ 521 w 656"/>
                  <a:gd name="T61" fmla="*/ 412 h 474"/>
                  <a:gd name="T62" fmla="*/ 565 w 656"/>
                  <a:gd name="T63" fmla="*/ 374 h 474"/>
                  <a:gd name="T64" fmla="*/ 601 w 656"/>
                  <a:gd name="T65" fmla="*/ 330 h 474"/>
                  <a:gd name="T66" fmla="*/ 630 w 656"/>
                  <a:gd name="T67" fmla="*/ 279 h 474"/>
                  <a:gd name="T68" fmla="*/ 648 w 656"/>
                  <a:gd name="T69" fmla="*/ 224 h 474"/>
                  <a:gd name="T70" fmla="*/ 652 w 656"/>
                  <a:gd name="T71" fmla="*/ 188 h 474"/>
                  <a:gd name="T72" fmla="*/ 647 w 656"/>
                  <a:gd name="T73" fmla="*/ 213 h 474"/>
                  <a:gd name="T74" fmla="*/ 628 w 656"/>
                  <a:gd name="T75" fmla="*/ 270 h 474"/>
                  <a:gd name="T76" fmla="*/ 601 w 656"/>
                  <a:gd name="T77" fmla="*/ 321 h 474"/>
                  <a:gd name="T78" fmla="*/ 565 w 656"/>
                  <a:gd name="T79" fmla="*/ 366 h 474"/>
                  <a:gd name="T80" fmla="*/ 523 w 656"/>
                  <a:gd name="T81" fmla="*/ 404 h 474"/>
                  <a:gd name="T82" fmla="*/ 474 w 656"/>
                  <a:gd name="T83" fmla="*/ 436 h 474"/>
                  <a:gd name="T84" fmla="*/ 419 w 656"/>
                  <a:gd name="T85" fmla="*/ 457 h 474"/>
                  <a:gd name="T86" fmla="*/ 360 w 656"/>
                  <a:gd name="T87" fmla="*/ 469 h 474"/>
                  <a:gd name="T88" fmla="*/ 296 w 656"/>
                  <a:gd name="T89" fmla="*/ 469 h 474"/>
                  <a:gd name="T90" fmla="*/ 233 w 656"/>
                  <a:gd name="T91" fmla="*/ 455 h 474"/>
                  <a:gd name="T92" fmla="*/ 174 w 656"/>
                  <a:gd name="T93" fmla="*/ 431 h 474"/>
                  <a:gd name="T94" fmla="*/ 123 w 656"/>
                  <a:gd name="T95" fmla="*/ 397 h 474"/>
                  <a:gd name="T96" fmla="*/ 79 w 656"/>
                  <a:gd name="T97" fmla="*/ 351 h 474"/>
                  <a:gd name="T98" fmla="*/ 43 w 656"/>
                  <a:gd name="T99" fmla="*/ 300 h 474"/>
                  <a:gd name="T100" fmla="*/ 19 w 656"/>
                  <a:gd name="T101" fmla="*/ 243 h 474"/>
                  <a:gd name="T102" fmla="*/ 7 w 656"/>
                  <a:gd name="T103" fmla="*/ 179 h 474"/>
                  <a:gd name="T104" fmla="*/ 5 w 656"/>
                  <a:gd name="T105" fmla="*/ 122 h 474"/>
                  <a:gd name="T106" fmla="*/ 13 w 656"/>
                  <a:gd name="T107" fmla="*/ 76 h 474"/>
                  <a:gd name="T108" fmla="*/ 17 w 656"/>
                  <a:gd name="T109" fmla="*/ 53 h 47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656"/>
                  <a:gd name="T166" fmla="*/ 0 h 474"/>
                  <a:gd name="T167" fmla="*/ 656 w 656"/>
                  <a:gd name="T168" fmla="*/ 474 h 47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" name="Freeform 623">
                <a:extLst>
                  <a:ext uri="{FF2B5EF4-FFF2-40B4-BE49-F238E27FC236}">
                    <a16:creationId xmlns:a16="http://schemas.microsoft.com/office/drawing/2014/main" id="{249BC4FB-9D17-4EB1-9E13-5F916B9014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>
                  <a:gd name="T0" fmla="*/ 652 w 652"/>
                  <a:gd name="T1" fmla="*/ 127 h 470"/>
                  <a:gd name="T2" fmla="*/ 648 w 652"/>
                  <a:gd name="T3" fmla="*/ 97 h 470"/>
                  <a:gd name="T4" fmla="*/ 645 w 652"/>
                  <a:gd name="T5" fmla="*/ 78 h 470"/>
                  <a:gd name="T6" fmla="*/ 645 w 652"/>
                  <a:gd name="T7" fmla="*/ 93 h 470"/>
                  <a:gd name="T8" fmla="*/ 648 w 652"/>
                  <a:gd name="T9" fmla="*/ 127 h 470"/>
                  <a:gd name="T10" fmla="*/ 648 w 652"/>
                  <a:gd name="T11" fmla="*/ 156 h 470"/>
                  <a:gd name="T12" fmla="*/ 650 w 652"/>
                  <a:gd name="T13" fmla="*/ 169 h 470"/>
                  <a:gd name="T14" fmla="*/ 652 w 652"/>
                  <a:gd name="T15" fmla="*/ 158 h 470"/>
                  <a:gd name="T16" fmla="*/ 645 w 652"/>
                  <a:gd name="T17" fmla="*/ 69 h 470"/>
                  <a:gd name="T18" fmla="*/ 633 w 652"/>
                  <a:gd name="T19" fmla="*/ 34 h 470"/>
                  <a:gd name="T20" fmla="*/ 620 w 652"/>
                  <a:gd name="T21" fmla="*/ 0 h 470"/>
                  <a:gd name="T22" fmla="*/ 618 w 652"/>
                  <a:gd name="T23" fmla="*/ 0 h 470"/>
                  <a:gd name="T24" fmla="*/ 616 w 652"/>
                  <a:gd name="T25" fmla="*/ 2 h 470"/>
                  <a:gd name="T26" fmla="*/ 628 w 652"/>
                  <a:gd name="T27" fmla="*/ 31 h 470"/>
                  <a:gd name="T28" fmla="*/ 637 w 652"/>
                  <a:gd name="T29" fmla="*/ 61 h 470"/>
                  <a:gd name="T30" fmla="*/ 645 w 652"/>
                  <a:gd name="T31" fmla="*/ 69 h 470"/>
                  <a:gd name="T32" fmla="*/ 7 w 652"/>
                  <a:gd name="T33" fmla="*/ 74 h 470"/>
                  <a:gd name="T34" fmla="*/ 2 w 652"/>
                  <a:gd name="T35" fmla="*/ 120 h 470"/>
                  <a:gd name="T36" fmla="*/ 2 w 652"/>
                  <a:gd name="T37" fmla="*/ 177 h 470"/>
                  <a:gd name="T38" fmla="*/ 15 w 652"/>
                  <a:gd name="T39" fmla="*/ 241 h 470"/>
                  <a:gd name="T40" fmla="*/ 39 w 652"/>
                  <a:gd name="T41" fmla="*/ 300 h 470"/>
                  <a:gd name="T42" fmla="*/ 75 w 652"/>
                  <a:gd name="T43" fmla="*/ 351 h 470"/>
                  <a:gd name="T44" fmla="*/ 119 w 652"/>
                  <a:gd name="T45" fmla="*/ 397 h 470"/>
                  <a:gd name="T46" fmla="*/ 170 w 652"/>
                  <a:gd name="T47" fmla="*/ 431 h 470"/>
                  <a:gd name="T48" fmla="*/ 229 w 652"/>
                  <a:gd name="T49" fmla="*/ 455 h 470"/>
                  <a:gd name="T50" fmla="*/ 294 w 652"/>
                  <a:gd name="T51" fmla="*/ 469 h 470"/>
                  <a:gd name="T52" fmla="*/ 358 w 652"/>
                  <a:gd name="T53" fmla="*/ 469 h 470"/>
                  <a:gd name="T54" fmla="*/ 417 w 652"/>
                  <a:gd name="T55" fmla="*/ 457 h 470"/>
                  <a:gd name="T56" fmla="*/ 470 w 652"/>
                  <a:gd name="T57" fmla="*/ 436 h 470"/>
                  <a:gd name="T58" fmla="*/ 519 w 652"/>
                  <a:gd name="T59" fmla="*/ 406 h 470"/>
                  <a:gd name="T60" fmla="*/ 563 w 652"/>
                  <a:gd name="T61" fmla="*/ 368 h 470"/>
                  <a:gd name="T62" fmla="*/ 599 w 652"/>
                  <a:gd name="T63" fmla="*/ 323 h 470"/>
                  <a:gd name="T64" fmla="*/ 628 w 652"/>
                  <a:gd name="T65" fmla="*/ 271 h 470"/>
                  <a:gd name="T66" fmla="*/ 645 w 652"/>
                  <a:gd name="T67" fmla="*/ 216 h 470"/>
                  <a:gd name="T68" fmla="*/ 648 w 652"/>
                  <a:gd name="T69" fmla="*/ 180 h 470"/>
                  <a:gd name="T70" fmla="*/ 643 w 652"/>
                  <a:gd name="T71" fmla="*/ 205 h 470"/>
                  <a:gd name="T72" fmla="*/ 626 w 652"/>
                  <a:gd name="T73" fmla="*/ 262 h 470"/>
                  <a:gd name="T74" fmla="*/ 599 w 652"/>
                  <a:gd name="T75" fmla="*/ 315 h 470"/>
                  <a:gd name="T76" fmla="*/ 565 w 652"/>
                  <a:gd name="T77" fmla="*/ 361 h 470"/>
                  <a:gd name="T78" fmla="*/ 521 w 652"/>
                  <a:gd name="T79" fmla="*/ 400 h 470"/>
                  <a:gd name="T80" fmla="*/ 472 w 652"/>
                  <a:gd name="T81" fmla="*/ 431 h 470"/>
                  <a:gd name="T82" fmla="*/ 417 w 652"/>
                  <a:gd name="T83" fmla="*/ 453 h 470"/>
                  <a:gd name="T84" fmla="*/ 358 w 652"/>
                  <a:gd name="T85" fmla="*/ 465 h 470"/>
                  <a:gd name="T86" fmla="*/ 294 w 652"/>
                  <a:gd name="T87" fmla="*/ 465 h 470"/>
                  <a:gd name="T88" fmla="*/ 231 w 652"/>
                  <a:gd name="T89" fmla="*/ 452 h 470"/>
                  <a:gd name="T90" fmla="*/ 174 w 652"/>
                  <a:gd name="T91" fmla="*/ 427 h 470"/>
                  <a:gd name="T92" fmla="*/ 123 w 652"/>
                  <a:gd name="T93" fmla="*/ 393 h 470"/>
                  <a:gd name="T94" fmla="*/ 79 w 652"/>
                  <a:gd name="T95" fmla="*/ 349 h 470"/>
                  <a:gd name="T96" fmla="*/ 43 w 652"/>
                  <a:gd name="T97" fmla="*/ 298 h 470"/>
                  <a:gd name="T98" fmla="*/ 19 w 652"/>
                  <a:gd name="T99" fmla="*/ 239 h 470"/>
                  <a:gd name="T100" fmla="*/ 7 w 652"/>
                  <a:gd name="T101" fmla="*/ 177 h 470"/>
                  <a:gd name="T102" fmla="*/ 5 w 652"/>
                  <a:gd name="T103" fmla="*/ 122 h 470"/>
                  <a:gd name="T104" fmla="*/ 13 w 652"/>
                  <a:gd name="T105" fmla="*/ 76 h 470"/>
                  <a:gd name="T106" fmla="*/ 17 w 652"/>
                  <a:gd name="T107" fmla="*/ 53 h 470"/>
                  <a:gd name="T108" fmla="*/ 15 w 652"/>
                  <a:gd name="T109" fmla="*/ 51 h 47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652"/>
                  <a:gd name="T166" fmla="*/ 0 h 470"/>
                  <a:gd name="T167" fmla="*/ 652 w 652"/>
                  <a:gd name="T168" fmla="*/ 470 h 47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3" name="Freeform 624">
                <a:extLst>
                  <a:ext uri="{FF2B5EF4-FFF2-40B4-BE49-F238E27FC236}">
                    <a16:creationId xmlns:a16="http://schemas.microsoft.com/office/drawing/2014/main" id="{E24C9A59-1133-44C0-A81E-5835509E62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>
                  <a:gd name="T0" fmla="*/ 647 w 647"/>
                  <a:gd name="T1" fmla="*/ 125 h 467"/>
                  <a:gd name="T2" fmla="*/ 643 w 647"/>
                  <a:gd name="T3" fmla="*/ 93 h 467"/>
                  <a:gd name="T4" fmla="*/ 638 w 647"/>
                  <a:gd name="T5" fmla="*/ 74 h 467"/>
                  <a:gd name="T6" fmla="*/ 638 w 647"/>
                  <a:gd name="T7" fmla="*/ 87 h 467"/>
                  <a:gd name="T8" fmla="*/ 642 w 647"/>
                  <a:gd name="T9" fmla="*/ 123 h 467"/>
                  <a:gd name="T10" fmla="*/ 643 w 647"/>
                  <a:gd name="T11" fmla="*/ 154 h 467"/>
                  <a:gd name="T12" fmla="*/ 643 w 647"/>
                  <a:gd name="T13" fmla="*/ 165 h 467"/>
                  <a:gd name="T14" fmla="*/ 647 w 647"/>
                  <a:gd name="T15" fmla="*/ 156 h 467"/>
                  <a:gd name="T16" fmla="*/ 638 w 647"/>
                  <a:gd name="T17" fmla="*/ 63 h 467"/>
                  <a:gd name="T18" fmla="*/ 628 w 647"/>
                  <a:gd name="T19" fmla="*/ 30 h 467"/>
                  <a:gd name="T20" fmla="*/ 615 w 647"/>
                  <a:gd name="T21" fmla="*/ 0 h 467"/>
                  <a:gd name="T22" fmla="*/ 611 w 647"/>
                  <a:gd name="T23" fmla="*/ 2 h 467"/>
                  <a:gd name="T24" fmla="*/ 611 w 647"/>
                  <a:gd name="T25" fmla="*/ 2 h 467"/>
                  <a:gd name="T26" fmla="*/ 630 w 647"/>
                  <a:gd name="T27" fmla="*/ 55 h 467"/>
                  <a:gd name="T28" fmla="*/ 638 w 647"/>
                  <a:gd name="T29" fmla="*/ 63 h 467"/>
                  <a:gd name="T30" fmla="*/ 8 w 647"/>
                  <a:gd name="T31" fmla="*/ 72 h 467"/>
                  <a:gd name="T32" fmla="*/ 0 w 647"/>
                  <a:gd name="T33" fmla="*/ 118 h 467"/>
                  <a:gd name="T34" fmla="*/ 2 w 647"/>
                  <a:gd name="T35" fmla="*/ 175 h 467"/>
                  <a:gd name="T36" fmla="*/ 14 w 647"/>
                  <a:gd name="T37" fmla="*/ 239 h 467"/>
                  <a:gd name="T38" fmla="*/ 38 w 647"/>
                  <a:gd name="T39" fmla="*/ 296 h 467"/>
                  <a:gd name="T40" fmla="*/ 74 w 647"/>
                  <a:gd name="T41" fmla="*/ 347 h 467"/>
                  <a:gd name="T42" fmla="*/ 118 w 647"/>
                  <a:gd name="T43" fmla="*/ 393 h 467"/>
                  <a:gd name="T44" fmla="*/ 169 w 647"/>
                  <a:gd name="T45" fmla="*/ 427 h 467"/>
                  <a:gd name="T46" fmla="*/ 228 w 647"/>
                  <a:gd name="T47" fmla="*/ 451 h 467"/>
                  <a:gd name="T48" fmla="*/ 291 w 647"/>
                  <a:gd name="T49" fmla="*/ 465 h 467"/>
                  <a:gd name="T50" fmla="*/ 355 w 647"/>
                  <a:gd name="T51" fmla="*/ 465 h 467"/>
                  <a:gd name="T52" fmla="*/ 414 w 647"/>
                  <a:gd name="T53" fmla="*/ 453 h 467"/>
                  <a:gd name="T54" fmla="*/ 469 w 647"/>
                  <a:gd name="T55" fmla="*/ 432 h 467"/>
                  <a:gd name="T56" fmla="*/ 518 w 647"/>
                  <a:gd name="T57" fmla="*/ 400 h 467"/>
                  <a:gd name="T58" fmla="*/ 560 w 647"/>
                  <a:gd name="T59" fmla="*/ 362 h 467"/>
                  <a:gd name="T60" fmla="*/ 596 w 647"/>
                  <a:gd name="T61" fmla="*/ 317 h 467"/>
                  <a:gd name="T62" fmla="*/ 623 w 647"/>
                  <a:gd name="T63" fmla="*/ 266 h 467"/>
                  <a:gd name="T64" fmla="*/ 642 w 647"/>
                  <a:gd name="T65" fmla="*/ 209 h 467"/>
                  <a:gd name="T66" fmla="*/ 643 w 647"/>
                  <a:gd name="T67" fmla="*/ 173 h 467"/>
                  <a:gd name="T68" fmla="*/ 638 w 647"/>
                  <a:gd name="T69" fmla="*/ 197 h 467"/>
                  <a:gd name="T70" fmla="*/ 623 w 647"/>
                  <a:gd name="T71" fmla="*/ 256 h 467"/>
                  <a:gd name="T72" fmla="*/ 596 w 647"/>
                  <a:gd name="T73" fmla="*/ 309 h 467"/>
                  <a:gd name="T74" fmla="*/ 562 w 647"/>
                  <a:gd name="T75" fmla="*/ 355 h 467"/>
                  <a:gd name="T76" fmla="*/ 518 w 647"/>
                  <a:gd name="T77" fmla="*/ 395 h 467"/>
                  <a:gd name="T78" fmla="*/ 469 w 647"/>
                  <a:gd name="T79" fmla="*/ 427 h 467"/>
                  <a:gd name="T80" fmla="*/ 414 w 647"/>
                  <a:gd name="T81" fmla="*/ 448 h 467"/>
                  <a:gd name="T82" fmla="*/ 355 w 647"/>
                  <a:gd name="T83" fmla="*/ 459 h 467"/>
                  <a:gd name="T84" fmla="*/ 291 w 647"/>
                  <a:gd name="T85" fmla="*/ 459 h 467"/>
                  <a:gd name="T86" fmla="*/ 228 w 647"/>
                  <a:gd name="T87" fmla="*/ 448 h 467"/>
                  <a:gd name="T88" fmla="*/ 171 w 647"/>
                  <a:gd name="T89" fmla="*/ 423 h 467"/>
                  <a:gd name="T90" fmla="*/ 120 w 647"/>
                  <a:gd name="T91" fmla="*/ 389 h 467"/>
                  <a:gd name="T92" fmla="*/ 78 w 647"/>
                  <a:gd name="T93" fmla="*/ 345 h 467"/>
                  <a:gd name="T94" fmla="*/ 42 w 647"/>
                  <a:gd name="T95" fmla="*/ 294 h 467"/>
                  <a:gd name="T96" fmla="*/ 19 w 647"/>
                  <a:gd name="T97" fmla="*/ 237 h 467"/>
                  <a:gd name="T98" fmla="*/ 6 w 647"/>
                  <a:gd name="T99" fmla="*/ 175 h 467"/>
                  <a:gd name="T100" fmla="*/ 6 w 647"/>
                  <a:gd name="T101" fmla="*/ 120 h 467"/>
                  <a:gd name="T102" fmla="*/ 12 w 647"/>
                  <a:gd name="T103" fmla="*/ 74 h 467"/>
                  <a:gd name="T104" fmla="*/ 16 w 647"/>
                  <a:gd name="T105" fmla="*/ 51 h 467"/>
                  <a:gd name="T106" fmla="*/ 14 w 647"/>
                  <a:gd name="T107" fmla="*/ 51 h 4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47"/>
                  <a:gd name="T163" fmla="*/ 0 h 467"/>
                  <a:gd name="T164" fmla="*/ 647 w 647"/>
                  <a:gd name="T165" fmla="*/ 467 h 46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4" name="Freeform 625">
                <a:extLst>
                  <a:ext uri="{FF2B5EF4-FFF2-40B4-BE49-F238E27FC236}">
                    <a16:creationId xmlns:a16="http://schemas.microsoft.com/office/drawing/2014/main" id="{62EA8ABD-DE6E-46DD-98AA-68A1466E6E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>
                  <a:gd name="T0" fmla="*/ 643 w 643"/>
                  <a:gd name="T1" fmla="*/ 125 h 463"/>
                  <a:gd name="T2" fmla="*/ 640 w 643"/>
                  <a:gd name="T3" fmla="*/ 91 h 463"/>
                  <a:gd name="T4" fmla="*/ 634 w 643"/>
                  <a:gd name="T5" fmla="*/ 72 h 463"/>
                  <a:gd name="T6" fmla="*/ 630 w 643"/>
                  <a:gd name="T7" fmla="*/ 68 h 463"/>
                  <a:gd name="T8" fmla="*/ 634 w 643"/>
                  <a:gd name="T9" fmla="*/ 85 h 463"/>
                  <a:gd name="T10" fmla="*/ 638 w 643"/>
                  <a:gd name="T11" fmla="*/ 123 h 463"/>
                  <a:gd name="T12" fmla="*/ 638 w 643"/>
                  <a:gd name="T13" fmla="*/ 152 h 463"/>
                  <a:gd name="T14" fmla="*/ 640 w 643"/>
                  <a:gd name="T15" fmla="*/ 163 h 463"/>
                  <a:gd name="T16" fmla="*/ 643 w 643"/>
                  <a:gd name="T17" fmla="*/ 154 h 463"/>
                  <a:gd name="T18" fmla="*/ 632 w 643"/>
                  <a:gd name="T19" fmla="*/ 59 h 463"/>
                  <a:gd name="T20" fmla="*/ 623 w 643"/>
                  <a:gd name="T21" fmla="*/ 29 h 463"/>
                  <a:gd name="T22" fmla="*/ 611 w 643"/>
                  <a:gd name="T23" fmla="*/ 0 h 463"/>
                  <a:gd name="T24" fmla="*/ 609 w 643"/>
                  <a:gd name="T25" fmla="*/ 2 h 463"/>
                  <a:gd name="T26" fmla="*/ 607 w 643"/>
                  <a:gd name="T27" fmla="*/ 4 h 463"/>
                  <a:gd name="T28" fmla="*/ 607 w 643"/>
                  <a:gd name="T29" fmla="*/ 4 h 463"/>
                  <a:gd name="T30" fmla="*/ 626 w 643"/>
                  <a:gd name="T31" fmla="*/ 53 h 463"/>
                  <a:gd name="T32" fmla="*/ 632 w 643"/>
                  <a:gd name="T33" fmla="*/ 59 h 463"/>
                  <a:gd name="T34" fmla="*/ 8 w 643"/>
                  <a:gd name="T35" fmla="*/ 74 h 463"/>
                  <a:gd name="T36" fmla="*/ 0 w 643"/>
                  <a:gd name="T37" fmla="*/ 120 h 463"/>
                  <a:gd name="T38" fmla="*/ 2 w 643"/>
                  <a:gd name="T39" fmla="*/ 175 h 463"/>
                  <a:gd name="T40" fmla="*/ 14 w 643"/>
                  <a:gd name="T41" fmla="*/ 237 h 463"/>
                  <a:gd name="T42" fmla="*/ 38 w 643"/>
                  <a:gd name="T43" fmla="*/ 296 h 463"/>
                  <a:gd name="T44" fmla="*/ 74 w 643"/>
                  <a:gd name="T45" fmla="*/ 347 h 463"/>
                  <a:gd name="T46" fmla="*/ 118 w 643"/>
                  <a:gd name="T47" fmla="*/ 391 h 463"/>
                  <a:gd name="T48" fmla="*/ 169 w 643"/>
                  <a:gd name="T49" fmla="*/ 425 h 463"/>
                  <a:gd name="T50" fmla="*/ 226 w 643"/>
                  <a:gd name="T51" fmla="*/ 450 h 463"/>
                  <a:gd name="T52" fmla="*/ 289 w 643"/>
                  <a:gd name="T53" fmla="*/ 463 h 463"/>
                  <a:gd name="T54" fmla="*/ 353 w 643"/>
                  <a:gd name="T55" fmla="*/ 463 h 463"/>
                  <a:gd name="T56" fmla="*/ 412 w 643"/>
                  <a:gd name="T57" fmla="*/ 451 h 463"/>
                  <a:gd name="T58" fmla="*/ 467 w 643"/>
                  <a:gd name="T59" fmla="*/ 429 h 463"/>
                  <a:gd name="T60" fmla="*/ 516 w 643"/>
                  <a:gd name="T61" fmla="*/ 398 h 463"/>
                  <a:gd name="T62" fmla="*/ 560 w 643"/>
                  <a:gd name="T63" fmla="*/ 359 h 463"/>
                  <a:gd name="T64" fmla="*/ 594 w 643"/>
                  <a:gd name="T65" fmla="*/ 313 h 463"/>
                  <a:gd name="T66" fmla="*/ 621 w 643"/>
                  <a:gd name="T67" fmla="*/ 260 h 463"/>
                  <a:gd name="T68" fmla="*/ 638 w 643"/>
                  <a:gd name="T69" fmla="*/ 203 h 463"/>
                  <a:gd name="T70" fmla="*/ 640 w 643"/>
                  <a:gd name="T71" fmla="*/ 167 h 463"/>
                  <a:gd name="T72" fmla="*/ 634 w 643"/>
                  <a:gd name="T73" fmla="*/ 194 h 463"/>
                  <a:gd name="T74" fmla="*/ 619 w 643"/>
                  <a:gd name="T75" fmla="*/ 252 h 463"/>
                  <a:gd name="T76" fmla="*/ 594 w 643"/>
                  <a:gd name="T77" fmla="*/ 305 h 463"/>
                  <a:gd name="T78" fmla="*/ 558 w 643"/>
                  <a:gd name="T79" fmla="*/ 353 h 463"/>
                  <a:gd name="T80" fmla="*/ 516 w 643"/>
                  <a:gd name="T81" fmla="*/ 393 h 463"/>
                  <a:gd name="T82" fmla="*/ 467 w 643"/>
                  <a:gd name="T83" fmla="*/ 423 h 463"/>
                  <a:gd name="T84" fmla="*/ 412 w 643"/>
                  <a:gd name="T85" fmla="*/ 446 h 463"/>
                  <a:gd name="T86" fmla="*/ 353 w 643"/>
                  <a:gd name="T87" fmla="*/ 457 h 463"/>
                  <a:gd name="T88" fmla="*/ 289 w 643"/>
                  <a:gd name="T89" fmla="*/ 457 h 463"/>
                  <a:gd name="T90" fmla="*/ 228 w 643"/>
                  <a:gd name="T91" fmla="*/ 444 h 463"/>
                  <a:gd name="T92" fmla="*/ 171 w 643"/>
                  <a:gd name="T93" fmla="*/ 421 h 463"/>
                  <a:gd name="T94" fmla="*/ 120 w 643"/>
                  <a:gd name="T95" fmla="*/ 387 h 463"/>
                  <a:gd name="T96" fmla="*/ 76 w 643"/>
                  <a:gd name="T97" fmla="*/ 343 h 463"/>
                  <a:gd name="T98" fmla="*/ 42 w 643"/>
                  <a:gd name="T99" fmla="*/ 294 h 463"/>
                  <a:gd name="T100" fmla="*/ 19 w 643"/>
                  <a:gd name="T101" fmla="*/ 237 h 463"/>
                  <a:gd name="T102" fmla="*/ 6 w 643"/>
                  <a:gd name="T103" fmla="*/ 175 h 463"/>
                  <a:gd name="T104" fmla="*/ 6 w 643"/>
                  <a:gd name="T105" fmla="*/ 120 h 463"/>
                  <a:gd name="T106" fmla="*/ 12 w 643"/>
                  <a:gd name="T107" fmla="*/ 76 h 463"/>
                  <a:gd name="T108" fmla="*/ 15 w 643"/>
                  <a:gd name="T109" fmla="*/ 53 h 46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643"/>
                  <a:gd name="T166" fmla="*/ 0 h 463"/>
                  <a:gd name="T167" fmla="*/ 643 w 643"/>
                  <a:gd name="T168" fmla="*/ 463 h 46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5" name="Freeform 626">
                <a:extLst>
                  <a:ext uri="{FF2B5EF4-FFF2-40B4-BE49-F238E27FC236}">
                    <a16:creationId xmlns:a16="http://schemas.microsoft.com/office/drawing/2014/main" id="{56B00DED-FFB1-412A-9E3B-D6AD3F0526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>
                  <a:gd name="T0" fmla="*/ 638 w 639"/>
                  <a:gd name="T1" fmla="*/ 121 h 459"/>
                  <a:gd name="T2" fmla="*/ 634 w 639"/>
                  <a:gd name="T3" fmla="*/ 85 h 459"/>
                  <a:gd name="T4" fmla="*/ 630 w 639"/>
                  <a:gd name="T5" fmla="*/ 68 h 459"/>
                  <a:gd name="T6" fmla="*/ 626 w 639"/>
                  <a:gd name="T7" fmla="*/ 65 h 459"/>
                  <a:gd name="T8" fmla="*/ 628 w 639"/>
                  <a:gd name="T9" fmla="*/ 82 h 459"/>
                  <a:gd name="T10" fmla="*/ 634 w 639"/>
                  <a:gd name="T11" fmla="*/ 120 h 459"/>
                  <a:gd name="T12" fmla="*/ 632 w 639"/>
                  <a:gd name="T13" fmla="*/ 173 h 459"/>
                  <a:gd name="T14" fmla="*/ 621 w 639"/>
                  <a:gd name="T15" fmla="*/ 233 h 459"/>
                  <a:gd name="T16" fmla="*/ 596 w 639"/>
                  <a:gd name="T17" fmla="*/ 290 h 459"/>
                  <a:gd name="T18" fmla="*/ 562 w 639"/>
                  <a:gd name="T19" fmla="*/ 339 h 459"/>
                  <a:gd name="T20" fmla="*/ 520 w 639"/>
                  <a:gd name="T21" fmla="*/ 383 h 459"/>
                  <a:gd name="T22" fmla="*/ 469 w 639"/>
                  <a:gd name="T23" fmla="*/ 417 h 459"/>
                  <a:gd name="T24" fmla="*/ 414 w 639"/>
                  <a:gd name="T25" fmla="*/ 440 h 459"/>
                  <a:gd name="T26" fmla="*/ 351 w 639"/>
                  <a:gd name="T27" fmla="*/ 453 h 459"/>
                  <a:gd name="T28" fmla="*/ 287 w 639"/>
                  <a:gd name="T29" fmla="*/ 453 h 459"/>
                  <a:gd name="T30" fmla="*/ 226 w 639"/>
                  <a:gd name="T31" fmla="*/ 440 h 459"/>
                  <a:gd name="T32" fmla="*/ 169 w 639"/>
                  <a:gd name="T33" fmla="*/ 417 h 459"/>
                  <a:gd name="T34" fmla="*/ 120 w 639"/>
                  <a:gd name="T35" fmla="*/ 383 h 459"/>
                  <a:gd name="T36" fmla="*/ 76 w 639"/>
                  <a:gd name="T37" fmla="*/ 339 h 459"/>
                  <a:gd name="T38" fmla="*/ 44 w 639"/>
                  <a:gd name="T39" fmla="*/ 290 h 459"/>
                  <a:gd name="T40" fmla="*/ 19 w 639"/>
                  <a:gd name="T41" fmla="*/ 233 h 459"/>
                  <a:gd name="T42" fmla="*/ 6 w 639"/>
                  <a:gd name="T43" fmla="*/ 173 h 459"/>
                  <a:gd name="T44" fmla="*/ 6 w 639"/>
                  <a:gd name="T45" fmla="*/ 118 h 459"/>
                  <a:gd name="T46" fmla="*/ 12 w 639"/>
                  <a:gd name="T47" fmla="*/ 74 h 459"/>
                  <a:gd name="T48" fmla="*/ 15 w 639"/>
                  <a:gd name="T49" fmla="*/ 53 h 459"/>
                  <a:gd name="T50" fmla="*/ 8 w 639"/>
                  <a:gd name="T51" fmla="*/ 72 h 459"/>
                  <a:gd name="T52" fmla="*/ 2 w 639"/>
                  <a:gd name="T53" fmla="*/ 118 h 459"/>
                  <a:gd name="T54" fmla="*/ 2 w 639"/>
                  <a:gd name="T55" fmla="*/ 173 h 459"/>
                  <a:gd name="T56" fmla="*/ 15 w 639"/>
                  <a:gd name="T57" fmla="*/ 235 h 459"/>
                  <a:gd name="T58" fmla="*/ 38 w 639"/>
                  <a:gd name="T59" fmla="*/ 292 h 459"/>
                  <a:gd name="T60" fmla="*/ 74 w 639"/>
                  <a:gd name="T61" fmla="*/ 343 h 459"/>
                  <a:gd name="T62" fmla="*/ 116 w 639"/>
                  <a:gd name="T63" fmla="*/ 387 h 459"/>
                  <a:gd name="T64" fmla="*/ 167 w 639"/>
                  <a:gd name="T65" fmla="*/ 421 h 459"/>
                  <a:gd name="T66" fmla="*/ 224 w 639"/>
                  <a:gd name="T67" fmla="*/ 446 h 459"/>
                  <a:gd name="T68" fmla="*/ 287 w 639"/>
                  <a:gd name="T69" fmla="*/ 457 h 459"/>
                  <a:gd name="T70" fmla="*/ 351 w 639"/>
                  <a:gd name="T71" fmla="*/ 457 h 459"/>
                  <a:gd name="T72" fmla="*/ 410 w 639"/>
                  <a:gd name="T73" fmla="*/ 446 h 459"/>
                  <a:gd name="T74" fmla="*/ 465 w 639"/>
                  <a:gd name="T75" fmla="*/ 425 h 459"/>
                  <a:gd name="T76" fmla="*/ 514 w 639"/>
                  <a:gd name="T77" fmla="*/ 393 h 459"/>
                  <a:gd name="T78" fmla="*/ 558 w 639"/>
                  <a:gd name="T79" fmla="*/ 353 h 459"/>
                  <a:gd name="T80" fmla="*/ 592 w 639"/>
                  <a:gd name="T81" fmla="*/ 307 h 459"/>
                  <a:gd name="T82" fmla="*/ 619 w 639"/>
                  <a:gd name="T83" fmla="*/ 254 h 459"/>
                  <a:gd name="T84" fmla="*/ 634 w 639"/>
                  <a:gd name="T85" fmla="*/ 195 h 459"/>
                  <a:gd name="T86" fmla="*/ 636 w 639"/>
                  <a:gd name="T87" fmla="*/ 163 h 459"/>
                  <a:gd name="T88" fmla="*/ 636 w 639"/>
                  <a:gd name="T89" fmla="*/ 161 h 459"/>
                  <a:gd name="T90" fmla="*/ 639 w 639"/>
                  <a:gd name="T91" fmla="*/ 152 h 459"/>
                  <a:gd name="T92" fmla="*/ 626 w 639"/>
                  <a:gd name="T93" fmla="*/ 53 h 459"/>
                  <a:gd name="T94" fmla="*/ 607 w 639"/>
                  <a:gd name="T95" fmla="*/ 0 h 459"/>
                  <a:gd name="T96" fmla="*/ 605 w 639"/>
                  <a:gd name="T97" fmla="*/ 2 h 459"/>
                  <a:gd name="T98" fmla="*/ 603 w 639"/>
                  <a:gd name="T99" fmla="*/ 2 h 459"/>
                  <a:gd name="T100" fmla="*/ 603 w 639"/>
                  <a:gd name="T101" fmla="*/ 4 h 459"/>
                  <a:gd name="T102" fmla="*/ 621 w 639"/>
                  <a:gd name="T103" fmla="*/ 47 h 459"/>
                  <a:gd name="T104" fmla="*/ 626 w 639"/>
                  <a:gd name="T105" fmla="*/ 53 h 45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39"/>
                  <a:gd name="T160" fmla="*/ 0 h 459"/>
                  <a:gd name="T161" fmla="*/ 639 w 639"/>
                  <a:gd name="T162" fmla="*/ 459 h 459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6" name="Freeform 627">
                <a:extLst>
                  <a:ext uri="{FF2B5EF4-FFF2-40B4-BE49-F238E27FC236}">
                    <a16:creationId xmlns:a16="http://schemas.microsoft.com/office/drawing/2014/main" id="{951B9CCD-DDF6-470B-9C8B-AA56E1FC0CC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>
                  <a:gd name="T0" fmla="*/ 634 w 634"/>
                  <a:gd name="T1" fmla="*/ 119 h 455"/>
                  <a:gd name="T2" fmla="*/ 630 w 634"/>
                  <a:gd name="T3" fmla="*/ 81 h 455"/>
                  <a:gd name="T4" fmla="*/ 622 w 634"/>
                  <a:gd name="T5" fmla="*/ 61 h 455"/>
                  <a:gd name="T6" fmla="*/ 624 w 634"/>
                  <a:gd name="T7" fmla="*/ 76 h 455"/>
                  <a:gd name="T8" fmla="*/ 630 w 634"/>
                  <a:gd name="T9" fmla="*/ 118 h 455"/>
                  <a:gd name="T10" fmla="*/ 628 w 634"/>
                  <a:gd name="T11" fmla="*/ 171 h 455"/>
                  <a:gd name="T12" fmla="*/ 617 w 634"/>
                  <a:gd name="T13" fmla="*/ 231 h 455"/>
                  <a:gd name="T14" fmla="*/ 592 w 634"/>
                  <a:gd name="T15" fmla="*/ 286 h 455"/>
                  <a:gd name="T16" fmla="*/ 558 w 634"/>
                  <a:gd name="T17" fmla="*/ 337 h 455"/>
                  <a:gd name="T18" fmla="*/ 516 w 634"/>
                  <a:gd name="T19" fmla="*/ 379 h 455"/>
                  <a:gd name="T20" fmla="*/ 467 w 634"/>
                  <a:gd name="T21" fmla="*/ 413 h 455"/>
                  <a:gd name="T22" fmla="*/ 410 w 634"/>
                  <a:gd name="T23" fmla="*/ 436 h 455"/>
                  <a:gd name="T24" fmla="*/ 349 w 634"/>
                  <a:gd name="T25" fmla="*/ 449 h 455"/>
                  <a:gd name="T26" fmla="*/ 287 w 634"/>
                  <a:gd name="T27" fmla="*/ 449 h 455"/>
                  <a:gd name="T28" fmla="*/ 224 w 634"/>
                  <a:gd name="T29" fmla="*/ 436 h 455"/>
                  <a:gd name="T30" fmla="*/ 169 w 634"/>
                  <a:gd name="T31" fmla="*/ 413 h 455"/>
                  <a:gd name="T32" fmla="*/ 120 w 634"/>
                  <a:gd name="T33" fmla="*/ 379 h 455"/>
                  <a:gd name="T34" fmla="*/ 76 w 634"/>
                  <a:gd name="T35" fmla="*/ 337 h 455"/>
                  <a:gd name="T36" fmla="*/ 44 w 634"/>
                  <a:gd name="T37" fmla="*/ 286 h 455"/>
                  <a:gd name="T38" fmla="*/ 19 w 634"/>
                  <a:gd name="T39" fmla="*/ 231 h 455"/>
                  <a:gd name="T40" fmla="*/ 8 w 634"/>
                  <a:gd name="T41" fmla="*/ 171 h 455"/>
                  <a:gd name="T42" fmla="*/ 6 w 634"/>
                  <a:gd name="T43" fmla="*/ 116 h 455"/>
                  <a:gd name="T44" fmla="*/ 11 w 634"/>
                  <a:gd name="T45" fmla="*/ 74 h 455"/>
                  <a:gd name="T46" fmla="*/ 15 w 634"/>
                  <a:gd name="T47" fmla="*/ 51 h 455"/>
                  <a:gd name="T48" fmla="*/ 8 w 634"/>
                  <a:gd name="T49" fmla="*/ 72 h 455"/>
                  <a:gd name="T50" fmla="*/ 2 w 634"/>
                  <a:gd name="T51" fmla="*/ 116 h 455"/>
                  <a:gd name="T52" fmla="*/ 2 w 634"/>
                  <a:gd name="T53" fmla="*/ 171 h 455"/>
                  <a:gd name="T54" fmla="*/ 15 w 634"/>
                  <a:gd name="T55" fmla="*/ 233 h 455"/>
                  <a:gd name="T56" fmla="*/ 38 w 634"/>
                  <a:gd name="T57" fmla="*/ 290 h 455"/>
                  <a:gd name="T58" fmla="*/ 72 w 634"/>
                  <a:gd name="T59" fmla="*/ 339 h 455"/>
                  <a:gd name="T60" fmla="*/ 116 w 634"/>
                  <a:gd name="T61" fmla="*/ 383 h 455"/>
                  <a:gd name="T62" fmla="*/ 167 w 634"/>
                  <a:gd name="T63" fmla="*/ 417 h 455"/>
                  <a:gd name="T64" fmla="*/ 224 w 634"/>
                  <a:gd name="T65" fmla="*/ 440 h 455"/>
                  <a:gd name="T66" fmla="*/ 285 w 634"/>
                  <a:gd name="T67" fmla="*/ 453 h 455"/>
                  <a:gd name="T68" fmla="*/ 349 w 634"/>
                  <a:gd name="T69" fmla="*/ 453 h 455"/>
                  <a:gd name="T70" fmla="*/ 408 w 634"/>
                  <a:gd name="T71" fmla="*/ 442 h 455"/>
                  <a:gd name="T72" fmla="*/ 463 w 634"/>
                  <a:gd name="T73" fmla="*/ 419 h 455"/>
                  <a:gd name="T74" fmla="*/ 512 w 634"/>
                  <a:gd name="T75" fmla="*/ 389 h 455"/>
                  <a:gd name="T76" fmla="*/ 554 w 634"/>
                  <a:gd name="T77" fmla="*/ 349 h 455"/>
                  <a:gd name="T78" fmla="*/ 590 w 634"/>
                  <a:gd name="T79" fmla="*/ 301 h 455"/>
                  <a:gd name="T80" fmla="*/ 615 w 634"/>
                  <a:gd name="T81" fmla="*/ 248 h 455"/>
                  <a:gd name="T82" fmla="*/ 630 w 634"/>
                  <a:gd name="T83" fmla="*/ 190 h 455"/>
                  <a:gd name="T84" fmla="*/ 634 w 634"/>
                  <a:gd name="T85" fmla="*/ 159 h 455"/>
                  <a:gd name="T86" fmla="*/ 634 w 634"/>
                  <a:gd name="T87" fmla="*/ 157 h 455"/>
                  <a:gd name="T88" fmla="*/ 634 w 634"/>
                  <a:gd name="T89" fmla="*/ 148 h 455"/>
                  <a:gd name="T90" fmla="*/ 622 w 634"/>
                  <a:gd name="T91" fmla="*/ 49 h 455"/>
                  <a:gd name="T92" fmla="*/ 603 w 634"/>
                  <a:gd name="T93" fmla="*/ 0 h 455"/>
                  <a:gd name="T94" fmla="*/ 601 w 634"/>
                  <a:gd name="T95" fmla="*/ 0 h 455"/>
                  <a:gd name="T96" fmla="*/ 600 w 634"/>
                  <a:gd name="T97" fmla="*/ 2 h 455"/>
                  <a:gd name="T98" fmla="*/ 615 w 634"/>
                  <a:gd name="T99" fmla="*/ 44 h 455"/>
                  <a:gd name="T100" fmla="*/ 622 w 634"/>
                  <a:gd name="T101" fmla="*/ 49 h 45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34"/>
                  <a:gd name="T154" fmla="*/ 0 h 455"/>
                  <a:gd name="T155" fmla="*/ 634 w 634"/>
                  <a:gd name="T156" fmla="*/ 455 h 45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7" name="Freeform 628">
                <a:extLst>
                  <a:ext uri="{FF2B5EF4-FFF2-40B4-BE49-F238E27FC236}">
                    <a16:creationId xmlns:a16="http://schemas.microsoft.com/office/drawing/2014/main" id="{EE250A33-B588-4337-87AC-ACF46F8CF3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>
                  <a:gd name="T0" fmla="*/ 630 w 630"/>
                  <a:gd name="T1" fmla="*/ 116 h 451"/>
                  <a:gd name="T2" fmla="*/ 624 w 630"/>
                  <a:gd name="T3" fmla="*/ 78 h 451"/>
                  <a:gd name="T4" fmla="*/ 617 w 630"/>
                  <a:gd name="T5" fmla="*/ 55 h 451"/>
                  <a:gd name="T6" fmla="*/ 618 w 630"/>
                  <a:gd name="T7" fmla="*/ 72 h 451"/>
                  <a:gd name="T8" fmla="*/ 624 w 630"/>
                  <a:gd name="T9" fmla="*/ 114 h 451"/>
                  <a:gd name="T10" fmla="*/ 624 w 630"/>
                  <a:gd name="T11" fmla="*/ 169 h 451"/>
                  <a:gd name="T12" fmla="*/ 611 w 630"/>
                  <a:gd name="T13" fmla="*/ 227 h 451"/>
                  <a:gd name="T14" fmla="*/ 588 w 630"/>
                  <a:gd name="T15" fmla="*/ 284 h 451"/>
                  <a:gd name="T16" fmla="*/ 554 w 630"/>
                  <a:gd name="T17" fmla="*/ 334 h 451"/>
                  <a:gd name="T18" fmla="*/ 512 w 630"/>
                  <a:gd name="T19" fmla="*/ 375 h 451"/>
                  <a:gd name="T20" fmla="*/ 463 w 630"/>
                  <a:gd name="T21" fmla="*/ 409 h 451"/>
                  <a:gd name="T22" fmla="*/ 408 w 630"/>
                  <a:gd name="T23" fmla="*/ 432 h 451"/>
                  <a:gd name="T24" fmla="*/ 347 w 630"/>
                  <a:gd name="T25" fmla="*/ 445 h 451"/>
                  <a:gd name="T26" fmla="*/ 285 w 630"/>
                  <a:gd name="T27" fmla="*/ 445 h 451"/>
                  <a:gd name="T28" fmla="*/ 224 w 630"/>
                  <a:gd name="T29" fmla="*/ 432 h 451"/>
                  <a:gd name="T30" fmla="*/ 167 w 630"/>
                  <a:gd name="T31" fmla="*/ 409 h 451"/>
                  <a:gd name="T32" fmla="*/ 118 w 630"/>
                  <a:gd name="T33" fmla="*/ 375 h 451"/>
                  <a:gd name="T34" fmla="*/ 76 w 630"/>
                  <a:gd name="T35" fmla="*/ 334 h 451"/>
                  <a:gd name="T36" fmla="*/ 44 w 630"/>
                  <a:gd name="T37" fmla="*/ 284 h 451"/>
                  <a:gd name="T38" fmla="*/ 19 w 630"/>
                  <a:gd name="T39" fmla="*/ 227 h 451"/>
                  <a:gd name="T40" fmla="*/ 8 w 630"/>
                  <a:gd name="T41" fmla="*/ 169 h 451"/>
                  <a:gd name="T42" fmla="*/ 6 w 630"/>
                  <a:gd name="T43" fmla="*/ 114 h 451"/>
                  <a:gd name="T44" fmla="*/ 11 w 630"/>
                  <a:gd name="T45" fmla="*/ 72 h 451"/>
                  <a:gd name="T46" fmla="*/ 15 w 630"/>
                  <a:gd name="T47" fmla="*/ 51 h 451"/>
                  <a:gd name="T48" fmla="*/ 8 w 630"/>
                  <a:gd name="T49" fmla="*/ 70 h 451"/>
                  <a:gd name="T50" fmla="*/ 2 w 630"/>
                  <a:gd name="T51" fmla="*/ 114 h 451"/>
                  <a:gd name="T52" fmla="*/ 2 w 630"/>
                  <a:gd name="T53" fmla="*/ 169 h 451"/>
                  <a:gd name="T54" fmla="*/ 15 w 630"/>
                  <a:gd name="T55" fmla="*/ 229 h 451"/>
                  <a:gd name="T56" fmla="*/ 40 w 630"/>
                  <a:gd name="T57" fmla="*/ 286 h 451"/>
                  <a:gd name="T58" fmla="*/ 72 w 630"/>
                  <a:gd name="T59" fmla="*/ 335 h 451"/>
                  <a:gd name="T60" fmla="*/ 116 w 630"/>
                  <a:gd name="T61" fmla="*/ 379 h 451"/>
                  <a:gd name="T62" fmla="*/ 165 w 630"/>
                  <a:gd name="T63" fmla="*/ 413 h 451"/>
                  <a:gd name="T64" fmla="*/ 222 w 630"/>
                  <a:gd name="T65" fmla="*/ 436 h 451"/>
                  <a:gd name="T66" fmla="*/ 283 w 630"/>
                  <a:gd name="T67" fmla="*/ 449 h 451"/>
                  <a:gd name="T68" fmla="*/ 347 w 630"/>
                  <a:gd name="T69" fmla="*/ 449 h 451"/>
                  <a:gd name="T70" fmla="*/ 410 w 630"/>
                  <a:gd name="T71" fmla="*/ 436 h 451"/>
                  <a:gd name="T72" fmla="*/ 465 w 630"/>
                  <a:gd name="T73" fmla="*/ 413 h 451"/>
                  <a:gd name="T74" fmla="*/ 516 w 630"/>
                  <a:gd name="T75" fmla="*/ 379 h 451"/>
                  <a:gd name="T76" fmla="*/ 558 w 630"/>
                  <a:gd name="T77" fmla="*/ 335 h 451"/>
                  <a:gd name="T78" fmla="*/ 592 w 630"/>
                  <a:gd name="T79" fmla="*/ 286 h 451"/>
                  <a:gd name="T80" fmla="*/ 617 w 630"/>
                  <a:gd name="T81" fmla="*/ 229 h 451"/>
                  <a:gd name="T82" fmla="*/ 628 w 630"/>
                  <a:gd name="T83" fmla="*/ 169 h 451"/>
                  <a:gd name="T84" fmla="*/ 617 w 630"/>
                  <a:gd name="T85" fmla="*/ 43 h 451"/>
                  <a:gd name="T86" fmla="*/ 599 w 630"/>
                  <a:gd name="T87" fmla="*/ 0 h 451"/>
                  <a:gd name="T88" fmla="*/ 596 w 630"/>
                  <a:gd name="T89" fmla="*/ 2 h 451"/>
                  <a:gd name="T90" fmla="*/ 596 w 630"/>
                  <a:gd name="T91" fmla="*/ 2 h 451"/>
                  <a:gd name="T92" fmla="*/ 611 w 630"/>
                  <a:gd name="T93" fmla="*/ 40 h 451"/>
                  <a:gd name="T94" fmla="*/ 617 w 630"/>
                  <a:gd name="T95" fmla="*/ 43 h 45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30"/>
                  <a:gd name="T145" fmla="*/ 0 h 451"/>
                  <a:gd name="T146" fmla="*/ 630 w 630"/>
                  <a:gd name="T147" fmla="*/ 451 h 45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8" name="Freeform 629">
                <a:extLst>
                  <a:ext uri="{FF2B5EF4-FFF2-40B4-BE49-F238E27FC236}">
                    <a16:creationId xmlns:a16="http://schemas.microsoft.com/office/drawing/2014/main" id="{BB375007-809D-4F8A-80C9-21305D42B4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>
                  <a:gd name="T0" fmla="*/ 624 w 624"/>
                  <a:gd name="T1" fmla="*/ 116 h 449"/>
                  <a:gd name="T2" fmla="*/ 618 w 624"/>
                  <a:gd name="T3" fmla="*/ 74 h 449"/>
                  <a:gd name="T4" fmla="*/ 611 w 624"/>
                  <a:gd name="T5" fmla="*/ 53 h 449"/>
                  <a:gd name="T6" fmla="*/ 613 w 624"/>
                  <a:gd name="T7" fmla="*/ 70 h 449"/>
                  <a:gd name="T8" fmla="*/ 618 w 624"/>
                  <a:gd name="T9" fmla="*/ 114 h 449"/>
                  <a:gd name="T10" fmla="*/ 618 w 624"/>
                  <a:gd name="T11" fmla="*/ 167 h 449"/>
                  <a:gd name="T12" fmla="*/ 605 w 624"/>
                  <a:gd name="T13" fmla="*/ 227 h 449"/>
                  <a:gd name="T14" fmla="*/ 582 w 624"/>
                  <a:gd name="T15" fmla="*/ 282 h 449"/>
                  <a:gd name="T16" fmla="*/ 550 w 624"/>
                  <a:gd name="T17" fmla="*/ 332 h 449"/>
                  <a:gd name="T18" fmla="*/ 508 w 624"/>
                  <a:gd name="T19" fmla="*/ 373 h 449"/>
                  <a:gd name="T20" fmla="*/ 459 w 624"/>
                  <a:gd name="T21" fmla="*/ 408 h 449"/>
                  <a:gd name="T22" fmla="*/ 404 w 624"/>
                  <a:gd name="T23" fmla="*/ 430 h 449"/>
                  <a:gd name="T24" fmla="*/ 343 w 624"/>
                  <a:gd name="T25" fmla="*/ 442 h 449"/>
                  <a:gd name="T26" fmla="*/ 281 w 624"/>
                  <a:gd name="T27" fmla="*/ 442 h 449"/>
                  <a:gd name="T28" fmla="*/ 220 w 624"/>
                  <a:gd name="T29" fmla="*/ 430 h 449"/>
                  <a:gd name="T30" fmla="*/ 165 w 624"/>
                  <a:gd name="T31" fmla="*/ 408 h 449"/>
                  <a:gd name="T32" fmla="*/ 116 w 624"/>
                  <a:gd name="T33" fmla="*/ 373 h 449"/>
                  <a:gd name="T34" fmla="*/ 74 w 624"/>
                  <a:gd name="T35" fmla="*/ 332 h 449"/>
                  <a:gd name="T36" fmla="*/ 42 w 624"/>
                  <a:gd name="T37" fmla="*/ 282 h 449"/>
                  <a:gd name="T38" fmla="*/ 17 w 624"/>
                  <a:gd name="T39" fmla="*/ 227 h 449"/>
                  <a:gd name="T40" fmla="*/ 5 w 624"/>
                  <a:gd name="T41" fmla="*/ 167 h 449"/>
                  <a:gd name="T42" fmla="*/ 5 w 624"/>
                  <a:gd name="T43" fmla="*/ 116 h 449"/>
                  <a:gd name="T44" fmla="*/ 11 w 624"/>
                  <a:gd name="T45" fmla="*/ 74 h 449"/>
                  <a:gd name="T46" fmla="*/ 13 w 624"/>
                  <a:gd name="T47" fmla="*/ 53 h 449"/>
                  <a:gd name="T48" fmla="*/ 5 w 624"/>
                  <a:gd name="T49" fmla="*/ 72 h 449"/>
                  <a:gd name="T50" fmla="*/ 0 w 624"/>
                  <a:gd name="T51" fmla="*/ 114 h 449"/>
                  <a:gd name="T52" fmla="*/ 2 w 624"/>
                  <a:gd name="T53" fmla="*/ 169 h 449"/>
                  <a:gd name="T54" fmla="*/ 13 w 624"/>
                  <a:gd name="T55" fmla="*/ 229 h 449"/>
                  <a:gd name="T56" fmla="*/ 38 w 624"/>
                  <a:gd name="T57" fmla="*/ 284 h 449"/>
                  <a:gd name="T58" fmla="*/ 70 w 624"/>
                  <a:gd name="T59" fmla="*/ 335 h 449"/>
                  <a:gd name="T60" fmla="*/ 114 w 624"/>
                  <a:gd name="T61" fmla="*/ 377 h 449"/>
                  <a:gd name="T62" fmla="*/ 163 w 624"/>
                  <a:gd name="T63" fmla="*/ 411 h 449"/>
                  <a:gd name="T64" fmla="*/ 218 w 624"/>
                  <a:gd name="T65" fmla="*/ 434 h 449"/>
                  <a:gd name="T66" fmla="*/ 281 w 624"/>
                  <a:gd name="T67" fmla="*/ 447 h 449"/>
                  <a:gd name="T68" fmla="*/ 343 w 624"/>
                  <a:gd name="T69" fmla="*/ 447 h 449"/>
                  <a:gd name="T70" fmla="*/ 404 w 624"/>
                  <a:gd name="T71" fmla="*/ 434 h 449"/>
                  <a:gd name="T72" fmla="*/ 461 w 624"/>
                  <a:gd name="T73" fmla="*/ 411 h 449"/>
                  <a:gd name="T74" fmla="*/ 510 w 624"/>
                  <a:gd name="T75" fmla="*/ 377 h 449"/>
                  <a:gd name="T76" fmla="*/ 552 w 624"/>
                  <a:gd name="T77" fmla="*/ 335 h 449"/>
                  <a:gd name="T78" fmla="*/ 586 w 624"/>
                  <a:gd name="T79" fmla="*/ 284 h 449"/>
                  <a:gd name="T80" fmla="*/ 611 w 624"/>
                  <a:gd name="T81" fmla="*/ 229 h 449"/>
                  <a:gd name="T82" fmla="*/ 622 w 624"/>
                  <a:gd name="T83" fmla="*/ 169 h 449"/>
                  <a:gd name="T84" fmla="*/ 609 w 624"/>
                  <a:gd name="T85" fmla="*/ 42 h 449"/>
                  <a:gd name="T86" fmla="*/ 594 w 624"/>
                  <a:gd name="T87" fmla="*/ 0 h 449"/>
                  <a:gd name="T88" fmla="*/ 592 w 624"/>
                  <a:gd name="T89" fmla="*/ 2 h 449"/>
                  <a:gd name="T90" fmla="*/ 590 w 624"/>
                  <a:gd name="T91" fmla="*/ 4 h 449"/>
                  <a:gd name="T92" fmla="*/ 603 w 624"/>
                  <a:gd name="T93" fmla="*/ 38 h 449"/>
                  <a:gd name="T94" fmla="*/ 609 w 624"/>
                  <a:gd name="T95" fmla="*/ 42 h 44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24"/>
                  <a:gd name="T145" fmla="*/ 0 h 449"/>
                  <a:gd name="T146" fmla="*/ 624 w 624"/>
                  <a:gd name="T147" fmla="*/ 449 h 44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9" name="Freeform 630">
                <a:extLst>
                  <a:ext uri="{FF2B5EF4-FFF2-40B4-BE49-F238E27FC236}">
                    <a16:creationId xmlns:a16="http://schemas.microsoft.com/office/drawing/2014/main" id="{F0519CDF-FD1C-4E29-B443-AF6D69E2477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>
                  <a:gd name="T0" fmla="*/ 618 w 620"/>
                  <a:gd name="T1" fmla="*/ 112 h 443"/>
                  <a:gd name="T2" fmla="*/ 612 w 620"/>
                  <a:gd name="T3" fmla="*/ 70 h 443"/>
                  <a:gd name="T4" fmla="*/ 605 w 620"/>
                  <a:gd name="T5" fmla="*/ 47 h 443"/>
                  <a:gd name="T6" fmla="*/ 607 w 620"/>
                  <a:gd name="T7" fmla="*/ 66 h 443"/>
                  <a:gd name="T8" fmla="*/ 614 w 620"/>
                  <a:gd name="T9" fmla="*/ 112 h 443"/>
                  <a:gd name="T10" fmla="*/ 614 w 620"/>
                  <a:gd name="T11" fmla="*/ 165 h 443"/>
                  <a:gd name="T12" fmla="*/ 601 w 620"/>
                  <a:gd name="T13" fmla="*/ 225 h 443"/>
                  <a:gd name="T14" fmla="*/ 578 w 620"/>
                  <a:gd name="T15" fmla="*/ 280 h 443"/>
                  <a:gd name="T16" fmla="*/ 546 w 620"/>
                  <a:gd name="T17" fmla="*/ 328 h 443"/>
                  <a:gd name="T18" fmla="*/ 504 w 620"/>
                  <a:gd name="T19" fmla="*/ 369 h 443"/>
                  <a:gd name="T20" fmla="*/ 455 w 620"/>
                  <a:gd name="T21" fmla="*/ 402 h 443"/>
                  <a:gd name="T22" fmla="*/ 400 w 620"/>
                  <a:gd name="T23" fmla="*/ 426 h 443"/>
                  <a:gd name="T24" fmla="*/ 341 w 620"/>
                  <a:gd name="T25" fmla="*/ 438 h 443"/>
                  <a:gd name="T26" fmla="*/ 279 w 620"/>
                  <a:gd name="T27" fmla="*/ 438 h 443"/>
                  <a:gd name="T28" fmla="*/ 218 w 620"/>
                  <a:gd name="T29" fmla="*/ 426 h 443"/>
                  <a:gd name="T30" fmla="*/ 165 w 620"/>
                  <a:gd name="T31" fmla="*/ 402 h 443"/>
                  <a:gd name="T32" fmla="*/ 115 w 620"/>
                  <a:gd name="T33" fmla="*/ 369 h 443"/>
                  <a:gd name="T34" fmla="*/ 74 w 620"/>
                  <a:gd name="T35" fmla="*/ 328 h 443"/>
                  <a:gd name="T36" fmla="*/ 41 w 620"/>
                  <a:gd name="T37" fmla="*/ 280 h 443"/>
                  <a:gd name="T38" fmla="*/ 19 w 620"/>
                  <a:gd name="T39" fmla="*/ 225 h 443"/>
                  <a:gd name="T40" fmla="*/ 5 w 620"/>
                  <a:gd name="T41" fmla="*/ 165 h 443"/>
                  <a:gd name="T42" fmla="*/ 5 w 620"/>
                  <a:gd name="T43" fmla="*/ 114 h 443"/>
                  <a:gd name="T44" fmla="*/ 11 w 620"/>
                  <a:gd name="T45" fmla="*/ 72 h 443"/>
                  <a:gd name="T46" fmla="*/ 13 w 620"/>
                  <a:gd name="T47" fmla="*/ 51 h 443"/>
                  <a:gd name="T48" fmla="*/ 5 w 620"/>
                  <a:gd name="T49" fmla="*/ 70 h 443"/>
                  <a:gd name="T50" fmla="*/ 0 w 620"/>
                  <a:gd name="T51" fmla="*/ 112 h 443"/>
                  <a:gd name="T52" fmla="*/ 2 w 620"/>
                  <a:gd name="T53" fmla="*/ 167 h 443"/>
                  <a:gd name="T54" fmla="*/ 13 w 620"/>
                  <a:gd name="T55" fmla="*/ 225 h 443"/>
                  <a:gd name="T56" fmla="*/ 38 w 620"/>
                  <a:gd name="T57" fmla="*/ 282 h 443"/>
                  <a:gd name="T58" fmla="*/ 70 w 620"/>
                  <a:gd name="T59" fmla="*/ 332 h 443"/>
                  <a:gd name="T60" fmla="*/ 112 w 620"/>
                  <a:gd name="T61" fmla="*/ 373 h 443"/>
                  <a:gd name="T62" fmla="*/ 161 w 620"/>
                  <a:gd name="T63" fmla="*/ 407 h 443"/>
                  <a:gd name="T64" fmla="*/ 218 w 620"/>
                  <a:gd name="T65" fmla="*/ 430 h 443"/>
                  <a:gd name="T66" fmla="*/ 279 w 620"/>
                  <a:gd name="T67" fmla="*/ 443 h 443"/>
                  <a:gd name="T68" fmla="*/ 341 w 620"/>
                  <a:gd name="T69" fmla="*/ 443 h 443"/>
                  <a:gd name="T70" fmla="*/ 402 w 620"/>
                  <a:gd name="T71" fmla="*/ 430 h 443"/>
                  <a:gd name="T72" fmla="*/ 457 w 620"/>
                  <a:gd name="T73" fmla="*/ 407 h 443"/>
                  <a:gd name="T74" fmla="*/ 506 w 620"/>
                  <a:gd name="T75" fmla="*/ 373 h 443"/>
                  <a:gd name="T76" fmla="*/ 548 w 620"/>
                  <a:gd name="T77" fmla="*/ 332 h 443"/>
                  <a:gd name="T78" fmla="*/ 582 w 620"/>
                  <a:gd name="T79" fmla="*/ 282 h 443"/>
                  <a:gd name="T80" fmla="*/ 605 w 620"/>
                  <a:gd name="T81" fmla="*/ 225 h 443"/>
                  <a:gd name="T82" fmla="*/ 618 w 620"/>
                  <a:gd name="T83" fmla="*/ 167 h 443"/>
                  <a:gd name="T84" fmla="*/ 605 w 620"/>
                  <a:gd name="T85" fmla="*/ 38 h 443"/>
                  <a:gd name="T86" fmla="*/ 590 w 620"/>
                  <a:gd name="T87" fmla="*/ 0 h 443"/>
                  <a:gd name="T88" fmla="*/ 586 w 620"/>
                  <a:gd name="T89" fmla="*/ 2 h 443"/>
                  <a:gd name="T90" fmla="*/ 597 w 620"/>
                  <a:gd name="T91" fmla="*/ 34 h 443"/>
                  <a:gd name="T92" fmla="*/ 605 w 620"/>
                  <a:gd name="T93" fmla="*/ 38 h 44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20"/>
                  <a:gd name="T142" fmla="*/ 0 h 443"/>
                  <a:gd name="T143" fmla="*/ 620 w 620"/>
                  <a:gd name="T144" fmla="*/ 443 h 44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" name="Freeform 631">
                <a:extLst>
                  <a:ext uri="{FF2B5EF4-FFF2-40B4-BE49-F238E27FC236}">
                    <a16:creationId xmlns:a16="http://schemas.microsoft.com/office/drawing/2014/main" id="{0A92A854-0719-49FE-B100-B9C816D125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>
                  <a:gd name="T0" fmla="*/ 614 w 616"/>
                  <a:gd name="T1" fmla="*/ 110 h 440"/>
                  <a:gd name="T2" fmla="*/ 609 w 616"/>
                  <a:gd name="T3" fmla="*/ 66 h 440"/>
                  <a:gd name="T4" fmla="*/ 599 w 616"/>
                  <a:gd name="T5" fmla="*/ 43 h 440"/>
                  <a:gd name="T6" fmla="*/ 603 w 616"/>
                  <a:gd name="T7" fmla="*/ 62 h 440"/>
                  <a:gd name="T8" fmla="*/ 610 w 616"/>
                  <a:gd name="T9" fmla="*/ 108 h 440"/>
                  <a:gd name="T10" fmla="*/ 609 w 616"/>
                  <a:gd name="T11" fmla="*/ 163 h 440"/>
                  <a:gd name="T12" fmla="*/ 597 w 616"/>
                  <a:gd name="T13" fmla="*/ 221 h 440"/>
                  <a:gd name="T14" fmla="*/ 574 w 616"/>
                  <a:gd name="T15" fmla="*/ 276 h 440"/>
                  <a:gd name="T16" fmla="*/ 542 w 616"/>
                  <a:gd name="T17" fmla="*/ 326 h 440"/>
                  <a:gd name="T18" fmla="*/ 500 w 616"/>
                  <a:gd name="T19" fmla="*/ 366 h 440"/>
                  <a:gd name="T20" fmla="*/ 453 w 616"/>
                  <a:gd name="T21" fmla="*/ 398 h 440"/>
                  <a:gd name="T22" fmla="*/ 398 w 616"/>
                  <a:gd name="T23" fmla="*/ 422 h 440"/>
                  <a:gd name="T24" fmla="*/ 339 w 616"/>
                  <a:gd name="T25" fmla="*/ 434 h 440"/>
                  <a:gd name="T26" fmla="*/ 277 w 616"/>
                  <a:gd name="T27" fmla="*/ 434 h 440"/>
                  <a:gd name="T28" fmla="*/ 218 w 616"/>
                  <a:gd name="T29" fmla="*/ 422 h 440"/>
                  <a:gd name="T30" fmla="*/ 163 w 616"/>
                  <a:gd name="T31" fmla="*/ 398 h 440"/>
                  <a:gd name="T32" fmla="*/ 115 w 616"/>
                  <a:gd name="T33" fmla="*/ 366 h 440"/>
                  <a:gd name="T34" fmla="*/ 74 w 616"/>
                  <a:gd name="T35" fmla="*/ 326 h 440"/>
                  <a:gd name="T36" fmla="*/ 41 w 616"/>
                  <a:gd name="T37" fmla="*/ 276 h 440"/>
                  <a:gd name="T38" fmla="*/ 19 w 616"/>
                  <a:gd name="T39" fmla="*/ 221 h 440"/>
                  <a:gd name="T40" fmla="*/ 5 w 616"/>
                  <a:gd name="T41" fmla="*/ 163 h 440"/>
                  <a:gd name="T42" fmla="*/ 5 w 616"/>
                  <a:gd name="T43" fmla="*/ 112 h 440"/>
                  <a:gd name="T44" fmla="*/ 11 w 616"/>
                  <a:gd name="T45" fmla="*/ 72 h 440"/>
                  <a:gd name="T46" fmla="*/ 13 w 616"/>
                  <a:gd name="T47" fmla="*/ 51 h 440"/>
                  <a:gd name="T48" fmla="*/ 7 w 616"/>
                  <a:gd name="T49" fmla="*/ 70 h 440"/>
                  <a:gd name="T50" fmla="*/ 1 w 616"/>
                  <a:gd name="T51" fmla="*/ 112 h 440"/>
                  <a:gd name="T52" fmla="*/ 1 w 616"/>
                  <a:gd name="T53" fmla="*/ 163 h 440"/>
                  <a:gd name="T54" fmla="*/ 13 w 616"/>
                  <a:gd name="T55" fmla="*/ 223 h 440"/>
                  <a:gd name="T56" fmla="*/ 38 w 616"/>
                  <a:gd name="T57" fmla="*/ 278 h 440"/>
                  <a:gd name="T58" fmla="*/ 70 w 616"/>
                  <a:gd name="T59" fmla="*/ 328 h 440"/>
                  <a:gd name="T60" fmla="*/ 112 w 616"/>
                  <a:gd name="T61" fmla="*/ 369 h 440"/>
                  <a:gd name="T62" fmla="*/ 161 w 616"/>
                  <a:gd name="T63" fmla="*/ 404 h 440"/>
                  <a:gd name="T64" fmla="*/ 216 w 616"/>
                  <a:gd name="T65" fmla="*/ 426 h 440"/>
                  <a:gd name="T66" fmla="*/ 277 w 616"/>
                  <a:gd name="T67" fmla="*/ 438 h 440"/>
                  <a:gd name="T68" fmla="*/ 339 w 616"/>
                  <a:gd name="T69" fmla="*/ 438 h 440"/>
                  <a:gd name="T70" fmla="*/ 400 w 616"/>
                  <a:gd name="T71" fmla="*/ 426 h 440"/>
                  <a:gd name="T72" fmla="*/ 455 w 616"/>
                  <a:gd name="T73" fmla="*/ 404 h 440"/>
                  <a:gd name="T74" fmla="*/ 504 w 616"/>
                  <a:gd name="T75" fmla="*/ 369 h 440"/>
                  <a:gd name="T76" fmla="*/ 546 w 616"/>
                  <a:gd name="T77" fmla="*/ 328 h 440"/>
                  <a:gd name="T78" fmla="*/ 578 w 616"/>
                  <a:gd name="T79" fmla="*/ 278 h 440"/>
                  <a:gd name="T80" fmla="*/ 601 w 616"/>
                  <a:gd name="T81" fmla="*/ 223 h 440"/>
                  <a:gd name="T82" fmla="*/ 614 w 616"/>
                  <a:gd name="T83" fmla="*/ 163 h 440"/>
                  <a:gd name="T84" fmla="*/ 599 w 616"/>
                  <a:gd name="T85" fmla="*/ 34 h 440"/>
                  <a:gd name="T86" fmla="*/ 586 w 616"/>
                  <a:gd name="T87" fmla="*/ 0 h 440"/>
                  <a:gd name="T88" fmla="*/ 582 w 616"/>
                  <a:gd name="T89" fmla="*/ 2 h 440"/>
                  <a:gd name="T90" fmla="*/ 582 w 616"/>
                  <a:gd name="T91" fmla="*/ 2 h 440"/>
                  <a:gd name="T92" fmla="*/ 593 w 616"/>
                  <a:gd name="T93" fmla="*/ 30 h 440"/>
                  <a:gd name="T94" fmla="*/ 599 w 616"/>
                  <a:gd name="T95" fmla="*/ 34 h 44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16"/>
                  <a:gd name="T145" fmla="*/ 0 h 440"/>
                  <a:gd name="T146" fmla="*/ 616 w 616"/>
                  <a:gd name="T147" fmla="*/ 440 h 44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" name="Freeform 632">
                <a:extLst>
                  <a:ext uri="{FF2B5EF4-FFF2-40B4-BE49-F238E27FC236}">
                    <a16:creationId xmlns:a16="http://schemas.microsoft.com/office/drawing/2014/main" id="{530F3961-4A31-4B88-B2DE-8116AE7B90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>
                  <a:gd name="T0" fmla="*/ 611 w 611"/>
                  <a:gd name="T1" fmla="*/ 110 h 438"/>
                  <a:gd name="T2" fmla="*/ 604 w 611"/>
                  <a:gd name="T3" fmla="*/ 64 h 438"/>
                  <a:gd name="T4" fmla="*/ 596 w 611"/>
                  <a:gd name="T5" fmla="*/ 41 h 438"/>
                  <a:gd name="T6" fmla="*/ 600 w 611"/>
                  <a:gd name="T7" fmla="*/ 60 h 438"/>
                  <a:gd name="T8" fmla="*/ 606 w 611"/>
                  <a:gd name="T9" fmla="*/ 108 h 438"/>
                  <a:gd name="T10" fmla="*/ 606 w 611"/>
                  <a:gd name="T11" fmla="*/ 163 h 438"/>
                  <a:gd name="T12" fmla="*/ 594 w 611"/>
                  <a:gd name="T13" fmla="*/ 221 h 438"/>
                  <a:gd name="T14" fmla="*/ 571 w 611"/>
                  <a:gd name="T15" fmla="*/ 275 h 438"/>
                  <a:gd name="T16" fmla="*/ 539 w 611"/>
                  <a:gd name="T17" fmla="*/ 324 h 438"/>
                  <a:gd name="T18" fmla="*/ 497 w 611"/>
                  <a:gd name="T19" fmla="*/ 364 h 438"/>
                  <a:gd name="T20" fmla="*/ 450 w 611"/>
                  <a:gd name="T21" fmla="*/ 396 h 438"/>
                  <a:gd name="T22" fmla="*/ 397 w 611"/>
                  <a:gd name="T23" fmla="*/ 419 h 438"/>
                  <a:gd name="T24" fmla="*/ 338 w 611"/>
                  <a:gd name="T25" fmla="*/ 432 h 438"/>
                  <a:gd name="T26" fmla="*/ 276 w 611"/>
                  <a:gd name="T27" fmla="*/ 432 h 438"/>
                  <a:gd name="T28" fmla="*/ 217 w 611"/>
                  <a:gd name="T29" fmla="*/ 419 h 438"/>
                  <a:gd name="T30" fmla="*/ 164 w 611"/>
                  <a:gd name="T31" fmla="*/ 396 h 438"/>
                  <a:gd name="T32" fmla="*/ 114 w 611"/>
                  <a:gd name="T33" fmla="*/ 364 h 438"/>
                  <a:gd name="T34" fmla="*/ 74 w 611"/>
                  <a:gd name="T35" fmla="*/ 324 h 438"/>
                  <a:gd name="T36" fmla="*/ 42 w 611"/>
                  <a:gd name="T37" fmla="*/ 275 h 438"/>
                  <a:gd name="T38" fmla="*/ 19 w 611"/>
                  <a:gd name="T39" fmla="*/ 221 h 438"/>
                  <a:gd name="T40" fmla="*/ 8 w 611"/>
                  <a:gd name="T41" fmla="*/ 163 h 438"/>
                  <a:gd name="T42" fmla="*/ 6 w 611"/>
                  <a:gd name="T43" fmla="*/ 112 h 438"/>
                  <a:gd name="T44" fmla="*/ 12 w 611"/>
                  <a:gd name="T45" fmla="*/ 72 h 438"/>
                  <a:gd name="T46" fmla="*/ 14 w 611"/>
                  <a:gd name="T47" fmla="*/ 51 h 438"/>
                  <a:gd name="T48" fmla="*/ 8 w 611"/>
                  <a:gd name="T49" fmla="*/ 70 h 438"/>
                  <a:gd name="T50" fmla="*/ 2 w 611"/>
                  <a:gd name="T51" fmla="*/ 112 h 438"/>
                  <a:gd name="T52" fmla="*/ 2 w 611"/>
                  <a:gd name="T53" fmla="*/ 163 h 438"/>
                  <a:gd name="T54" fmla="*/ 16 w 611"/>
                  <a:gd name="T55" fmla="*/ 223 h 438"/>
                  <a:gd name="T56" fmla="*/ 38 w 611"/>
                  <a:gd name="T57" fmla="*/ 278 h 438"/>
                  <a:gd name="T58" fmla="*/ 71 w 611"/>
                  <a:gd name="T59" fmla="*/ 326 h 438"/>
                  <a:gd name="T60" fmla="*/ 112 w 611"/>
                  <a:gd name="T61" fmla="*/ 367 h 438"/>
                  <a:gd name="T62" fmla="*/ 162 w 611"/>
                  <a:gd name="T63" fmla="*/ 400 h 438"/>
                  <a:gd name="T64" fmla="*/ 215 w 611"/>
                  <a:gd name="T65" fmla="*/ 424 h 438"/>
                  <a:gd name="T66" fmla="*/ 276 w 611"/>
                  <a:gd name="T67" fmla="*/ 436 h 438"/>
                  <a:gd name="T68" fmla="*/ 338 w 611"/>
                  <a:gd name="T69" fmla="*/ 436 h 438"/>
                  <a:gd name="T70" fmla="*/ 397 w 611"/>
                  <a:gd name="T71" fmla="*/ 424 h 438"/>
                  <a:gd name="T72" fmla="*/ 452 w 611"/>
                  <a:gd name="T73" fmla="*/ 400 h 438"/>
                  <a:gd name="T74" fmla="*/ 501 w 611"/>
                  <a:gd name="T75" fmla="*/ 367 h 438"/>
                  <a:gd name="T76" fmla="*/ 543 w 611"/>
                  <a:gd name="T77" fmla="*/ 326 h 438"/>
                  <a:gd name="T78" fmla="*/ 575 w 611"/>
                  <a:gd name="T79" fmla="*/ 278 h 438"/>
                  <a:gd name="T80" fmla="*/ 598 w 611"/>
                  <a:gd name="T81" fmla="*/ 223 h 438"/>
                  <a:gd name="T82" fmla="*/ 611 w 611"/>
                  <a:gd name="T83" fmla="*/ 163 h 438"/>
                  <a:gd name="T84" fmla="*/ 594 w 611"/>
                  <a:gd name="T85" fmla="*/ 32 h 438"/>
                  <a:gd name="T86" fmla="*/ 583 w 611"/>
                  <a:gd name="T87" fmla="*/ 0 h 438"/>
                  <a:gd name="T88" fmla="*/ 581 w 611"/>
                  <a:gd name="T89" fmla="*/ 2 h 438"/>
                  <a:gd name="T90" fmla="*/ 579 w 611"/>
                  <a:gd name="T91" fmla="*/ 3 h 438"/>
                  <a:gd name="T92" fmla="*/ 589 w 611"/>
                  <a:gd name="T93" fmla="*/ 28 h 438"/>
                  <a:gd name="T94" fmla="*/ 594 w 611"/>
                  <a:gd name="T95" fmla="*/ 32 h 43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11"/>
                  <a:gd name="T145" fmla="*/ 0 h 438"/>
                  <a:gd name="T146" fmla="*/ 611 w 611"/>
                  <a:gd name="T147" fmla="*/ 438 h 43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" name="Freeform 633">
                <a:extLst>
                  <a:ext uri="{FF2B5EF4-FFF2-40B4-BE49-F238E27FC236}">
                    <a16:creationId xmlns:a16="http://schemas.microsoft.com/office/drawing/2014/main" id="{1FD164E2-5504-4550-89CE-0F18B800F7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>
                  <a:gd name="T0" fmla="*/ 605 w 605"/>
                  <a:gd name="T1" fmla="*/ 106 h 434"/>
                  <a:gd name="T2" fmla="*/ 598 w 605"/>
                  <a:gd name="T3" fmla="*/ 60 h 434"/>
                  <a:gd name="T4" fmla="*/ 588 w 605"/>
                  <a:gd name="T5" fmla="*/ 37 h 434"/>
                  <a:gd name="T6" fmla="*/ 592 w 605"/>
                  <a:gd name="T7" fmla="*/ 58 h 434"/>
                  <a:gd name="T8" fmla="*/ 600 w 605"/>
                  <a:gd name="T9" fmla="*/ 106 h 434"/>
                  <a:gd name="T10" fmla="*/ 600 w 605"/>
                  <a:gd name="T11" fmla="*/ 161 h 434"/>
                  <a:gd name="T12" fmla="*/ 588 w 605"/>
                  <a:gd name="T13" fmla="*/ 219 h 434"/>
                  <a:gd name="T14" fmla="*/ 566 w 605"/>
                  <a:gd name="T15" fmla="*/ 273 h 434"/>
                  <a:gd name="T16" fmla="*/ 533 w 605"/>
                  <a:gd name="T17" fmla="*/ 320 h 434"/>
                  <a:gd name="T18" fmla="*/ 492 w 605"/>
                  <a:gd name="T19" fmla="*/ 360 h 434"/>
                  <a:gd name="T20" fmla="*/ 444 w 605"/>
                  <a:gd name="T21" fmla="*/ 392 h 434"/>
                  <a:gd name="T22" fmla="*/ 391 w 605"/>
                  <a:gd name="T23" fmla="*/ 415 h 434"/>
                  <a:gd name="T24" fmla="*/ 332 w 605"/>
                  <a:gd name="T25" fmla="*/ 426 h 434"/>
                  <a:gd name="T26" fmla="*/ 272 w 605"/>
                  <a:gd name="T27" fmla="*/ 426 h 434"/>
                  <a:gd name="T28" fmla="*/ 215 w 605"/>
                  <a:gd name="T29" fmla="*/ 415 h 434"/>
                  <a:gd name="T30" fmla="*/ 160 w 605"/>
                  <a:gd name="T31" fmla="*/ 392 h 434"/>
                  <a:gd name="T32" fmla="*/ 112 w 605"/>
                  <a:gd name="T33" fmla="*/ 360 h 434"/>
                  <a:gd name="T34" fmla="*/ 72 w 605"/>
                  <a:gd name="T35" fmla="*/ 320 h 434"/>
                  <a:gd name="T36" fmla="*/ 40 w 605"/>
                  <a:gd name="T37" fmla="*/ 273 h 434"/>
                  <a:gd name="T38" fmla="*/ 17 w 605"/>
                  <a:gd name="T39" fmla="*/ 219 h 434"/>
                  <a:gd name="T40" fmla="*/ 6 w 605"/>
                  <a:gd name="T41" fmla="*/ 161 h 434"/>
                  <a:gd name="T42" fmla="*/ 4 w 605"/>
                  <a:gd name="T43" fmla="*/ 110 h 434"/>
                  <a:gd name="T44" fmla="*/ 10 w 605"/>
                  <a:gd name="T45" fmla="*/ 72 h 434"/>
                  <a:gd name="T46" fmla="*/ 12 w 605"/>
                  <a:gd name="T47" fmla="*/ 51 h 434"/>
                  <a:gd name="T48" fmla="*/ 6 w 605"/>
                  <a:gd name="T49" fmla="*/ 70 h 434"/>
                  <a:gd name="T50" fmla="*/ 0 w 605"/>
                  <a:gd name="T51" fmla="*/ 110 h 434"/>
                  <a:gd name="T52" fmla="*/ 0 w 605"/>
                  <a:gd name="T53" fmla="*/ 161 h 434"/>
                  <a:gd name="T54" fmla="*/ 14 w 605"/>
                  <a:gd name="T55" fmla="*/ 219 h 434"/>
                  <a:gd name="T56" fmla="*/ 36 w 605"/>
                  <a:gd name="T57" fmla="*/ 274 h 434"/>
                  <a:gd name="T58" fmla="*/ 69 w 605"/>
                  <a:gd name="T59" fmla="*/ 324 h 434"/>
                  <a:gd name="T60" fmla="*/ 110 w 605"/>
                  <a:gd name="T61" fmla="*/ 364 h 434"/>
                  <a:gd name="T62" fmla="*/ 158 w 605"/>
                  <a:gd name="T63" fmla="*/ 396 h 434"/>
                  <a:gd name="T64" fmla="*/ 213 w 605"/>
                  <a:gd name="T65" fmla="*/ 420 h 434"/>
                  <a:gd name="T66" fmla="*/ 272 w 605"/>
                  <a:gd name="T67" fmla="*/ 432 h 434"/>
                  <a:gd name="T68" fmla="*/ 334 w 605"/>
                  <a:gd name="T69" fmla="*/ 432 h 434"/>
                  <a:gd name="T70" fmla="*/ 393 w 605"/>
                  <a:gd name="T71" fmla="*/ 420 h 434"/>
                  <a:gd name="T72" fmla="*/ 448 w 605"/>
                  <a:gd name="T73" fmla="*/ 396 h 434"/>
                  <a:gd name="T74" fmla="*/ 495 w 605"/>
                  <a:gd name="T75" fmla="*/ 364 h 434"/>
                  <a:gd name="T76" fmla="*/ 537 w 605"/>
                  <a:gd name="T77" fmla="*/ 324 h 434"/>
                  <a:gd name="T78" fmla="*/ 569 w 605"/>
                  <a:gd name="T79" fmla="*/ 274 h 434"/>
                  <a:gd name="T80" fmla="*/ 592 w 605"/>
                  <a:gd name="T81" fmla="*/ 219 h 434"/>
                  <a:gd name="T82" fmla="*/ 604 w 605"/>
                  <a:gd name="T83" fmla="*/ 161 h 434"/>
                  <a:gd name="T84" fmla="*/ 588 w 605"/>
                  <a:gd name="T85" fmla="*/ 28 h 434"/>
                  <a:gd name="T86" fmla="*/ 577 w 605"/>
                  <a:gd name="T87" fmla="*/ 0 h 434"/>
                  <a:gd name="T88" fmla="*/ 571 w 605"/>
                  <a:gd name="T89" fmla="*/ 1 h 434"/>
                  <a:gd name="T90" fmla="*/ 583 w 605"/>
                  <a:gd name="T91" fmla="*/ 24 h 434"/>
                  <a:gd name="T92" fmla="*/ 588 w 605"/>
                  <a:gd name="T93" fmla="*/ 28 h 43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05"/>
                  <a:gd name="T142" fmla="*/ 0 h 434"/>
                  <a:gd name="T143" fmla="*/ 605 w 605"/>
                  <a:gd name="T144" fmla="*/ 434 h 43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" name="Freeform 634">
                <a:extLst>
                  <a:ext uri="{FF2B5EF4-FFF2-40B4-BE49-F238E27FC236}">
                    <a16:creationId xmlns:a16="http://schemas.microsoft.com/office/drawing/2014/main" id="{EFAB7B71-8883-40F8-9892-2243E6D17F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>
                  <a:gd name="T0" fmla="*/ 600 w 602"/>
                  <a:gd name="T1" fmla="*/ 105 h 431"/>
                  <a:gd name="T2" fmla="*/ 594 w 602"/>
                  <a:gd name="T3" fmla="*/ 57 h 431"/>
                  <a:gd name="T4" fmla="*/ 584 w 602"/>
                  <a:gd name="T5" fmla="*/ 35 h 431"/>
                  <a:gd name="T6" fmla="*/ 588 w 602"/>
                  <a:gd name="T7" fmla="*/ 55 h 431"/>
                  <a:gd name="T8" fmla="*/ 596 w 602"/>
                  <a:gd name="T9" fmla="*/ 105 h 431"/>
                  <a:gd name="T10" fmla="*/ 596 w 602"/>
                  <a:gd name="T11" fmla="*/ 160 h 431"/>
                  <a:gd name="T12" fmla="*/ 584 w 602"/>
                  <a:gd name="T13" fmla="*/ 217 h 431"/>
                  <a:gd name="T14" fmla="*/ 562 w 602"/>
                  <a:gd name="T15" fmla="*/ 270 h 431"/>
                  <a:gd name="T16" fmla="*/ 529 w 602"/>
                  <a:gd name="T17" fmla="*/ 317 h 431"/>
                  <a:gd name="T18" fmla="*/ 490 w 602"/>
                  <a:gd name="T19" fmla="*/ 357 h 431"/>
                  <a:gd name="T20" fmla="*/ 442 w 602"/>
                  <a:gd name="T21" fmla="*/ 389 h 431"/>
                  <a:gd name="T22" fmla="*/ 389 w 602"/>
                  <a:gd name="T23" fmla="*/ 412 h 431"/>
                  <a:gd name="T24" fmla="*/ 330 w 602"/>
                  <a:gd name="T25" fmla="*/ 423 h 431"/>
                  <a:gd name="T26" fmla="*/ 270 w 602"/>
                  <a:gd name="T27" fmla="*/ 423 h 431"/>
                  <a:gd name="T28" fmla="*/ 213 w 602"/>
                  <a:gd name="T29" fmla="*/ 412 h 431"/>
                  <a:gd name="T30" fmla="*/ 160 w 602"/>
                  <a:gd name="T31" fmla="*/ 389 h 431"/>
                  <a:gd name="T32" fmla="*/ 112 w 602"/>
                  <a:gd name="T33" fmla="*/ 357 h 431"/>
                  <a:gd name="T34" fmla="*/ 72 w 602"/>
                  <a:gd name="T35" fmla="*/ 317 h 431"/>
                  <a:gd name="T36" fmla="*/ 40 w 602"/>
                  <a:gd name="T37" fmla="*/ 270 h 431"/>
                  <a:gd name="T38" fmla="*/ 17 w 602"/>
                  <a:gd name="T39" fmla="*/ 217 h 431"/>
                  <a:gd name="T40" fmla="*/ 6 w 602"/>
                  <a:gd name="T41" fmla="*/ 160 h 431"/>
                  <a:gd name="T42" fmla="*/ 6 w 602"/>
                  <a:gd name="T43" fmla="*/ 109 h 431"/>
                  <a:gd name="T44" fmla="*/ 10 w 602"/>
                  <a:gd name="T45" fmla="*/ 71 h 431"/>
                  <a:gd name="T46" fmla="*/ 12 w 602"/>
                  <a:gd name="T47" fmla="*/ 52 h 431"/>
                  <a:gd name="T48" fmla="*/ 6 w 602"/>
                  <a:gd name="T49" fmla="*/ 69 h 431"/>
                  <a:gd name="T50" fmla="*/ 0 w 602"/>
                  <a:gd name="T51" fmla="*/ 109 h 431"/>
                  <a:gd name="T52" fmla="*/ 2 w 602"/>
                  <a:gd name="T53" fmla="*/ 160 h 431"/>
                  <a:gd name="T54" fmla="*/ 13 w 602"/>
                  <a:gd name="T55" fmla="*/ 218 h 431"/>
                  <a:gd name="T56" fmla="*/ 36 w 602"/>
                  <a:gd name="T57" fmla="*/ 272 h 431"/>
                  <a:gd name="T58" fmla="*/ 68 w 602"/>
                  <a:gd name="T59" fmla="*/ 321 h 431"/>
                  <a:gd name="T60" fmla="*/ 108 w 602"/>
                  <a:gd name="T61" fmla="*/ 361 h 431"/>
                  <a:gd name="T62" fmla="*/ 158 w 602"/>
                  <a:gd name="T63" fmla="*/ 393 h 431"/>
                  <a:gd name="T64" fmla="*/ 211 w 602"/>
                  <a:gd name="T65" fmla="*/ 416 h 431"/>
                  <a:gd name="T66" fmla="*/ 270 w 602"/>
                  <a:gd name="T67" fmla="*/ 429 h 431"/>
                  <a:gd name="T68" fmla="*/ 332 w 602"/>
                  <a:gd name="T69" fmla="*/ 429 h 431"/>
                  <a:gd name="T70" fmla="*/ 391 w 602"/>
                  <a:gd name="T71" fmla="*/ 416 h 431"/>
                  <a:gd name="T72" fmla="*/ 444 w 602"/>
                  <a:gd name="T73" fmla="*/ 393 h 431"/>
                  <a:gd name="T74" fmla="*/ 491 w 602"/>
                  <a:gd name="T75" fmla="*/ 361 h 431"/>
                  <a:gd name="T76" fmla="*/ 533 w 602"/>
                  <a:gd name="T77" fmla="*/ 321 h 431"/>
                  <a:gd name="T78" fmla="*/ 565 w 602"/>
                  <a:gd name="T79" fmla="*/ 272 h 431"/>
                  <a:gd name="T80" fmla="*/ 588 w 602"/>
                  <a:gd name="T81" fmla="*/ 218 h 431"/>
                  <a:gd name="T82" fmla="*/ 600 w 602"/>
                  <a:gd name="T83" fmla="*/ 160 h 431"/>
                  <a:gd name="T84" fmla="*/ 583 w 602"/>
                  <a:gd name="T85" fmla="*/ 25 h 431"/>
                  <a:gd name="T86" fmla="*/ 573 w 602"/>
                  <a:gd name="T87" fmla="*/ 0 h 431"/>
                  <a:gd name="T88" fmla="*/ 567 w 602"/>
                  <a:gd name="T89" fmla="*/ 2 h 431"/>
                  <a:gd name="T90" fmla="*/ 577 w 602"/>
                  <a:gd name="T91" fmla="*/ 21 h 431"/>
                  <a:gd name="T92" fmla="*/ 583 w 602"/>
                  <a:gd name="T93" fmla="*/ 25 h 43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02"/>
                  <a:gd name="T142" fmla="*/ 0 h 431"/>
                  <a:gd name="T143" fmla="*/ 602 w 602"/>
                  <a:gd name="T144" fmla="*/ 431 h 43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4" name="Freeform 635">
                <a:extLst>
                  <a:ext uri="{FF2B5EF4-FFF2-40B4-BE49-F238E27FC236}">
                    <a16:creationId xmlns:a16="http://schemas.microsoft.com/office/drawing/2014/main" id="{83B441FF-B0FE-48AF-81B8-1D10BC5B23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>
                  <a:gd name="T0" fmla="*/ 596 w 598"/>
                  <a:gd name="T1" fmla="*/ 105 h 427"/>
                  <a:gd name="T2" fmla="*/ 588 w 598"/>
                  <a:gd name="T3" fmla="*/ 57 h 427"/>
                  <a:gd name="T4" fmla="*/ 579 w 598"/>
                  <a:gd name="T5" fmla="*/ 33 h 427"/>
                  <a:gd name="T6" fmla="*/ 582 w 598"/>
                  <a:gd name="T7" fmla="*/ 54 h 427"/>
                  <a:gd name="T8" fmla="*/ 592 w 598"/>
                  <a:gd name="T9" fmla="*/ 103 h 427"/>
                  <a:gd name="T10" fmla="*/ 592 w 598"/>
                  <a:gd name="T11" fmla="*/ 160 h 427"/>
                  <a:gd name="T12" fmla="*/ 579 w 598"/>
                  <a:gd name="T13" fmla="*/ 217 h 427"/>
                  <a:gd name="T14" fmla="*/ 558 w 598"/>
                  <a:gd name="T15" fmla="*/ 270 h 427"/>
                  <a:gd name="T16" fmla="*/ 526 w 598"/>
                  <a:gd name="T17" fmla="*/ 315 h 427"/>
                  <a:gd name="T18" fmla="*/ 486 w 598"/>
                  <a:gd name="T19" fmla="*/ 355 h 427"/>
                  <a:gd name="T20" fmla="*/ 438 w 598"/>
                  <a:gd name="T21" fmla="*/ 387 h 427"/>
                  <a:gd name="T22" fmla="*/ 385 w 598"/>
                  <a:gd name="T23" fmla="*/ 410 h 427"/>
                  <a:gd name="T24" fmla="*/ 328 w 598"/>
                  <a:gd name="T25" fmla="*/ 421 h 427"/>
                  <a:gd name="T26" fmla="*/ 269 w 598"/>
                  <a:gd name="T27" fmla="*/ 421 h 427"/>
                  <a:gd name="T28" fmla="*/ 211 w 598"/>
                  <a:gd name="T29" fmla="*/ 410 h 427"/>
                  <a:gd name="T30" fmla="*/ 158 w 598"/>
                  <a:gd name="T31" fmla="*/ 387 h 427"/>
                  <a:gd name="T32" fmla="*/ 112 w 598"/>
                  <a:gd name="T33" fmla="*/ 355 h 427"/>
                  <a:gd name="T34" fmla="*/ 72 w 598"/>
                  <a:gd name="T35" fmla="*/ 315 h 427"/>
                  <a:gd name="T36" fmla="*/ 40 w 598"/>
                  <a:gd name="T37" fmla="*/ 270 h 427"/>
                  <a:gd name="T38" fmla="*/ 17 w 598"/>
                  <a:gd name="T39" fmla="*/ 217 h 427"/>
                  <a:gd name="T40" fmla="*/ 6 w 598"/>
                  <a:gd name="T41" fmla="*/ 160 h 427"/>
                  <a:gd name="T42" fmla="*/ 6 w 598"/>
                  <a:gd name="T43" fmla="*/ 110 h 427"/>
                  <a:gd name="T44" fmla="*/ 10 w 598"/>
                  <a:gd name="T45" fmla="*/ 72 h 427"/>
                  <a:gd name="T46" fmla="*/ 13 w 598"/>
                  <a:gd name="T47" fmla="*/ 52 h 427"/>
                  <a:gd name="T48" fmla="*/ 6 w 598"/>
                  <a:gd name="T49" fmla="*/ 71 h 427"/>
                  <a:gd name="T50" fmla="*/ 0 w 598"/>
                  <a:gd name="T51" fmla="*/ 109 h 427"/>
                  <a:gd name="T52" fmla="*/ 2 w 598"/>
                  <a:gd name="T53" fmla="*/ 160 h 427"/>
                  <a:gd name="T54" fmla="*/ 13 w 598"/>
                  <a:gd name="T55" fmla="*/ 218 h 427"/>
                  <a:gd name="T56" fmla="*/ 36 w 598"/>
                  <a:gd name="T57" fmla="*/ 272 h 427"/>
                  <a:gd name="T58" fmla="*/ 68 w 598"/>
                  <a:gd name="T59" fmla="*/ 319 h 427"/>
                  <a:gd name="T60" fmla="*/ 108 w 598"/>
                  <a:gd name="T61" fmla="*/ 359 h 427"/>
                  <a:gd name="T62" fmla="*/ 156 w 598"/>
                  <a:gd name="T63" fmla="*/ 391 h 427"/>
                  <a:gd name="T64" fmla="*/ 211 w 598"/>
                  <a:gd name="T65" fmla="*/ 414 h 427"/>
                  <a:gd name="T66" fmla="*/ 268 w 598"/>
                  <a:gd name="T67" fmla="*/ 425 h 427"/>
                  <a:gd name="T68" fmla="*/ 328 w 598"/>
                  <a:gd name="T69" fmla="*/ 425 h 427"/>
                  <a:gd name="T70" fmla="*/ 387 w 598"/>
                  <a:gd name="T71" fmla="*/ 414 h 427"/>
                  <a:gd name="T72" fmla="*/ 440 w 598"/>
                  <a:gd name="T73" fmla="*/ 391 h 427"/>
                  <a:gd name="T74" fmla="*/ 488 w 598"/>
                  <a:gd name="T75" fmla="*/ 359 h 427"/>
                  <a:gd name="T76" fmla="*/ 529 w 598"/>
                  <a:gd name="T77" fmla="*/ 319 h 427"/>
                  <a:gd name="T78" fmla="*/ 562 w 598"/>
                  <a:gd name="T79" fmla="*/ 272 h 427"/>
                  <a:gd name="T80" fmla="*/ 584 w 598"/>
                  <a:gd name="T81" fmla="*/ 218 h 427"/>
                  <a:gd name="T82" fmla="*/ 596 w 598"/>
                  <a:gd name="T83" fmla="*/ 160 h 427"/>
                  <a:gd name="T84" fmla="*/ 579 w 598"/>
                  <a:gd name="T85" fmla="*/ 23 h 427"/>
                  <a:gd name="T86" fmla="*/ 567 w 598"/>
                  <a:gd name="T87" fmla="*/ 0 h 427"/>
                  <a:gd name="T88" fmla="*/ 563 w 598"/>
                  <a:gd name="T89" fmla="*/ 2 h 427"/>
                  <a:gd name="T90" fmla="*/ 571 w 598"/>
                  <a:gd name="T91" fmla="*/ 19 h 427"/>
                  <a:gd name="T92" fmla="*/ 579 w 598"/>
                  <a:gd name="T93" fmla="*/ 23 h 42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98"/>
                  <a:gd name="T142" fmla="*/ 0 h 427"/>
                  <a:gd name="T143" fmla="*/ 598 w 598"/>
                  <a:gd name="T144" fmla="*/ 427 h 42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" name="Freeform 636">
                <a:extLst>
                  <a:ext uri="{FF2B5EF4-FFF2-40B4-BE49-F238E27FC236}">
                    <a16:creationId xmlns:a16="http://schemas.microsoft.com/office/drawing/2014/main" id="{BB61CF07-A175-4588-8D9E-9C10AC8F06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>
                  <a:gd name="T0" fmla="*/ 592 w 594"/>
                  <a:gd name="T1" fmla="*/ 103 h 423"/>
                  <a:gd name="T2" fmla="*/ 584 w 594"/>
                  <a:gd name="T3" fmla="*/ 53 h 423"/>
                  <a:gd name="T4" fmla="*/ 573 w 594"/>
                  <a:gd name="T5" fmla="*/ 29 h 423"/>
                  <a:gd name="T6" fmla="*/ 579 w 594"/>
                  <a:gd name="T7" fmla="*/ 52 h 423"/>
                  <a:gd name="T8" fmla="*/ 588 w 594"/>
                  <a:gd name="T9" fmla="*/ 101 h 423"/>
                  <a:gd name="T10" fmla="*/ 586 w 594"/>
                  <a:gd name="T11" fmla="*/ 158 h 423"/>
                  <a:gd name="T12" fmla="*/ 575 w 594"/>
                  <a:gd name="T13" fmla="*/ 215 h 423"/>
                  <a:gd name="T14" fmla="*/ 554 w 594"/>
                  <a:gd name="T15" fmla="*/ 266 h 423"/>
                  <a:gd name="T16" fmla="*/ 522 w 594"/>
                  <a:gd name="T17" fmla="*/ 313 h 423"/>
                  <a:gd name="T18" fmla="*/ 482 w 594"/>
                  <a:gd name="T19" fmla="*/ 353 h 423"/>
                  <a:gd name="T20" fmla="*/ 436 w 594"/>
                  <a:gd name="T21" fmla="*/ 383 h 423"/>
                  <a:gd name="T22" fmla="*/ 383 w 594"/>
                  <a:gd name="T23" fmla="*/ 406 h 423"/>
                  <a:gd name="T24" fmla="*/ 326 w 594"/>
                  <a:gd name="T25" fmla="*/ 417 h 423"/>
                  <a:gd name="T26" fmla="*/ 267 w 594"/>
                  <a:gd name="T27" fmla="*/ 417 h 423"/>
                  <a:gd name="T28" fmla="*/ 211 w 594"/>
                  <a:gd name="T29" fmla="*/ 406 h 423"/>
                  <a:gd name="T30" fmla="*/ 157 w 594"/>
                  <a:gd name="T31" fmla="*/ 383 h 423"/>
                  <a:gd name="T32" fmla="*/ 112 w 594"/>
                  <a:gd name="T33" fmla="*/ 353 h 423"/>
                  <a:gd name="T34" fmla="*/ 72 w 594"/>
                  <a:gd name="T35" fmla="*/ 313 h 423"/>
                  <a:gd name="T36" fmla="*/ 40 w 594"/>
                  <a:gd name="T37" fmla="*/ 266 h 423"/>
                  <a:gd name="T38" fmla="*/ 19 w 594"/>
                  <a:gd name="T39" fmla="*/ 215 h 423"/>
                  <a:gd name="T40" fmla="*/ 6 w 594"/>
                  <a:gd name="T41" fmla="*/ 158 h 423"/>
                  <a:gd name="T42" fmla="*/ 6 w 594"/>
                  <a:gd name="T43" fmla="*/ 108 h 423"/>
                  <a:gd name="T44" fmla="*/ 9 w 594"/>
                  <a:gd name="T45" fmla="*/ 70 h 423"/>
                  <a:gd name="T46" fmla="*/ 13 w 594"/>
                  <a:gd name="T47" fmla="*/ 52 h 423"/>
                  <a:gd name="T48" fmla="*/ 6 w 594"/>
                  <a:gd name="T49" fmla="*/ 69 h 423"/>
                  <a:gd name="T50" fmla="*/ 2 w 594"/>
                  <a:gd name="T51" fmla="*/ 107 h 423"/>
                  <a:gd name="T52" fmla="*/ 2 w 594"/>
                  <a:gd name="T53" fmla="*/ 158 h 423"/>
                  <a:gd name="T54" fmla="*/ 13 w 594"/>
                  <a:gd name="T55" fmla="*/ 215 h 423"/>
                  <a:gd name="T56" fmla="*/ 36 w 594"/>
                  <a:gd name="T57" fmla="*/ 268 h 423"/>
                  <a:gd name="T58" fmla="*/ 68 w 594"/>
                  <a:gd name="T59" fmla="*/ 315 h 423"/>
                  <a:gd name="T60" fmla="*/ 108 w 594"/>
                  <a:gd name="T61" fmla="*/ 355 h 423"/>
                  <a:gd name="T62" fmla="*/ 156 w 594"/>
                  <a:gd name="T63" fmla="*/ 387 h 423"/>
                  <a:gd name="T64" fmla="*/ 209 w 594"/>
                  <a:gd name="T65" fmla="*/ 410 h 423"/>
                  <a:gd name="T66" fmla="*/ 266 w 594"/>
                  <a:gd name="T67" fmla="*/ 421 h 423"/>
                  <a:gd name="T68" fmla="*/ 326 w 594"/>
                  <a:gd name="T69" fmla="*/ 421 h 423"/>
                  <a:gd name="T70" fmla="*/ 385 w 594"/>
                  <a:gd name="T71" fmla="*/ 410 h 423"/>
                  <a:gd name="T72" fmla="*/ 438 w 594"/>
                  <a:gd name="T73" fmla="*/ 387 h 423"/>
                  <a:gd name="T74" fmla="*/ 486 w 594"/>
                  <a:gd name="T75" fmla="*/ 355 h 423"/>
                  <a:gd name="T76" fmla="*/ 525 w 594"/>
                  <a:gd name="T77" fmla="*/ 315 h 423"/>
                  <a:gd name="T78" fmla="*/ 558 w 594"/>
                  <a:gd name="T79" fmla="*/ 268 h 423"/>
                  <a:gd name="T80" fmla="*/ 580 w 594"/>
                  <a:gd name="T81" fmla="*/ 215 h 423"/>
                  <a:gd name="T82" fmla="*/ 592 w 594"/>
                  <a:gd name="T83" fmla="*/ 158 h 423"/>
                  <a:gd name="T84" fmla="*/ 573 w 594"/>
                  <a:gd name="T85" fmla="*/ 19 h 423"/>
                  <a:gd name="T86" fmla="*/ 563 w 594"/>
                  <a:gd name="T87" fmla="*/ 0 h 423"/>
                  <a:gd name="T88" fmla="*/ 561 w 594"/>
                  <a:gd name="T89" fmla="*/ 2 h 423"/>
                  <a:gd name="T90" fmla="*/ 560 w 594"/>
                  <a:gd name="T91" fmla="*/ 2 h 423"/>
                  <a:gd name="T92" fmla="*/ 567 w 594"/>
                  <a:gd name="T93" fmla="*/ 17 h 423"/>
                  <a:gd name="T94" fmla="*/ 573 w 594"/>
                  <a:gd name="T95" fmla="*/ 19 h 42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94"/>
                  <a:gd name="T145" fmla="*/ 0 h 423"/>
                  <a:gd name="T146" fmla="*/ 594 w 594"/>
                  <a:gd name="T147" fmla="*/ 423 h 42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" name="Freeform 637">
                <a:extLst>
                  <a:ext uri="{FF2B5EF4-FFF2-40B4-BE49-F238E27FC236}">
                    <a16:creationId xmlns:a16="http://schemas.microsoft.com/office/drawing/2014/main" id="{C277BC98-6FD2-4EEB-AEAB-5FB10B33BF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>
                  <a:gd name="T0" fmla="*/ 588 w 588"/>
                  <a:gd name="T1" fmla="*/ 101 h 421"/>
                  <a:gd name="T2" fmla="*/ 578 w 588"/>
                  <a:gd name="T3" fmla="*/ 52 h 421"/>
                  <a:gd name="T4" fmla="*/ 569 w 588"/>
                  <a:gd name="T5" fmla="*/ 27 h 421"/>
                  <a:gd name="T6" fmla="*/ 573 w 588"/>
                  <a:gd name="T7" fmla="*/ 50 h 421"/>
                  <a:gd name="T8" fmla="*/ 582 w 588"/>
                  <a:gd name="T9" fmla="*/ 101 h 421"/>
                  <a:gd name="T10" fmla="*/ 582 w 588"/>
                  <a:gd name="T11" fmla="*/ 156 h 421"/>
                  <a:gd name="T12" fmla="*/ 571 w 588"/>
                  <a:gd name="T13" fmla="*/ 213 h 421"/>
                  <a:gd name="T14" fmla="*/ 548 w 588"/>
                  <a:gd name="T15" fmla="*/ 266 h 421"/>
                  <a:gd name="T16" fmla="*/ 518 w 588"/>
                  <a:gd name="T17" fmla="*/ 311 h 421"/>
                  <a:gd name="T18" fmla="*/ 478 w 588"/>
                  <a:gd name="T19" fmla="*/ 351 h 421"/>
                  <a:gd name="T20" fmla="*/ 432 w 588"/>
                  <a:gd name="T21" fmla="*/ 381 h 421"/>
                  <a:gd name="T22" fmla="*/ 381 w 588"/>
                  <a:gd name="T23" fmla="*/ 404 h 421"/>
                  <a:gd name="T24" fmla="*/ 324 w 588"/>
                  <a:gd name="T25" fmla="*/ 416 h 421"/>
                  <a:gd name="T26" fmla="*/ 265 w 588"/>
                  <a:gd name="T27" fmla="*/ 416 h 421"/>
                  <a:gd name="T28" fmla="*/ 209 w 588"/>
                  <a:gd name="T29" fmla="*/ 404 h 421"/>
                  <a:gd name="T30" fmla="*/ 157 w 588"/>
                  <a:gd name="T31" fmla="*/ 381 h 421"/>
                  <a:gd name="T32" fmla="*/ 110 w 588"/>
                  <a:gd name="T33" fmla="*/ 351 h 421"/>
                  <a:gd name="T34" fmla="*/ 72 w 588"/>
                  <a:gd name="T35" fmla="*/ 311 h 421"/>
                  <a:gd name="T36" fmla="*/ 40 w 588"/>
                  <a:gd name="T37" fmla="*/ 266 h 421"/>
                  <a:gd name="T38" fmla="*/ 19 w 588"/>
                  <a:gd name="T39" fmla="*/ 213 h 421"/>
                  <a:gd name="T40" fmla="*/ 7 w 588"/>
                  <a:gd name="T41" fmla="*/ 156 h 421"/>
                  <a:gd name="T42" fmla="*/ 6 w 588"/>
                  <a:gd name="T43" fmla="*/ 108 h 421"/>
                  <a:gd name="T44" fmla="*/ 11 w 588"/>
                  <a:gd name="T45" fmla="*/ 70 h 421"/>
                  <a:gd name="T46" fmla="*/ 13 w 588"/>
                  <a:gd name="T47" fmla="*/ 52 h 421"/>
                  <a:gd name="T48" fmla="*/ 6 w 588"/>
                  <a:gd name="T49" fmla="*/ 70 h 421"/>
                  <a:gd name="T50" fmla="*/ 2 w 588"/>
                  <a:gd name="T51" fmla="*/ 108 h 421"/>
                  <a:gd name="T52" fmla="*/ 2 w 588"/>
                  <a:gd name="T53" fmla="*/ 158 h 421"/>
                  <a:gd name="T54" fmla="*/ 13 w 588"/>
                  <a:gd name="T55" fmla="*/ 215 h 421"/>
                  <a:gd name="T56" fmla="*/ 36 w 588"/>
                  <a:gd name="T57" fmla="*/ 268 h 421"/>
                  <a:gd name="T58" fmla="*/ 68 w 588"/>
                  <a:gd name="T59" fmla="*/ 313 h 421"/>
                  <a:gd name="T60" fmla="*/ 108 w 588"/>
                  <a:gd name="T61" fmla="*/ 353 h 421"/>
                  <a:gd name="T62" fmla="*/ 154 w 588"/>
                  <a:gd name="T63" fmla="*/ 385 h 421"/>
                  <a:gd name="T64" fmla="*/ 207 w 588"/>
                  <a:gd name="T65" fmla="*/ 408 h 421"/>
                  <a:gd name="T66" fmla="*/ 265 w 588"/>
                  <a:gd name="T67" fmla="*/ 419 h 421"/>
                  <a:gd name="T68" fmla="*/ 324 w 588"/>
                  <a:gd name="T69" fmla="*/ 419 h 421"/>
                  <a:gd name="T70" fmla="*/ 381 w 588"/>
                  <a:gd name="T71" fmla="*/ 408 h 421"/>
                  <a:gd name="T72" fmla="*/ 434 w 588"/>
                  <a:gd name="T73" fmla="*/ 385 h 421"/>
                  <a:gd name="T74" fmla="*/ 482 w 588"/>
                  <a:gd name="T75" fmla="*/ 353 h 421"/>
                  <a:gd name="T76" fmla="*/ 522 w 588"/>
                  <a:gd name="T77" fmla="*/ 313 h 421"/>
                  <a:gd name="T78" fmla="*/ 554 w 588"/>
                  <a:gd name="T79" fmla="*/ 268 h 421"/>
                  <a:gd name="T80" fmla="*/ 575 w 588"/>
                  <a:gd name="T81" fmla="*/ 215 h 421"/>
                  <a:gd name="T82" fmla="*/ 588 w 588"/>
                  <a:gd name="T83" fmla="*/ 158 h 421"/>
                  <a:gd name="T84" fmla="*/ 567 w 588"/>
                  <a:gd name="T85" fmla="*/ 17 h 421"/>
                  <a:gd name="T86" fmla="*/ 559 w 588"/>
                  <a:gd name="T87" fmla="*/ 0 h 421"/>
                  <a:gd name="T88" fmla="*/ 559 w 588"/>
                  <a:gd name="T89" fmla="*/ 2 h 421"/>
                  <a:gd name="T90" fmla="*/ 556 w 588"/>
                  <a:gd name="T91" fmla="*/ 4 h 421"/>
                  <a:gd name="T92" fmla="*/ 561 w 588"/>
                  <a:gd name="T93" fmla="*/ 15 h 421"/>
                  <a:gd name="T94" fmla="*/ 567 w 588"/>
                  <a:gd name="T95" fmla="*/ 17 h 42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88"/>
                  <a:gd name="T145" fmla="*/ 0 h 421"/>
                  <a:gd name="T146" fmla="*/ 588 w 588"/>
                  <a:gd name="T147" fmla="*/ 421 h 42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" name="Freeform 638">
                <a:extLst>
                  <a:ext uri="{FF2B5EF4-FFF2-40B4-BE49-F238E27FC236}">
                    <a16:creationId xmlns:a16="http://schemas.microsoft.com/office/drawing/2014/main" id="{80BDCF50-E66A-4490-99C6-2F9BBD9575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>
                  <a:gd name="T0" fmla="*/ 582 w 582"/>
                  <a:gd name="T1" fmla="*/ 99 h 417"/>
                  <a:gd name="T2" fmla="*/ 573 w 582"/>
                  <a:gd name="T3" fmla="*/ 50 h 417"/>
                  <a:gd name="T4" fmla="*/ 561 w 582"/>
                  <a:gd name="T5" fmla="*/ 23 h 417"/>
                  <a:gd name="T6" fmla="*/ 559 w 582"/>
                  <a:gd name="T7" fmla="*/ 23 h 417"/>
                  <a:gd name="T8" fmla="*/ 565 w 582"/>
                  <a:gd name="T9" fmla="*/ 40 h 417"/>
                  <a:gd name="T10" fmla="*/ 573 w 582"/>
                  <a:gd name="T11" fmla="*/ 67 h 417"/>
                  <a:gd name="T12" fmla="*/ 574 w 582"/>
                  <a:gd name="T13" fmla="*/ 72 h 417"/>
                  <a:gd name="T14" fmla="*/ 576 w 582"/>
                  <a:gd name="T15" fmla="*/ 97 h 417"/>
                  <a:gd name="T16" fmla="*/ 576 w 582"/>
                  <a:gd name="T17" fmla="*/ 154 h 417"/>
                  <a:gd name="T18" fmla="*/ 565 w 582"/>
                  <a:gd name="T19" fmla="*/ 211 h 417"/>
                  <a:gd name="T20" fmla="*/ 542 w 582"/>
                  <a:gd name="T21" fmla="*/ 262 h 417"/>
                  <a:gd name="T22" fmla="*/ 512 w 582"/>
                  <a:gd name="T23" fmla="*/ 307 h 417"/>
                  <a:gd name="T24" fmla="*/ 474 w 582"/>
                  <a:gd name="T25" fmla="*/ 347 h 417"/>
                  <a:gd name="T26" fmla="*/ 426 w 582"/>
                  <a:gd name="T27" fmla="*/ 378 h 417"/>
                  <a:gd name="T28" fmla="*/ 375 w 582"/>
                  <a:gd name="T29" fmla="*/ 398 h 417"/>
                  <a:gd name="T30" fmla="*/ 320 w 582"/>
                  <a:gd name="T31" fmla="*/ 410 h 417"/>
                  <a:gd name="T32" fmla="*/ 261 w 582"/>
                  <a:gd name="T33" fmla="*/ 410 h 417"/>
                  <a:gd name="T34" fmla="*/ 205 w 582"/>
                  <a:gd name="T35" fmla="*/ 398 h 417"/>
                  <a:gd name="T36" fmla="*/ 153 w 582"/>
                  <a:gd name="T37" fmla="*/ 378 h 417"/>
                  <a:gd name="T38" fmla="*/ 108 w 582"/>
                  <a:gd name="T39" fmla="*/ 347 h 417"/>
                  <a:gd name="T40" fmla="*/ 70 w 582"/>
                  <a:gd name="T41" fmla="*/ 307 h 417"/>
                  <a:gd name="T42" fmla="*/ 38 w 582"/>
                  <a:gd name="T43" fmla="*/ 262 h 417"/>
                  <a:gd name="T44" fmla="*/ 17 w 582"/>
                  <a:gd name="T45" fmla="*/ 211 h 417"/>
                  <a:gd name="T46" fmla="*/ 5 w 582"/>
                  <a:gd name="T47" fmla="*/ 154 h 417"/>
                  <a:gd name="T48" fmla="*/ 3 w 582"/>
                  <a:gd name="T49" fmla="*/ 106 h 417"/>
                  <a:gd name="T50" fmla="*/ 9 w 582"/>
                  <a:gd name="T51" fmla="*/ 70 h 417"/>
                  <a:gd name="T52" fmla="*/ 11 w 582"/>
                  <a:gd name="T53" fmla="*/ 51 h 417"/>
                  <a:gd name="T54" fmla="*/ 3 w 582"/>
                  <a:gd name="T55" fmla="*/ 68 h 417"/>
                  <a:gd name="T56" fmla="*/ 0 w 582"/>
                  <a:gd name="T57" fmla="*/ 106 h 417"/>
                  <a:gd name="T58" fmla="*/ 0 w 582"/>
                  <a:gd name="T59" fmla="*/ 156 h 417"/>
                  <a:gd name="T60" fmla="*/ 13 w 582"/>
                  <a:gd name="T61" fmla="*/ 213 h 417"/>
                  <a:gd name="T62" fmla="*/ 34 w 582"/>
                  <a:gd name="T63" fmla="*/ 264 h 417"/>
                  <a:gd name="T64" fmla="*/ 66 w 582"/>
                  <a:gd name="T65" fmla="*/ 311 h 417"/>
                  <a:gd name="T66" fmla="*/ 106 w 582"/>
                  <a:gd name="T67" fmla="*/ 351 h 417"/>
                  <a:gd name="T68" fmla="*/ 151 w 582"/>
                  <a:gd name="T69" fmla="*/ 381 h 417"/>
                  <a:gd name="T70" fmla="*/ 205 w 582"/>
                  <a:gd name="T71" fmla="*/ 404 h 417"/>
                  <a:gd name="T72" fmla="*/ 261 w 582"/>
                  <a:gd name="T73" fmla="*/ 415 h 417"/>
                  <a:gd name="T74" fmla="*/ 320 w 582"/>
                  <a:gd name="T75" fmla="*/ 415 h 417"/>
                  <a:gd name="T76" fmla="*/ 377 w 582"/>
                  <a:gd name="T77" fmla="*/ 404 h 417"/>
                  <a:gd name="T78" fmla="*/ 430 w 582"/>
                  <a:gd name="T79" fmla="*/ 381 h 417"/>
                  <a:gd name="T80" fmla="*/ 476 w 582"/>
                  <a:gd name="T81" fmla="*/ 351 h 417"/>
                  <a:gd name="T82" fmla="*/ 516 w 582"/>
                  <a:gd name="T83" fmla="*/ 311 h 417"/>
                  <a:gd name="T84" fmla="*/ 548 w 582"/>
                  <a:gd name="T85" fmla="*/ 264 h 417"/>
                  <a:gd name="T86" fmla="*/ 569 w 582"/>
                  <a:gd name="T87" fmla="*/ 213 h 417"/>
                  <a:gd name="T88" fmla="*/ 580 w 582"/>
                  <a:gd name="T89" fmla="*/ 156 h 417"/>
                  <a:gd name="T90" fmla="*/ 561 w 582"/>
                  <a:gd name="T91" fmla="*/ 15 h 417"/>
                  <a:gd name="T92" fmla="*/ 554 w 582"/>
                  <a:gd name="T93" fmla="*/ 0 h 417"/>
                  <a:gd name="T94" fmla="*/ 550 w 582"/>
                  <a:gd name="T95" fmla="*/ 2 h 417"/>
                  <a:gd name="T96" fmla="*/ 550 w 582"/>
                  <a:gd name="T97" fmla="*/ 2 h 417"/>
                  <a:gd name="T98" fmla="*/ 554 w 582"/>
                  <a:gd name="T99" fmla="*/ 12 h 417"/>
                  <a:gd name="T100" fmla="*/ 561 w 582"/>
                  <a:gd name="T101" fmla="*/ 15 h 41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82"/>
                  <a:gd name="T154" fmla="*/ 0 h 417"/>
                  <a:gd name="T155" fmla="*/ 582 w 582"/>
                  <a:gd name="T156" fmla="*/ 417 h 41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" name="Freeform 639">
                <a:extLst>
                  <a:ext uri="{FF2B5EF4-FFF2-40B4-BE49-F238E27FC236}">
                    <a16:creationId xmlns:a16="http://schemas.microsoft.com/office/drawing/2014/main" id="{B08E5E44-0FB1-4356-9D52-C5F1EE4222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>
                  <a:gd name="T0" fmla="*/ 576 w 578"/>
                  <a:gd name="T1" fmla="*/ 97 h 412"/>
                  <a:gd name="T2" fmla="*/ 567 w 578"/>
                  <a:gd name="T3" fmla="*/ 46 h 412"/>
                  <a:gd name="T4" fmla="*/ 559 w 578"/>
                  <a:gd name="T5" fmla="*/ 21 h 412"/>
                  <a:gd name="T6" fmla="*/ 555 w 578"/>
                  <a:gd name="T7" fmla="*/ 19 h 412"/>
                  <a:gd name="T8" fmla="*/ 559 w 578"/>
                  <a:gd name="T9" fmla="*/ 32 h 412"/>
                  <a:gd name="T10" fmla="*/ 571 w 578"/>
                  <a:gd name="T11" fmla="*/ 61 h 412"/>
                  <a:gd name="T12" fmla="*/ 571 w 578"/>
                  <a:gd name="T13" fmla="*/ 68 h 412"/>
                  <a:gd name="T14" fmla="*/ 569 w 578"/>
                  <a:gd name="T15" fmla="*/ 76 h 412"/>
                  <a:gd name="T16" fmla="*/ 572 w 578"/>
                  <a:gd name="T17" fmla="*/ 106 h 412"/>
                  <a:gd name="T18" fmla="*/ 572 w 578"/>
                  <a:gd name="T19" fmla="*/ 152 h 412"/>
                  <a:gd name="T20" fmla="*/ 561 w 578"/>
                  <a:gd name="T21" fmla="*/ 209 h 412"/>
                  <a:gd name="T22" fmla="*/ 538 w 578"/>
                  <a:gd name="T23" fmla="*/ 258 h 412"/>
                  <a:gd name="T24" fmla="*/ 508 w 578"/>
                  <a:gd name="T25" fmla="*/ 303 h 412"/>
                  <a:gd name="T26" fmla="*/ 470 w 578"/>
                  <a:gd name="T27" fmla="*/ 343 h 412"/>
                  <a:gd name="T28" fmla="*/ 424 w 578"/>
                  <a:gd name="T29" fmla="*/ 374 h 412"/>
                  <a:gd name="T30" fmla="*/ 373 w 578"/>
                  <a:gd name="T31" fmla="*/ 395 h 412"/>
                  <a:gd name="T32" fmla="*/ 318 w 578"/>
                  <a:gd name="T33" fmla="*/ 406 h 412"/>
                  <a:gd name="T34" fmla="*/ 259 w 578"/>
                  <a:gd name="T35" fmla="*/ 406 h 412"/>
                  <a:gd name="T36" fmla="*/ 204 w 578"/>
                  <a:gd name="T37" fmla="*/ 395 h 412"/>
                  <a:gd name="T38" fmla="*/ 153 w 578"/>
                  <a:gd name="T39" fmla="*/ 374 h 412"/>
                  <a:gd name="T40" fmla="*/ 108 w 578"/>
                  <a:gd name="T41" fmla="*/ 343 h 412"/>
                  <a:gd name="T42" fmla="*/ 70 w 578"/>
                  <a:gd name="T43" fmla="*/ 303 h 412"/>
                  <a:gd name="T44" fmla="*/ 37 w 578"/>
                  <a:gd name="T45" fmla="*/ 258 h 412"/>
                  <a:gd name="T46" fmla="*/ 17 w 578"/>
                  <a:gd name="T47" fmla="*/ 209 h 412"/>
                  <a:gd name="T48" fmla="*/ 5 w 578"/>
                  <a:gd name="T49" fmla="*/ 152 h 412"/>
                  <a:gd name="T50" fmla="*/ 5 w 578"/>
                  <a:gd name="T51" fmla="*/ 104 h 412"/>
                  <a:gd name="T52" fmla="*/ 9 w 578"/>
                  <a:gd name="T53" fmla="*/ 68 h 412"/>
                  <a:gd name="T54" fmla="*/ 11 w 578"/>
                  <a:gd name="T55" fmla="*/ 51 h 412"/>
                  <a:gd name="T56" fmla="*/ 5 w 578"/>
                  <a:gd name="T57" fmla="*/ 66 h 412"/>
                  <a:gd name="T58" fmla="*/ 0 w 578"/>
                  <a:gd name="T59" fmla="*/ 104 h 412"/>
                  <a:gd name="T60" fmla="*/ 1 w 578"/>
                  <a:gd name="T61" fmla="*/ 152 h 412"/>
                  <a:gd name="T62" fmla="*/ 13 w 578"/>
                  <a:gd name="T63" fmla="*/ 209 h 412"/>
                  <a:gd name="T64" fmla="*/ 34 w 578"/>
                  <a:gd name="T65" fmla="*/ 262 h 412"/>
                  <a:gd name="T66" fmla="*/ 66 w 578"/>
                  <a:gd name="T67" fmla="*/ 307 h 412"/>
                  <a:gd name="T68" fmla="*/ 104 w 578"/>
                  <a:gd name="T69" fmla="*/ 347 h 412"/>
                  <a:gd name="T70" fmla="*/ 151 w 578"/>
                  <a:gd name="T71" fmla="*/ 377 h 412"/>
                  <a:gd name="T72" fmla="*/ 203 w 578"/>
                  <a:gd name="T73" fmla="*/ 400 h 412"/>
                  <a:gd name="T74" fmla="*/ 259 w 578"/>
                  <a:gd name="T75" fmla="*/ 412 h 412"/>
                  <a:gd name="T76" fmla="*/ 318 w 578"/>
                  <a:gd name="T77" fmla="*/ 412 h 412"/>
                  <a:gd name="T78" fmla="*/ 375 w 578"/>
                  <a:gd name="T79" fmla="*/ 400 h 412"/>
                  <a:gd name="T80" fmla="*/ 426 w 578"/>
                  <a:gd name="T81" fmla="*/ 377 h 412"/>
                  <a:gd name="T82" fmla="*/ 472 w 578"/>
                  <a:gd name="T83" fmla="*/ 347 h 412"/>
                  <a:gd name="T84" fmla="*/ 512 w 578"/>
                  <a:gd name="T85" fmla="*/ 307 h 412"/>
                  <a:gd name="T86" fmla="*/ 542 w 578"/>
                  <a:gd name="T87" fmla="*/ 262 h 412"/>
                  <a:gd name="T88" fmla="*/ 565 w 578"/>
                  <a:gd name="T89" fmla="*/ 209 h 412"/>
                  <a:gd name="T90" fmla="*/ 576 w 578"/>
                  <a:gd name="T91" fmla="*/ 152 h 412"/>
                  <a:gd name="T92" fmla="*/ 555 w 578"/>
                  <a:gd name="T93" fmla="*/ 11 h 412"/>
                  <a:gd name="T94" fmla="*/ 550 w 578"/>
                  <a:gd name="T95" fmla="*/ 0 h 412"/>
                  <a:gd name="T96" fmla="*/ 548 w 578"/>
                  <a:gd name="T97" fmla="*/ 0 h 412"/>
                  <a:gd name="T98" fmla="*/ 546 w 578"/>
                  <a:gd name="T99" fmla="*/ 2 h 412"/>
                  <a:gd name="T100" fmla="*/ 550 w 578"/>
                  <a:gd name="T101" fmla="*/ 10 h 412"/>
                  <a:gd name="T102" fmla="*/ 555 w 578"/>
                  <a:gd name="T103" fmla="*/ 1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78"/>
                  <a:gd name="T157" fmla="*/ 0 h 412"/>
                  <a:gd name="T158" fmla="*/ 578 w 578"/>
                  <a:gd name="T159" fmla="*/ 412 h 41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" name="Freeform 640">
                <a:extLst>
                  <a:ext uri="{FF2B5EF4-FFF2-40B4-BE49-F238E27FC236}">
                    <a16:creationId xmlns:a16="http://schemas.microsoft.com/office/drawing/2014/main" id="{F0D40334-7FCB-47EF-8F02-203F2EB1A2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>
                  <a:gd name="T0" fmla="*/ 573 w 575"/>
                  <a:gd name="T1" fmla="*/ 95 h 410"/>
                  <a:gd name="T2" fmla="*/ 566 w 575"/>
                  <a:gd name="T3" fmla="*/ 63 h 410"/>
                  <a:gd name="T4" fmla="*/ 566 w 575"/>
                  <a:gd name="T5" fmla="*/ 72 h 410"/>
                  <a:gd name="T6" fmla="*/ 570 w 575"/>
                  <a:gd name="T7" fmla="*/ 106 h 410"/>
                  <a:gd name="T8" fmla="*/ 570 w 575"/>
                  <a:gd name="T9" fmla="*/ 152 h 410"/>
                  <a:gd name="T10" fmla="*/ 558 w 575"/>
                  <a:gd name="T11" fmla="*/ 207 h 410"/>
                  <a:gd name="T12" fmla="*/ 535 w 575"/>
                  <a:gd name="T13" fmla="*/ 258 h 410"/>
                  <a:gd name="T14" fmla="*/ 505 w 575"/>
                  <a:gd name="T15" fmla="*/ 303 h 410"/>
                  <a:gd name="T16" fmla="*/ 467 w 575"/>
                  <a:gd name="T17" fmla="*/ 341 h 410"/>
                  <a:gd name="T18" fmla="*/ 422 w 575"/>
                  <a:gd name="T19" fmla="*/ 372 h 410"/>
                  <a:gd name="T20" fmla="*/ 372 w 575"/>
                  <a:gd name="T21" fmla="*/ 393 h 410"/>
                  <a:gd name="T22" fmla="*/ 317 w 575"/>
                  <a:gd name="T23" fmla="*/ 404 h 410"/>
                  <a:gd name="T24" fmla="*/ 258 w 575"/>
                  <a:gd name="T25" fmla="*/ 404 h 410"/>
                  <a:gd name="T26" fmla="*/ 203 w 575"/>
                  <a:gd name="T27" fmla="*/ 393 h 410"/>
                  <a:gd name="T28" fmla="*/ 152 w 575"/>
                  <a:gd name="T29" fmla="*/ 372 h 410"/>
                  <a:gd name="T30" fmla="*/ 109 w 575"/>
                  <a:gd name="T31" fmla="*/ 341 h 410"/>
                  <a:gd name="T32" fmla="*/ 69 w 575"/>
                  <a:gd name="T33" fmla="*/ 303 h 410"/>
                  <a:gd name="T34" fmla="*/ 38 w 575"/>
                  <a:gd name="T35" fmla="*/ 258 h 410"/>
                  <a:gd name="T36" fmla="*/ 18 w 575"/>
                  <a:gd name="T37" fmla="*/ 207 h 410"/>
                  <a:gd name="T38" fmla="*/ 6 w 575"/>
                  <a:gd name="T39" fmla="*/ 152 h 410"/>
                  <a:gd name="T40" fmla="*/ 6 w 575"/>
                  <a:gd name="T41" fmla="*/ 104 h 410"/>
                  <a:gd name="T42" fmla="*/ 10 w 575"/>
                  <a:gd name="T43" fmla="*/ 70 h 410"/>
                  <a:gd name="T44" fmla="*/ 12 w 575"/>
                  <a:gd name="T45" fmla="*/ 51 h 410"/>
                  <a:gd name="T46" fmla="*/ 6 w 575"/>
                  <a:gd name="T47" fmla="*/ 68 h 410"/>
                  <a:gd name="T48" fmla="*/ 0 w 575"/>
                  <a:gd name="T49" fmla="*/ 104 h 410"/>
                  <a:gd name="T50" fmla="*/ 2 w 575"/>
                  <a:gd name="T51" fmla="*/ 152 h 410"/>
                  <a:gd name="T52" fmla="*/ 14 w 575"/>
                  <a:gd name="T53" fmla="*/ 209 h 410"/>
                  <a:gd name="T54" fmla="*/ 35 w 575"/>
                  <a:gd name="T55" fmla="*/ 260 h 410"/>
                  <a:gd name="T56" fmla="*/ 67 w 575"/>
                  <a:gd name="T57" fmla="*/ 305 h 410"/>
                  <a:gd name="T58" fmla="*/ 105 w 575"/>
                  <a:gd name="T59" fmla="*/ 345 h 410"/>
                  <a:gd name="T60" fmla="*/ 150 w 575"/>
                  <a:gd name="T61" fmla="*/ 376 h 410"/>
                  <a:gd name="T62" fmla="*/ 202 w 575"/>
                  <a:gd name="T63" fmla="*/ 396 h 410"/>
                  <a:gd name="T64" fmla="*/ 258 w 575"/>
                  <a:gd name="T65" fmla="*/ 408 h 410"/>
                  <a:gd name="T66" fmla="*/ 317 w 575"/>
                  <a:gd name="T67" fmla="*/ 408 h 410"/>
                  <a:gd name="T68" fmla="*/ 372 w 575"/>
                  <a:gd name="T69" fmla="*/ 396 h 410"/>
                  <a:gd name="T70" fmla="*/ 423 w 575"/>
                  <a:gd name="T71" fmla="*/ 376 h 410"/>
                  <a:gd name="T72" fmla="*/ 471 w 575"/>
                  <a:gd name="T73" fmla="*/ 345 h 410"/>
                  <a:gd name="T74" fmla="*/ 509 w 575"/>
                  <a:gd name="T75" fmla="*/ 305 h 410"/>
                  <a:gd name="T76" fmla="*/ 539 w 575"/>
                  <a:gd name="T77" fmla="*/ 260 h 410"/>
                  <a:gd name="T78" fmla="*/ 562 w 575"/>
                  <a:gd name="T79" fmla="*/ 209 h 410"/>
                  <a:gd name="T80" fmla="*/ 573 w 575"/>
                  <a:gd name="T81" fmla="*/ 152 h 410"/>
                  <a:gd name="T82" fmla="*/ 566 w 575"/>
                  <a:gd name="T83" fmla="*/ 55 h 410"/>
                  <a:gd name="T84" fmla="*/ 556 w 575"/>
                  <a:gd name="T85" fmla="*/ 19 h 410"/>
                  <a:gd name="T86" fmla="*/ 551 w 575"/>
                  <a:gd name="T87" fmla="*/ 17 h 410"/>
                  <a:gd name="T88" fmla="*/ 558 w 575"/>
                  <a:gd name="T89" fmla="*/ 42 h 410"/>
                  <a:gd name="T90" fmla="*/ 566 w 575"/>
                  <a:gd name="T91" fmla="*/ 55 h 410"/>
                  <a:gd name="T92" fmla="*/ 549 w 575"/>
                  <a:gd name="T93" fmla="*/ 6 h 410"/>
                  <a:gd name="T94" fmla="*/ 545 w 575"/>
                  <a:gd name="T95" fmla="*/ 2 h 410"/>
                  <a:gd name="T96" fmla="*/ 545 w 575"/>
                  <a:gd name="T97" fmla="*/ 6 h 410"/>
                  <a:gd name="T98" fmla="*/ 549 w 575"/>
                  <a:gd name="T99" fmla="*/ 10 h 41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75"/>
                  <a:gd name="T151" fmla="*/ 0 h 410"/>
                  <a:gd name="T152" fmla="*/ 575 w 575"/>
                  <a:gd name="T153" fmla="*/ 410 h 41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" name="Freeform 641">
                <a:extLst>
                  <a:ext uri="{FF2B5EF4-FFF2-40B4-BE49-F238E27FC236}">
                    <a16:creationId xmlns:a16="http://schemas.microsoft.com/office/drawing/2014/main" id="{2E0D28D9-713A-4D4F-A5E9-544DF1DA0B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>
                  <a:gd name="T0" fmla="*/ 569 w 569"/>
                  <a:gd name="T1" fmla="*/ 104 h 406"/>
                  <a:gd name="T2" fmla="*/ 566 w 569"/>
                  <a:gd name="T3" fmla="*/ 74 h 406"/>
                  <a:gd name="T4" fmla="*/ 560 w 569"/>
                  <a:gd name="T5" fmla="*/ 55 h 406"/>
                  <a:gd name="T6" fmla="*/ 560 w 569"/>
                  <a:gd name="T7" fmla="*/ 68 h 406"/>
                  <a:gd name="T8" fmla="*/ 566 w 569"/>
                  <a:gd name="T9" fmla="*/ 102 h 406"/>
                  <a:gd name="T10" fmla="*/ 564 w 569"/>
                  <a:gd name="T11" fmla="*/ 150 h 406"/>
                  <a:gd name="T12" fmla="*/ 552 w 569"/>
                  <a:gd name="T13" fmla="*/ 205 h 406"/>
                  <a:gd name="T14" fmla="*/ 531 w 569"/>
                  <a:gd name="T15" fmla="*/ 254 h 406"/>
                  <a:gd name="T16" fmla="*/ 501 w 569"/>
                  <a:gd name="T17" fmla="*/ 300 h 406"/>
                  <a:gd name="T18" fmla="*/ 463 w 569"/>
                  <a:gd name="T19" fmla="*/ 338 h 406"/>
                  <a:gd name="T20" fmla="*/ 420 w 569"/>
                  <a:gd name="T21" fmla="*/ 368 h 406"/>
                  <a:gd name="T22" fmla="*/ 368 w 569"/>
                  <a:gd name="T23" fmla="*/ 389 h 406"/>
                  <a:gd name="T24" fmla="*/ 313 w 569"/>
                  <a:gd name="T25" fmla="*/ 400 h 406"/>
                  <a:gd name="T26" fmla="*/ 256 w 569"/>
                  <a:gd name="T27" fmla="*/ 400 h 406"/>
                  <a:gd name="T28" fmla="*/ 201 w 569"/>
                  <a:gd name="T29" fmla="*/ 389 h 406"/>
                  <a:gd name="T30" fmla="*/ 152 w 569"/>
                  <a:gd name="T31" fmla="*/ 368 h 406"/>
                  <a:gd name="T32" fmla="*/ 107 w 569"/>
                  <a:gd name="T33" fmla="*/ 338 h 406"/>
                  <a:gd name="T34" fmla="*/ 69 w 569"/>
                  <a:gd name="T35" fmla="*/ 300 h 406"/>
                  <a:gd name="T36" fmla="*/ 38 w 569"/>
                  <a:gd name="T37" fmla="*/ 254 h 406"/>
                  <a:gd name="T38" fmla="*/ 17 w 569"/>
                  <a:gd name="T39" fmla="*/ 205 h 406"/>
                  <a:gd name="T40" fmla="*/ 6 w 569"/>
                  <a:gd name="T41" fmla="*/ 150 h 406"/>
                  <a:gd name="T42" fmla="*/ 6 w 569"/>
                  <a:gd name="T43" fmla="*/ 102 h 406"/>
                  <a:gd name="T44" fmla="*/ 10 w 569"/>
                  <a:gd name="T45" fmla="*/ 68 h 406"/>
                  <a:gd name="T46" fmla="*/ 12 w 569"/>
                  <a:gd name="T47" fmla="*/ 51 h 406"/>
                  <a:gd name="T48" fmla="*/ 6 w 569"/>
                  <a:gd name="T49" fmla="*/ 66 h 406"/>
                  <a:gd name="T50" fmla="*/ 2 w 569"/>
                  <a:gd name="T51" fmla="*/ 102 h 406"/>
                  <a:gd name="T52" fmla="*/ 2 w 569"/>
                  <a:gd name="T53" fmla="*/ 150 h 406"/>
                  <a:gd name="T54" fmla="*/ 14 w 569"/>
                  <a:gd name="T55" fmla="*/ 207 h 406"/>
                  <a:gd name="T56" fmla="*/ 34 w 569"/>
                  <a:gd name="T57" fmla="*/ 256 h 406"/>
                  <a:gd name="T58" fmla="*/ 67 w 569"/>
                  <a:gd name="T59" fmla="*/ 301 h 406"/>
                  <a:gd name="T60" fmla="*/ 105 w 569"/>
                  <a:gd name="T61" fmla="*/ 341 h 406"/>
                  <a:gd name="T62" fmla="*/ 150 w 569"/>
                  <a:gd name="T63" fmla="*/ 372 h 406"/>
                  <a:gd name="T64" fmla="*/ 201 w 569"/>
                  <a:gd name="T65" fmla="*/ 393 h 406"/>
                  <a:gd name="T66" fmla="*/ 256 w 569"/>
                  <a:gd name="T67" fmla="*/ 404 h 406"/>
                  <a:gd name="T68" fmla="*/ 315 w 569"/>
                  <a:gd name="T69" fmla="*/ 404 h 406"/>
                  <a:gd name="T70" fmla="*/ 370 w 569"/>
                  <a:gd name="T71" fmla="*/ 393 h 406"/>
                  <a:gd name="T72" fmla="*/ 421 w 569"/>
                  <a:gd name="T73" fmla="*/ 372 h 406"/>
                  <a:gd name="T74" fmla="*/ 467 w 569"/>
                  <a:gd name="T75" fmla="*/ 341 h 406"/>
                  <a:gd name="T76" fmla="*/ 505 w 569"/>
                  <a:gd name="T77" fmla="*/ 301 h 406"/>
                  <a:gd name="T78" fmla="*/ 535 w 569"/>
                  <a:gd name="T79" fmla="*/ 256 h 406"/>
                  <a:gd name="T80" fmla="*/ 558 w 569"/>
                  <a:gd name="T81" fmla="*/ 207 h 406"/>
                  <a:gd name="T82" fmla="*/ 569 w 569"/>
                  <a:gd name="T83" fmla="*/ 150 h 406"/>
                  <a:gd name="T84" fmla="*/ 560 w 569"/>
                  <a:gd name="T85" fmla="*/ 46 h 406"/>
                  <a:gd name="T86" fmla="*/ 550 w 569"/>
                  <a:gd name="T87" fmla="*/ 17 h 406"/>
                  <a:gd name="T88" fmla="*/ 545 w 569"/>
                  <a:gd name="T89" fmla="*/ 15 h 406"/>
                  <a:gd name="T90" fmla="*/ 552 w 569"/>
                  <a:gd name="T91" fmla="*/ 34 h 406"/>
                  <a:gd name="T92" fmla="*/ 560 w 569"/>
                  <a:gd name="T93" fmla="*/ 46 h 406"/>
                  <a:gd name="T94" fmla="*/ 545 w 569"/>
                  <a:gd name="T95" fmla="*/ 4 h 406"/>
                  <a:gd name="T96" fmla="*/ 541 w 569"/>
                  <a:gd name="T97" fmla="*/ 0 h 406"/>
                  <a:gd name="T98" fmla="*/ 539 w 569"/>
                  <a:gd name="T99" fmla="*/ 4 h 406"/>
                  <a:gd name="T100" fmla="*/ 543 w 569"/>
                  <a:gd name="T101" fmla="*/ 6 h 40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69"/>
                  <a:gd name="T154" fmla="*/ 0 h 406"/>
                  <a:gd name="T155" fmla="*/ 569 w 569"/>
                  <a:gd name="T156" fmla="*/ 406 h 40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" name="Freeform 642">
                <a:extLst>
                  <a:ext uri="{FF2B5EF4-FFF2-40B4-BE49-F238E27FC236}">
                    <a16:creationId xmlns:a16="http://schemas.microsoft.com/office/drawing/2014/main" id="{3C816C08-553D-42AF-B379-5A302DA59D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>
                  <a:gd name="T0" fmla="*/ 566 w 566"/>
                  <a:gd name="T1" fmla="*/ 102 h 402"/>
                  <a:gd name="T2" fmla="*/ 562 w 566"/>
                  <a:gd name="T3" fmla="*/ 68 h 402"/>
                  <a:gd name="T4" fmla="*/ 554 w 566"/>
                  <a:gd name="T5" fmla="*/ 49 h 402"/>
                  <a:gd name="T6" fmla="*/ 556 w 566"/>
                  <a:gd name="T7" fmla="*/ 62 h 402"/>
                  <a:gd name="T8" fmla="*/ 562 w 566"/>
                  <a:gd name="T9" fmla="*/ 100 h 402"/>
                  <a:gd name="T10" fmla="*/ 560 w 566"/>
                  <a:gd name="T11" fmla="*/ 148 h 402"/>
                  <a:gd name="T12" fmla="*/ 548 w 566"/>
                  <a:gd name="T13" fmla="*/ 201 h 402"/>
                  <a:gd name="T14" fmla="*/ 528 w 566"/>
                  <a:gd name="T15" fmla="*/ 252 h 402"/>
                  <a:gd name="T16" fmla="*/ 497 w 566"/>
                  <a:gd name="T17" fmla="*/ 296 h 402"/>
                  <a:gd name="T18" fmla="*/ 461 w 566"/>
                  <a:gd name="T19" fmla="*/ 334 h 402"/>
                  <a:gd name="T20" fmla="*/ 416 w 566"/>
                  <a:gd name="T21" fmla="*/ 364 h 402"/>
                  <a:gd name="T22" fmla="*/ 366 w 566"/>
                  <a:gd name="T23" fmla="*/ 385 h 402"/>
                  <a:gd name="T24" fmla="*/ 311 w 566"/>
                  <a:gd name="T25" fmla="*/ 396 h 402"/>
                  <a:gd name="T26" fmla="*/ 254 w 566"/>
                  <a:gd name="T27" fmla="*/ 396 h 402"/>
                  <a:gd name="T28" fmla="*/ 201 w 566"/>
                  <a:gd name="T29" fmla="*/ 385 h 402"/>
                  <a:gd name="T30" fmla="*/ 152 w 566"/>
                  <a:gd name="T31" fmla="*/ 364 h 402"/>
                  <a:gd name="T32" fmla="*/ 106 w 566"/>
                  <a:gd name="T33" fmla="*/ 334 h 402"/>
                  <a:gd name="T34" fmla="*/ 69 w 566"/>
                  <a:gd name="T35" fmla="*/ 296 h 402"/>
                  <a:gd name="T36" fmla="*/ 40 w 566"/>
                  <a:gd name="T37" fmla="*/ 252 h 402"/>
                  <a:gd name="T38" fmla="*/ 17 w 566"/>
                  <a:gd name="T39" fmla="*/ 201 h 402"/>
                  <a:gd name="T40" fmla="*/ 8 w 566"/>
                  <a:gd name="T41" fmla="*/ 148 h 402"/>
                  <a:gd name="T42" fmla="*/ 6 w 566"/>
                  <a:gd name="T43" fmla="*/ 102 h 402"/>
                  <a:gd name="T44" fmla="*/ 10 w 566"/>
                  <a:gd name="T45" fmla="*/ 68 h 402"/>
                  <a:gd name="T46" fmla="*/ 12 w 566"/>
                  <a:gd name="T47" fmla="*/ 49 h 402"/>
                  <a:gd name="T48" fmla="*/ 6 w 566"/>
                  <a:gd name="T49" fmla="*/ 66 h 402"/>
                  <a:gd name="T50" fmla="*/ 2 w 566"/>
                  <a:gd name="T51" fmla="*/ 100 h 402"/>
                  <a:gd name="T52" fmla="*/ 2 w 566"/>
                  <a:gd name="T53" fmla="*/ 148 h 402"/>
                  <a:gd name="T54" fmla="*/ 14 w 566"/>
                  <a:gd name="T55" fmla="*/ 203 h 402"/>
                  <a:gd name="T56" fmla="*/ 34 w 566"/>
                  <a:gd name="T57" fmla="*/ 254 h 402"/>
                  <a:gd name="T58" fmla="*/ 65 w 566"/>
                  <a:gd name="T59" fmla="*/ 299 h 402"/>
                  <a:gd name="T60" fmla="*/ 105 w 566"/>
                  <a:gd name="T61" fmla="*/ 337 h 402"/>
                  <a:gd name="T62" fmla="*/ 148 w 566"/>
                  <a:gd name="T63" fmla="*/ 368 h 402"/>
                  <a:gd name="T64" fmla="*/ 199 w 566"/>
                  <a:gd name="T65" fmla="*/ 389 h 402"/>
                  <a:gd name="T66" fmla="*/ 254 w 566"/>
                  <a:gd name="T67" fmla="*/ 400 h 402"/>
                  <a:gd name="T68" fmla="*/ 313 w 566"/>
                  <a:gd name="T69" fmla="*/ 400 h 402"/>
                  <a:gd name="T70" fmla="*/ 368 w 566"/>
                  <a:gd name="T71" fmla="*/ 389 h 402"/>
                  <a:gd name="T72" fmla="*/ 418 w 566"/>
                  <a:gd name="T73" fmla="*/ 368 h 402"/>
                  <a:gd name="T74" fmla="*/ 463 w 566"/>
                  <a:gd name="T75" fmla="*/ 337 h 402"/>
                  <a:gd name="T76" fmla="*/ 501 w 566"/>
                  <a:gd name="T77" fmla="*/ 299 h 402"/>
                  <a:gd name="T78" fmla="*/ 531 w 566"/>
                  <a:gd name="T79" fmla="*/ 254 h 402"/>
                  <a:gd name="T80" fmla="*/ 554 w 566"/>
                  <a:gd name="T81" fmla="*/ 203 h 402"/>
                  <a:gd name="T82" fmla="*/ 566 w 566"/>
                  <a:gd name="T83" fmla="*/ 148 h 402"/>
                  <a:gd name="T84" fmla="*/ 554 w 566"/>
                  <a:gd name="T85" fmla="*/ 38 h 402"/>
                  <a:gd name="T86" fmla="*/ 547 w 566"/>
                  <a:gd name="T87" fmla="*/ 13 h 402"/>
                  <a:gd name="T88" fmla="*/ 539 w 566"/>
                  <a:gd name="T89" fmla="*/ 11 h 402"/>
                  <a:gd name="T90" fmla="*/ 547 w 566"/>
                  <a:gd name="T91" fmla="*/ 26 h 402"/>
                  <a:gd name="T92" fmla="*/ 554 w 566"/>
                  <a:gd name="T93" fmla="*/ 38 h 402"/>
                  <a:gd name="T94" fmla="*/ 541 w 566"/>
                  <a:gd name="T95" fmla="*/ 2 h 402"/>
                  <a:gd name="T96" fmla="*/ 537 w 566"/>
                  <a:gd name="T97" fmla="*/ 0 h 402"/>
                  <a:gd name="T98" fmla="*/ 539 w 566"/>
                  <a:gd name="T99" fmla="*/ 2 h 40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66"/>
                  <a:gd name="T151" fmla="*/ 0 h 402"/>
                  <a:gd name="T152" fmla="*/ 566 w 566"/>
                  <a:gd name="T153" fmla="*/ 402 h 40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" name="Freeform 643">
                <a:extLst>
                  <a:ext uri="{FF2B5EF4-FFF2-40B4-BE49-F238E27FC236}">
                    <a16:creationId xmlns:a16="http://schemas.microsoft.com/office/drawing/2014/main" id="{95E5367C-75B9-41AA-8CF8-46DD4903FC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>
                  <a:gd name="T0" fmla="*/ 560 w 560"/>
                  <a:gd name="T1" fmla="*/ 100 h 400"/>
                  <a:gd name="T2" fmla="*/ 554 w 560"/>
                  <a:gd name="T3" fmla="*/ 66 h 400"/>
                  <a:gd name="T4" fmla="*/ 548 w 560"/>
                  <a:gd name="T5" fmla="*/ 45 h 400"/>
                  <a:gd name="T6" fmla="*/ 548 w 560"/>
                  <a:gd name="T7" fmla="*/ 59 h 400"/>
                  <a:gd name="T8" fmla="*/ 554 w 560"/>
                  <a:gd name="T9" fmla="*/ 99 h 400"/>
                  <a:gd name="T10" fmla="*/ 554 w 560"/>
                  <a:gd name="T11" fmla="*/ 148 h 400"/>
                  <a:gd name="T12" fmla="*/ 543 w 560"/>
                  <a:gd name="T13" fmla="*/ 201 h 400"/>
                  <a:gd name="T14" fmla="*/ 522 w 560"/>
                  <a:gd name="T15" fmla="*/ 250 h 400"/>
                  <a:gd name="T16" fmla="*/ 491 w 560"/>
                  <a:gd name="T17" fmla="*/ 294 h 400"/>
                  <a:gd name="T18" fmla="*/ 455 w 560"/>
                  <a:gd name="T19" fmla="*/ 332 h 400"/>
                  <a:gd name="T20" fmla="*/ 412 w 560"/>
                  <a:gd name="T21" fmla="*/ 362 h 400"/>
                  <a:gd name="T22" fmla="*/ 362 w 560"/>
                  <a:gd name="T23" fmla="*/ 383 h 400"/>
                  <a:gd name="T24" fmla="*/ 307 w 560"/>
                  <a:gd name="T25" fmla="*/ 392 h 400"/>
                  <a:gd name="T26" fmla="*/ 252 w 560"/>
                  <a:gd name="T27" fmla="*/ 392 h 400"/>
                  <a:gd name="T28" fmla="*/ 197 w 560"/>
                  <a:gd name="T29" fmla="*/ 383 h 400"/>
                  <a:gd name="T30" fmla="*/ 148 w 560"/>
                  <a:gd name="T31" fmla="*/ 362 h 400"/>
                  <a:gd name="T32" fmla="*/ 104 w 560"/>
                  <a:gd name="T33" fmla="*/ 332 h 400"/>
                  <a:gd name="T34" fmla="*/ 66 w 560"/>
                  <a:gd name="T35" fmla="*/ 294 h 400"/>
                  <a:gd name="T36" fmla="*/ 38 w 560"/>
                  <a:gd name="T37" fmla="*/ 250 h 400"/>
                  <a:gd name="T38" fmla="*/ 17 w 560"/>
                  <a:gd name="T39" fmla="*/ 201 h 400"/>
                  <a:gd name="T40" fmla="*/ 6 w 560"/>
                  <a:gd name="T41" fmla="*/ 148 h 400"/>
                  <a:gd name="T42" fmla="*/ 4 w 560"/>
                  <a:gd name="T43" fmla="*/ 102 h 400"/>
                  <a:gd name="T44" fmla="*/ 10 w 560"/>
                  <a:gd name="T45" fmla="*/ 68 h 400"/>
                  <a:gd name="T46" fmla="*/ 10 w 560"/>
                  <a:gd name="T47" fmla="*/ 51 h 400"/>
                  <a:gd name="T48" fmla="*/ 4 w 560"/>
                  <a:gd name="T49" fmla="*/ 66 h 400"/>
                  <a:gd name="T50" fmla="*/ 0 w 560"/>
                  <a:gd name="T51" fmla="*/ 100 h 400"/>
                  <a:gd name="T52" fmla="*/ 0 w 560"/>
                  <a:gd name="T53" fmla="*/ 148 h 400"/>
                  <a:gd name="T54" fmla="*/ 11 w 560"/>
                  <a:gd name="T55" fmla="*/ 203 h 400"/>
                  <a:gd name="T56" fmla="*/ 32 w 560"/>
                  <a:gd name="T57" fmla="*/ 252 h 400"/>
                  <a:gd name="T58" fmla="*/ 63 w 560"/>
                  <a:gd name="T59" fmla="*/ 298 h 400"/>
                  <a:gd name="T60" fmla="*/ 101 w 560"/>
                  <a:gd name="T61" fmla="*/ 336 h 400"/>
                  <a:gd name="T62" fmla="*/ 146 w 560"/>
                  <a:gd name="T63" fmla="*/ 366 h 400"/>
                  <a:gd name="T64" fmla="*/ 195 w 560"/>
                  <a:gd name="T65" fmla="*/ 387 h 400"/>
                  <a:gd name="T66" fmla="*/ 250 w 560"/>
                  <a:gd name="T67" fmla="*/ 398 h 400"/>
                  <a:gd name="T68" fmla="*/ 307 w 560"/>
                  <a:gd name="T69" fmla="*/ 398 h 400"/>
                  <a:gd name="T70" fmla="*/ 362 w 560"/>
                  <a:gd name="T71" fmla="*/ 387 h 400"/>
                  <a:gd name="T72" fmla="*/ 414 w 560"/>
                  <a:gd name="T73" fmla="*/ 366 h 400"/>
                  <a:gd name="T74" fmla="*/ 457 w 560"/>
                  <a:gd name="T75" fmla="*/ 336 h 400"/>
                  <a:gd name="T76" fmla="*/ 495 w 560"/>
                  <a:gd name="T77" fmla="*/ 298 h 400"/>
                  <a:gd name="T78" fmla="*/ 525 w 560"/>
                  <a:gd name="T79" fmla="*/ 252 h 400"/>
                  <a:gd name="T80" fmla="*/ 546 w 560"/>
                  <a:gd name="T81" fmla="*/ 203 h 400"/>
                  <a:gd name="T82" fmla="*/ 558 w 560"/>
                  <a:gd name="T83" fmla="*/ 148 h 400"/>
                  <a:gd name="T84" fmla="*/ 546 w 560"/>
                  <a:gd name="T85" fmla="*/ 32 h 400"/>
                  <a:gd name="T86" fmla="*/ 539 w 560"/>
                  <a:gd name="T87" fmla="*/ 13 h 400"/>
                  <a:gd name="T88" fmla="*/ 533 w 560"/>
                  <a:gd name="T89" fmla="*/ 9 h 400"/>
                  <a:gd name="T90" fmla="*/ 537 w 560"/>
                  <a:gd name="T91" fmla="*/ 23 h 400"/>
                  <a:gd name="T92" fmla="*/ 541 w 560"/>
                  <a:gd name="T93" fmla="*/ 25 h 400"/>
                  <a:gd name="T94" fmla="*/ 546 w 560"/>
                  <a:gd name="T95" fmla="*/ 32 h 400"/>
                  <a:gd name="T96" fmla="*/ 533 w 560"/>
                  <a:gd name="T97" fmla="*/ 2 h 400"/>
                  <a:gd name="T98" fmla="*/ 533 w 560"/>
                  <a:gd name="T99" fmla="*/ 0 h 400"/>
                  <a:gd name="T100" fmla="*/ 533 w 560"/>
                  <a:gd name="T101" fmla="*/ 2 h 40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60"/>
                  <a:gd name="T154" fmla="*/ 0 h 400"/>
                  <a:gd name="T155" fmla="*/ 560 w 560"/>
                  <a:gd name="T156" fmla="*/ 400 h 40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" name="Freeform 644">
                <a:extLst>
                  <a:ext uri="{FF2B5EF4-FFF2-40B4-BE49-F238E27FC236}">
                    <a16:creationId xmlns:a16="http://schemas.microsoft.com/office/drawing/2014/main" id="{57366466-B10A-456A-9084-2F5CEC5195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>
                  <a:gd name="T0" fmla="*/ 556 w 556"/>
                  <a:gd name="T1" fmla="*/ 91 h 387"/>
                  <a:gd name="T2" fmla="*/ 550 w 556"/>
                  <a:gd name="T3" fmla="*/ 53 h 387"/>
                  <a:gd name="T4" fmla="*/ 542 w 556"/>
                  <a:gd name="T5" fmla="*/ 31 h 387"/>
                  <a:gd name="T6" fmla="*/ 544 w 556"/>
                  <a:gd name="T7" fmla="*/ 48 h 387"/>
                  <a:gd name="T8" fmla="*/ 550 w 556"/>
                  <a:gd name="T9" fmla="*/ 90 h 387"/>
                  <a:gd name="T10" fmla="*/ 550 w 556"/>
                  <a:gd name="T11" fmla="*/ 139 h 387"/>
                  <a:gd name="T12" fmla="*/ 539 w 556"/>
                  <a:gd name="T13" fmla="*/ 192 h 387"/>
                  <a:gd name="T14" fmla="*/ 518 w 556"/>
                  <a:gd name="T15" fmla="*/ 241 h 387"/>
                  <a:gd name="T16" fmla="*/ 489 w 556"/>
                  <a:gd name="T17" fmla="*/ 285 h 387"/>
                  <a:gd name="T18" fmla="*/ 451 w 556"/>
                  <a:gd name="T19" fmla="*/ 321 h 387"/>
                  <a:gd name="T20" fmla="*/ 408 w 556"/>
                  <a:gd name="T21" fmla="*/ 351 h 387"/>
                  <a:gd name="T22" fmla="*/ 358 w 556"/>
                  <a:gd name="T23" fmla="*/ 370 h 387"/>
                  <a:gd name="T24" fmla="*/ 305 w 556"/>
                  <a:gd name="T25" fmla="*/ 382 h 387"/>
                  <a:gd name="T26" fmla="*/ 250 w 556"/>
                  <a:gd name="T27" fmla="*/ 382 h 387"/>
                  <a:gd name="T28" fmla="*/ 197 w 556"/>
                  <a:gd name="T29" fmla="*/ 370 h 387"/>
                  <a:gd name="T30" fmla="*/ 148 w 556"/>
                  <a:gd name="T31" fmla="*/ 351 h 387"/>
                  <a:gd name="T32" fmla="*/ 104 w 556"/>
                  <a:gd name="T33" fmla="*/ 321 h 387"/>
                  <a:gd name="T34" fmla="*/ 66 w 556"/>
                  <a:gd name="T35" fmla="*/ 285 h 387"/>
                  <a:gd name="T36" fmla="*/ 38 w 556"/>
                  <a:gd name="T37" fmla="*/ 241 h 387"/>
                  <a:gd name="T38" fmla="*/ 17 w 556"/>
                  <a:gd name="T39" fmla="*/ 192 h 387"/>
                  <a:gd name="T40" fmla="*/ 6 w 556"/>
                  <a:gd name="T41" fmla="*/ 139 h 387"/>
                  <a:gd name="T42" fmla="*/ 6 w 556"/>
                  <a:gd name="T43" fmla="*/ 93 h 387"/>
                  <a:gd name="T44" fmla="*/ 9 w 556"/>
                  <a:gd name="T45" fmla="*/ 59 h 387"/>
                  <a:gd name="T46" fmla="*/ 9 w 556"/>
                  <a:gd name="T47" fmla="*/ 42 h 387"/>
                  <a:gd name="T48" fmla="*/ 4 w 556"/>
                  <a:gd name="T49" fmla="*/ 59 h 387"/>
                  <a:gd name="T50" fmla="*/ 0 w 556"/>
                  <a:gd name="T51" fmla="*/ 93 h 387"/>
                  <a:gd name="T52" fmla="*/ 2 w 556"/>
                  <a:gd name="T53" fmla="*/ 139 h 387"/>
                  <a:gd name="T54" fmla="*/ 11 w 556"/>
                  <a:gd name="T55" fmla="*/ 192 h 387"/>
                  <a:gd name="T56" fmla="*/ 34 w 556"/>
                  <a:gd name="T57" fmla="*/ 243 h 387"/>
                  <a:gd name="T58" fmla="*/ 63 w 556"/>
                  <a:gd name="T59" fmla="*/ 287 h 387"/>
                  <a:gd name="T60" fmla="*/ 100 w 556"/>
                  <a:gd name="T61" fmla="*/ 325 h 387"/>
                  <a:gd name="T62" fmla="*/ 146 w 556"/>
                  <a:gd name="T63" fmla="*/ 355 h 387"/>
                  <a:gd name="T64" fmla="*/ 195 w 556"/>
                  <a:gd name="T65" fmla="*/ 376 h 387"/>
                  <a:gd name="T66" fmla="*/ 248 w 556"/>
                  <a:gd name="T67" fmla="*/ 387 h 387"/>
                  <a:gd name="T68" fmla="*/ 305 w 556"/>
                  <a:gd name="T69" fmla="*/ 387 h 387"/>
                  <a:gd name="T70" fmla="*/ 360 w 556"/>
                  <a:gd name="T71" fmla="*/ 376 h 387"/>
                  <a:gd name="T72" fmla="*/ 410 w 556"/>
                  <a:gd name="T73" fmla="*/ 355 h 387"/>
                  <a:gd name="T74" fmla="*/ 455 w 556"/>
                  <a:gd name="T75" fmla="*/ 325 h 387"/>
                  <a:gd name="T76" fmla="*/ 491 w 556"/>
                  <a:gd name="T77" fmla="*/ 287 h 387"/>
                  <a:gd name="T78" fmla="*/ 522 w 556"/>
                  <a:gd name="T79" fmla="*/ 243 h 387"/>
                  <a:gd name="T80" fmla="*/ 542 w 556"/>
                  <a:gd name="T81" fmla="*/ 192 h 387"/>
                  <a:gd name="T82" fmla="*/ 554 w 556"/>
                  <a:gd name="T83" fmla="*/ 139 h 387"/>
                  <a:gd name="T84" fmla="*/ 541 w 556"/>
                  <a:gd name="T85" fmla="*/ 17 h 387"/>
                  <a:gd name="T86" fmla="*/ 533 w 556"/>
                  <a:gd name="T87" fmla="*/ 2 h 387"/>
                  <a:gd name="T88" fmla="*/ 527 w 556"/>
                  <a:gd name="T89" fmla="*/ 0 h 387"/>
                  <a:gd name="T90" fmla="*/ 531 w 556"/>
                  <a:gd name="T91" fmla="*/ 8 h 387"/>
                  <a:gd name="T92" fmla="*/ 539 w 556"/>
                  <a:gd name="T93" fmla="*/ 16 h 387"/>
                  <a:gd name="T94" fmla="*/ 541 w 556"/>
                  <a:gd name="T95" fmla="*/ 17 h 38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56"/>
                  <a:gd name="T145" fmla="*/ 0 h 387"/>
                  <a:gd name="T146" fmla="*/ 556 w 556"/>
                  <a:gd name="T147" fmla="*/ 387 h 38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" name="Freeform 645">
                <a:extLst>
                  <a:ext uri="{FF2B5EF4-FFF2-40B4-BE49-F238E27FC236}">
                    <a16:creationId xmlns:a16="http://schemas.microsoft.com/office/drawing/2014/main" id="{FE3492C7-D5F0-4DCC-8618-745451FA77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>
                  <a:gd name="T0" fmla="*/ 550 w 552"/>
                  <a:gd name="T1" fmla="*/ 92 h 387"/>
                  <a:gd name="T2" fmla="*/ 544 w 552"/>
                  <a:gd name="T3" fmla="*/ 52 h 387"/>
                  <a:gd name="T4" fmla="*/ 537 w 552"/>
                  <a:gd name="T5" fmla="*/ 29 h 387"/>
                  <a:gd name="T6" fmla="*/ 539 w 552"/>
                  <a:gd name="T7" fmla="*/ 46 h 387"/>
                  <a:gd name="T8" fmla="*/ 546 w 552"/>
                  <a:gd name="T9" fmla="*/ 90 h 387"/>
                  <a:gd name="T10" fmla="*/ 544 w 552"/>
                  <a:gd name="T11" fmla="*/ 139 h 387"/>
                  <a:gd name="T12" fmla="*/ 535 w 552"/>
                  <a:gd name="T13" fmla="*/ 192 h 387"/>
                  <a:gd name="T14" fmla="*/ 514 w 552"/>
                  <a:gd name="T15" fmla="*/ 241 h 387"/>
                  <a:gd name="T16" fmla="*/ 485 w 552"/>
                  <a:gd name="T17" fmla="*/ 285 h 387"/>
                  <a:gd name="T18" fmla="*/ 448 w 552"/>
                  <a:gd name="T19" fmla="*/ 321 h 387"/>
                  <a:gd name="T20" fmla="*/ 404 w 552"/>
                  <a:gd name="T21" fmla="*/ 351 h 387"/>
                  <a:gd name="T22" fmla="*/ 356 w 552"/>
                  <a:gd name="T23" fmla="*/ 370 h 387"/>
                  <a:gd name="T24" fmla="*/ 303 w 552"/>
                  <a:gd name="T25" fmla="*/ 382 h 387"/>
                  <a:gd name="T26" fmla="*/ 248 w 552"/>
                  <a:gd name="T27" fmla="*/ 382 h 387"/>
                  <a:gd name="T28" fmla="*/ 195 w 552"/>
                  <a:gd name="T29" fmla="*/ 370 h 387"/>
                  <a:gd name="T30" fmla="*/ 146 w 552"/>
                  <a:gd name="T31" fmla="*/ 351 h 387"/>
                  <a:gd name="T32" fmla="*/ 102 w 552"/>
                  <a:gd name="T33" fmla="*/ 321 h 387"/>
                  <a:gd name="T34" fmla="*/ 66 w 552"/>
                  <a:gd name="T35" fmla="*/ 285 h 387"/>
                  <a:gd name="T36" fmla="*/ 38 w 552"/>
                  <a:gd name="T37" fmla="*/ 241 h 387"/>
                  <a:gd name="T38" fmla="*/ 17 w 552"/>
                  <a:gd name="T39" fmla="*/ 192 h 387"/>
                  <a:gd name="T40" fmla="*/ 6 w 552"/>
                  <a:gd name="T41" fmla="*/ 139 h 387"/>
                  <a:gd name="T42" fmla="*/ 6 w 552"/>
                  <a:gd name="T43" fmla="*/ 95 h 387"/>
                  <a:gd name="T44" fmla="*/ 9 w 552"/>
                  <a:gd name="T45" fmla="*/ 63 h 387"/>
                  <a:gd name="T46" fmla="*/ 11 w 552"/>
                  <a:gd name="T47" fmla="*/ 46 h 387"/>
                  <a:gd name="T48" fmla="*/ 6 w 552"/>
                  <a:gd name="T49" fmla="*/ 61 h 387"/>
                  <a:gd name="T50" fmla="*/ 0 w 552"/>
                  <a:gd name="T51" fmla="*/ 95 h 387"/>
                  <a:gd name="T52" fmla="*/ 2 w 552"/>
                  <a:gd name="T53" fmla="*/ 141 h 387"/>
                  <a:gd name="T54" fmla="*/ 13 w 552"/>
                  <a:gd name="T55" fmla="*/ 194 h 387"/>
                  <a:gd name="T56" fmla="*/ 34 w 552"/>
                  <a:gd name="T57" fmla="*/ 243 h 387"/>
                  <a:gd name="T58" fmla="*/ 62 w 552"/>
                  <a:gd name="T59" fmla="*/ 287 h 387"/>
                  <a:gd name="T60" fmla="*/ 100 w 552"/>
                  <a:gd name="T61" fmla="*/ 325 h 387"/>
                  <a:gd name="T62" fmla="*/ 144 w 552"/>
                  <a:gd name="T63" fmla="*/ 355 h 387"/>
                  <a:gd name="T64" fmla="*/ 193 w 552"/>
                  <a:gd name="T65" fmla="*/ 376 h 387"/>
                  <a:gd name="T66" fmla="*/ 248 w 552"/>
                  <a:gd name="T67" fmla="*/ 385 h 387"/>
                  <a:gd name="T68" fmla="*/ 303 w 552"/>
                  <a:gd name="T69" fmla="*/ 385 h 387"/>
                  <a:gd name="T70" fmla="*/ 358 w 552"/>
                  <a:gd name="T71" fmla="*/ 376 h 387"/>
                  <a:gd name="T72" fmla="*/ 408 w 552"/>
                  <a:gd name="T73" fmla="*/ 355 h 387"/>
                  <a:gd name="T74" fmla="*/ 451 w 552"/>
                  <a:gd name="T75" fmla="*/ 325 h 387"/>
                  <a:gd name="T76" fmla="*/ 487 w 552"/>
                  <a:gd name="T77" fmla="*/ 287 h 387"/>
                  <a:gd name="T78" fmla="*/ 518 w 552"/>
                  <a:gd name="T79" fmla="*/ 243 h 387"/>
                  <a:gd name="T80" fmla="*/ 539 w 552"/>
                  <a:gd name="T81" fmla="*/ 194 h 387"/>
                  <a:gd name="T82" fmla="*/ 550 w 552"/>
                  <a:gd name="T83" fmla="*/ 141 h 387"/>
                  <a:gd name="T84" fmla="*/ 533 w 552"/>
                  <a:gd name="T85" fmla="*/ 16 h 387"/>
                  <a:gd name="T86" fmla="*/ 529 w 552"/>
                  <a:gd name="T87" fmla="*/ 2 h 387"/>
                  <a:gd name="T88" fmla="*/ 523 w 552"/>
                  <a:gd name="T89" fmla="*/ 0 h 387"/>
                  <a:gd name="T90" fmla="*/ 523 w 552"/>
                  <a:gd name="T91" fmla="*/ 4 h 387"/>
                  <a:gd name="T92" fmla="*/ 533 w 552"/>
                  <a:gd name="T93" fmla="*/ 16 h 38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52"/>
                  <a:gd name="T142" fmla="*/ 0 h 387"/>
                  <a:gd name="T143" fmla="*/ 552 w 552"/>
                  <a:gd name="T144" fmla="*/ 387 h 38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" name="Freeform 646">
                <a:extLst>
                  <a:ext uri="{FF2B5EF4-FFF2-40B4-BE49-F238E27FC236}">
                    <a16:creationId xmlns:a16="http://schemas.microsoft.com/office/drawing/2014/main" id="{A93F2C3A-7967-4617-94C8-CB5455E1F3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>
                  <a:gd name="T0" fmla="*/ 546 w 546"/>
                  <a:gd name="T1" fmla="*/ 92 h 385"/>
                  <a:gd name="T2" fmla="*/ 540 w 546"/>
                  <a:gd name="T3" fmla="*/ 50 h 385"/>
                  <a:gd name="T4" fmla="*/ 531 w 546"/>
                  <a:gd name="T5" fmla="*/ 25 h 385"/>
                  <a:gd name="T6" fmla="*/ 533 w 546"/>
                  <a:gd name="T7" fmla="*/ 44 h 385"/>
                  <a:gd name="T8" fmla="*/ 540 w 546"/>
                  <a:gd name="T9" fmla="*/ 88 h 385"/>
                  <a:gd name="T10" fmla="*/ 540 w 546"/>
                  <a:gd name="T11" fmla="*/ 139 h 385"/>
                  <a:gd name="T12" fmla="*/ 531 w 546"/>
                  <a:gd name="T13" fmla="*/ 192 h 385"/>
                  <a:gd name="T14" fmla="*/ 510 w 546"/>
                  <a:gd name="T15" fmla="*/ 239 h 385"/>
                  <a:gd name="T16" fmla="*/ 482 w 546"/>
                  <a:gd name="T17" fmla="*/ 283 h 385"/>
                  <a:gd name="T18" fmla="*/ 444 w 546"/>
                  <a:gd name="T19" fmla="*/ 319 h 385"/>
                  <a:gd name="T20" fmla="*/ 402 w 546"/>
                  <a:gd name="T21" fmla="*/ 347 h 385"/>
                  <a:gd name="T22" fmla="*/ 353 w 546"/>
                  <a:gd name="T23" fmla="*/ 368 h 385"/>
                  <a:gd name="T24" fmla="*/ 301 w 546"/>
                  <a:gd name="T25" fmla="*/ 380 h 385"/>
                  <a:gd name="T26" fmla="*/ 246 w 546"/>
                  <a:gd name="T27" fmla="*/ 380 h 385"/>
                  <a:gd name="T28" fmla="*/ 193 w 546"/>
                  <a:gd name="T29" fmla="*/ 368 h 385"/>
                  <a:gd name="T30" fmla="*/ 146 w 546"/>
                  <a:gd name="T31" fmla="*/ 347 h 385"/>
                  <a:gd name="T32" fmla="*/ 102 w 546"/>
                  <a:gd name="T33" fmla="*/ 319 h 385"/>
                  <a:gd name="T34" fmla="*/ 66 w 546"/>
                  <a:gd name="T35" fmla="*/ 283 h 385"/>
                  <a:gd name="T36" fmla="*/ 38 w 546"/>
                  <a:gd name="T37" fmla="*/ 239 h 385"/>
                  <a:gd name="T38" fmla="*/ 17 w 546"/>
                  <a:gd name="T39" fmla="*/ 192 h 385"/>
                  <a:gd name="T40" fmla="*/ 5 w 546"/>
                  <a:gd name="T41" fmla="*/ 139 h 385"/>
                  <a:gd name="T42" fmla="*/ 5 w 546"/>
                  <a:gd name="T43" fmla="*/ 95 h 385"/>
                  <a:gd name="T44" fmla="*/ 9 w 546"/>
                  <a:gd name="T45" fmla="*/ 63 h 385"/>
                  <a:gd name="T46" fmla="*/ 11 w 546"/>
                  <a:gd name="T47" fmla="*/ 48 h 385"/>
                  <a:gd name="T48" fmla="*/ 5 w 546"/>
                  <a:gd name="T49" fmla="*/ 61 h 385"/>
                  <a:gd name="T50" fmla="*/ 2 w 546"/>
                  <a:gd name="T51" fmla="*/ 95 h 385"/>
                  <a:gd name="T52" fmla="*/ 2 w 546"/>
                  <a:gd name="T53" fmla="*/ 141 h 385"/>
                  <a:gd name="T54" fmla="*/ 13 w 546"/>
                  <a:gd name="T55" fmla="*/ 194 h 385"/>
                  <a:gd name="T56" fmla="*/ 34 w 546"/>
                  <a:gd name="T57" fmla="*/ 243 h 385"/>
                  <a:gd name="T58" fmla="*/ 62 w 546"/>
                  <a:gd name="T59" fmla="*/ 287 h 385"/>
                  <a:gd name="T60" fmla="*/ 100 w 546"/>
                  <a:gd name="T61" fmla="*/ 323 h 385"/>
                  <a:gd name="T62" fmla="*/ 144 w 546"/>
                  <a:gd name="T63" fmla="*/ 353 h 385"/>
                  <a:gd name="T64" fmla="*/ 193 w 546"/>
                  <a:gd name="T65" fmla="*/ 372 h 385"/>
                  <a:gd name="T66" fmla="*/ 246 w 546"/>
                  <a:gd name="T67" fmla="*/ 384 h 385"/>
                  <a:gd name="T68" fmla="*/ 301 w 546"/>
                  <a:gd name="T69" fmla="*/ 384 h 385"/>
                  <a:gd name="T70" fmla="*/ 354 w 546"/>
                  <a:gd name="T71" fmla="*/ 372 h 385"/>
                  <a:gd name="T72" fmla="*/ 404 w 546"/>
                  <a:gd name="T73" fmla="*/ 353 h 385"/>
                  <a:gd name="T74" fmla="*/ 447 w 546"/>
                  <a:gd name="T75" fmla="*/ 323 h 385"/>
                  <a:gd name="T76" fmla="*/ 485 w 546"/>
                  <a:gd name="T77" fmla="*/ 287 h 385"/>
                  <a:gd name="T78" fmla="*/ 514 w 546"/>
                  <a:gd name="T79" fmla="*/ 243 h 385"/>
                  <a:gd name="T80" fmla="*/ 535 w 546"/>
                  <a:gd name="T81" fmla="*/ 194 h 385"/>
                  <a:gd name="T82" fmla="*/ 546 w 546"/>
                  <a:gd name="T83" fmla="*/ 141 h 385"/>
                  <a:gd name="T84" fmla="*/ 527 w 546"/>
                  <a:gd name="T85" fmla="*/ 10 h 385"/>
                  <a:gd name="T86" fmla="*/ 523 w 546"/>
                  <a:gd name="T87" fmla="*/ 2 h 385"/>
                  <a:gd name="T88" fmla="*/ 519 w 546"/>
                  <a:gd name="T89" fmla="*/ 0 h 385"/>
                  <a:gd name="T90" fmla="*/ 527 w 546"/>
                  <a:gd name="T91" fmla="*/ 10 h 38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46"/>
                  <a:gd name="T139" fmla="*/ 0 h 385"/>
                  <a:gd name="T140" fmla="*/ 546 w 546"/>
                  <a:gd name="T141" fmla="*/ 385 h 38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" name="Freeform 647">
                <a:extLst>
                  <a:ext uri="{FF2B5EF4-FFF2-40B4-BE49-F238E27FC236}">
                    <a16:creationId xmlns:a16="http://schemas.microsoft.com/office/drawing/2014/main" id="{2150EFF6-B908-453F-9DD2-7E13A7D76D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>
                  <a:gd name="T0" fmla="*/ 542 w 542"/>
                  <a:gd name="T1" fmla="*/ 90 h 384"/>
                  <a:gd name="T2" fmla="*/ 535 w 542"/>
                  <a:gd name="T3" fmla="*/ 46 h 384"/>
                  <a:gd name="T4" fmla="*/ 525 w 542"/>
                  <a:gd name="T5" fmla="*/ 21 h 384"/>
                  <a:gd name="T6" fmla="*/ 529 w 542"/>
                  <a:gd name="T7" fmla="*/ 40 h 384"/>
                  <a:gd name="T8" fmla="*/ 536 w 542"/>
                  <a:gd name="T9" fmla="*/ 88 h 384"/>
                  <a:gd name="T10" fmla="*/ 536 w 542"/>
                  <a:gd name="T11" fmla="*/ 139 h 384"/>
                  <a:gd name="T12" fmla="*/ 525 w 542"/>
                  <a:gd name="T13" fmla="*/ 192 h 384"/>
                  <a:gd name="T14" fmla="*/ 506 w 542"/>
                  <a:gd name="T15" fmla="*/ 239 h 384"/>
                  <a:gd name="T16" fmla="*/ 478 w 542"/>
                  <a:gd name="T17" fmla="*/ 281 h 384"/>
                  <a:gd name="T18" fmla="*/ 442 w 542"/>
                  <a:gd name="T19" fmla="*/ 317 h 384"/>
                  <a:gd name="T20" fmla="*/ 398 w 542"/>
                  <a:gd name="T21" fmla="*/ 346 h 384"/>
                  <a:gd name="T22" fmla="*/ 351 w 542"/>
                  <a:gd name="T23" fmla="*/ 366 h 384"/>
                  <a:gd name="T24" fmla="*/ 299 w 542"/>
                  <a:gd name="T25" fmla="*/ 378 h 384"/>
                  <a:gd name="T26" fmla="*/ 244 w 542"/>
                  <a:gd name="T27" fmla="*/ 378 h 384"/>
                  <a:gd name="T28" fmla="*/ 193 w 542"/>
                  <a:gd name="T29" fmla="*/ 366 h 384"/>
                  <a:gd name="T30" fmla="*/ 144 w 542"/>
                  <a:gd name="T31" fmla="*/ 346 h 384"/>
                  <a:gd name="T32" fmla="*/ 102 w 542"/>
                  <a:gd name="T33" fmla="*/ 317 h 384"/>
                  <a:gd name="T34" fmla="*/ 66 w 542"/>
                  <a:gd name="T35" fmla="*/ 281 h 384"/>
                  <a:gd name="T36" fmla="*/ 38 w 542"/>
                  <a:gd name="T37" fmla="*/ 239 h 384"/>
                  <a:gd name="T38" fmla="*/ 17 w 542"/>
                  <a:gd name="T39" fmla="*/ 192 h 384"/>
                  <a:gd name="T40" fmla="*/ 7 w 542"/>
                  <a:gd name="T41" fmla="*/ 139 h 384"/>
                  <a:gd name="T42" fmla="*/ 5 w 542"/>
                  <a:gd name="T43" fmla="*/ 95 h 384"/>
                  <a:gd name="T44" fmla="*/ 9 w 542"/>
                  <a:gd name="T45" fmla="*/ 65 h 384"/>
                  <a:gd name="T46" fmla="*/ 11 w 542"/>
                  <a:gd name="T47" fmla="*/ 48 h 384"/>
                  <a:gd name="T48" fmla="*/ 5 w 542"/>
                  <a:gd name="T49" fmla="*/ 63 h 384"/>
                  <a:gd name="T50" fmla="*/ 2 w 542"/>
                  <a:gd name="T51" fmla="*/ 95 h 384"/>
                  <a:gd name="T52" fmla="*/ 2 w 542"/>
                  <a:gd name="T53" fmla="*/ 139 h 384"/>
                  <a:gd name="T54" fmla="*/ 13 w 542"/>
                  <a:gd name="T55" fmla="*/ 192 h 384"/>
                  <a:gd name="T56" fmla="*/ 34 w 542"/>
                  <a:gd name="T57" fmla="*/ 241 h 384"/>
                  <a:gd name="T58" fmla="*/ 62 w 542"/>
                  <a:gd name="T59" fmla="*/ 285 h 384"/>
                  <a:gd name="T60" fmla="*/ 98 w 542"/>
                  <a:gd name="T61" fmla="*/ 321 h 384"/>
                  <a:gd name="T62" fmla="*/ 142 w 542"/>
                  <a:gd name="T63" fmla="*/ 351 h 384"/>
                  <a:gd name="T64" fmla="*/ 191 w 542"/>
                  <a:gd name="T65" fmla="*/ 370 h 384"/>
                  <a:gd name="T66" fmla="*/ 244 w 542"/>
                  <a:gd name="T67" fmla="*/ 382 h 384"/>
                  <a:gd name="T68" fmla="*/ 299 w 542"/>
                  <a:gd name="T69" fmla="*/ 382 h 384"/>
                  <a:gd name="T70" fmla="*/ 352 w 542"/>
                  <a:gd name="T71" fmla="*/ 370 h 384"/>
                  <a:gd name="T72" fmla="*/ 400 w 542"/>
                  <a:gd name="T73" fmla="*/ 351 h 384"/>
                  <a:gd name="T74" fmla="*/ 444 w 542"/>
                  <a:gd name="T75" fmla="*/ 321 h 384"/>
                  <a:gd name="T76" fmla="*/ 481 w 542"/>
                  <a:gd name="T77" fmla="*/ 285 h 384"/>
                  <a:gd name="T78" fmla="*/ 510 w 542"/>
                  <a:gd name="T79" fmla="*/ 241 h 384"/>
                  <a:gd name="T80" fmla="*/ 531 w 542"/>
                  <a:gd name="T81" fmla="*/ 192 h 384"/>
                  <a:gd name="T82" fmla="*/ 540 w 542"/>
                  <a:gd name="T83" fmla="*/ 139 h 384"/>
                  <a:gd name="T84" fmla="*/ 519 w 542"/>
                  <a:gd name="T85" fmla="*/ 4 h 384"/>
                  <a:gd name="T86" fmla="*/ 519 w 542"/>
                  <a:gd name="T87" fmla="*/ 0 h 384"/>
                  <a:gd name="T88" fmla="*/ 517 w 542"/>
                  <a:gd name="T89" fmla="*/ 0 h 384"/>
                  <a:gd name="T90" fmla="*/ 519 w 542"/>
                  <a:gd name="T91" fmla="*/ 4 h 38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42"/>
                  <a:gd name="T139" fmla="*/ 0 h 384"/>
                  <a:gd name="T140" fmla="*/ 542 w 542"/>
                  <a:gd name="T141" fmla="*/ 384 h 38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" name="Freeform 648">
                <a:extLst>
                  <a:ext uri="{FF2B5EF4-FFF2-40B4-BE49-F238E27FC236}">
                    <a16:creationId xmlns:a16="http://schemas.microsoft.com/office/drawing/2014/main" id="{99A9A32D-08E0-4951-A766-5D185DC48C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>
                  <a:gd name="T0" fmla="*/ 535 w 537"/>
                  <a:gd name="T1" fmla="*/ 74 h 368"/>
                  <a:gd name="T2" fmla="*/ 528 w 537"/>
                  <a:gd name="T3" fmla="*/ 30 h 368"/>
                  <a:gd name="T4" fmla="*/ 518 w 537"/>
                  <a:gd name="T5" fmla="*/ 4 h 368"/>
                  <a:gd name="T6" fmla="*/ 522 w 537"/>
                  <a:gd name="T7" fmla="*/ 23 h 368"/>
                  <a:gd name="T8" fmla="*/ 532 w 537"/>
                  <a:gd name="T9" fmla="*/ 72 h 368"/>
                  <a:gd name="T10" fmla="*/ 532 w 537"/>
                  <a:gd name="T11" fmla="*/ 125 h 368"/>
                  <a:gd name="T12" fmla="*/ 520 w 537"/>
                  <a:gd name="T13" fmla="*/ 176 h 368"/>
                  <a:gd name="T14" fmla="*/ 501 w 537"/>
                  <a:gd name="T15" fmla="*/ 224 h 368"/>
                  <a:gd name="T16" fmla="*/ 473 w 537"/>
                  <a:gd name="T17" fmla="*/ 265 h 368"/>
                  <a:gd name="T18" fmla="*/ 437 w 537"/>
                  <a:gd name="T19" fmla="*/ 301 h 368"/>
                  <a:gd name="T20" fmla="*/ 395 w 537"/>
                  <a:gd name="T21" fmla="*/ 330 h 368"/>
                  <a:gd name="T22" fmla="*/ 348 w 537"/>
                  <a:gd name="T23" fmla="*/ 351 h 368"/>
                  <a:gd name="T24" fmla="*/ 296 w 537"/>
                  <a:gd name="T25" fmla="*/ 360 h 368"/>
                  <a:gd name="T26" fmla="*/ 241 w 537"/>
                  <a:gd name="T27" fmla="*/ 360 h 368"/>
                  <a:gd name="T28" fmla="*/ 190 w 537"/>
                  <a:gd name="T29" fmla="*/ 351 h 368"/>
                  <a:gd name="T30" fmla="*/ 143 w 537"/>
                  <a:gd name="T31" fmla="*/ 330 h 368"/>
                  <a:gd name="T32" fmla="*/ 101 w 537"/>
                  <a:gd name="T33" fmla="*/ 301 h 368"/>
                  <a:gd name="T34" fmla="*/ 65 w 537"/>
                  <a:gd name="T35" fmla="*/ 265 h 368"/>
                  <a:gd name="T36" fmla="*/ 36 w 537"/>
                  <a:gd name="T37" fmla="*/ 224 h 368"/>
                  <a:gd name="T38" fmla="*/ 16 w 537"/>
                  <a:gd name="T39" fmla="*/ 176 h 368"/>
                  <a:gd name="T40" fmla="*/ 6 w 537"/>
                  <a:gd name="T41" fmla="*/ 125 h 368"/>
                  <a:gd name="T42" fmla="*/ 4 w 537"/>
                  <a:gd name="T43" fmla="*/ 81 h 368"/>
                  <a:gd name="T44" fmla="*/ 8 w 537"/>
                  <a:gd name="T45" fmla="*/ 51 h 368"/>
                  <a:gd name="T46" fmla="*/ 10 w 537"/>
                  <a:gd name="T47" fmla="*/ 36 h 368"/>
                  <a:gd name="T48" fmla="*/ 4 w 537"/>
                  <a:gd name="T49" fmla="*/ 49 h 368"/>
                  <a:gd name="T50" fmla="*/ 0 w 537"/>
                  <a:gd name="T51" fmla="*/ 81 h 368"/>
                  <a:gd name="T52" fmla="*/ 0 w 537"/>
                  <a:gd name="T53" fmla="*/ 125 h 368"/>
                  <a:gd name="T54" fmla="*/ 12 w 537"/>
                  <a:gd name="T55" fmla="*/ 178 h 368"/>
                  <a:gd name="T56" fmla="*/ 33 w 537"/>
                  <a:gd name="T57" fmla="*/ 225 h 368"/>
                  <a:gd name="T58" fmla="*/ 61 w 537"/>
                  <a:gd name="T59" fmla="*/ 269 h 368"/>
                  <a:gd name="T60" fmla="*/ 97 w 537"/>
                  <a:gd name="T61" fmla="*/ 305 h 368"/>
                  <a:gd name="T62" fmla="*/ 141 w 537"/>
                  <a:gd name="T63" fmla="*/ 333 h 368"/>
                  <a:gd name="T64" fmla="*/ 188 w 537"/>
                  <a:gd name="T65" fmla="*/ 354 h 368"/>
                  <a:gd name="T66" fmla="*/ 241 w 537"/>
                  <a:gd name="T67" fmla="*/ 366 h 368"/>
                  <a:gd name="T68" fmla="*/ 296 w 537"/>
                  <a:gd name="T69" fmla="*/ 366 h 368"/>
                  <a:gd name="T70" fmla="*/ 348 w 537"/>
                  <a:gd name="T71" fmla="*/ 354 h 368"/>
                  <a:gd name="T72" fmla="*/ 397 w 537"/>
                  <a:gd name="T73" fmla="*/ 333 h 368"/>
                  <a:gd name="T74" fmla="*/ 439 w 537"/>
                  <a:gd name="T75" fmla="*/ 305 h 368"/>
                  <a:gd name="T76" fmla="*/ 477 w 537"/>
                  <a:gd name="T77" fmla="*/ 269 h 368"/>
                  <a:gd name="T78" fmla="*/ 505 w 537"/>
                  <a:gd name="T79" fmla="*/ 225 h 368"/>
                  <a:gd name="T80" fmla="*/ 526 w 537"/>
                  <a:gd name="T81" fmla="*/ 178 h 368"/>
                  <a:gd name="T82" fmla="*/ 535 w 537"/>
                  <a:gd name="T83" fmla="*/ 125 h 36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37"/>
                  <a:gd name="T127" fmla="*/ 0 h 368"/>
                  <a:gd name="T128" fmla="*/ 537 w 537"/>
                  <a:gd name="T129" fmla="*/ 368 h 36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" name="Freeform 649">
                <a:extLst>
                  <a:ext uri="{FF2B5EF4-FFF2-40B4-BE49-F238E27FC236}">
                    <a16:creationId xmlns:a16="http://schemas.microsoft.com/office/drawing/2014/main" id="{E95DBDC7-BFC2-4F7B-A99D-5F1B521B4E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>
                  <a:gd name="T0" fmla="*/ 531 w 533"/>
                  <a:gd name="T1" fmla="*/ 78 h 368"/>
                  <a:gd name="T2" fmla="*/ 524 w 533"/>
                  <a:gd name="T3" fmla="*/ 30 h 368"/>
                  <a:gd name="T4" fmla="*/ 512 w 533"/>
                  <a:gd name="T5" fmla="*/ 4 h 368"/>
                  <a:gd name="T6" fmla="*/ 516 w 533"/>
                  <a:gd name="T7" fmla="*/ 25 h 368"/>
                  <a:gd name="T8" fmla="*/ 528 w 533"/>
                  <a:gd name="T9" fmla="*/ 76 h 368"/>
                  <a:gd name="T10" fmla="*/ 528 w 533"/>
                  <a:gd name="T11" fmla="*/ 129 h 368"/>
                  <a:gd name="T12" fmla="*/ 516 w 533"/>
                  <a:gd name="T13" fmla="*/ 180 h 368"/>
                  <a:gd name="T14" fmla="*/ 497 w 533"/>
                  <a:gd name="T15" fmla="*/ 228 h 368"/>
                  <a:gd name="T16" fmla="*/ 469 w 533"/>
                  <a:gd name="T17" fmla="*/ 269 h 368"/>
                  <a:gd name="T18" fmla="*/ 433 w 533"/>
                  <a:gd name="T19" fmla="*/ 303 h 368"/>
                  <a:gd name="T20" fmla="*/ 391 w 533"/>
                  <a:gd name="T21" fmla="*/ 332 h 368"/>
                  <a:gd name="T22" fmla="*/ 344 w 533"/>
                  <a:gd name="T23" fmla="*/ 353 h 368"/>
                  <a:gd name="T24" fmla="*/ 292 w 533"/>
                  <a:gd name="T25" fmla="*/ 362 h 368"/>
                  <a:gd name="T26" fmla="*/ 239 w 533"/>
                  <a:gd name="T27" fmla="*/ 362 h 368"/>
                  <a:gd name="T28" fmla="*/ 188 w 533"/>
                  <a:gd name="T29" fmla="*/ 353 h 368"/>
                  <a:gd name="T30" fmla="*/ 143 w 533"/>
                  <a:gd name="T31" fmla="*/ 332 h 368"/>
                  <a:gd name="T32" fmla="*/ 101 w 533"/>
                  <a:gd name="T33" fmla="*/ 303 h 368"/>
                  <a:gd name="T34" fmla="*/ 65 w 533"/>
                  <a:gd name="T35" fmla="*/ 269 h 368"/>
                  <a:gd name="T36" fmla="*/ 36 w 533"/>
                  <a:gd name="T37" fmla="*/ 228 h 368"/>
                  <a:gd name="T38" fmla="*/ 17 w 533"/>
                  <a:gd name="T39" fmla="*/ 180 h 368"/>
                  <a:gd name="T40" fmla="*/ 6 w 533"/>
                  <a:gd name="T41" fmla="*/ 129 h 368"/>
                  <a:gd name="T42" fmla="*/ 6 w 533"/>
                  <a:gd name="T43" fmla="*/ 87 h 368"/>
                  <a:gd name="T44" fmla="*/ 8 w 533"/>
                  <a:gd name="T45" fmla="*/ 55 h 368"/>
                  <a:gd name="T46" fmla="*/ 10 w 533"/>
                  <a:gd name="T47" fmla="*/ 40 h 368"/>
                  <a:gd name="T48" fmla="*/ 4 w 533"/>
                  <a:gd name="T49" fmla="*/ 55 h 368"/>
                  <a:gd name="T50" fmla="*/ 0 w 533"/>
                  <a:gd name="T51" fmla="*/ 85 h 368"/>
                  <a:gd name="T52" fmla="*/ 2 w 533"/>
                  <a:gd name="T53" fmla="*/ 129 h 368"/>
                  <a:gd name="T54" fmla="*/ 12 w 533"/>
                  <a:gd name="T55" fmla="*/ 182 h 368"/>
                  <a:gd name="T56" fmla="*/ 33 w 533"/>
                  <a:gd name="T57" fmla="*/ 229 h 368"/>
                  <a:gd name="T58" fmla="*/ 61 w 533"/>
                  <a:gd name="T59" fmla="*/ 271 h 368"/>
                  <a:gd name="T60" fmla="*/ 97 w 533"/>
                  <a:gd name="T61" fmla="*/ 307 h 368"/>
                  <a:gd name="T62" fmla="*/ 139 w 533"/>
                  <a:gd name="T63" fmla="*/ 336 h 368"/>
                  <a:gd name="T64" fmla="*/ 188 w 533"/>
                  <a:gd name="T65" fmla="*/ 356 h 368"/>
                  <a:gd name="T66" fmla="*/ 239 w 533"/>
                  <a:gd name="T67" fmla="*/ 368 h 368"/>
                  <a:gd name="T68" fmla="*/ 294 w 533"/>
                  <a:gd name="T69" fmla="*/ 368 h 368"/>
                  <a:gd name="T70" fmla="*/ 346 w 533"/>
                  <a:gd name="T71" fmla="*/ 356 h 368"/>
                  <a:gd name="T72" fmla="*/ 393 w 533"/>
                  <a:gd name="T73" fmla="*/ 336 h 368"/>
                  <a:gd name="T74" fmla="*/ 437 w 533"/>
                  <a:gd name="T75" fmla="*/ 307 h 368"/>
                  <a:gd name="T76" fmla="*/ 473 w 533"/>
                  <a:gd name="T77" fmla="*/ 271 h 368"/>
                  <a:gd name="T78" fmla="*/ 501 w 533"/>
                  <a:gd name="T79" fmla="*/ 229 h 368"/>
                  <a:gd name="T80" fmla="*/ 520 w 533"/>
                  <a:gd name="T81" fmla="*/ 182 h 368"/>
                  <a:gd name="T82" fmla="*/ 531 w 533"/>
                  <a:gd name="T83" fmla="*/ 129 h 36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33"/>
                  <a:gd name="T127" fmla="*/ 0 h 368"/>
                  <a:gd name="T128" fmla="*/ 533 w 533"/>
                  <a:gd name="T129" fmla="*/ 368 h 36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" name="Freeform 650">
                <a:extLst>
                  <a:ext uri="{FF2B5EF4-FFF2-40B4-BE49-F238E27FC236}">
                    <a16:creationId xmlns:a16="http://schemas.microsoft.com/office/drawing/2014/main" id="{5426FE42-CE6E-41E0-9BC3-E0D685E07A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>
                  <a:gd name="T0" fmla="*/ 528 w 529"/>
                  <a:gd name="T1" fmla="*/ 80 h 370"/>
                  <a:gd name="T2" fmla="*/ 518 w 529"/>
                  <a:gd name="T3" fmla="*/ 31 h 370"/>
                  <a:gd name="T4" fmla="*/ 507 w 529"/>
                  <a:gd name="T5" fmla="*/ 4 h 370"/>
                  <a:gd name="T6" fmla="*/ 510 w 529"/>
                  <a:gd name="T7" fmla="*/ 25 h 370"/>
                  <a:gd name="T8" fmla="*/ 522 w 529"/>
                  <a:gd name="T9" fmla="*/ 78 h 370"/>
                  <a:gd name="T10" fmla="*/ 522 w 529"/>
                  <a:gd name="T11" fmla="*/ 133 h 370"/>
                  <a:gd name="T12" fmla="*/ 512 w 529"/>
                  <a:gd name="T13" fmla="*/ 184 h 370"/>
                  <a:gd name="T14" fmla="*/ 493 w 529"/>
                  <a:gd name="T15" fmla="*/ 230 h 370"/>
                  <a:gd name="T16" fmla="*/ 465 w 529"/>
                  <a:gd name="T17" fmla="*/ 271 h 370"/>
                  <a:gd name="T18" fmla="*/ 429 w 529"/>
                  <a:gd name="T19" fmla="*/ 305 h 370"/>
                  <a:gd name="T20" fmla="*/ 389 w 529"/>
                  <a:gd name="T21" fmla="*/ 334 h 370"/>
                  <a:gd name="T22" fmla="*/ 342 w 529"/>
                  <a:gd name="T23" fmla="*/ 355 h 370"/>
                  <a:gd name="T24" fmla="*/ 290 w 529"/>
                  <a:gd name="T25" fmla="*/ 364 h 370"/>
                  <a:gd name="T26" fmla="*/ 237 w 529"/>
                  <a:gd name="T27" fmla="*/ 364 h 370"/>
                  <a:gd name="T28" fmla="*/ 188 w 529"/>
                  <a:gd name="T29" fmla="*/ 355 h 370"/>
                  <a:gd name="T30" fmla="*/ 141 w 529"/>
                  <a:gd name="T31" fmla="*/ 334 h 370"/>
                  <a:gd name="T32" fmla="*/ 99 w 529"/>
                  <a:gd name="T33" fmla="*/ 305 h 370"/>
                  <a:gd name="T34" fmla="*/ 65 w 529"/>
                  <a:gd name="T35" fmla="*/ 271 h 370"/>
                  <a:gd name="T36" fmla="*/ 36 w 529"/>
                  <a:gd name="T37" fmla="*/ 230 h 370"/>
                  <a:gd name="T38" fmla="*/ 17 w 529"/>
                  <a:gd name="T39" fmla="*/ 184 h 370"/>
                  <a:gd name="T40" fmla="*/ 6 w 529"/>
                  <a:gd name="T41" fmla="*/ 133 h 370"/>
                  <a:gd name="T42" fmla="*/ 6 w 529"/>
                  <a:gd name="T43" fmla="*/ 91 h 370"/>
                  <a:gd name="T44" fmla="*/ 10 w 529"/>
                  <a:gd name="T45" fmla="*/ 61 h 370"/>
                  <a:gd name="T46" fmla="*/ 10 w 529"/>
                  <a:gd name="T47" fmla="*/ 46 h 370"/>
                  <a:gd name="T48" fmla="*/ 4 w 529"/>
                  <a:gd name="T49" fmla="*/ 59 h 370"/>
                  <a:gd name="T50" fmla="*/ 0 w 529"/>
                  <a:gd name="T51" fmla="*/ 89 h 370"/>
                  <a:gd name="T52" fmla="*/ 2 w 529"/>
                  <a:gd name="T53" fmla="*/ 133 h 370"/>
                  <a:gd name="T54" fmla="*/ 12 w 529"/>
                  <a:gd name="T55" fmla="*/ 184 h 370"/>
                  <a:gd name="T56" fmla="*/ 32 w 529"/>
                  <a:gd name="T57" fmla="*/ 232 h 370"/>
                  <a:gd name="T58" fmla="*/ 61 w 529"/>
                  <a:gd name="T59" fmla="*/ 273 h 370"/>
                  <a:gd name="T60" fmla="*/ 97 w 529"/>
                  <a:gd name="T61" fmla="*/ 309 h 370"/>
                  <a:gd name="T62" fmla="*/ 139 w 529"/>
                  <a:gd name="T63" fmla="*/ 338 h 370"/>
                  <a:gd name="T64" fmla="*/ 186 w 529"/>
                  <a:gd name="T65" fmla="*/ 359 h 370"/>
                  <a:gd name="T66" fmla="*/ 237 w 529"/>
                  <a:gd name="T67" fmla="*/ 368 h 370"/>
                  <a:gd name="T68" fmla="*/ 292 w 529"/>
                  <a:gd name="T69" fmla="*/ 368 h 370"/>
                  <a:gd name="T70" fmla="*/ 344 w 529"/>
                  <a:gd name="T71" fmla="*/ 359 h 370"/>
                  <a:gd name="T72" fmla="*/ 391 w 529"/>
                  <a:gd name="T73" fmla="*/ 338 h 370"/>
                  <a:gd name="T74" fmla="*/ 433 w 529"/>
                  <a:gd name="T75" fmla="*/ 309 h 370"/>
                  <a:gd name="T76" fmla="*/ 469 w 529"/>
                  <a:gd name="T77" fmla="*/ 273 h 370"/>
                  <a:gd name="T78" fmla="*/ 497 w 529"/>
                  <a:gd name="T79" fmla="*/ 232 h 370"/>
                  <a:gd name="T80" fmla="*/ 516 w 529"/>
                  <a:gd name="T81" fmla="*/ 184 h 370"/>
                  <a:gd name="T82" fmla="*/ 528 w 529"/>
                  <a:gd name="T83" fmla="*/ 133 h 3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29"/>
                  <a:gd name="T127" fmla="*/ 0 h 370"/>
                  <a:gd name="T128" fmla="*/ 529 w 529"/>
                  <a:gd name="T129" fmla="*/ 370 h 3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" name="Freeform 651">
                <a:extLst>
                  <a:ext uri="{FF2B5EF4-FFF2-40B4-BE49-F238E27FC236}">
                    <a16:creationId xmlns:a16="http://schemas.microsoft.com/office/drawing/2014/main" id="{4D65D4F5-C8FB-414B-8C7C-9416B9BA53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>
                  <a:gd name="T0" fmla="*/ 524 w 524"/>
                  <a:gd name="T1" fmla="*/ 84 h 372"/>
                  <a:gd name="T2" fmla="*/ 512 w 524"/>
                  <a:gd name="T3" fmla="*/ 33 h 372"/>
                  <a:gd name="T4" fmla="*/ 499 w 524"/>
                  <a:gd name="T5" fmla="*/ 4 h 372"/>
                  <a:gd name="T6" fmla="*/ 507 w 524"/>
                  <a:gd name="T7" fmla="*/ 27 h 372"/>
                  <a:gd name="T8" fmla="*/ 518 w 524"/>
                  <a:gd name="T9" fmla="*/ 82 h 372"/>
                  <a:gd name="T10" fmla="*/ 518 w 524"/>
                  <a:gd name="T11" fmla="*/ 137 h 372"/>
                  <a:gd name="T12" fmla="*/ 508 w 524"/>
                  <a:gd name="T13" fmla="*/ 186 h 372"/>
                  <a:gd name="T14" fmla="*/ 490 w 524"/>
                  <a:gd name="T15" fmla="*/ 234 h 372"/>
                  <a:gd name="T16" fmla="*/ 461 w 524"/>
                  <a:gd name="T17" fmla="*/ 273 h 372"/>
                  <a:gd name="T18" fmla="*/ 427 w 524"/>
                  <a:gd name="T19" fmla="*/ 309 h 372"/>
                  <a:gd name="T20" fmla="*/ 385 w 524"/>
                  <a:gd name="T21" fmla="*/ 336 h 372"/>
                  <a:gd name="T22" fmla="*/ 340 w 524"/>
                  <a:gd name="T23" fmla="*/ 355 h 372"/>
                  <a:gd name="T24" fmla="*/ 288 w 524"/>
                  <a:gd name="T25" fmla="*/ 366 h 372"/>
                  <a:gd name="T26" fmla="*/ 235 w 524"/>
                  <a:gd name="T27" fmla="*/ 366 h 372"/>
                  <a:gd name="T28" fmla="*/ 186 w 524"/>
                  <a:gd name="T29" fmla="*/ 355 h 372"/>
                  <a:gd name="T30" fmla="*/ 140 w 524"/>
                  <a:gd name="T31" fmla="*/ 336 h 372"/>
                  <a:gd name="T32" fmla="*/ 99 w 524"/>
                  <a:gd name="T33" fmla="*/ 309 h 372"/>
                  <a:gd name="T34" fmla="*/ 65 w 524"/>
                  <a:gd name="T35" fmla="*/ 273 h 372"/>
                  <a:gd name="T36" fmla="*/ 36 w 524"/>
                  <a:gd name="T37" fmla="*/ 234 h 372"/>
                  <a:gd name="T38" fmla="*/ 17 w 524"/>
                  <a:gd name="T39" fmla="*/ 186 h 372"/>
                  <a:gd name="T40" fmla="*/ 6 w 524"/>
                  <a:gd name="T41" fmla="*/ 137 h 372"/>
                  <a:gd name="T42" fmla="*/ 6 w 524"/>
                  <a:gd name="T43" fmla="*/ 95 h 372"/>
                  <a:gd name="T44" fmla="*/ 10 w 524"/>
                  <a:gd name="T45" fmla="*/ 65 h 372"/>
                  <a:gd name="T46" fmla="*/ 10 w 524"/>
                  <a:gd name="T47" fmla="*/ 50 h 372"/>
                  <a:gd name="T48" fmla="*/ 4 w 524"/>
                  <a:gd name="T49" fmla="*/ 63 h 372"/>
                  <a:gd name="T50" fmla="*/ 2 w 524"/>
                  <a:gd name="T51" fmla="*/ 95 h 372"/>
                  <a:gd name="T52" fmla="*/ 2 w 524"/>
                  <a:gd name="T53" fmla="*/ 137 h 372"/>
                  <a:gd name="T54" fmla="*/ 13 w 524"/>
                  <a:gd name="T55" fmla="*/ 188 h 372"/>
                  <a:gd name="T56" fmla="*/ 32 w 524"/>
                  <a:gd name="T57" fmla="*/ 236 h 372"/>
                  <a:gd name="T58" fmla="*/ 61 w 524"/>
                  <a:gd name="T59" fmla="*/ 277 h 372"/>
                  <a:gd name="T60" fmla="*/ 97 w 524"/>
                  <a:gd name="T61" fmla="*/ 311 h 372"/>
                  <a:gd name="T62" fmla="*/ 139 w 524"/>
                  <a:gd name="T63" fmla="*/ 340 h 372"/>
                  <a:gd name="T64" fmla="*/ 184 w 524"/>
                  <a:gd name="T65" fmla="*/ 361 h 372"/>
                  <a:gd name="T66" fmla="*/ 235 w 524"/>
                  <a:gd name="T67" fmla="*/ 370 h 372"/>
                  <a:gd name="T68" fmla="*/ 288 w 524"/>
                  <a:gd name="T69" fmla="*/ 370 h 372"/>
                  <a:gd name="T70" fmla="*/ 340 w 524"/>
                  <a:gd name="T71" fmla="*/ 361 h 372"/>
                  <a:gd name="T72" fmla="*/ 387 w 524"/>
                  <a:gd name="T73" fmla="*/ 340 h 372"/>
                  <a:gd name="T74" fmla="*/ 429 w 524"/>
                  <a:gd name="T75" fmla="*/ 311 h 372"/>
                  <a:gd name="T76" fmla="*/ 465 w 524"/>
                  <a:gd name="T77" fmla="*/ 277 h 372"/>
                  <a:gd name="T78" fmla="*/ 493 w 524"/>
                  <a:gd name="T79" fmla="*/ 236 h 372"/>
                  <a:gd name="T80" fmla="*/ 512 w 524"/>
                  <a:gd name="T81" fmla="*/ 188 h 372"/>
                  <a:gd name="T82" fmla="*/ 524 w 524"/>
                  <a:gd name="T83" fmla="*/ 137 h 37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24"/>
                  <a:gd name="T127" fmla="*/ 0 h 372"/>
                  <a:gd name="T128" fmla="*/ 524 w 524"/>
                  <a:gd name="T129" fmla="*/ 372 h 37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" name="Freeform 652">
                <a:extLst>
                  <a:ext uri="{FF2B5EF4-FFF2-40B4-BE49-F238E27FC236}">
                    <a16:creationId xmlns:a16="http://schemas.microsoft.com/office/drawing/2014/main" id="{C93E820D-D6EF-4CA0-9AA0-1DA8734335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>
                  <a:gd name="T0" fmla="*/ 516 w 518"/>
                  <a:gd name="T1" fmla="*/ 85 h 373"/>
                  <a:gd name="T2" fmla="*/ 504 w 518"/>
                  <a:gd name="T3" fmla="*/ 32 h 373"/>
                  <a:gd name="T4" fmla="*/ 491 w 518"/>
                  <a:gd name="T5" fmla="*/ 3 h 373"/>
                  <a:gd name="T6" fmla="*/ 499 w 518"/>
                  <a:gd name="T7" fmla="*/ 26 h 373"/>
                  <a:gd name="T8" fmla="*/ 512 w 518"/>
                  <a:gd name="T9" fmla="*/ 83 h 373"/>
                  <a:gd name="T10" fmla="*/ 512 w 518"/>
                  <a:gd name="T11" fmla="*/ 140 h 373"/>
                  <a:gd name="T12" fmla="*/ 503 w 518"/>
                  <a:gd name="T13" fmla="*/ 189 h 373"/>
                  <a:gd name="T14" fmla="*/ 484 w 518"/>
                  <a:gd name="T15" fmla="*/ 235 h 373"/>
                  <a:gd name="T16" fmla="*/ 455 w 518"/>
                  <a:gd name="T17" fmla="*/ 275 h 373"/>
                  <a:gd name="T18" fmla="*/ 421 w 518"/>
                  <a:gd name="T19" fmla="*/ 311 h 373"/>
                  <a:gd name="T20" fmla="*/ 379 w 518"/>
                  <a:gd name="T21" fmla="*/ 337 h 373"/>
                  <a:gd name="T22" fmla="*/ 334 w 518"/>
                  <a:gd name="T23" fmla="*/ 356 h 373"/>
                  <a:gd name="T24" fmla="*/ 284 w 518"/>
                  <a:gd name="T25" fmla="*/ 367 h 373"/>
                  <a:gd name="T26" fmla="*/ 233 w 518"/>
                  <a:gd name="T27" fmla="*/ 367 h 373"/>
                  <a:gd name="T28" fmla="*/ 182 w 518"/>
                  <a:gd name="T29" fmla="*/ 356 h 373"/>
                  <a:gd name="T30" fmla="*/ 136 w 518"/>
                  <a:gd name="T31" fmla="*/ 337 h 373"/>
                  <a:gd name="T32" fmla="*/ 97 w 518"/>
                  <a:gd name="T33" fmla="*/ 311 h 373"/>
                  <a:gd name="T34" fmla="*/ 63 w 518"/>
                  <a:gd name="T35" fmla="*/ 275 h 373"/>
                  <a:gd name="T36" fmla="*/ 34 w 518"/>
                  <a:gd name="T37" fmla="*/ 235 h 373"/>
                  <a:gd name="T38" fmla="*/ 15 w 518"/>
                  <a:gd name="T39" fmla="*/ 189 h 373"/>
                  <a:gd name="T40" fmla="*/ 6 w 518"/>
                  <a:gd name="T41" fmla="*/ 140 h 373"/>
                  <a:gd name="T42" fmla="*/ 4 w 518"/>
                  <a:gd name="T43" fmla="*/ 98 h 373"/>
                  <a:gd name="T44" fmla="*/ 7 w 518"/>
                  <a:gd name="T45" fmla="*/ 70 h 373"/>
                  <a:gd name="T46" fmla="*/ 7 w 518"/>
                  <a:gd name="T47" fmla="*/ 55 h 373"/>
                  <a:gd name="T48" fmla="*/ 4 w 518"/>
                  <a:gd name="T49" fmla="*/ 68 h 373"/>
                  <a:gd name="T50" fmla="*/ 0 w 518"/>
                  <a:gd name="T51" fmla="*/ 98 h 373"/>
                  <a:gd name="T52" fmla="*/ 0 w 518"/>
                  <a:gd name="T53" fmla="*/ 140 h 373"/>
                  <a:gd name="T54" fmla="*/ 11 w 518"/>
                  <a:gd name="T55" fmla="*/ 191 h 373"/>
                  <a:gd name="T56" fmla="*/ 30 w 518"/>
                  <a:gd name="T57" fmla="*/ 237 h 373"/>
                  <a:gd name="T58" fmla="*/ 59 w 518"/>
                  <a:gd name="T59" fmla="*/ 278 h 373"/>
                  <a:gd name="T60" fmla="*/ 93 w 518"/>
                  <a:gd name="T61" fmla="*/ 312 h 373"/>
                  <a:gd name="T62" fmla="*/ 135 w 518"/>
                  <a:gd name="T63" fmla="*/ 341 h 373"/>
                  <a:gd name="T64" fmla="*/ 182 w 518"/>
                  <a:gd name="T65" fmla="*/ 362 h 373"/>
                  <a:gd name="T66" fmla="*/ 231 w 518"/>
                  <a:gd name="T67" fmla="*/ 371 h 373"/>
                  <a:gd name="T68" fmla="*/ 284 w 518"/>
                  <a:gd name="T69" fmla="*/ 371 h 373"/>
                  <a:gd name="T70" fmla="*/ 336 w 518"/>
                  <a:gd name="T71" fmla="*/ 362 h 373"/>
                  <a:gd name="T72" fmla="*/ 383 w 518"/>
                  <a:gd name="T73" fmla="*/ 341 h 373"/>
                  <a:gd name="T74" fmla="*/ 423 w 518"/>
                  <a:gd name="T75" fmla="*/ 312 h 373"/>
                  <a:gd name="T76" fmla="*/ 459 w 518"/>
                  <a:gd name="T77" fmla="*/ 278 h 373"/>
                  <a:gd name="T78" fmla="*/ 487 w 518"/>
                  <a:gd name="T79" fmla="*/ 237 h 373"/>
                  <a:gd name="T80" fmla="*/ 506 w 518"/>
                  <a:gd name="T81" fmla="*/ 191 h 373"/>
                  <a:gd name="T82" fmla="*/ 516 w 518"/>
                  <a:gd name="T83" fmla="*/ 140 h 37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18"/>
                  <a:gd name="T127" fmla="*/ 0 h 373"/>
                  <a:gd name="T128" fmla="*/ 518 w 518"/>
                  <a:gd name="T129" fmla="*/ 373 h 37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" name="Freeform 653">
                <a:extLst>
                  <a:ext uri="{FF2B5EF4-FFF2-40B4-BE49-F238E27FC236}">
                    <a16:creationId xmlns:a16="http://schemas.microsoft.com/office/drawing/2014/main" id="{7EDB80DC-A532-43A0-8314-050998D33F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>
                  <a:gd name="T0" fmla="*/ 512 w 514"/>
                  <a:gd name="T1" fmla="*/ 89 h 375"/>
                  <a:gd name="T2" fmla="*/ 501 w 514"/>
                  <a:gd name="T3" fmla="*/ 34 h 375"/>
                  <a:gd name="T4" fmla="*/ 485 w 514"/>
                  <a:gd name="T5" fmla="*/ 4 h 375"/>
                  <a:gd name="T6" fmla="*/ 493 w 514"/>
                  <a:gd name="T7" fmla="*/ 26 h 375"/>
                  <a:gd name="T8" fmla="*/ 504 w 514"/>
                  <a:gd name="T9" fmla="*/ 70 h 375"/>
                  <a:gd name="T10" fmla="*/ 508 w 514"/>
                  <a:gd name="T11" fmla="*/ 102 h 375"/>
                  <a:gd name="T12" fmla="*/ 508 w 514"/>
                  <a:gd name="T13" fmla="*/ 142 h 375"/>
                  <a:gd name="T14" fmla="*/ 499 w 514"/>
                  <a:gd name="T15" fmla="*/ 191 h 375"/>
                  <a:gd name="T16" fmla="*/ 478 w 514"/>
                  <a:gd name="T17" fmla="*/ 237 h 375"/>
                  <a:gd name="T18" fmla="*/ 451 w 514"/>
                  <a:gd name="T19" fmla="*/ 279 h 375"/>
                  <a:gd name="T20" fmla="*/ 417 w 514"/>
                  <a:gd name="T21" fmla="*/ 313 h 375"/>
                  <a:gd name="T22" fmla="*/ 377 w 514"/>
                  <a:gd name="T23" fmla="*/ 339 h 375"/>
                  <a:gd name="T24" fmla="*/ 332 w 514"/>
                  <a:gd name="T25" fmla="*/ 358 h 375"/>
                  <a:gd name="T26" fmla="*/ 282 w 514"/>
                  <a:gd name="T27" fmla="*/ 368 h 375"/>
                  <a:gd name="T28" fmla="*/ 231 w 514"/>
                  <a:gd name="T29" fmla="*/ 368 h 375"/>
                  <a:gd name="T30" fmla="*/ 182 w 514"/>
                  <a:gd name="T31" fmla="*/ 358 h 375"/>
                  <a:gd name="T32" fmla="*/ 136 w 514"/>
                  <a:gd name="T33" fmla="*/ 339 h 375"/>
                  <a:gd name="T34" fmla="*/ 97 w 514"/>
                  <a:gd name="T35" fmla="*/ 313 h 375"/>
                  <a:gd name="T36" fmla="*/ 62 w 514"/>
                  <a:gd name="T37" fmla="*/ 279 h 375"/>
                  <a:gd name="T38" fmla="*/ 34 w 514"/>
                  <a:gd name="T39" fmla="*/ 237 h 375"/>
                  <a:gd name="T40" fmla="*/ 15 w 514"/>
                  <a:gd name="T41" fmla="*/ 191 h 375"/>
                  <a:gd name="T42" fmla="*/ 5 w 514"/>
                  <a:gd name="T43" fmla="*/ 142 h 375"/>
                  <a:gd name="T44" fmla="*/ 4 w 514"/>
                  <a:gd name="T45" fmla="*/ 102 h 375"/>
                  <a:gd name="T46" fmla="*/ 7 w 514"/>
                  <a:gd name="T47" fmla="*/ 74 h 375"/>
                  <a:gd name="T48" fmla="*/ 9 w 514"/>
                  <a:gd name="T49" fmla="*/ 59 h 375"/>
                  <a:gd name="T50" fmla="*/ 4 w 514"/>
                  <a:gd name="T51" fmla="*/ 72 h 375"/>
                  <a:gd name="T52" fmla="*/ 0 w 514"/>
                  <a:gd name="T53" fmla="*/ 102 h 375"/>
                  <a:gd name="T54" fmla="*/ 0 w 514"/>
                  <a:gd name="T55" fmla="*/ 144 h 375"/>
                  <a:gd name="T56" fmla="*/ 11 w 514"/>
                  <a:gd name="T57" fmla="*/ 193 h 375"/>
                  <a:gd name="T58" fmla="*/ 30 w 514"/>
                  <a:gd name="T59" fmla="*/ 241 h 375"/>
                  <a:gd name="T60" fmla="*/ 59 w 514"/>
                  <a:gd name="T61" fmla="*/ 280 h 375"/>
                  <a:gd name="T62" fmla="*/ 93 w 514"/>
                  <a:gd name="T63" fmla="*/ 316 h 375"/>
                  <a:gd name="T64" fmla="*/ 134 w 514"/>
                  <a:gd name="T65" fmla="*/ 343 h 375"/>
                  <a:gd name="T66" fmla="*/ 180 w 514"/>
                  <a:gd name="T67" fmla="*/ 362 h 375"/>
                  <a:gd name="T68" fmla="*/ 229 w 514"/>
                  <a:gd name="T69" fmla="*/ 373 h 375"/>
                  <a:gd name="T70" fmla="*/ 282 w 514"/>
                  <a:gd name="T71" fmla="*/ 373 h 375"/>
                  <a:gd name="T72" fmla="*/ 334 w 514"/>
                  <a:gd name="T73" fmla="*/ 362 h 375"/>
                  <a:gd name="T74" fmla="*/ 379 w 514"/>
                  <a:gd name="T75" fmla="*/ 343 h 375"/>
                  <a:gd name="T76" fmla="*/ 421 w 514"/>
                  <a:gd name="T77" fmla="*/ 316 h 375"/>
                  <a:gd name="T78" fmla="*/ 455 w 514"/>
                  <a:gd name="T79" fmla="*/ 280 h 375"/>
                  <a:gd name="T80" fmla="*/ 484 w 514"/>
                  <a:gd name="T81" fmla="*/ 241 h 375"/>
                  <a:gd name="T82" fmla="*/ 502 w 514"/>
                  <a:gd name="T83" fmla="*/ 193 h 375"/>
                  <a:gd name="T84" fmla="*/ 512 w 514"/>
                  <a:gd name="T85" fmla="*/ 144 h 3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14"/>
                  <a:gd name="T130" fmla="*/ 0 h 375"/>
                  <a:gd name="T131" fmla="*/ 514 w 514"/>
                  <a:gd name="T132" fmla="*/ 375 h 37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" name="Freeform 654">
                <a:extLst>
                  <a:ext uri="{FF2B5EF4-FFF2-40B4-BE49-F238E27FC236}">
                    <a16:creationId xmlns:a16="http://schemas.microsoft.com/office/drawing/2014/main" id="{CE2D5C02-5364-46EA-B34C-666DC7CF3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>
                  <a:gd name="T0" fmla="*/ 508 w 510"/>
                  <a:gd name="T1" fmla="*/ 91 h 375"/>
                  <a:gd name="T2" fmla="*/ 495 w 510"/>
                  <a:gd name="T3" fmla="*/ 34 h 375"/>
                  <a:gd name="T4" fmla="*/ 478 w 510"/>
                  <a:gd name="T5" fmla="*/ 4 h 375"/>
                  <a:gd name="T6" fmla="*/ 482 w 510"/>
                  <a:gd name="T7" fmla="*/ 13 h 375"/>
                  <a:gd name="T8" fmla="*/ 493 w 510"/>
                  <a:gd name="T9" fmla="*/ 42 h 375"/>
                  <a:gd name="T10" fmla="*/ 500 w 510"/>
                  <a:gd name="T11" fmla="*/ 72 h 375"/>
                  <a:gd name="T12" fmla="*/ 504 w 510"/>
                  <a:gd name="T13" fmla="*/ 104 h 375"/>
                  <a:gd name="T14" fmla="*/ 504 w 510"/>
                  <a:gd name="T15" fmla="*/ 146 h 375"/>
                  <a:gd name="T16" fmla="*/ 493 w 510"/>
                  <a:gd name="T17" fmla="*/ 195 h 375"/>
                  <a:gd name="T18" fmla="*/ 474 w 510"/>
                  <a:gd name="T19" fmla="*/ 241 h 375"/>
                  <a:gd name="T20" fmla="*/ 447 w 510"/>
                  <a:gd name="T21" fmla="*/ 281 h 375"/>
                  <a:gd name="T22" fmla="*/ 413 w 510"/>
                  <a:gd name="T23" fmla="*/ 315 h 375"/>
                  <a:gd name="T24" fmla="*/ 373 w 510"/>
                  <a:gd name="T25" fmla="*/ 341 h 375"/>
                  <a:gd name="T26" fmla="*/ 330 w 510"/>
                  <a:gd name="T27" fmla="*/ 360 h 375"/>
                  <a:gd name="T28" fmla="*/ 280 w 510"/>
                  <a:gd name="T29" fmla="*/ 370 h 375"/>
                  <a:gd name="T30" fmla="*/ 229 w 510"/>
                  <a:gd name="T31" fmla="*/ 370 h 375"/>
                  <a:gd name="T32" fmla="*/ 180 w 510"/>
                  <a:gd name="T33" fmla="*/ 360 h 375"/>
                  <a:gd name="T34" fmla="*/ 134 w 510"/>
                  <a:gd name="T35" fmla="*/ 341 h 375"/>
                  <a:gd name="T36" fmla="*/ 95 w 510"/>
                  <a:gd name="T37" fmla="*/ 315 h 375"/>
                  <a:gd name="T38" fmla="*/ 62 w 510"/>
                  <a:gd name="T39" fmla="*/ 281 h 375"/>
                  <a:gd name="T40" fmla="*/ 34 w 510"/>
                  <a:gd name="T41" fmla="*/ 241 h 375"/>
                  <a:gd name="T42" fmla="*/ 15 w 510"/>
                  <a:gd name="T43" fmla="*/ 195 h 375"/>
                  <a:gd name="T44" fmla="*/ 5 w 510"/>
                  <a:gd name="T45" fmla="*/ 146 h 375"/>
                  <a:gd name="T46" fmla="*/ 5 w 510"/>
                  <a:gd name="T47" fmla="*/ 93 h 375"/>
                  <a:gd name="T48" fmla="*/ 9 w 510"/>
                  <a:gd name="T49" fmla="*/ 64 h 375"/>
                  <a:gd name="T50" fmla="*/ 3 w 510"/>
                  <a:gd name="T51" fmla="*/ 78 h 375"/>
                  <a:gd name="T52" fmla="*/ 0 w 510"/>
                  <a:gd name="T53" fmla="*/ 106 h 375"/>
                  <a:gd name="T54" fmla="*/ 2 w 510"/>
                  <a:gd name="T55" fmla="*/ 148 h 375"/>
                  <a:gd name="T56" fmla="*/ 11 w 510"/>
                  <a:gd name="T57" fmla="*/ 197 h 375"/>
                  <a:gd name="T58" fmla="*/ 30 w 510"/>
                  <a:gd name="T59" fmla="*/ 243 h 375"/>
                  <a:gd name="T60" fmla="*/ 59 w 510"/>
                  <a:gd name="T61" fmla="*/ 283 h 375"/>
                  <a:gd name="T62" fmla="*/ 93 w 510"/>
                  <a:gd name="T63" fmla="*/ 319 h 375"/>
                  <a:gd name="T64" fmla="*/ 132 w 510"/>
                  <a:gd name="T65" fmla="*/ 345 h 375"/>
                  <a:gd name="T66" fmla="*/ 178 w 510"/>
                  <a:gd name="T67" fmla="*/ 364 h 375"/>
                  <a:gd name="T68" fmla="*/ 229 w 510"/>
                  <a:gd name="T69" fmla="*/ 375 h 375"/>
                  <a:gd name="T70" fmla="*/ 280 w 510"/>
                  <a:gd name="T71" fmla="*/ 375 h 375"/>
                  <a:gd name="T72" fmla="*/ 330 w 510"/>
                  <a:gd name="T73" fmla="*/ 364 h 375"/>
                  <a:gd name="T74" fmla="*/ 375 w 510"/>
                  <a:gd name="T75" fmla="*/ 345 h 375"/>
                  <a:gd name="T76" fmla="*/ 417 w 510"/>
                  <a:gd name="T77" fmla="*/ 319 h 375"/>
                  <a:gd name="T78" fmla="*/ 451 w 510"/>
                  <a:gd name="T79" fmla="*/ 283 h 375"/>
                  <a:gd name="T80" fmla="*/ 480 w 510"/>
                  <a:gd name="T81" fmla="*/ 243 h 375"/>
                  <a:gd name="T82" fmla="*/ 499 w 510"/>
                  <a:gd name="T83" fmla="*/ 197 h 375"/>
                  <a:gd name="T84" fmla="*/ 508 w 510"/>
                  <a:gd name="T85" fmla="*/ 148 h 3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10"/>
                  <a:gd name="T130" fmla="*/ 0 h 375"/>
                  <a:gd name="T131" fmla="*/ 510 w 510"/>
                  <a:gd name="T132" fmla="*/ 375 h 37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" name="Freeform 655">
                <a:extLst>
                  <a:ext uri="{FF2B5EF4-FFF2-40B4-BE49-F238E27FC236}">
                    <a16:creationId xmlns:a16="http://schemas.microsoft.com/office/drawing/2014/main" id="{FDE6D26B-D663-4345-96E4-D5400517E2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>
                  <a:gd name="T0" fmla="*/ 504 w 506"/>
                  <a:gd name="T1" fmla="*/ 110 h 378"/>
                  <a:gd name="T2" fmla="*/ 500 w 506"/>
                  <a:gd name="T3" fmla="*/ 78 h 378"/>
                  <a:gd name="T4" fmla="*/ 489 w 506"/>
                  <a:gd name="T5" fmla="*/ 34 h 378"/>
                  <a:gd name="T6" fmla="*/ 472 w 506"/>
                  <a:gd name="T7" fmla="*/ 4 h 378"/>
                  <a:gd name="T8" fmla="*/ 474 w 506"/>
                  <a:gd name="T9" fmla="*/ 13 h 378"/>
                  <a:gd name="T10" fmla="*/ 487 w 506"/>
                  <a:gd name="T11" fmla="*/ 44 h 378"/>
                  <a:gd name="T12" fmla="*/ 495 w 506"/>
                  <a:gd name="T13" fmla="*/ 76 h 378"/>
                  <a:gd name="T14" fmla="*/ 500 w 506"/>
                  <a:gd name="T15" fmla="*/ 108 h 378"/>
                  <a:gd name="T16" fmla="*/ 498 w 506"/>
                  <a:gd name="T17" fmla="*/ 150 h 378"/>
                  <a:gd name="T18" fmla="*/ 489 w 506"/>
                  <a:gd name="T19" fmla="*/ 199 h 378"/>
                  <a:gd name="T20" fmla="*/ 470 w 506"/>
                  <a:gd name="T21" fmla="*/ 243 h 378"/>
                  <a:gd name="T22" fmla="*/ 443 w 506"/>
                  <a:gd name="T23" fmla="*/ 283 h 378"/>
                  <a:gd name="T24" fmla="*/ 411 w 506"/>
                  <a:gd name="T25" fmla="*/ 317 h 378"/>
                  <a:gd name="T26" fmla="*/ 371 w 506"/>
                  <a:gd name="T27" fmla="*/ 343 h 378"/>
                  <a:gd name="T28" fmla="*/ 326 w 506"/>
                  <a:gd name="T29" fmla="*/ 362 h 378"/>
                  <a:gd name="T30" fmla="*/ 278 w 506"/>
                  <a:gd name="T31" fmla="*/ 372 h 378"/>
                  <a:gd name="T32" fmla="*/ 227 w 506"/>
                  <a:gd name="T33" fmla="*/ 372 h 378"/>
                  <a:gd name="T34" fmla="*/ 178 w 506"/>
                  <a:gd name="T35" fmla="*/ 362 h 378"/>
                  <a:gd name="T36" fmla="*/ 134 w 506"/>
                  <a:gd name="T37" fmla="*/ 343 h 378"/>
                  <a:gd name="T38" fmla="*/ 94 w 506"/>
                  <a:gd name="T39" fmla="*/ 317 h 378"/>
                  <a:gd name="T40" fmla="*/ 60 w 506"/>
                  <a:gd name="T41" fmla="*/ 283 h 378"/>
                  <a:gd name="T42" fmla="*/ 34 w 506"/>
                  <a:gd name="T43" fmla="*/ 243 h 378"/>
                  <a:gd name="T44" fmla="*/ 15 w 506"/>
                  <a:gd name="T45" fmla="*/ 199 h 378"/>
                  <a:gd name="T46" fmla="*/ 5 w 506"/>
                  <a:gd name="T47" fmla="*/ 150 h 378"/>
                  <a:gd name="T48" fmla="*/ 5 w 506"/>
                  <a:gd name="T49" fmla="*/ 97 h 378"/>
                  <a:gd name="T50" fmla="*/ 9 w 506"/>
                  <a:gd name="T51" fmla="*/ 68 h 378"/>
                  <a:gd name="T52" fmla="*/ 3 w 506"/>
                  <a:gd name="T53" fmla="*/ 82 h 378"/>
                  <a:gd name="T54" fmla="*/ 0 w 506"/>
                  <a:gd name="T55" fmla="*/ 110 h 378"/>
                  <a:gd name="T56" fmla="*/ 1 w 506"/>
                  <a:gd name="T57" fmla="*/ 150 h 378"/>
                  <a:gd name="T58" fmla="*/ 11 w 506"/>
                  <a:gd name="T59" fmla="*/ 199 h 378"/>
                  <a:gd name="T60" fmla="*/ 30 w 506"/>
                  <a:gd name="T61" fmla="*/ 245 h 378"/>
                  <a:gd name="T62" fmla="*/ 58 w 506"/>
                  <a:gd name="T63" fmla="*/ 287 h 378"/>
                  <a:gd name="T64" fmla="*/ 93 w 506"/>
                  <a:gd name="T65" fmla="*/ 321 h 378"/>
                  <a:gd name="T66" fmla="*/ 132 w 506"/>
                  <a:gd name="T67" fmla="*/ 347 h 378"/>
                  <a:gd name="T68" fmla="*/ 178 w 506"/>
                  <a:gd name="T69" fmla="*/ 366 h 378"/>
                  <a:gd name="T70" fmla="*/ 227 w 506"/>
                  <a:gd name="T71" fmla="*/ 376 h 378"/>
                  <a:gd name="T72" fmla="*/ 278 w 506"/>
                  <a:gd name="T73" fmla="*/ 376 h 378"/>
                  <a:gd name="T74" fmla="*/ 328 w 506"/>
                  <a:gd name="T75" fmla="*/ 366 h 378"/>
                  <a:gd name="T76" fmla="*/ 373 w 506"/>
                  <a:gd name="T77" fmla="*/ 347 h 378"/>
                  <a:gd name="T78" fmla="*/ 413 w 506"/>
                  <a:gd name="T79" fmla="*/ 321 h 378"/>
                  <a:gd name="T80" fmla="*/ 447 w 506"/>
                  <a:gd name="T81" fmla="*/ 287 h 378"/>
                  <a:gd name="T82" fmla="*/ 474 w 506"/>
                  <a:gd name="T83" fmla="*/ 245 h 378"/>
                  <a:gd name="T84" fmla="*/ 495 w 506"/>
                  <a:gd name="T85" fmla="*/ 199 h 378"/>
                  <a:gd name="T86" fmla="*/ 504 w 506"/>
                  <a:gd name="T87" fmla="*/ 150 h 3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06"/>
                  <a:gd name="T133" fmla="*/ 0 h 378"/>
                  <a:gd name="T134" fmla="*/ 506 w 506"/>
                  <a:gd name="T135" fmla="*/ 378 h 3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" name="Freeform 656">
                <a:extLst>
                  <a:ext uri="{FF2B5EF4-FFF2-40B4-BE49-F238E27FC236}">
                    <a16:creationId xmlns:a16="http://schemas.microsoft.com/office/drawing/2014/main" id="{ABA4C77C-C4E5-4A15-B4DB-67084756A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>
                  <a:gd name="T0" fmla="*/ 501 w 501"/>
                  <a:gd name="T1" fmla="*/ 112 h 380"/>
                  <a:gd name="T2" fmla="*/ 497 w 501"/>
                  <a:gd name="T3" fmla="*/ 80 h 380"/>
                  <a:gd name="T4" fmla="*/ 490 w 501"/>
                  <a:gd name="T5" fmla="*/ 50 h 380"/>
                  <a:gd name="T6" fmla="*/ 479 w 501"/>
                  <a:gd name="T7" fmla="*/ 21 h 380"/>
                  <a:gd name="T8" fmla="*/ 465 w 501"/>
                  <a:gd name="T9" fmla="*/ 4 h 380"/>
                  <a:gd name="T10" fmla="*/ 469 w 501"/>
                  <a:gd name="T11" fmla="*/ 16 h 380"/>
                  <a:gd name="T12" fmla="*/ 482 w 501"/>
                  <a:gd name="T13" fmla="*/ 46 h 380"/>
                  <a:gd name="T14" fmla="*/ 492 w 501"/>
                  <a:gd name="T15" fmla="*/ 78 h 380"/>
                  <a:gd name="T16" fmla="*/ 497 w 501"/>
                  <a:gd name="T17" fmla="*/ 112 h 380"/>
                  <a:gd name="T18" fmla="*/ 496 w 501"/>
                  <a:gd name="T19" fmla="*/ 154 h 380"/>
                  <a:gd name="T20" fmla="*/ 486 w 501"/>
                  <a:gd name="T21" fmla="*/ 201 h 380"/>
                  <a:gd name="T22" fmla="*/ 467 w 501"/>
                  <a:gd name="T23" fmla="*/ 247 h 380"/>
                  <a:gd name="T24" fmla="*/ 441 w 501"/>
                  <a:gd name="T25" fmla="*/ 285 h 380"/>
                  <a:gd name="T26" fmla="*/ 408 w 501"/>
                  <a:gd name="T27" fmla="*/ 319 h 380"/>
                  <a:gd name="T28" fmla="*/ 369 w 501"/>
                  <a:gd name="T29" fmla="*/ 346 h 380"/>
                  <a:gd name="T30" fmla="*/ 325 w 501"/>
                  <a:gd name="T31" fmla="*/ 364 h 380"/>
                  <a:gd name="T32" fmla="*/ 277 w 501"/>
                  <a:gd name="T33" fmla="*/ 374 h 380"/>
                  <a:gd name="T34" fmla="*/ 226 w 501"/>
                  <a:gd name="T35" fmla="*/ 374 h 380"/>
                  <a:gd name="T36" fmla="*/ 179 w 501"/>
                  <a:gd name="T37" fmla="*/ 364 h 380"/>
                  <a:gd name="T38" fmla="*/ 135 w 501"/>
                  <a:gd name="T39" fmla="*/ 346 h 380"/>
                  <a:gd name="T40" fmla="*/ 95 w 501"/>
                  <a:gd name="T41" fmla="*/ 319 h 380"/>
                  <a:gd name="T42" fmla="*/ 61 w 501"/>
                  <a:gd name="T43" fmla="*/ 285 h 380"/>
                  <a:gd name="T44" fmla="*/ 35 w 501"/>
                  <a:gd name="T45" fmla="*/ 247 h 380"/>
                  <a:gd name="T46" fmla="*/ 18 w 501"/>
                  <a:gd name="T47" fmla="*/ 201 h 380"/>
                  <a:gd name="T48" fmla="*/ 6 w 501"/>
                  <a:gd name="T49" fmla="*/ 154 h 380"/>
                  <a:gd name="T50" fmla="*/ 8 w 501"/>
                  <a:gd name="T51" fmla="*/ 101 h 380"/>
                  <a:gd name="T52" fmla="*/ 10 w 501"/>
                  <a:gd name="T53" fmla="*/ 74 h 380"/>
                  <a:gd name="T54" fmla="*/ 2 w 501"/>
                  <a:gd name="T55" fmla="*/ 101 h 380"/>
                  <a:gd name="T56" fmla="*/ 2 w 501"/>
                  <a:gd name="T57" fmla="*/ 154 h 380"/>
                  <a:gd name="T58" fmla="*/ 12 w 501"/>
                  <a:gd name="T59" fmla="*/ 203 h 380"/>
                  <a:gd name="T60" fmla="*/ 31 w 501"/>
                  <a:gd name="T61" fmla="*/ 249 h 380"/>
                  <a:gd name="T62" fmla="*/ 59 w 501"/>
                  <a:gd name="T63" fmla="*/ 289 h 380"/>
                  <a:gd name="T64" fmla="*/ 92 w 501"/>
                  <a:gd name="T65" fmla="*/ 323 h 380"/>
                  <a:gd name="T66" fmla="*/ 131 w 501"/>
                  <a:gd name="T67" fmla="*/ 349 h 380"/>
                  <a:gd name="T68" fmla="*/ 177 w 501"/>
                  <a:gd name="T69" fmla="*/ 368 h 380"/>
                  <a:gd name="T70" fmla="*/ 226 w 501"/>
                  <a:gd name="T71" fmla="*/ 378 h 380"/>
                  <a:gd name="T72" fmla="*/ 277 w 501"/>
                  <a:gd name="T73" fmla="*/ 378 h 380"/>
                  <a:gd name="T74" fmla="*/ 327 w 501"/>
                  <a:gd name="T75" fmla="*/ 368 h 380"/>
                  <a:gd name="T76" fmla="*/ 370 w 501"/>
                  <a:gd name="T77" fmla="*/ 349 h 380"/>
                  <a:gd name="T78" fmla="*/ 410 w 501"/>
                  <a:gd name="T79" fmla="*/ 323 h 380"/>
                  <a:gd name="T80" fmla="*/ 444 w 501"/>
                  <a:gd name="T81" fmla="*/ 289 h 380"/>
                  <a:gd name="T82" fmla="*/ 471 w 501"/>
                  <a:gd name="T83" fmla="*/ 249 h 380"/>
                  <a:gd name="T84" fmla="*/ 490 w 501"/>
                  <a:gd name="T85" fmla="*/ 203 h 380"/>
                  <a:gd name="T86" fmla="*/ 501 w 501"/>
                  <a:gd name="T87" fmla="*/ 154 h 3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01"/>
                  <a:gd name="T133" fmla="*/ 0 h 380"/>
                  <a:gd name="T134" fmla="*/ 501 w 501"/>
                  <a:gd name="T135" fmla="*/ 380 h 38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" name="Freeform 657">
                <a:extLst>
                  <a:ext uri="{FF2B5EF4-FFF2-40B4-BE49-F238E27FC236}">
                    <a16:creationId xmlns:a16="http://schemas.microsoft.com/office/drawing/2014/main" id="{69AA2C32-82A8-45E0-BDB7-F23520DD58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>
                  <a:gd name="T0" fmla="*/ 495 w 495"/>
                  <a:gd name="T1" fmla="*/ 113 h 379"/>
                  <a:gd name="T2" fmla="*/ 490 w 495"/>
                  <a:gd name="T3" fmla="*/ 81 h 379"/>
                  <a:gd name="T4" fmla="*/ 482 w 495"/>
                  <a:gd name="T5" fmla="*/ 49 h 379"/>
                  <a:gd name="T6" fmla="*/ 469 w 495"/>
                  <a:gd name="T7" fmla="*/ 18 h 379"/>
                  <a:gd name="T8" fmla="*/ 457 w 495"/>
                  <a:gd name="T9" fmla="*/ 1 h 379"/>
                  <a:gd name="T10" fmla="*/ 454 w 495"/>
                  <a:gd name="T11" fmla="*/ 0 h 379"/>
                  <a:gd name="T12" fmla="*/ 461 w 495"/>
                  <a:gd name="T13" fmla="*/ 13 h 379"/>
                  <a:gd name="T14" fmla="*/ 476 w 495"/>
                  <a:gd name="T15" fmla="*/ 45 h 379"/>
                  <a:gd name="T16" fmla="*/ 486 w 495"/>
                  <a:gd name="T17" fmla="*/ 77 h 379"/>
                  <a:gd name="T18" fmla="*/ 490 w 495"/>
                  <a:gd name="T19" fmla="*/ 111 h 379"/>
                  <a:gd name="T20" fmla="*/ 490 w 495"/>
                  <a:gd name="T21" fmla="*/ 155 h 379"/>
                  <a:gd name="T22" fmla="*/ 480 w 495"/>
                  <a:gd name="T23" fmla="*/ 202 h 379"/>
                  <a:gd name="T24" fmla="*/ 461 w 495"/>
                  <a:gd name="T25" fmla="*/ 246 h 379"/>
                  <a:gd name="T26" fmla="*/ 435 w 495"/>
                  <a:gd name="T27" fmla="*/ 286 h 379"/>
                  <a:gd name="T28" fmla="*/ 402 w 495"/>
                  <a:gd name="T29" fmla="*/ 318 h 379"/>
                  <a:gd name="T30" fmla="*/ 365 w 495"/>
                  <a:gd name="T31" fmla="*/ 345 h 379"/>
                  <a:gd name="T32" fmla="*/ 321 w 495"/>
                  <a:gd name="T33" fmla="*/ 362 h 379"/>
                  <a:gd name="T34" fmla="*/ 272 w 495"/>
                  <a:gd name="T35" fmla="*/ 373 h 379"/>
                  <a:gd name="T36" fmla="*/ 222 w 495"/>
                  <a:gd name="T37" fmla="*/ 373 h 379"/>
                  <a:gd name="T38" fmla="*/ 175 w 495"/>
                  <a:gd name="T39" fmla="*/ 362 h 379"/>
                  <a:gd name="T40" fmla="*/ 131 w 495"/>
                  <a:gd name="T41" fmla="*/ 345 h 379"/>
                  <a:gd name="T42" fmla="*/ 93 w 495"/>
                  <a:gd name="T43" fmla="*/ 318 h 379"/>
                  <a:gd name="T44" fmla="*/ 59 w 495"/>
                  <a:gd name="T45" fmla="*/ 286 h 379"/>
                  <a:gd name="T46" fmla="*/ 34 w 495"/>
                  <a:gd name="T47" fmla="*/ 246 h 379"/>
                  <a:gd name="T48" fmla="*/ 15 w 495"/>
                  <a:gd name="T49" fmla="*/ 202 h 379"/>
                  <a:gd name="T50" fmla="*/ 6 w 495"/>
                  <a:gd name="T51" fmla="*/ 155 h 379"/>
                  <a:gd name="T52" fmla="*/ 6 w 495"/>
                  <a:gd name="T53" fmla="*/ 102 h 379"/>
                  <a:gd name="T54" fmla="*/ 8 w 495"/>
                  <a:gd name="T55" fmla="*/ 75 h 379"/>
                  <a:gd name="T56" fmla="*/ 0 w 495"/>
                  <a:gd name="T57" fmla="*/ 102 h 379"/>
                  <a:gd name="T58" fmla="*/ 0 w 495"/>
                  <a:gd name="T59" fmla="*/ 155 h 379"/>
                  <a:gd name="T60" fmla="*/ 10 w 495"/>
                  <a:gd name="T61" fmla="*/ 204 h 379"/>
                  <a:gd name="T62" fmla="*/ 29 w 495"/>
                  <a:gd name="T63" fmla="*/ 248 h 379"/>
                  <a:gd name="T64" fmla="*/ 55 w 495"/>
                  <a:gd name="T65" fmla="*/ 288 h 379"/>
                  <a:gd name="T66" fmla="*/ 89 w 495"/>
                  <a:gd name="T67" fmla="*/ 322 h 379"/>
                  <a:gd name="T68" fmla="*/ 129 w 495"/>
                  <a:gd name="T69" fmla="*/ 348 h 379"/>
                  <a:gd name="T70" fmla="*/ 173 w 495"/>
                  <a:gd name="T71" fmla="*/ 367 h 379"/>
                  <a:gd name="T72" fmla="*/ 222 w 495"/>
                  <a:gd name="T73" fmla="*/ 377 h 379"/>
                  <a:gd name="T74" fmla="*/ 273 w 495"/>
                  <a:gd name="T75" fmla="*/ 377 h 379"/>
                  <a:gd name="T76" fmla="*/ 321 w 495"/>
                  <a:gd name="T77" fmla="*/ 367 h 379"/>
                  <a:gd name="T78" fmla="*/ 366 w 495"/>
                  <a:gd name="T79" fmla="*/ 348 h 379"/>
                  <a:gd name="T80" fmla="*/ 406 w 495"/>
                  <a:gd name="T81" fmla="*/ 322 h 379"/>
                  <a:gd name="T82" fmla="*/ 438 w 495"/>
                  <a:gd name="T83" fmla="*/ 288 h 379"/>
                  <a:gd name="T84" fmla="*/ 465 w 495"/>
                  <a:gd name="T85" fmla="*/ 248 h 379"/>
                  <a:gd name="T86" fmla="*/ 484 w 495"/>
                  <a:gd name="T87" fmla="*/ 204 h 379"/>
                  <a:gd name="T88" fmla="*/ 493 w 495"/>
                  <a:gd name="T89" fmla="*/ 155 h 37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95"/>
                  <a:gd name="T136" fmla="*/ 0 h 379"/>
                  <a:gd name="T137" fmla="*/ 495 w 495"/>
                  <a:gd name="T138" fmla="*/ 379 h 37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" name="Freeform 658">
                <a:extLst>
                  <a:ext uri="{FF2B5EF4-FFF2-40B4-BE49-F238E27FC236}">
                    <a16:creationId xmlns:a16="http://schemas.microsoft.com/office/drawing/2014/main" id="{E6028253-333C-4BF3-9834-85C9AFC6D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>
                  <a:gd name="T0" fmla="*/ 491 w 491"/>
                  <a:gd name="T1" fmla="*/ 117 h 379"/>
                  <a:gd name="T2" fmla="*/ 486 w 491"/>
                  <a:gd name="T3" fmla="*/ 83 h 379"/>
                  <a:gd name="T4" fmla="*/ 476 w 491"/>
                  <a:gd name="T5" fmla="*/ 51 h 379"/>
                  <a:gd name="T6" fmla="*/ 463 w 491"/>
                  <a:gd name="T7" fmla="*/ 21 h 379"/>
                  <a:gd name="T8" fmla="*/ 454 w 491"/>
                  <a:gd name="T9" fmla="*/ 5 h 379"/>
                  <a:gd name="T10" fmla="*/ 450 w 491"/>
                  <a:gd name="T11" fmla="*/ 2 h 379"/>
                  <a:gd name="T12" fmla="*/ 455 w 491"/>
                  <a:gd name="T13" fmla="*/ 15 h 379"/>
                  <a:gd name="T14" fmla="*/ 471 w 491"/>
                  <a:gd name="T15" fmla="*/ 47 h 379"/>
                  <a:gd name="T16" fmla="*/ 480 w 491"/>
                  <a:gd name="T17" fmla="*/ 79 h 379"/>
                  <a:gd name="T18" fmla="*/ 486 w 491"/>
                  <a:gd name="T19" fmla="*/ 115 h 379"/>
                  <a:gd name="T20" fmla="*/ 486 w 491"/>
                  <a:gd name="T21" fmla="*/ 159 h 379"/>
                  <a:gd name="T22" fmla="*/ 476 w 491"/>
                  <a:gd name="T23" fmla="*/ 206 h 379"/>
                  <a:gd name="T24" fmla="*/ 457 w 491"/>
                  <a:gd name="T25" fmla="*/ 248 h 379"/>
                  <a:gd name="T26" fmla="*/ 431 w 491"/>
                  <a:gd name="T27" fmla="*/ 288 h 379"/>
                  <a:gd name="T28" fmla="*/ 399 w 491"/>
                  <a:gd name="T29" fmla="*/ 320 h 379"/>
                  <a:gd name="T30" fmla="*/ 361 w 491"/>
                  <a:gd name="T31" fmla="*/ 347 h 379"/>
                  <a:gd name="T32" fmla="*/ 317 w 491"/>
                  <a:gd name="T33" fmla="*/ 364 h 379"/>
                  <a:gd name="T34" fmla="*/ 270 w 491"/>
                  <a:gd name="T35" fmla="*/ 373 h 379"/>
                  <a:gd name="T36" fmla="*/ 220 w 491"/>
                  <a:gd name="T37" fmla="*/ 373 h 379"/>
                  <a:gd name="T38" fmla="*/ 175 w 491"/>
                  <a:gd name="T39" fmla="*/ 364 h 379"/>
                  <a:gd name="T40" fmla="*/ 131 w 491"/>
                  <a:gd name="T41" fmla="*/ 347 h 379"/>
                  <a:gd name="T42" fmla="*/ 91 w 491"/>
                  <a:gd name="T43" fmla="*/ 320 h 379"/>
                  <a:gd name="T44" fmla="*/ 59 w 491"/>
                  <a:gd name="T45" fmla="*/ 288 h 379"/>
                  <a:gd name="T46" fmla="*/ 34 w 491"/>
                  <a:gd name="T47" fmla="*/ 248 h 379"/>
                  <a:gd name="T48" fmla="*/ 15 w 491"/>
                  <a:gd name="T49" fmla="*/ 206 h 379"/>
                  <a:gd name="T50" fmla="*/ 6 w 491"/>
                  <a:gd name="T51" fmla="*/ 159 h 379"/>
                  <a:gd name="T52" fmla="*/ 6 w 491"/>
                  <a:gd name="T53" fmla="*/ 108 h 379"/>
                  <a:gd name="T54" fmla="*/ 8 w 491"/>
                  <a:gd name="T55" fmla="*/ 79 h 379"/>
                  <a:gd name="T56" fmla="*/ 2 w 491"/>
                  <a:gd name="T57" fmla="*/ 106 h 379"/>
                  <a:gd name="T58" fmla="*/ 0 w 491"/>
                  <a:gd name="T59" fmla="*/ 159 h 379"/>
                  <a:gd name="T60" fmla="*/ 12 w 491"/>
                  <a:gd name="T61" fmla="*/ 206 h 379"/>
                  <a:gd name="T62" fmla="*/ 29 w 491"/>
                  <a:gd name="T63" fmla="*/ 252 h 379"/>
                  <a:gd name="T64" fmla="*/ 55 w 491"/>
                  <a:gd name="T65" fmla="*/ 290 h 379"/>
                  <a:gd name="T66" fmla="*/ 89 w 491"/>
                  <a:gd name="T67" fmla="*/ 324 h 379"/>
                  <a:gd name="T68" fmla="*/ 129 w 491"/>
                  <a:gd name="T69" fmla="*/ 351 h 379"/>
                  <a:gd name="T70" fmla="*/ 173 w 491"/>
                  <a:gd name="T71" fmla="*/ 369 h 379"/>
                  <a:gd name="T72" fmla="*/ 220 w 491"/>
                  <a:gd name="T73" fmla="*/ 379 h 379"/>
                  <a:gd name="T74" fmla="*/ 271 w 491"/>
                  <a:gd name="T75" fmla="*/ 379 h 379"/>
                  <a:gd name="T76" fmla="*/ 319 w 491"/>
                  <a:gd name="T77" fmla="*/ 369 h 379"/>
                  <a:gd name="T78" fmla="*/ 363 w 491"/>
                  <a:gd name="T79" fmla="*/ 351 h 379"/>
                  <a:gd name="T80" fmla="*/ 402 w 491"/>
                  <a:gd name="T81" fmla="*/ 324 h 379"/>
                  <a:gd name="T82" fmla="*/ 435 w 491"/>
                  <a:gd name="T83" fmla="*/ 290 h 379"/>
                  <a:gd name="T84" fmla="*/ 461 w 491"/>
                  <a:gd name="T85" fmla="*/ 252 h 379"/>
                  <a:gd name="T86" fmla="*/ 480 w 491"/>
                  <a:gd name="T87" fmla="*/ 206 h 379"/>
                  <a:gd name="T88" fmla="*/ 490 w 491"/>
                  <a:gd name="T89" fmla="*/ 159 h 37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91"/>
                  <a:gd name="T136" fmla="*/ 0 h 379"/>
                  <a:gd name="T137" fmla="*/ 491 w 491"/>
                  <a:gd name="T138" fmla="*/ 379 h 37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" name="Freeform 659">
                <a:extLst>
                  <a:ext uri="{FF2B5EF4-FFF2-40B4-BE49-F238E27FC236}">
                    <a16:creationId xmlns:a16="http://schemas.microsoft.com/office/drawing/2014/main" id="{EA38EF7D-C4F5-4B89-A26A-9DCA92FA1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>
                  <a:gd name="T0" fmla="*/ 486 w 488"/>
                  <a:gd name="T1" fmla="*/ 117 h 379"/>
                  <a:gd name="T2" fmla="*/ 482 w 488"/>
                  <a:gd name="T3" fmla="*/ 83 h 379"/>
                  <a:gd name="T4" fmla="*/ 472 w 488"/>
                  <a:gd name="T5" fmla="*/ 51 h 379"/>
                  <a:gd name="T6" fmla="*/ 457 w 488"/>
                  <a:gd name="T7" fmla="*/ 19 h 379"/>
                  <a:gd name="T8" fmla="*/ 444 w 488"/>
                  <a:gd name="T9" fmla="*/ 4 h 379"/>
                  <a:gd name="T10" fmla="*/ 450 w 488"/>
                  <a:gd name="T11" fmla="*/ 13 h 379"/>
                  <a:gd name="T12" fmla="*/ 465 w 488"/>
                  <a:gd name="T13" fmla="*/ 45 h 379"/>
                  <a:gd name="T14" fmla="*/ 476 w 488"/>
                  <a:gd name="T15" fmla="*/ 81 h 379"/>
                  <a:gd name="T16" fmla="*/ 482 w 488"/>
                  <a:gd name="T17" fmla="*/ 117 h 379"/>
                  <a:gd name="T18" fmla="*/ 482 w 488"/>
                  <a:gd name="T19" fmla="*/ 161 h 379"/>
                  <a:gd name="T20" fmla="*/ 472 w 488"/>
                  <a:gd name="T21" fmla="*/ 207 h 379"/>
                  <a:gd name="T22" fmla="*/ 453 w 488"/>
                  <a:gd name="T23" fmla="*/ 250 h 379"/>
                  <a:gd name="T24" fmla="*/ 429 w 488"/>
                  <a:gd name="T25" fmla="*/ 288 h 379"/>
                  <a:gd name="T26" fmla="*/ 395 w 488"/>
                  <a:gd name="T27" fmla="*/ 320 h 379"/>
                  <a:gd name="T28" fmla="*/ 357 w 488"/>
                  <a:gd name="T29" fmla="*/ 347 h 379"/>
                  <a:gd name="T30" fmla="*/ 315 w 488"/>
                  <a:gd name="T31" fmla="*/ 364 h 379"/>
                  <a:gd name="T32" fmla="*/ 268 w 488"/>
                  <a:gd name="T33" fmla="*/ 373 h 379"/>
                  <a:gd name="T34" fmla="*/ 218 w 488"/>
                  <a:gd name="T35" fmla="*/ 373 h 379"/>
                  <a:gd name="T36" fmla="*/ 173 w 488"/>
                  <a:gd name="T37" fmla="*/ 364 h 379"/>
                  <a:gd name="T38" fmla="*/ 129 w 488"/>
                  <a:gd name="T39" fmla="*/ 347 h 379"/>
                  <a:gd name="T40" fmla="*/ 91 w 488"/>
                  <a:gd name="T41" fmla="*/ 320 h 379"/>
                  <a:gd name="T42" fmla="*/ 59 w 488"/>
                  <a:gd name="T43" fmla="*/ 288 h 379"/>
                  <a:gd name="T44" fmla="*/ 34 w 488"/>
                  <a:gd name="T45" fmla="*/ 250 h 379"/>
                  <a:gd name="T46" fmla="*/ 15 w 488"/>
                  <a:gd name="T47" fmla="*/ 207 h 379"/>
                  <a:gd name="T48" fmla="*/ 6 w 488"/>
                  <a:gd name="T49" fmla="*/ 161 h 379"/>
                  <a:gd name="T50" fmla="*/ 6 w 488"/>
                  <a:gd name="T51" fmla="*/ 110 h 379"/>
                  <a:gd name="T52" fmla="*/ 8 w 488"/>
                  <a:gd name="T53" fmla="*/ 83 h 379"/>
                  <a:gd name="T54" fmla="*/ 2 w 488"/>
                  <a:gd name="T55" fmla="*/ 108 h 379"/>
                  <a:gd name="T56" fmla="*/ 2 w 488"/>
                  <a:gd name="T57" fmla="*/ 161 h 379"/>
                  <a:gd name="T58" fmla="*/ 11 w 488"/>
                  <a:gd name="T59" fmla="*/ 208 h 379"/>
                  <a:gd name="T60" fmla="*/ 30 w 488"/>
                  <a:gd name="T61" fmla="*/ 252 h 379"/>
                  <a:gd name="T62" fmla="*/ 55 w 488"/>
                  <a:gd name="T63" fmla="*/ 292 h 379"/>
                  <a:gd name="T64" fmla="*/ 89 w 488"/>
                  <a:gd name="T65" fmla="*/ 324 h 379"/>
                  <a:gd name="T66" fmla="*/ 127 w 488"/>
                  <a:gd name="T67" fmla="*/ 351 h 379"/>
                  <a:gd name="T68" fmla="*/ 171 w 488"/>
                  <a:gd name="T69" fmla="*/ 368 h 379"/>
                  <a:gd name="T70" fmla="*/ 218 w 488"/>
                  <a:gd name="T71" fmla="*/ 379 h 379"/>
                  <a:gd name="T72" fmla="*/ 268 w 488"/>
                  <a:gd name="T73" fmla="*/ 379 h 379"/>
                  <a:gd name="T74" fmla="*/ 317 w 488"/>
                  <a:gd name="T75" fmla="*/ 368 h 379"/>
                  <a:gd name="T76" fmla="*/ 361 w 488"/>
                  <a:gd name="T77" fmla="*/ 351 h 379"/>
                  <a:gd name="T78" fmla="*/ 398 w 488"/>
                  <a:gd name="T79" fmla="*/ 324 h 379"/>
                  <a:gd name="T80" fmla="*/ 431 w 488"/>
                  <a:gd name="T81" fmla="*/ 292 h 379"/>
                  <a:gd name="T82" fmla="*/ 457 w 488"/>
                  <a:gd name="T83" fmla="*/ 252 h 379"/>
                  <a:gd name="T84" fmla="*/ 476 w 488"/>
                  <a:gd name="T85" fmla="*/ 208 h 379"/>
                  <a:gd name="T86" fmla="*/ 486 w 488"/>
                  <a:gd name="T87" fmla="*/ 161 h 3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88"/>
                  <a:gd name="T133" fmla="*/ 0 h 379"/>
                  <a:gd name="T134" fmla="*/ 488 w 488"/>
                  <a:gd name="T135" fmla="*/ 379 h 3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" name="Freeform 660">
                <a:extLst>
                  <a:ext uri="{FF2B5EF4-FFF2-40B4-BE49-F238E27FC236}">
                    <a16:creationId xmlns:a16="http://schemas.microsoft.com/office/drawing/2014/main" id="{D927AE6C-E9A9-467A-A829-097A4447D6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>
                  <a:gd name="T0" fmla="*/ 482 w 482"/>
                  <a:gd name="T1" fmla="*/ 121 h 381"/>
                  <a:gd name="T2" fmla="*/ 476 w 482"/>
                  <a:gd name="T3" fmla="*/ 85 h 381"/>
                  <a:gd name="T4" fmla="*/ 467 w 482"/>
                  <a:gd name="T5" fmla="*/ 53 h 381"/>
                  <a:gd name="T6" fmla="*/ 451 w 482"/>
                  <a:gd name="T7" fmla="*/ 21 h 381"/>
                  <a:gd name="T8" fmla="*/ 438 w 482"/>
                  <a:gd name="T9" fmla="*/ 4 h 381"/>
                  <a:gd name="T10" fmla="*/ 442 w 482"/>
                  <a:gd name="T11" fmla="*/ 15 h 381"/>
                  <a:gd name="T12" fmla="*/ 459 w 482"/>
                  <a:gd name="T13" fmla="*/ 47 h 381"/>
                  <a:gd name="T14" fmla="*/ 470 w 482"/>
                  <a:gd name="T15" fmla="*/ 83 h 381"/>
                  <a:gd name="T16" fmla="*/ 478 w 482"/>
                  <a:gd name="T17" fmla="*/ 121 h 381"/>
                  <a:gd name="T18" fmla="*/ 476 w 482"/>
                  <a:gd name="T19" fmla="*/ 165 h 381"/>
                  <a:gd name="T20" fmla="*/ 467 w 482"/>
                  <a:gd name="T21" fmla="*/ 211 h 381"/>
                  <a:gd name="T22" fmla="*/ 450 w 482"/>
                  <a:gd name="T23" fmla="*/ 252 h 381"/>
                  <a:gd name="T24" fmla="*/ 425 w 482"/>
                  <a:gd name="T25" fmla="*/ 290 h 381"/>
                  <a:gd name="T26" fmla="*/ 393 w 482"/>
                  <a:gd name="T27" fmla="*/ 322 h 381"/>
                  <a:gd name="T28" fmla="*/ 355 w 482"/>
                  <a:gd name="T29" fmla="*/ 349 h 381"/>
                  <a:gd name="T30" fmla="*/ 311 w 482"/>
                  <a:gd name="T31" fmla="*/ 366 h 381"/>
                  <a:gd name="T32" fmla="*/ 266 w 482"/>
                  <a:gd name="T33" fmla="*/ 375 h 381"/>
                  <a:gd name="T34" fmla="*/ 218 w 482"/>
                  <a:gd name="T35" fmla="*/ 375 h 381"/>
                  <a:gd name="T36" fmla="*/ 171 w 482"/>
                  <a:gd name="T37" fmla="*/ 366 h 381"/>
                  <a:gd name="T38" fmla="*/ 129 w 482"/>
                  <a:gd name="T39" fmla="*/ 349 h 381"/>
                  <a:gd name="T40" fmla="*/ 91 w 482"/>
                  <a:gd name="T41" fmla="*/ 322 h 381"/>
                  <a:gd name="T42" fmla="*/ 59 w 482"/>
                  <a:gd name="T43" fmla="*/ 290 h 381"/>
                  <a:gd name="T44" fmla="*/ 34 w 482"/>
                  <a:gd name="T45" fmla="*/ 252 h 381"/>
                  <a:gd name="T46" fmla="*/ 15 w 482"/>
                  <a:gd name="T47" fmla="*/ 211 h 381"/>
                  <a:gd name="T48" fmla="*/ 6 w 482"/>
                  <a:gd name="T49" fmla="*/ 165 h 381"/>
                  <a:gd name="T50" fmla="*/ 6 w 482"/>
                  <a:gd name="T51" fmla="*/ 114 h 381"/>
                  <a:gd name="T52" fmla="*/ 8 w 482"/>
                  <a:gd name="T53" fmla="*/ 87 h 381"/>
                  <a:gd name="T54" fmla="*/ 2 w 482"/>
                  <a:gd name="T55" fmla="*/ 114 h 381"/>
                  <a:gd name="T56" fmla="*/ 2 w 482"/>
                  <a:gd name="T57" fmla="*/ 165 h 381"/>
                  <a:gd name="T58" fmla="*/ 11 w 482"/>
                  <a:gd name="T59" fmla="*/ 212 h 381"/>
                  <a:gd name="T60" fmla="*/ 30 w 482"/>
                  <a:gd name="T61" fmla="*/ 254 h 381"/>
                  <a:gd name="T62" fmla="*/ 55 w 482"/>
                  <a:gd name="T63" fmla="*/ 294 h 381"/>
                  <a:gd name="T64" fmla="*/ 87 w 482"/>
                  <a:gd name="T65" fmla="*/ 326 h 381"/>
                  <a:gd name="T66" fmla="*/ 127 w 482"/>
                  <a:gd name="T67" fmla="*/ 353 h 381"/>
                  <a:gd name="T68" fmla="*/ 171 w 482"/>
                  <a:gd name="T69" fmla="*/ 370 h 381"/>
                  <a:gd name="T70" fmla="*/ 216 w 482"/>
                  <a:gd name="T71" fmla="*/ 379 h 381"/>
                  <a:gd name="T72" fmla="*/ 266 w 482"/>
                  <a:gd name="T73" fmla="*/ 379 h 381"/>
                  <a:gd name="T74" fmla="*/ 313 w 482"/>
                  <a:gd name="T75" fmla="*/ 370 h 381"/>
                  <a:gd name="T76" fmla="*/ 357 w 482"/>
                  <a:gd name="T77" fmla="*/ 353 h 381"/>
                  <a:gd name="T78" fmla="*/ 395 w 482"/>
                  <a:gd name="T79" fmla="*/ 326 h 381"/>
                  <a:gd name="T80" fmla="*/ 427 w 482"/>
                  <a:gd name="T81" fmla="*/ 294 h 381"/>
                  <a:gd name="T82" fmla="*/ 453 w 482"/>
                  <a:gd name="T83" fmla="*/ 254 h 381"/>
                  <a:gd name="T84" fmla="*/ 472 w 482"/>
                  <a:gd name="T85" fmla="*/ 212 h 381"/>
                  <a:gd name="T86" fmla="*/ 482 w 482"/>
                  <a:gd name="T87" fmla="*/ 165 h 38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82"/>
                  <a:gd name="T133" fmla="*/ 0 h 381"/>
                  <a:gd name="T134" fmla="*/ 482 w 482"/>
                  <a:gd name="T135" fmla="*/ 381 h 38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" name="Freeform 661">
                <a:extLst>
                  <a:ext uri="{FF2B5EF4-FFF2-40B4-BE49-F238E27FC236}">
                    <a16:creationId xmlns:a16="http://schemas.microsoft.com/office/drawing/2014/main" id="{D46525B5-84BE-4371-AF70-5BF64F48F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>
                  <a:gd name="T0" fmla="*/ 478 w 478"/>
                  <a:gd name="T1" fmla="*/ 127 h 385"/>
                  <a:gd name="T2" fmla="*/ 472 w 478"/>
                  <a:gd name="T3" fmla="*/ 91 h 385"/>
                  <a:gd name="T4" fmla="*/ 461 w 478"/>
                  <a:gd name="T5" fmla="*/ 55 h 385"/>
                  <a:gd name="T6" fmla="*/ 446 w 478"/>
                  <a:gd name="T7" fmla="*/ 23 h 385"/>
                  <a:gd name="T8" fmla="*/ 429 w 478"/>
                  <a:gd name="T9" fmla="*/ 4 h 385"/>
                  <a:gd name="T10" fmla="*/ 434 w 478"/>
                  <a:gd name="T11" fmla="*/ 16 h 385"/>
                  <a:gd name="T12" fmla="*/ 453 w 478"/>
                  <a:gd name="T13" fmla="*/ 50 h 385"/>
                  <a:gd name="T14" fmla="*/ 467 w 478"/>
                  <a:gd name="T15" fmla="*/ 86 h 385"/>
                  <a:gd name="T16" fmla="*/ 472 w 478"/>
                  <a:gd name="T17" fmla="*/ 126 h 385"/>
                  <a:gd name="T18" fmla="*/ 472 w 478"/>
                  <a:gd name="T19" fmla="*/ 169 h 385"/>
                  <a:gd name="T20" fmla="*/ 463 w 478"/>
                  <a:gd name="T21" fmla="*/ 217 h 385"/>
                  <a:gd name="T22" fmla="*/ 446 w 478"/>
                  <a:gd name="T23" fmla="*/ 258 h 385"/>
                  <a:gd name="T24" fmla="*/ 421 w 478"/>
                  <a:gd name="T25" fmla="*/ 294 h 385"/>
                  <a:gd name="T26" fmla="*/ 389 w 478"/>
                  <a:gd name="T27" fmla="*/ 326 h 385"/>
                  <a:gd name="T28" fmla="*/ 351 w 478"/>
                  <a:gd name="T29" fmla="*/ 351 h 385"/>
                  <a:gd name="T30" fmla="*/ 309 w 478"/>
                  <a:gd name="T31" fmla="*/ 370 h 385"/>
                  <a:gd name="T32" fmla="*/ 264 w 478"/>
                  <a:gd name="T33" fmla="*/ 380 h 385"/>
                  <a:gd name="T34" fmla="*/ 216 w 478"/>
                  <a:gd name="T35" fmla="*/ 380 h 385"/>
                  <a:gd name="T36" fmla="*/ 171 w 478"/>
                  <a:gd name="T37" fmla="*/ 370 h 385"/>
                  <a:gd name="T38" fmla="*/ 127 w 478"/>
                  <a:gd name="T39" fmla="*/ 351 h 385"/>
                  <a:gd name="T40" fmla="*/ 91 w 478"/>
                  <a:gd name="T41" fmla="*/ 326 h 385"/>
                  <a:gd name="T42" fmla="*/ 59 w 478"/>
                  <a:gd name="T43" fmla="*/ 294 h 385"/>
                  <a:gd name="T44" fmla="*/ 34 w 478"/>
                  <a:gd name="T45" fmla="*/ 258 h 385"/>
                  <a:gd name="T46" fmla="*/ 15 w 478"/>
                  <a:gd name="T47" fmla="*/ 217 h 385"/>
                  <a:gd name="T48" fmla="*/ 7 w 478"/>
                  <a:gd name="T49" fmla="*/ 169 h 385"/>
                  <a:gd name="T50" fmla="*/ 7 w 478"/>
                  <a:gd name="T51" fmla="*/ 120 h 385"/>
                  <a:gd name="T52" fmla="*/ 9 w 478"/>
                  <a:gd name="T53" fmla="*/ 95 h 385"/>
                  <a:gd name="T54" fmla="*/ 2 w 478"/>
                  <a:gd name="T55" fmla="*/ 120 h 385"/>
                  <a:gd name="T56" fmla="*/ 2 w 478"/>
                  <a:gd name="T57" fmla="*/ 171 h 385"/>
                  <a:gd name="T58" fmla="*/ 11 w 478"/>
                  <a:gd name="T59" fmla="*/ 217 h 385"/>
                  <a:gd name="T60" fmla="*/ 30 w 478"/>
                  <a:gd name="T61" fmla="*/ 260 h 385"/>
                  <a:gd name="T62" fmla="*/ 55 w 478"/>
                  <a:gd name="T63" fmla="*/ 298 h 385"/>
                  <a:gd name="T64" fmla="*/ 87 w 478"/>
                  <a:gd name="T65" fmla="*/ 330 h 385"/>
                  <a:gd name="T66" fmla="*/ 125 w 478"/>
                  <a:gd name="T67" fmla="*/ 357 h 385"/>
                  <a:gd name="T68" fmla="*/ 169 w 478"/>
                  <a:gd name="T69" fmla="*/ 374 h 385"/>
                  <a:gd name="T70" fmla="*/ 214 w 478"/>
                  <a:gd name="T71" fmla="*/ 383 h 385"/>
                  <a:gd name="T72" fmla="*/ 264 w 478"/>
                  <a:gd name="T73" fmla="*/ 383 h 385"/>
                  <a:gd name="T74" fmla="*/ 311 w 478"/>
                  <a:gd name="T75" fmla="*/ 374 h 385"/>
                  <a:gd name="T76" fmla="*/ 353 w 478"/>
                  <a:gd name="T77" fmla="*/ 357 h 385"/>
                  <a:gd name="T78" fmla="*/ 391 w 478"/>
                  <a:gd name="T79" fmla="*/ 330 h 385"/>
                  <a:gd name="T80" fmla="*/ 425 w 478"/>
                  <a:gd name="T81" fmla="*/ 298 h 385"/>
                  <a:gd name="T82" fmla="*/ 449 w 478"/>
                  <a:gd name="T83" fmla="*/ 260 h 385"/>
                  <a:gd name="T84" fmla="*/ 468 w 478"/>
                  <a:gd name="T85" fmla="*/ 217 h 385"/>
                  <a:gd name="T86" fmla="*/ 478 w 478"/>
                  <a:gd name="T87" fmla="*/ 171 h 38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78"/>
                  <a:gd name="T133" fmla="*/ 0 h 385"/>
                  <a:gd name="T134" fmla="*/ 478 w 478"/>
                  <a:gd name="T135" fmla="*/ 385 h 38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" name="Freeform 662">
                <a:extLst>
                  <a:ext uri="{FF2B5EF4-FFF2-40B4-BE49-F238E27FC236}">
                    <a16:creationId xmlns:a16="http://schemas.microsoft.com/office/drawing/2014/main" id="{8ADD3931-6278-498E-8D62-888866F45A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>
                  <a:gd name="T0" fmla="*/ 472 w 472"/>
                  <a:gd name="T1" fmla="*/ 132 h 388"/>
                  <a:gd name="T2" fmla="*/ 464 w 472"/>
                  <a:gd name="T3" fmla="*/ 94 h 388"/>
                  <a:gd name="T4" fmla="*/ 453 w 472"/>
                  <a:gd name="T5" fmla="*/ 58 h 388"/>
                  <a:gd name="T6" fmla="*/ 436 w 472"/>
                  <a:gd name="T7" fmla="*/ 26 h 388"/>
                  <a:gd name="T8" fmla="*/ 419 w 472"/>
                  <a:gd name="T9" fmla="*/ 5 h 388"/>
                  <a:gd name="T10" fmla="*/ 425 w 472"/>
                  <a:gd name="T11" fmla="*/ 17 h 388"/>
                  <a:gd name="T12" fmla="*/ 445 w 472"/>
                  <a:gd name="T13" fmla="*/ 51 h 388"/>
                  <a:gd name="T14" fmla="*/ 459 w 472"/>
                  <a:gd name="T15" fmla="*/ 89 h 388"/>
                  <a:gd name="T16" fmla="*/ 466 w 472"/>
                  <a:gd name="T17" fmla="*/ 131 h 388"/>
                  <a:gd name="T18" fmla="*/ 466 w 472"/>
                  <a:gd name="T19" fmla="*/ 174 h 388"/>
                  <a:gd name="T20" fmla="*/ 457 w 472"/>
                  <a:gd name="T21" fmla="*/ 220 h 388"/>
                  <a:gd name="T22" fmla="*/ 440 w 472"/>
                  <a:gd name="T23" fmla="*/ 261 h 388"/>
                  <a:gd name="T24" fmla="*/ 415 w 472"/>
                  <a:gd name="T25" fmla="*/ 299 h 388"/>
                  <a:gd name="T26" fmla="*/ 383 w 472"/>
                  <a:gd name="T27" fmla="*/ 330 h 388"/>
                  <a:gd name="T28" fmla="*/ 347 w 472"/>
                  <a:gd name="T29" fmla="*/ 354 h 388"/>
                  <a:gd name="T30" fmla="*/ 305 w 472"/>
                  <a:gd name="T31" fmla="*/ 373 h 388"/>
                  <a:gd name="T32" fmla="*/ 260 w 472"/>
                  <a:gd name="T33" fmla="*/ 383 h 388"/>
                  <a:gd name="T34" fmla="*/ 212 w 472"/>
                  <a:gd name="T35" fmla="*/ 383 h 388"/>
                  <a:gd name="T36" fmla="*/ 167 w 472"/>
                  <a:gd name="T37" fmla="*/ 373 h 388"/>
                  <a:gd name="T38" fmla="*/ 125 w 472"/>
                  <a:gd name="T39" fmla="*/ 354 h 388"/>
                  <a:gd name="T40" fmla="*/ 89 w 472"/>
                  <a:gd name="T41" fmla="*/ 330 h 388"/>
                  <a:gd name="T42" fmla="*/ 57 w 472"/>
                  <a:gd name="T43" fmla="*/ 299 h 388"/>
                  <a:gd name="T44" fmla="*/ 32 w 472"/>
                  <a:gd name="T45" fmla="*/ 261 h 388"/>
                  <a:gd name="T46" fmla="*/ 15 w 472"/>
                  <a:gd name="T47" fmla="*/ 220 h 388"/>
                  <a:gd name="T48" fmla="*/ 5 w 472"/>
                  <a:gd name="T49" fmla="*/ 174 h 388"/>
                  <a:gd name="T50" fmla="*/ 5 w 472"/>
                  <a:gd name="T51" fmla="*/ 125 h 388"/>
                  <a:gd name="T52" fmla="*/ 7 w 472"/>
                  <a:gd name="T53" fmla="*/ 100 h 388"/>
                  <a:gd name="T54" fmla="*/ 0 w 472"/>
                  <a:gd name="T55" fmla="*/ 125 h 388"/>
                  <a:gd name="T56" fmla="*/ 0 w 472"/>
                  <a:gd name="T57" fmla="*/ 176 h 388"/>
                  <a:gd name="T58" fmla="*/ 9 w 472"/>
                  <a:gd name="T59" fmla="*/ 222 h 388"/>
                  <a:gd name="T60" fmla="*/ 28 w 472"/>
                  <a:gd name="T61" fmla="*/ 263 h 388"/>
                  <a:gd name="T62" fmla="*/ 53 w 472"/>
                  <a:gd name="T63" fmla="*/ 301 h 388"/>
                  <a:gd name="T64" fmla="*/ 85 w 472"/>
                  <a:gd name="T65" fmla="*/ 333 h 388"/>
                  <a:gd name="T66" fmla="*/ 123 w 472"/>
                  <a:gd name="T67" fmla="*/ 360 h 388"/>
                  <a:gd name="T68" fmla="*/ 165 w 472"/>
                  <a:gd name="T69" fmla="*/ 377 h 388"/>
                  <a:gd name="T70" fmla="*/ 212 w 472"/>
                  <a:gd name="T71" fmla="*/ 386 h 388"/>
                  <a:gd name="T72" fmla="*/ 260 w 472"/>
                  <a:gd name="T73" fmla="*/ 386 h 388"/>
                  <a:gd name="T74" fmla="*/ 305 w 472"/>
                  <a:gd name="T75" fmla="*/ 377 h 388"/>
                  <a:gd name="T76" fmla="*/ 349 w 472"/>
                  <a:gd name="T77" fmla="*/ 360 h 388"/>
                  <a:gd name="T78" fmla="*/ 387 w 472"/>
                  <a:gd name="T79" fmla="*/ 333 h 388"/>
                  <a:gd name="T80" fmla="*/ 419 w 472"/>
                  <a:gd name="T81" fmla="*/ 301 h 388"/>
                  <a:gd name="T82" fmla="*/ 444 w 472"/>
                  <a:gd name="T83" fmla="*/ 263 h 388"/>
                  <a:gd name="T84" fmla="*/ 461 w 472"/>
                  <a:gd name="T85" fmla="*/ 222 h 388"/>
                  <a:gd name="T86" fmla="*/ 470 w 472"/>
                  <a:gd name="T87" fmla="*/ 176 h 38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72"/>
                  <a:gd name="T133" fmla="*/ 0 h 388"/>
                  <a:gd name="T134" fmla="*/ 472 w 472"/>
                  <a:gd name="T135" fmla="*/ 388 h 38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" name="Freeform 663">
                <a:extLst>
                  <a:ext uri="{FF2B5EF4-FFF2-40B4-BE49-F238E27FC236}">
                    <a16:creationId xmlns:a16="http://schemas.microsoft.com/office/drawing/2014/main" id="{9769E429-6F92-4F4D-99FC-9D03BFF18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>
                  <a:gd name="T0" fmla="*/ 466 w 468"/>
                  <a:gd name="T1" fmla="*/ 141 h 395"/>
                  <a:gd name="T2" fmla="*/ 461 w 468"/>
                  <a:gd name="T3" fmla="*/ 101 h 395"/>
                  <a:gd name="T4" fmla="*/ 447 w 468"/>
                  <a:gd name="T5" fmla="*/ 65 h 395"/>
                  <a:gd name="T6" fmla="*/ 428 w 468"/>
                  <a:gd name="T7" fmla="*/ 31 h 395"/>
                  <a:gd name="T8" fmla="*/ 409 w 468"/>
                  <a:gd name="T9" fmla="*/ 10 h 395"/>
                  <a:gd name="T10" fmla="*/ 402 w 468"/>
                  <a:gd name="T11" fmla="*/ 4 h 395"/>
                  <a:gd name="T12" fmla="*/ 413 w 468"/>
                  <a:gd name="T13" fmla="*/ 17 h 395"/>
                  <a:gd name="T14" fmla="*/ 436 w 468"/>
                  <a:gd name="T15" fmla="*/ 53 h 395"/>
                  <a:gd name="T16" fmla="*/ 453 w 468"/>
                  <a:gd name="T17" fmla="*/ 93 h 395"/>
                  <a:gd name="T18" fmla="*/ 462 w 468"/>
                  <a:gd name="T19" fmla="*/ 139 h 395"/>
                  <a:gd name="T20" fmla="*/ 462 w 468"/>
                  <a:gd name="T21" fmla="*/ 184 h 395"/>
                  <a:gd name="T22" fmla="*/ 453 w 468"/>
                  <a:gd name="T23" fmla="*/ 230 h 395"/>
                  <a:gd name="T24" fmla="*/ 436 w 468"/>
                  <a:gd name="T25" fmla="*/ 271 h 395"/>
                  <a:gd name="T26" fmla="*/ 411 w 468"/>
                  <a:gd name="T27" fmla="*/ 307 h 395"/>
                  <a:gd name="T28" fmla="*/ 379 w 468"/>
                  <a:gd name="T29" fmla="*/ 338 h 395"/>
                  <a:gd name="T30" fmla="*/ 343 w 468"/>
                  <a:gd name="T31" fmla="*/ 362 h 395"/>
                  <a:gd name="T32" fmla="*/ 301 w 468"/>
                  <a:gd name="T33" fmla="*/ 381 h 395"/>
                  <a:gd name="T34" fmla="*/ 258 w 468"/>
                  <a:gd name="T35" fmla="*/ 389 h 395"/>
                  <a:gd name="T36" fmla="*/ 210 w 468"/>
                  <a:gd name="T37" fmla="*/ 389 h 395"/>
                  <a:gd name="T38" fmla="*/ 165 w 468"/>
                  <a:gd name="T39" fmla="*/ 381 h 395"/>
                  <a:gd name="T40" fmla="*/ 125 w 468"/>
                  <a:gd name="T41" fmla="*/ 362 h 395"/>
                  <a:gd name="T42" fmla="*/ 87 w 468"/>
                  <a:gd name="T43" fmla="*/ 338 h 395"/>
                  <a:gd name="T44" fmla="*/ 56 w 468"/>
                  <a:gd name="T45" fmla="*/ 307 h 395"/>
                  <a:gd name="T46" fmla="*/ 32 w 468"/>
                  <a:gd name="T47" fmla="*/ 271 h 395"/>
                  <a:gd name="T48" fmla="*/ 15 w 468"/>
                  <a:gd name="T49" fmla="*/ 230 h 395"/>
                  <a:gd name="T50" fmla="*/ 5 w 468"/>
                  <a:gd name="T51" fmla="*/ 184 h 395"/>
                  <a:gd name="T52" fmla="*/ 5 w 468"/>
                  <a:gd name="T53" fmla="*/ 137 h 395"/>
                  <a:gd name="T54" fmla="*/ 7 w 468"/>
                  <a:gd name="T55" fmla="*/ 112 h 395"/>
                  <a:gd name="T56" fmla="*/ 1 w 468"/>
                  <a:gd name="T57" fmla="*/ 135 h 395"/>
                  <a:gd name="T58" fmla="*/ 1 w 468"/>
                  <a:gd name="T59" fmla="*/ 184 h 395"/>
                  <a:gd name="T60" fmla="*/ 9 w 468"/>
                  <a:gd name="T61" fmla="*/ 232 h 395"/>
                  <a:gd name="T62" fmla="*/ 28 w 468"/>
                  <a:gd name="T63" fmla="*/ 273 h 395"/>
                  <a:gd name="T64" fmla="*/ 53 w 468"/>
                  <a:gd name="T65" fmla="*/ 309 h 395"/>
                  <a:gd name="T66" fmla="*/ 85 w 468"/>
                  <a:gd name="T67" fmla="*/ 341 h 395"/>
                  <a:gd name="T68" fmla="*/ 121 w 468"/>
                  <a:gd name="T69" fmla="*/ 366 h 395"/>
                  <a:gd name="T70" fmla="*/ 165 w 468"/>
                  <a:gd name="T71" fmla="*/ 385 h 395"/>
                  <a:gd name="T72" fmla="*/ 210 w 468"/>
                  <a:gd name="T73" fmla="*/ 395 h 395"/>
                  <a:gd name="T74" fmla="*/ 258 w 468"/>
                  <a:gd name="T75" fmla="*/ 395 h 395"/>
                  <a:gd name="T76" fmla="*/ 303 w 468"/>
                  <a:gd name="T77" fmla="*/ 385 h 395"/>
                  <a:gd name="T78" fmla="*/ 345 w 468"/>
                  <a:gd name="T79" fmla="*/ 366 h 395"/>
                  <a:gd name="T80" fmla="*/ 383 w 468"/>
                  <a:gd name="T81" fmla="*/ 341 h 395"/>
                  <a:gd name="T82" fmla="*/ 415 w 468"/>
                  <a:gd name="T83" fmla="*/ 309 h 395"/>
                  <a:gd name="T84" fmla="*/ 440 w 468"/>
                  <a:gd name="T85" fmla="*/ 273 h 395"/>
                  <a:gd name="T86" fmla="*/ 457 w 468"/>
                  <a:gd name="T87" fmla="*/ 232 h 395"/>
                  <a:gd name="T88" fmla="*/ 466 w 468"/>
                  <a:gd name="T89" fmla="*/ 184 h 39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68"/>
                  <a:gd name="T136" fmla="*/ 0 h 395"/>
                  <a:gd name="T137" fmla="*/ 468 w 468"/>
                  <a:gd name="T138" fmla="*/ 395 h 39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" name="Freeform 664">
                <a:extLst>
                  <a:ext uri="{FF2B5EF4-FFF2-40B4-BE49-F238E27FC236}">
                    <a16:creationId xmlns:a16="http://schemas.microsoft.com/office/drawing/2014/main" id="{689AC35A-7121-4F4E-8945-C19EC31387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>
                  <a:gd name="T0" fmla="*/ 463 w 465"/>
                  <a:gd name="T1" fmla="*/ 145 h 397"/>
                  <a:gd name="T2" fmla="*/ 456 w 465"/>
                  <a:gd name="T3" fmla="*/ 103 h 397"/>
                  <a:gd name="T4" fmla="*/ 442 w 465"/>
                  <a:gd name="T5" fmla="*/ 65 h 397"/>
                  <a:gd name="T6" fmla="*/ 422 w 465"/>
                  <a:gd name="T7" fmla="*/ 31 h 397"/>
                  <a:gd name="T8" fmla="*/ 406 w 465"/>
                  <a:gd name="T9" fmla="*/ 12 h 397"/>
                  <a:gd name="T10" fmla="*/ 399 w 465"/>
                  <a:gd name="T11" fmla="*/ 6 h 397"/>
                  <a:gd name="T12" fmla="*/ 405 w 465"/>
                  <a:gd name="T13" fmla="*/ 17 h 397"/>
                  <a:gd name="T14" fmla="*/ 431 w 465"/>
                  <a:gd name="T15" fmla="*/ 53 h 397"/>
                  <a:gd name="T16" fmla="*/ 450 w 465"/>
                  <a:gd name="T17" fmla="*/ 95 h 397"/>
                  <a:gd name="T18" fmla="*/ 460 w 465"/>
                  <a:gd name="T19" fmla="*/ 141 h 397"/>
                  <a:gd name="T20" fmla="*/ 460 w 465"/>
                  <a:gd name="T21" fmla="*/ 188 h 397"/>
                  <a:gd name="T22" fmla="*/ 450 w 465"/>
                  <a:gd name="T23" fmla="*/ 234 h 397"/>
                  <a:gd name="T24" fmla="*/ 433 w 465"/>
                  <a:gd name="T25" fmla="*/ 273 h 397"/>
                  <a:gd name="T26" fmla="*/ 408 w 465"/>
                  <a:gd name="T27" fmla="*/ 309 h 397"/>
                  <a:gd name="T28" fmla="*/ 378 w 465"/>
                  <a:gd name="T29" fmla="*/ 340 h 397"/>
                  <a:gd name="T30" fmla="*/ 340 w 465"/>
                  <a:gd name="T31" fmla="*/ 364 h 397"/>
                  <a:gd name="T32" fmla="*/ 300 w 465"/>
                  <a:gd name="T33" fmla="*/ 382 h 397"/>
                  <a:gd name="T34" fmla="*/ 257 w 465"/>
                  <a:gd name="T35" fmla="*/ 391 h 397"/>
                  <a:gd name="T36" fmla="*/ 209 w 465"/>
                  <a:gd name="T37" fmla="*/ 391 h 397"/>
                  <a:gd name="T38" fmla="*/ 165 w 465"/>
                  <a:gd name="T39" fmla="*/ 382 h 397"/>
                  <a:gd name="T40" fmla="*/ 124 w 465"/>
                  <a:gd name="T41" fmla="*/ 364 h 397"/>
                  <a:gd name="T42" fmla="*/ 88 w 465"/>
                  <a:gd name="T43" fmla="*/ 340 h 397"/>
                  <a:gd name="T44" fmla="*/ 57 w 465"/>
                  <a:gd name="T45" fmla="*/ 309 h 397"/>
                  <a:gd name="T46" fmla="*/ 33 w 465"/>
                  <a:gd name="T47" fmla="*/ 273 h 397"/>
                  <a:gd name="T48" fmla="*/ 16 w 465"/>
                  <a:gd name="T49" fmla="*/ 234 h 397"/>
                  <a:gd name="T50" fmla="*/ 6 w 465"/>
                  <a:gd name="T51" fmla="*/ 188 h 397"/>
                  <a:gd name="T52" fmla="*/ 6 w 465"/>
                  <a:gd name="T53" fmla="*/ 141 h 397"/>
                  <a:gd name="T54" fmla="*/ 8 w 465"/>
                  <a:gd name="T55" fmla="*/ 116 h 397"/>
                  <a:gd name="T56" fmla="*/ 2 w 465"/>
                  <a:gd name="T57" fmla="*/ 139 h 397"/>
                  <a:gd name="T58" fmla="*/ 2 w 465"/>
                  <a:gd name="T59" fmla="*/ 188 h 397"/>
                  <a:gd name="T60" fmla="*/ 12 w 465"/>
                  <a:gd name="T61" fmla="*/ 234 h 397"/>
                  <a:gd name="T62" fmla="*/ 29 w 465"/>
                  <a:gd name="T63" fmla="*/ 275 h 397"/>
                  <a:gd name="T64" fmla="*/ 54 w 465"/>
                  <a:gd name="T65" fmla="*/ 313 h 397"/>
                  <a:gd name="T66" fmla="*/ 86 w 465"/>
                  <a:gd name="T67" fmla="*/ 344 h 397"/>
                  <a:gd name="T68" fmla="*/ 122 w 465"/>
                  <a:gd name="T69" fmla="*/ 368 h 397"/>
                  <a:gd name="T70" fmla="*/ 164 w 465"/>
                  <a:gd name="T71" fmla="*/ 387 h 397"/>
                  <a:gd name="T72" fmla="*/ 209 w 465"/>
                  <a:gd name="T73" fmla="*/ 397 h 397"/>
                  <a:gd name="T74" fmla="*/ 257 w 465"/>
                  <a:gd name="T75" fmla="*/ 397 h 397"/>
                  <a:gd name="T76" fmla="*/ 302 w 465"/>
                  <a:gd name="T77" fmla="*/ 387 h 397"/>
                  <a:gd name="T78" fmla="*/ 344 w 465"/>
                  <a:gd name="T79" fmla="*/ 368 h 397"/>
                  <a:gd name="T80" fmla="*/ 380 w 465"/>
                  <a:gd name="T81" fmla="*/ 344 h 397"/>
                  <a:gd name="T82" fmla="*/ 412 w 465"/>
                  <a:gd name="T83" fmla="*/ 313 h 397"/>
                  <a:gd name="T84" fmla="*/ 437 w 465"/>
                  <a:gd name="T85" fmla="*/ 275 h 397"/>
                  <a:gd name="T86" fmla="*/ 454 w 465"/>
                  <a:gd name="T87" fmla="*/ 234 h 397"/>
                  <a:gd name="T88" fmla="*/ 463 w 465"/>
                  <a:gd name="T89" fmla="*/ 188 h 39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65"/>
                  <a:gd name="T136" fmla="*/ 0 h 397"/>
                  <a:gd name="T137" fmla="*/ 465 w 465"/>
                  <a:gd name="T138" fmla="*/ 397 h 39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" name="Freeform 665">
                <a:extLst>
                  <a:ext uri="{FF2B5EF4-FFF2-40B4-BE49-F238E27FC236}">
                    <a16:creationId xmlns:a16="http://schemas.microsoft.com/office/drawing/2014/main" id="{D3552D4A-80F6-42A2-A204-1554FABE26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>
                  <a:gd name="T0" fmla="*/ 459 w 459"/>
                  <a:gd name="T1" fmla="*/ 144 h 396"/>
                  <a:gd name="T2" fmla="*/ 450 w 459"/>
                  <a:gd name="T3" fmla="*/ 98 h 396"/>
                  <a:gd name="T4" fmla="*/ 433 w 459"/>
                  <a:gd name="T5" fmla="*/ 58 h 396"/>
                  <a:gd name="T6" fmla="*/ 410 w 459"/>
                  <a:gd name="T7" fmla="*/ 22 h 396"/>
                  <a:gd name="T8" fmla="*/ 389 w 459"/>
                  <a:gd name="T9" fmla="*/ 3 h 396"/>
                  <a:gd name="T10" fmla="*/ 399 w 459"/>
                  <a:gd name="T11" fmla="*/ 15 h 396"/>
                  <a:gd name="T12" fmla="*/ 425 w 459"/>
                  <a:gd name="T13" fmla="*/ 53 h 396"/>
                  <a:gd name="T14" fmla="*/ 444 w 459"/>
                  <a:gd name="T15" fmla="*/ 94 h 396"/>
                  <a:gd name="T16" fmla="*/ 454 w 459"/>
                  <a:gd name="T17" fmla="*/ 142 h 396"/>
                  <a:gd name="T18" fmla="*/ 454 w 459"/>
                  <a:gd name="T19" fmla="*/ 189 h 396"/>
                  <a:gd name="T20" fmla="*/ 446 w 459"/>
                  <a:gd name="T21" fmla="*/ 233 h 396"/>
                  <a:gd name="T22" fmla="*/ 429 w 459"/>
                  <a:gd name="T23" fmla="*/ 273 h 396"/>
                  <a:gd name="T24" fmla="*/ 404 w 459"/>
                  <a:gd name="T25" fmla="*/ 309 h 396"/>
                  <a:gd name="T26" fmla="*/ 374 w 459"/>
                  <a:gd name="T27" fmla="*/ 339 h 396"/>
                  <a:gd name="T28" fmla="*/ 338 w 459"/>
                  <a:gd name="T29" fmla="*/ 364 h 396"/>
                  <a:gd name="T30" fmla="*/ 298 w 459"/>
                  <a:gd name="T31" fmla="*/ 381 h 396"/>
                  <a:gd name="T32" fmla="*/ 253 w 459"/>
                  <a:gd name="T33" fmla="*/ 390 h 396"/>
                  <a:gd name="T34" fmla="*/ 207 w 459"/>
                  <a:gd name="T35" fmla="*/ 390 h 396"/>
                  <a:gd name="T36" fmla="*/ 163 w 459"/>
                  <a:gd name="T37" fmla="*/ 381 h 396"/>
                  <a:gd name="T38" fmla="*/ 124 w 459"/>
                  <a:gd name="T39" fmla="*/ 364 h 396"/>
                  <a:gd name="T40" fmla="*/ 88 w 459"/>
                  <a:gd name="T41" fmla="*/ 339 h 396"/>
                  <a:gd name="T42" fmla="*/ 57 w 459"/>
                  <a:gd name="T43" fmla="*/ 309 h 396"/>
                  <a:gd name="T44" fmla="*/ 33 w 459"/>
                  <a:gd name="T45" fmla="*/ 273 h 396"/>
                  <a:gd name="T46" fmla="*/ 16 w 459"/>
                  <a:gd name="T47" fmla="*/ 233 h 396"/>
                  <a:gd name="T48" fmla="*/ 6 w 459"/>
                  <a:gd name="T49" fmla="*/ 189 h 396"/>
                  <a:gd name="T50" fmla="*/ 6 w 459"/>
                  <a:gd name="T51" fmla="*/ 142 h 396"/>
                  <a:gd name="T52" fmla="*/ 8 w 459"/>
                  <a:gd name="T53" fmla="*/ 117 h 396"/>
                  <a:gd name="T54" fmla="*/ 2 w 459"/>
                  <a:gd name="T55" fmla="*/ 142 h 396"/>
                  <a:gd name="T56" fmla="*/ 2 w 459"/>
                  <a:gd name="T57" fmla="*/ 189 h 396"/>
                  <a:gd name="T58" fmla="*/ 12 w 459"/>
                  <a:gd name="T59" fmla="*/ 235 h 396"/>
                  <a:gd name="T60" fmla="*/ 29 w 459"/>
                  <a:gd name="T61" fmla="*/ 276 h 396"/>
                  <a:gd name="T62" fmla="*/ 53 w 459"/>
                  <a:gd name="T63" fmla="*/ 312 h 396"/>
                  <a:gd name="T64" fmla="*/ 84 w 459"/>
                  <a:gd name="T65" fmla="*/ 343 h 396"/>
                  <a:gd name="T66" fmla="*/ 122 w 459"/>
                  <a:gd name="T67" fmla="*/ 367 h 396"/>
                  <a:gd name="T68" fmla="*/ 162 w 459"/>
                  <a:gd name="T69" fmla="*/ 386 h 396"/>
                  <a:gd name="T70" fmla="*/ 207 w 459"/>
                  <a:gd name="T71" fmla="*/ 394 h 396"/>
                  <a:gd name="T72" fmla="*/ 255 w 459"/>
                  <a:gd name="T73" fmla="*/ 394 h 396"/>
                  <a:gd name="T74" fmla="*/ 298 w 459"/>
                  <a:gd name="T75" fmla="*/ 386 h 396"/>
                  <a:gd name="T76" fmla="*/ 340 w 459"/>
                  <a:gd name="T77" fmla="*/ 367 h 396"/>
                  <a:gd name="T78" fmla="*/ 376 w 459"/>
                  <a:gd name="T79" fmla="*/ 343 h 396"/>
                  <a:gd name="T80" fmla="*/ 408 w 459"/>
                  <a:gd name="T81" fmla="*/ 312 h 396"/>
                  <a:gd name="T82" fmla="*/ 433 w 459"/>
                  <a:gd name="T83" fmla="*/ 276 h 396"/>
                  <a:gd name="T84" fmla="*/ 450 w 459"/>
                  <a:gd name="T85" fmla="*/ 235 h 396"/>
                  <a:gd name="T86" fmla="*/ 459 w 459"/>
                  <a:gd name="T87" fmla="*/ 189 h 3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59"/>
                  <a:gd name="T133" fmla="*/ 0 h 396"/>
                  <a:gd name="T134" fmla="*/ 459 w 459"/>
                  <a:gd name="T135" fmla="*/ 396 h 39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" name="Freeform 666">
                <a:extLst>
                  <a:ext uri="{FF2B5EF4-FFF2-40B4-BE49-F238E27FC236}">
                    <a16:creationId xmlns:a16="http://schemas.microsoft.com/office/drawing/2014/main" id="{6F2B06DC-0461-4B97-9C22-A30A7A371E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>
                  <a:gd name="T0" fmla="*/ 456 w 456"/>
                  <a:gd name="T1" fmla="*/ 144 h 396"/>
                  <a:gd name="T2" fmla="*/ 446 w 456"/>
                  <a:gd name="T3" fmla="*/ 98 h 396"/>
                  <a:gd name="T4" fmla="*/ 427 w 456"/>
                  <a:gd name="T5" fmla="*/ 56 h 396"/>
                  <a:gd name="T6" fmla="*/ 401 w 456"/>
                  <a:gd name="T7" fmla="*/ 20 h 396"/>
                  <a:gd name="T8" fmla="*/ 380 w 456"/>
                  <a:gd name="T9" fmla="*/ 2 h 396"/>
                  <a:gd name="T10" fmla="*/ 391 w 456"/>
                  <a:gd name="T11" fmla="*/ 15 h 396"/>
                  <a:gd name="T12" fmla="*/ 419 w 456"/>
                  <a:gd name="T13" fmla="*/ 53 h 396"/>
                  <a:gd name="T14" fmla="*/ 438 w 456"/>
                  <a:gd name="T15" fmla="*/ 96 h 396"/>
                  <a:gd name="T16" fmla="*/ 450 w 456"/>
                  <a:gd name="T17" fmla="*/ 144 h 396"/>
                  <a:gd name="T18" fmla="*/ 450 w 456"/>
                  <a:gd name="T19" fmla="*/ 191 h 396"/>
                  <a:gd name="T20" fmla="*/ 442 w 456"/>
                  <a:gd name="T21" fmla="*/ 235 h 396"/>
                  <a:gd name="T22" fmla="*/ 425 w 456"/>
                  <a:gd name="T23" fmla="*/ 275 h 396"/>
                  <a:gd name="T24" fmla="*/ 401 w 456"/>
                  <a:gd name="T25" fmla="*/ 311 h 396"/>
                  <a:gd name="T26" fmla="*/ 370 w 456"/>
                  <a:gd name="T27" fmla="*/ 341 h 396"/>
                  <a:gd name="T28" fmla="*/ 334 w 456"/>
                  <a:gd name="T29" fmla="*/ 364 h 396"/>
                  <a:gd name="T30" fmla="*/ 294 w 456"/>
                  <a:gd name="T31" fmla="*/ 381 h 396"/>
                  <a:gd name="T32" fmla="*/ 251 w 456"/>
                  <a:gd name="T33" fmla="*/ 390 h 396"/>
                  <a:gd name="T34" fmla="*/ 205 w 456"/>
                  <a:gd name="T35" fmla="*/ 390 h 396"/>
                  <a:gd name="T36" fmla="*/ 161 w 456"/>
                  <a:gd name="T37" fmla="*/ 381 h 396"/>
                  <a:gd name="T38" fmla="*/ 122 w 456"/>
                  <a:gd name="T39" fmla="*/ 364 h 396"/>
                  <a:gd name="T40" fmla="*/ 88 w 456"/>
                  <a:gd name="T41" fmla="*/ 341 h 396"/>
                  <a:gd name="T42" fmla="*/ 57 w 456"/>
                  <a:gd name="T43" fmla="*/ 311 h 396"/>
                  <a:gd name="T44" fmla="*/ 33 w 456"/>
                  <a:gd name="T45" fmla="*/ 275 h 396"/>
                  <a:gd name="T46" fmla="*/ 15 w 456"/>
                  <a:gd name="T47" fmla="*/ 235 h 396"/>
                  <a:gd name="T48" fmla="*/ 8 w 456"/>
                  <a:gd name="T49" fmla="*/ 191 h 396"/>
                  <a:gd name="T50" fmla="*/ 8 w 456"/>
                  <a:gd name="T51" fmla="*/ 144 h 396"/>
                  <a:gd name="T52" fmla="*/ 8 w 456"/>
                  <a:gd name="T53" fmla="*/ 121 h 396"/>
                  <a:gd name="T54" fmla="*/ 2 w 456"/>
                  <a:gd name="T55" fmla="*/ 144 h 396"/>
                  <a:gd name="T56" fmla="*/ 2 w 456"/>
                  <a:gd name="T57" fmla="*/ 191 h 396"/>
                  <a:gd name="T58" fmla="*/ 12 w 456"/>
                  <a:gd name="T59" fmla="*/ 237 h 396"/>
                  <a:gd name="T60" fmla="*/ 29 w 456"/>
                  <a:gd name="T61" fmla="*/ 276 h 396"/>
                  <a:gd name="T62" fmla="*/ 53 w 456"/>
                  <a:gd name="T63" fmla="*/ 312 h 396"/>
                  <a:gd name="T64" fmla="*/ 84 w 456"/>
                  <a:gd name="T65" fmla="*/ 343 h 396"/>
                  <a:gd name="T66" fmla="*/ 120 w 456"/>
                  <a:gd name="T67" fmla="*/ 367 h 396"/>
                  <a:gd name="T68" fmla="*/ 161 w 456"/>
                  <a:gd name="T69" fmla="*/ 385 h 396"/>
                  <a:gd name="T70" fmla="*/ 205 w 456"/>
                  <a:gd name="T71" fmla="*/ 394 h 396"/>
                  <a:gd name="T72" fmla="*/ 253 w 456"/>
                  <a:gd name="T73" fmla="*/ 394 h 396"/>
                  <a:gd name="T74" fmla="*/ 296 w 456"/>
                  <a:gd name="T75" fmla="*/ 385 h 396"/>
                  <a:gd name="T76" fmla="*/ 336 w 456"/>
                  <a:gd name="T77" fmla="*/ 367 h 396"/>
                  <a:gd name="T78" fmla="*/ 374 w 456"/>
                  <a:gd name="T79" fmla="*/ 343 h 396"/>
                  <a:gd name="T80" fmla="*/ 404 w 456"/>
                  <a:gd name="T81" fmla="*/ 312 h 396"/>
                  <a:gd name="T82" fmla="*/ 429 w 456"/>
                  <a:gd name="T83" fmla="*/ 276 h 396"/>
                  <a:gd name="T84" fmla="*/ 446 w 456"/>
                  <a:gd name="T85" fmla="*/ 237 h 396"/>
                  <a:gd name="T86" fmla="*/ 456 w 456"/>
                  <a:gd name="T87" fmla="*/ 191 h 3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56"/>
                  <a:gd name="T133" fmla="*/ 0 h 396"/>
                  <a:gd name="T134" fmla="*/ 456 w 456"/>
                  <a:gd name="T135" fmla="*/ 396 h 39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" name="Freeform 667">
                <a:extLst>
                  <a:ext uri="{FF2B5EF4-FFF2-40B4-BE49-F238E27FC236}">
                    <a16:creationId xmlns:a16="http://schemas.microsoft.com/office/drawing/2014/main" id="{BA7278BB-AC28-45BD-9568-A051B684B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>
                  <a:gd name="T0" fmla="*/ 448 w 450"/>
                  <a:gd name="T1" fmla="*/ 146 h 396"/>
                  <a:gd name="T2" fmla="*/ 438 w 450"/>
                  <a:gd name="T3" fmla="*/ 98 h 396"/>
                  <a:gd name="T4" fmla="*/ 419 w 450"/>
                  <a:gd name="T5" fmla="*/ 57 h 396"/>
                  <a:gd name="T6" fmla="*/ 393 w 450"/>
                  <a:gd name="T7" fmla="*/ 19 h 396"/>
                  <a:gd name="T8" fmla="*/ 370 w 450"/>
                  <a:gd name="T9" fmla="*/ 2 h 396"/>
                  <a:gd name="T10" fmla="*/ 381 w 450"/>
                  <a:gd name="T11" fmla="*/ 15 h 396"/>
                  <a:gd name="T12" fmla="*/ 412 w 450"/>
                  <a:gd name="T13" fmla="*/ 53 h 396"/>
                  <a:gd name="T14" fmla="*/ 433 w 450"/>
                  <a:gd name="T15" fmla="*/ 96 h 396"/>
                  <a:gd name="T16" fmla="*/ 444 w 450"/>
                  <a:gd name="T17" fmla="*/ 144 h 396"/>
                  <a:gd name="T18" fmla="*/ 444 w 450"/>
                  <a:gd name="T19" fmla="*/ 193 h 396"/>
                  <a:gd name="T20" fmla="*/ 434 w 450"/>
                  <a:gd name="T21" fmla="*/ 235 h 396"/>
                  <a:gd name="T22" fmla="*/ 419 w 450"/>
                  <a:gd name="T23" fmla="*/ 275 h 396"/>
                  <a:gd name="T24" fmla="*/ 395 w 450"/>
                  <a:gd name="T25" fmla="*/ 311 h 396"/>
                  <a:gd name="T26" fmla="*/ 364 w 450"/>
                  <a:gd name="T27" fmla="*/ 341 h 396"/>
                  <a:gd name="T28" fmla="*/ 330 w 450"/>
                  <a:gd name="T29" fmla="*/ 364 h 396"/>
                  <a:gd name="T30" fmla="*/ 290 w 450"/>
                  <a:gd name="T31" fmla="*/ 381 h 396"/>
                  <a:gd name="T32" fmla="*/ 247 w 450"/>
                  <a:gd name="T33" fmla="*/ 390 h 396"/>
                  <a:gd name="T34" fmla="*/ 201 w 450"/>
                  <a:gd name="T35" fmla="*/ 390 h 396"/>
                  <a:gd name="T36" fmla="*/ 159 w 450"/>
                  <a:gd name="T37" fmla="*/ 381 h 396"/>
                  <a:gd name="T38" fmla="*/ 120 w 450"/>
                  <a:gd name="T39" fmla="*/ 364 h 396"/>
                  <a:gd name="T40" fmla="*/ 84 w 450"/>
                  <a:gd name="T41" fmla="*/ 341 h 396"/>
                  <a:gd name="T42" fmla="*/ 55 w 450"/>
                  <a:gd name="T43" fmla="*/ 311 h 396"/>
                  <a:gd name="T44" fmla="*/ 30 w 450"/>
                  <a:gd name="T45" fmla="*/ 275 h 396"/>
                  <a:gd name="T46" fmla="*/ 13 w 450"/>
                  <a:gd name="T47" fmla="*/ 235 h 396"/>
                  <a:gd name="T48" fmla="*/ 6 w 450"/>
                  <a:gd name="T49" fmla="*/ 193 h 396"/>
                  <a:gd name="T50" fmla="*/ 6 w 450"/>
                  <a:gd name="T51" fmla="*/ 146 h 396"/>
                  <a:gd name="T52" fmla="*/ 8 w 450"/>
                  <a:gd name="T53" fmla="*/ 123 h 396"/>
                  <a:gd name="T54" fmla="*/ 0 w 450"/>
                  <a:gd name="T55" fmla="*/ 146 h 396"/>
                  <a:gd name="T56" fmla="*/ 0 w 450"/>
                  <a:gd name="T57" fmla="*/ 193 h 396"/>
                  <a:gd name="T58" fmla="*/ 10 w 450"/>
                  <a:gd name="T59" fmla="*/ 237 h 396"/>
                  <a:gd name="T60" fmla="*/ 27 w 450"/>
                  <a:gd name="T61" fmla="*/ 277 h 396"/>
                  <a:gd name="T62" fmla="*/ 51 w 450"/>
                  <a:gd name="T63" fmla="*/ 313 h 396"/>
                  <a:gd name="T64" fmla="*/ 82 w 450"/>
                  <a:gd name="T65" fmla="*/ 343 h 396"/>
                  <a:gd name="T66" fmla="*/ 118 w 450"/>
                  <a:gd name="T67" fmla="*/ 368 h 396"/>
                  <a:gd name="T68" fmla="*/ 157 w 450"/>
                  <a:gd name="T69" fmla="*/ 385 h 396"/>
                  <a:gd name="T70" fmla="*/ 201 w 450"/>
                  <a:gd name="T71" fmla="*/ 394 h 396"/>
                  <a:gd name="T72" fmla="*/ 247 w 450"/>
                  <a:gd name="T73" fmla="*/ 394 h 396"/>
                  <a:gd name="T74" fmla="*/ 292 w 450"/>
                  <a:gd name="T75" fmla="*/ 385 h 396"/>
                  <a:gd name="T76" fmla="*/ 332 w 450"/>
                  <a:gd name="T77" fmla="*/ 368 h 396"/>
                  <a:gd name="T78" fmla="*/ 368 w 450"/>
                  <a:gd name="T79" fmla="*/ 343 h 396"/>
                  <a:gd name="T80" fmla="*/ 398 w 450"/>
                  <a:gd name="T81" fmla="*/ 313 h 396"/>
                  <a:gd name="T82" fmla="*/ 423 w 450"/>
                  <a:gd name="T83" fmla="*/ 277 h 396"/>
                  <a:gd name="T84" fmla="*/ 440 w 450"/>
                  <a:gd name="T85" fmla="*/ 237 h 396"/>
                  <a:gd name="T86" fmla="*/ 448 w 450"/>
                  <a:gd name="T87" fmla="*/ 193 h 3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50"/>
                  <a:gd name="T133" fmla="*/ 0 h 396"/>
                  <a:gd name="T134" fmla="*/ 450 w 450"/>
                  <a:gd name="T135" fmla="*/ 396 h 39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" name="Freeform 668">
                <a:extLst>
                  <a:ext uri="{FF2B5EF4-FFF2-40B4-BE49-F238E27FC236}">
                    <a16:creationId xmlns:a16="http://schemas.microsoft.com/office/drawing/2014/main" id="{FF7FDC4C-1178-4C37-9473-5F75CA2D1A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>
                  <a:gd name="T0" fmla="*/ 444 w 446"/>
                  <a:gd name="T1" fmla="*/ 148 h 394"/>
                  <a:gd name="T2" fmla="*/ 432 w 446"/>
                  <a:gd name="T3" fmla="*/ 100 h 394"/>
                  <a:gd name="T4" fmla="*/ 413 w 446"/>
                  <a:gd name="T5" fmla="*/ 57 h 394"/>
                  <a:gd name="T6" fmla="*/ 385 w 446"/>
                  <a:gd name="T7" fmla="*/ 19 h 394"/>
                  <a:gd name="T8" fmla="*/ 362 w 446"/>
                  <a:gd name="T9" fmla="*/ 2 h 394"/>
                  <a:gd name="T10" fmla="*/ 376 w 446"/>
                  <a:gd name="T11" fmla="*/ 15 h 394"/>
                  <a:gd name="T12" fmla="*/ 406 w 446"/>
                  <a:gd name="T13" fmla="*/ 53 h 394"/>
                  <a:gd name="T14" fmla="*/ 427 w 446"/>
                  <a:gd name="T15" fmla="*/ 97 h 394"/>
                  <a:gd name="T16" fmla="*/ 440 w 446"/>
                  <a:gd name="T17" fmla="*/ 146 h 394"/>
                  <a:gd name="T18" fmla="*/ 440 w 446"/>
                  <a:gd name="T19" fmla="*/ 195 h 394"/>
                  <a:gd name="T20" fmla="*/ 431 w 446"/>
                  <a:gd name="T21" fmla="*/ 237 h 394"/>
                  <a:gd name="T22" fmla="*/ 413 w 446"/>
                  <a:gd name="T23" fmla="*/ 277 h 394"/>
                  <a:gd name="T24" fmla="*/ 391 w 446"/>
                  <a:gd name="T25" fmla="*/ 311 h 394"/>
                  <a:gd name="T26" fmla="*/ 362 w 446"/>
                  <a:gd name="T27" fmla="*/ 341 h 394"/>
                  <a:gd name="T28" fmla="*/ 326 w 446"/>
                  <a:gd name="T29" fmla="*/ 364 h 394"/>
                  <a:gd name="T30" fmla="*/ 288 w 446"/>
                  <a:gd name="T31" fmla="*/ 381 h 394"/>
                  <a:gd name="T32" fmla="*/ 245 w 446"/>
                  <a:gd name="T33" fmla="*/ 389 h 394"/>
                  <a:gd name="T34" fmla="*/ 201 w 446"/>
                  <a:gd name="T35" fmla="*/ 389 h 394"/>
                  <a:gd name="T36" fmla="*/ 157 w 446"/>
                  <a:gd name="T37" fmla="*/ 381 h 394"/>
                  <a:gd name="T38" fmla="*/ 119 w 446"/>
                  <a:gd name="T39" fmla="*/ 364 h 394"/>
                  <a:gd name="T40" fmla="*/ 83 w 446"/>
                  <a:gd name="T41" fmla="*/ 341 h 394"/>
                  <a:gd name="T42" fmla="*/ 55 w 446"/>
                  <a:gd name="T43" fmla="*/ 311 h 394"/>
                  <a:gd name="T44" fmla="*/ 30 w 446"/>
                  <a:gd name="T45" fmla="*/ 277 h 394"/>
                  <a:gd name="T46" fmla="*/ 15 w 446"/>
                  <a:gd name="T47" fmla="*/ 237 h 394"/>
                  <a:gd name="T48" fmla="*/ 6 w 446"/>
                  <a:gd name="T49" fmla="*/ 195 h 394"/>
                  <a:gd name="T50" fmla="*/ 6 w 446"/>
                  <a:gd name="T51" fmla="*/ 150 h 394"/>
                  <a:gd name="T52" fmla="*/ 8 w 446"/>
                  <a:gd name="T53" fmla="*/ 125 h 394"/>
                  <a:gd name="T54" fmla="*/ 2 w 446"/>
                  <a:gd name="T55" fmla="*/ 148 h 394"/>
                  <a:gd name="T56" fmla="*/ 2 w 446"/>
                  <a:gd name="T57" fmla="*/ 195 h 394"/>
                  <a:gd name="T58" fmla="*/ 9 w 446"/>
                  <a:gd name="T59" fmla="*/ 239 h 394"/>
                  <a:gd name="T60" fmla="*/ 27 w 446"/>
                  <a:gd name="T61" fmla="*/ 279 h 394"/>
                  <a:gd name="T62" fmla="*/ 51 w 446"/>
                  <a:gd name="T63" fmla="*/ 315 h 394"/>
                  <a:gd name="T64" fmla="*/ 82 w 446"/>
                  <a:gd name="T65" fmla="*/ 345 h 394"/>
                  <a:gd name="T66" fmla="*/ 116 w 446"/>
                  <a:gd name="T67" fmla="*/ 368 h 394"/>
                  <a:gd name="T68" fmla="*/ 155 w 446"/>
                  <a:gd name="T69" fmla="*/ 385 h 394"/>
                  <a:gd name="T70" fmla="*/ 199 w 446"/>
                  <a:gd name="T71" fmla="*/ 394 h 394"/>
                  <a:gd name="T72" fmla="*/ 245 w 446"/>
                  <a:gd name="T73" fmla="*/ 394 h 394"/>
                  <a:gd name="T74" fmla="*/ 288 w 446"/>
                  <a:gd name="T75" fmla="*/ 385 h 394"/>
                  <a:gd name="T76" fmla="*/ 328 w 446"/>
                  <a:gd name="T77" fmla="*/ 368 h 394"/>
                  <a:gd name="T78" fmla="*/ 364 w 446"/>
                  <a:gd name="T79" fmla="*/ 345 h 394"/>
                  <a:gd name="T80" fmla="*/ 395 w 446"/>
                  <a:gd name="T81" fmla="*/ 315 h 394"/>
                  <a:gd name="T82" fmla="*/ 419 w 446"/>
                  <a:gd name="T83" fmla="*/ 279 h 394"/>
                  <a:gd name="T84" fmla="*/ 436 w 446"/>
                  <a:gd name="T85" fmla="*/ 239 h 394"/>
                  <a:gd name="T86" fmla="*/ 444 w 446"/>
                  <a:gd name="T87" fmla="*/ 195 h 39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46"/>
                  <a:gd name="T133" fmla="*/ 0 h 394"/>
                  <a:gd name="T134" fmla="*/ 446 w 446"/>
                  <a:gd name="T135" fmla="*/ 394 h 39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" name="Freeform 669">
                <a:extLst>
                  <a:ext uri="{FF2B5EF4-FFF2-40B4-BE49-F238E27FC236}">
                    <a16:creationId xmlns:a16="http://schemas.microsoft.com/office/drawing/2014/main" id="{BB78F456-8C4B-4CAD-A4F7-E6EF27FC20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>
                  <a:gd name="T0" fmla="*/ 440 w 442"/>
                  <a:gd name="T1" fmla="*/ 148 h 394"/>
                  <a:gd name="T2" fmla="*/ 429 w 442"/>
                  <a:gd name="T3" fmla="*/ 100 h 394"/>
                  <a:gd name="T4" fmla="*/ 408 w 442"/>
                  <a:gd name="T5" fmla="*/ 57 h 394"/>
                  <a:gd name="T6" fmla="*/ 377 w 442"/>
                  <a:gd name="T7" fmla="*/ 19 h 394"/>
                  <a:gd name="T8" fmla="*/ 355 w 442"/>
                  <a:gd name="T9" fmla="*/ 2 h 394"/>
                  <a:gd name="T10" fmla="*/ 368 w 442"/>
                  <a:gd name="T11" fmla="*/ 17 h 394"/>
                  <a:gd name="T12" fmla="*/ 400 w 442"/>
                  <a:gd name="T13" fmla="*/ 55 h 394"/>
                  <a:gd name="T14" fmla="*/ 423 w 442"/>
                  <a:gd name="T15" fmla="*/ 99 h 394"/>
                  <a:gd name="T16" fmla="*/ 434 w 442"/>
                  <a:gd name="T17" fmla="*/ 148 h 394"/>
                  <a:gd name="T18" fmla="*/ 436 w 442"/>
                  <a:gd name="T19" fmla="*/ 195 h 394"/>
                  <a:gd name="T20" fmla="*/ 427 w 442"/>
                  <a:gd name="T21" fmla="*/ 239 h 394"/>
                  <a:gd name="T22" fmla="*/ 410 w 442"/>
                  <a:gd name="T23" fmla="*/ 277 h 394"/>
                  <a:gd name="T24" fmla="*/ 387 w 442"/>
                  <a:gd name="T25" fmla="*/ 311 h 394"/>
                  <a:gd name="T26" fmla="*/ 358 w 442"/>
                  <a:gd name="T27" fmla="*/ 341 h 394"/>
                  <a:gd name="T28" fmla="*/ 324 w 442"/>
                  <a:gd name="T29" fmla="*/ 364 h 394"/>
                  <a:gd name="T30" fmla="*/ 284 w 442"/>
                  <a:gd name="T31" fmla="*/ 381 h 394"/>
                  <a:gd name="T32" fmla="*/ 243 w 442"/>
                  <a:gd name="T33" fmla="*/ 389 h 394"/>
                  <a:gd name="T34" fmla="*/ 199 w 442"/>
                  <a:gd name="T35" fmla="*/ 389 h 394"/>
                  <a:gd name="T36" fmla="*/ 157 w 442"/>
                  <a:gd name="T37" fmla="*/ 381 h 394"/>
                  <a:gd name="T38" fmla="*/ 117 w 442"/>
                  <a:gd name="T39" fmla="*/ 364 h 394"/>
                  <a:gd name="T40" fmla="*/ 83 w 442"/>
                  <a:gd name="T41" fmla="*/ 341 h 394"/>
                  <a:gd name="T42" fmla="*/ 55 w 442"/>
                  <a:gd name="T43" fmla="*/ 311 h 394"/>
                  <a:gd name="T44" fmla="*/ 30 w 442"/>
                  <a:gd name="T45" fmla="*/ 277 h 394"/>
                  <a:gd name="T46" fmla="*/ 15 w 442"/>
                  <a:gd name="T47" fmla="*/ 239 h 394"/>
                  <a:gd name="T48" fmla="*/ 6 w 442"/>
                  <a:gd name="T49" fmla="*/ 195 h 394"/>
                  <a:gd name="T50" fmla="*/ 6 w 442"/>
                  <a:gd name="T51" fmla="*/ 152 h 394"/>
                  <a:gd name="T52" fmla="*/ 7 w 442"/>
                  <a:gd name="T53" fmla="*/ 129 h 394"/>
                  <a:gd name="T54" fmla="*/ 2 w 442"/>
                  <a:gd name="T55" fmla="*/ 150 h 394"/>
                  <a:gd name="T56" fmla="*/ 2 w 442"/>
                  <a:gd name="T57" fmla="*/ 197 h 394"/>
                  <a:gd name="T58" fmla="*/ 9 w 442"/>
                  <a:gd name="T59" fmla="*/ 239 h 394"/>
                  <a:gd name="T60" fmla="*/ 26 w 442"/>
                  <a:gd name="T61" fmla="*/ 279 h 394"/>
                  <a:gd name="T62" fmla="*/ 51 w 442"/>
                  <a:gd name="T63" fmla="*/ 315 h 394"/>
                  <a:gd name="T64" fmla="*/ 80 w 442"/>
                  <a:gd name="T65" fmla="*/ 345 h 394"/>
                  <a:gd name="T66" fmla="*/ 116 w 442"/>
                  <a:gd name="T67" fmla="*/ 368 h 394"/>
                  <a:gd name="T68" fmla="*/ 155 w 442"/>
                  <a:gd name="T69" fmla="*/ 385 h 394"/>
                  <a:gd name="T70" fmla="*/ 197 w 442"/>
                  <a:gd name="T71" fmla="*/ 394 h 394"/>
                  <a:gd name="T72" fmla="*/ 243 w 442"/>
                  <a:gd name="T73" fmla="*/ 394 h 394"/>
                  <a:gd name="T74" fmla="*/ 286 w 442"/>
                  <a:gd name="T75" fmla="*/ 385 h 394"/>
                  <a:gd name="T76" fmla="*/ 326 w 442"/>
                  <a:gd name="T77" fmla="*/ 368 h 394"/>
                  <a:gd name="T78" fmla="*/ 360 w 442"/>
                  <a:gd name="T79" fmla="*/ 345 h 394"/>
                  <a:gd name="T80" fmla="*/ 391 w 442"/>
                  <a:gd name="T81" fmla="*/ 315 h 394"/>
                  <a:gd name="T82" fmla="*/ 415 w 442"/>
                  <a:gd name="T83" fmla="*/ 279 h 394"/>
                  <a:gd name="T84" fmla="*/ 430 w 442"/>
                  <a:gd name="T85" fmla="*/ 239 h 394"/>
                  <a:gd name="T86" fmla="*/ 440 w 442"/>
                  <a:gd name="T87" fmla="*/ 197 h 39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42"/>
                  <a:gd name="T133" fmla="*/ 0 h 394"/>
                  <a:gd name="T134" fmla="*/ 442 w 442"/>
                  <a:gd name="T135" fmla="*/ 394 h 39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" name="Freeform 670">
                <a:extLst>
                  <a:ext uri="{FF2B5EF4-FFF2-40B4-BE49-F238E27FC236}">
                    <a16:creationId xmlns:a16="http://schemas.microsoft.com/office/drawing/2014/main" id="{76DDF6E4-1314-4794-B68B-717C46D099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>
                  <a:gd name="T0" fmla="*/ 436 w 436"/>
                  <a:gd name="T1" fmla="*/ 148 h 392"/>
                  <a:gd name="T2" fmla="*/ 423 w 436"/>
                  <a:gd name="T3" fmla="*/ 99 h 392"/>
                  <a:gd name="T4" fmla="*/ 402 w 436"/>
                  <a:gd name="T5" fmla="*/ 55 h 392"/>
                  <a:gd name="T6" fmla="*/ 372 w 436"/>
                  <a:gd name="T7" fmla="*/ 17 h 392"/>
                  <a:gd name="T8" fmla="*/ 347 w 436"/>
                  <a:gd name="T9" fmla="*/ 0 h 392"/>
                  <a:gd name="T10" fmla="*/ 362 w 436"/>
                  <a:gd name="T11" fmla="*/ 15 h 392"/>
                  <a:gd name="T12" fmla="*/ 394 w 436"/>
                  <a:gd name="T13" fmla="*/ 53 h 392"/>
                  <a:gd name="T14" fmla="*/ 419 w 436"/>
                  <a:gd name="T15" fmla="*/ 97 h 392"/>
                  <a:gd name="T16" fmla="*/ 430 w 436"/>
                  <a:gd name="T17" fmla="*/ 148 h 392"/>
                  <a:gd name="T18" fmla="*/ 430 w 436"/>
                  <a:gd name="T19" fmla="*/ 195 h 392"/>
                  <a:gd name="T20" fmla="*/ 423 w 436"/>
                  <a:gd name="T21" fmla="*/ 237 h 392"/>
                  <a:gd name="T22" fmla="*/ 406 w 436"/>
                  <a:gd name="T23" fmla="*/ 277 h 392"/>
                  <a:gd name="T24" fmla="*/ 383 w 436"/>
                  <a:gd name="T25" fmla="*/ 309 h 392"/>
                  <a:gd name="T26" fmla="*/ 354 w 436"/>
                  <a:gd name="T27" fmla="*/ 339 h 392"/>
                  <a:gd name="T28" fmla="*/ 320 w 436"/>
                  <a:gd name="T29" fmla="*/ 362 h 392"/>
                  <a:gd name="T30" fmla="*/ 282 w 436"/>
                  <a:gd name="T31" fmla="*/ 377 h 392"/>
                  <a:gd name="T32" fmla="*/ 241 w 436"/>
                  <a:gd name="T33" fmla="*/ 387 h 392"/>
                  <a:gd name="T34" fmla="*/ 197 w 436"/>
                  <a:gd name="T35" fmla="*/ 387 h 392"/>
                  <a:gd name="T36" fmla="*/ 155 w 436"/>
                  <a:gd name="T37" fmla="*/ 377 h 392"/>
                  <a:gd name="T38" fmla="*/ 117 w 436"/>
                  <a:gd name="T39" fmla="*/ 362 h 392"/>
                  <a:gd name="T40" fmla="*/ 83 w 436"/>
                  <a:gd name="T41" fmla="*/ 339 h 392"/>
                  <a:gd name="T42" fmla="*/ 53 w 436"/>
                  <a:gd name="T43" fmla="*/ 309 h 392"/>
                  <a:gd name="T44" fmla="*/ 30 w 436"/>
                  <a:gd name="T45" fmla="*/ 277 h 392"/>
                  <a:gd name="T46" fmla="*/ 15 w 436"/>
                  <a:gd name="T47" fmla="*/ 237 h 392"/>
                  <a:gd name="T48" fmla="*/ 5 w 436"/>
                  <a:gd name="T49" fmla="*/ 195 h 392"/>
                  <a:gd name="T50" fmla="*/ 5 w 436"/>
                  <a:gd name="T51" fmla="*/ 152 h 392"/>
                  <a:gd name="T52" fmla="*/ 7 w 436"/>
                  <a:gd name="T53" fmla="*/ 129 h 392"/>
                  <a:gd name="T54" fmla="*/ 2 w 436"/>
                  <a:gd name="T55" fmla="*/ 152 h 392"/>
                  <a:gd name="T56" fmla="*/ 2 w 436"/>
                  <a:gd name="T57" fmla="*/ 197 h 392"/>
                  <a:gd name="T58" fmla="*/ 11 w 436"/>
                  <a:gd name="T59" fmla="*/ 239 h 392"/>
                  <a:gd name="T60" fmla="*/ 26 w 436"/>
                  <a:gd name="T61" fmla="*/ 279 h 392"/>
                  <a:gd name="T62" fmla="*/ 51 w 436"/>
                  <a:gd name="T63" fmla="*/ 313 h 392"/>
                  <a:gd name="T64" fmla="*/ 79 w 436"/>
                  <a:gd name="T65" fmla="*/ 343 h 392"/>
                  <a:gd name="T66" fmla="*/ 115 w 436"/>
                  <a:gd name="T67" fmla="*/ 366 h 392"/>
                  <a:gd name="T68" fmla="*/ 153 w 436"/>
                  <a:gd name="T69" fmla="*/ 383 h 392"/>
                  <a:gd name="T70" fmla="*/ 197 w 436"/>
                  <a:gd name="T71" fmla="*/ 391 h 392"/>
                  <a:gd name="T72" fmla="*/ 241 w 436"/>
                  <a:gd name="T73" fmla="*/ 391 h 392"/>
                  <a:gd name="T74" fmla="*/ 284 w 436"/>
                  <a:gd name="T75" fmla="*/ 383 h 392"/>
                  <a:gd name="T76" fmla="*/ 322 w 436"/>
                  <a:gd name="T77" fmla="*/ 366 h 392"/>
                  <a:gd name="T78" fmla="*/ 358 w 436"/>
                  <a:gd name="T79" fmla="*/ 343 h 392"/>
                  <a:gd name="T80" fmla="*/ 387 w 436"/>
                  <a:gd name="T81" fmla="*/ 313 h 392"/>
                  <a:gd name="T82" fmla="*/ 409 w 436"/>
                  <a:gd name="T83" fmla="*/ 279 h 392"/>
                  <a:gd name="T84" fmla="*/ 427 w 436"/>
                  <a:gd name="T85" fmla="*/ 239 h 392"/>
                  <a:gd name="T86" fmla="*/ 436 w 436"/>
                  <a:gd name="T87" fmla="*/ 197 h 39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36"/>
                  <a:gd name="T133" fmla="*/ 0 h 392"/>
                  <a:gd name="T134" fmla="*/ 436 w 436"/>
                  <a:gd name="T135" fmla="*/ 392 h 39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" name="Freeform 671">
                <a:extLst>
                  <a:ext uri="{FF2B5EF4-FFF2-40B4-BE49-F238E27FC236}">
                    <a16:creationId xmlns:a16="http://schemas.microsoft.com/office/drawing/2014/main" id="{B5852E6C-A644-4B16-8D4C-188129580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>
                  <a:gd name="T0" fmla="*/ 428 w 430"/>
                  <a:gd name="T1" fmla="*/ 148 h 391"/>
                  <a:gd name="T2" fmla="*/ 417 w 430"/>
                  <a:gd name="T3" fmla="*/ 99 h 391"/>
                  <a:gd name="T4" fmla="*/ 394 w 430"/>
                  <a:gd name="T5" fmla="*/ 55 h 391"/>
                  <a:gd name="T6" fmla="*/ 362 w 430"/>
                  <a:gd name="T7" fmla="*/ 17 h 391"/>
                  <a:gd name="T8" fmla="*/ 337 w 430"/>
                  <a:gd name="T9" fmla="*/ 0 h 391"/>
                  <a:gd name="T10" fmla="*/ 354 w 430"/>
                  <a:gd name="T11" fmla="*/ 15 h 391"/>
                  <a:gd name="T12" fmla="*/ 387 w 430"/>
                  <a:gd name="T13" fmla="*/ 53 h 391"/>
                  <a:gd name="T14" fmla="*/ 411 w 430"/>
                  <a:gd name="T15" fmla="*/ 97 h 391"/>
                  <a:gd name="T16" fmla="*/ 424 w 430"/>
                  <a:gd name="T17" fmla="*/ 148 h 391"/>
                  <a:gd name="T18" fmla="*/ 424 w 430"/>
                  <a:gd name="T19" fmla="*/ 195 h 391"/>
                  <a:gd name="T20" fmla="*/ 417 w 430"/>
                  <a:gd name="T21" fmla="*/ 237 h 391"/>
                  <a:gd name="T22" fmla="*/ 400 w 430"/>
                  <a:gd name="T23" fmla="*/ 275 h 391"/>
                  <a:gd name="T24" fmla="*/ 377 w 430"/>
                  <a:gd name="T25" fmla="*/ 309 h 391"/>
                  <a:gd name="T26" fmla="*/ 349 w 430"/>
                  <a:gd name="T27" fmla="*/ 337 h 391"/>
                  <a:gd name="T28" fmla="*/ 314 w 430"/>
                  <a:gd name="T29" fmla="*/ 360 h 391"/>
                  <a:gd name="T30" fmla="*/ 276 w 430"/>
                  <a:gd name="T31" fmla="*/ 375 h 391"/>
                  <a:gd name="T32" fmla="*/ 237 w 430"/>
                  <a:gd name="T33" fmla="*/ 385 h 391"/>
                  <a:gd name="T34" fmla="*/ 193 w 430"/>
                  <a:gd name="T35" fmla="*/ 385 h 391"/>
                  <a:gd name="T36" fmla="*/ 151 w 430"/>
                  <a:gd name="T37" fmla="*/ 375 h 391"/>
                  <a:gd name="T38" fmla="*/ 113 w 430"/>
                  <a:gd name="T39" fmla="*/ 360 h 391"/>
                  <a:gd name="T40" fmla="*/ 81 w 430"/>
                  <a:gd name="T41" fmla="*/ 337 h 391"/>
                  <a:gd name="T42" fmla="*/ 51 w 430"/>
                  <a:gd name="T43" fmla="*/ 309 h 391"/>
                  <a:gd name="T44" fmla="*/ 28 w 430"/>
                  <a:gd name="T45" fmla="*/ 275 h 391"/>
                  <a:gd name="T46" fmla="*/ 13 w 430"/>
                  <a:gd name="T47" fmla="*/ 237 h 391"/>
                  <a:gd name="T48" fmla="*/ 5 w 430"/>
                  <a:gd name="T49" fmla="*/ 195 h 391"/>
                  <a:gd name="T50" fmla="*/ 5 w 430"/>
                  <a:gd name="T51" fmla="*/ 152 h 391"/>
                  <a:gd name="T52" fmla="*/ 5 w 430"/>
                  <a:gd name="T53" fmla="*/ 131 h 391"/>
                  <a:gd name="T54" fmla="*/ 0 w 430"/>
                  <a:gd name="T55" fmla="*/ 152 h 391"/>
                  <a:gd name="T56" fmla="*/ 0 w 430"/>
                  <a:gd name="T57" fmla="*/ 195 h 391"/>
                  <a:gd name="T58" fmla="*/ 9 w 430"/>
                  <a:gd name="T59" fmla="*/ 239 h 391"/>
                  <a:gd name="T60" fmla="*/ 24 w 430"/>
                  <a:gd name="T61" fmla="*/ 277 h 391"/>
                  <a:gd name="T62" fmla="*/ 49 w 430"/>
                  <a:gd name="T63" fmla="*/ 311 h 391"/>
                  <a:gd name="T64" fmla="*/ 77 w 430"/>
                  <a:gd name="T65" fmla="*/ 341 h 391"/>
                  <a:gd name="T66" fmla="*/ 111 w 430"/>
                  <a:gd name="T67" fmla="*/ 364 h 391"/>
                  <a:gd name="T68" fmla="*/ 151 w 430"/>
                  <a:gd name="T69" fmla="*/ 381 h 391"/>
                  <a:gd name="T70" fmla="*/ 193 w 430"/>
                  <a:gd name="T71" fmla="*/ 389 h 391"/>
                  <a:gd name="T72" fmla="*/ 237 w 430"/>
                  <a:gd name="T73" fmla="*/ 389 h 391"/>
                  <a:gd name="T74" fmla="*/ 278 w 430"/>
                  <a:gd name="T75" fmla="*/ 381 h 391"/>
                  <a:gd name="T76" fmla="*/ 318 w 430"/>
                  <a:gd name="T77" fmla="*/ 364 h 391"/>
                  <a:gd name="T78" fmla="*/ 352 w 430"/>
                  <a:gd name="T79" fmla="*/ 341 h 391"/>
                  <a:gd name="T80" fmla="*/ 381 w 430"/>
                  <a:gd name="T81" fmla="*/ 311 h 391"/>
                  <a:gd name="T82" fmla="*/ 404 w 430"/>
                  <a:gd name="T83" fmla="*/ 277 h 391"/>
                  <a:gd name="T84" fmla="*/ 421 w 430"/>
                  <a:gd name="T85" fmla="*/ 239 h 391"/>
                  <a:gd name="T86" fmla="*/ 430 w 430"/>
                  <a:gd name="T87" fmla="*/ 195 h 39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30"/>
                  <a:gd name="T133" fmla="*/ 0 h 391"/>
                  <a:gd name="T134" fmla="*/ 430 w 430"/>
                  <a:gd name="T135" fmla="*/ 391 h 39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" name="Freeform 672">
                <a:extLst>
                  <a:ext uri="{FF2B5EF4-FFF2-40B4-BE49-F238E27FC236}">
                    <a16:creationId xmlns:a16="http://schemas.microsoft.com/office/drawing/2014/main" id="{85ECEA78-80EF-4E9B-B91D-C51F4FF59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>
                  <a:gd name="T0" fmla="*/ 425 w 427"/>
                  <a:gd name="T1" fmla="*/ 148 h 387"/>
                  <a:gd name="T2" fmla="*/ 414 w 427"/>
                  <a:gd name="T3" fmla="*/ 97 h 387"/>
                  <a:gd name="T4" fmla="*/ 389 w 427"/>
                  <a:gd name="T5" fmla="*/ 53 h 387"/>
                  <a:gd name="T6" fmla="*/ 357 w 427"/>
                  <a:gd name="T7" fmla="*/ 15 h 387"/>
                  <a:gd name="T8" fmla="*/ 334 w 427"/>
                  <a:gd name="T9" fmla="*/ 0 h 387"/>
                  <a:gd name="T10" fmla="*/ 331 w 427"/>
                  <a:gd name="T11" fmla="*/ 0 h 387"/>
                  <a:gd name="T12" fmla="*/ 349 w 427"/>
                  <a:gd name="T13" fmla="*/ 15 h 387"/>
                  <a:gd name="T14" fmla="*/ 384 w 427"/>
                  <a:gd name="T15" fmla="*/ 53 h 387"/>
                  <a:gd name="T16" fmla="*/ 408 w 427"/>
                  <a:gd name="T17" fmla="*/ 97 h 387"/>
                  <a:gd name="T18" fmla="*/ 422 w 427"/>
                  <a:gd name="T19" fmla="*/ 148 h 387"/>
                  <a:gd name="T20" fmla="*/ 422 w 427"/>
                  <a:gd name="T21" fmla="*/ 195 h 387"/>
                  <a:gd name="T22" fmla="*/ 414 w 427"/>
                  <a:gd name="T23" fmla="*/ 237 h 387"/>
                  <a:gd name="T24" fmla="*/ 397 w 427"/>
                  <a:gd name="T25" fmla="*/ 273 h 387"/>
                  <a:gd name="T26" fmla="*/ 374 w 427"/>
                  <a:gd name="T27" fmla="*/ 307 h 387"/>
                  <a:gd name="T28" fmla="*/ 346 w 427"/>
                  <a:gd name="T29" fmla="*/ 336 h 387"/>
                  <a:gd name="T30" fmla="*/ 313 w 427"/>
                  <a:gd name="T31" fmla="*/ 358 h 387"/>
                  <a:gd name="T32" fmla="*/ 275 w 427"/>
                  <a:gd name="T33" fmla="*/ 373 h 387"/>
                  <a:gd name="T34" fmla="*/ 236 w 427"/>
                  <a:gd name="T35" fmla="*/ 381 h 387"/>
                  <a:gd name="T36" fmla="*/ 192 w 427"/>
                  <a:gd name="T37" fmla="*/ 381 h 387"/>
                  <a:gd name="T38" fmla="*/ 152 w 427"/>
                  <a:gd name="T39" fmla="*/ 373 h 387"/>
                  <a:gd name="T40" fmla="*/ 114 w 427"/>
                  <a:gd name="T41" fmla="*/ 358 h 387"/>
                  <a:gd name="T42" fmla="*/ 80 w 427"/>
                  <a:gd name="T43" fmla="*/ 336 h 387"/>
                  <a:gd name="T44" fmla="*/ 52 w 427"/>
                  <a:gd name="T45" fmla="*/ 307 h 387"/>
                  <a:gd name="T46" fmla="*/ 29 w 427"/>
                  <a:gd name="T47" fmla="*/ 273 h 387"/>
                  <a:gd name="T48" fmla="*/ 14 w 427"/>
                  <a:gd name="T49" fmla="*/ 237 h 387"/>
                  <a:gd name="T50" fmla="*/ 6 w 427"/>
                  <a:gd name="T51" fmla="*/ 195 h 387"/>
                  <a:gd name="T52" fmla="*/ 6 w 427"/>
                  <a:gd name="T53" fmla="*/ 152 h 387"/>
                  <a:gd name="T54" fmla="*/ 6 w 427"/>
                  <a:gd name="T55" fmla="*/ 131 h 387"/>
                  <a:gd name="T56" fmla="*/ 0 w 427"/>
                  <a:gd name="T57" fmla="*/ 152 h 387"/>
                  <a:gd name="T58" fmla="*/ 0 w 427"/>
                  <a:gd name="T59" fmla="*/ 195 h 387"/>
                  <a:gd name="T60" fmla="*/ 10 w 427"/>
                  <a:gd name="T61" fmla="*/ 237 h 387"/>
                  <a:gd name="T62" fmla="*/ 25 w 427"/>
                  <a:gd name="T63" fmla="*/ 277 h 387"/>
                  <a:gd name="T64" fmla="*/ 48 w 427"/>
                  <a:gd name="T65" fmla="*/ 309 h 387"/>
                  <a:gd name="T66" fmla="*/ 78 w 427"/>
                  <a:gd name="T67" fmla="*/ 339 h 387"/>
                  <a:gd name="T68" fmla="*/ 112 w 427"/>
                  <a:gd name="T69" fmla="*/ 362 h 387"/>
                  <a:gd name="T70" fmla="*/ 150 w 427"/>
                  <a:gd name="T71" fmla="*/ 377 h 387"/>
                  <a:gd name="T72" fmla="*/ 192 w 427"/>
                  <a:gd name="T73" fmla="*/ 387 h 387"/>
                  <a:gd name="T74" fmla="*/ 236 w 427"/>
                  <a:gd name="T75" fmla="*/ 387 h 387"/>
                  <a:gd name="T76" fmla="*/ 277 w 427"/>
                  <a:gd name="T77" fmla="*/ 377 h 387"/>
                  <a:gd name="T78" fmla="*/ 315 w 427"/>
                  <a:gd name="T79" fmla="*/ 362 h 387"/>
                  <a:gd name="T80" fmla="*/ 349 w 427"/>
                  <a:gd name="T81" fmla="*/ 339 h 387"/>
                  <a:gd name="T82" fmla="*/ 378 w 427"/>
                  <a:gd name="T83" fmla="*/ 309 h 387"/>
                  <a:gd name="T84" fmla="*/ 401 w 427"/>
                  <a:gd name="T85" fmla="*/ 277 h 387"/>
                  <a:gd name="T86" fmla="*/ 418 w 427"/>
                  <a:gd name="T87" fmla="*/ 237 h 387"/>
                  <a:gd name="T88" fmla="*/ 425 w 427"/>
                  <a:gd name="T89" fmla="*/ 195 h 38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27"/>
                  <a:gd name="T136" fmla="*/ 0 h 387"/>
                  <a:gd name="T137" fmla="*/ 427 w 427"/>
                  <a:gd name="T138" fmla="*/ 387 h 38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" name="Freeform 673">
                <a:extLst>
                  <a:ext uri="{FF2B5EF4-FFF2-40B4-BE49-F238E27FC236}">
                    <a16:creationId xmlns:a16="http://schemas.microsoft.com/office/drawing/2014/main" id="{B4BCB1D9-34F4-4336-B7EF-B887366D0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>
                  <a:gd name="T0" fmla="*/ 421 w 423"/>
                  <a:gd name="T1" fmla="*/ 148 h 385"/>
                  <a:gd name="T2" fmla="*/ 408 w 423"/>
                  <a:gd name="T3" fmla="*/ 97 h 385"/>
                  <a:gd name="T4" fmla="*/ 384 w 423"/>
                  <a:gd name="T5" fmla="*/ 53 h 385"/>
                  <a:gd name="T6" fmla="*/ 351 w 423"/>
                  <a:gd name="T7" fmla="*/ 15 h 385"/>
                  <a:gd name="T8" fmla="*/ 329 w 423"/>
                  <a:gd name="T9" fmla="*/ 0 h 385"/>
                  <a:gd name="T10" fmla="*/ 329 w 423"/>
                  <a:gd name="T11" fmla="*/ 2 h 385"/>
                  <a:gd name="T12" fmla="*/ 347 w 423"/>
                  <a:gd name="T13" fmla="*/ 17 h 385"/>
                  <a:gd name="T14" fmla="*/ 380 w 423"/>
                  <a:gd name="T15" fmla="*/ 55 h 385"/>
                  <a:gd name="T16" fmla="*/ 404 w 423"/>
                  <a:gd name="T17" fmla="*/ 99 h 385"/>
                  <a:gd name="T18" fmla="*/ 416 w 423"/>
                  <a:gd name="T19" fmla="*/ 148 h 385"/>
                  <a:gd name="T20" fmla="*/ 418 w 423"/>
                  <a:gd name="T21" fmla="*/ 195 h 385"/>
                  <a:gd name="T22" fmla="*/ 408 w 423"/>
                  <a:gd name="T23" fmla="*/ 235 h 385"/>
                  <a:gd name="T24" fmla="*/ 393 w 423"/>
                  <a:gd name="T25" fmla="*/ 273 h 385"/>
                  <a:gd name="T26" fmla="*/ 370 w 423"/>
                  <a:gd name="T27" fmla="*/ 305 h 385"/>
                  <a:gd name="T28" fmla="*/ 344 w 423"/>
                  <a:gd name="T29" fmla="*/ 334 h 385"/>
                  <a:gd name="T30" fmla="*/ 310 w 423"/>
                  <a:gd name="T31" fmla="*/ 356 h 385"/>
                  <a:gd name="T32" fmla="*/ 273 w 423"/>
                  <a:gd name="T33" fmla="*/ 372 h 385"/>
                  <a:gd name="T34" fmla="*/ 232 w 423"/>
                  <a:gd name="T35" fmla="*/ 379 h 385"/>
                  <a:gd name="T36" fmla="*/ 190 w 423"/>
                  <a:gd name="T37" fmla="*/ 379 h 385"/>
                  <a:gd name="T38" fmla="*/ 150 w 423"/>
                  <a:gd name="T39" fmla="*/ 372 h 385"/>
                  <a:gd name="T40" fmla="*/ 112 w 423"/>
                  <a:gd name="T41" fmla="*/ 356 h 385"/>
                  <a:gd name="T42" fmla="*/ 80 w 423"/>
                  <a:gd name="T43" fmla="*/ 334 h 385"/>
                  <a:gd name="T44" fmla="*/ 52 w 423"/>
                  <a:gd name="T45" fmla="*/ 305 h 385"/>
                  <a:gd name="T46" fmla="*/ 31 w 423"/>
                  <a:gd name="T47" fmla="*/ 273 h 385"/>
                  <a:gd name="T48" fmla="*/ 14 w 423"/>
                  <a:gd name="T49" fmla="*/ 235 h 385"/>
                  <a:gd name="T50" fmla="*/ 6 w 423"/>
                  <a:gd name="T51" fmla="*/ 195 h 385"/>
                  <a:gd name="T52" fmla="*/ 6 w 423"/>
                  <a:gd name="T53" fmla="*/ 152 h 385"/>
                  <a:gd name="T54" fmla="*/ 8 w 423"/>
                  <a:gd name="T55" fmla="*/ 131 h 385"/>
                  <a:gd name="T56" fmla="*/ 2 w 423"/>
                  <a:gd name="T57" fmla="*/ 152 h 385"/>
                  <a:gd name="T58" fmla="*/ 2 w 423"/>
                  <a:gd name="T59" fmla="*/ 195 h 385"/>
                  <a:gd name="T60" fmla="*/ 10 w 423"/>
                  <a:gd name="T61" fmla="*/ 237 h 385"/>
                  <a:gd name="T62" fmla="*/ 25 w 423"/>
                  <a:gd name="T63" fmla="*/ 275 h 385"/>
                  <a:gd name="T64" fmla="*/ 48 w 423"/>
                  <a:gd name="T65" fmla="*/ 309 h 385"/>
                  <a:gd name="T66" fmla="*/ 78 w 423"/>
                  <a:gd name="T67" fmla="*/ 337 h 385"/>
                  <a:gd name="T68" fmla="*/ 110 w 423"/>
                  <a:gd name="T69" fmla="*/ 360 h 385"/>
                  <a:gd name="T70" fmla="*/ 148 w 423"/>
                  <a:gd name="T71" fmla="*/ 375 h 385"/>
                  <a:gd name="T72" fmla="*/ 190 w 423"/>
                  <a:gd name="T73" fmla="*/ 385 h 385"/>
                  <a:gd name="T74" fmla="*/ 234 w 423"/>
                  <a:gd name="T75" fmla="*/ 385 h 385"/>
                  <a:gd name="T76" fmla="*/ 273 w 423"/>
                  <a:gd name="T77" fmla="*/ 375 h 385"/>
                  <a:gd name="T78" fmla="*/ 311 w 423"/>
                  <a:gd name="T79" fmla="*/ 360 h 385"/>
                  <a:gd name="T80" fmla="*/ 346 w 423"/>
                  <a:gd name="T81" fmla="*/ 337 h 385"/>
                  <a:gd name="T82" fmla="*/ 374 w 423"/>
                  <a:gd name="T83" fmla="*/ 309 h 385"/>
                  <a:gd name="T84" fmla="*/ 397 w 423"/>
                  <a:gd name="T85" fmla="*/ 275 h 385"/>
                  <a:gd name="T86" fmla="*/ 414 w 423"/>
                  <a:gd name="T87" fmla="*/ 237 h 385"/>
                  <a:gd name="T88" fmla="*/ 421 w 423"/>
                  <a:gd name="T89" fmla="*/ 195 h 38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23"/>
                  <a:gd name="T136" fmla="*/ 0 h 385"/>
                  <a:gd name="T137" fmla="*/ 423 w 423"/>
                  <a:gd name="T138" fmla="*/ 385 h 38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" name="Freeform 674">
                <a:extLst>
                  <a:ext uri="{FF2B5EF4-FFF2-40B4-BE49-F238E27FC236}">
                    <a16:creationId xmlns:a16="http://schemas.microsoft.com/office/drawing/2014/main" id="{9790DAC6-C89B-4E3A-A874-5FBB58522F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>
                  <a:gd name="T0" fmla="*/ 418 w 419"/>
                  <a:gd name="T1" fmla="*/ 148 h 383"/>
                  <a:gd name="T2" fmla="*/ 404 w 419"/>
                  <a:gd name="T3" fmla="*/ 97 h 383"/>
                  <a:gd name="T4" fmla="*/ 380 w 419"/>
                  <a:gd name="T5" fmla="*/ 53 h 383"/>
                  <a:gd name="T6" fmla="*/ 345 w 419"/>
                  <a:gd name="T7" fmla="*/ 15 h 383"/>
                  <a:gd name="T8" fmla="*/ 325 w 419"/>
                  <a:gd name="T9" fmla="*/ 2 h 383"/>
                  <a:gd name="T10" fmla="*/ 344 w 419"/>
                  <a:gd name="T11" fmla="*/ 19 h 383"/>
                  <a:gd name="T12" fmla="*/ 376 w 419"/>
                  <a:gd name="T13" fmla="*/ 57 h 383"/>
                  <a:gd name="T14" fmla="*/ 400 w 419"/>
                  <a:gd name="T15" fmla="*/ 99 h 383"/>
                  <a:gd name="T16" fmla="*/ 412 w 419"/>
                  <a:gd name="T17" fmla="*/ 148 h 383"/>
                  <a:gd name="T18" fmla="*/ 414 w 419"/>
                  <a:gd name="T19" fmla="*/ 195 h 383"/>
                  <a:gd name="T20" fmla="*/ 404 w 419"/>
                  <a:gd name="T21" fmla="*/ 235 h 383"/>
                  <a:gd name="T22" fmla="*/ 389 w 419"/>
                  <a:gd name="T23" fmla="*/ 271 h 383"/>
                  <a:gd name="T24" fmla="*/ 368 w 419"/>
                  <a:gd name="T25" fmla="*/ 303 h 383"/>
                  <a:gd name="T26" fmla="*/ 340 w 419"/>
                  <a:gd name="T27" fmla="*/ 332 h 383"/>
                  <a:gd name="T28" fmla="*/ 308 w 419"/>
                  <a:gd name="T29" fmla="*/ 354 h 383"/>
                  <a:gd name="T30" fmla="*/ 270 w 419"/>
                  <a:gd name="T31" fmla="*/ 370 h 383"/>
                  <a:gd name="T32" fmla="*/ 230 w 419"/>
                  <a:gd name="T33" fmla="*/ 377 h 383"/>
                  <a:gd name="T34" fmla="*/ 188 w 419"/>
                  <a:gd name="T35" fmla="*/ 377 h 383"/>
                  <a:gd name="T36" fmla="*/ 148 w 419"/>
                  <a:gd name="T37" fmla="*/ 370 h 383"/>
                  <a:gd name="T38" fmla="*/ 112 w 419"/>
                  <a:gd name="T39" fmla="*/ 354 h 383"/>
                  <a:gd name="T40" fmla="*/ 80 w 419"/>
                  <a:gd name="T41" fmla="*/ 332 h 383"/>
                  <a:gd name="T42" fmla="*/ 51 w 419"/>
                  <a:gd name="T43" fmla="*/ 303 h 383"/>
                  <a:gd name="T44" fmla="*/ 31 w 419"/>
                  <a:gd name="T45" fmla="*/ 271 h 383"/>
                  <a:gd name="T46" fmla="*/ 14 w 419"/>
                  <a:gd name="T47" fmla="*/ 235 h 383"/>
                  <a:gd name="T48" fmla="*/ 6 w 419"/>
                  <a:gd name="T49" fmla="*/ 195 h 383"/>
                  <a:gd name="T50" fmla="*/ 6 w 419"/>
                  <a:gd name="T51" fmla="*/ 154 h 383"/>
                  <a:gd name="T52" fmla="*/ 8 w 419"/>
                  <a:gd name="T53" fmla="*/ 131 h 383"/>
                  <a:gd name="T54" fmla="*/ 2 w 419"/>
                  <a:gd name="T55" fmla="*/ 152 h 383"/>
                  <a:gd name="T56" fmla="*/ 2 w 419"/>
                  <a:gd name="T57" fmla="*/ 195 h 383"/>
                  <a:gd name="T58" fmla="*/ 10 w 419"/>
                  <a:gd name="T59" fmla="*/ 237 h 383"/>
                  <a:gd name="T60" fmla="*/ 25 w 419"/>
                  <a:gd name="T61" fmla="*/ 273 h 383"/>
                  <a:gd name="T62" fmla="*/ 48 w 419"/>
                  <a:gd name="T63" fmla="*/ 307 h 383"/>
                  <a:gd name="T64" fmla="*/ 76 w 419"/>
                  <a:gd name="T65" fmla="*/ 336 h 383"/>
                  <a:gd name="T66" fmla="*/ 110 w 419"/>
                  <a:gd name="T67" fmla="*/ 358 h 383"/>
                  <a:gd name="T68" fmla="*/ 148 w 419"/>
                  <a:gd name="T69" fmla="*/ 373 h 383"/>
                  <a:gd name="T70" fmla="*/ 188 w 419"/>
                  <a:gd name="T71" fmla="*/ 381 h 383"/>
                  <a:gd name="T72" fmla="*/ 232 w 419"/>
                  <a:gd name="T73" fmla="*/ 381 h 383"/>
                  <a:gd name="T74" fmla="*/ 271 w 419"/>
                  <a:gd name="T75" fmla="*/ 373 h 383"/>
                  <a:gd name="T76" fmla="*/ 309 w 419"/>
                  <a:gd name="T77" fmla="*/ 358 h 383"/>
                  <a:gd name="T78" fmla="*/ 342 w 419"/>
                  <a:gd name="T79" fmla="*/ 336 h 383"/>
                  <a:gd name="T80" fmla="*/ 370 w 419"/>
                  <a:gd name="T81" fmla="*/ 307 h 383"/>
                  <a:gd name="T82" fmla="*/ 393 w 419"/>
                  <a:gd name="T83" fmla="*/ 273 h 383"/>
                  <a:gd name="T84" fmla="*/ 410 w 419"/>
                  <a:gd name="T85" fmla="*/ 237 h 383"/>
                  <a:gd name="T86" fmla="*/ 418 w 419"/>
                  <a:gd name="T87" fmla="*/ 195 h 38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19"/>
                  <a:gd name="T133" fmla="*/ 0 h 383"/>
                  <a:gd name="T134" fmla="*/ 419 w 419"/>
                  <a:gd name="T135" fmla="*/ 383 h 38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" name="Freeform 675">
                <a:extLst>
                  <a:ext uri="{FF2B5EF4-FFF2-40B4-BE49-F238E27FC236}">
                    <a16:creationId xmlns:a16="http://schemas.microsoft.com/office/drawing/2014/main" id="{CDEABAB9-ED34-49C3-968A-57E93AF944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>
                  <a:gd name="T0" fmla="*/ 412 w 414"/>
                  <a:gd name="T1" fmla="*/ 146 h 379"/>
                  <a:gd name="T2" fmla="*/ 400 w 414"/>
                  <a:gd name="T3" fmla="*/ 97 h 379"/>
                  <a:gd name="T4" fmla="*/ 376 w 414"/>
                  <a:gd name="T5" fmla="*/ 53 h 379"/>
                  <a:gd name="T6" fmla="*/ 343 w 414"/>
                  <a:gd name="T7" fmla="*/ 15 h 379"/>
                  <a:gd name="T8" fmla="*/ 323 w 414"/>
                  <a:gd name="T9" fmla="*/ 4 h 379"/>
                  <a:gd name="T10" fmla="*/ 340 w 414"/>
                  <a:gd name="T11" fmla="*/ 19 h 379"/>
                  <a:gd name="T12" fmla="*/ 372 w 414"/>
                  <a:gd name="T13" fmla="*/ 55 h 379"/>
                  <a:gd name="T14" fmla="*/ 397 w 414"/>
                  <a:gd name="T15" fmla="*/ 98 h 379"/>
                  <a:gd name="T16" fmla="*/ 408 w 414"/>
                  <a:gd name="T17" fmla="*/ 146 h 379"/>
                  <a:gd name="T18" fmla="*/ 408 w 414"/>
                  <a:gd name="T19" fmla="*/ 193 h 379"/>
                  <a:gd name="T20" fmla="*/ 400 w 414"/>
                  <a:gd name="T21" fmla="*/ 233 h 379"/>
                  <a:gd name="T22" fmla="*/ 385 w 414"/>
                  <a:gd name="T23" fmla="*/ 269 h 379"/>
                  <a:gd name="T24" fmla="*/ 364 w 414"/>
                  <a:gd name="T25" fmla="*/ 301 h 379"/>
                  <a:gd name="T26" fmla="*/ 336 w 414"/>
                  <a:gd name="T27" fmla="*/ 328 h 379"/>
                  <a:gd name="T28" fmla="*/ 304 w 414"/>
                  <a:gd name="T29" fmla="*/ 351 h 379"/>
                  <a:gd name="T30" fmla="*/ 268 w 414"/>
                  <a:gd name="T31" fmla="*/ 366 h 379"/>
                  <a:gd name="T32" fmla="*/ 228 w 414"/>
                  <a:gd name="T33" fmla="*/ 373 h 379"/>
                  <a:gd name="T34" fmla="*/ 186 w 414"/>
                  <a:gd name="T35" fmla="*/ 373 h 379"/>
                  <a:gd name="T36" fmla="*/ 148 w 414"/>
                  <a:gd name="T37" fmla="*/ 366 h 379"/>
                  <a:gd name="T38" fmla="*/ 112 w 414"/>
                  <a:gd name="T39" fmla="*/ 351 h 379"/>
                  <a:gd name="T40" fmla="*/ 80 w 414"/>
                  <a:gd name="T41" fmla="*/ 328 h 379"/>
                  <a:gd name="T42" fmla="*/ 51 w 414"/>
                  <a:gd name="T43" fmla="*/ 301 h 379"/>
                  <a:gd name="T44" fmla="*/ 30 w 414"/>
                  <a:gd name="T45" fmla="*/ 269 h 379"/>
                  <a:gd name="T46" fmla="*/ 15 w 414"/>
                  <a:gd name="T47" fmla="*/ 233 h 379"/>
                  <a:gd name="T48" fmla="*/ 6 w 414"/>
                  <a:gd name="T49" fmla="*/ 193 h 379"/>
                  <a:gd name="T50" fmla="*/ 6 w 414"/>
                  <a:gd name="T51" fmla="*/ 152 h 379"/>
                  <a:gd name="T52" fmla="*/ 8 w 414"/>
                  <a:gd name="T53" fmla="*/ 131 h 379"/>
                  <a:gd name="T54" fmla="*/ 2 w 414"/>
                  <a:gd name="T55" fmla="*/ 150 h 379"/>
                  <a:gd name="T56" fmla="*/ 2 w 414"/>
                  <a:gd name="T57" fmla="*/ 193 h 379"/>
                  <a:gd name="T58" fmla="*/ 10 w 414"/>
                  <a:gd name="T59" fmla="*/ 233 h 379"/>
                  <a:gd name="T60" fmla="*/ 27 w 414"/>
                  <a:gd name="T61" fmla="*/ 271 h 379"/>
                  <a:gd name="T62" fmla="*/ 48 w 414"/>
                  <a:gd name="T63" fmla="*/ 303 h 379"/>
                  <a:gd name="T64" fmla="*/ 76 w 414"/>
                  <a:gd name="T65" fmla="*/ 332 h 379"/>
                  <a:gd name="T66" fmla="*/ 108 w 414"/>
                  <a:gd name="T67" fmla="*/ 354 h 379"/>
                  <a:gd name="T68" fmla="*/ 146 w 414"/>
                  <a:gd name="T69" fmla="*/ 370 h 379"/>
                  <a:gd name="T70" fmla="*/ 186 w 414"/>
                  <a:gd name="T71" fmla="*/ 377 h 379"/>
                  <a:gd name="T72" fmla="*/ 228 w 414"/>
                  <a:gd name="T73" fmla="*/ 377 h 379"/>
                  <a:gd name="T74" fmla="*/ 269 w 414"/>
                  <a:gd name="T75" fmla="*/ 370 h 379"/>
                  <a:gd name="T76" fmla="*/ 306 w 414"/>
                  <a:gd name="T77" fmla="*/ 354 h 379"/>
                  <a:gd name="T78" fmla="*/ 340 w 414"/>
                  <a:gd name="T79" fmla="*/ 332 h 379"/>
                  <a:gd name="T80" fmla="*/ 366 w 414"/>
                  <a:gd name="T81" fmla="*/ 303 h 379"/>
                  <a:gd name="T82" fmla="*/ 389 w 414"/>
                  <a:gd name="T83" fmla="*/ 271 h 379"/>
                  <a:gd name="T84" fmla="*/ 404 w 414"/>
                  <a:gd name="T85" fmla="*/ 233 h 379"/>
                  <a:gd name="T86" fmla="*/ 414 w 414"/>
                  <a:gd name="T87" fmla="*/ 193 h 3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14"/>
                  <a:gd name="T133" fmla="*/ 0 h 379"/>
                  <a:gd name="T134" fmla="*/ 414 w 414"/>
                  <a:gd name="T135" fmla="*/ 379 h 3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" name="Freeform 676">
                <a:extLst>
                  <a:ext uri="{FF2B5EF4-FFF2-40B4-BE49-F238E27FC236}">
                    <a16:creationId xmlns:a16="http://schemas.microsoft.com/office/drawing/2014/main" id="{9DDDBE58-04CB-4EA9-8046-75F36DB460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>
                  <a:gd name="T0" fmla="*/ 406 w 408"/>
                  <a:gd name="T1" fmla="*/ 142 h 373"/>
                  <a:gd name="T2" fmla="*/ 394 w 408"/>
                  <a:gd name="T3" fmla="*/ 93 h 373"/>
                  <a:gd name="T4" fmla="*/ 370 w 408"/>
                  <a:gd name="T5" fmla="*/ 51 h 373"/>
                  <a:gd name="T6" fmla="*/ 338 w 408"/>
                  <a:gd name="T7" fmla="*/ 13 h 373"/>
                  <a:gd name="T8" fmla="*/ 317 w 408"/>
                  <a:gd name="T9" fmla="*/ 2 h 373"/>
                  <a:gd name="T10" fmla="*/ 336 w 408"/>
                  <a:gd name="T11" fmla="*/ 17 h 373"/>
                  <a:gd name="T12" fmla="*/ 366 w 408"/>
                  <a:gd name="T13" fmla="*/ 53 h 373"/>
                  <a:gd name="T14" fmla="*/ 389 w 408"/>
                  <a:gd name="T15" fmla="*/ 94 h 373"/>
                  <a:gd name="T16" fmla="*/ 402 w 408"/>
                  <a:gd name="T17" fmla="*/ 142 h 373"/>
                  <a:gd name="T18" fmla="*/ 402 w 408"/>
                  <a:gd name="T19" fmla="*/ 189 h 373"/>
                  <a:gd name="T20" fmla="*/ 394 w 408"/>
                  <a:gd name="T21" fmla="*/ 227 h 373"/>
                  <a:gd name="T22" fmla="*/ 379 w 408"/>
                  <a:gd name="T23" fmla="*/ 263 h 373"/>
                  <a:gd name="T24" fmla="*/ 358 w 408"/>
                  <a:gd name="T25" fmla="*/ 295 h 373"/>
                  <a:gd name="T26" fmla="*/ 330 w 408"/>
                  <a:gd name="T27" fmla="*/ 322 h 373"/>
                  <a:gd name="T28" fmla="*/ 300 w 408"/>
                  <a:gd name="T29" fmla="*/ 345 h 373"/>
                  <a:gd name="T30" fmla="*/ 264 w 408"/>
                  <a:gd name="T31" fmla="*/ 358 h 373"/>
                  <a:gd name="T32" fmla="*/ 224 w 408"/>
                  <a:gd name="T33" fmla="*/ 367 h 373"/>
                  <a:gd name="T34" fmla="*/ 184 w 408"/>
                  <a:gd name="T35" fmla="*/ 367 h 373"/>
                  <a:gd name="T36" fmla="*/ 144 w 408"/>
                  <a:gd name="T37" fmla="*/ 358 h 373"/>
                  <a:gd name="T38" fmla="*/ 108 w 408"/>
                  <a:gd name="T39" fmla="*/ 345 h 373"/>
                  <a:gd name="T40" fmla="*/ 76 w 408"/>
                  <a:gd name="T41" fmla="*/ 322 h 373"/>
                  <a:gd name="T42" fmla="*/ 49 w 408"/>
                  <a:gd name="T43" fmla="*/ 295 h 373"/>
                  <a:gd name="T44" fmla="*/ 28 w 408"/>
                  <a:gd name="T45" fmla="*/ 263 h 373"/>
                  <a:gd name="T46" fmla="*/ 13 w 408"/>
                  <a:gd name="T47" fmla="*/ 227 h 373"/>
                  <a:gd name="T48" fmla="*/ 6 w 408"/>
                  <a:gd name="T49" fmla="*/ 189 h 373"/>
                  <a:gd name="T50" fmla="*/ 6 w 408"/>
                  <a:gd name="T51" fmla="*/ 148 h 373"/>
                  <a:gd name="T52" fmla="*/ 6 w 408"/>
                  <a:gd name="T53" fmla="*/ 127 h 373"/>
                  <a:gd name="T54" fmla="*/ 0 w 408"/>
                  <a:gd name="T55" fmla="*/ 148 h 373"/>
                  <a:gd name="T56" fmla="*/ 0 w 408"/>
                  <a:gd name="T57" fmla="*/ 189 h 373"/>
                  <a:gd name="T58" fmla="*/ 8 w 408"/>
                  <a:gd name="T59" fmla="*/ 229 h 373"/>
                  <a:gd name="T60" fmla="*/ 25 w 408"/>
                  <a:gd name="T61" fmla="*/ 265 h 373"/>
                  <a:gd name="T62" fmla="*/ 45 w 408"/>
                  <a:gd name="T63" fmla="*/ 297 h 373"/>
                  <a:gd name="T64" fmla="*/ 74 w 408"/>
                  <a:gd name="T65" fmla="*/ 326 h 373"/>
                  <a:gd name="T66" fmla="*/ 106 w 408"/>
                  <a:gd name="T67" fmla="*/ 348 h 373"/>
                  <a:gd name="T68" fmla="*/ 142 w 408"/>
                  <a:gd name="T69" fmla="*/ 364 h 373"/>
                  <a:gd name="T70" fmla="*/ 182 w 408"/>
                  <a:gd name="T71" fmla="*/ 371 h 373"/>
                  <a:gd name="T72" fmla="*/ 224 w 408"/>
                  <a:gd name="T73" fmla="*/ 371 h 373"/>
                  <a:gd name="T74" fmla="*/ 264 w 408"/>
                  <a:gd name="T75" fmla="*/ 364 h 373"/>
                  <a:gd name="T76" fmla="*/ 302 w 408"/>
                  <a:gd name="T77" fmla="*/ 348 h 373"/>
                  <a:gd name="T78" fmla="*/ 334 w 408"/>
                  <a:gd name="T79" fmla="*/ 326 h 373"/>
                  <a:gd name="T80" fmla="*/ 362 w 408"/>
                  <a:gd name="T81" fmla="*/ 297 h 373"/>
                  <a:gd name="T82" fmla="*/ 383 w 408"/>
                  <a:gd name="T83" fmla="*/ 265 h 373"/>
                  <a:gd name="T84" fmla="*/ 398 w 408"/>
                  <a:gd name="T85" fmla="*/ 229 h 373"/>
                  <a:gd name="T86" fmla="*/ 408 w 408"/>
                  <a:gd name="T87" fmla="*/ 189 h 37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08"/>
                  <a:gd name="T133" fmla="*/ 0 h 373"/>
                  <a:gd name="T134" fmla="*/ 408 w 408"/>
                  <a:gd name="T135" fmla="*/ 373 h 37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" name="Freeform 677">
                <a:extLst>
                  <a:ext uri="{FF2B5EF4-FFF2-40B4-BE49-F238E27FC236}">
                    <a16:creationId xmlns:a16="http://schemas.microsoft.com/office/drawing/2014/main" id="{6556B3CE-F8A8-4B24-8009-DE0D9731C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>
                  <a:gd name="T0" fmla="*/ 402 w 404"/>
                  <a:gd name="T1" fmla="*/ 140 h 367"/>
                  <a:gd name="T2" fmla="*/ 391 w 404"/>
                  <a:gd name="T3" fmla="*/ 92 h 367"/>
                  <a:gd name="T4" fmla="*/ 366 w 404"/>
                  <a:gd name="T5" fmla="*/ 49 h 367"/>
                  <a:gd name="T6" fmla="*/ 334 w 404"/>
                  <a:gd name="T7" fmla="*/ 13 h 367"/>
                  <a:gd name="T8" fmla="*/ 315 w 404"/>
                  <a:gd name="T9" fmla="*/ 1 h 367"/>
                  <a:gd name="T10" fmla="*/ 332 w 404"/>
                  <a:gd name="T11" fmla="*/ 17 h 367"/>
                  <a:gd name="T12" fmla="*/ 362 w 404"/>
                  <a:gd name="T13" fmla="*/ 53 h 367"/>
                  <a:gd name="T14" fmla="*/ 385 w 404"/>
                  <a:gd name="T15" fmla="*/ 94 h 367"/>
                  <a:gd name="T16" fmla="*/ 398 w 404"/>
                  <a:gd name="T17" fmla="*/ 142 h 367"/>
                  <a:gd name="T18" fmla="*/ 398 w 404"/>
                  <a:gd name="T19" fmla="*/ 185 h 367"/>
                  <a:gd name="T20" fmla="*/ 391 w 404"/>
                  <a:gd name="T21" fmla="*/ 225 h 367"/>
                  <a:gd name="T22" fmla="*/ 375 w 404"/>
                  <a:gd name="T23" fmla="*/ 259 h 367"/>
                  <a:gd name="T24" fmla="*/ 355 w 404"/>
                  <a:gd name="T25" fmla="*/ 292 h 367"/>
                  <a:gd name="T26" fmla="*/ 328 w 404"/>
                  <a:gd name="T27" fmla="*/ 318 h 367"/>
                  <a:gd name="T28" fmla="*/ 296 w 404"/>
                  <a:gd name="T29" fmla="*/ 339 h 367"/>
                  <a:gd name="T30" fmla="*/ 260 w 404"/>
                  <a:gd name="T31" fmla="*/ 354 h 367"/>
                  <a:gd name="T32" fmla="*/ 222 w 404"/>
                  <a:gd name="T33" fmla="*/ 362 h 367"/>
                  <a:gd name="T34" fmla="*/ 182 w 404"/>
                  <a:gd name="T35" fmla="*/ 362 h 367"/>
                  <a:gd name="T36" fmla="*/ 142 w 404"/>
                  <a:gd name="T37" fmla="*/ 354 h 367"/>
                  <a:gd name="T38" fmla="*/ 108 w 404"/>
                  <a:gd name="T39" fmla="*/ 339 h 367"/>
                  <a:gd name="T40" fmla="*/ 76 w 404"/>
                  <a:gd name="T41" fmla="*/ 318 h 367"/>
                  <a:gd name="T42" fmla="*/ 49 w 404"/>
                  <a:gd name="T43" fmla="*/ 292 h 367"/>
                  <a:gd name="T44" fmla="*/ 28 w 404"/>
                  <a:gd name="T45" fmla="*/ 259 h 367"/>
                  <a:gd name="T46" fmla="*/ 13 w 404"/>
                  <a:gd name="T47" fmla="*/ 225 h 367"/>
                  <a:gd name="T48" fmla="*/ 6 w 404"/>
                  <a:gd name="T49" fmla="*/ 185 h 367"/>
                  <a:gd name="T50" fmla="*/ 6 w 404"/>
                  <a:gd name="T51" fmla="*/ 146 h 367"/>
                  <a:gd name="T52" fmla="*/ 6 w 404"/>
                  <a:gd name="T53" fmla="*/ 125 h 367"/>
                  <a:gd name="T54" fmla="*/ 0 w 404"/>
                  <a:gd name="T55" fmla="*/ 146 h 367"/>
                  <a:gd name="T56" fmla="*/ 0 w 404"/>
                  <a:gd name="T57" fmla="*/ 187 h 367"/>
                  <a:gd name="T58" fmla="*/ 9 w 404"/>
                  <a:gd name="T59" fmla="*/ 227 h 367"/>
                  <a:gd name="T60" fmla="*/ 24 w 404"/>
                  <a:gd name="T61" fmla="*/ 263 h 367"/>
                  <a:gd name="T62" fmla="*/ 45 w 404"/>
                  <a:gd name="T63" fmla="*/ 295 h 367"/>
                  <a:gd name="T64" fmla="*/ 74 w 404"/>
                  <a:gd name="T65" fmla="*/ 322 h 367"/>
                  <a:gd name="T66" fmla="*/ 106 w 404"/>
                  <a:gd name="T67" fmla="*/ 345 h 367"/>
                  <a:gd name="T68" fmla="*/ 142 w 404"/>
                  <a:gd name="T69" fmla="*/ 360 h 367"/>
                  <a:gd name="T70" fmla="*/ 180 w 404"/>
                  <a:gd name="T71" fmla="*/ 367 h 367"/>
                  <a:gd name="T72" fmla="*/ 222 w 404"/>
                  <a:gd name="T73" fmla="*/ 367 h 367"/>
                  <a:gd name="T74" fmla="*/ 262 w 404"/>
                  <a:gd name="T75" fmla="*/ 360 h 367"/>
                  <a:gd name="T76" fmla="*/ 298 w 404"/>
                  <a:gd name="T77" fmla="*/ 345 h 367"/>
                  <a:gd name="T78" fmla="*/ 330 w 404"/>
                  <a:gd name="T79" fmla="*/ 322 h 367"/>
                  <a:gd name="T80" fmla="*/ 358 w 404"/>
                  <a:gd name="T81" fmla="*/ 295 h 367"/>
                  <a:gd name="T82" fmla="*/ 379 w 404"/>
                  <a:gd name="T83" fmla="*/ 263 h 367"/>
                  <a:gd name="T84" fmla="*/ 394 w 404"/>
                  <a:gd name="T85" fmla="*/ 227 h 367"/>
                  <a:gd name="T86" fmla="*/ 402 w 404"/>
                  <a:gd name="T87" fmla="*/ 187 h 36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04"/>
                  <a:gd name="T133" fmla="*/ 0 h 367"/>
                  <a:gd name="T134" fmla="*/ 404 w 404"/>
                  <a:gd name="T135" fmla="*/ 367 h 36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" name="Freeform 678">
                <a:extLst>
                  <a:ext uri="{FF2B5EF4-FFF2-40B4-BE49-F238E27FC236}">
                    <a16:creationId xmlns:a16="http://schemas.microsoft.com/office/drawing/2014/main" id="{89591662-1B0F-4667-B0A9-5D77B71A3D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>
                  <a:gd name="T0" fmla="*/ 398 w 400"/>
                  <a:gd name="T1" fmla="*/ 139 h 364"/>
                  <a:gd name="T2" fmla="*/ 385 w 400"/>
                  <a:gd name="T3" fmla="*/ 91 h 364"/>
                  <a:gd name="T4" fmla="*/ 362 w 400"/>
                  <a:gd name="T5" fmla="*/ 50 h 364"/>
                  <a:gd name="T6" fmla="*/ 332 w 400"/>
                  <a:gd name="T7" fmla="*/ 14 h 364"/>
                  <a:gd name="T8" fmla="*/ 311 w 400"/>
                  <a:gd name="T9" fmla="*/ 2 h 364"/>
                  <a:gd name="T10" fmla="*/ 328 w 400"/>
                  <a:gd name="T11" fmla="*/ 17 h 364"/>
                  <a:gd name="T12" fmla="*/ 360 w 400"/>
                  <a:gd name="T13" fmla="*/ 53 h 364"/>
                  <a:gd name="T14" fmla="*/ 381 w 400"/>
                  <a:gd name="T15" fmla="*/ 93 h 364"/>
                  <a:gd name="T16" fmla="*/ 392 w 400"/>
                  <a:gd name="T17" fmla="*/ 141 h 364"/>
                  <a:gd name="T18" fmla="*/ 394 w 400"/>
                  <a:gd name="T19" fmla="*/ 184 h 364"/>
                  <a:gd name="T20" fmla="*/ 387 w 400"/>
                  <a:gd name="T21" fmla="*/ 222 h 364"/>
                  <a:gd name="T22" fmla="*/ 372 w 400"/>
                  <a:gd name="T23" fmla="*/ 258 h 364"/>
                  <a:gd name="T24" fmla="*/ 351 w 400"/>
                  <a:gd name="T25" fmla="*/ 289 h 364"/>
                  <a:gd name="T26" fmla="*/ 324 w 400"/>
                  <a:gd name="T27" fmla="*/ 315 h 364"/>
                  <a:gd name="T28" fmla="*/ 292 w 400"/>
                  <a:gd name="T29" fmla="*/ 336 h 364"/>
                  <a:gd name="T30" fmla="*/ 258 w 400"/>
                  <a:gd name="T31" fmla="*/ 351 h 364"/>
                  <a:gd name="T32" fmla="*/ 220 w 400"/>
                  <a:gd name="T33" fmla="*/ 359 h 364"/>
                  <a:gd name="T34" fmla="*/ 180 w 400"/>
                  <a:gd name="T35" fmla="*/ 359 h 364"/>
                  <a:gd name="T36" fmla="*/ 142 w 400"/>
                  <a:gd name="T37" fmla="*/ 351 h 364"/>
                  <a:gd name="T38" fmla="*/ 106 w 400"/>
                  <a:gd name="T39" fmla="*/ 336 h 364"/>
                  <a:gd name="T40" fmla="*/ 76 w 400"/>
                  <a:gd name="T41" fmla="*/ 315 h 364"/>
                  <a:gd name="T42" fmla="*/ 49 w 400"/>
                  <a:gd name="T43" fmla="*/ 289 h 364"/>
                  <a:gd name="T44" fmla="*/ 28 w 400"/>
                  <a:gd name="T45" fmla="*/ 258 h 364"/>
                  <a:gd name="T46" fmla="*/ 13 w 400"/>
                  <a:gd name="T47" fmla="*/ 222 h 364"/>
                  <a:gd name="T48" fmla="*/ 5 w 400"/>
                  <a:gd name="T49" fmla="*/ 184 h 364"/>
                  <a:gd name="T50" fmla="*/ 5 w 400"/>
                  <a:gd name="T51" fmla="*/ 145 h 364"/>
                  <a:gd name="T52" fmla="*/ 5 w 400"/>
                  <a:gd name="T53" fmla="*/ 126 h 364"/>
                  <a:gd name="T54" fmla="*/ 2 w 400"/>
                  <a:gd name="T55" fmla="*/ 145 h 364"/>
                  <a:gd name="T56" fmla="*/ 2 w 400"/>
                  <a:gd name="T57" fmla="*/ 186 h 364"/>
                  <a:gd name="T58" fmla="*/ 9 w 400"/>
                  <a:gd name="T59" fmla="*/ 224 h 364"/>
                  <a:gd name="T60" fmla="*/ 24 w 400"/>
                  <a:gd name="T61" fmla="*/ 260 h 364"/>
                  <a:gd name="T62" fmla="*/ 45 w 400"/>
                  <a:gd name="T63" fmla="*/ 292 h 364"/>
                  <a:gd name="T64" fmla="*/ 72 w 400"/>
                  <a:gd name="T65" fmla="*/ 319 h 364"/>
                  <a:gd name="T66" fmla="*/ 104 w 400"/>
                  <a:gd name="T67" fmla="*/ 342 h 364"/>
                  <a:gd name="T68" fmla="*/ 140 w 400"/>
                  <a:gd name="T69" fmla="*/ 355 h 364"/>
                  <a:gd name="T70" fmla="*/ 180 w 400"/>
                  <a:gd name="T71" fmla="*/ 364 h 364"/>
                  <a:gd name="T72" fmla="*/ 220 w 400"/>
                  <a:gd name="T73" fmla="*/ 364 h 364"/>
                  <a:gd name="T74" fmla="*/ 260 w 400"/>
                  <a:gd name="T75" fmla="*/ 355 h 364"/>
                  <a:gd name="T76" fmla="*/ 296 w 400"/>
                  <a:gd name="T77" fmla="*/ 342 h 364"/>
                  <a:gd name="T78" fmla="*/ 326 w 400"/>
                  <a:gd name="T79" fmla="*/ 319 h 364"/>
                  <a:gd name="T80" fmla="*/ 354 w 400"/>
                  <a:gd name="T81" fmla="*/ 292 h 364"/>
                  <a:gd name="T82" fmla="*/ 375 w 400"/>
                  <a:gd name="T83" fmla="*/ 260 h 364"/>
                  <a:gd name="T84" fmla="*/ 390 w 400"/>
                  <a:gd name="T85" fmla="*/ 224 h 364"/>
                  <a:gd name="T86" fmla="*/ 398 w 400"/>
                  <a:gd name="T87" fmla="*/ 186 h 36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00"/>
                  <a:gd name="T133" fmla="*/ 0 h 364"/>
                  <a:gd name="T134" fmla="*/ 400 w 400"/>
                  <a:gd name="T135" fmla="*/ 364 h 36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" name="Freeform 679">
                <a:extLst>
                  <a:ext uri="{FF2B5EF4-FFF2-40B4-BE49-F238E27FC236}">
                    <a16:creationId xmlns:a16="http://schemas.microsoft.com/office/drawing/2014/main" id="{5DF4DAB6-4DDD-4D32-A49A-CEB389F67B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>
                  <a:gd name="T0" fmla="*/ 394 w 394"/>
                  <a:gd name="T1" fmla="*/ 139 h 361"/>
                  <a:gd name="T2" fmla="*/ 381 w 394"/>
                  <a:gd name="T3" fmla="*/ 91 h 361"/>
                  <a:gd name="T4" fmla="*/ 358 w 394"/>
                  <a:gd name="T5" fmla="*/ 50 h 361"/>
                  <a:gd name="T6" fmla="*/ 328 w 394"/>
                  <a:gd name="T7" fmla="*/ 14 h 361"/>
                  <a:gd name="T8" fmla="*/ 307 w 394"/>
                  <a:gd name="T9" fmla="*/ 2 h 361"/>
                  <a:gd name="T10" fmla="*/ 324 w 394"/>
                  <a:gd name="T11" fmla="*/ 17 h 361"/>
                  <a:gd name="T12" fmla="*/ 356 w 394"/>
                  <a:gd name="T13" fmla="*/ 51 h 361"/>
                  <a:gd name="T14" fmla="*/ 377 w 394"/>
                  <a:gd name="T15" fmla="*/ 93 h 361"/>
                  <a:gd name="T16" fmla="*/ 388 w 394"/>
                  <a:gd name="T17" fmla="*/ 139 h 361"/>
                  <a:gd name="T18" fmla="*/ 390 w 394"/>
                  <a:gd name="T19" fmla="*/ 182 h 361"/>
                  <a:gd name="T20" fmla="*/ 381 w 394"/>
                  <a:gd name="T21" fmla="*/ 220 h 361"/>
                  <a:gd name="T22" fmla="*/ 368 w 394"/>
                  <a:gd name="T23" fmla="*/ 254 h 361"/>
                  <a:gd name="T24" fmla="*/ 347 w 394"/>
                  <a:gd name="T25" fmla="*/ 287 h 361"/>
                  <a:gd name="T26" fmla="*/ 320 w 394"/>
                  <a:gd name="T27" fmla="*/ 311 h 361"/>
                  <a:gd name="T28" fmla="*/ 290 w 394"/>
                  <a:gd name="T29" fmla="*/ 332 h 361"/>
                  <a:gd name="T30" fmla="*/ 256 w 394"/>
                  <a:gd name="T31" fmla="*/ 347 h 361"/>
                  <a:gd name="T32" fmla="*/ 218 w 394"/>
                  <a:gd name="T33" fmla="*/ 355 h 361"/>
                  <a:gd name="T34" fmla="*/ 178 w 394"/>
                  <a:gd name="T35" fmla="*/ 355 h 361"/>
                  <a:gd name="T36" fmla="*/ 140 w 394"/>
                  <a:gd name="T37" fmla="*/ 347 h 361"/>
                  <a:gd name="T38" fmla="*/ 106 w 394"/>
                  <a:gd name="T39" fmla="*/ 332 h 361"/>
                  <a:gd name="T40" fmla="*/ 75 w 394"/>
                  <a:gd name="T41" fmla="*/ 311 h 361"/>
                  <a:gd name="T42" fmla="*/ 49 w 394"/>
                  <a:gd name="T43" fmla="*/ 287 h 361"/>
                  <a:gd name="T44" fmla="*/ 28 w 394"/>
                  <a:gd name="T45" fmla="*/ 254 h 361"/>
                  <a:gd name="T46" fmla="*/ 13 w 394"/>
                  <a:gd name="T47" fmla="*/ 220 h 361"/>
                  <a:gd name="T48" fmla="*/ 5 w 394"/>
                  <a:gd name="T49" fmla="*/ 182 h 361"/>
                  <a:gd name="T50" fmla="*/ 5 w 394"/>
                  <a:gd name="T51" fmla="*/ 143 h 361"/>
                  <a:gd name="T52" fmla="*/ 7 w 394"/>
                  <a:gd name="T53" fmla="*/ 124 h 361"/>
                  <a:gd name="T54" fmla="*/ 2 w 394"/>
                  <a:gd name="T55" fmla="*/ 143 h 361"/>
                  <a:gd name="T56" fmla="*/ 2 w 394"/>
                  <a:gd name="T57" fmla="*/ 182 h 361"/>
                  <a:gd name="T58" fmla="*/ 9 w 394"/>
                  <a:gd name="T59" fmla="*/ 222 h 361"/>
                  <a:gd name="T60" fmla="*/ 24 w 394"/>
                  <a:gd name="T61" fmla="*/ 256 h 361"/>
                  <a:gd name="T62" fmla="*/ 45 w 394"/>
                  <a:gd name="T63" fmla="*/ 289 h 361"/>
                  <a:gd name="T64" fmla="*/ 72 w 394"/>
                  <a:gd name="T65" fmla="*/ 315 h 361"/>
                  <a:gd name="T66" fmla="*/ 104 w 394"/>
                  <a:gd name="T67" fmla="*/ 336 h 361"/>
                  <a:gd name="T68" fmla="*/ 138 w 394"/>
                  <a:gd name="T69" fmla="*/ 351 h 361"/>
                  <a:gd name="T70" fmla="*/ 178 w 394"/>
                  <a:gd name="T71" fmla="*/ 359 h 361"/>
                  <a:gd name="T72" fmla="*/ 218 w 394"/>
                  <a:gd name="T73" fmla="*/ 359 h 361"/>
                  <a:gd name="T74" fmla="*/ 256 w 394"/>
                  <a:gd name="T75" fmla="*/ 351 h 361"/>
                  <a:gd name="T76" fmla="*/ 292 w 394"/>
                  <a:gd name="T77" fmla="*/ 336 h 361"/>
                  <a:gd name="T78" fmla="*/ 324 w 394"/>
                  <a:gd name="T79" fmla="*/ 315 h 361"/>
                  <a:gd name="T80" fmla="*/ 351 w 394"/>
                  <a:gd name="T81" fmla="*/ 289 h 361"/>
                  <a:gd name="T82" fmla="*/ 371 w 394"/>
                  <a:gd name="T83" fmla="*/ 256 h 361"/>
                  <a:gd name="T84" fmla="*/ 387 w 394"/>
                  <a:gd name="T85" fmla="*/ 222 h 361"/>
                  <a:gd name="T86" fmla="*/ 394 w 394"/>
                  <a:gd name="T87" fmla="*/ 182 h 36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94"/>
                  <a:gd name="T133" fmla="*/ 0 h 361"/>
                  <a:gd name="T134" fmla="*/ 394 w 394"/>
                  <a:gd name="T135" fmla="*/ 361 h 36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" name="Freeform 680">
                <a:extLst>
                  <a:ext uri="{FF2B5EF4-FFF2-40B4-BE49-F238E27FC236}">
                    <a16:creationId xmlns:a16="http://schemas.microsoft.com/office/drawing/2014/main" id="{1A8F8C65-ABE5-4623-AE2A-B4DC11CA6D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>
                  <a:gd name="T0" fmla="*/ 388 w 390"/>
                  <a:gd name="T1" fmla="*/ 137 h 357"/>
                  <a:gd name="T2" fmla="*/ 377 w 390"/>
                  <a:gd name="T3" fmla="*/ 89 h 357"/>
                  <a:gd name="T4" fmla="*/ 356 w 390"/>
                  <a:gd name="T5" fmla="*/ 49 h 357"/>
                  <a:gd name="T6" fmla="*/ 324 w 390"/>
                  <a:gd name="T7" fmla="*/ 13 h 357"/>
                  <a:gd name="T8" fmla="*/ 305 w 390"/>
                  <a:gd name="T9" fmla="*/ 2 h 357"/>
                  <a:gd name="T10" fmla="*/ 322 w 390"/>
                  <a:gd name="T11" fmla="*/ 17 h 357"/>
                  <a:gd name="T12" fmla="*/ 352 w 390"/>
                  <a:gd name="T13" fmla="*/ 51 h 357"/>
                  <a:gd name="T14" fmla="*/ 373 w 390"/>
                  <a:gd name="T15" fmla="*/ 91 h 357"/>
                  <a:gd name="T16" fmla="*/ 385 w 390"/>
                  <a:gd name="T17" fmla="*/ 137 h 357"/>
                  <a:gd name="T18" fmla="*/ 385 w 390"/>
                  <a:gd name="T19" fmla="*/ 180 h 357"/>
                  <a:gd name="T20" fmla="*/ 377 w 390"/>
                  <a:gd name="T21" fmla="*/ 218 h 357"/>
                  <a:gd name="T22" fmla="*/ 364 w 390"/>
                  <a:gd name="T23" fmla="*/ 252 h 357"/>
                  <a:gd name="T24" fmla="*/ 343 w 390"/>
                  <a:gd name="T25" fmla="*/ 283 h 357"/>
                  <a:gd name="T26" fmla="*/ 316 w 390"/>
                  <a:gd name="T27" fmla="*/ 307 h 357"/>
                  <a:gd name="T28" fmla="*/ 286 w 390"/>
                  <a:gd name="T29" fmla="*/ 328 h 357"/>
                  <a:gd name="T30" fmla="*/ 252 w 390"/>
                  <a:gd name="T31" fmla="*/ 343 h 357"/>
                  <a:gd name="T32" fmla="*/ 216 w 390"/>
                  <a:gd name="T33" fmla="*/ 351 h 357"/>
                  <a:gd name="T34" fmla="*/ 176 w 390"/>
                  <a:gd name="T35" fmla="*/ 351 h 357"/>
                  <a:gd name="T36" fmla="*/ 138 w 390"/>
                  <a:gd name="T37" fmla="*/ 343 h 357"/>
                  <a:gd name="T38" fmla="*/ 104 w 390"/>
                  <a:gd name="T39" fmla="*/ 328 h 357"/>
                  <a:gd name="T40" fmla="*/ 73 w 390"/>
                  <a:gd name="T41" fmla="*/ 307 h 357"/>
                  <a:gd name="T42" fmla="*/ 49 w 390"/>
                  <a:gd name="T43" fmla="*/ 283 h 357"/>
                  <a:gd name="T44" fmla="*/ 28 w 390"/>
                  <a:gd name="T45" fmla="*/ 252 h 357"/>
                  <a:gd name="T46" fmla="*/ 13 w 390"/>
                  <a:gd name="T47" fmla="*/ 218 h 357"/>
                  <a:gd name="T48" fmla="*/ 5 w 390"/>
                  <a:gd name="T49" fmla="*/ 180 h 357"/>
                  <a:gd name="T50" fmla="*/ 5 w 390"/>
                  <a:gd name="T51" fmla="*/ 141 h 357"/>
                  <a:gd name="T52" fmla="*/ 7 w 390"/>
                  <a:gd name="T53" fmla="*/ 122 h 357"/>
                  <a:gd name="T54" fmla="*/ 1 w 390"/>
                  <a:gd name="T55" fmla="*/ 141 h 357"/>
                  <a:gd name="T56" fmla="*/ 1 w 390"/>
                  <a:gd name="T57" fmla="*/ 180 h 357"/>
                  <a:gd name="T58" fmla="*/ 9 w 390"/>
                  <a:gd name="T59" fmla="*/ 218 h 357"/>
                  <a:gd name="T60" fmla="*/ 24 w 390"/>
                  <a:gd name="T61" fmla="*/ 254 h 357"/>
                  <a:gd name="T62" fmla="*/ 45 w 390"/>
                  <a:gd name="T63" fmla="*/ 285 h 357"/>
                  <a:gd name="T64" fmla="*/ 72 w 390"/>
                  <a:gd name="T65" fmla="*/ 311 h 357"/>
                  <a:gd name="T66" fmla="*/ 102 w 390"/>
                  <a:gd name="T67" fmla="*/ 332 h 357"/>
                  <a:gd name="T68" fmla="*/ 138 w 390"/>
                  <a:gd name="T69" fmla="*/ 347 h 357"/>
                  <a:gd name="T70" fmla="*/ 176 w 390"/>
                  <a:gd name="T71" fmla="*/ 355 h 357"/>
                  <a:gd name="T72" fmla="*/ 216 w 390"/>
                  <a:gd name="T73" fmla="*/ 355 h 357"/>
                  <a:gd name="T74" fmla="*/ 254 w 390"/>
                  <a:gd name="T75" fmla="*/ 347 h 357"/>
                  <a:gd name="T76" fmla="*/ 288 w 390"/>
                  <a:gd name="T77" fmla="*/ 332 h 357"/>
                  <a:gd name="T78" fmla="*/ 320 w 390"/>
                  <a:gd name="T79" fmla="*/ 311 h 357"/>
                  <a:gd name="T80" fmla="*/ 347 w 390"/>
                  <a:gd name="T81" fmla="*/ 285 h 357"/>
                  <a:gd name="T82" fmla="*/ 368 w 390"/>
                  <a:gd name="T83" fmla="*/ 254 h 357"/>
                  <a:gd name="T84" fmla="*/ 383 w 390"/>
                  <a:gd name="T85" fmla="*/ 218 h 357"/>
                  <a:gd name="T86" fmla="*/ 390 w 390"/>
                  <a:gd name="T87" fmla="*/ 180 h 35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90"/>
                  <a:gd name="T133" fmla="*/ 0 h 357"/>
                  <a:gd name="T134" fmla="*/ 390 w 390"/>
                  <a:gd name="T135" fmla="*/ 357 h 35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" name="Freeform 681">
                <a:extLst>
                  <a:ext uri="{FF2B5EF4-FFF2-40B4-BE49-F238E27FC236}">
                    <a16:creationId xmlns:a16="http://schemas.microsoft.com/office/drawing/2014/main" id="{5F560FD9-1C0F-4DA3-8A80-39A8D1FD49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>
                  <a:gd name="T0" fmla="*/ 383 w 385"/>
                  <a:gd name="T1" fmla="*/ 135 h 353"/>
                  <a:gd name="T2" fmla="*/ 372 w 385"/>
                  <a:gd name="T3" fmla="*/ 89 h 353"/>
                  <a:gd name="T4" fmla="*/ 351 w 385"/>
                  <a:gd name="T5" fmla="*/ 47 h 353"/>
                  <a:gd name="T6" fmla="*/ 319 w 385"/>
                  <a:gd name="T7" fmla="*/ 13 h 353"/>
                  <a:gd name="T8" fmla="*/ 300 w 385"/>
                  <a:gd name="T9" fmla="*/ 2 h 353"/>
                  <a:gd name="T10" fmla="*/ 317 w 385"/>
                  <a:gd name="T11" fmla="*/ 17 h 353"/>
                  <a:gd name="T12" fmla="*/ 347 w 385"/>
                  <a:gd name="T13" fmla="*/ 51 h 353"/>
                  <a:gd name="T14" fmla="*/ 368 w 385"/>
                  <a:gd name="T15" fmla="*/ 91 h 353"/>
                  <a:gd name="T16" fmla="*/ 380 w 385"/>
                  <a:gd name="T17" fmla="*/ 135 h 353"/>
                  <a:gd name="T18" fmla="*/ 380 w 385"/>
                  <a:gd name="T19" fmla="*/ 178 h 353"/>
                  <a:gd name="T20" fmla="*/ 372 w 385"/>
                  <a:gd name="T21" fmla="*/ 214 h 353"/>
                  <a:gd name="T22" fmla="*/ 359 w 385"/>
                  <a:gd name="T23" fmla="*/ 248 h 353"/>
                  <a:gd name="T24" fmla="*/ 338 w 385"/>
                  <a:gd name="T25" fmla="*/ 279 h 353"/>
                  <a:gd name="T26" fmla="*/ 313 w 385"/>
                  <a:gd name="T27" fmla="*/ 303 h 353"/>
                  <a:gd name="T28" fmla="*/ 283 w 385"/>
                  <a:gd name="T29" fmla="*/ 324 h 353"/>
                  <a:gd name="T30" fmla="*/ 249 w 385"/>
                  <a:gd name="T31" fmla="*/ 339 h 353"/>
                  <a:gd name="T32" fmla="*/ 213 w 385"/>
                  <a:gd name="T33" fmla="*/ 347 h 353"/>
                  <a:gd name="T34" fmla="*/ 173 w 385"/>
                  <a:gd name="T35" fmla="*/ 347 h 353"/>
                  <a:gd name="T36" fmla="*/ 137 w 385"/>
                  <a:gd name="T37" fmla="*/ 339 h 353"/>
                  <a:gd name="T38" fmla="*/ 103 w 385"/>
                  <a:gd name="T39" fmla="*/ 324 h 353"/>
                  <a:gd name="T40" fmla="*/ 72 w 385"/>
                  <a:gd name="T41" fmla="*/ 303 h 353"/>
                  <a:gd name="T42" fmla="*/ 48 w 385"/>
                  <a:gd name="T43" fmla="*/ 279 h 353"/>
                  <a:gd name="T44" fmla="*/ 27 w 385"/>
                  <a:gd name="T45" fmla="*/ 248 h 353"/>
                  <a:gd name="T46" fmla="*/ 14 w 385"/>
                  <a:gd name="T47" fmla="*/ 214 h 353"/>
                  <a:gd name="T48" fmla="*/ 6 w 385"/>
                  <a:gd name="T49" fmla="*/ 178 h 353"/>
                  <a:gd name="T50" fmla="*/ 6 w 385"/>
                  <a:gd name="T51" fmla="*/ 140 h 353"/>
                  <a:gd name="T52" fmla="*/ 6 w 385"/>
                  <a:gd name="T53" fmla="*/ 120 h 353"/>
                  <a:gd name="T54" fmla="*/ 0 w 385"/>
                  <a:gd name="T55" fmla="*/ 139 h 353"/>
                  <a:gd name="T56" fmla="*/ 0 w 385"/>
                  <a:gd name="T57" fmla="*/ 178 h 353"/>
                  <a:gd name="T58" fmla="*/ 8 w 385"/>
                  <a:gd name="T59" fmla="*/ 216 h 353"/>
                  <a:gd name="T60" fmla="*/ 23 w 385"/>
                  <a:gd name="T61" fmla="*/ 250 h 353"/>
                  <a:gd name="T62" fmla="*/ 44 w 385"/>
                  <a:gd name="T63" fmla="*/ 283 h 353"/>
                  <a:gd name="T64" fmla="*/ 70 w 385"/>
                  <a:gd name="T65" fmla="*/ 307 h 353"/>
                  <a:gd name="T66" fmla="*/ 101 w 385"/>
                  <a:gd name="T67" fmla="*/ 328 h 353"/>
                  <a:gd name="T68" fmla="*/ 135 w 385"/>
                  <a:gd name="T69" fmla="*/ 343 h 353"/>
                  <a:gd name="T70" fmla="*/ 173 w 385"/>
                  <a:gd name="T71" fmla="*/ 351 h 353"/>
                  <a:gd name="T72" fmla="*/ 213 w 385"/>
                  <a:gd name="T73" fmla="*/ 351 h 353"/>
                  <a:gd name="T74" fmla="*/ 251 w 385"/>
                  <a:gd name="T75" fmla="*/ 343 h 353"/>
                  <a:gd name="T76" fmla="*/ 285 w 385"/>
                  <a:gd name="T77" fmla="*/ 328 h 353"/>
                  <a:gd name="T78" fmla="*/ 315 w 385"/>
                  <a:gd name="T79" fmla="*/ 307 h 353"/>
                  <a:gd name="T80" fmla="*/ 342 w 385"/>
                  <a:gd name="T81" fmla="*/ 283 h 353"/>
                  <a:gd name="T82" fmla="*/ 363 w 385"/>
                  <a:gd name="T83" fmla="*/ 250 h 353"/>
                  <a:gd name="T84" fmla="*/ 376 w 385"/>
                  <a:gd name="T85" fmla="*/ 216 h 353"/>
                  <a:gd name="T86" fmla="*/ 385 w 385"/>
                  <a:gd name="T87" fmla="*/ 178 h 35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85"/>
                  <a:gd name="T133" fmla="*/ 0 h 353"/>
                  <a:gd name="T134" fmla="*/ 385 w 385"/>
                  <a:gd name="T135" fmla="*/ 353 h 35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" name="Freeform 682">
                <a:extLst>
                  <a:ext uri="{FF2B5EF4-FFF2-40B4-BE49-F238E27FC236}">
                    <a16:creationId xmlns:a16="http://schemas.microsoft.com/office/drawing/2014/main" id="{F4152655-8509-4E44-942E-0C725247AF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>
                  <a:gd name="T0" fmla="*/ 380 w 381"/>
                  <a:gd name="T1" fmla="*/ 133 h 347"/>
                  <a:gd name="T2" fmla="*/ 368 w 381"/>
                  <a:gd name="T3" fmla="*/ 87 h 347"/>
                  <a:gd name="T4" fmla="*/ 347 w 381"/>
                  <a:gd name="T5" fmla="*/ 47 h 347"/>
                  <a:gd name="T6" fmla="*/ 317 w 381"/>
                  <a:gd name="T7" fmla="*/ 13 h 347"/>
                  <a:gd name="T8" fmla="*/ 298 w 381"/>
                  <a:gd name="T9" fmla="*/ 2 h 347"/>
                  <a:gd name="T10" fmla="*/ 313 w 381"/>
                  <a:gd name="T11" fmla="*/ 17 h 347"/>
                  <a:gd name="T12" fmla="*/ 344 w 381"/>
                  <a:gd name="T13" fmla="*/ 49 h 347"/>
                  <a:gd name="T14" fmla="*/ 364 w 381"/>
                  <a:gd name="T15" fmla="*/ 89 h 347"/>
                  <a:gd name="T16" fmla="*/ 376 w 381"/>
                  <a:gd name="T17" fmla="*/ 133 h 347"/>
                  <a:gd name="T18" fmla="*/ 376 w 381"/>
                  <a:gd name="T19" fmla="*/ 176 h 347"/>
                  <a:gd name="T20" fmla="*/ 368 w 381"/>
                  <a:gd name="T21" fmla="*/ 212 h 347"/>
                  <a:gd name="T22" fmla="*/ 355 w 381"/>
                  <a:gd name="T23" fmla="*/ 246 h 347"/>
                  <a:gd name="T24" fmla="*/ 334 w 381"/>
                  <a:gd name="T25" fmla="*/ 275 h 347"/>
                  <a:gd name="T26" fmla="*/ 309 w 381"/>
                  <a:gd name="T27" fmla="*/ 301 h 347"/>
                  <a:gd name="T28" fmla="*/ 279 w 381"/>
                  <a:gd name="T29" fmla="*/ 320 h 347"/>
                  <a:gd name="T30" fmla="*/ 247 w 381"/>
                  <a:gd name="T31" fmla="*/ 336 h 347"/>
                  <a:gd name="T32" fmla="*/ 209 w 381"/>
                  <a:gd name="T33" fmla="*/ 341 h 347"/>
                  <a:gd name="T34" fmla="*/ 171 w 381"/>
                  <a:gd name="T35" fmla="*/ 341 h 347"/>
                  <a:gd name="T36" fmla="*/ 135 w 381"/>
                  <a:gd name="T37" fmla="*/ 336 h 347"/>
                  <a:gd name="T38" fmla="*/ 103 w 381"/>
                  <a:gd name="T39" fmla="*/ 320 h 347"/>
                  <a:gd name="T40" fmla="*/ 72 w 381"/>
                  <a:gd name="T41" fmla="*/ 301 h 347"/>
                  <a:gd name="T42" fmla="*/ 48 w 381"/>
                  <a:gd name="T43" fmla="*/ 275 h 347"/>
                  <a:gd name="T44" fmla="*/ 27 w 381"/>
                  <a:gd name="T45" fmla="*/ 246 h 347"/>
                  <a:gd name="T46" fmla="*/ 13 w 381"/>
                  <a:gd name="T47" fmla="*/ 212 h 347"/>
                  <a:gd name="T48" fmla="*/ 6 w 381"/>
                  <a:gd name="T49" fmla="*/ 176 h 347"/>
                  <a:gd name="T50" fmla="*/ 6 w 381"/>
                  <a:gd name="T51" fmla="*/ 138 h 347"/>
                  <a:gd name="T52" fmla="*/ 6 w 381"/>
                  <a:gd name="T53" fmla="*/ 119 h 347"/>
                  <a:gd name="T54" fmla="*/ 0 w 381"/>
                  <a:gd name="T55" fmla="*/ 137 h 347"/>
                  <a:gd name="T56" fmla="*/ 0 w 381"/>
                  <a:gd name="T57" fmla="*/ 176 h 347"/>
                  <a:gd name="T58" fmla="*/ 8 w 381"/>
                  <a:gd name="T59" fmla="*/ 214 h 347"/>
                  <a:gd name="T60" fmla="*/ 23 w 381"/>
                  <a:gd name="T61" fmla="*/ 248 h 347"/>
                  <a:gd name="T62" fmla="*/ 44 w 381"/>
                  <a:gd name="T63" fmla="*/ 279 h 347"/>
                  <a:gd name="T64" fmla="*/ 68 w 381"/>
                  <a:gd name="T65" fmla="*/ 303 h 347"/>
                  <a:gd name="T66" fmla="*/ 99 w 381"/>
                  <a:gd name="T67" fmla="*/ 324 h 347"/>
                  <a:gd name="T68" fmla="*/ 133 w 381"/>
                  <a:gd name="T69" fmla="*/ 339 h 347"/>
                  <a:gd name="T70" fmla="*/ 171 w 381"/>
                  <a:gd name="T71" fmla="*/ 347 h 347"/>
                  <a:gd name="T72" fmla="*/ 211 w 381"/>
                  <a:gd name="T73" fmla="*/ 347 h 347"/>
                  <a:gd name="T74" fmla="*/ 247 w 381"/>
                  <a:gd name="T75" fmla="*/ 339 h 347"/>
                  <a:gd name="T76" fmla="*/ 281 w 381"/>
                  <a:gd name="T77" fmla="*/ 324 h 347"/>
                  <a:gd name="T78" fmla="*/ 311 w 381"/>
                  <a:gd name="T79" fmla="*/ 303 h 347"/>
                  <a:gd name="T80" fmla="*/ 338 w 381"/>
                  <a:gd name="T81" fmla="*/ 279 h 347"/>
                  <a:gd name="T82" fmla="*/ 359 w 381"/>
                  <a:gd name="T83" fmla="*/ 248 h 347"/>
                  <a:gd name="T84" fmla="*/ 372 w 381"/>
                  <a:gd name="T85" fmla="*/ 214 h 347"/>
                  <a:gd name="T86" fmla="*/ 380 w 381"/>
                  <a:gd name="T87" fmla="*/ 176 h 34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81"/>
                  <a:gd name="T133" fmla="*/ 0 h 347"/>
                  <a:gd name="T134" fmla="*/ 381 w 381"/>
                  <a:gd name="T135" fmla="*/ 347 h 34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" name="Freeform 683">
                <a:extLst>
                  <a:ext uri="{FF2B5EF4-FFF2-40B4-BE49-F238E27FC236}">
                    <a16:creationId xmlns:a16="http://schemas.microsoft.com/office/drawing/2014/main" id="{A91E79C9-EA19-4EE0-95E9-860DAEC09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>
                  <a:gd name="T0" fmla="*/ 376 w 378"/>
                  <a:gd name="T1" fmla="*/ 131 h 343"/>
                  <a:gd name="T2" fmla="*/ 364 w 378"/>
                  <a:gd name="T3" fmla="*/ 87 h 343"/>
                  <a:gd name="T4" fmla="*/ 343 w 378"/>
                  <a:gd name="T5" fmla="*/ 47 h 343"/>
                  <a:gd name="T6" fmla="*/ 313 w 378"/>
                  <a:gd name="T7" fmla="*/ 13 h 343"/>
                  <a:gd name="T8" fmla="*/ 294 w 378"/>
                  <a:gd name="T9" fmla="*/ 2 h 343"/>
                  <a:gd name="T10" fmla="*/ 309 w 378"/>
                  <a:gd name="T11" fmla="*/ 17 h 343"/>
                  <a:gd name="T12" fmla="*/ 340 w 378"/>
                  <a:gd name="T13" fmla="*/ 49 h 343"/>
                  <a:gd name="T14" fmla="*/ 361 w 378"/>
                  <a:gd name="T15" fmla="*/ 89 h 343"/>
                  <a:gd name="T16" fmla="*/ 370 w 378"/>
                  <a:gd name="T17" fmla="*/ 133 h 343"/>
                  <a:gd name="T18" fmla="*/ 372 w 378"/>
                  <a:gd name="T19" fmla="*/ 174 h 343"/>
                  <a:gd name="T20" fmla="*/ 364 w 378"/>
                  <a:gd name="T21" fmla="*/ 210 h 343"/>
                  <a:gd name="T22" fmla="*/ 351 w 378"/>
                  <a:gd name="T23" fmla="*/ 243 h 343"/>
                  <a:gd name="T24" fmla="*/ 330 w 378"/>
                  <a:gd name="T25" fmla="*/ 271 h 343"/>
                  <a:gd name="T26" fmla="*/ 306 w 378"/>
                  <a:gd name="T27" fmla="*/ 298 h 343"/>
                  <a:gd name="T28" fmla="*/ 277 w 378"/>
                  <a:gd name="T29" fmla="*/ 317 h 343"/>
                  <a:gd name="T30" fmla="*/ 243 w 378"/>
                  <a:gd name="T31" fmla="*/ 330 h 343"/>
                  <a:gd name="T32" fmla="*/ 207 w 378"/>
                  <a:gd name="T33" fmla="*/ 337 h 343"/>
                  <a:gd name="T34" fmla="*/ 169 w 378"/>
                  <a:gd name="T35" fmla="*/ 337 h 343"/>
                  <a:gd name="T36" fmla="*/ 135 w 378"/>
                  <a:gd name="T37" fmla="*/ 330 h 343"/>
                  <a:gd name="T38" fmla="*/ 101 w 378"/>
                  <a:gd name="T39" fmla="*/ 317 h 343"/>
                  <a:gd name="T40" fmla="*/ 72 w 378"/>
                  <a:gd name="T41" fmla="*/ 298 h 343"/>
                  <a:gd name="T42" fmla="*/ 48 w 378"/>
                  <a:gd name="T43" fmla="*/ 271 h 343"/>
                  <a:gd name="T44" fmla="*/ 27 w 378"/>
                  <a:gd name="T45" fmla="*/ 243 h 343"/>
                  <a:gd name="T46" fmla="*/ 13 w 378"/>
                  <a:gd name="T47" fmla="*/ 210 h 343"/>
                  <a:gd name="T48" fmla="*/ 6 w 378"/>
                  <a:gd name="T49" fmla="*/ 174 h 343"/>
                  <a:gd name="T50" fmla="*/ 6 w 378"/>
                  <a:gd name="T51" fmla="*/ 136 h 343"/>
                  <a:gd name="T52" fmla="*/ 6 w 378"/>
                  <a:gd name="T53" fmla="*/ 117 h 343"/>
                  <a:gd name="T54" fmla="*/ 2 w 378"/>
                  <a:gd name="T55" fmla="*/ 136 h 343"/>
                  <a:gd name="T56" fmla="*/ 2 w 378"/>
                  <a:gd name="T57" fmla="*/ 174 h 343"/>
                  <a:gd name="T58" fmla="*/ 10 w 378"/>
                  <a:gd name="T59" fmla="*/ 210 h 343"/>
                  <a:gd name="T60" fmla="*/ 23 w 378"/>
                  <a:gd name="T61" fmla="*/ 244 h 343"/>
                  <a:gd name="T62" fmla="*/ 44 w 378"/>
                  <a:gd name="T63" fmla="*/ 275 h 343"/>
                  <a:gd name="T64" fmla="*/ 68 w 378"/>
                  <a:gd name="T65" fmla="*/ 299 h 343"/>
                  <a:gd name="T66" fmla="*/ 99 w 378"/>
                  <a:gd name="T67" fmla="*/ 320 h 343"/>
                  <a:gd name="T68" fmla="*/ 133 w 378"/>
                  <a:gd name="T69" fmla="*/ 335 h 343"/>
                  <a:gd name="T70" fmla="*/ 169 w 378"/>
                  <a:gd name="T71" fmla="*/ 343 h 343"/>
                  <a:gd name="T72" fmla="*/ 209 w 378"/>
                  <a:gd name="T73" fmla="*/ 343 h 343"/>
                  <a:gd name="T74" fmla="*/ 245 w 378"/>
                  <a:gd name="T75" fmla="*/ 335 h 343"/>
                  <a:gd name="T76" fmla="*/ 279 w 378"/>
                  <a:gd name="T77" fmla="*/ 320 h 343"/>
                  <a:gd name="T78" fmla="*/ 309 w 378"/>
                  <a:gd name="T79" fmla="*/ 299 h 343"/>
                  <a:gd name="T80" fmla="*/ 334 w 378"/>
                  <a:gd name="T81" fmla="*/ 275 h 343"/>
                  <a:gd name="T82" fmla="*/ 355 w 378"/>
                  <a:gd name="T83" fmla="*/ 244 h 343"/>
                  <a:gd name="T84" fmla="*/ 368 w 378"/>
                  <a:gd name="T85" fmla="*/ 210 h 343"/>
                  <a:gd name="T86" fmla="*/ 376 w 378"/>
                  <a:gd name="T87" fmla="*/ 174 h 34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78"/>
                  <a:gd name="T133" fmla="*/ 0 h 343"/>
                  <a:gd name="T134" fmla="*/ 378 w 378"/>
                  <a:gd name="T135" fmla="*/ 343 h 34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" name="Freeform 684">
                <a:extLst>
                  <a:ext uri="{FF2B5EF4-FFF2-40B4-BE49-F238E27FC236}">
                    <a16:creationId xmlns:a16="http://schemas.microsoft.com/office/drawing/2014/main" id="{95277B91-A786-4A5E-A859-F88748BEBA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>
                  <a:gd name="T0" fmla="*/ 372 w 372"/>
                  <a:gd name="T1" fmla="*/ 129 h 339"/>
                  <a:gd name="T2" fmla="*/ 360 w 372"/>
                  <a:gd name="T3" fmla="*/ 85 h 339"/>
                  <a:gd name="T4" fmla="*/ 340 w 372"/>
                  <a:gd name="T5" fmla="*/ 45 h 339"/>
                  <a:gd name="T6" fmla="*/ 309 w 372"/>
                  <a:gd name="T7" fmla="*/ 13 h 339"/>
                  <a:gd name="T8" fmla="*/ 290 w 372"/>
                  <a:gd name="T9" fmla="*/ 2 h 339"/>
                  <a:gd name="T10" fmla="*/ 305 w 372"/>
                  <a:gd name="T11" fmla="*/ 17 h 339"/>
                  <a:gd name="T12" fmla="*/ 336 w 372"/>
                  <a:gd name="T13" fmla="*/ 49 h 339"/>
                  <a:gd name="T14" fmla="*/ 355 w 372"/>
                  <a:gd name="T15" fmla="*/ 87 h 339"/>
                  <a:gd name="T16" fmla="*/ 366 w 372"/>
                  <a:gd name="T17" fmla="*/ 131 h 339"/>
                  <a:gd name="T18" fmla="*/ 368 w 372"/>
                  <a:gd name="T19" fmla="*/ 172 h 339"/>
                  <a:gd name="T20" fmla="*/ 360 w 372"/>
                  <a:gd name="T21" fmla="*/ 206 h 339"/>
                  <a:gd name="T22" fmla="*/ 345 w 372"/>
                  <a:gd name="T23" fmla="*/ 239 h 339"/>
                  <a:gd name="T24" fmla="*/ 326 w 372"/>
                  <a:gd name="T25" fmla="*/ 269 h 339"/>
                  <a:gd name="T26" fmla="*/ 302 w 372"/>
                  <a:gd name="T27" fmla="*/ 294 h 339"/>
                  <a:gd name="T28" fmla="*/ 273 w 372"/>
                  <a:gd name="T29" fmla="*/ 313 h 339"/>
                  <a:gd name="T30" fmla="*/ 241 w 372"/>
                  <a:gd name="T31" fmla="*/ 326 h 339"/>
                  <a:gd name="T32" fmla="*/ 205 w 372"/>
                  <a:gd name="T33" fmla="*/ 333 h 339"/>
                  <a:gd name="T34" fmla="*/ 169 w 372"/>
                  <a:gd name="T35" fmla="*/ 333 h 339"/>
                  <a:gd name="T36" fmla="*/ 133 w 372"/>
                  <a:gd name="T37" fmla="*/ 326 h 339"/>
                  <a:gd name="T38" fmla="*/ 101 w 372"/>
                  <a:gd name="T39" fmla="*/ 313 h 339"/>
                  <a:gd name="T40" fmla="*/ 72 w 372"/>
                  <a:gd name="T41" fmla="*/ 294 h 339"/>
                  <a:gd name="T42" fmla="*/ 47 w 372"/>
                  <a:gd name="T43" fmla="*/ 269 h 339"/>
                  <a:gd name="T44" fmla="*/ 27 w 372"/>
                  <a:gd name="T45" fmla="*/ 239 h 339"/>
                  <a:gd name="T46" fmla="*/ 13 w 372"/>
                  <a:gd name="T47" fmla="*/ 206 h 339"/>
                  <a:gd name="T48" fmla="*/ 6 w 372"/>
                  <a:gd name="T49" fmla="*/ 172 h 339"/>
                  <a:gd name="T50" fmla="*/ 6 w 372"/>
                  <a:gd name="T51" fmla="*/ 134 h 339"/>
                  <a:gd name="T52" fmla="*/ 8 w 372"/>
                  <a:gd name="T53" fmla="*/ 115 h 339"/>
                  <a:gd name="T54" fmla="*/ 2 w 372"/>
                  <a:gd name="T55" fmla="*/ 134 h 339"/>
                  <a:gd name="T56" fmla="*/ 2 w 372"/>
                  <a:gd name="T57" fmla="*/ 172 h 339"/>
                  <a:gd name="T58" fmla="*/ 9 w 372"/>
                  <a:gd name="T59" fmla="*/ 208 h 339"/>
                  <a:gd name="T60" fmla="*/ 23 w 372"/>
                  <a:gd name="T61" fmla="*/ 242 h 339"/>
                  <a:gd name="T62" fmla="*/ 44 w 372"/>
                  <a:gd name="T63" fmla="*/ 271 h 339"/>
                  <a:gd name="T64" fmla="*/ 68 w 372"/>
                  <a:gd name="T65" fmla="*/ 297 h 339"/>
                  <a:gd name="T66" fmla="*/ 99 w 372"/>
                  <a:gd name="T67" fmla="*/ 316 h 339"/>
                  <a:gd name="T68" fmla="*/ 131 w 372"/>
                  <a:gd name="T69" fmla="*/ 332 h 339"/>
                  <a:gd name="T70" fmla="*/ 167 w 372"/>
                  <a:gd name="T71" fmla="*/ 337 h 339"/>
                  <a:gd name="T72" fmla="*/ 205 w 372"/>
                  <a:gd name="T73" fmla="*/ 337 h 339"/>
                  <a:gd name="T74" fmla="*/ 243 w 372"/>
                  <a:gd name="T75" fmla="*/ 332 h 339"/>
                  <a:gd name="T76" fmla="*/ 275 w 372"/>
                  <a:gd name="T77" fmla="*/ 316 h 339"/>
                  <a:gd name="T78" fmla="*/ 305 w 372"/>
                  <a:gd name="T79" fmla="*/ 297 h 339"/>
                  <a:gd name="T80" fmla="*/ 330 w 372"/>
                  <a:gd name="T81" fmla="*/ 271 h 339"/>
                  <a:gd name="T82" fmla="*/ 351 w 372"/>
                  <a:gd name="T83" fmla="*/ 242 h 339"/>
                  <a:gd name="T84" fmla="*/ 364 w 372"/>
                  <a:gd name="T85" fmla="*/ 208 h 339"/>
                  <a:gd name="T86" fmla="*/ 372 w 372"/>
                  <a:gd name="T87" fmla="*/ 172 h 3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72"/>
                  <a:gd name="T133" fmla="*/ 0 h 339"/>
                  <a:gd name="T134" fmla="*/ 372 w 372"/>
                  <a:gd name="T135" fmla="*/ 339 h 33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" name="Freeform 685">
                <a:extLst>
                  <a:ext uri="{FF2B5EF4-FFF2-40B4-BE49-F238E27FC236}">
                    <a16:creationId xmlns:a16="http://schemas.microsoft.com/office/drawing/2014/main" id="{A9036781-8431-40A5-9FD8-2BD538157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>
                  <a:gd name="T0" fmla="*/ 364 w 366"/>
                  <a:gd name="T1" fmla="*/ 129 h 335"/>
                  <a:gd name="T2" fmla="*/ 355 w 366"/>
                  <a:gd name="T3" fmla="*/ 85 h 335"/>
                  <a:gd name="T4" fmla="*/ 334 w 366"/>
                  <a:gd name="T5" fmla="*/ 45 h 335"/>
                  <a:gd name="T6" fmla="*/ 303 w 366"/>
                  <a:gd name="T7" fmla="*/ 13 h 335"/>
                  <a:gd name="T8" fmla="*/ 284 w 366"/>
                  <a:gd name="T9" fmla="*/ 2 h 335"/>
                  <a:gd name="T10" fmla="*/ 301 w 366"/>
                  <a:gd name="T11" fmla="*/ 17 h 335"/>
                  <a:gd name="T12" fmla="*/ 330 w 366"/>
                  <a:gd name="T13" fmla="*/ 49 h 335"/>
                  <a:gd name="T14" fmla="*/ 349 w 366"/>
                  <a:gd name="T15" fmla="*/ 85 h 335"/>
                  <a:gd name="T16" fmla="*/ 360 w 366"/>
                  <a:gd name="T17" fmla="*/ 129 h 335"/>
                  <a:gd name="T18" fmla="*/ 360 w 366"/>
                  <a:gd name="T19" fmla="*/ 170 h 335"/>
                  <a:gd name="T20" fmla="*/ 355 w 366"/>
                  <a:gd name="T21" fmla="*/ 204 h 335"/>
                  <a:gd name="T22" fmla="*/ 339 w 366"/>
                  <a:gd name="T23" fmla="*/ 237 h 335"/>
                  <a:gd name="T24" fmla="*/ 320 w 366"/>
                  <a:gd name="T25" fmla="*/ 265 h 335"/>
                  <a:gd name="T26" fmla="*/ 296 w 366"/>
                  <a:gd name="T27" fmla="*/ 290 h 335"/>
                  <a:gd name="T28" fmla="*/ 267 w 366"/>
                  <a:gd name="T29" fmla="*/ 309 h 335"/>
                  <a:gd name="T30" fmla="*/ 235 w 366"/>
                  <a:gd name="T31" fmla="*/ 322 h 335"/>
                  <a:gd name="T32" fmla="*/ 201 w 366"/>
                  <a:gd name="T33" fmla="*/ 330 h 335"/>
                  <a:gd name="T34" fmla="*/ 165 w 366"/>
                  <a:gd name="T35" fmla="*/ 330 h 335"/>
                  <a:gd name="T36" fmla="*/ 129 w 366"/>
                  <a:gd name="T37" fmla="*/ 322 h 335"/>
                  <a:gd name="T38" fmla="*/ 97 w 366"/>
                  <a:gd name="T39" fmla="*/ 309 h 335"/>
                  <a:gd name="T40" fmla="*/ 68 w 366"/>
                  <a:gd name="T41" fmla="*/ 290 h 335"/>
                  <a:gd name="T42" fmla="*/ 43 w 366"/>
                  <a:gd name="T43" fmla="*/ 265 h 335"/>
                  <a:gd name="T44" fmla="*/ 24 w 366"/>
                  <a:gd name="T45" fmla="*/ 237 h 335"/>
                  <a:gd name="T46" fmla="*/ 11 w 366"/>
                  <a:gd name="T47" fmla="*/ 204 h 335"/>
                  <a:gd name="T48" fmla="*/ 4 w 366"/>
                  <a:gd name="T49" fmla="*/ 170 h 335"/>
                  <a:gd name="T50" fmla="*/ 4 w 366"/>
                  <a:gd name="T51" fmla="*/ 132 h 335"/>
                  <a:gd name="T52" fmla="*/ 5 w 366"/>
                  <a:gd name="T53" fmla="*/ 113 h 335"/>
                  <a:gd name="T54" fmla="*/ 0 w 366"/>
                  <a:gd name="T55" fmla="*/ 132 h 335"/>
                  <a:gd name="T56" fmla="*/ 0 w 366"/>
                  <a:gd name="T57" fmla="*/ 170 h 335"/>
                  <a:gd name="T58" fmla="*/ 7 w 366"/>
                  <a:gd name="T59" fmla="*/ 206 h 335"/>
                  <a:gd name="T60" fmla="*/ 21 w 366"/>
                  <a:gd name="T61" fmla="*/ 239 h 335"/>
                  <a:gd name="T62" fmla="*/ 42 w 366"/>
                  <a:gd name="T63" fmla="*/ 267 h 335"/>
                  <a:gd name="T64" fmla="*/ 66 w 366"/>
                  <a:gd name="T65" fmla="*/ 294 h 335"/>
                  <a:gd name="T66" fmla="*/ 95 w 366"/>
                  <a:gd name="T67" fmla="*/ 313 h 335"/>
                  <a:gd name="T68" fmla="*/ 129 w 366"/>
                  <a:gd name="T69" fmla="*/ 326 h 335"/>
                  <a:gd name="T70" fmla="*/ 163 w 366"/>
                  <a:gd name="T71" fmla="*/ 333 h 335"/>
                  <a:gd name="T72" fmla="*/ 201 w 366"/>
                  <a:gd name="T73" fmla="*/ 333 h 335"/>
                  <a:gd name="T74" fmla="*/ 237 w 366"/>
                  <a:gd name="T75" fmla="*/ 326 h 335"/>
                  <a:gd name="T76" fmla="*/ 271 w 366"/>
                  <a:gd name="T77" fmla="*/ 313 h 335"/>
                  <a:gd name="T78" fmla="*/ 300 w 366"/>
                  <a:gd name="T79" fmla="*/ 294 h 335"/>
                  <a:gd name="T80" fmla="*/ 324 w 366"/>
                  <a:gd name="T81" fmla="*/ 267 h 335"/>
                  <a:gd name="T82" fmla="*/ 345 w 366"/>
                  <a:gd name="T83" fmla="*/ 239 h 335"/>
                  <a:gd name="T84" fmla="*/ 358 w 366"/>
                  <a:gd name="T85" fmla="*/ 206 h 335"/>
                  <a:gd name="T86" fmla="*/ 366 w 366"/>
                  <a:gd name="T87" fmla="*/ 170 h 33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66"/>
                  <a:gd name="T133" fmla="*/ 0 h 335"/>
                  <a:gd name="T134" fmla="*/ 366 w 366"/>
                  <a:gd name="T135" fmla="*/ 335 h 33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" name="Freeform 686">
                <a:extLst>
                  <a:ext uri="{FF2B5EF4-FFF2-40B4-BE49-F238E27FC236}">
                    <a16:creationId xmlns:a16="http://schemas.microsoft.com/office/drawing/2014/main" id="{953728CE-3B10-4987-84A6-1CFA0671F8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>
                  <a:gd name="T0" fmla="*/ 360 w 362"/>
                  <a:gd name="T1" fmla="*/ 127 h 331"/>
                  <a:gd name="T2" fmla="*/ 349 w 362"/>
                  <a:gd name="T3" fmla="*/ 83 h 331"/>
                  <a:gd name="T4" fmla="*/ 330 w 362"/>
                  <a:gd name="T5" fmla="*/ 45 h 331"/>
                  <a:gd name="T6" fmla="*/ 299 w 362"/>
                  <a:gd name="T7" fmla="*/ 13 h 331"/>
                  <a:gd name="T8" fmla="*/ 282 w 362"/>
                  <a:gd name="T9" fmla="*/ 1 h 331"/>
                  <a:gd name="T10" fmla="*/ 298 w 362"/>
                  <a:gd name="T11" fmla="*/ 17 h 331"/>
                  <a:gd name="T12" fmla="*/ 326 w 362"/>
                  <a:gd name="T13" fmla="*/ 47 h 331"/>
                  <a:gd name="T14" fmla="*/ 345 w 362"/>
                  <a:gd name="T15" fmla="*/ 85 h 331"/>
                  <a:gd name="T16" fmla="*/ 356 w 362"/>
                  <a:gd name="T17" fmla="*/ 127 h 331"/>
                  <a:gd name="T18" fmla="*/ 356 w 362"/>
                  <a:gd name="T19" fmla="*/ 166 h 331"/>
                  <a:gd name="T20" fmla="*/ 349 w 362"/>
                  <a:gd name="T21" fmla="*/ 202 h 331"/>
                  <a:gd name="T22" fmla="*/ 335 w 362"/>
                  <a:gd name="T23" fmla="*/ 233 h 331"/>
                  <a:gd name="T24" fmla="*/ 316 w 362"/>
                  <a:gd name="T25" fmla="*/ 261 h 331"/>
                  <a:gd name="T26" fmla="*/ 294 w 362"/>
                  <a:gd name="T27" fmla="*/ 286 h 331"/>
                  <a:gd name="T28" fmla="*/ 265 w 362"/>
                  <a:gd name="T29" fmla="*/ 305 h 331"/>
                  <a:gd name="T30" fmla="*/ 233 w 362"/>
                  <a:gd name="T31" fmla="*/ 318 h 331"/>
                  <a:gd name="T32" fmla="*/ 199 w 362"/>
                  <a:gd name="T33" fmla="*/ 326 h 331"/>
                  <a:gd name="T34" fmla="*/ 163 w 362"/>
                  <a:gd name="T35" fmla="*/ 326 h 331"/>
                  <a:gd name="T36" fmla="*/ 129 w 362"/>
                  <a:gd name="T37" fmla="*/ 318 h 331"/>
                  <a:gd name="T38" fmla="*/ 96 w 362"/>
                  <a:gd name="T39" fmla="*/ 305 h 331"/>
                  <a:gd name="T40" fmla="*/ 68 w 362"/>
                  <a:gd name="T41" fmla="*/ 286 h 331"/>
                  <a:gd name="T42" fmla="*/ 43 w 362"/>
                  <a:gd name="T43" fmla="*/ 261 h 331"/>
                  <a:gd name="T44" fmla="*/ 24 w 362"/>
                  <a:gd name="T45" fmla="*/ 233 h 331"/>
                  <a:gd name="T46" fmla="*/ 11 w 362"/>
                  <a:gd name="T47" fmla="*/ 202 h 331"/>
                  <a:gd name="T48" fmla="*/ 5 w 362"/>
                  <a:gd name="T49" fmla="*/ 166 h 331"/>
                  <a:gd name="T50" fmla="*/ 5 w 362"/>
                  <a:gd name="T51" fmla="*/ 130 h 331"/>
                  <a:gd name="T52" fmla="*/ 5 w 362"/>
                  <a:gd name="T53" fmla="*/ 113 h 331"/>
                  <a:gd name="T54" fmla="*/ 0 w 362"/>
                  <a:gd name="T55" fmla="*/ 130 h 331"/>
                  <a:gd name="T56" fmla="*/ 0 w 362"/>
                  <a:gd name="T57" fmla="*/ 168 h 331"/>
                  <a:gd name="T58" fmla="*/ 7 w 362"/>
                  <a:gd name="T59" fmla="*/ 202 h 331"/>
                  <a:gd name="T60" fmla="*/ 21 w 362"/>
                  <a:gd name="T61" fmla="*/ 235 h 331"/>
                  <a:gd name="T62" fmla="*/ 41 w 362"/>
                  <a:gd name="T63" fmla="*/ 265 h 331"/>
                  <a:gd name="T64" fmla="*/ 66 w 362"/>
                  <a:gd name="T65" fmla="*/ 290 h 331"/>
                  <a:gd name="T66" fmla="*/ 95 w 362"/>
                  <a:gd name="T67" fmla="*/ 309 h 331"/>
                  <a:gd name="T68" fmla="*/ 127 w 362"/>
                  <a:gd name="T69" fmla="*/ 322 h 331"/>
                  <a:gd name="T70" fmla="*/ 163 w 362"/>
                  <a:gd name="T71" fmla="*/ 329 h 331"/>
                  <a:gd name="T72" fmla="*/ 199 w 362"/>
                  <a:gd name="T73" fmla="*/ 329 h 331"/>
                  <a:gd name="T74" fmla="*/ 235 w 362"/>
                  <a:gd name="T75" fmla="*/ 322 h 331"/>
                  <a:gd name="T76" fmla="*/ 267 w 362"/>
                  <a:gd name="T77" fmla="*/ 309 h 331"/>
                  <a:gd name="T78" fmla="*/ 296 w 362"/>
                  <a:gd name="T79" fmla="*/ 290 h 331"/>
                  <a:gd name="T80" fmla="*/ 320 w 362"/>
                  <a:gd name="T81" fmla="*/ 265 h 331"/>
                  <a:gd name="T82" fmla="*/ 339 w 362"/>
                  <a:gd name="T83" fmla="*/ 235 h 331"/>
                  <a:gd name="T84" fmla="*/ 354 w 362"/>
                  <a:gd name="T85" fmla="*/ 202 h 331"/>
                  <a:gd name="T86" fmla="*/ 362 w 362"/>
                  <a:gd name="T87" fmla="*/ 168 h 33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62"/>
                  <a:gd name="T133" fmla="*/ 0 h 331"/>
                  <a:gd name="T134" fmla="*/ 362 w 362"/>
                  <a:gd name="T135" fmla="*/ 331 h 33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" name="Freeform 687">
                <a:extLst>
                  <a:ext uri="{FF2B5EF4-FFF2-40B4-BE49-F238E27FC236}">
                    <a16:creationId xmlns:a16="http://schemas.microsoft.com/office/drawing/2014/main" id="{07E5FE68-3F28-4B53-B2C5-034A814F93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>
                  <a:gd name="T0" fmla="*/ 356 w 358"/>
                  <a:gd name="T1" fmla="*/ 126 h 327"/>
                  <a:gd name="T2" fmla="*/ 345 w 358"/>
                  <a:gd name="T3" fmla="*/ 82 h 327"/>
                  <a:gd name="T4" fmla="*/ 326 w 358"/>
                  <a:gd name="T5" fmla="*/ 46 h 327"/>
                  <a:gd name="T6" fmla="*/ 297 w 358"/>
                  <a:gd name="T7" fmla="*/ 14 h 327"/>
                  <a:gd name="T8" fmla="*/ 278 w 358"/>
                  <a:gd name="T9" fmla="*/ 2 h 327"/>
                  <a:gd name="T10" fmla="*/ 294 w 358"/>
                  <a:gd name="T11" fmla="*/ 18 h 327"/>
                  <a:gd name="T12" fmla="*/ 322 w 358"/>
                  <a:gd name="T13" fmla="*/ 48 h 327"/>
                  <a:gd name="T14" fmla="*/ 341 w 358"/>
                  <a:gd name="T15" fmla="*/ 84 h 327"/>
                  <a:gd name="T16" fmla="*/ 352 w 358"/>
                  <a:gd name="T17" fmla="*/ 126 h 327"/>
                  <a:gd name="T18" fmla="*/ 352 w 358"/>
                  <a:gd name="T19" fmla="*/ 165 h 327"/>
                  <a:gd name="T20" fmla="*/ 345 w 358"/>
                  <a:gd name="T21" fmla="*/ 200 h 327"/>
                  <a:gd name="T22" fmla="*/ 332 w 358"/>
                  <a:gd name="T23" fmla="*/ 232 h 327"/>
                  <a:gd name="T24" fmla="*/ 313 w 358"/>
                  <a:gd name="T25" fmla="*/ 258 h 327"/>
                  <a:gd name="T26" fmla="*/ 290 w 358"/>
                  <a:gd name="T27" fmla="*/ 283 h 327"/>
                  <a:gd name="T28" fmla="*/ 261 w 358"/>
                  <a:gd name="T29" fmla="*/ 302 h 327"/>
                  <a:gd name="T30" fmla="*/ 231 w 358"/>
                  <a:gd name="T31" fmla="*/ 315 h 327"/>
                  <a:gd name="T32" fmla="*/ 197 w 358"/>
                  <a:gd name="T33" fmla="*/ 321 h 327"/>
                  <a:gd name="T34" fmla="*/ 161 w 358"/>
                  <a:gd name="T35" fmla="*/ 321 h 327"/>
                  <a:gd name="T36" fmla="*/ 127 w 358"/>
                  <a:gd name="T37" fmla="*/ 315 h 327"/>
                  <a:gd name="T38" fmla="*/ 96 w 358"/>
                  <a:gd name="T39" fmla="*/ 302 h 327"/>
                  <a:gd name="T40" fmla="*/ 68 w 358"/>
                  <a:gd name="T41" fmla="*/ 283 h 327"/>
                  <a:gd name="T42" fmla="*/ 43 w 358"/>
                  <a:gd name="T43" fmla="*/ 258 h 327"/>
                  <a:gd name="T44" fmla="*/ 24 w 358"/>
                  <a:gd name="T45" fmla="*/ 232 h 327"/>
                  <a:gd name="T46" fmla="*/ 11 w 358"/>
                  <a:gd name="T47" fmla="*/ 200 h 327"/>
                  <a:gd name="T48" fmla="*/ 5 w 358"/>
                  <a:gd name="T49" fmla="*/ 165 h 327"/>
                  <a:gd name="T50" fmla="*/ 5 w 358"/>
                  <a:gd name="T51" fmla="*/ 129 h 327"/>
                  <a:gd name="T52" fmla="*/ 5 w 358"/>
                  <a:gd name="T53" fmla="*/ 112 h 327"/>
                  <a:gd name="T54" fmla="*/ 0 w 358"/>
                  <a:gd name="T55" fmla="*/ 129 h 327"/>
                  <a:gd name="T56" fmla="*/ 0 w 358"/>
                  <a:gd name="T57" fmla="*/ 167 h 327"/>
                  <a:gd name="T58" fmla="*/ 7 w 358"/>
                  <a:gd name="T59" fmla="*/ 201 h 327"/>
                  <a:gd name="T60" fmla="*/ 20 w 358"/>
                  <a:gd name="T61" fmla="*/ 234 h 327"/>
                  <a:gd name="T62" fmla="*/ 39 w 358"/>
                  <a:gd name="T63" fmla="*/ 262 h 327"/>
                  <a:gd name="T64" fmla="*/ 64 w 358"/>
                  <a:gd name="T65" fmla="*/ 287 h 327"/>
                  <a:gd name="T66" fmla="*/ 93 w 358"/>
                  <a:gd name="T67" fmla="*/ 306 h 327"/>
                  <a:gd name="T68" fmla="*/ 125 w 358"/>
                  <a:gd name="T69" fmla="*/ 319 h 327"/>
                  <a:gd name="T70" fmla="*/ 161 w 358"/>
                  <a:gd name="T71" fmla="*/ 327 h 327"/>
                  <a:gd name="T72" fmla="*/ 197 w 358"/>
                  <a:gd name="T73" fmla="*/ 327 h 327"/>
                  <a:gd name="T74" fmla="*/ 231 w 358"/>
                  <a:gd name="T75" fmla="*/ 319 h 327"/>
                  <a:gd name="T76" fmla="*/ 263 w 358"/>
                  <a:gd name="T77" fmla="*/ 306 h 327"/>
                  <a:gd name="T78" fmla="*/ 292 w 358"/>
                  <a:gd name="T79" fmla="*/ 287 h 327"/>
                  <a:gd name="T80" fmla="*/ 316 w 358"/>
                  <a:gd name="T81" fmla="*/ 262 h 327"/>
                  <a:gd name="T82" fmla="*/ 335 w 358"/>
                  <a:gd name="T83" fmla="*/ 234 h 327"/>
                  <a:gd name="T84" fmla="*/ 351 w 358"/>
                  <a:gd name="T85" fmla="*/ 201 h 327"/>
                  <a:gd name="T86" fmla="*/ 356 w 358"/>
                  <a:gd name="T87" fmla="*/ 167 h 32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58"/>
                  <a:gd name="T133" fmla="*/ 0 h 327"/>
                  <a:gd name="T134" fmla="*/ 358 w 358"/>
                  <a:gd name="T135" fmla="*/ 327 h 32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" name="Freeform 688">
                <a:extLst>
                  <a:ext uri="{FF2B5EF4-FFF2-40B4-BE49-F238E27FC236}">
                    <a16:creationId xmlns:a16="http://schemas.microsoft.com/office/drawing/2014/main" id="{1824FFA8-F977-4D0D-A007-50FC08D07B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>
                  <a:gd name="T0" fmla="*/ 353 w 355"/>
                  <a:gd name="T1" fmla="*/ 124 h 323"/>
                  <a:gd name="T2" fmla="*/ 342 w 355"/>
                  <a:gd name="T3" fmla="*/ 82 h 323"/>
                  <a:gd name="T4" fmla="*/ 323 w 355"/>
                  <a:gd name="T5" fmla="*/ 44 h 323"/>
                  <a:gd name="T6" fmla="*/ 295 w 355"/>
                  <a:gd name="T7" fmla="*/ 14 h 323"/>
                  <a:gd name="T8" fmla="*/ 276 w 355"/>
                  <a:gd name="T9" fmla="*/ 2 h 323"/>
                  <a:gd name="T10" fmla="*/ 291 w 355"/>
                  <a:gd name="T11" fmla="*/ 16 h 323"/>
                  <a:gd name="T12" fmla="*/ 319 w 355"/>
                  <a:gd name="T13" fmla="*/ 48 h 323"/>
                  <a:gd name="T14" fmla="*/ 338 w 355"/>
                  <a:gd name="T15" fmla="*/ 84 h 323"/>
                  <a:gd name="T16" fmla="*/ 348 w 355"/>
                  <a:gd name="T17" fmla="*/ 124 h 323"/>
                  <a:gd name="T18" fmla="*/ 350 w 355"/>
                  <a:gd name="T19" fmla="*/ 163 h 323"/>
                  <a:gd name="T20" fmla="*/ 342 w 355"/>
                  <a:gd name="T21" fmla="*/ 198 h 323"/>
                  <a:gd name="T22" fmla="*/ 329 w 355"/>
                  <a:gd name="T23" fmla="*/ 228 h 323"/>
                  <a:gd name="T24" fmla="*/ 310 w 355"/>
                  <a:gd name="T25" fmla="*/ 256 h 323"/>
                  <a:gd name="T26" fmla="*/ 287 w 355"/>
                  <a:gd name="T27" fmla="*/ 279 h 323"/>
                  <a:gd name="T28" fmla="*/ 260 w 355"/>
                  <a:gd name="T29" fmla="*/ 298 h 323"/>
                  <a:gd name="T30" fmla="*/ 228 w 355"/>
                  <a:gd name="T31" fmla="*/ 311 h 323"/>
                  <a:gd name="T32" fmla="*/ 196 w 355"/>
                  <a:gd name="T33" fmla="*/ 317 h 323"/>
                  <a:gd name="T34" fmla="*/ 160 w 355"/>
                  <a:gd name="T35" fmla="*/ 317 h 323"/>
                  <a:gd name="T36" fmla="*/ 126 w 355"/>
                  <a:gd name="T37" fmla="*/ 311 h 323"/>
                  <a:gd name="T38" fmla="*/ 95 w 355"/>
                  <a:gd name="T39" fmla="*/ 298 h 323"/>
                  <a:gd name="T40" fmla="*/ 69 w 355"/>
                  <a:gd name="T41" fmla="*/ 279 h 323"/>
                  <a:gd name="T42" fmla="*/ 44 w 355"/>
                  <a:gd name="T43" fmla="*/ 256 h 323"/>
                  <a:gd name="T44" fmla="*/ 27 w 355"/>
                  <a:gd name="T45" fmla="*/ 228 h 323"/>
                  <a:gd name="T46" fmla="*/ 14 w 355"/>
                  <a:gd name="T47" fmla="*/ 198 h 323"/>
                  <a:gd name="T48" fmla="*/ 6 w 355"/>
                  <a:gd name="T49" fmla="*/ 163 h 323"/>
                  <a:gd name="T50" fmla="*/ 6 w 355"/>
                  <a:gd name="T51" fmla="*/ 127 h 323"/>
                  <a:gd name="T52" fmla="*/ 6 w 355"/>
                  <a:gd name="T53" fmla="*/ 110 h 323"/>
                  <a:gd name="T54" fmla="*/ 2 w 355"/>
                  <a:gd name="T55" fmla="*/ 127 h 323"/>
                  <a:gd name="T56" fmla="*/ 2 w 355"/>
                  <a:gd name="T57" fmla="*/ 163 h 323"/>
                  <a:gd name="T58" fmla="*/ 8 w 355"/>
                  <a:gd name="T59" fmla="*/ 199 h 323"/>
                  <a:gd name="T60" fmla="*/ 21 w 355"/>
                  <a:gd name="T61" fmla="*/ 230 h 323"/>
                  <a:gd name="T62" fmla="*/ 40 w 355"/>
                  <a:gd name="T63" fmla="*/ 258 h 323"/>
                  <a:gd name="T64" fmla="*/ 65 w 355"/>
                  <a:gd name="T65" fmla="*/ 283 h 323"/>
                  <a:gd name="T66" fmla="*/ 93 w 355"/>
                  <a:gd name="T67" fmla="*/ 302 h 323"/>
                  <a:gd name="T68" fmla="*/ 126 w 355"/>
                  <a:gd name="T69" fmla="*/ 315 h 323"/>
                  <a:gd name="T70" fmla="*/ 160 w 355"/>
                  <a:gd name="T71" fmla="*/ 323 h 323"/>
                  <a:gd name="T72" fmla="*/ 196 w 355"/>
                  <a:gd name="T73" fmla="*/ 323 h 323"/>
                  <a:gd name="T74" fmla="*/ 230 w 355"/>
                  <a:gd name="T75" fmla="*/ 315 h 323"/>
                  <a:gd name="T76" fmla="*/ 262 w 355"/>
                  <a:gd name="T77" fmla="*/ 302 h 323"/>
                  <a:gd name="T78" fmla="*/ 291 w 355"/>
                  <a:gd name="T79" fmla="*/ 283 h 323"/>
                  <a:gd name="T80" fmla="*/ 313 w 355"/>
                  <a:gd name="T81" fmla="*/ 258 h 323"/>
                  <a:gd name="T82" fmla="*/ 332 w 355"/>
                  <a:gd name="T83" fmla="*/ 230 h 323"/>
                  <a:gd name="T84" fmla="*/ 346 w 355"/>
                  <a:gd name="T85" fmla="*/ 199 h 323"/>
                  <a:gd name="T86" fmla="*/ 353 w 355"/>
                  <a:gd name="T87" fmla="*/ 163 h 32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55"/>
                  <a:gd name="T133" fmla="*/ 0 h 323"/>
                  <a:gd name="T134" fmla="*/ 355 w 355"/>
                  <a:gd name="T135" fmla="*/ 323 h 32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" name="Freeform 689">
                <a:extLst>
                  <a:ext uri="{FF2B5EF4-FFF2-40B4-BE49-F238E27FC236}">
                    <a16:creationId xmlns:a16="http://schemas.microsoft.com/office/drawing/2014/main" id="{86D2D6C1-CCFF-4711-8B2A-9CC5B4D755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>
                  <a:gd name="T0" fmla="*/ 349 w 349"/>
                  <a:gd name="T1" fmla="*/ 122 h 319"/>
                  <a:gd name="T2" fmla="*/ 338 w 349"/>
                  <a:gd name="T3" fmla="*/ 80 h 319"/>
                  <a:gd name="T4" fmla="*/ 319 w 349"/>
                  <a:gd name="T5" fmla="*/ 44 h 319"/>
                  <a:gd name="T6" fmla="*/ 291 w 349"/>
                  <a:gd name="T7" fmla="*/ 14 h 319"/>
                  <a:gd name="T8" fmla="*/ 274 w 349"/>
                  <a:gd name="T9" fmla="*/ 2 h 319"/>
                  <a:gd name="T10" fmla="*/ 287 w 349"/>
                  <a:gd name="T11" fmla="*/ 15 h 319"/>
                  <a:gd name="T12" fmla="*/ 315 w 349"/>
                  <a:gd name="T13" fmla="*/ 46 h 319"/>
                  <a:gd name="T14" fmla="*/ 334 w 349"/>
                  <a:gd name="T15" fmla="*/ 82 h 319"/>
                  <a:gd name="T16" fmla="*/ 344 w 349"/>
                  <a:gd name="T17" fmla="*/ 122 h 319"/>
                  <a:gd name="T18" fmla="*/ 344 w 349"/>
                  <a:gd name="T19" fmla="*/ 161 h 319"/>
                  <a:gd name="T20" fmla="*/ 338 w 349"/>
                  <a:gd name="T21" fmla="*/ 196 h 319"/>
                  <a:gd name="T22" fmla="*/ 325 w 349"/>
                  <a:gd name="T23" fmla="*/ 226 h 319"/>
                  <a:gd name="T24" fmla="*/ 306 w 349"/>
                  <a:gd name="T25" fmla="*/ 252 h 319"/>
                  <a:gd name="T26" fmla="*/ 283 w 349"/>
                  <a:gd name="T27" fmla="*/ 275 h 319"/>
                  <a:gd name="T28" fmla="*/ 256 w 349"/>
                  <a:gd name="T29" fmla="*/ 294 h 319"/>
                  <a:gd name="T30" fmla="*/ 226 w 349"/>
                  <a:gd name="T31" fmla="*/ 306 h 319"/>
                  <a:gd name="T32" fmla="*/ 194 w 349"/>
                  <a:gd name="T33" fmla="*/ 313 h 319"/>
                  <a:gd name="T34" fmla="*/ 158 w 349"/>
                  <a:gd name="T35" fmla="*/ 313 h 319"/>
                  <a:gd name="T36" fmla="*/ 126 w 349"/>
                  <a:gd name="T37" fmla="*/ 306 h 319"/>
                  <a:gd name="T38" fmla="*/ 95 w 349"/>
                  <a:gd name="T39" fmla="*/ 294 h 319"/>
                  <a:gd name="T40" fmla="*/ 67 w 349"/>
                  <a:gd name="T41" fmla="*/ 275 h 319"/>
                  <a:gd name="T42" fmla="*/ 44 w 349"/>
                  <a:gd name="T43" fmla="*/ 252 h 319"/>
                  <a:gd name="T44" fmla="*/ 27 w 349"/>
                  <a:gd name="T45" fmla="*/ 226 h 319"/>
                  <a:gd name="T46" fmla="*/ 14 w 349"/>
                  <a:gd name="T47" fmla="*/ 196 h 319"/>
                  <a:gd name="T48" fmla="*/ 6 w 349"/>
                  <a:gd name="T49" fmla="*/ 161 h 319"/>
                  <a:gd name="T50" fmla="*/ 6 w 349"/>
                  <a:gd name="T51" fmla="*/ 125 h 319"/>
                  <a:gd name="T52" fmla="*/ 8 w 349"/>
                  <a:gd name="T53" fmla="*/ 108 h 319"/>
                  <a:gd name="T54" fmla="*/ 2 w 349"/>
                  <a:gd name="T55" fmla="*/ 125 h 319"/>
                  <a:gd name="T56" fmla="*/ 2 w 349"/>
                  <a:gd name="T57" fmla="*/ 161 h 319"/>
                  <a:gd name="T58" fmla="*/ 8 w 349"/>
                  <a:gd name="T59" fmla="*/ 196 h 319"/>
                  <a:gd name="T60" fmla="*/ 21 w 349"/>
                  <a:gd name="T61" fmla="*/ 228 h 319"/>
                  <a:gd name="T62" fmla="*/ 40 w 349"/>
                  <a:gd name="T63" fmla="*/ 254 h 319"/>
                  <a:gd name="T64" fmla="*/ 65 w 349"/>
                  <a:gd name="T65" fmla="*/ 279 h 319"/>
                  <a:gd name="T66" fmla="*/ 93 w 349"/>
                  <a:gd name="T67" fmla="*/ 298 h 319"/>
                  <a:gd name="T68" fmla="*/ 124 w 349"/>
                  <a:gd name="T69" fmla="*/ 311 h 319"/>
                  <a:gd name="T70" fmla="*/ 158 w 349"/>
                  <a:gd name="T71" fmla="*/ 317 h 319"/>
                  <a:gd name="T72" fmla="*/ 194 w 349"/>
                  <a:gd name="T73" fmla="*/ 317 h 319"/>
                  <a:gd name="T74" fmla="*/ 228 w 349"/>
                  <a:gd name="T75" fmla="*/ 311 h 319"/>
                  <a:gd name="T76" fmla="*/ 258 w 349"/>
                  <a:gd name="T77" fmla="*/ 298 h 319"/>
                  <a:gd name="T78" fmla="*/ 287 w 349"/>
                  <a:gd name="T79" fmla="*/ 279 h 319"/>
                  <a:gd name="T80" fmla="*/ 310 w 349"/>
                  <a:gd name="T81" fmla="*/ 254 h 319"/>
                  <a:gd name="T82" fmla="*/ 329 w 349"/>
                  <a:gd name="T83" fmla="*/ 228 h 319"/>
                  <a:gd name="T84" fmla="*/ 342 w 349"/>
                  <a:gd name="T85" fmla="*/ 196 h 319"/>
                  <a:gd name="T86" fmla="*/ 349 w 349"/>
                  <a:gd name="T87" fmla="*/ 161 h 31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49"/>
                  <a:gd name="T133" fmla="*/ 0 h 319"/>
                  <a:gd name="T134" fmla="*/ 349 w 349"/>
                  <a:gd name="T135" fmla="*/ 319 h 31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9" name="Freeform 690">
                <a:extLst>
                  <a:ext uri="{FF2B5EF4-FFF2-40B4-BE49-F238E27FC236}">
                    <a16:creationId xmlns:a16="http://schemas.microsoft.com/office/drawing/2014/main" id="{5E521D62-78CE-414C-82D2-B90E231D0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>
                  <a:gd name="T0" fmla="*/ 342 w 344"/>
                  <a:gd name="T1" fmla="*/ 120 h 315"/>
                  <a:gd name="T2" fmla="*/ 332 w 344"/>
                  <a:gd name="T3" fmla="*/ 80 h 315"/>
                  <a:gd name="T4" fmla="*/ 313 w 344"/>
                  <a:gd name="T5" fmla="*/ 44 h 315"/>
                  <a:gd name="T6" fmla="*/ 285 w 344"/>
                  <a:gd name="T7" fmla="*/ 12 h 315"/>
                  <a:gd name="T8" fmla="*/ 268 w 344"/>
                  <a:gd name="T9" fmla="*/ 2 h 315"/>
                  <a:gd name="T10" fmla="*/ 281 w 344"/>
                  <a:gd name="T11" fmla="*/ 15 h 315"/>
                  <a:gd name="T12" fmla="*/ 309 w 344"/>
                  <a:gd name="T13" fmla="*/ 46 h 315"/>
                  <a:gd name="T14" fmla="*/ 328 w 344"/>
                  <a:gd name="T15" fmla="*/ 82 h 315"/>
                  <a:gd name="T16" fmla="*/ 338 w 344"/>
                  <a:gd name="T17" fmla="*/ 122 h 315"/>
                  <a:gd name="T18" fmla="*/ 338 w 344"/>
                  <a:gd name="T19" fmla="*/ 159 h 315"/>
                  <a:gd name="T20" fmla="*/ 332 w 344"/>
                  <a:gd name="T21" fmla="*/ 192 h 315"/>
                  <a:gd name="T22" fmla="*/ 319 w 344"/>
                  <a:gd name="T23" fmla="*/ 222 h 315"/>
                  <a:gd name="T24" fmla="*/ 302 w 344"/>
                  <a:gd name="T25" fmla="*/ 249 h 315"/>
                  <a:gd name="T26" fmla="*/ 279 w 344"/>
                  <a:gd name="T27" fmla="*/ 271 h 315"/>
                  <a:gd name="T28" fmla="*/ 251 w 344"/>
                  <a:gd name="T29" fmla="*/ 290 h 315"/>
                  <a:gd name="T30" fmla="*/ 222 w 344"/>
                  <a:gd name="T31" fmla="*/ 302 h 315"/>
                  <a:gd name="T32" fmla="*/ 188 w 344"/>
                  <a:gd name="T33" fmla="*/ 309 h 315"/>
                  <a:gd name="T34" fmla="*/ 154 w 344"/>
                  <a:gd name="T35" fmla="*/ 309 h 315"/>
                  <a:gd name="T36" fmla="*/ 122 w 344"/>
                  <a:gd name="T37" fmla="*/ 302 h 315"/>
                  <a:gd name="T38" fmla="*/ 91 w 344"/>
                  <a:gd name="T39" fmla="*/ 290 h 315"/>
                  <a:gd name="T40" fmla="*/ 65 w 344"/>
                  <a:gd name="T41" fmla="*/ 271 h 315"/>
                  <a:gd name="T42" fmla="*/ 42 w 344"/>
                  <a:gd name="T43" fmla="*/ 249 h 315"/>
                  <a:gd name="T44" fmla="*/ 25 w 344"/>
                  <a:gd name="T45" fmla="*/ 222 h 315"/>
                  <a:gd name="T46" fmla="*/ 12 w 344"/>
                  <a:gd name="T47" fmla="*/ 192 h 315"/>
                  <a:gd name="T48" fmla="*/ 4 w 344"/>
                  <a:gd name="T49" fmla="*/ 159 h 315"/>
                  <a:gd name="T50" fmla="*/ 4 w 344"/>
                  <a:gd name="T51" fmla="*/ 123 h 315"/>
                  <a:gd name="T52" fmla="*/ 6 w 344"/>
                  <a:gd name="T53" fmla="*/ 106 h 315"/>
                  <a:gd name="T54" fmla="*/ 0 w 344"/>
                  <a:gd name="T55" fmla="*/ 123 h 315"/>
                  <a:gd name="T56" fmla="*/ 0 w 344"/>
                  <a:gd name="T57" fmla="*/ 159 h 315"/>
                  <a:gd name="T58" fmla="*/ 8 w 344"/>
                  <a:gd name="T59" fmla="*/ 194 h 315"/>
                  <a:gd name="T60" fmla="*/ 21 w 344"/>
                  <a:gd name="T61" fmla="*/ 224 h 315"/>
                  <a:gd name="T62" fmla="*/ 38 w 344"/>
                  <a:gd name="T63" fmla="*/ 252 h 315"/>
                  <a:gd name="T64" fmla="*/ 63 w 344"/>
                  <a:gd name="T65" fmla="*/ 275 h 315"/>
                  <a:gd name="T66" fmla="*/ 89 w 344"/>
                  <a:gd name="T67" fmla="*/ 294 h 315"/>
                  <a:gd name="T68" fmla="*/ 120 w 344"/>
                  <a:gd name="T69" fmla="*/ 307 h 315"/>
                  <a:gd name="T70" fmla="*/ 154 w 344"/>
                  <a:gd name="T71" fmla="*/ 313 h 315"/>
                  <a:gd name="T72" fmla="*/ 190 w 344"/>
                  <a:gd name="T73" fmla="*/ 313 h 315"/>
                  <a:gd name="T74" fmla="*/ 222 w 344"/>
                  <a:gd name="T75" fmla="*/ 307 h 315"/>
                  <a:gd name="T76" fmla="*/ 254 w 344"/>
                  <a:gd name="T77" fmla="*/ 294 h 315"/>
                  <a:gd name="T78" fmla="*/ 281 w 344"/>
                  <a:gd name="T79" fmla="*/ 275 h 315"/>
                  <a:gd name="T80" fmla="*/ 304 w 344"/>
                  <a:gd name="T81" fmla="*/ 252 h 315"/>
                  <a:gd name="T82" fmla="*/ 323 w 344"/>
                  <a:gd name="T83" fmla="*/ 224 h 315"/>
                  <a:gd name="T84" fmla="*/ 336 w 344"/>
                  <a:gd name="T85" fmla="*/ 194 h 315"/>
                  <a:gd name="T86" fmla="*/ 344 w 344"/>
                  <a:gd name="T87" fmla="*/ 159 h 31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44"/>
                  <a:gd name="T133" fmla="*/ 0 h 315"/>
                  <a:gd name="T134" fmla="*/ 344 w 344"/>
                  <a:gd name="T135" fmla="*/ 315 h 31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0" name="Freeform 691">
                <a:extLst>
                  <a:ext uri="{FF2B5EF4-FFF2-40B4-BE49-F238E27FC236}">
                    <a16:creationId xmlns:a16="http://schemas.microsoft.com/office/drawing/2014/main" id="{5B7B4211-F7A2-4B6B-B5E3-7C37EC3C9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>
                  <a:gd name="T0" fmla="*/ 338 w 340"/>
                  <a:gd name="T1" fmla="*/ 118 h 309"/>
                  <a:gd name="T2" fmla="*/ 328 w 340"/>
                  <a:gd name="T3" fmla="*/ 78 h 309"/>
                  <a:gd name="T4" fmla="*/ 309 w 340"/>
                  <a:gd name="T5" fmla="*/ 42 h 309"/>
                  <a:gd name="T6" fmla="*/ 281 w 340"/>
                  <a:gd name="T7" fmla="*/ 11 h 309"/>
                  <a:gd name="T8" fmla="*/ 264 w 340"/>
                  <a:gd name="T9" fmla="*/ 2 h 309"/>
                  <a:gd name="T10" fmla="*/ 277 w 340"/>
                  <a:gd name="T11" fmla="*/ 15 h 309"/>
                  <a:gd name="T12" fmla="*/ 304 w 340"/>
                  <a:gd name="T13" fmla="*/ 44 h 309"/>
                  <a:gd name="T14" fmla="*/ 323 w 340"/>
                  <a:gd name="T15" fmla="*/ 80 h 309"/>
                  <a:gd name="T16" fmla="*/ 334 w 340"/>
                  <a:gd name="T17" fmla="*/ 120 h 309"/>
                  <a:gd name="T18" fmla="*/ 334 w 340"/>
                  <a:gd name="T19" fmla="*/ 157 h 309"/>
                  <a:gd name="T20" fmla="*/ 328 w 340"/>
                  <a:gd name="T21" fmla="*/ 190 h 309"/>
                  <a:gd name="T22" fmla="*/ 315 w 340"/>
                  <a:gd name="T23" fmla="*/ 218 h 309"/>
                  <a:gd name="T24" fmla="*/ 298 w 340"/>
                  <a:gd name="T25" fmla="*/ 245 h 309"/>
                  <a:gd name="T26" fmla="*/ 275 w 340"/>
                  <a:gd name="T27" fmla="*/ 267 h 309"/>
                  <a:gd name="T28" fmla="*/ 249 w 340"/>
                  <a:gd name="T29" fmla="*/ 286 h 309"/>
                  <a:gd name="T30" fmla="*/ 218 w 340"/>
                  <a:gd name="T31" fmla="*/ 298 h 309"/>
                  <a:gd name="T32" fmla="*/ 186 w 340"/>
                  <a:gd name="T33" fmla="*/ 305 h 309"/>
                  <a:gd name="T34" fmla="*/ 152 w 340"/>
                  <a:gd name="T35" fmla="*/ 305 h 309"/>
                  <a:gd name="T36" fmla="*/ 120 w 340"/>
                  <a:gd name="T37" fmla="*/ 298 h 309"/>
                  <a:gd name="T38" fmla="*/ 91 w 340"/>
                  <a:gd name="T39" fmla="*/ 286 h 309"/>
                  <a:gd name="T40" fmla="*/ 65 w 340"/>
                  <a:gd name="T41" fmla="*/ 267 h 309"/>
                  <a:gd name="T42" fmla="*/ 42 w 340"/>
                  <a:gd name="T43" fmla="*/ 245 h 309"/>
                  <a:gd name="T44" fmla="*/ 25 w 340"/>
                  <a:gd name="T45" fmla="*/ 218 h 309"/>
                  <a:gd name="T46" fmla="*/ 11 w 340"/>
                  <a:gd name="T47" fmla="*/ 190 h 309"/>
                  <a:gd name="T48" fmla="*/ 6 w 340"/>
                  <a:gd name="T49" fmla="*/ 157 h 309"/>
                  <a:gd name="T50" fmla="*/ 6 w 340"/>
                  <a:gd name="T51" fmla="*/ 123 h 309"/>
                  <a:gd name="T52" fmla="*/ 6 w 340"/>
                  <a:gd name="T53" fmla="*/ 104 h 309"/>
                  <a:gd name="T54" fmla="*/ 0 w 340"/>
                  <a:gd name="T55" fmla="*/ 121 h 309"/>
                  <a:gd name="T56" fmla="*/ 0 w 340"/>
                  <a:gd name="T57" fmla="*/ 157 h 309"/>
                  <a:gd name="T58" fmla="*/ 8 w 340"/>
                  <a:gd name="T59" fmla="*/ 192 h 309"/>
                  <a:gd name="T60" fmla="*/ 21 w 340"/>
                  <a:gd name="T61" fmla="*/ 222 h 309"/>
                  <a:gd name="T62" fmla="*/ 38 w 340"/>
                  <a:gd name="T63" fmla="*/ 248 h 309"/>
                  <a:gd name="T64" fmla="*/ 61 w 340"/>
                  <a:gd name="T65" fmla="*/ 271 h 309"/>
                  <a:gd name="T66" fmla="*/ 89 w 340"/>
                  <a:gd name="T67" fmla="*/ 290 h 309"/>
                  <a:gd name="T68" fmla="*/ 120 w 340"/>
                  <a:gd name="T69" fmla="*/ 302 h 309"/>
                  <a:gd name="T70" fmla="*/ 152 w 340"/>
                  <a:gd name="T71" fmla="*/ 309 h 309"/>
                  <a:gd name="T72" fmla="*/ 188 w 340"/>
                  <a:gd name="T73" fmla="*/ 309 h 309"/>
                  <a:gd name="T74" fmla="*/ 220 w 340"/>
                  <a:gd name="T75" fmla="*/ 302 h 309"/>
                  <a:gd name="T76" fmla="*/ 250 w 340"/>
                  <a:gd name="T77" fmla="*/ 290 h 309"/>
                  <a:gd name="T78" fmla="*/ 277 w 340"/>
                  <a:gd name="T79" fmla="*/ 271 h 309"/>
                  <a:gd name="T80" fmla="*/ 300 w 340"/>
                  <a:gd name="T81" fmla="*/ 248 h 309"/>
                  <a:gd name="T82" fmla="*/ 319 w 340"/>
                  <a:gd name="T83" fmla="*/ 222 h 309"/>
                  <a:gd name="T84" fmla="*/ 332 w 340"/>
                  <a:gd name="T85" fmla="*/ 192 h 309"/>
                  <a:gd name="T86" fmla="*/ 338 w 340"/>
                  <a:gd name="T87" fmla="*/ 157 h 30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40"/>
                  <a:gd name="T133" fmla="*/ 0 h 309"/>
                  <a:gd name="T134" fmla="*/ 340 w 340"/>
                  <a:gd name="T135" fmla="*/ 309 h 30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1" name="Freeform 692">
                <a:extLst>
                  <a:ext uri="{FF2B5EF4-FFF2-40B4-BE49-F238E27FC236}">
                    <a16:creationId xmlns:a16="http://schemas.microsoft.com/office/drawing/2014/main" id="{0DBBAE20-F93A-4C40-B522-583DF0149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>
                  <a:gd name="T0" fmla="*/ 334 w 336"/>
                  <a:gd name="T1" fmla="*/ 118 h 305"/>
                  <a:gd name="T2" fmla="*/ 324 w 336"/>
                  <a:gd name="T3" fmla="*/ 78 h 305"/>
                  <a:gd name="T4" fmla="*/ 305 w 336"/>
                  <a:gd name="T5" fmla="*/ 42 h 305"/>
                  <a:gd name="T6" fmla="*/ 277 w 336"/>
                  <a:gd name="T7" fmla="*/ 11 h 305"/>
                  <a:gd name="T8" fmla="*/ 260 w 336"/>
                  <a:gd name="T9" fmla="*/ 2 h 305"/>
                  <a:gd name="T10" fmla="*/ 275 w 336"/>
                  <a:gd name="T11" fmla="*/ 15 h 305"/>
                  <a:gd name="T12" fmla="*/ 300 w 336"/>
                  <a:gd name="T13" fmla="*/ 44 h 305"/>
                  <a:gd name="T14" fmla="*/ 319 w 336"/>
                  <a:gd name="T15" fmla="*/ 78 h 305"/>
                  <a:gd name="T16" fmla="*/ 330 w 336"/>
                  <a:gd name="T17" fmla="*/ 118 h 305"/>
                  <a:gd name="T18" fmla="*/ 330 w 336"/>
                  <a:gd name="T19" fmla="*/ 155 h 305"/>
                  <a:gd name="T20" fmla="*/ 322 w 336"/>
                  <a:gd name="T21" fmla="*/ 186 h 305"/>
                  <a:gd name="T22" fmla="*/ 311 w 336"/>
                  <a:gd name="T23" fmla="*/ 216 h 305"/>
                  <a:gd name="T24" fmla="*/ 294 w 336"/>
                  <a:gd name="T25" fmla="*/ 243 h 305"/>
                  <a:gd name="T26" fmla="*/ 271 w 336"/>
                  <a:gd name="T27" fmla="*/ 264 h 305"/>
                  <a:gd name="T28" fmla="*/ 245 w 336"/>
                  <a:gd name="T29" fmla="*/ 281 h 305"/>
                  <a:gd name="T30" fmla="*/ 216 w 336"/>
                  <a:gd name="T31" fmla="*/ 294 h 305"/>
                  <a:gd name="T32" fmla="*/ 184 w 336"/>
                  <a:gd name="T33" fmla="*/ 300 h 305"/>
                  <a:gd name="T34" fmla="*/ 152 w 336"/>
                  <a:gd name="T35" fmla="*/ 300 h 305"/>
                  <a:gd name="T36" fmla="*/ 119 w 336"/>
                  <a:gd name="T37" fmla="*/ 294 h 305"/>
                  <a:gd name="T38" fmla="*/ 89 w 336"/>
                  <a:gd name="T39" fmla="*/ 281 h 305"/>
                  <a:gd name="T40" fmla="*/ 64 w 336"/>
                  <a:gd name="T41" fmla="*/ 264 h 305"/>
                  <a:gd name="T42" fmla="*/ 42 w 336"/>
                  <a:gd name="T43" fmla="*/ 243 h 305"/>
                  <a:gd name="T44" fmla="*/ 25 w 336"/>
                  <a:gd name="T45" fmla="*/ 216 h 305"/>
                  <a:gd name="T46" fmla="*/ 11 w 336"/>
                  <a:gd name="T47" fmla="*/ 186 h 305"/>
                  <a:gd name="T48" fmla="*/ 6 w 336"/>
                  <a:gd name="T49" fmla="*/ 155 h 305"/>
                  <a:gd name="T50" fmla="*/ 6 w 336"/>
                  <a:gd name="T51" fmla="*/ 121 h 305"/>
                  <a:gd name="T52" fmla="*/ 6 w 336"/>
                  <a:gd name="T53" fmla="*/ 104 h 305"/>
                  <a:gd name="T54" fmla="*/ 0 w 336"/>
                  <a:gd name="T55" fmla="*/ 119 h 305"/>
                  <a:gd name="T56" fmla="*/ 0 w 336"/>
                  <a:gd name="T57" fmla="*/ 155 h 305"/>
                  <a:gd name="T58" fmla="*/ 8 w 336"/>
                  <a:gd name="T59" fmla="*/ 188 h 305"/>
                  <a:gd name="T60" fmla="*/ 21 w 336"/>
                  <a:gd name="T61" fmla="*/ 218 h 305"/>
                  <a:gd name="T62" fmla="*/ 38 w 336"/>
                  <a:gd name="T63" fmla="*/ 245 h 305"/>
                  <a:gd name="T64" fmla="*/ 61 w 336"/>
                  <a:gd name="T65" fmla="*/ 267 h 305"/>
                  <a:gd name="T66" fmla="*/ 87 w 336"/>
                  <a:gd name="T67" fmla="*/ 286 h 305"/>
                  <a:gd name="T68" fmla="*/ 118 w 336"/>
                  <a:gd name="T69" fmla="*/ 298 h 305"/>
                  <a:gd name="T70" fmla="*/ 150 w 336"/>
                  <a:gd name="T71" fmla="*/ 305 h 305"/>
                  <a:gd name="T72" fmla="*/ 184 w 336"/>
                  <a:gd name="T73" fmla="*/ 305 h 305"/>
                  <a:gd name="T74" fmla="*/ 218 w 336"/>
                  <a:gd name="T75" fmla="*/ 298 h 305"/>
                  <a:gd name="T76" fmla="*/ 247 w 336"/>
                  <a:gd name="T77" fmla="*/ 286 h 305"/>
                  <a:gd name="T78" fmla="*/ 275 w 336"/>
                  <a:gd name="T79" fmla="*/ 267 h 305"/>
                  <a:gd name="T80" fmla="*/ 298 w 336"/>
                  <a:gd name="T81" fmla="*/ 245 h 305"/>
                  <a:gd name="T82" fmla="*/ 315 w 336"/>
                  <a:gd name="T83" fmla="*/ 218 h 305"/>
                  <a:gd name="T84" fmla="*/ 328 w 336"/>
                  <a:gd name="T85" fmla="*/ 188 h 305"/>
                  <a:gd name="T86" fmla="*/ 334 w 336"/>
                  <a:gd name="T87" fmla="*/ 155 h 30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36"/>
                  <a:gd name="T133" fmla="*/ 0 h 305"/>
                  <a:gd name="T134" fmla="*/ 336 w 336"/>
                  <a:gd name="T135" fmla="*/ 305 h 30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" name="Freeform 693">
                <a:extLst>
                  <a:ext uri="{FF2B5EF4-FFF2-40B4-BE49-F238E27FC236}">
                    <a16:creationId xmlns:a16="http://schemas.microsoft.com/office/drawing/2014/main" id="{B7778293-5C41-4CD3-82CE-DD86CCB46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>
                  <a:gd name="T0" fmla="*/ 330 w 332"/>
                  <a:gd name="T1" fmla="*/ 116 h 301"/>
                  <a:gd name="T2" fmla="*/ 319 w 332"/>
                  <a:gd name="T3" fmla="*/ 76 h 301"/>
                  <a:gd name="T4" fmla="*/ 300 w 332"/>
                  <a:gd name="T5" fmla="*/ 40 h 301"/>
                  <a:gd name="T6" fmla="*/ 273 w 332"/>
                  <a:gd name="T7" fmla="*/ 11 h 301"/>
                  <a:gd name="T8" fmla="*/ 256 w 332"/>
                  <a:gd name="T9" fmla="*/ 2 h 301"/>
                  <a:gd name="T10" fmla="*/ 271 w 332"/>
                  <a:gd name="T11" fmla="*/ 15 h 301"/>
                  <a:gd name="T12" fmla="*/ 296 w 332"/>
                  <a:gd name="T13" fmla="*/ 43 h 301"/>
                  <a:gd name="T14" fmla="*/ 315 w 332"/>
                  <a:gd name="T15" fmla="*/ 78 h 301"/>
                  <a:gd name="T16" fmla="*/ 324 w 332"/>
                  <a:gd name="T17" fmla="*/ 116 h 301"/>
                  <a:gd name="T18" fmla="*/ 326 w 332"/>
                  <a:gd name="T19" fmla="*/ 153 h 301"/>
                  <a:gd name="T20" fmla="*/ 319 w 332"/>
                  <a:gd name="T21" fmla="*/ 184 h 301"/>
                  <a:gd name="T22" fmla="*/ 307 w 332"/>
                  <a:gd name="T23" fmla="*/ 212 h 301"/>
                  <a:gd name="T24" fmla="*/ 290 w 332"/>
                  <a:gd name="T25" fmla="*/ 239 h 301"/>
                  <a:gd name="T26" fmla="*/ 267 w 332"/>
                  <a:gd name="T27" fmla="*/ 260 h 301"/>
                  <a:gd name="T28" fmla="*/ 243 w 332"/>
                  <a:gd name="T29" fmla="*/ 277 h 301"/>
                  <a:gd name="T30" fmla="*/ 214 w 332"/>
                  <a:gd name="T31" fmla="*/ 290 h 301"/>
                  <a:gd name="T32" fmla="*/ 182 w 332"/>
                  <a:gd name="T33" fmla="*/ 296 h 301"/>
                  <a:gd name="T34" fmla="*/ 150 w 332"/>
                  <a:gd name="T35" fmla="*/ 296 h 301"/>
                  <a:gd name="T36" fmla="*/ 117 w 332"/>
                  <a:gd name="T37" fmla="*/ 290 h 301"/>
                  <a:gd name="T38" fmla="*/ 89 w 332"/>
                  <a:gd name="T39" fmla="*/ 277 h 301"/>
                  <a:gd name="T40" fmla="*/ 62 w 332"/>
                  <a:gd name="T41" fmla="*/ 260 h 301"/>
                  <a:gd name="T42" fmla="*/ 42 w 332"/>
                  <a:gd name="T43" fmla="*/ 239 h 301"/>
                  <a:gd name="T44" fmla="*/ 25 w 332"/>
                  <a:gd name="T45" fmla="*/ 212 h 301"/>
                  <a:gd name="T46" fmla="*/ 11 w 332"/>
                  <a:gd name="T47" fmla="*/ 184 h 301"/>
                  <a:gd name="T48" fmla="*/ 6 w 332"/>
                  <a:gd name="T49" fmla="*/ 153 h 301"/>
                  <a:gd name="T50" fmla="*/ 6 w 332"/>
                  <a:gd name="T51" fmla="*/ 119 h 301"/>
                  <a:gd name="T52" fmla="*/ 6 w 332"/>
                  <a:gd name="T53" fmla="*/ 102 h 301"/>
                  <a:gd name="T54" fmla="*/ 2 w 332"/>
                  <a:gd name="T55" fmla="*/ 119 h 301"/>
                  <a:gd name="T56" fmla="*/ 2 w 332"/>
                  <a:gd name="T57" fmla="*/ 153 h 301"/>
                  <a:gd name="T58" fmla="*/ 7 w 332"/>
                  <a:gd name="T59" fmla="*/ 186 h 301"/>
                  <a:gd name="T60" fmla="*/ 21 w 332"/>
                  <a:gd name="T61" fmla="*/ 214 h 301"/>
                  <a:gd name="T62" fmla="*/ 38 w 332"/>
                  <a:gd name="T63" fmla="*/ 241 h 301"/>
                  <a:gd name="T64" fmla="*/ 61 w 332"/>
                  <a:gd name="T65" fmla="*/ 263 h 301"/>
                  <a:gd name="T66" fmla="*/ 87 w 332"/>
                  <a:gd name="T67" fmla="*/ 282 h 301"/>
                  <a:gd name="T68" fmla="*/ 116 w 332"/>
                  <a:gd name="T69" fmla="*/ 294 h 301"/>
                  <a:gd name="T70" fmla="*/ 148 w 332"/>
                  <a:gd name="T71" fmla="*/ 301 h 301"/>
                  <a:gd name="T72" fmla="*/ 182 w 332"/>
                  <a:gd name="T73" fmla="*/ 301 h 301"/>
                  <a:gd name="T74" fmla="*/ 214 w 332"/>
                  <a:gd name="T75" fmla="*/ 294 h 301"/>
                  <a:gd name="T76" fmla="*/ 245 w 332"/>
                  <a:gd name="T77" fmla="*/ 282 h 301"/>
                  <a:gd name="T78" fmla="*/ 271 w 332"/>
                  <a:gd name="T79" fmla="*/ 263 h 301"/>
                  <a:gd name="T80" fmla="*/ 294 w 332"/>
                  <a:gd name="T81" fmla="*/ 241 h 301"/>
                  <a:gd name="T82" fmla="*/ 311 w 332"/>
                  <a:gd name="T83" fmla="*/ 214 h 301"/>
                  <a:gd name="T84" fmla="*/ 324 w 332"/>
                  <a:gd name="T85" fmla="*/ 186 h 301"/>
                  <a:gd name="T86" fmla="*/ 330 w 332"/>
                  <a:gd name="T87" fmla="*/ 153 h 30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32"/>
                  <a:gd name="T133" fmla="*/ 0 h 301"/>
                  <a:gd name="T134" fmla="*/ 332 w 332"/>
                  <a:gd name="T135" fmla="*/ 301 h 30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3" name="Freeform 694">
                <a:extLst>
                  <a:ext uri="{FF2B5EF4-FFF2-40B4-BE49-F238E27FC236}">
                    <a16:creationId xmlns:a16="http://schemas.microsoft.com/office/drawing/2014/main" id="{DF802553-7A69-4638-BE69-DA8A0AEF70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>
                  <a:gd name="T0" fmla="*/ 326 w 326"/>
                  <a:gd name="T1" fmla="*/ 114 h 297"/>
                  <a:gd name="T2" fmla="*/ 315 w 326"/>
                  <a:gd name="T3" fmla="*/ 74 h 297"/>
                  <a:gd name="T4" fmla="*/ 296 w 326"/>
                  <a:gd name="T5" fmla="*/ 40 h 297"/>
                  <a:gd name="T6" fmla="*/ 271 w 326"/>
                  <a:gd name="T7" fmla="*/ 11 h 297"/>
                  <a:gd name="T8" fmla="*/ 254 w 326"/>
                  <a:gd name="T9" fmla="*/ 0 h 297"/>
                  <a:gd name="T10" fmla="*/ 267 w 326"/>
                  <a:gd name="T11" fmla="*/ 13 h 297"/>
                  <a:gd name="T12" fmla="*/ 292 w 326"/>
                  <a:gd name="T13" fmla="*/ 41 h 297"/>
                  <a:gd name="T14" fmla="*/ 311 w 326"/>
                  <a:gd name="T15" fmla="*/ 76 h 297"/>
                  <a:gd name="T16" fmla="*/ 320 w 326"/>
                  <a:gd name="T17" fmla="*/ 114 h 297"/>
                  <a:gd name="T18" fmla="*/ 320 w 326"/>
                  <a:gd name="T19" fmla="*/ 150 h 297"/>
                  <a:gd name="T20" fmla="*/ 315 w 326"/>
                  <a:gd name="T21" fmla="*/ 182 h 297"/>
                  <a:gd name="T22" fmla="*/ 303 w 326"/>
                  <a:gd name="T23" fmla="*/ 210 h 297"/>
                  <a:gd name="T24" fmla="*/ 286 w 326"/>
                  <a:gd name="T25" fmla="*/ 235 h 297"/>
                  <a:gd name="T26" fmla="*/ 263 w 326"/>
                  <a:gd name="T27" fmla="*/ 256 h 297"/>
                  <a:gd name="T28" fmla="*/ 239 w 326"/>
                  <a:gd name="T29" fmla="*/ 273 h 297"/>
                  <a:gd name="T30" fmla="*/ 210 w 326"/>
                  <a:gd name="T31" fmla="*/ 286 h 297"/>
                  <a:gd name="T32" fmla="*/ 180 w 326"/>
                  <a:gd name="T33" fmla="*/ 292 h 297"/>
                  <a:gd name="T34" fmla="*/ 148 w 326"/>
                  <a:gd name="T35" fmla="*/ 292 h 297"/>
                  <a:gd name="T36" fmla="*/ 117 w 326"/>
                  <a:gd name="T37" fmla="*/ 286 h 297"/>
                  <a:gd name="T38" fmla="*/ 89 w 326"/>
                  <a:gd name="T39" fmla="*/ 273 h 297"/>
                  <a:gd name="T40" fmla="*/ 62 w 326"/>
                  <a:gd name="T41" fmla="*/ 256 h 297"/>
                  <a:gd name="T42" fmla="*/ 41 w 326"/>
                  <a:gd name="T43" fmla="*/ 235 h 297"/>
                  <a:gd name="T44" fmla="*/ 24 w 326"/>
                  <a:gd name="T45" fmla="*/ 210 h 297"/>
                  <a:gd name="T46" fmla="*/ 13 w 326"/>
                  <a:gd name="T47" fmla="*/ 182 h 297"/>
                  <a:gd name="T48" fmla="*/ 5 w 326"/>
                  <a:gd name="T49" fmla="*/ 150 h 297"/>
                  <a:gd name="T50" fmla="*/ 5 w 326"/>
                  <a:gd name="T51" fmla="*/ 117 h 297"/>
                  <a:gd name="T52" fmla="*/ 7 w 326"/>
                  <a:gd name="T53" fmla="*/ 100 h 297"/>
                  <a:gd name="T54" fmla="*/ 2 w 326"/>
                  <a:gd name="T55" fmla="*/ 117 h 297"/>
                  <a:gd name="T56" fmla="*/ 2 w 326"/>
                  <a:gd name="T57" fmla="*/ 151 h 297"/>
                  <a:gd name="T58" fmla="*/ 7 w 326"/>
                  <a:gd name="T59" fmla="*/ 182 h 297"/>
                  <a:gd name="T60" fmla="*/ 21 w 326"/>
                  <a:gd name="T61" fmla="*/ 212 h 297"/>
                  <a:gd name="T62" fmla="*/ 38 w 326"/>
                  <a:gd name="T63" fmla="*/ 239 h 297"/>
                  <a:gd name="T64" fmla="*/ 60 w 326"/>
                  <a:gd name="T65" fmla="*/ 260 h 297"/>
                  <a:gd name="T66" fmla="*/ 85 w 326"/>
                  <a:gd name="T67" fmla="*/ 277 h 297"/>
                  <a:gd name="T68" fmla="*/ 115 w 326"/>
                  <a:gd name="T69" fmla="*/ 290 h 297"/>
                  <a:gd name="T70" fmla="*/ 148 w 326"/>
                  <a:gd name="T71" fmla="*/ 296 h 297"/>
                  <a:gd name="T72" fmla="*/ 180 w 326"/>
                  <a:gd name="T73" fmla="*/ 296 h 297"/>
                  <a:gd name="T74" fmla="*/ 212 w 326"/>
                  <a:gd name="T75" fmla="*/ 290 h 297"/>
                  <a:gd name="T76" fmla="*/ 241 w 326"/>
                  <a:gd name="T77" fmla="*/ 277 h 297"/>
                  <a:gd name="T78" fmla="*/ 267 w 326"/>
                  <a:gd name="T79" fmla="*/ 260 h 297"/>
                  <a:gd name="T80" fmla="*/ 290 w 326"/>
                  <a:gd name="T81" fmla="*/ 239 h 297"/>
                  <a:gd name="T82" fmla="*/ 307 w 326"/>
                  <a:gd name="T83" fmla="*/ 212 h 297"/>
                  <a:gd name="T84" fmla="*/ 318 w 326"/>
                  <a:gd name="T85" fmla="*/ 182 h 297"/>
                  <a:gd name="T86" fmla="*/ 326 w 326"/>
                  <a:gd name="T87" fmla="*/ 151 h 29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6"/>
                  <a:gd name="T133" fmla="*/ 0 h 297"/>
                  <a:gd name="T134" fmla="*/ 326 w 326"/>
                  <a:gd name="T135" fmla="*/ 297 h 29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" name="Freeform 695">
                <a:extLst>
                  <a:ext uri="{FF2B5EF4-FFF2-40B4-BE49-F238E27FC236}">
                    <a16:creationId xmlns:a16="http://schemas.microsoft.com/office/drawing/2014/main" id="{273EA1ED-DA51-4816-B363-F51DE3C2C6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>
                  <a:gd name="T0" fmla="*/ 318 w 320"/>
                  <a:gd name="T1" fmla="*/ 114 h 296"/>
                  <a:gd name="T2" fmla="*/ 309 w 320"/>
                  <a:gd name="T3" fmla="*/ 76 h 296"/>
                  <a:gd name="T4" fmla="*/ 290 w 320"/>
                  <a:gd name="T5" fmla="*/ 41 h 296"/>
                  <a:gd name="T6" fmla="*/ 265 w 320"/>
                  <a:gd name="T7" fmla="*/ 13 h 296"/>
                  <a:gd name="T8" fmla="*/ 248 w 320"/>
                  <a:gd name="T9" fmla="*/ 2 h 296"/>
                  <a:gd name="T10" fmla="*/ 261 w 320"/>
                  <a:gd name="T11" fmla="*/ 15 h 296"/>
                  <a:gd name="T12" fmla="*/ 286 w 320"/>
                  <a:gd name="T13" fmla="*/ 43 h 296"/>
                  <a:gd name="T14" fmla="*/ 305 w 320"/>
                  <a:gd name="T15" fmla="*/ 76 h 296"/>
                  <a:gd name="T16" fmla="*/ 314 w 320"/>
                  <a:gd name="T17" fmla="*/ 114 h 296"/>
                  <a:gd name="T18" fmla="*/ 314 w 320"/>
                  <a:gd name="T19" fmla="*/ 150 h 296"/>
                  <a:gd name="T20" fmla="*/ 309 w 320"/>
                  <a:gd name="T21" fmla="*/ 180 h 296"/>
                  <a:gd name="T22" fmla="*/ 297 w 320"/>
                  <a:gd name="T23" fmla="*/ 208 h 296"/>
                  <a:gd name="T24" fmla="*/ 280 w 320"/>
                  <a:gd name="T25" fmla="*/ 233 h 296"/>
                  <a:gd name="T26" fmla="*/ 259 w 320"/>
                  <a:gd name="T27" fmla="*/ 254 h 296"/>
                  <a:gd name="T28" fmla="*/ 235 w 320"/>
                  <a:gd name="T29" fmla="*/ 271 h 296"/>
                  <a:gd name="T30" fmla="*/ 206 w 320"/>
                  <a:gd name="T31" fmla="*/ 284 h 296"/>
                  <a:gd name="T32" fmla="*/ 176 w 320"/>
                  <a:gd name="T33" fmla="*/ 290 h 296"/>
                  <a:gd name="T34" fmla="*/ 144 w 320"/>
                  <a:gd name="T35" fmla="*/ 290 h 296"/>
                  <a:gd name="T36" fmla="*/ 113 w 320"/>
                  <a:gd name="T37" fmla="*/ 284 h 296"/>
                  <a:gd name="T38" fmla="*/ 85 w 320"/>
                  <a:gd name="T39" fmla="*/ 271 h 296"/>
                  <a:gd name="T40" fmla="*/ 60 w 320"/>
                  <a:gd name="T41" fmla="*/ 254 h 296"/>
                  <a:gd name="T42" fmla="*/ 39 w 320"/>
                  <a:gd name="T43" fmla="*/ 233 h 296"/>
                  <a:gd name="T44" fmla="*/ 22 w 320"/>
                  <a:gd name="T45" fmla="*/ 208 h 296"/>
                  <a:gd name="T46" fmla="*/ 11 w 320"/>
                  <a:gd name="T47" fmla="*/ 180 h 296"/>
                  <a:gd name="T48" fmla="*/ 3 w 320"/>
                  <a:gd name="T49" fmla="*/ 150 h 296"/>
                  <a:gd name="T50" fmla="*/ 5 w 320"/>
                  <a:gd name="T51" fmla="*/ 117 h 296"/>
                  <a:gd name="T52" fmla="*/ 5 w 320"/>
                  <a:gd name="T53" fmla="*/ 100 h 296"/>
                  <a:gd name="T54" fmla="*/ 0 w 320"/>
                  <a:gd name="T55" fmla="*/ 117 h 296"/>
                  <a:gd name="T56" fmla="*/ 0 w 320"/>
                  <a:gd name="T57" fmla="*/ 151 h 296"/>
                  <a:gd name="T58" fmla="*/ 5 w 320"/>
                  <a:gd name="T59" fmla="*/ 182 h 296"/>
                  <a:gd name="T60" fmla="*/ 19 w 320"/>
                  <a:gd name="T61" fmla="*/ 210 h 296"/>
                  <a:gd name="T62" fmla="*/ 36 w 320"/>
                  <a:gd name="T63" fmla="*/ 237 h 296"/>
                  <a:gd name="T64" fmla="*/ 56 w 320"/>
                  <a:gd name="T65" fmla="*/ 258 h 296"/>
                  <a:gd name="T66" fmla="*/ 83 w 320"/>
                  <a:gd name="T67" fmla="*/ 275 h 296"/>
                  <a:gd name="T68" fmla="*/ 111 w 320"/>
                  <a:gd name="T69" fmla="*/ 288 h 296"/>
                  <a:gd name="T70" fmla="*/ 144 w 320"/>
                  <a:gd name="T71" fmla="*/ 294 h 296"/>
                  <a:gd name="T72" fmla="*/ 176 w 320"/>
                  <a:gd name="T73" fmla="*/ 294 h 296"/>
                  <a:gd name="T74" fmla="*/ 208 w 320"/>
                  <a:gd name="T75" fmla="*/ 288 h 296"/>
                  <a:gd name="T76" fmla="*/ 237 w 320"/>
                  <a:gd name="T77" fmla="*/ 275 h 296"/>
                  <a:gd name="T78" fmla="*/ 261 w 320"/>
                  <a:gd name="T79" fmla="*/ 258 h 296"/>
                  <a:gd name="T80" fmla="*/ 284 w 320"/>
                  <a:gd name="T81" fmla="*/ 237 h 296"/>
                  <a:gd name="T82" fmla="*/ 301 w 320"/>
                  <a:gd name="T83" fmla="*/ 210 h 296"/>
                  <a:gd name="T84" fmla="*/ 313 w 320"/>
                  <a:gd name="T85" fmla="*/ 182 h 296"/>
                  <a:gd name="T86" fmla="*/ 320 w 320"/>
                  <a:gd name="T87" fmla="*/ 151 h 2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0"/>
                  <a:gd name="T133" fmla="*/ 0 h 296"/>
                  <a:gd name="T134" fmla="*/ 320 w 320"/>
                  <a:gd name="T135" fmla="*/ 296 h 29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" name="Freeform 696">
                <a:extLst>
                  <a:ext uri="{FF2B5EF4-FFF2-40B4-BE49-F238E27FC236}">
                    <a16:creationId xmlns:a16="http://schemas.microsoft.com/office/drawing/2014/main" id="{8BE85130-722A-411C-8724-CEEF293E6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>
                  <a:gd name="T0" fmla="*/ 315 w 317"/>
                  <a:gd name="T1" fmla="*/ 112 h 290"/>
                  <a:gd name="T2" fmla="*/ 306 w 317"/>
                  <a:gd name="T3" fmla="*/ 74 h 290"/>
                  <a:gd name="T4" fmla="*/ 287 w 317"/>
                  <a:gd name="T5" fmla="*/ 39 h 290"/>
                  <a:gd name="T6" fmla="*/ 262 w 317"/>
                  <a:gd name="T7" fmla="*/ 11 h 290"/>
                  <a:gd name="T8" fmla="*/ 245 w 317"/>
                  <a:gd name="T9" fmla="*/ 2 h 290"/>
                  <a:gd name="T10" fmla="*/ 258 w 317"/>
                  <a:gd name="T11" fmla="*/ 15 h 290"/>
                  <a:gd name="T12" fmla="*/ 283 w 317"/>
                  <a:gd name="T13" fmla="*/ 41 h 290"/>
                  <a:gd name="T14" fmla="*/ 302 w 317"/>
                  <a:gd name="T15" fmla="*/ 75 h 290"/>
                  <a:gd name="T16" fmla="*/ 312 w 317"/>
                  <a:gd name="T17" fmla="*/ 112 h 290"/>
                  <a:gd name="T18" fmla="*/ 312 w 317"/>
                  <a:gd name="T19" fmla="*/ 148 h 290"/>
                  <a:gd name="T20" fmla="*/ 306 w 317"/>
                  <a:gd name="T21" fmla="*/ 178 h 290"/>
                  <a:gd name="T22" fmla="*/ 294 w 317"/>
                  <a:gd name="T23" fmla="*/ 206 h 290"/>
                  <a:gd name="T24" fmla="*/ 277 w 317"/>
                  <a:gd name="T25" fmla="*/ 229 h 290"/>
                  <a:gd name="T26" fmla="*/ 257 w 317"/>
                  <a:gd name="T27" fmla="*/ 250 h 290"/>
                  <a:gd name="T28" fmla="*/ 232 w 317"/>
                  <a:gd name="T29" fmla="*/ 267 h 290"/>
                  <a:gd name="T30" fmla="*/ 203 w 317"/>
                  <a:gd name="T31" fmla="*/ 278 h 290"/>
                  <a:gd name="T32" fmla="*/ 175 w 317"/>
                  <a:gd name="T33" fmla="*/ 286 h 290"/>
                  <a:gd name="T34" fmla="*/ 143 w 317"/>
                  <a:gd name="T35" fmla="*/ 286 h 290"/>
                  <a:gd name="T36" fmla="*/ 112 w 317"/>
                  <a:gd name="T37" fmla="*/ 278 h 290"/>
                  <a:gd name="T38" fmla="*/ 86 w 317"/>
                  <a:gd name="T39" fmla="*/ 267 h 290"/>
                  <a:gd name="T40" fmla="*/ 61 w 317"/>
                  <a:gd name="T41" fmla="*/ 250 h 290"/>
                  <a:gd name="T42" fmla="*/ 40 w 317"/>
                  <a:gd name="T43" fmla="*/ 229 h 290"/>
                  <a:gd name="T44" fmla="*/ 23 w 317"/>
                  <a:gd name="T45" fmla="*/ 206 h 290"/>
                  <a:gd name="T46" fmla="*/ 12 w 317"/>
                  <a:gd name="T47" fmla="*/ 178 h 290"/>
                  <a:gd name="T48" fmla="*/ 6 w 317"/>
                  <a:gd name="T49" fmla="*/ 148 h 290"/>
                  <a:gd name="T50" fmla="*/ 6 w 317"/>
                  <a:gd name="T51" fmla="*/ 115 h 290"/>
                  <a:gd name="T52" fmla="*/ 6 w 317"/>
                  <a:gd name="T53" fmla="*/ 98 h 290"/>
                  <a:gd name="T54" fmla="*/ 0 w 317"/>
                  <a:gd name="T55" fmla="*/ 115 h 290"/>
                  <a:gd name="T56" fmla="*/ 0 w 317"/>
                  <a:gd name="T57" fmla="*/ 148 h 290"/>
                  <a:gd name="T58" fmla="*/ 8 w 317"/>
                  <a:gd name="T59" fmla="*/ 180 h 290"/>
                  <a:gd name="T60" fmla="*/ 19 w 317"/>
                  <a:gd name="T61" fmla="*/ 208 h 290"/>
                  <a:gd name="T62" fmla="*/ 36 w 317"/>
                  <a:gd name="T63" fmla="*/ 233 h 290"/>
                  <a:gd name="T64" fmla="*/ 57 w 317"/>
                  <a:gd name="T65" fmla="*/ 254 h 290"/>
                  <a:gd name="T66" fmla="*/ 84 w 317"/>
                  <a:gd name="T67" fmla="*/ 271 h 290"/>
                  <a:gd name="T68" fmla="*/ 112 w 317"/>
                  <a:gd name="T69" fmla="*/ 284 h 290"/>
                  <a:gd name="T70" fmla="*/ 143 w 317"/>
                  <a:gd name="T71" fmla="*/ 290 h 290"/>
                  <a:gd name="T72" fmla="*/ 175 w 317"/>
                  <a:gd name="T73" fmla="*/ 290 h 290"/>
                  <a:gd name="T74" fmla="*/ 205 w 317"/>
                  <a:gd name="T75" fmla="*/ 284 h 290"/>
                  <a:gd name="T76" fmla="*/ 234 w 317"/>
                  <a:gd name="T77" fmla="*/ 271 h 290"/>
                  <a:gd name="T78" fmla="*/ 258 w 317"/>
                  <a:gd name="T79" fmla="*/ 254 h 290"/>
                  <a:gd name="T80" fmla="*/ 281 w 317"/>
                  <a:gd name="T81" fmla="*/ 233 h 290"/>
                  <a:gd name="T82" fmla="*/ 298 w 317"/>
                  <a:gd name="T83" fmla="*/ 208 h 290"/>
                  <a:gd name="T84" fmla="*/ 310 w 317"/>
                  <a:gd name="T85" fmla="*/ 180 h 290"/>
                  <a:gd name="T86" fmla="*/ 315 w 317"/>
                  <a:gd name="T87" fmla="*/ 148 h 29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17"/>
                  <a:gd name="T133" fmla="*/ 0 h 290"/>
                  <a:gd name="T134" fmla="*/ 317 w 317"/>
                  <a:gd name="T135" fmla="*/ 290 h 29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6" name="Freeform 697">
                <a:extLst>
                  <a:ext uri="{FF2B5EF4-FFF2-40B4-BE49-F238E27FC236}">
                    <a16:creationId xmlns:a16="http://schemas.microsoft.com/office/drawing/2014/main" id="{3C68C51A-B629-49A4-9C8B-64CC8E7F2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>
                  <a:gd name="T0" fmla="*/ 311 w 313"/>
                  <a:gd name="T1" fmla="*/ 110 h 286"/>
                  <a:gd name="T2" fmla="*/ 302 w 313"/>
                  <a:gd name="T3" fmla="*/ 72 h 286"/>
                  <a:gd name="T4" fmla="*/ 283 w 313"/>
                  <a:gd name="T5" fmla="*/ 39 h 286"/>
                  <a:gd name="T6" fmla="*/ 258 w 313"/>
                  <a:gd name="T7" fmla="*/ 11 h 286"/>
                  <a:gd name="T8" fmla="*/ 241 w 313"/>
                  <a:gd name="T9" fmla="*/ 1 h 286"/>
                  <a:gd name="T10" fmla="*/ 255 w 313"/>
                  <a:gd name="T11" fmla="*/ 15 h 286"/>
                  <a:gd name="T12" fmla="*/ 279 w 313"/>
                  <a:gd name="T13" fmla="*/ 41 h 286"/>
                  <a:gd name="T14" fmla="*/ 298 w 313"/>
                  <a:gd name="T15" fmla="*/ 73 h 286"/>
                  <a:gd name="T16" fmla="*/ 308 w 313"/>
                  <a:gd name="T17" fmla="*/ 111 h 286"/>
                  <a:gd name="T18" fmla="*/ 308 w 313"/>
                  <a:gd name="T19" fmla="*/ 146 h 286"/>
                  <a:gd name="T20" fmla="*/ 302 w 313"/>
                  <a:gd name="T21" fmla="*/ 176 h 286"/>
                  <a:gd name="T22" fmla="*/ 291 w 313"/>
                  <a:gd name="T23" fmla="*/ 202 h 286"/>
                  <a:gd name="T24" fmla="*/ 274 w 313"/>
                  <a:gd name="T25" fmla="*/ 227 h 286"/>
                  <a:gd name="T26" fmla="*/ 253 w 313"/>
                  <a:gd name="T27" fmla="*/ 248 h 286"/>
                  <a:gd name="T28" fmla="*/ 228 w 313"/>
                  <a:gd name="T29" fmla="*/ 263 h 286"/>
                  <a:gd name="T30" fmla="*/ 201 w 313"/>
                  <a:gd name="T31" fmla="*/ 274 h 286"/>
                  <a:gd name="T32" fmla="*/ 173 w 313"/>
                  <a:gd name="T33" fmla="*/ 280 h 286"/>
                  <a:gd name="T34" fmla="*/ 141 w 313"/>
                  <a:gd name="T35" fmla="*/ 280 h 286"/>
                  <a:gd name="T36" fmla="*/ 112 w 313"/>
                  <a:gd name="T37" fmla="*/ 274 h 286"/>
                  <a:gd name="T38" fmla="*/ 84 w 313"/>
                  <a:gd name="T39" fmla="*/ 263 h 286"/>
                  <a:gd name="T40" fmla="*/ 61 w 313"/>
                  <a:gd name="T41" fmla="*/ 248 h 286"/>
                  <a:gd name="T42" fmla="*/ 40 w 313"/>
                  <a:gd name="T43" fmla="*/ 227 h 286"/>
                  <a:gd name="T44" fmla="*/ 23 w 313"/>
                  <a:gd name="T45" fmla="*/ 202 h 286"/>
                  <a:gd name="T46" fmla="*/ 12 w 313"/>
                  <a:gd name="T47" fmla="*/ 176 h 286"/>
                  <a:gd name="T48" fmla="*/ 6 w 313"/>
                  <a:gd name="T49" fmla="*/ 146 h 286"/>
                  <a:gd name="T50" fmla="*/ 6 w 313"/>
                  <a:gd name="T51" fmla="*/ 113 h 286"/>
                  <a:gd name="T52" fmla="*/ 6 w 313"/>
                  <a:gd name="T53" fmla="*/ 96 h 286"/>
                  <a:gd name="T54" fmla="*/ 2 w 313"/>
                  <a:gd name="T55" fmla="*/ 113 h 286"/>
                  <a:gd name="T56" fmla="*/ 0 w 313"/>
                  <a:gd name="T57" fmla="*/ 146 h 286"/>
                  <a:gd name="T58" fmla="*/ 8 w 313"/>
                  <a:gd name="T59" fmla="*/ 176 h 286"/>
                  <a:gd name="T60" fmla="*/ 19 w 313"/>
                  <a:gd name="T61" fmla="*/ 204 h 286"/>
                  <a:gd name="T62" fmla="*/ 36 w 313"/>
                  <a:gd name="T63" fmla="*/ 229 h 286"/>
                  <a:gd name="T64" fmla="*/ 57 w 313"/>
                  <a:gd name="T65" fmla="*/ 250 h 286"/>
                  <a:gd name="T66" fmla="*/ 82 w 313"/>
                  <a:gd name="T67" fmla="*/ 267 h 286"/>
                  <a:gd name="T68" fmla="*/ 110 w 313"/>
                  <a:gd name="T69" fmla="*/ 280 h 286"/>
                  <a:gd name="T70" fmla="*/ 141 w 313"/>
                  <a:gd name="T71" fmla="*/ 286 h 286"/>
                  <a:gd name="T72" fmla="*/ 173 w 313"/>
                  <a:gd name="T73" fmla="*/ 286 h 286"/>
                  <a:gd name="T74" fmla="*/ 203 w 313"/>
                  <a:gd name="T75" fmla="*/ 280 h 286"/>
                  <a:gd name="T76" fmla="*/ 232 w 313"/>
                  <a:gd name="T77" fmla="*/ 267 h 286"/>
                  <a:gd name="T78" fmla="*/ 256 w 313"/>
                  <a:gd name="T79" fmla="*/ 250 h 286"/>
                  <a:gd name="T80" fmla="*/ 277 w 313"/>
                  <a:gd name="T81" fmla="*/ 229 h 286"/>
                  <a:gd name="T82" fmla="*/ 294 w 313"/>
                  <a:gd name="T83" fmla="*/ 204 h 286"/>
                  <a:gd name="T84" fmla="*/ 306 w 313"/>
                  <a:gd name="T85" fmla="*/ 176 h 286"/>
                  <a:gd name="T86" fmla="*/ 311 w 313"/>
                  <a:gd name="T87" fmla="*/ 146 h 2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13"/>
                  <a:gd name="T133" fmla="*/ 0 h 286"/>
                  <a:gd name="T134" fmla="*/ 313 w 313"/>
                  <a:gd name="T135" fmla="*/ 286 h 28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7" name="Freeform 698">
                <a:extLst>
                  <a:ext uri="{FF2B5EF4-FFF2-40B4-BE49-F238E27FC236}">
                    <a16:creationId xmlns:a16="http://schemas.microsoft.com/office/drawing/2014/main" id="{D8BD488B-2D98-44D3-AE27-39720D6B02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>
                  <a:gd name="T0" fmla="*/ 308 w 308"/>
                  <a:gd name="T1" fmla="*/ 109 h 283"/>
                  <a:gd name="T2" fmla="*/ 298 w 308"/>
                  <a:gd name="T3" fmla="*/ 72 h 283"/>
                  <a:gd name="T4" fmla="*/ 279 w 308"/>
                  <a:gd name="T5" fmla="*/ 38 h 283"/>
                  <a:gd name="T6" fmla="*/ 254 w 308"/>
                  <a:gd name="T7" fmla="*/ 12 h 283"/>
                  <a:gd name="T8" fmla="*/ 237 w 308"/>
                  <a:gd name="T9" fmla="*/ 2 h 283"/>
                  <a:gd name="T10" fmla="*/ 251 w 308"/>
                  <a:gd name="T11" fmla="*/ 16 h 283"/>
                  <a:gd name="T12" fmla="*/ 275 w 308"/>
                  <a:gd name="T13" fmla="*/ 42 h 283"/>
                  <a:gd name="T14" fmla="*/ 292 w 308"/>
                  <a:gd name="T15" fmla="*/ 74 h 283"/>
                  <a:gd name="T16" fmla="*/ 302 w 308"/>
                  <a:gd name="T17" fmla="*/ 110 h 283"/>
                  <a:gd name="T18" fmla="*/ 304 w 308"/>
                  <a:gd name="T19" fmla="*/ 145 h 283"/>
                  <a:gd name="T20" fmla="*/ 298 w 308"/>
                  <a:gd name="T21" fmla="*/ 173 h 283"/>
                  <a:gd name="T22" fmla="*/ 287 w 308"/>
                  <a:gd name="T23" fmla="*/ 200 h 283"/>
                  <a:gd name="T24" fmla="*/ 270 w 308"/>
                  <a:gd name="T25" fmla="*/ 224 h 283"/>
                  <a:gd name="T26" fmla="*/ 249 w 308"/>
                  <a:gd name="T27" fmla="*/ 245 h 283"/>
                  <a:gd name="T28" fmla="*/ 226 w 308"/>
                  <a:gd name="T29" fmla="*/ 260 h 283"/>
                  <a:gd name="T30" fmla="*/ 199 w 308"/>
                  <a:gd name="T31" fmla="*/ 272 h 283"/>
                  <a:gd name="T32" fmla="*/ 169 w 308"/>
                  <a:gd name="T33" fmla="*/ 277 h 283"/>
                  <a:gd name="T34" fmla="*/ 139 w 308"/>
                  <a:gd name="T35" fmla="*/ 277 h 283"/>
                  <a:gd name="T36" fmla="*/ 110 w 308"/>
                  <a:gd name="T37" fmla="*/ 272 h 283"/>
                  <a:gd name="T38" fmla="*/ 84 w 308"/>
                  <a:gd name="T39" fmla="*/ 260 h 283"/>
                  <a:gd name="T40" fmla="*/ 59 w 308"/>
                  <a:gd name="T41" fmla="*/ 245 h 283"/>
                  <a:gd name="T42" fmla="*/ 40 w 308"/>
                  <a:gd name="T43" fmla="*/ 224 h 283"/>
                  <a:gd name="T44" fmla="*/ 23 w 308"/>
                  <a:gd name="T45" fmla="*/ 200 h 283"/>
                  <a:gd name="T46" fmla="*/ 12 w 308"/>
                  <a:gd name="T47" fmla="*/ 173 h 283"/>
                  <a:gd name="T48" fmla="*/ 6 w 308"/>
                  <a:gd name="T49" fmla="*/ 145 h 283"/>
                  <a:gd name="T50" fmla="*/ 6 w 308"/>
                  <a:gd name="T51" fmla="*/ 112 h 283"/>
                  <a:gd name="T52" fmla="*/ 6 w 308"/>
                  <a:gd name="T53" fmla="*/ 95 h 283"/>
                  <a:gd name="T54" fmla="*/ 2 w 308"/>
                  <a:gd name="T55" fmla="*/ 112 h 283"/>
                  <a:gd name="T56" fmla="*/ 2 w 308"/>
                  <a:gd name="T57" fmla="*/ 145 h 283"/>
                  <a:gd name="T58" fmla="*/ 8 w 308"/>
                  <a:gd name="T59" fmla="*/ 175 h 283"/>
                  <a:gd name="T60" fmla="*/ 19 w 308"/>
                  <a:gd name="T61" fmla="*/ 203 h 283"/>
                  <a:gd name="T62" fmla="*/ 36 w 308"/>
                  <a:gd name="T63" fmla="*/ 226 h 283"/>
                  <a:gd name="T64" fmla="*/ 57 w 308"/>
                  <a:gd name="T65" fmla="*/ 247 h 283"/>
                  <a:gd name="T66" fmla="*/ 82 w 308"/>
                  <a:gd name="T67" fmla="*/ 264 h 283"/>
                  <a:gd name="T68" fmla="*/ 108 w 308"/>
                  <a:gd name="T69" fmla="*/ 275 h 283"/>
                  <a:gd name="T70" fmla="*/ 139 w 308"/>
                  <a:gd name="T71" fmla="*/ 283 h 283"/>
                  <a:gd name="T72" fmla="*/ 171 w 308"/>
                  <a:gd name="T73" fmla="*/ 283 h 283"/>
                  <a:gd name="T74" fmla="*/ 199 w 308"/>
                  <a:gd name="T75" fmla="*/ 275 h 283"/>
                  <a:gd name="T76" fmla="*/ 228 w 308"/>
                  <a:gd name="T77" fmla="*/ 264 h 283"/>
                  <a:gd name="T78" fmla="*/ 253 w 308"/>
                  <a:gd name="T79" fmla="*/ 247 h 283"/>
                  <a:gd name="T80" fmla="*/ 273 w 308"/>
                  <a:gd name="T81" fmla="*/ 226 h 283"/>
                  <a:gd name="T82" fmla="*/ 290 w 308"/>
                  <a:gd name="T83" fmla="*/ 203 h 283"/>
                  <a:gd name="T84" fmla="*/ 302 w 308"/>
                  <a:gd name="T85" fmla="*/ 175 h 283"/>
                  <a:gd name="T86" fmla="*/ 308 w 308"/>
                  <a:gd name="T87" fmla="*/ 145 h 28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08"/>
                  <a:gd name="T133" fmla="*/ 0 h 283"/>
                  <a:gd name="T134" fmla="*/ 308 w 308"/>
                  <a:gd name="T135" fmla="*/ 283 h 28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8" name="Freeform 699">
                <a:extLst>
                  <a:ext uri="{FF2B5EF4-FFF2-40B4-BE49-F238E27FC236}">
                    <a16:creationId xmlns:a16="http://schemas.microsoft.com/office/drawing/2014/main" id="{D4FE2C0E-92FE-4BE3-BEEE-D49E69B8B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>
                  <a:gd name="T0" fmla="*/ 304 w 304"/>
                  <a:gd name="T1" fmla="*/ 108 h 279"/>
                  <a:gd name="T2" fmla="*/ 294 w 304"/>
                  <a:gd name="T3" fmla="*/ 70 h 279"/>
                  <a:gd name="T4" fmla="*/ 275 w 304"/>
                  <a:gd name="T5" fmla="*/ 38 h 279"/>
                  <a:gd name="T6" fmla="*/ 251 w 304"/>
                  <a:gd name="T7" fmla="*/ 12 h 279"/>
                  <a:gd name="T8" fmla="*/ 233 w 304"/>
                  <a:gd name="T9" fmla="*/ 2 h 279"/>
                  <a:gd name="T10" fmla="*/ 247 w 304"/>
                  <a:gd name="T11" fmla="*/ 14 h 279"/>
                  <a:gd name="T12" fmla="*/ 271 w 304"/>
                  <a:gd name="T13" fmla="*/ 40 h 279"/>
                  <a:gd name="T14" fmla="*/ 288 w 304"/>
                  <a:gd name="T15" fmla="*/ 72 h 279"/>
                  <a:gd name="T16" fmla="*/ 298 w 304"/>
                  <a:gd name="T17" fmla="*/ 108 h 279"/>
                  <a:gd name="T18" fmla="*/ 298 w 304"/>
                  <a:gd name="T19" fmla="*/ 143 h 279"/>
                  <a:gd name="T20" fmla="*/ 292 w 304"/>
                  <a:gd name="T21" fmla="*/ 171 h 279"/>
                  <a:gd name="T22" fmla="*/ 281 w 304"/>
                  <a:gd name="T23" fmla="*/ 198 h 279"/>
                  <a:gd name="T24" fmla="*/ 266 w 304"/>
                  <a:gd name="T25" fmla="*/ 220 h 279"/>
                  <a:gd name="T26" fmla="*/ 247 w 304"/>
                  <a:gd name="T27" fmla="*/ 241 h 279"/>
                  <a:gd name="T28" fmla="*/ 222 w 304"/>
                  <a:gd name="T29" fmla="*/ 256 h 279"/>
                  <a:gd name="T30" fmla="*/ 196 w 304"/>
                  <a:gd name="T31" fmla="*/ 268 h 279"/>
                  <a:gd name="T32" fmla="*/ 167 w 304"/>
                  <a:gd name="T33" fmla="*/ 273 h 279"/>
                  <a:gd name="T34" fmla="*/ 137 w 304"/>
                  <a:gd name="T35" fmla="*/ 273 h 279"/>
                  <a:gd name="T36" fmla="*/ 108 w 304"/>
                  <a:gd name="T37" fmla="*/ 268 h 279"/>
                  <a:gd name="T38" fmla="*/ 82 w 304"/>
                  <a:gd name="T39" fmla="*/ 256 h 279"/>
                  <a:gd name="T40" fmla="*/ 59 w 304"/>
                  <a:gd name="T41" fmla="*/ 241 h 279"/>
                  <a:gd name="T42" fmla="*/ 40 w 304"/>
                  <a:gd name="T43" fmla="*/ 220 h 279"/>
                  <a:gd name="T44" fmla="*/ 23 w 304"/>
                  <a:gd name="T45" fmla="*/ 198 h 279"/>
                  <a:gd name="T46" fmla="*/ 12 w 304"/>
                  <a:gd name="T47" fmla="*/ 171 h 279"/>
                  <a:gd name="T48" fmla="*/ 6 w 304"/>
                  <a:gd name="T49" fmla="*/ 143 h 279"/>
                  <a:gd name="T50" fmla="*/ 6 w 304"/>
                  <a:gd name="T51" fmla="*/ 110 h 279"/>
                  <a:gd name="T52" fmla="*/ 8 w 304"/>
                  <a:gd name="T53" fmla="*/ 93 h 279"/>
                  <a:gd name="T54" fmla="*/ 2 w 304"/>
                  <a:gd name="T55" fmla="*/ 110 h 279"/>
                  <a:gd name="T56" fmla="*/ 2 w 304"/>
                  <a:gd name="T57" fmla="*/ 143 h 279"/>
                  <a:gd name="T58" fmla="*/ 8 w 304"/>
                  <a:gd name="T59" fmla="*/ 173 h 279"/>
                  <a:gd name="T60" fmla="*/ 19 w 304"/>
                  <a:gd name="T61" fmla="*/ 199 h 279"/>
                  <a:gd name="T62" fmla="*/ 36 w 304"/>
                  <a:gd name="T63" fmla="*/ 224 h 279"/>
                  <a:gd name="T64" fmla="*/ 57 w 304"/>
                  <a:gd name="T65" fmla="*/ 245 h 279"/>
                  <a:gd name="T66" fmla="*/ 80 w 304"/>
                  <a:gd name="T67" fmla="*/ 260 h 279"/>
                  <a:gd name="T68" fmla="*/ 108 w 304"/>
                  <a:gd name="T69" fmla="*/ 271 h 279"/>
                  <a:gd name="T70" fmla="*/ 137 w 304"/>
                  <a:gd name="T71" fmla="*/ 277 h 279"/>
                  <a:gd name="T72" fmla="*/ 169 w 304"/>
                  <a:gd name="T73" fmla="*/ 277 h 279"/>
                  <a:gd name="T74" fmla="*/ 197 w 304"/>
                  <a:gd name="T75" fmla="*/ 271 h 279"/>
                  <a:gd name="T76" fmla="*/ 224 w 304"/>
                  <a:gd name="T77" fmla="*/ 260 h 279"/>
                  <a:gd name="T78" fmla="*/ 249 w 304"/>
                  <a:gd name="T79" fmla="*/ 245 h 279"/>
                  <a:gd name="T80" fmla="*/ 270 w 304"/>
                  <a:gd name="T81" fmla="*/ 224 h 279"/>
                  <a:gd name="T82" fmla="*/ 287 w 304"/>
                  <a:gd name="T83" fmla="*/ 199 h 279"/>
                  <a:gd name="T84" fmla="*/ 298 w 304"/>
                  <a:gd name="T85" fmla="*/ 173 h 279"/>
                  <a:gd name="T86" fmla="*/ 304 w 304"/>
                  <a:gd name="T87" fmla="*/ 143 h 2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04"/>
                  <a:gd name="T133" fmla="*/ 0 h 279"/>
                  <a:gd name="T134" fmla="*/ 304 w 304"/>
                  <a:gd name="T135" fmla="*/ 279 h 2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9" name="Freeform 700">
                <a:extLst>
                  <a:ext uri="{FF2B5EF4-FFF2-40B4-BE49-F238E27FC236}">
                    <a16:creationId xmlns:a16="http://schemas.microsoft.com/office/drawing/2014/main" id="{57F2DB96-C31A-4CCF-A5B6-57E65298B1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>
                  <a:gd name="T0" fmla="*/ 296 w 298"/>
                  <a:gd name="T1" fmla="*/ 106 h 275"/>
                  <a:gd name="T2" fmla="*/ 286 w 298"/>
                  <a:gd name="T3" fmla="*/ 70 h 275"/>
                  <a:gd name="T4" fmla="*/ 269 w 298"/>
                  <a:gd name="T5" fmla="*/ 38 h 275"/>
                  <a:gd name="T6" fmla="*/ 245 w 298"/>
                  <a:gd name="T7" fmla="*/ 12 h 275"/>
                  <a:gd name="T8" fmla="*/ 229 w 298"/>
                  <a:gd name="T9" fmla="*/ 2 h 275"/>
                  <a:gd name="T10" fmla="*/ 241 w 298"/>
                  <a:gd name="T11" fmla="*/ 13 h 275"/>
                  <a:gd name="T12" fmla="*/ 266 w 298"/>
                  <a:gd name="T13" fmla="*/ 40 h 275"/>
                  <a:gd name="T14" fmla="*/ 283 w 298"/>
                  <a:gd name="T15" fmla="*/ 70 h 275"/>
                  <a:gd name="T16" fmla="*/ 292 w 298"/>
                  <a:gd name="T17" fmla="*/ 106 h 275"/>
                  <a:gd name="T18" fmla="*/ 292 w 298"/>
                  <a:gd name="T19" fmla="*/ 141 h 275"/>
                  <a:gd name="T20" fmla="*/ 286 w 298"/>
                  <a:gd name="T21" fmla="*/ 169 h 275"/>
                  <a:gd name="T22" fmla="*/ 275 w 298"/>
                  <a:gd name="T23" fmla="*/ 194 h 275"/>
                  <a:gd name="T24" fmla="*/ 260 w 298"/>
                  <a:gd name="T25" fmla="*/ 216 h 275"/>
                  <a:gd name="T26" fmla="*/ 241 w 298"/>
                  <a:gd name="T27" fmla="*/ 237 h 275"/>
                  <a:gd name="T28" fmla="*/ 218 w 298"/>
                  <a:gd name="T29" fmla="*/ 252 h 275"/>
                  <a:gd name="T30" fmla="*/ 192 w 298"/>
                  <a:gd name="T31" fmla="*/ 264 h 275"/>
                  <a:gd name="T32" fmla="*/ 163 w 298"/>
                  <a:gd name="T33" fmla="*/ 269 h 275"/>
                  <a:gd name="T34" fmla="*/ 135 w 298"/>
                  <a:gd name="T35" fmla="*/ 269 h 275"/>
                  <a:gd name="T36" fmla="*/ 106 w 298"/>
                  <a:gd name="T37" fmla="*/ 264 h 275"/>
                  <a:gd name="T38" fmla="*/ 80 w 298"/>
                  <a:gd name="T39" fmla="*/ 252 h 275"/>
                  <a:gd name="T40" fmla="*/ 57 w 298"/>
                  <a:gd name="T41" fmla="*/ 237 h 275"/>
                  <a:gd name="T42" fmla="*/ 38 w 298"/>
                  <a:gd name="T43" fmla="*/ 216 h 275"/>
                  <a:gd name="T44" fmla="*/ 21 w 298"/>
                  <a:gd name="T45" fmla="*/ 194 h 275"/>
                  <a:gd name="T46" fmla="*/ 11 w 298"/>
                  <a:gd name="T47" fmla="*/ 169 h 275"/>
                  <a:gd name="T48" fmla="*/ 4 w 298"/>
                  <a:gd name="T49" fmla="*/ 141 h 275"/>
                  <a:gd name="T50" fmla="*/ 6 w 298"/>
                  <a:gd name="T51" fmla="*/ 108 h 275"/>
                  <a:gd name="T52" fmla="*/ 6 w 298"/>
                  <a:gd name="T53" fmla="*/ 91 h 275"/>
                  <a:gd name="T54" fmla="*/ 0 w 298"/>
                  <a:gd name="T55" fmla="*/ 108 h 275"/>
                  <a:gd name="T56" fmla="*/ 0 w 298"/>
                  <a:gd name="T57" fmla="*/ 141 h 275"/>
                  <a:gd name="T58" fmla="*/ 6 w 298"/>
                  <a:gd name="T59" fmla="*/ 169 h 275"/>
                  <a:gd name="T60" fmla="*/ 17 w 298"/>
                  <a:gd name="T61" fmla="*/ 196 h 275"/>
                  <a:gd name="T62" fmla="*/ 34 w 298"/>
                  <a:gd name="T63" fmla="*/ 220 h 275"/>
                  <a:gd name="T64" fmla="*/ 53 w 298"/>
                  <a:gd name="T65" fmla="*/ 241 h 275"/>
                  <a:gd name="T66" fmla="*/ 78 w 298"/>
                  <a:gd name="T67" fmla="*/ 256 h 275"/>
                  <a:gd name="T68" fmla="*/ 104 w 298"/>
                  <a:gd name="T69" fmla="*/ 268 h 275"/>
                  <a:gd name="T70" fmla="*/ 133 w 298"/>
                  <a:gd name="T71" fmla="*/ 273 h 275"/>
                  <a:gd name="T72" fmla="*/ 163 w 298"/>
                  <a:gd name="T73" fmla="*/ 273 h 275"/>
                  <a:gd name="T74" fmla="*/ 193 w 298"/>
                  <a:gd name="T75" fmla="*/ 268 h 275"/>
                  <a:gd name="T76" fmla="*/ 220 w 298"/>
                  <a:gd name="T77" fmla="*/ 256 h 275"/>
                  <a:gd name="T78" fmla="*/ 243 w 298"/>
                  <a:gd name="T79" fmla="*/ 241 h 275"/>
                  <a:gd name="T80" fmla="*/ 264 w 298"/>
                  <a:gd name="T81" fmla="*/ 220 h 275"/>
                  <a:gd name="T82" fmla="*/ 281 w 298"/>
                  <a:gd name="T83" fmla="*/ 196 h 275"/>
                  <a:gd name="T84" fmla="*/ 292 w 298"/>
                  <a:gd name="T85" fmla="*/ 169 h 275"/>
                  <a:gd name="T86" fmla="*/ 298 w 298"/>
                  <a:gd name="T87" fmla="*/ 141 h 27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98"/>
                  <a:gd name="T133" fmla="*/ 0 h 275"/>
                  <a:gd name="T134" fmla="*/ 298 w 298"/>
                  <a:gd name="T135" fmla="*/ 275 h 27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" name="Freeform 701">
                <a:extLst>
                  <a:ext uri="{FF2B5EF4-FFF2-40B4-BE49-F238E27FC236}">
                    <a16:creationId xmlns:a16="http://schemas.microsoft.com/office/drawing/2014/main" id="{F264DEFD-A533-4F0A-AB5C-9751FFE481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>
                  <a:gd name="T0" fmla="*/ 292 w 294"/>
                  <a:gd name="T1" fmla="*/ 104 h 269"/>
                  <a:gd name="T2" fmla="*/ 282 w 294"/>
                  <a:gd name="T3" fmla="*/ 68 h 269"/>
                  <a:gd name="T4" fmla="*/ 265 w 294"/>
                  <a:gd name="T5" fmla="*/ 36 h 269"/>
                  <a:gd name="T6" fmla="*/ 241 w 294"/>
                  <a:gd name="T7" fmla="*/ 10 h 269"/>
                  <a:gd name="T8" fmla="*/ 226 w 294"/>
                  <a:gd name="T9" fmla="*/ 2 h 269"/>
                  <a:gd name="T10" fmla="*/ 237 w 294"/>
                  <a:gd name="T11" fmla="*/ 13 h 269"/>
                  <a:gd name="T12" fmla="*/ 262 w 294"/>
                  <a:gd name="T13" fmla="*/ 38 h 269"/>
                  <a:gd name="T14" fmla="*/ 279 w 294"/>
                  <a:gd name="T15" fmla="*/ 70 h 269"/>
                  <a:gd name="T16" fmla="*/ 288 w 294"/>
                  <a:gd name="T17" fmla="*/ 104 h 269"/>
                  <a:gd name="T18" fmla="*/ 288 w 294"/>
                  <a:gd name="T19" fmla="*/ 139 h 269"/>
                  <a:gd name="T20" fmla="*/ 282 w 294"/>
                  <a:gd name="T21" fmla="*/ 165 h 269"/>
                  <a:gd name="T22" fmla="*/ 271 w 294"/>
                  <a:gd name="T23" fmla="*/ 192 h 269"/>
                  <a:gd name="T24" fmla="*/ 256 w 294"/>
                  <a:gd name="T25" fmla="*/ 214 h 269"/>
                  <a:gd name="T26" fmla="*/ 237 w 294"/>
                  <a:gd name="T27" fmla="*/ 233 h 269"/>
                  <a:gd name="T28" fmla="*/ 214 w 294"/>
                  <a:gd name="T29" fmla="*/ 249 h 269"/>
                  <a:gd name="T30" fmla="*/ 190 w 294"/>
                  <a:gd name="T31" fmla="*/ 260 h 269"/>
                  <a:gd name="T32" fmla="*/ 161 w 294"/>
                  <a:gd name="T33" fmla="*/ 266 h 269"/>
                  <a:gd name="T34" fmla="*/ 133 w 294"/>
                  <a:gd name="T35" fmla="*/ 266 h 269"/>
                  <a:gd name="T36" fmla="*/ 104 w 294"/>
                  <a:gd name="T37" fmla="*/ 260 h 269"/>
                  <a:gd name="T38" fmla="*/ 79 w 294"/>
                  <a:gd name="T39" fmla="*/ 249 h 269"/>
                  <a:gd name="T40" fmla="*/ 57 w 294"/>
                  <a:gd name="T41" fmla="*/ 233 h 269"/>
                  <a:gd name="T42" fmla="*/ 36 w 294"/>
                  <a:gd name="T43" fmla="*/ 214 h 269"/>
                  <a:gd name="T44" fmla="*/ 21 w 294"/>
                  <a:gd name="T45" fmla="*/ 192 h 269"/>
                  <a:gd name="T46" fmla="*/ 11 w 294"/>
                  <a:gd name="T47" fmla="*/ 165 h 269"/>
                  <a:gd name="T48" fmla="*/ 6 w 294"/>
                  <a:gd name="T49" fmla="*/ 139 h 269"/>
                  <a:gd name="T50" fmla="*/ 6 w 294"/>
                  <a:gd name="T51" fmla="*/ 106 h 269"/>
                  <a:gd name="T52" fmla="*/ 6 w 294"/>
                  <a:gd name="T53" fmla="*/ 89 h 269"/>
                  <a:gd name="T54" fmla="*/ 0 w 294"/>
                  <a:gd name="T55" fmla="*/ 106 h 269"/>
                  <a:gd name="T56" fmla="*/ 0 w 294"/>
                  <a:gd name="T57" fmla="*/ 139 h 269"/>
                  <a:gd name="T58" fmla="*/ 6 w 294"/>
                  <a:gd name="T59" fmla="*/ 167 h 269"/>
                  <a:gd name="T60" fmla="*/ 17 w 294"/>
                  <a:gd name="T61" fmla="*/ 194 h 269"/>
                  <a:gd name="T62" fmla="*/ 34 w 294"/>
                  <a:gd name="T63" fmla="*/ 216 h 269"/>
                  <a:gd name="T64" fmla="*/ 53 w 294"/>
                  <a:gd name="T65" fmla="*/ 237 h 269"/>
                  <a:gd name="T66" fmla="*/ 76 w 294"/>
                  <a:gd name="T67" fmla="*/ 252 h 269"/>
                  <a:gd name="T68" fmla="*/ 102 w 294"/>
                  <a:gd name="T69" fmla="*/ 264 h 269"/>
                  <a:gd name="T70" fmla="*/ 131 w 294"/>
                  <a:gd name="T71" fmla="*/ 269 h 269"/>
                  <a:gd name="T72" fmla="*/ 161 w 294"/>
                  <a:gd name="T73" fmla="*/ 269 h 269"/>
                  <a:gd name="T74" fmla="*/ 190 w 294"/>
                  <a:gd name="T75" fmla="*/ 264 h 269"/>
                  <a:gd name="T76" fmla="*/ 216 w 294"/>
                  <a:gd name="T77" fmla="*/ 252 h 269"/>
                  <a:gd name="T78" fmla="*/ 241 w 294"/>
                  <a:gd name="T79" fmla="*/ 237 h 269"/>
                  <a:gd name="T80" fmla="*/ 260 w 294"/>
                  <a:gd name="T81" fmla="*/ 216 h 269"/>
                  <a:gd name="T82" fmla="*/ 275 w 294"/>
                  <a:gd name="T83" fmla="*/ 194 h 269"/>
                  <a:gd name="T84" fmla="*/ 286 w 294"/>
                  <a:gd name="T85" fmla="*/ 167 h 269"/>
                  <a:gd name="T86" fmla="*/ 292 w 294"/>
                  <a:gd name="T87" fmla="*/ 139 h 26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94"/>
                  <a:gd name="T133" fmla="*/ 0 h 269"/>
                  <a:gd name="T134" fmla="*/ 294 w 294"/>
                  <a:gd name="T135" fmla="*/ 269 h 26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" name="Freeform 702">
                <a:extLst>
                  <a:ext uri="{FF2B5EF4-FFF2-40B4-BE49-F238E27FC236}">
                    <a16:creationId xmlns:a16="http://schemas.microsoft.com/office/drawing/2014/main" id="{238BD9D7-CE07-4D4B-ABD3-01F7F041C5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>
                  <a:gd name="T0" fmla="*/ 288 w 290"/>
                  <a:gd name="T1" fmla="*/ 102 h 265"/>
                  <a:gd name="T2" fmla="*/ 279 w 290"/>
                  <a:gd name="T3" fmla="*/ 66 h 265"/>
                  <a:gd name="T4" fmla="*/ 262 w 290"/>
                  <a:gd name="T5" fmla="*/ 36 h 265"/>
                  <a:gd name="T6" fmla="*/ 237 w 290"/>
                  <a:gd name="T7" fmla="*/ 9 h 265"/>
                  <a:gd name="T8" fmla="*/ 222 w 290"/>
                  <a:gd name="T9" fmla="*/ 2 h 265"/>
                  <a:gd name="T10" fmla="*/ 233 w 290"/>
                  <a:gd name="T11" fmla="*/ 13 h 265"/>
                  <a:gd name="T12" fmla="*/ 258 w 290"/>
                  <a:gd name="T13" fmla="*/ 38 h 265"/>
                  <a:gd name="T14" fmla="*/ 275 w 290"/>
                  <a:gd name="T15" fmla="*/ 68 h 265"/>
                  <a:gd name="T16" fmla="*/ 284 w 290"/>
                  <a:gd name="T17" fmla="*/ 102 h 265"/>
                  <a:gd name="T18" fmla="*/ 284 w 290"/>
                  <a:gd name="T19" fmla="*/ 135 h 265"/>
                  <a:gd name="T20" fmla="*/ 279 w 290"/>
                  <a:gd name="T21" fmla="*/ 163 h 265"/>
                  <a:gd name="T22" fmla="*/ 267 w 290"/>
                  <a:gd name="T23" fmla="*/ 188 h 265"/>
                  <a:gd name="T24" fmla="*/ 252 w 290"/>
                  <a:gd name="T25" fmla="*/ 210 h 265"/>
                  <a:gd name="T26" fmla="*/ 233 w 290"/>
                  <a:gd name="T27" fmla="*/ 229 h 265"/>
                  <a:gd name="T28" fmla="*/ 212 w 290"/>
                  <a:gd name="T29" fmla="*/ 245 h 265"/>
                  <a:gd name="T30" fmla="*/ 186 w 290"/>
                  <a:gd name="T31" fmla="*/ 254 h 265"/>
                  <a:gd name="T32" fmla="*/ 159 w 290"/>
                  <a:gd name="T33" fmla="*/ 260 h 265"/>
                  <a:gd name="T34" fmla="*/ 131 w 290"/>
                  <a:gd name="T35" fmla="*/ 260 h 265"/>
                  <a:gd name="T36" fmla="*/ 102 w 290"/>
                  <a:gd name="T37" fmla="*/ 254 h 265"/>
                  <a:gd name="T38" fmla="*/ 77 w 290"/>
                  <a:gd name="T39" fmla="*/ 245 h 265"/>
                  <a:gd name="T40" fmla="*/ 55 w 290"/>
                  <a:gd name="T41" fmla="*/ 229 h 265"/>
                  <a:gd name="T42" fmla="*/ 36 w 290"/>
                  <a:gd name="T43" fmla="*/ 210 h 265"/>
                  <a:gd name="T44" fmla="*/ 21 w 290"/>
                  <a:gd name="T45" fmla="*/ 188 h 265"/>
                  <a:gd name="T46" fmla="*/ 11 w 290"/>
                  <a:gd name="T47" fmla="*/ 163 h 265"/>
                  <a:gd name="T48" fmla="*/ 5 w 290"/>
                  <a:gd name="T49" fmla="*/ 135 h 265"/>
                  <a:gd name="T50" fmla="*/ 5 w 290"/>
                  <a:gd name="T51" fmla="*/ 104 h 265"/>
                  <a:gd name="T52" fmla="*/ 5 w 290"/>
                  <a:gd name="T53" fmla="*/ 87 h 265"/>
                  <a:gd name="T54" fmla="*/ 2 w 290"/>
                  <a:gd name="T55" fmla="*/ 104 h 265"/>
                  <a:gd name="T56" fmla="*/ 0 w 290"/>
                  <a:gd name="T57" fmla="*/ 137 h 265"/>
                  <a:gd name="T58" fmla="*/ 7 w 290"/>
                  <a:gd name="T59" fmla="*/ 165 h 265"/>
                  <a:gd name="T60" fmla="*/ 17 w 290"/>
                  <a:gd name="T61" fmla="*/ 190 h 265"/>
                  <a:gd name="T62" fmla="*/ 34 w 290"/>
                  <a:gd name="T63" fmla="*/ 212 h 265"/>
                  <a:gd name="T64" fmla="*/ 53 w 290"/>
                  <a:gd name="T65" fmla="*/ 233 h 265"/>
                  <a:gd name="T66" fmla="*/ 76 w 290"/>
                  <a:gd name="T67" fmla="*/ 248 h 265"/>
                  <a:gd name="T68" fmla="*/ 102 w 290"/>
                  <a:gd name="T69" fmla="*/ 260 h 265"/>
                  <a:gd name="T70" fmla="*/ 131 w 290"/>
                  <a:gd name="T71" fmla="*/ 265 h 265"/>
                  <a:gd name="T72" fmla="*/ 159 w 290"/>
                  <a:gd name="T73" fmla="*/ 265 h 265"/>
                  <a:gd name="T74" fmla="*/ 188 w 290"/>
                  <a:gd name="T75" fmla="*/ 260 h 265"/>
                  <a:gd name="T76" fmla="*/ 214 w 290"/>
                  <a:gd name="T77" fmla="*/ 248 h 265"/>
                  <a:gd name="T78" fmla="*/ 237 w 290"/>
                  <a:gd name="T79" fmla="*/ 233 h 265"/>
                  <a:gd name="T80" fmla="*/ 256 w 290"/>
                  <a:gd name="T81" fmla="*/ 212 h 265"/>
                  <a:gd name="T82" fmla="*/ 271 w 290"/>
                  <a:gd name="T83" fmla="*/ 190 h 265"/>
                  <a:gd name="T84" fmla="*/ 282 w 290"/>
                  <a:gd name="T85" fmla="*/ 165 h 265"/>
                  <a:gd name="T86" fmla="*/ 288 w 290"/>
                  <a:gd name="T87" fmla="*/ 137 h 26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90"/>
                  <a:gd name="T133" fmla="*/ 0 h 265"/>
                  <a:gd name="T134" fmla="*/ 290 w 290"/>
                  <a:gd name="T135" fmla="*/ 265 h 26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" name="Freeform 703">
                <a:extLst>
                  <a:ext uri="{FF2B5EF4-FFF2-40B4-BE49-F238E27FC236}">
                    <a16:creationId xmlns:a16="http://schemas.microsoft.com/office/drawing/2014/main" id="{3D20F4CE-CA0E-4261-A3A7-2D9DE93992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>
                  <a:gd name="T0" fmla="*/ 284 w 284"/>
                  <a:gd name="T1" fmla="*/ 100 h 262"/>
                  <a:gd name="T2" fmla="*/ 275 w 284"/>
                  <a:gd name="T3" fmla="*/ 66 h 262"/>
                  <a:gd name="T4" fmla="*/ 258 w 284"/>
                  <a:gd name="T5" fmla="*/ 34 h 262"/>
                  <a:gd name="T6" fmla="*/ 233 w 284"/>
                  <a:gd name="T7" fmla="*/ 9 h 262"/>
                  <a:gd name="T8" fmla="*/ 218 w 284"/>
                  <a:gd name="T9" fmla="*/ 0 h 262"/>
                  <a:gd name="T10" fmla="*/ 229 w 284"/>
                  <a:gd name="T11" fmla="*/ 13 h 262"/>
                  <a:gd name="T12" fmla="*/ 254 w 284"/>
                  <a:gd name="T13" fmla="*/ 38 h 262"/>
                  <a:gd name="T14" fmla="*/ 271 w 284"/>
                  <a:gd name="T15" fmla="*/ 66 h 262"/>
                  <a:gd name="T16" fmla="*/ 278 w 284"/>
                  <a:gd name="T17" fmla="*/ 100 h 262"/>
                  <a:gd name="T18" fmla="*/ 280 w 284"/>
                  <a:gd name="T19" fmla="*/ 133 h 262"/>
                  <a:gd name="T20" fmla="*/ 275 w 284"/>
                  <a:gd name="T21" fmla="*/ 159 h 262"/>
                  <a:gd name="T22" fmla="*/ 263 w 284"/>
                  <a:gd name="T23" fmla="*/ 184 h 262"/>
                  <a:gd name="T24" fmla="*/ 248 w 284"/>
                  <a:gd name="T25" fmla="*/ 207 h 262"/>
                  <a:gd name="T26" fmla="*/ 231 w 284"/>
                  <a:gd name="T27" fmla="*/ 226 h 262"/>
                  <a:gd name="T28" fmla="*/ 208 w 284"/>
                  <a:gd name="T29" fmla="*/ 241 h 262"/>
                  <a:gd name="T30" fmla="*/ 184 w 284"/>
                  <a:gd name="T31" fmla="*/ 250 h 262"/>
                  <a:gd name="T32" fmla="*/ 157 w 284"/>
                  <a:gd name="T33" fmla="*/ 256 h 262"/>
                  <a:gd name="T34" fmla="*/ 129 w 284"/>
                  <a:gd name="T35" fmla="*/ 256 h 262"/>
                  <a:gd name="T36" fmla="*/ 102 w 284"/>
                  <a:gd name="T37" fmla="*/ 250 h 262"/>
                  <a:gd name="T38" fmla="*/ 77 w 284"/>
                  <a:gd name="T39" fmla="*/ 241 h 262"/>
                  <a:gd name="T40" fmla="*/ 55 w 284"/>
                  <a:gd name="T41" fmla="*/ 226 h 262"/>
                  <a:gd name="T42" fmla="*/ 36 w 284"/>
                  <a:gd name="T43" fmla="*/ 207 h 262"/>
                  <a:gd name="T44" fmla="*/ 20 w 284"/>
                  <a:gd name="T45" fmla="*/ 184 h 262"/>
                  <a:gd name="T46" fmla="*/ 11 w 284"/>
                  <a:gd name="T47" fmla="*/ 159 h 262"/>
                  <a:gd name="T48" fmla="*/ 5 w 284"/>
                  <a:gd name="T49" fmla="*/ 133 h 262"/>
                  <a:gd name="T50" fmla="*/ 5 w 284"/>
                  <a:gd name="T51" fmla="*/ 102 h 262"/>
                  <a:gd name="T52" fmla="*/ 7 w 284"/>
                  <a:gd name="T53" fmla="*/ 87 h 262"/>
                  <a:gd name="T54" fmla="*/ 2 w 284"/>
                  <a:gd name="T55" fmla="*/ 102 h 262"/>
                  <a:gd name="T56" fmla="*/ 2 w 284"/>
                  <a:gd name="T57" fmla="*/ 135 h 262"/>
                  <a:gd name="T58" fmla="*/ 7 w 284"/>
                  <a:gd name="T59" fmla="*/ 161 h 262"/>
                  <a:gd name="T60" fmla="*/ 17 w 284"/>
                  <a:gd name="T61" fmla="*/ 188 h 262"/>
                  <a:gd name="T62" fmla="*/ 32 w 284"/>
                  <a:gd name="T63" fmla="*/ 210 h 262"/>
                  <a:gd name="T64" fmla="*/ 53 w 284"/>
                  <a:gd name="T65" fmla="*/ 229 h 262"/>
                  <a:gd name="T66" fmla="*/ 75 w 284"/>
                  <a:gd name="T67" fmla="*/ 245 h 262"/>
                  <a:gd name="T68" fmla="*/ 100 w 284"/>
                  <a:gd name="T69" fmla="*/ 256 h 262"/>
                  <a:gd name="T70" fmla="*/ 129 w 284"/>
                  <a:gd name="T71" fmla="*/ 262 h 262"/>
                  <a:gd name="T72" fmla="*/ 157 w 284"/>
                  <a:gd name="T73" fmla="*/ 262 h 262"/>
                  <a:gd name="T74" fmla="*/ 186 w 284"/>
                  <a:gd name="T75" fmla="*/ 256 h 262"/>
                  <a:gd name="T76" fmla="*/ 210 w 284"/>
                  <a:gd name="T77" fmla="*/ 245 h 262"/>
                  <a:gd name="T78" fmla="*/ 233 w 284"/>
                  <a:gd name="T79" fmla="*/ 229 h 262"/>
                  <a:gd name="T80" fmla="*/ 252 w 284"/>
                  <a:gd name="T81" fmla="*/ 210 h 262"/>
                  <a:gd name="T82" fmla="*/ 267 w 284"/>
                  <a:gd name="T83" fmla="*/ 188 h 262"/>
                  <a:gd name="T84" fmla="*/ 278 w 284"/>
                  <a:gd name="T85" fmla="*/ 161 h 262"/>
                  <a:gd name="T86" fmla="*/ 284 w 284"/>
                  <a:gd name="T87" fmla="*/ 135 h 26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84"/>
                  <a:gd name="T133" fmla="*/ 0 h 262"/>
                  <a:gd name="T134" fmla="*/ 284 w 284"/>
                  <a:gd name="T135" fmla="*/ 262 h 26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3" name="Freeform 704">
                <a:extLst>
                  <a:ext uri="{FF2B5EF4-FFF2-40B4-BE49-F238E27FC236}">
                    <a16:creationId xmlns:a16="http://schemas.microsoft.com/office/drawing/2014/main" id="{188AF028-7C43-4E58-A4EE-C7184C09F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>
                  <a:gd name="T0" fmla="*/ 279 w 279"/>
                  <a:gd name="T1" fmla="*/ 100 h 260"/>
                  <a:gd name="T2" fmla="*/ 270 w 279"/>
                  <a:gd name="T3" fmla="*/ 66 h 260"/>
                  <a:gd name="T4" fmla="*/ 253 w 279"/>
                  <a:gd name="T5" fmla="*/ 36 h 260"/>
                  <a:gd name="T6" fmla="*/ 228 w 279"/>
                  <a:gd name="T7" fmla="*/ 11 h 260"/>
                  <a:gd name="T8" fmla="*/ 213 w 279"/>
                  <a:gd name="T9" fmla="*/ 2 h 260"/>
                  <a:gd name="T10" fmla="*/ 224 w 279"/>
                  <a:gd name="T11" fmla="*/ 13 h 260"/>
                  <a:gd name="T12" fmla="*/ 249 w 279"/>
                  <a:gd name="T13" fmla="*/ 38 h 260"/>
                  <a:gd name="T14" fmla="*/ 264 w 279"/>
                  <a:gd name="T15" fmla="*/ 68 h 260"/>
                  <a:gd name="T16" fmla="*/ 274 w 279"/>
                  <a:gd name="T17" fmla="*/ 100 h 260"/>
                  <a:gd name="T18" fmla="*/ 274 w 279"/>
                  <a:gd name="T19" fmla="*/ 133 h 260"/>
                  <a:gd name="T20" fmla="*/ 270 w 279"/>
                  <a:gd name="T21" fmla="*/ 159 h 260"/>
                  <a:gd name="T22" fmla="*/ 258 w 279"/>
                  <a:gd name="T23" fmla="*/ 184 h 260"/>
                  <a:gd name="T24" fmla="*/ 243 w 279"/>
                  <a:gd name="T25" fmla="*/ 205 h 260"/>
                  <a:gd name="T26" fmla="*/ 226 w 279"/>
                  <a:gd name="T27" fmla="*/ 224 h 260"/>
                  <a:gd name="T28" fmla="*/ 203 w 279"/>
                  <a:gd name="T29" fmla="*/ 239 h 260"/>
                  <a:gd name="T30" fmla="*/ 181 w 279"/>
                  <a:gd name="T31" fmla="*/ 248 h 260"/>
                  <a:gd name="T32" fmla="*/ 154 w 279"/>
                  <a:gd name="T33" fmla="*/ 254 h 260"/>
                  <a:gd name="T34" fmla="*/ 126 w 279"/>
                  <a:gd name="T35" fmla="*/ 254 h 260"/>
                  <a:gd name="T36" fmla="*/ 99 w 279"/>
                  <a:gd name="T37" fmla="*/ 248 h 260"/>
                  <a:gd name="T38" fmla="*/ 74 w 279"/>
                  <a:gd name="T39" fmla="*/ 239 h 260"/>
                  <a:gd name="T40" fmla="*/ 54 w 279"/>
                  <a:gd name="T41" fmla="*/ 224 h 260"/>
                  <a:gd name="T42" fmla="*/ 35 w 279"/>
                  <a:gd name="T43" fmla="*/ 205 h 260"/>
                  <a:gd name="T44" fmla="*/ 21 w 279"/>
                  <a:gd name="T45" fmla="*/ 184 h 260"/>
                  <a:gd name="T46" fmla="*/ 10 w 279"/>
                  <a:gd name="T47" fmla="*/ 159 h 260"/>
                  <a:gd name="T48" fmla="*/ 4 w 279"/>
                  <a:gd name="T49" fmla="*/ 133 h 260"/>
                  <a:gd name="T50" fmla="*/ 4 w 279"/>
                  <a:gd name="T51" fmla="*/ 102 h 260"/>
                  <a:gd name="T52" fmla="*/ 6 w 279"/>
                  <a:gd name="T53" fmla="*/ 87 h 260"/>
                  <a:gd name="T54" fmla="*/ 0 w 279"/>
                  <a:gd name="T55" fmla="*/ 102 h 260"/>
                  <a:gd name="T56" fmla="*/ 0 w 279"/>
                  <a:gd name="T57" fmla="*/ 133 h 260"/>
                  <a:gd name="T58" fmla="*/ 6 w 279"/>
                  <a:gd name="T59" fmla="*/ 161 h 260"/>
                  <a:gd name="T60" fmla="*/ 16 w 279"/>
                  <a:gd name="T61" fmla="*/ 186 h 260"/>
                  <a:gd name="T62" fmla="*/ 31 w 279"/>
                  <a:gd name="T63" fmla="*/ 208 h 260"/>
                  <a:gd name="T64" fmla="*/ 50 w 279"/>
                  <a:gd name="T65" fmla="*/ 227 h 260"/>
                  <a:gd name="T66" fmla="*/ 72 w 279"/>
                  <a:gd name="T67" fmla="*/ 243 h 260"/>
                  <a:gd name="T68" fmla="*/ 97 w 279"/>
                  <a:gd name="T69" fmla="*/ 252 h 260"/>
                  <a:gd name="T70" fmla="*/ 126 w 279"/>
                  <a:gd name="T71" fmla="*/ 258 h 260"/>
                  <a:gd name="T72" fmla="*/ 154 w 279"/>
                  <a:gd name="T73" fmla="*/ 258 h 260"/>
                  <a:gd name="T74" fmla="*/ 181 w 279"/>
                  <a:gd name="T75" fmla="*/ 252 h 260"/>
                  <a:gd name="T76" fmla="*/ 207 w 279"/>
                  <a:gd name="T77" fmla="*/ 243 h 260"/>
                  <a:gd name="T78" fmla="*/ 228 w 279"/>
                  <a:gd name="T79" fmla="*/ 227 h 260"/>
                  <a:gd name="T80" fmla="*/ 247 w 279"/>
                  <a:gd name="T81" fmla="*/ 208 h 260"/>
                  <a:gd name="T82" fmla="*/ 262 w 279"/>
                  <a:gd name="T83" fmla="*/ 186 h 260"/>
                  <a:gd name="T84" fmla="*/ 274 w 279"/>
                  <a:gd name="T85" fmla="*/ 161 h 260"/>
                  <a:gd name="T86" fmla="*/ 279 w 279"/>
                  <a:gd name="T87" fmla="*/ 133 h 26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79"/>
                  <a:gd name="T133" fmla="*/ 0 h 260"/>
                  <a:gd name="T134" fmla="*/ 279 w 279"/>
                  <a:gd name="T135" fmla="*/ 260 h 26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" name="Freeform 705">
                <a:extLst>
                  <a:ext uri="{FF2B5EF4-FFF2-40B4-BE49-F238E27FC236}">
                    <a16:creationId xmlns:a16="http://schemas.microsoft.com/office/drawing/2014/main" id="{D0B5FC5E-8841-4503-84B8-D0DF4BB980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>
                  <a:gd name="T0" fmla="*/ 273 w 275"/>
                  <a:gd name="T1" fmla="*/ 98 h 256"/>
                  <a:gd name="T2" fmla="*/ 266 w 275"/>
                  <a:gd name="T3" fmla="*/ 64 h 256"/>
                  <a:gd name="T4" fmla="*/ 249 w 275"/>
                  <a:gd name="T5" fmla="*/ 36 h 256"/>
                  <a:gd name="T6" fmla="*/ 224 w 275"/>
                  <a:gd name="T7" fmla="*/ 11 h 256"/>
                  <a:gd name="T8" fmla="*/ 209 w 275"/>
                  <a:gd name="T9" fmla="*/ 2 h 256"/>
                  <a:gd name="T10" fmla="*/ 220 w 275"/>
                  <a:gd name="T11" fmla="*/ 13 h 256"/>
                  <a:gd name="T12" fmla="*/ 245 w 275"/>
                  <a:gd name="T13" fmla="*/ 38 h 256"/>
                  <a:gd name="T14" fmla="*/ 260 w 275"/>
                  <a:gd name="T15" fmla="*/ 66 h 256"/>
                  <a:gd name="T16" fmla="*/ 270 w 275"/>
                  <a:gd name="T17" fmla="*/ 100 h 256"/>
                  <a:gd name="T18" fmla="*/ 270 w 275"/>
                  <a:gd name="T19" fmla="*/ 131 h 256"/>
                  <a:gd name="T20" fmla="*/ 264 w 275"/>
                  <a:gd name="T21" fmla="*/ 157 h 256"/>
                  <a:gd name="T22" fmla="*/ 255 w 275"/>
                  <a:gd name="T23" fmla="*/ 180 h 256"/>
                  <a:gd name="T24" fmla="*/ 241 w 275"/>
                  <a:gd name="T25" fmla="*/ 203 h 256"/>
                  <a:gd name="T26" fmla="*/ 222 w 275"/>
                  <a:gd name="T27" fmla="*/ 220 h 256"/>
                  <a:gd name="T28" fmla="*/ 201 w 275"/>
                  <a:gd name="T29" fmla="*/ 235 h 256"/>
                  <a:gd name="T30" fmla="*/ 177 w 275"/>
                  <a:gd name="T31" fmla="*/ 244 h 256"/>
                  <a:gd name="T32" fmla="*/ 152 w 275"/>
                  <a:gd name="T33" fmla="*/ 250 h 256"/>
                  <a:gd name="T34" fmla="*/ 124 w 275"/>
                  <a:gd name="T35" fmla="*/ 250 h 256"/>
                  <a:gd name="T36" fmla="*/ 97 w 275"/>
                  <a:gd name="T37" fmla="*/ 244 h 256"/>
                  <a:gd name="T38" fmla="*/ 74 w 275"/>
                  <a:gd name="T39" fmla="*/ 235 h 256"/>
                  <a:gd name="T40" fmla="*/ 53 w 275"/>
                  <a:gd name="T41" fmla="*/ 220 h 256"/>
                  <a:gd name="T42" fmla="*/ 34 w 275"/>
                  <a:gd name="T43" fmla="*/ 203 h 256"/>
                  <a:gd name="T44" fmla="*/ 21 w 275"/>
                  <a:gd name="T45" fmla="*/ 180 h 256"/>
                  <a:gd name="T46" fmla="*/ 10 w 275"/>
                  <a:gd name="T47" fmla="*/ 157 h 256"/>
                  <a:gd name="T48" fmla="*/ 6 w 275"/>
                  <a:gd name="T49" fmla="*/ 131 h 256"/>
                  <a:gd name="T50" fmla="*/ 6 w 275"/>
                  <a:gd name="T51" fmla="*/ 100 h 256"/>
                  <a:gd name="T52" fmla="*/ 8 w 275"/>
                  <a:gd name="T53" fmla="*/ 85 h 256"/>
                  <a:gd name="T54" fmla="*/ 6 w 275"/>
                  <a:gd name="T55" fmla="*/ 85 h 256"/>
                  <a:gd name="T56" fmla="*/ 0 w 275"/>
                  <a:gd name="T57" fmla="*/ 100 h 256"/>
                  <a:gd name="T58" fmla="*/ 0 w 275"/>
                  <a:gd name="T59" fmla="*/ 131 h 256"/>
                  <a:gd name="T60" fmla="*/ 6 w 275"/>
                  <a:gd name="T61" fmla="*/ 157 h 256"/>
                  <a:gd name="T62" fmla="*/ 15 w 275"/>
                  <a:gd name="T63" fmla="*/ 182 h 256"/>
                  <a:gd name="T64" fmla="*/ 31 w 275"/>
                  <a:gd name="T65" fmla="*/ 205 h 256"/>
                  <a:gd name="T66" fmla="*/ 50 w 275"/>
                  <a:gd name="T67" fmla="*/ 224 h 256"/>
                  <a:gd name="T68" fmla="*/ 72 w 275"/>
                  <a:gd name="T69" fmla="*/ 239 h 256"/>
                  <a:gd name="T70" fmla="*/ 97 w 275"/>
                  <a:gd name="T71" fmla="*/ 248 h 256"/>
                  <a:gd name="T72" fmla="*/ 124 w 275"/>
                  <a:gd name="T73" fmla="*/ 254 h 256"/>
                  <a:gd name="T74" fmla="*/ 152 w 275"/>
                  <a:gd name="T75" fmla="*/ 254 h 256"/>
                  <a:gd name="T76" fmla="*/ 179 w 275"/>
                  <a:gd name="T77" fmla="*/ 248 h 256"/>
                  <a:gd name="T78" fmla="*/ 203 w 275"/>
                  <a:gd name="T79" fmla="*/ 239 h 256"/>
                  <a:gd name="T80" fmla="*/ 226 w 275"/>
                  <a:gd name="T81" fmla="*/ 224 h 256"/>
                  <a:gd name="T82" fmla="*/ 243 w 275"/>
                  <a:gd name="T83" fmla="*/ 205 h 256"/>
                  <a:gd name="T84" fmla="*/ 258 w 275"/>
                  <a:gd name="T85" fmla="*/ 182 h 256"/>
                  <a:gd name="T86" fmla="*/ 270 w 275"/>
                  <a:gd name="T87" fmla="*/ 157 h 256"/>
                  <a:gd name="T88" fmla="*/ 275 w 275"/>
                  <a:gd name="T89" fmla="*/ 131 h 25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75"/>
                  <a:gd name="T136" fmla="*/ 0 h 256"/>
                  <a:gd name="T137" fmla="*/ 275 w 275"/>
                  <a:gd name="T138" fmla="*/ 256 h 25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" name="Freeform 706">
                <a:extLst>
                  <a:ext uri="{FF2B5EF4-FFF2-40B4-BE49-F238E27FC236}">
                    <a16:creationId xmlns:a16="http://schemas.microsoft.com/office/drawing/2014/main" id="{E0EE2B95-150B-40BC-93BC-D5595017D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>
                  <a:gd name="T0" fmla="*/ 270 w 271"/>
                  <a:gd name="T1" fmla="*/ 96 h 250"/>
                  <a:gd name="T2" fmla="*/ 260 w 271"/>
                  <a:gd name="T3" fmla="*/ 64 h 250"/>
                  <a:gd name="T4" fmla="*/ 245 w 271"/>
                  <a:gd name="T5" fmla="*/ 34 h 250"/>
                  <a:gd name="T6" fmla="*/ 220 w 271"/>
                  <a:gd name="T7" fmla="*/ 9 h 250"/>
                  <a:gd name="T8" fmla="*/ 205 w 271"/>
                  <a:gd name="T9" fmla="*/ 2 h 250"/>
                  <a:gd name="T10" fmla="*/ 218 w 271"/>
                  <a:gd name="T11" fmla="*/ 13 h 250"/>
                  <a:gd name="T12" fmla="*/ 241 w 271"/>
                  <a:gd name="T13" fmla="*/ 36 h 250"/>
                  <a:gd name="T14" fmla="*/ 256 w 271"/>
                  <a:gd name="T15" fmla="*/ 66 h 250"/>
                  <a:gd name="T16" fmla="*/ 266 w 271"/>
                  <a:gd name="T17" fmla="*/ 98 h 250"/>
                  <a:gd name="T18" fmla="*/ 266 w 271"/>
                  <a:gd name="T19" fmla="*/ 129 h 250"/>
                  <a:gd name="T20" fmla="*/ 260 w 271"/>
                  <a:gd name="T21" fmla="*/ 153 h 250"/>
                  <a:gd name="T22" fmla="*/ 251 w 271"/>
                  <a:gd name="T23" fmla="*/ 178 h 250"/>
                  <a:gd name="T24" fmla="*/ 237 w 271"/>
                  <a:gd name="T25" fmla="*/ 199 h 250"/>
                  <a:gd name="T26" fmla="*/ 218 w 271"/>
                  <a:gd name="T27" fmla="*/ 216 h 250"/>
                  <a:gd name="T28" fmla="*/ 197 w 271"/>
                  <a:gd name="T29" fmla="*/ 231 h 250"/>
                  <a:gd name="T30" fmla="*/ 175 w 271"/>
                  <a:gd name="T31" fmla="*/ 241 h 250"/>
                  <a:gd name="T32" fmla="*/ 148 w 271"/>
                  <a:gd name="T33" fmla="*/ 246 h 250"/>
                  <a:gd name="T34" fmla="*/ 122 w 271"/>
                  <a:gd name="T35" fmla="*/ 246 h 250"/>
                  <a:gd name="T36" fmla="*/ 97 w 271"/>
                  <a:gd name="T37" fmla="*/ 241 h 250"/>
                  <a:gd name="T38" fmla="*/ 72 w 271"/>
                  <a:gd name="T39" fmla="*/ 231 h 250"/>
                  <a:gd name="T40" fmla="*/ 51 w 271"/>
                  <a:gd name="T41" fmla="*/ 216 h 250"/>
                  <a:gd name="T42" fmla="*/ 34 w 271"/>
                  <a:gd name="T43" fmla="*/ 199 h 250"/>
                  <a:gd name="T44" fmla="*/ 21 w 271"/>
                  <a:gd name="T45" fmla="*/ 178 h 250"/>
                  <a:gd name="T46" fmla="*/ 10 w 271"/>
                  <a:gd name="T47" fmla="*/ 153 h 250"/>
                  <a:gd name="T48" fmla="*/ 6 w 271"/>
                  <a:gd name="T49" fmla="*/ 129 h 250"/>
                  <a:gd name="T50" fmla="*/ 6 w 271"/>
                  <a:gd name="T51" fmla="*/ 98 h 250"/>
                  <a:gd name="T52" fmla="*/ 8 w 271"/>
                  <a:gd name="T53" fmla="*/ 83 h 250"/>
                  <a:gd name="T54" fmla="*/ 6 w 271"/>
                  <a:gd name="T55" fmla="*/ 83 h 250"/>
                  <a:gd name="T56" fmla="*/ 0 w 271"/>
                  <a:gd name="T57" fmla="*/ 98 h 250"/>
                  <a:gd name="T58" fmla="*/ 0 w 271"/>
                  <a:gd name="T59" fmla="*/ 129 h 250"/>
                  <a:gd name="T60" fmla="*/ 6 w 271"/>
                  <a:gd name="T61" fmla="*/ 155 h 250"/>
                  <a:gd name="T62" fmla="*/ 17 w 271"/>
                  <a:gd name="T63" fmla="*/ 180 h 250"/>
                  <a:gd name="T64" fmla="*/ 31 w 271"/>
                  <a:gd name="T65" fmla="*/ 201 h 250"/>
                  <a:gd name="T66" fmla="*/ 50 w 271"/>
                  <a:gd name="T67" fmla="*/ 220 h 250"/>
                  <a:gd name="T68" fmla="*/ 70 w 271"/>
                  <a:gd name="T69" fmla="*/ 235 h 250"/>
                  <a:gd name="T70" fmla="*/ 95 w 271"/>
                  <a:gd name="T71" fmla="*/ 244 h 250"/>
                  <a:gd name="T72" fmla="*/ 122 w 271"/>
                  <a:gd name="T73" fmla="*/ 250 h 250"/>
                  <a:gd name="T74" fmla="*/ 150 w 271"/>
                  <a:gd name="T75" fmla="*/ 250 h 250"/>
                  <a:gd name="T76" fmla="*/ 177 w 271"/>
                  <a:gd name="T77" fmla="*/ 244 h 250"/>
                  <a:gd name="T78" fmla="*/ 199 w 271"/>
                  <a:gd name="T79" fmla="*/ 235 h 250"/>
                  <a:gd name="T80" fmla="*/ 222 w 271"/>
                  <a:gd name="T81" fmla="*/ 220 h 250"/>
                  <a:gd name="T82" fmla="*/ 239 w 271"/>
                  <a:gd name="T83" fmla="*/ 201 h 250"/>
                  <a:gd name="T84" fmla="*/ 254 w 271"/>
                  <a:gd name="T85" fmla="*/ 180 h 250"/>
                  <a:gd name="T86" fmla="*/ 266 w 271"/>
                  <a:gd name="T87" fmla="*/ 155 h 250"/>
                  <a:gd name="T88" fmla="*/ 270 w 271"/>
                  <a:gd name="T89" fmla="*/ 129 h 2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71"/>
                  <a:gd name="T136" fmla="*/ 0 h 250"/>
                  <a:gd name="T137" fmla="*/ 271 w 271"/>
                  <a:gd name="T138" fmla="*/ 250 h 25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6" name="Freeform 707">
                <a:extLst>
                  <a:ext uri="{FF2B5EF4-FFF2-40B4-BE49-F238E27FC236}">
                    <a16:creationId xmlns:a16="http://schemas.microsoft.com/office/drawing/2014/main" id="{86B2A4A9-283F-4A09-8D5A-6FD949BF5D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>
                  <a:gd name="T0" fmla="*/ 266 w 268"/>
                  <a:gd name="T1" fmla="*/ 96 h 246"/>
                  <a:gd name="T2" fmla="*/ 256 w 268"/>
                  <a:gd name="T3" fmla="*/ 62 h 246"/>
                  <a:gd name="T4" fmla="*/ 241 w 268"/>
                  <a:gd name="T5" fmla="*/ 34 h 246"/>
                  <a:gd name="T6" fmla="*/ 216 w 268"/>
                  <a:gd name="T7" fmla="*/ 9 h 246"/>
                  <a:gd name="T8" fmla="*/ 203 w 268"/>
                  <a:gd name="T9" fmla="*/ 1 h 246"/>
                  <a:gd name="T10" fmla="*/ 201 w 268"/>
                  <a:gd name="T11" fmla="*/ 3 h 246"/>
                  <a:gd name="T12" fmla="*/ 214 w 268"/>
                  <a:gd name="T13" fmla="*/ 13 h 246"/>
                  <a:gd name="T14" fmla="*/ 235 w 268"/>
                  <a:gd name="T15" fmla="*/ 36 h 246"/>
                  <a:gd name="T16" fmla="*/ 252 w 268"/>
                  <a:gd name="T17" fmla="*/ 64 h 246"/>
                  <a:gd name="T18" fmla="*/ 262 w 268"/>
                  <a:gd name="T19" fmla="*/ 96 h 246"/>
                  <a:gd name="T20" fmla="*/ 262 w 268"/>
                  <a:gd name="T21" fmla="*/ 127 h 246"/>
                  <a:gd name="T22" fmla="*/ 256 w 268"/>
                  <a:gd name="T23" fmla="*/ 151 h 246"/>
                  <a:gd name="T24" fmla="*/ 247 w 268"/>
                  <a:gd name="T25" fmla="*/ 174 h 246"/>
                  <a:gd name="T26" fmla="*/ 233 w 268"/>
                  <a:gd name="T27" fmla="*/ 195 h 246"/>
                  <a:gd name="T28" fmla="*/ 214 w 268"/>
                  <a:gd name="T29" fmla="*/ 212 h 246"/>
                  <a:gd name="T30" fmla="*/ 195 w 268"/>
                  <a:gd name="T31" fmla="*/ 225 h 246"/>
                  <a:gd name="T32" fmla="*/ 173 w 268"/>
                  <a:gd name="T33" fmla="*/ 237 h 246"/>
                  <a:gd name="T34" fmla="*/ 146 w 268"/>
                  <a:gd name="T35" fmla="*/ 240 h 246"/>
                  <a:gd name="T36" fmla="*/ 120 w 268"/>
                  <a:gd name="T37" fmla="*/ 240 h 246"/>
                  <a:gd name="T38" fmla="*/ 95 w 268"/>
                  <a:gd name="T39" fmla="*/ 237 h 246"/>
                  <a:gd name="T40" fmla="*/ 72 w 268"/>
                  <a:gd name="T41" fmla="*/ 225 h 246"/>
                  <a:gd name="T42" fmla="*/ 51 w 268"/>
                  <a:gd name="T43" fmla="*/ 212 h 246"/>
                  <a:gd name="T44" fmla="*/ 34 w 268"/>
                  <a:gd name="T45" fmla="*/ 195 h 246"/>
                  <a:gd name="T46" fmla="*/ 21 w 268"/>
                  <a:gd name="T47" fmla="*/ 174 h 246"/>
                  <a:gd name="T48" fmla="*/ 11 w 268"/>
                  <a:gd name="T49" fmla="*/ 151 h 246"/>
                  <a:gd name="T50" fmla="*/ 6 w 268"/>
                  <a:gd name="T51" fmla="*/ 127 h 246"/>
                  <a:gd name="T52" fmla="*/ 6 w 268"/>
                  <a:gd name="T53" fmla="*/ 96 h 246"/>
                  <a:gd name="T54" fmla="*/ 8 w 268"/>
                  <a:gd name="T55" fmla="*/ 81 h 246"/>
                  <a:gd name="T56" fmla="*/ 2 w 268"/>
                  <a:gd name="T57" fmla="*/ 96 h 246"/>
                  <a:gd name="T58" fmla="*/ 2 w 268"/>
                  <a:gd name="T59" fmla="*/ 127 h 246"/>
                  <a:gd name="T60" fmla="*/ 6 w 268"/>
                  <a:gd name="T61" fmla="*/ 153 h 246"/>
                  <a:gd name="T62" fmla="*/ 17 w 268"/>
                  <a:gd name="T63" fmla="*/ 176 h 246"/>
                  <a:gd name="T64" fmla="*/ 30 w 268"/>
                  <a:gd name="T65" fmla="*/ 199 h 246"/>
                  <a:gd name="T66" fmla="*/ 49 w 268"/>
                  <a:gd name="T67" fmla="*/ 216 h 246"/>
                  <a:gd name="T68" fmla="*/ 70 w 268"/>
                  <a:gd name="T69" fmla="*/ 231 h 246"/>
                  <a:gd name="T70" fmla="*/ 93 w 268"/>
                  <a:gd name="T71" fmla="*/ 240 h 246"/>
                  <a:gd name="T72" fmla="*/ 120 w 268"/>
                  <a:gd name="T73" fmla="*/ 246 h 246"/>
                  <a:gd name="T74" fmla="*/ 148 w 268"/>
                  <a:gd name="T75" fmla="*/ 246 h 246"/>
                  <a:gd name="T76" fmla="*/ 173 w 268"/>
                  <a:gd name="T77" fmla="*/ 240 h 246"/>
                  <a:gd name="T78" fmla="*/ 197 w 268"/>
                  <a:gd name="T79" fmla="*/ 231 h 246"/>
                  <a:gd name="T80" fmla="*/ 218 w 268"/>
                  <a:gd name="T81" fmla="*/ 216 h 246"/>
                  <a:gd name="T82" fmla="*/ 237 w 268"/>
                  <a:gd name="T83" fmla="*/ 199 h 246"/>
                  <a:gd name="T84" fmla="*/ 251 w 268"/>
                  <a:gd name="T85" fmla="*/ 176 h 246"/>
                  <a:gd name="T86" fmla="*/ 260 w 268"/>
                  <a:gd name="T87" fmla="*/ 153 h 246"/>
                  <a:gd name="T88" fmla="*/ 266 w 268"/>
                  <a:gd name="T89" fmla="*/ 127 h 2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68"/>
                  <a:gd name="T136" fmla="*/ 0 h 246"/>
                  <a:gd name="T137" fmla="*/ 268 w 268"/>
                  <a:gd name="T138" fmla="*/ 246 h 24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" name="Freeform 708">
                <a:extLst>
                  <a:ext uri="{FF2B5EF4-FFF2-40B4-BE49-F238E27FC236}">
                    <a16:creationId xmlns:a16="http://schemas.microsoft.com/office/drawing/2014/main" id="{517DF640-BA80-4BE8-9478-386DB25B73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>
                  <a:gd name="T0" fmla="*/ 262 w 262"/>
                  <a:gd name="T1" fmla="*/ 95 h 243"/>
                  <a:gd name="T2" fmla="*/ 252 w 262"/>
                  <a:gd name="T3" fmla="*/ 63 h 243"/>
                  <a:gd name="T4" fmla="*/ 237 w 262"/>
                  <a:gd name="T5" fmla="*/ 33 h 243"/>
                  <a:gd name="T6" fmla="*/ 214 w 262"/>
                  <a:gd name="T7" fmla="*/ 10 h 243"/>
                  <a:gd name="T8" fmla="*/ 199 w 262"/>
                  <a:gd name="T9" fmla="*/ 0 h 243"/>
                  <a:gd name="T10" fmla="*/ 197 w 262"/>
                  <a:gd name="T11" fmla="*/ 2 h 243"/>
                  <a:gd name="T12" fmla="*/ 211 w 262"/>
                  <a:gd name="T13" fmla="*/ 14 h 243"/>
                  <a:gd name="T14" fmla="*/ 231 w 262"/>
                  <a:gd name="T15" fmla="*/ 37 h 243"/>
                  <a:gd name="T16" fmla="*/ 249 w 262"/>
                  <a:gd name="T17" fmla="*/ 63 h 243"/>
                  <a:gd name="T18" fmla="*/ 256 w 262"/>
                  <a:gd name="T19" fmla="*/ 95 h 243"/>
                  <a:gd name="T20" fmla="*/ 258 w 262"/>
                  <a:gd name="T21" fmla="*/ 126 h 243"/>
                  <a:gd name="T22" fmla="*/ 252 w 262"/>
                  <a:gd name="T23" fmla="*/ 150 h 243"/>
                  <a:gd name="T24" fmla="*/ 243 w 262"/>
                  <a:gd name="T25" fmla="*/ 173 h 243"/>
                  <a:gd name="T26" fmla="*/ 230 w 262"/>
                  <a:gd name="T27" fmla="*/ 192 h 243"/>
                  <a:gd name="T28" fmla="*/ 212 w 262"/>
                  <a:gd name="T29" fmla="*/ 209 h 243"/>
                  <a:gd name="T30" fmla="*/ 192 w 262"/>
                  <a:gd name="T31" fmla="*/ 222 h 243"/>
                  <a:gd name="T32" fmla="*/ 169 w 262"/>
                  <a:gd name="T33" fmla="*/ 232 h 243"/>
                  <a:gd name="T34" fmla="*/ 144 w 262"/>
                  <a:gd name="T35" fmla="*/ 238 h 243"/>
                  <a:gd name="T36" fmla="*/ 120 w 262"/>
                  <a:gd name="T37" fmla="*/ 238 h 243"/>
                  <a:gd name="T38" fmla="*/ 95 w 262"/>
                  <a:gd name="T39" fmla="*/ 232 h 243"/>
                  <a:gd name="T40" fmla="*/ 72 w 262"/>
                  <a:gd name="T41" fmla="*/ 222 h 243"/>
                  <a:gd name="T42" fmla="*/ 51 w 262"/>
                  <a:gd name="T43" fmla="*/ 209 h 243"/>
                  <a:gd name="T44" fmla="*/ 34 w 262"/>
                  <a:gd name="T45" fmla="*/ 192 h 243"/>
                  <a:gd name="T46" fmla="*/ 21 w 262"/>
                  <a:gd name="T47" fmla="*/ 173 h 243"/>
                  <a:gd name="T48" fmla="*/ 11 w 262"/>
                  <a:gd name="T49" fmla="*/ 150 h 243"/>
                  <a:gd name="T50" fmla="*/ 6 w 262"/>
                  <a:gd name="T51" fmla="*/ 126 h 243"/>
                  <a:gd name="T52" fmla="*/ 6 w 262"/>
                  <a:gd name="T53" fmla="*/ 95 h 243"/>
                  <a:gd name="T54" fmla="*/ 8 w 262"/>
                  <a:gd name="T55" fmla="*/ 80 h 243"/>
                  <a:gd name="T56" fmla="*/ 2 w 262"/>
                  <a:gd name="T57" fmla="*/ 95 h 243"/>
                  <a:gd name="T58" fmla="*/ 2 w 262"/>
                  <a:gd name="T59" fmla="*/ 126 h 243"/>
                  <a:gd name="T60" fmla="*/ 6 w 262"/>
                  <a:gd name="T61" fmla="*/ 150 h 243"/>
                  <a:gd name="T62" fmla="*/ 17 w 262"/>
                  <a:gd name="T63" fmla="*/ 175 h 243"/>
                  <a:gd name="T64" fmla="*/ 30 w 262"/>
                  <a:gd name="T65" fmla="*/ 196 h 243"/>
                  <a:gd name="T66" fmla="*/ 47 w 262"/>
                  <a:gd name="T67" fmla="*/ 213 h 243"/>
                  <a:gd name="T68" fmla="*/ 68 w 262"/>
                  <a:gd name="T69" fmla="*/ 228 h 243"/>
                  <a:gd name="T70" fmla="*/ 93 w 262"/>
                  <a:gd name="T71" fmla="*/ 238 h 243"/>
                  <a:gd name="T72" fmla="*/ 118 w 262"/>
                  <a:gd name="T73" fmla="*/ 243 h 243"/>
                  <a:gd name="T74" fmla="*/ 144 w 262"/>
                  <a:gd name="T75" fmla="*/ 243 h 243"/>
                  <a:gd name="T76" fmla="*/ 171 w 262"/>
                  <a:gd name="T77" fmla="*/ 238 h 243"/>
                  <a:gd name="T78" fmla="*/ 193 w 262"/>
                  <a:gd name="T79" fmla="*/ 228 h 243"/>
                  <a:gd name="T80" fmla="*/ 214 w 262"/>
                  <a:gd name="T81" fmla="*/ 213 h 243"/>
                  <a:gd name="T82" fmla="*/ 233 w 262"/>
                  <a:gd name="T83" fmla="*/ 196 h 243"/>
                  <a:gd name="T84" fmla="*/ 247 w 262"/>
                  <a:gd name="T85" fmla="*/ 175 h 243"/>
                  <a:gd name="T86" fmla="*/ 256 w 262"/>
                  <a:gd name="T87" fmla="*/ 150 h 243"/>
                  <a:gd name="T88" fmla="*/ 262 w 262"/>
                  <a:gd name="T89" fmla="*/ 126 h 24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62"/>
                  <a:gd name="T136" fmla="*/ 0 h 243"/>
                  <a:gd name="T137" fmla="*/ 262 w 262"/>
                  <a:gd name="T138" fmla="*/ 243 h 24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" name="Freeform 709">
                <a:extLst>
                  <a:ext uri="{FF2B5EF4-FFF2-40B4-BE49-F238E27FC236}">
                    <a16:creationId xmlns:a16="http://schemas.microsoft.com/office/drawing/2014/main" id="{364595FA-0256-4112-8AE6-41F442BB54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>
                  <a:gd name="T0" fmla="*/ 256 w 256"/>
                  <a:gd name="T1" fmla="*/ 93 h 239"/>
                  <a:gd name="T2" fmla="*/ 246 w 256"/>
                  <a:gd name="T3" fmla="*/ 61 h 239"/>
                  <a:gd name="T4" fmla="*/ 229 w 256"/>
                  <a:gd name="T5" fmla="*/ 33 h 239"/>
                  <a:gd name="T6" fmla="*/ 208 w 256"/>
                  <a:gd name="T7" fmla="*/ 10 h 239"/>
                  <a:gd name="T8" fmla="*/ 193 w 256"/>
                  <a:gd name="T9" fmla="*/ 2 h 239"/>
                  <a:gd name="T10" fmla="*/ 205 w 256"/>
                  <a:gd name="T11" fmla="*/ 12 h 239"/>
                  <a:gd name="T12" fmla="*/ 226 w 256"/>
                  <a:gd name="T13" fmla="*/ 35 h 239"/>
                  <a:gd name="T14" fmla="*/ 243 w 256"/>
                  <a:gd name="T15" fmla="*/ 63 h 239"/>
                  <a:gd name="T16" fmla="*/ 250 w 256"/>
                  <a:gd name="T17" fmla="*/ 93 h 239"/>
                  <a:gd name="T18" fmla="*/ 250 w 256"/>
                  <a:gd name="T19" fmla="*/ 124 h 239"/>
                  <a:gd name="T20" fmla="*/ 246 w 256"/>
                  <a:gd name="T21" fmla="*/ 146 h 239"/>
                  <a:gd name="T22" fmla="*/ 237 w 256"/>
                  <a:gd name="T23" fmla="*/ 169 h 239"/>
                  <a:gd name="T24" fmla="*/ 224 w 256"/>
                  <a:gd name="T25" fmla="*/ 188 h 239"/>
                  <a:gd name="T26" fmla="*/ 207 w 256"/>
                  <a:gd name="T27" fmla="*/ 205 h 239"/>
                  <a:gd name="T28" fmla="*/ 188 w 256"/>
                  <a:gd name="T29" fmla="*/ 218 h 239"/>
                  <a:gd name="T30" fmla="*/ 165 w 256"/>
                  <a:gd name="T31" fmla="*/ 228 h 239"/>
                  <a:gd name="T32" fmla="*/ 140 w 256"/>
                  <a:gd name="T33" fmla="*/ 234 h 239"/>
                  <a:gd name="T34" fmla="*/ 116 w 256"/>
                  <a:gd name="T35" fmla="*/ 234 h 239"/>
                  <a:gd name="T36" fmla="*/ 91 w 256"/>
                  <a:gd name="T37" fmla="*/ 228 h 239"/>
                  <a:gd name="T38" fmla="*/ 68 w 256"/>
                  <a:gd name="T39" fmla="*/ 218 h 239"/>
                  <a:gd name="T40" fmla="*/ 49 w 256"/>
                  <a:gd name="T41" fmla="*/ 205 h 239"/>
                  <a:gd name="T42" fmla="*/ 32 w 256"/>
                  <a:gd name="T43" fmla="*/ 188 h 239"/>
                  <a:gd name="T44" fmla="*/ 19 w 256"/>
                  <a:gd name="T45" fmla="*/ 169 h 239"/>
                  <a:gd name="T46" fmla="*/ 9 w 256"/>
                  <a:gd name="T47" fmla="*/ 146 h 239"/>
                  <a:gd name="T48" fmla="*/ 4 w 256"/>
                  <a:gd name="T49" fmla="*/ 124 h 239"/>
                  <a:gd name="T50" fmla="*/ 5 w 256"/>
                  <a:gd name="T51" fmla="*/ 93 h 239"/>
                  <a:gd name="T52" fmla="*/ 5 w 256"/>
                  <a:gd name="T53" fmla="*/ 78 h 239"/>
                  <a:gd name="T54" fmla="*/ 0 w 256"/>
                  <a:gd name="T55" fmla="*/ 93 h 239"/>
                  <a:gd name="T56" fmla="*/ 0 w 256"/>
                  <a:gd name="T57" fmla="*/ 124 h 239"/>
                  <a:gd name="T58" fmla="*/ 5 w 256"/>
                  <a:gd name="T59" fmla="*/ 148 h 239"/>
                  <a:gd name="T60" fmla="*/ 15 w 256"/>
                  <a:gd name="T61" fmla="*/ 171 h 239"/>
                  <a:gd name="T62" fmla="*/ 28 w 256"/>
                  <a:gd name="T63" fmla="*/ 192 h 239"/>
                  <a:gd name="T64" fmla="*/ 45 w 256"/>
                  <a:gd name="T65" fmla="*/ 209 h 239"/>
                  <a:gd name="T66" fmla="*/ 66 w 256"/>
                  <a:gd name="T67" fmla="*/ 222 h 239"/>
                  <a:gd name="T68" fmla="*/ 89 w 256"/>
                  <a:gd name="T69" fmla="*/ 234 h 239"/>
                  <a:gd name="T70" fmla="*/ 114 w 256"/>
                  <a:gd name="T71" fmla="*/ 237 h 239"/>
                  <a:gd name="T72" fmla="*/ 140 w 256"/>
                  <a:gd name="T73" fmla="*/ 237 h 239"/>
                  <a:gd name="T74" fmla="*/ 167 w 256"/>
                  <a:gd name="T75" fmla="*/ 234 h 239"/>
                  <a:gd name="T76" fmla="*/ 189 w 256"/>
                  <a:gd name="T77" fmla="*/ 222 h 239"/>
                  <a:gd name="T78" fmla="*/ 208 w 256"/>
                  <a:gd name="T79" fmla="*/ 209 h 239"/>
                  <a:gd name="T80" fmla="*/ 227 w 256"/>
                  <a:gd name="T81" fmla="*/ 192 h 239"/>
                  <a:gd name="T82" fmla="*/ 241 w 256"/>
                  <a:gd name="T83" fmla="*/ 171 h 239"/>
                  <a:gd name="T84" fmla="*/ 250 w 256"/>
                  <a:gd name="T85" fmla="*/ 148 h 239"/>
                  <a:gd name="T86" fmla="*/ 256 w 256"/>
                  <a:gd name="T87" fmla="*/ 124 h 2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56"/>
                  <a:gd name="T133" fmla="*/ 0 h 239"/>
                  <a:gd name="T134" fmla="*/ 256 w 256"/>
                  <a:gd name="T135" fmla="*/ 239 h 23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" name="Freeform 710">
                <a:extLst>
                  <a:ext uri="{FF2B5EF4-FFF2-40B4-BE49-F238E27FC236}">
                    <a16:creationId xmlns:a16="http://schemas.microsoft.com/office/drawing/2014/main" id="{E4D537A9-9D78-4651-9459-DB1CEE58D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>
                  <a:gd name="T0" fmla="*/ 250 w 252"/>
                  <a:gd name="T1" fmla="*/ 91 h 234"/>
                  <a:gd name="T2" fmla="*/ 243 w 252"/>
                  <a:gd name="T3" fmla="*/ 59 h 234"/>
                  <a:gd name="T4" fmla="*/ 225 w 252"/>
                  <a:gd name="T5" fmla="*/ 33 h 234"/>
                  <a:gd name="T6" fmla="*/ 205 w 252"/>
                  <a:gd name="T7" fmla="*/ 10 h 234"/>
                  <a:gd name="T8" fmla="*/ 189 w 252"/>
                  <a:gd name="T9" fmla="*/ 2 h 234"/>
                  <a:gd name="T10" fmla="*/ 201 w 252"/>
                  <a:gd name="T11" fmla="*/ 12 h 234"/>
                  <a:gd name="T12" fmla="*/ 222 w 252"/>
                  <a:gd name="T13" fmla="*/ 34 h 234"/>
                  <a:gd name="T14" fmla="*/ 239 w 252"/>
                  <a:gd name="T15" fmla="*/ 61 h 234"/>
                  <a:gd name="T16" fmla="*/ 246 w 252"/>
                  <a:gd name="T17" fmla="*/ 91 h 234"/>
                  <a:gd name="T18" fmla="*/ 246 w 252"/>
                  <a:gd name="T19" fmla="*/ 120 h 234"/>
                  <a:gd name="T20" fmla="*/ 243 w 252"/>
                  <a:gd name="T21" fmla="*/ 144 h 234"/>
                  <a:gd name="T22" fmla="*/ 233 w 252"/>
                  <a:gd name="T23" fmla="*/ 165 h 234"/>
                  <a:gd name="T24" fmla="*/ 220 w 252"/>
                  <a:gd name="T25" fmla="*/ 186 h 234"/>
                  <a:gd name="T26" fmla="*/ 203 w 252"/>
                  <a:gd name="T27" fmla="*/ 201 h 234"/>
                  <a:gd name="T28" fmla="*/ 184 w 252"/>
                  <a:gd name="T29" fmla="*/ 215 h 234"/>
                  <a:gd name="T30" fmla="*/ 161 w 252"/>
                  <a:gd name="T31" fmla="*/ 224 h 234"/>
                  <a:gd name="T32" fmla="*/ 138 w 252"/>
                  <a:gd name="T33" fmla="*/ 230 h 234"/>
                  <a:gd name="T34" fmla="*/ 114 w 252"/>
                  <a:gd name="T35" fmla="*/ 230 h 234"/>
                  <a:gd name="T36" fmla="*/ 89 w 252"/>
                  <a:gd name="T37" fmla="*/ 224 h 234"/>
                  <a:gd name="T38" fmla="*/ 68 w 252"/>
                  <a:gd name="T39" fmla="*/ 215 h 234"/>
                  <a:gd name="T40" fmla="*/ 49 w 252"/>
                  <a:gd name="T41" fmla="*/ 201 h 234"/>
                  <a:gd name="T42" fmla="*/ 32 w 252"/>
                  <a:gd name="T43" fmla="*/ 186 h 234"/>
                  <a:gd name="T44" fmla="*/ 19 w 252"/>
                  <a:gd name="T45" fmla="*/ 165 h 234"/>
                  <a:gd name="T46" fmla="*/ 9 w 252"/>
                  <a:gd name="T47" fmla="*/ 144 h 234"/>
                  <a:gd name="T48" fmla="*/ 5 w 252"/>
                  <a:gd name="T49" fmla="*/ 120 h 234"/>
                  <a:gd name="T50" fmla="*/ 5 w 252"/>
                  <a:gd name="T51" fmla="*/ 91 h 234"/>
                  <a:gd name="T52" fmla="*/ 5 w 252"/>
                  <a:gd name="T53" fmla="*/ 74 h 234"/>
                  <a:gd name="T54" fmla="*/ 0 w 252"/>
                  <a:gd name="T55" fmla="*/ 91 h 234"/>
                  <a:gd name="T56" fmla="*/ 0 w 252"/>
                  <a:gd name="T57" fmla="*/ 122 h 234"/>
                  <a:gd name="T58" fmla="*/ 5 w 252"/>
                  <a:gd name="T59" fmla="*/ 146 h 234"/>
                  <a:gd name="T60" fmla="*/ 15 w 252"/>
                  <a:gd name="T61" fmla="*/ 169 h 234"/>
                  <a:gd name="T62" fmla="*/ 28 w 252"/>
                  <a:gd name="T63" fmla="*/ 188 h 234"/>
                  <a:gd name="T64" fmla="*/ 45 w 252"/>
                  <a:gd name="T65" fmla="*/ 205 h 234"/>
                  <a:gd name="T66" fmla="*/ 66 w 252"/>
                  <a:gd name="T67" fmla="*/ 218 h 234"/>
                  <a:gd name="T68" fmla="*/ 89 w 252"/>
                  <a:gd name="T69" fmla="*/ 228 h 234"/>
                  <a:gd name="T70" fmla="*/ 114 w 252"/>
                  <a:gd name="T71" fmla="*/ 234 h 234"/>
                  <a:gd name="T72" fmla="*/ 138 w 252"/>
                  <a:gd name="T73" fmla="*/ 234 h 234"/>
                  <a:gd name="T74" fmla="*/ 163 w 252"/>
                  <a:gd name="T75" fmla="*/ 228 h 234"/>
                  <a:gd name="T76" fmla="*/ 186 w 252"/>
                  <a:gd name="T77" fmla="*/ 218 h 234"/>
                  <a:gd name="T78" fmla="*/ 206 w 252"/>
                  <a:gd name="T79" fmla="*/ 205 h 234"/>
                  <a:gd name="T80" fmla="*/ 224 w 252"/>
                  <a:gd name="T81" fmla="*/ 188 h 234"/>
                  <a:gd name="T82" fmla="*/ 237 w 252"/>
                  <a:gd name="T83" fmla="*/ 169 h 234"/>
                  <a:gd name="T84" fmla="*/ 246 w 252"/>
                  <a:gd name="T85" fmla="*/ 146 h 234"/>
                  <a:gd name="T86" fmla="*/ 252 w 252"/>
                  <a:gd name="T87" fmla="*/ 122 h 23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52"/>
                  <a:gd name="T133" fmla="*/ 0 h 234"/>
                  <a:gd name="T134" fmla="*/ 252 w 252"/>
                  <a:gd name="T135" fmla="*/ 234 h 23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" name="Freeform 711">
                <a:extLst>
                  <a:ext uri="{FF2B5EF4-FFF2-40B4-BE49-F238E27FC236}">
                    <a16:creationId xmlns:a16="http://schemas.microsoft.com/office/drawing/2014/main" id="{C63560CE-9164-43C1-8A94-4C4EDCEC27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>
                  <a:gd name="T0" fmla="*/ 246 w 248"/>
                  <a:gd name="T1" fmla="*/ 89 h 230"/>
                  <a:gd name="T2" fmla="*/ 239 w 248"/>
                  <a:gd name="T3" fmla="*/ 59 h 230"/>
                  <a:gd name="T4" fmla="*/ 222 w 248"/>
                  <a:gd name="T5" fmla="*/ 31 h 230"/>
                  <a:gd name="T6" fmla="*/ 201 w 248"/>
                  <a:gd name="T7" fmla="*/ 8 h 230"/>
                  <a:gd name="T8" fmla="*/ 185 w 248"/>
                  <a:gd name="T9" fmla="*/ 2 h 230"/>
                  <a:gd name="T10" fmla="*/ 197 w 248"/>
                  <a:gd name="T11" fmla="*/ 12 h 230"/>
                  <a:gd name="T12" fmla="*/ 218 w 248"/>
                  <a:gd name="T13" fmla="*/ 32 h 230"/>
                  <a:gd name="T14" fmla="*/ 233 w 248"/>
                  <a:gd name="T15" fmla="*/ 59 h 230"/>
                  <a:gd name="T16" fmla="*/ 242 w 248"/>
                  <a:gd name="T17" fmla="*/ 89 h 230"/>
                  <a:gd name="T18" fmla="*/ 242 w 248"/>
                  <a:gd name="T19" fmla="*/ 118 h 230"/>
                  <a:gd name="T20" fmla="*/ 237 w 248"/>
                  <a:gd name="T21" fmla="*/ 142 h 230"/>
                  <a:gd name="T22" fmla="*/ 229 w 248"/>
                  <a:gd name="T23" fmla="*/ 163 h 230"/>
                  <a:gd name="T24" fmla="*/ 216 w 248"/>
                  <a:gd name="T25" fmla="*/ 182 h 230"/>
                  <a:gd name="T26" fmla="*/ 199 w 248"/>
                  <a:gd name="T27" fmla="*/ 197 h 230"/>
                  <a:gd name="T28" fmla="*/ 180 w 248"/>
                  <a:gd name="T29" fmla="*/ 211 h 230"/>
                  <a:gd name="T30" fmla="*/ 159 w 248"/>
                  <a:gd name="T31" fmla="*/ 220 h 230"/>
                  <a:gd name="T32" fmla="*/ 136 w 248"/>
                  <a:gd name="T33" fmla="*/ 226 h 230"/>
                  <a:gd name="T34" fmla="*/ 112 w 248"/>
                  <a:gd name="T35" fmla="*/ 226 h 230"/>
                  <a:gd name="T36" fmla="*/ 89 w 248"/>
                  <a:gd name="T37" fmla="*/ 220 h 230"/>
                  <a:gd name="T38" fmla="*/ 66 w 248"/>
                  <a:gd name="T39" fmla="*/ 211 h 230"/>
                  <a:gd name="T40" fmla="*/ 47 w 248"/>
                  <a:gd name="T41" fmla="*/ 197 h 230"/>
                  <a:gd name="T42" fmla="*/ 32 w 248"/>
                  <a:gd name="T43" fmla="*/ 182 h 230"/>
                  <a:gd name="T44" fmla="*/ 19 w 248"/>
                  <a:gd name="T45" fmla="*/ 163 h 230"/>
                  <a:gd name="T46" fmla="*/ 9 w 248"/>
                  <a:gd name="T47" fmla="*/ 142 h 230"/>
                  <a:gd name="T48" fmla="*/ 5 w 248"/>
                  <a:gd name="T49" fmla="*/ 118 h 230"/>
                  <a:gd name="T50" fmla="*/ 5 w 248"/>
                  <a:gd name="T51" fmla="*/ 89 h 230"/>
                  <a:gd name="T52" fmla="*/ 7 w 248"/>
                  <a:gd name="T53" fmla="*/ 72 h 230"/>
                  <a:gd name="T54" fmla="*/ 1 w 248"/>
                  <a:gd name="T55" fmla="*/ 89 h 230"/>
                  <a:gd name="T56" fmla="*/ 0 w 248"/>
                  <a:gd name="T57" fmla="*/ 120 h 230"/>
                  <a:gd name="T58" fmla="*/ 5 w 248"/>
                  <a:gd name="T59" fmla="*/ 142 h 230"/>
                  <a:gd name="T60" fmla="*/ 15 w 248"/>
                  <a:gd name="T61" fmla="*/ 165 h 230"/>
                  <a:gd name="T62" fmla="*/ 28 w 248"/>
                  <a:gd name="T63" fmla="*/ 184 h 230"/>
                  <a:gd name="T64" fmla="*/ 45 w 248"/>
                  <a:gd name="T65" fmla="*/ 201 h 230"/>
                  <a:gd name="T66" fmla="*/ 64 w 248"/>
                  <a:gd name="T67" fmla="*/ 214 h 230"/>
                  <a:gd name="T68" fmla="*/ 87 w 248"/>
                  <a:gd name="T69" fmla="*/ 224 h 230"/>
                  <a:gd name="T70" fmla="*/ 112 w 248"/>
                  <a:gd name="T71" fmla="*/ 230 h 230"/>
                  <a:gd name="T72" fmla="*/ 136 w 248"/>
                  <a:gd name="T73" fmla="*/ 230 h 230"/>
                  <a:gd name="T74" fmla="*/ 161 w 248"/>
                  <a:gd name="T75" fmla="*/ 224 h 230"/>
                  <a:gd name="T76" fmla="*/ 184 w 248"/>
                  <a:gd name="T77" fmla="*/ 214 h 230"/>
                  <a:gd name="T78" fmla="*/ 203 w 248"/>
                  <a:gd name="T79" fmla="*/ 201 h 230"/>
                  <a:gd name="T80" fmla="*/ 220 w 248"/>
                  <a:gd name="T81" fmla="*/ 184 h 230"/>
                  <a:gd name="T82" fmla="*/ 233 w 248"/>
                  <a:gd name="T83" fmla="*/ 165 h 230"/>
                  <a:gd name="T84" fmla="*/ 242 w 248"/>
                  <a:gd name="T85" fmla="*/ 142 h 230"/>
                  <a:gd name="T86" fmla="*/ 246 w 248"/>
                  <a:gd name="T87" fmla="*/ 120 h 23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48"/>
                  <a:gd name="T133" fmla="*/ 0 h 230"/>
                  <a:gd name="T134" fmla="*/ 248 w 248"/>
                  <a:gd name="T135" fmla="*/ 230 h 23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" name="Freeform 712">
                <a:extLst>
                  <a:ext uri="{FF2B5EF4-FFF2-40B4-BE49-F238E27FC236}">
                    <a16:creationId xmlns:a16="http://schemas.microsoft.com/office/drawing/2014/main" id="{70508AFF-8ED9-4BBD-B32B-E489409D1E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>
                  <a:gd name="T0" fmla="*/ 243 w 245"/>
                  <a:gd name="T1" fmla="*/ 87 h 226"/>
                  <a:gd name="T2" fmla="*/ 236 w 245"/>
                  <a:gd name="T3" fmla="*/ 57 h 226"/>
                  <a:gd name="T4" fmla="*/ 219 w 245"/>
                  <a:gd name="T5" fmla="*/ 30 h 226"/>
                  <a:gd name="T6" fmla="*/ 198 w 245"/>
                  <a:gd name="T7" fmla="*/ 8 h 226"/>
                  <a:gd name="T8" fmla="*/ 183 w 245"/>
                  <a:gd name="T9" fmla="*/ 0 h 226"/>
                  <a:gd name="T10" fmla="*/ 194 w 245"/>
                  <a:gd name="T11" fmla="*/ 11 h 226"/>
                  <a:gd name="T12" fmla="*/ 215 w 245"/>
                  <a:gd name="T13" fmla="*/ 32 h 226"/>
                  <a:gd name="T14" fmla="*/ 230 w 245"/>
                  <a:gd name="T15" fmla="*/ 59 h 226"/>
                  <a:gd name="T16" fmla="*/ 240 w 245"/>
                  <a:gd name="T17" fmla="*/ 87 h 226"/>
                  <a:gd name="T18" fmla="*/ 240 w 245"/>
                  <a:gd name="T19" fmla="*/ 116 h 226"/>
                  <a:gd name="T20" fmla="*/ 234 w 245"/>
                  <a:gd name="T21" fmla="*/ 138 h 226"/>
                  <a:gd name="T22" fmla="*/ 226 w 245"/>
                  <a:gd name="T23" fmla="*/ 159 h 226"/>
                  <a:gd name="T24" fmla="*/ 213 w 245"/>
                  <a:gd name="T25" fmla="*/ 178 h 226"/>
                  <a:gd name="T26" fmla="*/ 198 w 245"/>
                  <a:gd name="T27" fmla="*/ 195 h 226"/>
                  <a:gd name="T28" fmla="*/ 179 w 245"/>
                  <a:gd name="T29" fmla="*/ 207 h 226"/>
                  <a:gd name="T30" fmla="*/ 158 w 245"/>
                  <a:gd name="T31" fmla="*/ 216 h 226"/>
                  <a:gd name="T32" fmla="*/ 135 w 245"/>
                  <a:gd name="T33" fmla="*/ 220 h 226"/>
                  <a:gd name="T34" fmla="*/ 111 w 245"/>
                  <a:gd name="T35" fmla="*/ 220 h 226"/>
                  <a:gd name="T36" fmla="*/ 88 w 245"/>
                  <a:gd name="T37" fmla="*/ 216 h 226"/>
                  <a:gd name="T38" fmla="*/ 67 w 245"/>
                  <a:gd name="T39" fmla="*/ 207 h 226"/>
                  <a:gd name="T40" fmla="*/ 48 w 245"/>
                  <a:gd name="T41" fmla="*/ 195 h 226"/>
                  <a:gd name="T42" fmla="*/ 33 w 245"/>
                  <a:gd name="T43" fmla="*/ 178 h 226"/>
                  <a:gd name="T44" fmla="*/ 19 w 245"/>
                  <a:gd name="T45" fmla="*/ 159 h 226"/>
                  <a:gd name="T46" fmla="*/ 10 w 245"/>
                  <a:gd name="T47" fmla="*/ 138 h 226"/>
                  <a:gd name="T48" fmla="*/ 6 w 245"/>
                  <a:gd name="T49" fmla="*/ 116 h 226"/>
                  <a:gd name="T50" fmla="*/ 6 w 245"/>
                  <a:gd name="T51" fmla="*/ 87 h 226"/>
                  <a:gd name="T52" fmla="*/ 8 w 245"/>
                  <a:gd name="T53" fmla="*/ 70 h 226"/>
                  <a:gd name="T54" fmla="*/ 2 w 245"/>
                  <a:gd name="T55" fmla="*/ 87 h 226"/>
                  <a:gd name="T56" fmla="*/ 2 w 245"/>
                  <a:gd name="T57" fmla="*/ 116 h 226"/>
                  <a:gd name="T58" fmla="*/ 6 w 245"/>
                  <a:gd name="T59" fmla="*/ 140 h 226"/>
                  <a:gd name="T60" fmla="*/ 16 w 245"/>
                  <a:gd name="T61" fmla="*/ 161 h 226"/>
                  <a:gd name="T62" fmla="*/ 29 w 245"/>
                  <a:gd name="T63" fmla="*/ 182 h 226"/>
                  <a:gd name="T64" fmla="*/ 46 w 245"/>
                  <a:gd name="T65" fmla="*/ 197 h 226"/>
                  <a:gd name="T66" fmla="*/ 65 w 245"/>
                  <a:gd name="T67" fmla="*/ 211 h 226"/>
                  <a:gd name="T68" fmla="*/ 86 w 245"/>
                  <a:gd name="T69" fmla="*/ 220 h 226"/>
                  <a:gd name="T70" fmla="*/ 111 w 245"/>
                  <a:gd name="T71" fmla="*/ 226 h 226"/>
                  <a:gd name="T72" fmla="*/ 135 w 245"/>
                  <a:gd name="T73" fmla="*/ 226 h 226"/>
                  <a:gd name="T74" fmla="*/ 158 w 245"/>
                  <a:gd name="T75" fmla="*/ 220 h 226"/>
                  <a:gd name="T76" fmla="*/ 181 w 245"/>
                  <a:gd name="T77" fmla="*/ 211 h 226"/>
                  <a:gd name="T78" fmla="*/ 200 w 245"/>
                  <a:gd name="T79" fmla="*/ 197 h 226"/>
                  <a:gd name="T80" fmla="*/ 217 w 245"/>
                  <a:gd name="T81" fmla="*/ 182 h 226"/>
                  <a:gd name="T82" fmla="*/ 230 w 245"/>
                  <a:gd name="T83" fmla="*/ 161 h 226"/>
                  <a:gd name="T84" fmla="*/ 240 w 245"/>
                  <a:gd name="T85" fmla="*/ 140 h 226"/>
                  <a:gd name="T86" fmla="*/ 243 w 245"/>
                  <a:gd name="T87" fmla="*/ 116 h 22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45"/>
                  <a:gd name="T133" fmla="*/ 0 h 226"/>
                  <a:gd name="T134" fmla="*/ 245 w 245"/>
                  <a:gd name="T135" fmla="*/ 226 h 22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" name="Freeform 713">
                <a:extLst>
                  <a:ext uri="{FF2B5EF4-FFF2-40B4-BE49-F238E27FC236}">
                    <a16:creationId xmlns:a16="http://schemas.microsoft.com/office/drawing/2014/main" id="{DC4B1013-7824-4896-B407-8AA0001AF2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>
                  <a:gd name="T0" fmla="*/ 239 w 239"/>
                  <a:gd name="T1" fmla="*/ 87 h 224"/>
                  <a:gd name="T2" fmla="*/ 230 w 239"/>
                  <a:gd name="T3" fmla="*/ 57 h 224"/>
                  <a:gd name="T4" fmla="*/ 215 w 239"/>
                  <a:gd name="T5" fmla="*/ 30 h 224"/>
                  <a:gd name="T6" fmla="*/ 194 w 239"/>
                  <a:gd name="T7" fmla="*/ 10 h 224"/>
                  <a:gd name="T8" fmla="*/ 179 w 239"/>
                  <a:gd name="T9" fmla="*/ 2 h 224"/>
                  <a:gd name="T10" fmla="*/ 190 w 239"/>
                  <a:gd name="T11" fmla="*/ 11 h 224"/>
                  <a:gd name="T12" fmla="*/ 211 w 239"/>
                  <a:gd name="T13" fmla="*/ 32 h 224"/>
                  <a:gd name="T14" fmla="*/ 226 w 239"/>
                  <a:gd name="T15" fmla="*/ 59 h 224"/>
                  <a:gd name="T16" fmla="*/ 234 w 239"/>
                  <a:gd name="T17" fmla="*/ 89 h 224"/>
                  <a:gd name="T18" fmla="*/ 236 w 239"/>
                  <a:gd name="T19" fmla="*/ 116 h 224"/>
                  <a:gd name="T20" fmla="*/ 230 w 239"/>
                  <a:gd name="T21" fmla="*/ 138 h 224"/>
                  <a:gd name="T22" fmla="*/ 222 w 239"/>
                  <a:gd name="T23" fmla="*/ 159 h 224"/>
                  <a:gd name="T24" fmla="*/ 209 w 239"/>
                  <a:gd name="T25" fmla="*/ 176 h 224"/>
                  <a:gd name="T26" fmla="*/ 194 w 239"/>
                  <a:gd name="T27" fmla="*/ 193 h 224"/>
                  <a:gd name="T28" fmla="*/ 175 w 239"/>
                  <a:gd name="T29" fmla="*/ 205 h 224"/>
                  <a:gd name="T30" fmla="*/ 154 w 239"/>
                  <a:gd name="T31" fmla="*/ 214 h 224"/>
                  <a:gd name="T32" fmla="*/ 133 w 239"/>
                  <a:gd name="T33" fmla="*/ 218 h 224"/>
                  <a:gd name="T34" fmla="*/ 109 w 239"/>
                  <a:gd name="T35" fmla="*/ 218 h 224"/>
                  <a:gd name="T36" fmla="*/ 86 w 239"/>
                  <a:gd name="T37" fmla="*/ 214 h 224"/>
                  <a:gd name="T38" fmla="*/ 67 w 239"/>
                  <a:gd name="T39" fmla="*/ 205 h 224"/>
                  <a:gd name="T40" fmla="*/ 48 w 239"/>
                  <a:gd name="T41" fmla="*/ 193 h 224"/>
                  <a:gd name="T42" fmla="*/ 33 w 239"/>
                  <a:gd name="T43" fmla="*/ 176 h 224"/>
                  <a:gd name="T44" fmla="*/ 19 w 239"/>
                  <a:gd name="T45" fmla="*/ 159 h 224"/>
                  <a:gd name="T46" fmla="*/ 12 w 239"/>
                  <a:gd name="T47" fmla="*/ 138 h 224"/>
                  <a:gd name="T48" fmla="*/ 6 w 239"/>
                  <a:gd name="T49" fmla="*/ 116 h 224"/>
                  <a:gd name="T50" fmla="*/ 6 w 239"/>
                  <a:gd name="T51" fmla="*/ 87 h 224"/>
                  <a:gd name="T52" fmla="*/ 8 w 239"/>
                  <a:gd name="T53" fmla="*/ 70 h 224"/>
                  <a:gd name="T54" fmla="*/ 2 w 239"/>
                  <a:gd name="T55" fmla="*/ 87 h 224"/>
                  <a:gd name="T56" fmla="*/ 2 w 239"/>
                  <a:gd name="T57" fmla="*/ 116 h 224"/>
                  <a:gd name="T58" fmla="*/ 6 w 239"/>
                  <a:gd name="T59" fmla="*/ 140 h 224"/>
                  <a:gd name="T60" fmla="*/ 16 w 239"/>
                  <a:gd name="T61" fmla="*/ 161 h 224"/>
                  <a:gd name="T62" fmla="*/ 29 w 239"/>
                  <a:gd name="T63" fmla="*/ 180 h 224"/>
                  <a:gd name="T64" fmla="*/ 44 w 239"/>
                  <a:gd name="T65" fmla="*/ 195 h 224"/>
                  <a:gd name="T66" fmla="*/ 63 w 239"/>
                  <a:gd name="T67" fmla="*/ 209 h 224"/>
                  <a:gd name="T68" fmla="*/ 86 w 239"/>
                  <a:gd name="T69" fmla="*/ 218 h 224"/>
                  <a:gd name="T70" fmla="*/ 109 w 239"/>
                  <a:gd name="T71" fmla="*/ 224 h 224"/>
                  <a:gd name="T72" fmla="*/ 133 w 239"/>
                  <a:gd name="T73" fmla="*/ 224 h 224"/>
                  <a:gd name="T74" fmla="*/ 156 w 239"/>
                  <a:gd name="T75" fmla="*/ 218 h 224"/>
                  <a:gd name="T76" fmla="*/ 177 w 239"/>
                  <a:gd name="T77" fmla="*/ 209 h 224"/>
                  <a:gd name="T78" fmla="*/ 196 w 239"/>
                  <a:gd name="T79" fmla="*/ 195 h 224"/>
                  <a:gd name="T80" fmla="*/ 213 w 239"/>
                  <a:gd name="T81" fmla="*/ 180 h 224"/>
                  <a:gd name="T82" fmla="*/ 226 w 239"/>
                  <a:gd name="T83" fmla="*/ 161 h 224"/>
                  <a:gd name="T84" fmla="*/ 234 w 239"/>
                  <a:gd name="T85" fmla="*/ 140 h 224"/>
                  <a:gd name="T86" fmla="*/ 239 w 239"/>
                  <a:gd name="T87" fmla="*/ 116 h 22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39"/>
                  <a:gd name="T133" fmla="*/ 0 h 224"/>
                  <a:gd name="T134" fmla="*/ 239 w 239"/>
                  <a:gd name="T135" fmla="*/ 224 h 22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" name="Freeform 714">
                <a:extLst>
                  <a:ext uri="{FF2B5EF4-FFF2-40B4-BE49-F238E27FC236}">
                    <a16:creationId xmlns:a16="http://schemas.microsoft.com/office/drawing/2014/main" id="{66A4317A-DBE9-43F3-8E32-58A72099A8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>
                  <a:gd name="T0" fmla="*/ 234 w 234"/>
                  <a:gd name="T1" fmla="*/ 85 h 220"/>
                  <a:gd name="T2" fmla="*/ 224 w 234"/>
                  <a:gd name="T3" fmla="*/ 57 h 220"/>
                  <a:gd name="T4" fmla="*/ 209 w 234"/>
                  <a:gd name="T5" fmla="*/ 30 h 220"/>
                  <a:gd name="T6" fmla="*/ 188 w 234"/>
                  <a:gd name="T7" fmla="*/ 9 h 220"/>
                  <a:gd name="T8" fmla="*/ 173 w 234"/>
                  <a:gd name="T9" fmla="*/ 2 h 220"/>
                  <a:gd name="T10" fmla="*/ 184 w 234"/>
                  <a:gd name="T11" fmla="*/ 11 h 220"/>
                  <a:gd name="T12" fmla="*/ 205 w 234"/>
                  <a:gd name="T13" fmla="*/ 32 h 220"/>
                  <a:gd name="T14" fmla="*/ 220 w 234"/>
                  <a:gd name="T15" fmla="*/ 57 h 220"/>
                  <a:gd name="T16" fmla="*/ 228 w 234"/>
                  <a:gd name="T17" fmla="*/ 87 h 220"/>
                  <a:gd name="T18" fmla="*/ 228 w 234"/>
                  <a:gd name="T19" fmla="*/ 114 h 220"/>
                  <a:gd name="T20" fmla="*/ 224 w 234"/>
                  <a:gd name="T21" fmla="*/ 135 h 220"/>
                  <a:gd name="T22" fmla="*/ 216 w 234"/>
                  <a:gd name="T23" fmla="*/ 155 h 220"/>
                  <a:gd name="T24" fmla="*/ 203 w 234"/>
                  <a:gd name="T25" fmla="*/ 174 h 220"/>
                  <a:gd name="T26" fmla="*/ 188 w 234"/>
                  <a:gd name="T27" fmla="*/ 190 h 220"/>
                  <a:gd name="T28" fmla="*/ 171 w 234"/>
                  <a:gd name="T29" fmla="*/ 201 h 220"/>
                  <a:gd name="T30" fmla="*/ 150 w 234"/>
                  <a:gd name="T31" fmla="*/ 210 h 220"/>
                  <a:gd name="T32" fmla="*/ 127 w 234"/>
                  <a:gd name="T33" fmla="*/ 214 h 220"/>
                  <a:gd name="T34" fmla="*/ 105 w 234"/>
                  <a:gd name="T35" fmla="*/ 214 h 220"/>
                  <a:gd name="T36" fmla="*/ 84 w 234"/>
                  <a:gd name="T37" fmla="*/ 210 h 220"/>
                  <a:gd name="T38" fmla="*/ 63 w 234"/>
                  <a:gd name="T39" fmla="*/ 201 h 220"/>
                  <a:gd name="T40" fmla="*/ 46 w 234"/>
                  <a:gd name="T41" fmla="*/ 190 h 220"/>
                  <a:gd name="T42" fmla="*/ 31 w 234"/>
                  <a:gd name="T43" fmla="*/ 174 h 220"/>
                  <a:gd name="T44" fmla="*/ 17 w 234"/>
                  <a:gd name="T45" fmla="*/ 155 h 220"/>
                  <a:gd name="T46" fmla="*/ 10 w 234"/>
                  <a:gd name="T47" fmla="*/ 135 h 220"/>
                  <a:gd name="T48" fmla="*/ 4 w 234"/>
                  <a:gd name="T49" fmla="*/ 114 h 220"/>
                  <a:gd name="T50" fmla="*/ 6 w 234"/>
                  <a:gd name="T51" fmla="*/ 85 h 220"/>
                  <a:gd name="T52" fmla="*/ 6 w 234"/>
                  <a:gd name="T53" fmla="*/ 68 h 220"/>
                  <a:gd name="T54" fmla="*/ 0 w 234"/>
                  <a:gd name="T55" fmla="*/ 85 h 220"/>
                  <a:gd name="T56" fmla="*/ 0 w 234"/>
                  <a:gd name="T57" fmla="*/ 114 h 220"/>
                  <a:gd name="T58" fmla="*/ 4 w 234"/>
                  <a:gd name="T59" fmla="*/ 136 h 220"/>
                  <a:gd name="T60" fmla="*/ 13 w 234"/>
                  <a:gd name="T61" fmla="*/ 157 h 220"/>
                  <a:gd name="T62" fmla="*/ 27 w 234"/>
                  <a:gd name="T63" fmla="*/ 176 h 220"/>
                  <a:gd name="T64" fmla="*/ 42 w 234"/>
                  <a:gd name="T65" fmla="*/ 193 h 220"/>
                  <a:gd name="T66" fmla="*/ 61 w 234"/>
                  <a:gd name="T67" fmla="*/ 205 h 220"/>
                  <a:gd name="T68" fmla="*/ 82 w 234"/>
                  <a:gd name="T69" fmla="*/ 214 h 220"/>
                  <a:gd name="T70" fmla="*/ 105 w 234"/>
                  <a:gd name="T71" fmla="*/ 218 h 220"/>
                  <a:gd name="T72" fmla="*/ 129 w 234"/>
                  <a:gd name="T73" fmla="*/ 218 h 220"/>
                  <a:gd name="T74" fmla="*/ 152 w 234"/>
                  <a:gd name="T75" fmla="*/ 214 h 220"/>
                  <a:gd name="T76" fmla="*/ 173 w 234"/>
                  <a:gd name="T77" fmla="*/ 205 h 220"/>
                  <a:gd name="T78" fmla="*/ 192 w 234"/>
                  <a:gd name="T79" fmla="*/ 193 h 220"/>
                  <a:gd name="T80" fmla="*/ 207 w 234"/>
                  <a:gd name="T81" fmla="*/ 176 h 220"/>
                  <a:gd name="T82" fmla="*/ 220 w 234"/>
                  <a:gd name="T83" fmla="*/ 157 h 220"/>
                  <a:gd name="T84" fmla="*/ 228 w 234"/>
                  <a:gd name="T85" fmla="*/ 136 h 220"/>
                  <a:gd name="T86" fmla="*/ 234 w 234"/>
                  <a:gd name="T87" fmla="*/ 114 h 22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34"/>
                  <a:gd name="T133" fmla="*/ 0 h 220"/>
                  <a:gd name="T134" fmla="*/ 234 w 234"/>
                  <a:gd name="T135" fmla="*/ 220 h 22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" name="Freeform 715">
                <a:extLst>
                  <a:ext uri="{FF2B5EF4-FFF2-40B4-BE49-F238E27FC236}">
                    <a16:creationId xmlns:a16="http://schemas.microsoft.com/office/drawing/2014/main" id="{9EFF3B4B-7EA4-4292-B0C1-02B8B1937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>
                  <a:gd name="T0" fmla="*/ 228 w 230"/>
                  <a:gd name="T1" fmla="*/ 85 h 214"/>
                  <a:gd name="T2" fmla="*/ 220 w 230"/>
                  <a:gd name="T3" fmla="*/ 55 h 214"/>
                  <a:gd name="T4" fmla="*/ 205 w 230"/>
                  <a:gd name="T5" fmla="*/ 28 h 214"/>
                  <a:gd name="T6" fmla="*/ 184 w 230"/>
                  <a:gd name="T7" fmla="*/ 7 h 214"/>
                  <a:gd name="T8" fmla="*/ 169 w 230"/>
                  <a:gd name="T9" fmla="*/ 2 h 214"/>
                  <a:gd name="T10" fmla="*/ 180 w 230"/>
                  <a:gd name="T11" fmla="*/ 11 h 214"/>
                  <a:gd name="T12" fmla="*/ 201 w 230"/>
                  <a:gd name="T13" fmla="*/ 30 h 214"/>
                  <a:gd name="T14" fmla="*/ 216 w 230"/>
                  <a:gd name="T15" fmla="*/ 57 h 214"/>
                  <a:gd name="T16" fmla="*/ 224 w 230"/>
                  <a:gd name="T17" fmla="*/ 85 h 214"/>
                  <a:gd name="T18" fmla="*/ 224 w 230"/>
                  <a:gd name="T19" fmla="*/ 112 h 214"/>
                  <a:gd name="T20" fmla="*/ 220 w 230"/>
                  <a:gd name="T21" fmla="*/ 133 h 214"/>
                  <a:gd name="T22" fmla="*/ 211 w 230"/>
                  <a:gd name="T23" fmla="*/ 153 h 214"/>
                  <a:gd name="T24" fmla="*/ 199 w 230"/>
                  <a:gd name="T25" fmla="*/ 171 h 214"/>
                  <a:gd name="T26" fmla="*/ 184 w 230"/>
                  <a:gd name="T27" fmla="*/ 186 h 214"/>
                  <a:gd name="T28" fmla="*/ 167 w 230"/>
                  <a:gd name="T29" fmla="*/ 197 h 214"/>
                  <a:gd name="T30" fmla="*/ 148 w 230"/>
                  <a:gd name="T31" fmla="*/ 205 h 214"/>
                  <a:gd name="T32" fmla="*/ 125 w 230"/>
                  <a:gd name="T33" fmla="*/ 210 h 214"/>
                  <a:gd name="T34" fmla="*/ 103 w 230"/>
                  <a:gd name="T35" fmla="*/ 210 h 214"/>
                  <a:gd name="T36" fmla="*/ 82 w 230"/>
                  <a:gd name="T37" fmla="*/ 205 h 214"/>
                  <a:gd name="T38" fmla="*/ 63 w 230"/>
                  <a:gd name="T39" fmla="*/ 197 h 214"/>
                  <a:gd name="T40" fmla="*/ 44 w 230"/>
                  <a:gd name="T41" fmla="*/ 186 h 214"/>
                  <a:gd name="T42" fmla="*/ 30 w 230"/>
                  <a:gd name="T43" fmla="*/ 171 h 214"/>
                  <a:gd name="T44" fmla="*/ 17 w 230"/>
                  <a:gd name="T45" fmla="*/ 153 h 214"/>
                  <a:gd name="T46" fmla="*/ 10 w 230"/>
                  <a:gd name="T47" fmla="*/ 133 h 214"/>
                  <a:gd name="T48" fmla="*/ 6 w 230"/>
                  <a:gd name="T49" fmla="*/ 112 h 214"/>
                  <a:gd name="T50" fmla="*/ 6 w 230"/>
                  <a:gd name="T51" fmla="*/ 83 h 214"/>
                  <a:gd name="T52" fmla="*/ 8 w 230"/>
                  <a:gd name="T53" fmla="*/ 66 h 214"/>
                  <a:gd name="T54" fmla="*/ 0 w 230"/>
                  <a:gd name="T55" fmla="*/ 83 h 214"/>
                  <a:gd name="T56" fmla="*/ 0 w 230"/>
                  <a:gd name="T57" fmla="*/ 112 h 214"/>
                  <a:gd name="T58" fmla="*/ 6 w 230"/>
                  <a:gd name="T59" fmla="*/ 134 h 214"/>
                  <a:gd name="T60" fmla="*/ 13 w 230"/>
                  <a:gd name="T61" fmla="*/ 155 h 214"/>
                  <a:gd name="T62" fmla="*/ 27 w 230"/>
                  <a:gd name="T63" fmla="*/ 172 h 214"/>
                  <a:gd name="T64" fmla="*/ 42 w 230"/>
                  <a:gd name="T65" fmla="*/ 189 h 214"/>
                  <a:gd name="T66" fmla="*/ 61 w 230"/>
                  <a:gd name="T67" fmla="*/ 201 h 214"/>
                  <a:gd name="T68" fmla="*/ 80 w 230"/>
                  <a:gd name="T69" fmla="*/ 210 h 214"/>
                  <a:gd name="T70" fmla="*/ 103 w 230"/>
                  <a:gd name="T71" fmla="*/ 214 h 214"/>
                  <a:gd name="T72" fmla="*/ 127 w 230"/>
                  <a:gd name="T73" fmla="*/ 214 h 214"/>
                  <a:gd name="T74" fmla="*/ 148 w 230"/>
                  <a:gd name="T75" fmla="*/ 210 h 214"/>
                  <a:gd name="T76" fmla="*/ 169 w 230"/>
                  <a:gd name="T77" fmla="*/ 201 h 214"/>
                  <a:gd name="T78" fmla="*/ 188 w 230"/>
                  <a:gd name="T79" fmla="*/ 189 h 214"/>
                  <a:gd name="T80" fmla="*/ 203 w 230"/>
                  <a:gd name="T81" fmla="*/ 172 h 214"/>
                  <a:gd name="T82" fmla="*/ 216 w 230"/>
                  <a:gd name="T83" fmla="*/ 155 h 214"/>
                  <a:gd name="T84" fmla="*/ 224 w 230"/>
                  <a:gd name="T85" fmla="*/ 134 h 214"/>
                  <a:gd name="T86" fmla="*/ 230 w 230"/>
                  <a:gd name="T87" fmla="*/ 112 h 21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30"/>
                  <a:gd name="T133" fmla="*/ 0 h 214"/>
                  <a:gd name="T134" fmla="*/ 230 w 230"/>
                  <a:gd name="T135" fmla="*/ 214 h 21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" name="Freeform 716">
                <a:extLst>
                  <a:ext uri="{FF2B5EF4-FFF2-40B4-BE49-F238E27FC236}">
                    <a16:creationId xmlns:a16="http://schemas.microsoft.com/office/drawing/2014/main" id="{9B5FD093-890D-43BC-B5C7-56064A4FB7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>
                  <a:gd name="T0" fmla="*/ 224 w 226"/>
                  <a:gd name="T1" fmla="*/ 83 h 210"/>
                  <a:gd name="T2" fmla="*/ 216 w 226"/>
                  <a:gd name="T3" fmla="*/ 53 h 210"/>
                  <a:gd name="T4" fmla="*/ 201 w 226"/>
                  <a:gd name="T5" fmla="*/ 28 h 210"/>
                  <a:gd name="T6" fmla="*/ 180 w 226"/>
                  <a:gd name="T7" fmla="*/ 7 h 210"/>
                  <a:gd name="T8" fmla="*/ 165 w 226"/>
                  <a:gd name="T9" fmla="*/ 2 h 210"/>
                  <a:gd name="T10" fmla="*/ 176 w 226"/>
                  <a:gd name="T11" fmla="*/ 11 h 210"/>
                  <a:gd name="T12" fmla="*/ 197 w 226"/>
                  <a:gd name="T13" fmla="*/ 30 h 210"/>
                  <a:gd name="T14" fmla="*/ 211 w 226"/>
                  <a:gd name="T15" fmla="*/ 55 h 210"/>
                  <a:gd name="T16" fmla="*/ 220 w 226"/>
                  <a:gd name="T17" fmla="*/ 83 h 210"/>
                  <a:gd name="T18" fmla="*/ 220 w 226"/>
                  <a:gd name="T19" fmla="*/ 110 h 210"/>
                  <a:gd name="T20" fmla="*/ 216 w 226"/>
                  <a:gd name="T21" fmla="*/ 131 h 210"/>
                  <a:gd name="T22" fmla="*/ 207 w 226"/>
                  <a:gd name="T23" fmla="*/ 150 h 210"/>
                  <a:gd name="T24" fmla="*/ 195 w 226"/>
                  <a:gd name="T25" fmla="*/ 167 h 210"/>
                  <a:gd name="T26" fmla="*/ 182 w 226"/>
                  <a:gd name="T27" fmla="*/ 182 h 210"/>
                  <a:gd name="T28" fmla="*/ 163 w 226"/>
                  <a:gd name="T29" fmla="*/ 193 h 210"/>
                  <a:gd name="T30" fmla="*/ 144 w 226"/>
                  <a:gd name="T31" fmla="*/ 201 h 210"/>
                  <a:gd name="T32" fmla="*/ 123 w 226"/>
                  <a:gd name="T33" fmla="*/ 205 h 210"/>
                  <a:gd name="T34" fmla="*/ 102 w 226"/>
                  <a:gd name="T35" fmla="*/ 205 h 210"/>
                  <a:gd name="T36" fmla="*/ 80 w 226"/>
                  <a:gd name="T37" fmla="*/ 201 h 210"/>
                  <a:gd name="T38" fmla="*/ 61 w 226"/>
                  <a:gd name="T39" fmla="*/ 193 h 210"/>
                  <a:gd name="T40" fmla="*/ 44 w 226"/>
                  <a:gd name="T41" fmla="*/ 182 h 210"/>
                  <a:gd name="T42" fmla="*/ 28 w 226"/>
                  <a:gd name="T43" fmla="*/ 167 h 210"/>
                  <a:gd name="T44" fmla="*/ 17 w 226"/>
                  <a:gd name="T45" fmla="*/ 150 h 210"/>
                  <a:gd name="T46" fmla="*/ 9 w 226"/>
                  <a:gd name="T47" fmla="*/ 131 h 210"/>
                  <a:gd name="T48" fmla="*/ 6 w 226"/>
                  <a:gd name="T49" fmla="*/ 110 h 210"/>
                  <a:gd name="T50" fmla="*/ 6 w 226"/>
                  <a:gd name="T51" fmla="*/ 81 h 210"/>
                  <a:gd name="T52" fmla="*/ 8 w 226"/>
                  <a:gd name="T53" fmla="*/ 64 h 210"/>
                  <a:gd name="T54" fmla="*/ 2 w 226"/>
                  <a:gd name="T55" fmla="*/ 81 h 210"/>
                  <a:gd name="T56" fmla="*/ 0 w 226"/>
                  <a:gd name="T57" fmla="*/ 110 h 210"/>
                  <a:gd name="T58" fmla="*/ 6 w 226"/>
                  <a:gd name="T59" fmla="*/ 131 h 210"/>
                  <a:gd name="T60" fmla="*/ 13 w 226"/>
                  <a:gd name="T61" fmla="*/ 151 h 210"/>
                  <a:gd name="T62" fmla="*/ 27 w 226"/>
                  <a:gd name="T63" fmla="*/ 170 h 210"/>
                  <a:gd name="T64" fmla="*/ 42 w 226"/>
                  <a:gd name="T65" fmla="*/ 186 h 210"/>
                  <a:gd name="T66" fmla="*/ 59 w 226"/>
                  <a:gd name="T67" fmla="*/ 197 h 210"/>
                  <a:gd name="T68" fmla="*/ 80 w 226"/>
                  <a:gd name="T69" fmla="*/ 206 h 210"/>
                  <a:gd name="T70" fmla="*/ 101 w 226"/>
                  <a:gd name="T71" fmla="*/ 210 h 210"/>
                  <a:gd name="T72" fmla="*/ 123 w 226"/>
                  <a:gd name="T73" fmla="*/ 210 h 210"/>
                  <a:gd name="T74" fmla="*/ 146 w 226"/>
                  <a:gd name="T75" fmla="*/ 206 h 210"/>
                  <a:gd name="T76" fmla="*/ 167 w 226"/>
                  <a:gd name="T77" fmla="*/ 197 h 210"/>
                  <a:gd name="T78" fmla="*/ 184 w 226"/>
                  <a:gd name="T79" fmla="*/ 186 h 210"/>
                  <a:gd name="T80" fmla="*/ 199 w 226"/>
                  <a:gd name="T81" fmla="*/ 170 h 210"/>
                  <a:gd name="T82" fmla="*/ 212 w 226"/>
                  <a:gd name="T83" fmla="*/ 151 h 210"/>
                  <a:gd name="T84" fmla="*/ 220 w 226"/>
                  <a:gd name="T85" fmla="*/ 131 h 210"/>
                  <a:gd name="T86" fmla="*/ 224 w 226"/>
                  <a:gd name="T87" fmla="*/ 110 h 21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26"/>
                  <a:gd name="T133" fmla="*/ 0 h 210"/>
                  <a:gd name="T134" fmla="*/ 226 w 226"/>
                  <a:gd name="T135" fmla="*/ 210 h 21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" name="Freeform 717">
                <a:extLst>
                  <a:ext uri="{FF2B5EF4-FFF2-40B4-BE49-F238E27FC236}">
                    <a16:creationId xmlns:a16="http://schemas.microsoft.com/office/drawing/2014/main" id="{FCD2E56C-4501-4E0F-B21D-40F05CD546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>
                  <a:gd name="T0" fmla="*/ 220 w 220"/>
                  <a:gd name="T1" fmla="*/ 81 h 206"/>
                  <a:gd name="T2" fmla="*/ 212 w 220"/>
                  <a:gd name="T3" fmla="*/ 53 h 206"/>
                  <a:gd name="T4" fmla="*/ 197 w 220"/>
                  <a:gd name="T5" fmla="*/ 26 h 206"/>
                  <a:gd name="T6" fmla="*/ 176 w 220"/>
                  <a:gd name="T7" fmla="*/ 7 h 206"/>
                  <a:gd name="T8" fmla="*/ 161 w 220"/>
                  <a:gd name="T9" fmla="*/ 2 h 206"/>
                  <a:gd name="T10" fmla="*/ 172 w 220"/>
                  <a:gd name="T11" fmla="*/ 9 h 206"/>
                  <a:gd name="T12" fmla="*/ 191 w 220"/>
                  <a:gd name="T13" fmla="*/ 30 h 206"/>
                  <a:gd name="T14" fmla="*/ 207 w 220"/>
                  <a:gd name="T15" fmla="*/ 53 h 206"/>
                  <a:gd name="T16" fmla="*/ 214 w 220"/>
                  <a:gd name="T17" fmla="*/ 81 h 206"/>
                  <a:gd name="T18" fmla="*/ 216 w 220"/>
                  <a:gd name="T19" fmla="*/ 108 h 206"/>
                  <a:gd name="T20" fmla="*/ 212 w 220"/>
                  <a:gd name="T21" fmla="*/ 127 h 206"/>
                  <a:gd name="T22" fmla="*/ 203 w 220"/>
                  <a:gd name="T23" fmla="*/ 146 h 206"/>
                  <a:gd name="T24" fmla="*/ 191 w 220"/>
                  <a:gd name="T25" fmla="*/ 163 h 206"/>
                  <a:gd name="T26" fmla="*/ 178 w 220"/>
                  <a:gd name="T27" fmla="*/ 178 h 206"/>
                  <a:gd name="T28" fmla="*/ 161 w 220"/>
                  <a:gd name="T29" fmla="*/ 189 h 206"/>
                  <a:gd name="T30" fmla="*/ 142 w 220"/>
                  <a:gd name="T31" fmla="*/ 197 h 206"/>
                  <a:gd name="T32" fmla="*/ 121 w 220"/>
                  <a:gd name="T33" fmla="*/ 201 h 206"/>
                  <a:gd name="T34" fmla="*/ 100 w 220"/>
                  <a:gd name="T35" fmla="*/ 201 h 206"/>
                  <a:gd name="T36" fmla="*/ 80 w 220"/>
                  <a:gd name="T37" fmla="*/ 197 h 206"/>
                  <a:gd name="T38" fmla="*/ 61 w 220"/>
                  <a:gd name="T39" fmla="*/ 189 h 206"/>
                  <a:gd name="T40" fmla="*/ 43 w 220"/>
                  <a:gd name="T41" fmla="*/ 178 h 206"/>
                  <a:gd name="T42" fmla="*/ 28 w 220"/>
                  <a:gd name="T43" fmla="*/ 163 h 206"/>
                  <a:gd name="T44" fmla="*/ 17 w 220"/>
                  <a:gd name="T45" fmla="*/ 146 h 206"/>
                  <a:gd name="T46" fmla="*/ 9 w 220"/>
                  <a:gd name="T47" fmla="*/ 127 h 206"/>
                  <a:gd name="T48" fmla="*/ 6 w 220"/>
                  <a:gd name="T49" fmla="*/ 108 h 206"/>
                  <a:gd name="T50" fmla="*/ 6 w 220"/>
                  <a:gd name="T51" fmla="*/ 79 h 206"/>
                  <a:gd name="T52" fmla="*/ 7 w 220"/>
                  <a:gd name="T53" fmla="*/ 62 h 206"/>
                  <a:gd name="T54" fmla="*/ 2 w 220"/>
                  <a:gd name="T55" fmla="*/ 79 h 206"/>
                  <a:gd name="T56" fmla="*/ 2 w 220"/>
                  <a:gd name="T57" fmla="*/ 108 h 206"/>
                  <a:gd name="T58" fmla="*/ 6 w 220"/>
                  <a:gd name="T59" fmla="*/ 129 h 206"/>
                  <a:gd name="T60" fmla="*/ 13 w 220"/>
                  <a:gd name="T61" fmla="*/ 149 h 206"/>
                  <a:gd name="T62" fmla="*/ 26 w 220"/>
                  <a:gd name="T63" fmla="*/ 167 h 206"/>
                  <a:gd name="T64" fmla="*/ 40 w 220"/>
                  <a:gd name="T65" fmla="*/ 182 h 206"/>
                  <a:gd name="T66" fmla="*/ 59 w 220"/>
                  <a:gd name="T67" fmla="*/ 193 h 206"/>
                  <a:gd name="T68" fmla="*/ 78 w 220"/>
                  <a:gd name="T69" fmla="*/ 201 h 206"/>
                  <a:gd name="T70" fmla="*/ 99 w 220"/>
                  <a:gd name="T71" fmla="*/ 206 h 206"/>
                  <a:gd name="T72" fmla="*/ 121 w 220"/>
                  <a:gd name="T73" fmla="*/ 206 h 206"/>
                  <a:gd name="T74" fmla="*/ 144 w 220"/>
                  <a:gd name="T75" fmla="*/ 201 h 206"/>
                  <a:gd name="T76" fmla="*/ 163 w 220"/>
                  <a:gd name="T77" fmla="*/ 193 h 206"/>
                  <a:gd name="T78" fmla="*/ 180 w 220"/>
                  <a:gd name="T79" fmla="*/ 182 h 206"/>
                  <a:gd name="T80" fmla="*/ 195 w 220"/>
                  <a:gd name="T81" fmla="*/ 167 h 206"/>
                  <a:gd name="T82" fmla="*/ 207 w 220"/>
                  <a:gd name="T83" fmla="*/ 149 h 206"/>
                  <a:gd name="T84" fmla="*/ 216 w 220"/>
                  <a:gd name="T85" fmla="*/ 129 h 206"/>
                  <a:gd name="T86" fmla="*/ 220 w 220"/>
                  <a:gd name="T87" fmla="*/ 108 h 20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20"/>
                  <a:gd name="T133" fmla="*/ 0 h 206"/>
                  <a:gd name="T134" fmla="*/ 220 w 220"/>
                  <a:gd name="T135" fmla="*/ 206 h 20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" name="Freeform 718">
                <a:extLst>
                  <a:ext uri="{FF2B5EF4-FFF2-40B4-BE49-F238E27FC236}">
                    <a16:creationId xmlns:a16="http://schemas.microsoft.com/office/drawing/2014/main" id="{713B85B5-E146-4E93-BB00-23A63ADA8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>
                  <a:gd name="T0" fmla="*/ 216 w 216"/>
                  <a:gd name="T1" fmla="*/ 79 h 202"/>
                  <a:gd name="T2" fmla="*/ 207 w 216"/>
                  <a:gd name="T3" fmla="*/ 51 h 202"/>
                  <a:gd name="T4" fmla="*/ 193 w 216"/>
                  <a:gd name="T5" fmla="*/ 26 h 202"/>
                  <a:gd name="T6" fmla="*/ 172 w 216"/>
                  <a:gd name="T7" fmla="*/ 7 h 202"/>
                  <a:gd name="T8" fmla="*/ 157 w 216"/>
                  <a:gd name="T9" fmla="*/ 0 h 202"/>
                  <a:gd name="T10" fmla="*/ 167 w 216"/>
                  <a:gd name="T11" fmla="*/ 9 h 202"/>
                  <a:gd name="T12" fmla="*/ 188 w 216"/>
                  <a:gd name="T13" fmla="*/ 28 h 202"/>
                  <a:gd name="T14" fmla="*/ 203 w 216"/>
                  <a:gd name="T15" fmla="*/ 53 h 202"/>
                  <a:gd name="T16" fmla="*/ 210 w 216"/>
                  <a:gd name="T17" fmla="*/ 79 h 202"/>
                  <a:gd name="T18" fmla="*/ 212 w 216"/>
                  <a:gd name="T19" fmla="*/ 104 h 202"/>
                  <a:gd name="T20" fmla="*/ 207 w 216"/>
                  <a:gd name="T21" fmla="*/ 125 h 202"/>
                  <a:gd name="T22" fmla="*/ 199 w 216"/>
                  <a:gd name="T23" fmla="*/ 144 h 202"/>
                  <a:gd name="T24" fmla="*/ 188 w 216"/>
                  <a:gd name="T25" fmla="*/ 161 h 202"/>
                  <a:gd name="T26" fmla="*/ 174 w 216"/>
                  <a:gd name="T27" fmla="*/ 174 h 202"/>
                  <a:gd name="T28" fmla="*/ 157 w 216"/>
                  <a:gd name="T29" fmla="*/ 185 h 202"/>
                  <a:gd name="T30" fmla="*/ 140 w 216"/>
                  <a:gd name="T31" fmla="*/ 193 h 202"/>
                  <a:gd name="T32" fmla="*/ 119 w 216"/>
                  <a:gd name="T33" fmla="*/ 197 h 202"/>
                  <a:gd name="T34" fmla="*/ 98 w 216"/>
                  <a:gd name="T35" fmla="*/ 197 h 202"/>
                  <a:gd name="T36" fmla="*/ 78 w 216"/>
                  <a:gd name="T37" fmla="*/ 193 h 202"/>
                  <a:gd name="T38" fmla="*/ 59 w 216"/>
                  <a:gd name="T39" fmla="*/ 185 h 202"/>
                  <a:gd name="T40" fmla="*/ 43 w 216"/>
                  <a:gd name="T41" fmla="*/ 174 h 202"/>
                  <a:gd name="T42" fmla="*/ 28 w 216"/>
                  <a:gd name="T43" fmla="*/ 161 h 202"/>
                  <a:gd name="T44" fmla="*/ 17 w 216"/>
                  <a:gd name="T45" fmla="*/ 144 h 202"/>
                  <a:gd name="T46" fmla="*/ 9 w 216"/>
                  <a:gd name="T47" fmla="*/ 125 h 202"/>
                  <a:gd name="T48" fmla="*/ 5 w 216"/>
                  <a:gd name="T49" fmla="*/ 104 h 202"/>
                  <a:gd name="T50" fmla="*/ 7 w 216"/>
                  <a:gd name="T51" fmla="*/ 75 h 202"/>
                  <a:gd name="T52" fmla="*/ 9 w 216"/>
                  <a:gd name="T53" fmla="*/ 60 h 202"/>
                  <a:gd name="T54" fmla="*/ 2 w 216"/>
                  <a:gd name="T55" fmla="*/ 77 h 202"/>
                  <a:gd name="T56" fmla="*/ 2 w 216"/>
                  <a:gd name="T57" fmla="*/ 106 h 202"/>
                  <a:gd name="T58" fmla="*/ 5 w 216"/>
                  <a:gd name="T59" fmla="*/ 127 h 202"/>
                  <a:gd name="T60" fmla="*/ 13 w 216"/>
                  <a:gd name="T61" fmla="*/ 146 h 202"/>
                  <a:gd name="T62" fmla="*/ 24 w 216"/>
                  <a:gd name="T63" fmla="*/ 163 h 202"/>
                  <a:gd name="T64" fmla="*/ 40 w 216"/>
                  <a:gd name="T65" fmla="*/ 178 h 202"/>
                  <a:gd name="T66" fmla="*/ 57 w 216"/>
                  <a:gd name="T67" fmla="*/ 189 h 202"/>
                  <a:gd name="T68" fmla="*/ 76 w 216"/>
                  <a:gd name="T69" fmla="*/ 197 h 202"/>
                  <a:gd name="T70" fmla="*/ 98 w 216"/>
                  <a:gd name="T71" fmla="*/ 201 h 202"/>
                  <a:gd name="T72" fmla="*/ 119 w 216"/>
                  <a:gd name="T73" fmla="*/ 201 h 202"/>
                  <a:gd name="T74" fmla="*/ 140 w 216"/>
                  <a:gd name="T75" fmla="*/ 197 h 202"/>
                  <a:gd name="T76" fmla="*/ 159 w 216"/>
                  <a:gd name="T77" fmla="*/ 189 h 202"/>
                  <a:gd name="T78" fmla="*/ 178 w 216"/>
                  <a:gd name="T79" fmla="*/ 178 h 202"/>
                  <a:gd name="T80" fmla="*/ 191 w 216"/>
                  <a:gd name="T81" fmla="*/ 163 h 202"/>
                  <a:gd name="T82" fmla="*/ 203 w 216"/>
                  <a:gd name="T83" fmla="*/ 146 h 202"/>
                  <a:gd name="T84" fmla="*/ 212 w 216"/>
                  <a:gd name="T85" fmla="*/ 127 h 202"/>
                  <a:gd name="T86" fmla="*/ 216 w 216"/>
                  <a:gd name="T87" fmla="*/ 106 h 20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16"/>
                  <a:gd name="T133" fmla="*/ 0 h 202"/>
                  <a:gd name="T134" fmla="*/ 216 w 216"/>
                  <a:gd name="T135" fmla="*/ 202 h 20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" name="Freeform 719">
                <a:extLst>
                  <a:ext uri="{FF2B5EF4-FFF2-40B4-BE49-F238E27FC236}">
                    <a16:creationId xmlns:a16="http://schemas.microsoft.com/office/drawing/2014/main" id="{14BC8D6F-C7EE-4E20-B782-2D2F2820C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>
                  <a:gd name="T0" fmla="*/ 208 w 210"/>
                  <a:gd name="T1" fmla="*/ 79 h 201"/>
                  <a:gd name="T2" fmla="*/ 201 w 210"/>
                  <a:gd name="T3" fmla="*/ 51 h 201"/>
                  <a:gd name="T4" fmla="*/ 185 w 210"/>
                  <a:gd name="T5" fmla="*/ 28 h 201"/>
                  <a:gd name="T6" fmla="*/ 166 w 210"/>
                  <a:gd name="T7" fmla="*/ 7 h 201"/>
                  <a:gd name="T8" fmla="*/ 151 w 210"/>
                  <a:gd name="T9" fmla="*/ 1 h 201"/>
                  <a:gd name="T10" fmla="*/ 161 w 210"/>
                  <a:gd name="T11" fmla="*/ 11 h 201"/>
                  <a:gd name="T12" fmla="*/ 182 w 210"/>
                  <a:gd name="T13" fmla="*/ 30 h 201"/>
                  <a:gd name="T14" fmla="*/ 197 w 210"/>
                  <a:gd name="T15" fmla="*/ 53 h 201"/>
                  <a:gd name="T16" fmla="*/ 204 w 210"/>
                  <a:gd name="T17" fmla="*/ 79 h 201"/>
                  <a:gd name="T18" fmla="*/ 204 w 210"/>
                  <a:gd name="T19" fmla="*/ 104 h 201"/>
                  <a:gd name="T20" fmla="*/ 201 w 210"/>
                  <a:gd name="T21" fmla="*/ 125 h 201"/>
                  <a:gd name="T22" fmla="*/ 189 w 210"/>
                  <a:gd name="T23" fmla="*/ 151 h 201"/>
                  <a:gd name="T24" fmla="*/ 161 w 210"/>
                  <a:gd name="T25" fmla="*/ 178 h 201"/>
                  <a:gd name="T26" fmla="*/ 134 w 210"/>
                  <a:gd name="T27" fmla="*/ 191 h 201"/>
                  <a:gd name="T28" fmla="*/ 115 w 210"/>
                  <a:gd name="T29" fmla="*/ 195 h 201"/>
                  <a:gd name="T30" fmla="*/ 94 w 210"/>
                  <a:gd name="T31" fmla="*/ 195 h 201"/>
                  <a:gd name="T32" fmla="*/ 75 w 210"/>
                  <a:gd name="T33" fmla="*/ 191 h 201"/>
                  <a:gd name="T34" fmla="*/ 49 w 210"/>
                  <a:gd name="T35" fmla="*/ 178 h 201"/>
                  <a:gd name="T36" fmla="*/ 20 w 210"/>
                  <a:gd name="T37" fmla="*/ 151 h 201"/>
                  <a:gd name="T38" fmla="*/ 7 w 210"/>
                  <a:gd name="T39" fmla="*/ 125 h 201"/>
                  <a:gd name="T40" fmla="*/ 3 w 210"/>
                  <a:gd name="T41" fmla="*/ 104 h 201"/>
                  <a:gd name="T42" fmla="*/ 5 w 210"/>
                  <a:gd name="T43" fmla="*/ 75 h 201"/>
                  <a:gd name="T44" fmla="*/ 7 w 210"/>
                  <a:gd name="T45" fmla="*/ 60 h 201"/>
                  <a:gd name="T46" fmla="*/ 0 w 210"/>
                  <a:gd name="T47" fmla="*/ 77 h 201"/>
                  <a:gd name="T48" fmla="*/ 0 w 210"/>
                  <a:gd name="T49" fmla="*/ 106 h 201"/>
                  <a:gd name="T50" fmla="*/ 3 w 210"/>
                  <a:gd name="T51" fmla="*/ 125 h 201"/>
                  <a:gd name="T52" fmla="*/ 11 w 210"/>
                  <a:gd name="T53" fmla="*/ 144 h 201"/>
                  <a:gd name="T54" fmla="*/ 22 w 210"/>
                  <a:gd name="T55" fmla="*/ 161 h 201"/>
                  <a:gd name="T56" fmla="*/ 37 w 210"/>
                  <a:gd name="T57" fmla="*/ 176 h 201"/>
                  <a:gd name="T58" fmla="*/ 55 w 210"/>
                  <a:gd name="T59" fmla="*/ 187 h 201"/>
                  <a:gd name="T60" fmla="*/ 74 w 210"/>
                  <a:gd name="T61" fmla="*/ 195 h 201"/>
                  <a:gd name="T62" fmla="*/ 94 w 210"/>
                  <a:gd name="T63" fmla="*/ 199 h 201"/>
                  <a:gd name="T64" fmla="*/ 115 w 210"/>
                  <a:gd name="T65" fmla="*/ 199 h 201"/>
                  <a:gd name="T66" fmla="*/ 136 w 210"/>
                  <a:gd name="T67" fmla="*/ 195 h 201"/>
                  <a:gd name="T68" fmla="*/ 155 w 210"/>
                  <a:gd name="T69" fmla="*/ 187 h 201"/>
                  <a:gd name="T70" fmla="*/ 172 w 210"/>
                  <a:gd name="T71" fmla="*/ 176 h 201"/>
                  <a:gd name="T72" fmla="*/ 185 w 210"/>
                  <a:gd name="T73" fmla="*/ 161 h 201"/>
                  <a:gd name="T74" fmla="*/ 197 w 210"/>
                  <a:gd name="T75" fmla="*/ 144 h 201"/>
                  <a:gd name="T76" fmla="*/ 206 w 210"/>
                  <a:gd name="T77" fmla="*/ 125 h 201"/>
                  <a:gd name="T78" fmla="*/ 210 w 210"/>
                  <a:gd name="T79" fmla="*/ 106 h 20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10"/>
                  <a:gd name="T121" fmla="*/ 0 h 201"/>
                  <a:gd name="T122" fmla="*/ 210 w 210"/>
                  <a:gd name="T123" fmla="*/ 201 h 20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" name="Freeform 720">
                <a:extLst>
                  <a:ext uri="{FF2B5EF4-FFF2-40B4-BE49-F238E27FC236}">
                    <a16:creationId xmlns:a16="http://schemas.microsoft.com/office/drawing/2014/main" id="{2344AED4-B6C4-4298-B704-2FBD9DB98B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>
                  <a:gd name="T0" fmla="*/ 205 w 207"/>
                  <a:gd name="T1" fmla="*/ 78 h 196"/>
                  <a:gd name="T2" fmla="*/ 198 w 207"/>
                  <a:gd name="T3" fmla="*/ 52 h 196"/>
                  <a:gd name="T4" fmla="*/ 183 w 207"/>
                  <a:gd name="T5" fmla="*/ 27 h 196"/>
                  <a:gd name="T6" fmla="*/ 162 w 207"/>
                  <a:gd name="T7" fmla="*/ 8 h 196"/>
                  <a:gd name="T8" fmla="*/ 148 w 207"/>
                  <a:gd name="T9" fmla="*/ 2 h 196"/>
                  <a:gd name="T10" fmla="*/ 158 w 207"/>
                  <a:gd name="T11" fmla="*/ 12 h 196"/>
                  <a:gd name="T12" fmla="*/ 179 w 207"/>
                  <a:gd name="T13" fmla="*/ 29 h 196"/>
                  <a:gd name="T14" fmla="*/ 194 w 207"/>
                  <a:gd name="T15" fmla="*/ 52 h 196"/>
                  <a:gd name="T16" fmla="*/ 202 w 207"/>
                  <a:gd name="T17" fmla="*/ 78 h 196"/>
                  <a:gd name="T18" fmla="*/ 202 w 207"/>
                  <a:gd name="T19" fmla="*/ 103 h 196"/>
                  <a:gd name="T20" fmla="*/ 198 w 207"/>
                  <a:gd name="T21" fmla="*/ 122 h 196"/>
                  <a:gd name="T22" fmla="*/ 186 w 207"/>
                  <a:gd name="T23" fmla="*/ 148 h 196"/>
                  <a:gd name="T24" fmla="*/ 158 w 207"/>
                  <a:gd name="T25" fmla="*/ 175 h 196"/>
                  <a:gd name="T26" fmla="*/ 133 w 207"/>
                  <a:gd name="T27" fmla="*/ 188 h 196"/>
                  <a:gd name="T28" fmla="*/ 114 w 207"/>
                  <a:gd name="T29" fmla="*/ 192 h 196"/>
                  <a:gd name="T30" fmla="*/ 93 w 207"/>
                  <a:gd name="T31" fmla="*/ 192 h 196"/>
                  <a:gd name="T32" fmla="*/ 74 w 207"/>
                  <a:gd name="T33" fmla="*/ 188 h 196"/>
                  <a:gd name="T34" fmla="*/ 48 w 207"/>
                  <a:gd name="T35" fmla="*/ 175 h 196"/>
                  <a:gd name="T36" fmla="*/ 21 w 207"/>
                  <a:gd name="T37" fmla="*/ 148 h 196"/>
                  <a:gd name="T38" fmla="*/ 10 w 207"/>
                  <a:gd name="T39" fmla="*/ 122 h 196"/>
                  <a:gd name="T40" fmla="*/ 6 w 207"/>
                  <a:gd name="T41" fmla="*/ 103 h 196"/>
                  <a:gd name="T42" fmla="*/ 6 w 207"/>
                  <a:gd name="T43" fmla="*/ 74 h 196"/>
                  <a:gd name="T44" fmla="*/ 8 w 207"/>
                  <a:gd name="T45" fmla="*/ 59 h 196"/>
                  <a:gd name="T46" fmla="*/ 2 w 207"/>
                  <a:gd name="T47" fmla="*/ 74 h 196"/>
                  <a:gd name="T48" fmla="*/ 0 w 207"/>
                  <a:gd name="T49" fmla="*/ 103 h 196"/>
                  <a:gd name="T50" fmla="*/ 4 w 207"/>
                  <a:gd name="T51" fmla="*/ 124 h 196"/>
                  <a:gd name="T52" fmla="*/ 12 w 207"/>
                  <a:gd name="T53" fmla="*/ 143 h 196"/>
                  <a:gd name="T54" fmla="*/ 23 w 207"/>
                  <a:gd name="T55" fmla="*/ 160 h 196"/>
                  <a:gd name="T56" fmla="*/ 38 w 207"/>
                  <a:gd name="T57" fmla="*/ 173 h 196"/>
                  <a:gd name="T58" fmla="*/ 54 w 207"/>
                  <a:gd name="T59" fmla="*/ 184 h 196"/>
                  <a:gd name="T60" fmla="*/ 73 w 207"/>
                  <a:gd name="T61" fmla="*/ 192 h 196"/>
                  <a:gd name="T62" fmla="*/ 93 w 207"/>
                  <a:gd name="T63" fmla="*/ 196 h 196"/>
                  <a:gd name="T64" fmla="*/ 114 w 207"/>
                  <a:gd name="T65" fmla="*/ 196 h 196"/>
                  <a:gd name="T66" fmla="*/ 135 w 207"/>
                  <a:gd name="T67" fmla="*/ 192 h 196"/>
                  <a:gd name="T68" fmla="*/ 152 w 207"/>
                  <a:gd name="T69" fmla="*/ 184 h 196"/>
                  <a:gd name="T70" fmla="*/ 169 w 207"/>
                  <a:gd name="T71" fmla="*/ 173 h 196"/>
                  <a:gd name="T72" fmla="*/ 183 w 207"/>
                  <a:gd name="T73" fmla="*/ 160 h 196"/>
                  <a:gd name="T74" fmla="*/ 194 w 207"/>
                  <a:gd name="T75" fmla="*/ 143 h 196"/>
                  <a:gd name="T76" fmla="*/ 202 w 207"/>
                  <a:gd name="T77" fmla="*/ 124 h 196"/>
                  <a:gd name="T78" fmla="*/ 207 w 207"/>
                  <a:gd name="T79" fmla="*/ 103 h 19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07"/>
                  <a:gd name="T121" fmla="*/ 0 h 196"/>
                  <a:gd name="T122" fmla="*/ 207 w 207"/>
                  <a:gd name="T123" fmla="*/ 196 h 19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" name="Freeform 721">
                <a:extLst>
                  <a:ext uri="{FF2B5EF4-FFF2-40B4-BE49-F238E27FC236}">
                    <a16:creationId xmlns:a16="http://schemas.microsoft.com/office/drawing/2014/main" id="{C31AA2E9-70B1-4975-A4E2-8064DB2BC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>
                  <a:gd name="T0" fmla="*/ 201 w 203"/>
                  <a:gd name="T1" fmla="*/ 76 h 192"/>
                  <a:gd name="T2" fmla="*/ 194 w 203"/>
                  <a:gd name="T3" fmla="*/ 50 h 192"/>
                  <a:gd name="T4" fmla="*/ 179 w 203"/>
                  <a:gd name="T5" fmla="*/ 27 h 192"/>
                  <a:gd name="T6" fmla="*/ 158 w 203"/>
                  <a:gd name="T7" fmla="*/ 8 h 192"/>
                  <a:gd name="T8" fmla="*/ 145 w 203"/>
                  <a:gd name="T9" fmla="*/ 2 h 192"/>
                  <a:gd name="T10" fmla="*/ 154 w 203"/>
                  <a:gd name="T11" fmla="*/ 10 h 192"/>
                  <a:gd name="T12" fmla="*/ 175 w 203"/>
                  <a:gd name="T13" fmla="*/ 29 h 192"/>
                  <a:gd name="T14" fmla="*/ 190 w 203"/>
                  <a:gd name="T15" fmla="*/ 50 h 192"/>
                  <a:gd name="T16" fmla="*/ 198 w 203"/>
                  <a:gd name="T17" fmla="*/ 76 h 192"/>
                  <a:gd name="T18" fmla="*/ 198 w 203"/>
                  <a:gd name="T19" fmla="*/ 101 h 192"/>
                  <a:gd name="T20" fmla="*/ 194 w 203"/>
                  <a:gd name="T21" fmla="*/ 120 h 192"/>
                  <a:gd name="T22" fmla="*/ 182 w 203"/>
                  <a:gd name="T23" fmla="*/ 144 h 192"/>
                  <a:gd name="T24" fmla="*/ 156 w 203"/>
                  <a:gd name="T25" fmla="*/ 171 h 192"/>
                  <a:gd name="T26" fmla="*/ 129 w 203"/>
                  <a:gd name="T27" fmla="*/ 182 h 192"/>
                  <a:gd name="T28" fmla="*/ 112 w 203"/>
                  <a:gd name="T29" fmla="*/ 186 h 192"/>
                  <a:gd name="T30" fmla="*/ 91 w 203"/>
                  <a:gd name="T31" fmla="*/ 186 h 192"/>
                  <a:gd name="T32" fmla="*/ 72 w 203"/>
                  <a:gd name="T33" fmla="*/ 182 h 192"/>
                  <a:gd name="T34" fmla="*/ 48 w 203"/>
                  <a:gd name="T35" fmla="*/ 171 h 192"/>
                  <a:gd name="T36" fmla="*/ 21 w 203"/>
                  <a:gd name="T37" fmla="*/ 144 h 192"/>
                  <a:gd name="T38" fmla="*/ 10 w 203"/>
                  <a:gd name="T39" fmla="*/ 120 h 192"/>
                  <a:gd name="T40" fmla="*/ 6 w 203"/>
                  <a:gd name="T41" fmla="*/ 101 h 192"/>
                  <a:gd name="T42" fmla="*/ 6 w 203"/>
                  <a:gd name="T43" fmla="*/ 72 h 192"/>
                  <a:gd name="T44" fmla="*/ 10 w 203"/>
                  <a:gd name="T45" fmla="*/ 55 h 192"/>
                  <a:gd name="T46" fmla="*/ 2 w 203"/>
                  <a:gd name="T47" fmla="*/ 72 h 192"/>
                  <a:gd name="T48" fmla="*/ 0 w 203"/>
                  <a:gd name="T49" fmla="*/ 101 h 192"/>
                  <a:gd name="T50" fmla="*/ 4 w 203"/>
                  <a:gd name="T51" fmla="*/ 122 h 192"/>
                  <a:gd name="T52" fmla="*/ 17 w 203"/>
                  <a:gd name="T53" fmla="*/ 148 h 192"/>
                  <a:gd name="T54" fmla="*/ 46 w 203"/>
                  <a:gd name="T55" fmla="*/ 175 h 192"/>
                  <a:gd name="T56" fmla="*/ 72 w 203"/>
                  <a:gd name="T57" fmla="*/ 188 h 192"/>
                  <a:gd name="T58" fmla="*/ 91 w 203"/>
                  <a:gd name="T59" fmla="*/ 192 h 192"/>
                  <a:gd name="T60" fmla="*/ 112 w 203"/>
                  <a:gd name="T61" fmla="*/ 192 h 192"/>
                  <a:gd name="T62" fmla="*/ 131 w 203"/>
                  <a:gd name="T63" fmla="*/ 188 h 192"/>
                  <a:gd name="T64" fmla="*/ 158 w 203"/>
                  <a:gd name="T65" fmla="*/ 175 h 192"/>
                  <a:gd name="T66" fmla="*/ 186 w 203"/>
                  <a:gd name="T67" fmla="*/ 148 h 192"/>
                  <a:gd name="T68" fmla="*/ 198 w 203"/>
                  <a:gd name="T69" fmla="*/ 122 h 192"/>
                  <a:gd name="T70" fmla="*/ 201 w 203"/>
                  <a:gd name="T71" fmla="*/ 101 h 19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03"/>
                  <a:gd name="T109" fmla="*/ 0 h 192"/>
                  <a:gd name="T110" fmla="*/ 203 w 203"/>
                  <a:gd name="T111" fmla="*/ 192 h 19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" name="Freeform 722">
                <a:extLst>
                  <a:ext uri="{FF2B5EF4-FFF2-40B4-BE49-F238E27FC236}">
                    <a16:creationId xmlns:a16="http://schemas.microsoft.com/office/drawing/2014/main" id="{7EDE1B06-8289-4B3A-AFAE-8023F7CEC5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>
                  <a:gd name="T0" fmla="*/ 198 w 198"/>
                  <a:gd name="T1" fmla="*/ 74 h 188"/>
                  <a:gd name="T2" fmla="*/ 190 w 198"/>
                  <a:gd name="T3" fmla="*/ 48 h 188"/>
                  <a:gd name="T4" fmla="*/ 175 w 198"/>
                  <a:gd name="T5" fmla="*/ 25 h 188"/>
                  <a:gd name="T6" fmla="*/ 154 w 198"/>
                  <a:gd name="T7" fmla="*/ 8 h 188"/>
                  <a:gd name="T8" fmla="*/ 141 w 198"/>
                  <a:gd name="T9" fmla="*/ 2 h 188"/>
                  <a:gd name="T10" fmla="*/ 150 w 198"/>
                  <a:gd name="T11" fmla="*/ 10 h 188"/>
                  <a:gd name="T12" fmla="*/ 171 w 198"/>
                  <a:gd name="T13" fmla="*/ 27 h 188"/>
                  <a:gd name="T14" fmla="*/ 184 w 198"/>
                  <a:gd name="T15" fmla="*/ 50 h 188"/>
                  <a:gd name="T16" fmla="*/ 192 w 198"/>
                  <a:gd name="T17" fmla="*/ 74 h 188"/>
                  <a:gd name="T18" fmla="*/ 192 w 198"/>
                  <a:gd name="T19" fmla="*/ 108 h 188"/>
                  <a:gd name="T20" fmla="*/ 179 w 198"/>
                  <a:gd name="T21" fmla="*/ 142 h 188"/>
                  <a:gd name="T22" fmla="*/ 152 w 198"/>
                  <a:gd name="T23" fmla="*/ 167 h 188"/>
                  <a:gd name="T24" fmla="*/ 118 w 198"/>
                  <a:gd name="T25" fmla="*/ 180 h 188"/>
                  <a:gd name="T26" fmla="*/ 80 w 198"/>
                  <a:gd name="T27" fmla="*/ 180 h 188"/>
                  <a:gd name="T28" fmla="*/ 48 w 198"/>
                  <a:gd name="T29" fmla="*/ 167 h 188"/>
                  <a:gd name="T30" fmla="*/ 21 w 198"/>
                  <a:gd name="T31" fmla="*/ 142 h 188"/>
                  <a:gd name="T32" fmla="*/ 8 w 198"/>
                  <a:gd name="T33" fmla="*/ 108 h 188"/>
                  <a:gd name="T34" fmla="*/ 8 w 198"/>
                  <a:gd name="T35" fmla="*/ 70 h 188"/>
                  <a:gd name="T36" fmla="*/ 10 w 198"/>
                  <a:gd name="T37" fmla="*/ 53 h 188"/>
                  <a:gd name="T38" fmla="*/ 2 w 198"/>
                  <a:gd name="T39" fmla="*/ 70 h 188"/>
                  <a:gd name="T40" fmla="*/ 2 w 198"/>
                  <a:gd name="T41" fmla="*/ 99 h 188"/>
                  <a:gd name="T42" fmla="*/ 6 w 198"/>
                  <a:gd name="T43" fmla="*/ 118 h 188"/>
                  <a:gd name="T44" fmla="*/ 17 w 198"/>
                  <a:gd name="T45" fmla="*/ 144 h 188"/>
                  <a:gd name="T46" fmla="*/ 44 w 198"/>
                  <a:gd name="T47" fmla="*/ 171 h 188"/>
                  <a:gd name="T48" fmla="*/ 70 w 198"/>
                  <a:gd name="T49" fmla="*/ 184 h 188"/>
                  <a:gd name="T50" fmla="*/ 89 w 198"/>
                  <a:gd name="T51" fmla="*/ 188 h 188"/>
                  <a:gd name="T52" fmla="*/ 110 w 198"/>
                  <a:gd name="T53" fmla="*/ 188 h 188"/>
                  <a:gd name="T54" fmla="*/ 129 w 198"/>
                  <a:gd name="T55" fmla="*/ 184 h 188"/>
                  <a:gd name="T56" fmla="*/ 154 w 198"/>
                  <a:gd name="T57" fmla="*/ 171 h 188"/>
                  <a:gd name="T58" fmla="*/ 182 w 198"/>
                  <a:gd name="T59" fmla="*/ 144 h 188"/>
                  <a:gd name="T60" fmla="*/ 194 w 198"/>
                  <a:gd name="T61" fmla="*/ 118 h 188"/>
                  <a:gd name="T62" fmla="*/ 198 w 198"/>
                  <a:gd name="T63" fmla="*/ 99 h 18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8"/>
                  <a:gd name="T97" fmla="*/ 0 h 188"/>
                  <a:gd name="T98" fmla="*/ 198 w 198"/>
                  <a:gd name="T99" fmla="*/ 188 h 18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" name="Freeform 723">
                <a:extLst>
                  <a:ext uri="{FF2B5EF4-FFF2-40B4-BE49-F238E27FC236}">
                    <a16:creationId xmlns:a16="http://schemas.microsoft.com/office/drawing/2014/main" id="{2822EAAA-A382-45C3-8B4D-95EEA84FC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>
                  <a:gd name="T0" fmla="*/ 192 w 192"/>
                  <a:gd name="T1" fmla="*/ 72 h 184"/>
                  <a:gd name="T2" fmla="*/ 184 w 192"/>
                  <a:gd name="T3" fmla="*/ 46 h 184"/>
                  <a:gd name="T4" fmla="*/ 169 w 192"/>
                  <a:gd name="T5" fmla="*/ 25 h 184"/>
                  <a:gd name="T6" fmla="*/ 148 w 192"/>
                  <a:gd name="T7" fmla="*/ 6 h 184"/>
                  <a:gd name="T8" fmla="*/ 135 w 192"/>
                  <a:gd name="T9" fmla="*/ 2 h 184"/>
                  <a:gd name="T10" fmla="*/ 144 w 192"/>
                  <a:gd name="T11" fmla="*/ 10 h 184"/>
                  <a:gd name="T12" fmla="*/ 163 w 192"/>
                  <a:gd name="T13" fmla="*/ 27 h 184"/>
                  <a:gd name="T14" fmla="*/ 178 w 192"/>
                  <a:gd name="T15" fmla="*/ 48 h 184"/>
                  <a:gd name="T16" fmla="*/ 186 w 192"/>
                  <a:gd name="T17" fmla="*/ 74 h 184"/>
                  <a:gd name="T18" fmla="*/ 186 w 192"/>
                  <a:gd name="T19" fmla="*/ 106 h 184"/>
                  <a:gd name="T20" fmla="*/ 173 w 192"/>
                  <a:gd name="T21" fmla="*/ 139 h 184"/>
                  <a:gd name="T22" fmla="*/ 146 w 192"/>
                  <a:gd name="T23" fmla="*/ 163 h 184"/>
                  <a:gd name="T24" fmla="*/ 114 w 192"/>
                  <a:gd name="T25" fmla="*/ 176 h 184"/>
                  <a:gd name="T26" fmla="*/ 78 w 192"/>
                  <a:gd name="T27" fmla="*/ 176 h 184"/>
                  <a:gd name="T28" fmla="*/ 44 w 192"/>
                  <a:gd name="T29" fmla="*/ 163 h 184"/>
                  <a:gd name="T30" fmla="*/ 19 w 192"/>
                  <a:gd name="T31" fmla="*/ 139 h 184"/>
                  <a:gd name="T32" fmla="*/ 6 w 192"/>
                  <a:gd name="T33" fmla="*/ 106 h 184"/>
                  <a:gd name="T34" fmla="*/ 6 w 192"/>
                  <a:gd name="T35" fmla="*/ 68 h 184"/>
                  <a:gd name="T36" fmla="*/ 8 w 192"/>
                  <a:gd name="T37" fmla="*/ 51 h 184"/>
                  <a:gd name="T38" fmla="*/ 0 w 192"/>
                  <a:gd name="T39" fmla="*/ 68 h 184"/>
                  <a:gd name="T40" fmla="*/ 0 w 192"/>
                  <a:gd name="T41" fmla="*/ 97 h 184"/>
                  <a:gd name="T42" fmla="*/ 4 w 192"/>
                  <a:gd name="T43" fmla="*/ 116 h 184"/>
                  <a:gd name="T44" fmla="*/ 15 w 192"/>
                  <a:gd name="T45" fmla="*/ 140 h 184"/>
                  <a:gd name="T46" fmla="*/ 42 w 192"/>
                  <a:gd name="T47" fmla="*/ 167 h 184"/>
                  <a:gd name="T48" fmla="*/ 66 w 192"/>
                  <a:gd name="T49" fmla="*/ 178 h 184"/>
                  <a:gd name="T50" fmla="*/ 85 w 192"/>
                  <a:gd name="T51" fmla="*/ 182 h 184"/>
                  <a:gd name="T52" fmla="*/ 106 w 192"/>
                  <a:gd name="T53" fmla="*/ 182 h 184"/>
                  <a:gd name="T54" fmla="*/ 123 w 192"/>
                  <a:gd name="T55" fmla="*/ 178 h 184"/>
                  <a:gd name="T56" fmla="*/ 150 w 192"/>
                  <a:gd name="T57" fmla="*/ 167 h 184"/>
                  <a:gd name="T58" fmla="*/ 176 w 192"/>
                  <a:gd name="T59" fmla="*/ 140 h 184"/>
                  <a:gd name="T60" fmla="*/ 188 w 192"/>
                  <a:gd name="T61" fmla="*/ 116 h 184"/>
                  <a:gd name="T62" fmla="*/ 192 w 192"/>
                  <a:gd name="T63" fmla="*/ 97 h 18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2"/>
                  <a:gd name="T97" fmla="*/ 0 h 184"/>
                  <a:gd name="T98" fmla="*/ 192 w 192"/>
                  <a:gd name="T99" fmla="*/ 184 h 18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3" name="Freeform 724">
                <a:extLst>
                  <a:ext uri="{FF2B5EF4-FFF2-40B4-BE49-F238E27FC236}">
                    <a16:creationId xmlns:a16="http://schemas.microsoft.com/office/drawing/2014/main" id="{5A59BC75-251E-4F9C-98E6-783103BD4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>
                  <a:gd name="T0" fmla="*/ 188 w 188"/>
                  <a:gd name="T1" fmla="*/ 85 h 180"/>
                  <a:gd name="T2" fmla="*/ 186 w 188"/>
                  <a:gd name="T3" fmla="*/ 70 h 180"/>
                  <a:gd name="T4" fmla="*/ 184 w 188"/>
                  <a:gd name="T5" fmla="*/ 57 h 180"/>
                  <a:gd name="T6" fmla="*/ 178 w 188"/>
                  <a:gd name="T7" fmla="*/ 46 h 180"/>
                  <a:gd name="T8" fmla="*/ 173 w 188"/>
                  <a:gd name="T9" fmla="*/ 34 h 180"/>
                  <a:gd name="T10" fmla="*/ 165 w 188"/>
                  <a:gd name="T11" fmla="*/ 23 h 180"/>
                  <a:gd name="T12" fmla="*/ 155 w 188"/>
                  <a:gd name="T13" fmla="*/ 13 h 180"/>
                  <a:gd name="T14" fmla="*/ 144 w 188"/>
                  <a:gd name="T15" fmla="*/ 6 h 180"/>
                  <a:gd name="T16" fmla="*/ 133 w 188"/>
                  <a:gd name="T17" fmla="*/ 0 h 180"/>
                  <a:gd name="T18" fmla="*/ 131 w 188"/>
                  <a:gd name="T19" fmla="*/ 0 h 180"/>
                  <a:gd name="T20" fmla="*/ 129 w 188"/>
                  <a:gd name="T21" fmla="*/ 2 h 180"/>
                  <a:gd name="T22" fmla="*/ 140 w 188"/>
                  <a:gd name="T23" fmla="*/ 8 h 180"/>
                  <a:gd name="T24" fmla="*/ 150 w 188"/>
                  <a:gd name="T25" fmla="*/ 15 h 180"/>
                  <a:gd name="T26" fmla="*/ 159 w 188"/>
                  <a:gd name="T27" fmla="*/ 25 h 180"/>
                  <a:gd name="T28" fmla="*/ 167 w 188"/>
                  <a:gd name="T29" fmla="*/ 34 h 180"/>
                  <a:gd name="T30" fmla="*/ 174 w 188"/>
                  <a:gd name="T31" fmla="*/ 46 h 180"/>
                  <a:gd name="T32" fmla="*/ 178 w 188"/>
                  <a:gd name="T33" fmla="*/ 59 h 180"/>
                  <a:gd name="T34" fmla="*/ 182 w 188"/>
                  <a:gd name="T35" fmla="*/ 72 h 180"/>
                  <a:gd name="T36" fmla="*/ 184 w 188"/>
                  <a:gd name="T37" fmla="*/ 85 h 180"/>
                  <a:gd name="T38" fmla="*/ 182 w 188"/>
                  <a:gd name="T39" fmla="*/ 102 h 180"/>
                  <a:gd name="T40" fmla="*/ 176 w 188"/>
                  <a:gd name="T41" fmla="*/ 119 h 180"/>
                  <a:gd name="T42" fmla="*/ 169 w 188"/>
                  <a:gd name="T43" fmla="*/ 135 h 180"/>
                  <a:gd name="T44" fmla="*/ 157 w 188"/>
                  <a:gd name="T45" fmla="*/ 148 h 180"/>
                  <a:gd name="T46" fmla="*/ 144 w 188"/>
                  <a:gd name="T47" fmla="*/ 159 h 180"/>
                  <a:gd name="T48" fmla="*/ 129 w 188"/>
                  <a:gd name="T49" fmla="*/ 167 h 180"/>
                  <a:gd name="T50" fmla="*/ 112 w 188"/>
                  <a:gd name="T51" fmla="*/ 173 h 180"/>
                  <a:gd name="T52" fmla="*/ 93 w 188"/>
                  <a:gd name="T53" fmla="*/ 174 h 180"/>
                  <a:gd name="T54" fmla="*/ 76 w 188"/>
                  <a:gd name="T55" fmla="*/ 173 h 180"/>
                  <a:gd name="T56" fmla="*/ 59 w 188"/>
                  <a:gd name="T57" fmla="*/ 167 h 180"/>
                  <a:gd name="T58" fmla="*/ 44 w 188"/>
                  <a:gd name="T59" fmla="*/ 159 h 180"/>
                  <a:gd name="T60" fmla="*/ 30 w 188"/>
                  <a:gd name="T61" fmla="*/ 148 h 180"/>
                  <a:gd name="T62" fmla="*/ 19 w 188"/>
                  <a:gd name="T63" fmla="*/ 135 h 180"/>
                  <a:gd name="T64" fmla="*/ 11 w 188"/>
                  <a:gd name="T65" fmla="*/ 119 h 180"/>
                  <a:gd name="T66" fmla="*/ 6 w 188"/>
                  <a:gd name="T67" fmla="*/ 102 h 180"/>
                  <a:gd name="T68" fmla="*/ 4 w 188"/>
                  <a:gd name="T69" fmla="*/ 85 h 180"/>
                  <a:gd name="T70" fmla="*/ 4 w 188"/>
                  <a:gd name="T71" fmla="*/ 76 h 180"/>
                  <a:gd name="T72" fmla="*/ 6 w 188"/>
                  <a:gd name="T73" fmla="*/ 66 h 180"/>
                  <a:gd name="T74" fmla="*/ 8 w 188"/>
                  <a:gd name="T75" fmla="*/ 57 h 180"/>
                  <a:gd name="T76" fmla="*/ 11 w 188"/>
                  <a:gd name="T77" fmla="*/ 49 h 180"/>
                  <a:gd name="T78" fmla="*/ 9 w 188"/>
                  <a:gd name="T79" fmla="*/ 49 h 180"/>
                  <a:gd name="T80" fmla="*/ 6 w 188"/>
                  <a:gd name="T81" fmla="*/ 49 h 180"/>
                  <a:gd name="T82" fmla="*/ 2 w 188"/>
                  <a:gd name="T83" fmla="*/ 66 h 180"/>
                  <a:gd name="T84" fmla="*/ 0 w 188"/>
                  <a:gd name="T85" fmla="*/ 85 h 180"/>
                  <a:gd name="T86" fmla="*/ 2 w 188"/>
                  <a:gd name="T87" fmla="*/ 104 h 180"/>
                  <a:gd name="T88" fmla="*/ 8 w 188"/>
                  <a:gd name="T89" fmla="*/ 121 h 180"/>
                  <a:gd name="T90" fmla="*/ 15 w 188"/>
                  <a:gd name="T91" fmla="*/ 138 h 180"/>
                  <a:gd name="T92" fmla="*/ 26 w 188"/>
                  <a:gd name="T93" fmla="*/ 152 h 180"/>
                  <a:gd name="T94" fmla="*/ 42 w 188"/>
                  <a:gd name="T95" fmla="*/ 163 h 180"/>
                  <a:gd name="T96" fmla="*/ 57 w 188"/>
                  <a:gd name="T97" fmla="*/ 173 h 180"/>
                  <a:gd name="T98" fmla="*/ 74 w 188"/>
                  <a:gd name="T99" fmla="*/ 176 h 180"/>
                  <a:gd name="T100" fmla="*/ 93 w 188"/>
                  <a:gd name="T101" fmla="*/ 180 h 180"/>
                  <a:gd name="T102" fmla="*/ 112 w 188"/>
                  <a:gd name="T103" fmla="*/ 176 h 180"/>
                  <a:gd name="T104" fmla="*/ 131 w 188"/>
                  <a:gd name="T105" fmla="*/ 173 h 180"/>
                  <a:gd name="T106" fmla="*/ 146 w 188"/>
                  <a:gd name="T107" fmla="*/ 163 h 180"/>
                  <a:gd name="T108" fmla="*/ 159 w 188"/>
                  <a:gd name="T109" fmla="*/ 152 h 180"/>
                  <a:gd name="T110" fmla="*/ 173 w 188"/>
                  <a:gd name="T111" fmla="*/ 138 h 180"/>
                  <a:gd name="T112" fmla="*/ 180 w 188"/>
                  <a:gd name="T113" fmla="*/ 121 h 180"/>
                  <a:gd name="T114" fmla="*/ 186 w 188"/>
                  <a:gd name="T115" fmla="*/ 104 h 180"/>
                  <a:gd name="T116" fmla="*/ 188 w 188"/>
                  <a:gd name="T117" fmla="*/ 85 h 18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88"/>
                  <a:gd name="T178" fmla="*/ 0 h 180"/>
                  <a:gd name="T179" fmla="*/ 188 w 188"/>
                  <a:gd name="T180" fmla="*/ 180 h 18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" name="Freeform 725">
                <a:extLst>
                  <a:ext uri="{FF2B5EF4-FFF2-40B4-BE49-F238E27FC236}">
                    <a16:creationId xmlns:a16="http://schemas.microsoft.com/office/drawing/2014/main" id="{754BE53B-150D-4B37-B578-3361E2EE2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>
                  <a:gd name="T0" fmla="*/ 184 w 184"/>
                  <a:gd name="T1" fmla="*/ 85 h 176"/>
                  <a:gd name="T2" fmla="*/ 182 w 184"/>
                  <a:gd name="T3" fmla="*/ 72 h 176"/>
                  <a:gd name="T4" fmla="*/ 180 w 184"/>
                  <a:gd name="T5" fmla="*/ 59 h 176"/>
                  <a:gd name="T6" fmla="*/ 174 w 184"/>
                  <a:gd name="T7" fmla="*/ 46 h 176"/>
                  <a:gd name="T8" fmla="*/ 169 w 184"/>
                  <a:gd name="T9" fmla="*/ 34 h 176"/>
                  <a:gd name="T10" fmla="*/ 159 w 184"/>
                  <a:gd name="T11" fmla="*/ 25 h 176"/>
                  <a:gd name="T12" fmla="*/ 152 w 184"/>
                  <a:gd name="T13" fmla="*/ 15 h 176"/>
                  <a:gd name="T14" fmla="*/ 140 w 184"/>
                  <a:gd name="T15" fmla="*/ 8 h 176"/>
                  <a:gd name="T16" fmla="*/ 129 w 184"/>
                  <a:gd name="T17" fmla="*/ 0 h 176"/>
                  <a:gd name="T18" fmla="*/ 127 w 184"/>
                  <a:gd name="T19" fmla="*/ 2 h 176"/>
                  <a:gd name="T20" fmla="*/ 123 w 184"/>
                  <a:gd name="T21" fmla="*/ 4 h 176"/>
                  <a:gd name="T22" fmla="*/ 136 w 184"/>
                  <a:gd name="T23" fmla="*/ 10 h 176"/>
                  <a:gd name="T24" fmla="*/ 146 w 184"/>
                  <a:gd name="T25" fmla="*/ 17 h 176"/>
                  <a:gd name="T26" fmla="*/ 155 w 184"/>
                  <a:gd name="T27" fmla="*/ 27 h 176"/>
                  <a:gd name="T28" fmla="*/ 163 w 184"/>
                  <a:gd name="T29" fmla="*/ 36 h 176"/>
                  <a:gd name="T30" fmla="*/ 171 w 184"/>
                  <a:gd name="T31" fmla="*/ 47 h 176"/>
                  <a:gd name="T32" fmla="*/ 174 w 184"/>
                  <a:gd name="T33" fmla="*/ 59 h 176"/>
                  <a:gd name="T34" fmla="*/ 178 w 184"/>
                  <a:gd name="T35" fmla="*/ 72 h 176"/>
                  <a:gd name="T36" fmla="*/ 178 w 184"/>
                  <a:gd name="T37" fmla="*/ 85 h 176"/>
                  <a:gd name="T38" fmla="*/ 176 w 184"/>
                  <a:gd name="T39" fmla="*/ 102 h 176"/>
                  <a:gd name="T40" fmla="*/ 172 w 184"/>
                  <a:gd name="T41" fmla="*/ 119 h 176"/>
                  <a:gd name="T42" fmla="*/ 165 w 184"/>
                  <a:gd name="T43" fmla="*/ 135 h 176"/>
                  <a:gd name="T44" fmla="*/ 153 w 184"/>
                  <a:gd name="T45" fmla="*/ 146 h 176"/>
                  <a:gd name="T46" fmla="*/ 140 w 184"/>
                  <a:gd name="T47" fmla="*/ 157 h 176"/>
                  <a:gd name="T48" fmla="*/ 125 w 184"/>
                  <a:gd name="T49" fmla="*/ 165 h 176"/>
                  <a:gd name="T50" fmla="*/ 110 w 184"/>
                  <a:gd name="T51" fmla="*/ 171 h 176"/>
                  <a:gd name="T52" fmla="*/ 91 w 184"/>
                  <a:gd name="T53" fmla="*/ 173 h 176"/>
                  <a:gd name="T54" fmla="*/ 74 w 184"/>
                  <a:gd name="T55" fmla="*/ 171 h 176"/>
                  <a:gd name="T56" fmla="*/ 57 w 184"/>
                  <a:gd name="T57" fmla="*/ 165 h 176"/>
                  <a:gd name="T58" fmla="*/ 43 w 184"/>
                  <a:gd name="T59" fmla="*/ 157 h 176"/>
                  <a:gd name="T60" fmla="*/ 30 w 184"/>
                  <a:gd name="T61" fmla="*/ 146 h 176"/>
                  <a:gd name="T62" fmla="*/ 19 w 184"/>
                  <a:gd name="T63" fmla="*/ 135 h 176"/>
                  <a:gd name="T64" fmla="*/ 11 w 184"/>
                  <a:gd name="T65" fmla="*/ 119 h 176"/>
                  <a:gd name="T66" fmla="*/ 6 w 184"/>
                  <a:gd name="T67" fmla="*/ 102 h 176"/>
                  <a:gd name="T68" fmla="*/ 4 w 184"/>
                  <a:gd name="T69" fmla="*/ 85 h 176"/>
                  <a:gd name="T70" fmla="*/ 6 w 184"/>
                  <a:gd name="T71" fmla="*/ 76 h 176"/>
                  <a:gd name="T72" fmla="*/ 6 w 184"/>
                  <a:gd name="T73" fmla="*/ 66 h 176"/>
                  <a:gd name="T74" fmla="*/ 9 w 184"/>
                  <a:gd name="T75" fmla="*/ 57 h 176"/>
                  <a:gd name="T76" fmla="*/ 13 w 184"/>
                  <a:gd name="T77" fmla="*/ 47 h 176"/>
                  <a:gd name="T78" fmla="*/ 9 w 184"/>
                  <a:gd name="T79" fmla="*/ 49 h 176"/>
                  <a:gd name="T80" fmla="*/ 7 w 184"/>
                  <a:gd name="T81" fmla="*/ 49 h 176"/>
                  <a:gd name="T82" fmla="*/ 2 w 184"/>
                  <a:gd name="T83" fmla="*/ 66 h 176"/>
                  <a:gd name="T84" fmla="*/ 0 w 184"/>
                  <a:gd name="T85" fmla="*/ 85 h 176"/>
                  <a:gd name="T86" fmla="*/ 2 w 184"/>
                  <a:gd name="T87" fmla="*/ 104 h 176"/>
                  <a:gd name="T88" fmla="*/ 7 w 184"/>
                  <a:gd name="T89" fmla="*/ 121 h 176"/>
                  <a:gd name="T90" fmla="*/ 15 w 184"/>
                  <a:gd name="T91" fmla="*/ 137 h 176"/>
                  <a:gd name="T92" fmla="*/ 26 w 184"/>
                  <a:gd name="T93" fmla="*/ 150 h 176"/>
                  <a:gd name="T94" fmla="*/ 40 w 184"/>
                  <a:gd name="T95" fmla="*/ 161 h 176"/>
                  <a:gd name="T96" fmla="*/ 57 w 184"/>
                  <a:gd name="T97" fmla="*/ 169 h 176"/>
                  <a:gd name="T98" fmla="*/ 74 w 184"/>
                  <a:gd name="T99" fmla="*/ 174 h 176"/>
                  <a:gd name="T100" fmla="*/ 91 w 184"/>
                  <a:gd name="T101" fmla="*/ 176 h 176"/>
                  <a:gd name="T102" fmla="*/ 110 w 184"/>
                  <a:gd name="T103" fmla="*/ 174 h 176"/>
                  <a:gd name="T104" fmla="*/ 127 w 184"/>
                  <a:gd name="T105" fmla="*/ 169 h 176"/>
                  <a:gd name="T106" fmla="*/ 142 w 184"/>
                  <a:gd name="T107" fmla="*/ 161 h 176"/>
                  <a:gd name="T108" fmla="*/ 157 w 184"/>
                  <a:gd name="T109" fmla="*/ 150 h 176"/>
                  <a:gd name="T110" fmla="*/ 169 w 184"/>
                  <a:gd name="T111" fmla="*/ 137 h 176"/>
                  <a:gd name="T112" fmla="*/ 176 w 184"/>
                  <a:gd name="T113" fmla="*/ 121 h 176"/>
                  <a:gd name="T114" fmla="*/ 182 w 184"/>
                  <a:gd name="T115" fmla="*/ 104 h 176"/>
                  <a:gd name="T116" fmla="*/ 184 w 184"/>
                  <a:gd name="T117" fmla="*/ 85 h 17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84"/>
                  <a:gd name="T178" fmla="*/ 0 h 176"/>
                  <a:gd name="T179" fmla="*/ 184 w 184"/>
                  <a:gd name="T180" fmla="*/ 176 h 17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" name="Freeform 726">
                <a:extLst>
                  <a:ext uri="{FF2B5EF4-FFF2-40B4-BE49-F238E27FC236}">
                    <a16:creationId xmlns:a16="http://schemas.microsoft.com/office/drawing/2014/main" id="{451C2713-7211-4C52-AECE-4701ABBB6E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>
                  <a:gd name="T0" fmla="*/ 180 w 180"/>
                  <a:gd name="T1" fmla="*/ 83 h 172"/>
                  <a:gd name="T2" fmla="*/ 178 w 180"/>
                  <a:gd name="T3" fmla="*/ 70 h 172"/>
                  <a:gd name="T4" fmla="*/ 174 w 180"/>
                  <a:gd name="T5" fmla="*/ 57 h 172"/>
                  <a:gd name="T6" fmla="*/ 170 w 180"/>
                  <a:gd name="T7" fmla="*/ 44 h 172"/>
                  <a:gd name="T8" fmla="*/ 163 w 180"/>
                  <a:gd name="T9" fmla="*/ 32 h 172"/>
                  <a:gd name="T10" fmla="*/ 155 w 180"/>
                  <a:gd name="T11" fmla="*/ 23 h 172"/>
                  <a:gd name="T12" fmla="*/ 146 w 180"/>
                  <a:gd name="T13" fmla="*/ 13 h 172"/>
                  <a:gd name="T14" fmla="*/ 136 w 180"/>
                  <a:gd name="T15" fmla="*/ 6 h 172"/>
                  <a:gd name="T16" fmla="*/ 125 w 180"/>
                  <a:gd name="T17" fmla="*/ 0 h 172"/>
                  <a:gd name="T18" fmla="*/ 121 w 180"/>
                  <a:gd name="T19" fmla="*/ 2 h 172"/>
                  <a:gd name="T20" fmla="*/ 119 w 180"/>
                  <a:gd name="T21" fmla="*/ 4 h 172"/>
                  <a:gd name="T22" fmla="*/ 131 w 180"/>
                  <a:gd name="T23" fmla="*/ 9 h 172"/>
                  <a:gd name="T24" fmla="*/ 142 w 180"/>
                  <a:gd name="T25" fmla="*/ 17 h 172"/>
                  <a:gd name="T26" fmla="*/ 151 w 180"/>
                  <a:gd name="T27" fmla="*/ 25 h 172"/>
                  <a:gd name="T28" fmla="*/ 159 w 180"/>
                  <a:gd name="T29" fmla="*/ 34 h 172"/>
                  <a:gd name="T30" fmla="*/ 165 w 180"/>
                  <a:gd name="T31" fmla="*/ 45 h 172"/>
                  <a:gd name="T32" fmla="*/ 170 w 180"/>
                  <a:gd name="T33" fmla="*/ 57 h 172"/>
                  <a:gd name="T34" fmla="*/ 174 w 180"/>
                  <a:gd name="T35" fmla="*/ 70 h 172"/>
                  <a:gd name="T36" fmla="*/ 174 w 180"/>
                  <a:gd name="T37" fmla="*/ 83 h 172"/>
                  <a:gd name="T38" fmla="*/ 172 w 180"/>
                  <a:gd name="T39" fmla="*/ 100 h 172"/>
                  <a:gd name="T40" fmla="*/ 169 w 180"/>
                  <a:gd name="T41" fmla="*/ 116 h 172"/>
                  <a:gd name="T42" fmla="*/ 161 w 180"/>
                  <a:gd name="T43" fmla="*/ 131 h 172"/>
                  <a:gd name="T44" fmla="*/ 150 w 180"/>
                  <a:gd name="T45" fmla="*/ 144 h 172"/>
                  <a:gd name="T46" fmla="*/ 136 w 180"/>
                  <a:gd name="T47" fmla="*/ 154 h 172"/>
                  <a:gd name="T48" fmla="*/ 123 w 180"/>
                  <a:gd name="T49" fmla="*/ 161 h 172"/>
                  <a:gd name="T50" fmla="*/ 106 w 180"/>
                  <a:gd name="T51" fmla="*/ 167 h 172"/>
                  <a:gd name="T52" fmla="*/ 89 w 180"/>
                  <a:gd name="T53" fmla="*/ 169 h 172"/>
                  <a:gd name="T54" fmla="*/ 72 w 180"/>
                  <a:gd name="T55" fmla="*/ 167 h 172"/>
                  <a:gd name="T56" fmla="*/ 57 w 180"/>
                  <a:gd name="T57" fmla="*/ 161 h 172"/>
                  <a:gd name="T58" fmla="*/ 41 w 180"/>
                  <a:gd name="T59" fmla="*/ 154 h 172"/>
                  <a:gd name="T60" fmla="*/ 30 w 180"/>
                  <a:gd name="T61" fmla="*/ 144 h 172"/>
                  <a:gd name="T62" fmla="*/ 19 w 180"/>
                  <a:gd name="T63" fmla="*/ 131 h 172"/>
                  <a:gd name="T64" fmla="*/ 11 w 180"/>
                  <a:gd name="T65" fmla="*/ 116 h 172"/>
                  <a:gd name="T66" fmla="*/ 5 w 180"/>
                  <a:gd name="T67" fmla="*/ 100 h 172"/>
                  <a:gd name="T68" fmla="*/ 5 w 180"/>
                  <a:gd name="T69" fmla="*/ 83 h 172"/>
                  <a:gd name="T70" fmla="*/ 5 w 180"/>
                  <a:gd name="T71" fmla="*/ 74 h 172"/>
                  <a:gd name="T72" fmla="*/ 7 w 180"/>
                  <a:gd name="T73" fmla="*/ 64 h 172"/>
                  <a:gd name="T74" fmla="*/ 9 w 180"/>
                  <a:gd name="T75" fmla="*/ 55 h 172"/>
                  <a:gd name="T76" fmla="*/ 13 w 180"/>
                  <a:gd name="T77" fmla="*/ 45 h 172"/>
                  <a:gd name="T78" fmla="*/ 11 w 180"/>
                  <a:gd name="T79" fmla="*/ 45 h 172"/>
                  <a:gd name="T80" fmla="*/ 7 w 180"/>
                  <a:gd name="T81" fmla="*/ 47 h 172"/>
                  <a:gd name="T82" fmla="*/ 4 w 180"/>
                  <a:gd name="T83" fmla="*/ 55 h 172"/>
                  <a:gd name="T84" fmla="*/ 2 w 180"/>
                  <a:gd name="T85" fmla="*/ 64 h 172"/>
                  <a:gd name="T86" fmla="*/ 0 w 180"/>
                  <a:gd name="T87" fmla="*/ 74 h 172"/>
                  <a:gd name="T88" fmla="*/ 0 w 180"/>
                  <a:gd name="T89" fmla="*/ 83 h 172"/>
                  <a:gd name="T90" fmla="*/ 2 w 180"/>
                  <a:gd name="T91" fmla="*/ 100 h 172"/>
                  <a:gd name="T92" fmla="*/ 7 w 180"/>
                  <a:gd name="T93" fmla="*/ 117 h 172"/>
                  <a:gd name="T94" fmla="*/ 15 w 180"/>
                  <a:gd name="T95" fmla="*/ 133 h 172"/>
                  <a:gd name="T96" fmla="*/ 26 w 180"/>
                  <a:gd name="T97" fmla="*/ 146 h 172"/>
                  <a:gd name="T98" fmla="*/ 40 w 180"/>
                  <a:gd name="T99" fmla="*/ 157 h 172"/>
                  <a:gd name="T100" fmla="*/ 55 w 180"/>
                  <a:gd name="T101" fmla="*/ 165 h 172"/>
                  <a:gd name="T102" fmla="*/ 72 w 180"/>
                  <a:gd name="T103" fmla="*/ 171 h 172"/>
                  <a:gd name="T104" fmla="*/ 89 w 180"/>
                  <a:gd name="T105" fmla="*/ 172 h 172"/>
                  <a:gd name="T106" fmla="*/ 108 w 180"/>
                  <a:gd name="T107" fmla="*/ 171 h 172"/>
                  <a:gd name="T108" fmla="*/ 125 w 180"/>
                  <a:gd name="T109" fmla="*/ 165 h 172"/>
                  <a:gd name="T110" fmla="*/ 140 w 180"/>
                  <a:gd name="T111" fmla="*/ 157 h 172"/>
                  <a:gd name="T112" fmla="*/ 153 w 180"/>
                  <a:gd name="T113" fmla="*/ 146 h 172"/>
                  <a:gd name="T114" fmla="*/ 165 w 180"/>
                  <a:gd name="T115" fmla="*/ 133 h 172"/>
                  <a:gd name="T116" fmla="*/ 172 w 180"/>
                  <a:gd name="T117" fmla="*/ 117 h 172"/>
                  <a:gd name="T118" fmla="*/ 178 w 180"/>
                  <a:gd name="T119" fmla="*/ 100 h 172"/>
                  <a:gd name="T120" fmla="*/ 180 w 180"/>
                  <a:gd name="T121" fmla="*/ 83 h 17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80"/>
                  <a:gd name="T184" fmla="*/ 0 h 172"/>
                  <a:gd name="T185" fmla="*/ 180 w 180"/>
                  <a:gd name="T186" fmla="*/ 172 h 17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" name="Freeform 727">
                <a:extLst>
                  <a:ext uri="{FF2B5EF4-FFF2-40B4-BE49-F238E27FC236}">
                    <a16:creationId xmlns:a16="http://schemas.microsoft.com/office/drawing/2014/main" id="{83818028-4BA7-49D9-BA2A-0A7DC73DF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>
                  <a:gd name="T0" fmla="*/ 174 w 174"/>
                  <a:gd name="T1" fmla="*/ 81 h 169"/>
                  <a:gd name="T2" fmla="*/ 174 w 174"/>
                  <a:gd name="T3" fmla="*/ 68 h 169"/>
                  <a:gd name="T4" fmla="*/ 170 w 174"/>
                  <a:gd name="T5" fmla="*/ 55 h 169"/>
                  <a:gd name="T6" fmla="*/ 167 w 174"/>
                  <a:gd name="T7" fmla="*/ 43 h 169"/>
                  <a:gd name="T8" fmla="*/ 159 w 174"/>
                  <a:gd name="T9" fmla="*/ 32 h 169"/>
                  <a:gd name="T10" fmla="*/ 151 w 174"/>
                  <a:gd name="T11" fmla="*/ 23 h 169"/>
                  <a:gd name="T12" fmla="*/ 142 w 174"/>
                  <a:gd name="T13" fmla="*/ 13 h 169"/>
                  <a:gd name="T14" fmla="*/ 132 w 174"/>
                  <a:gd name="T15" fmla="*/ 6 h 169"/>
                  <a:gd name="T16" fmla="*/ 119 w 174"/>
                  <a:gd name="T17" fmla="*/ 0 h 169"/>
                  <a:gd name="T18" fmla="*/ 117 w 174"/>
                  <a:gd name="T19" fmla="*/ 2 h 169"/>
                  <a:gd name="T20" fmla="*/ 115 w 174"/>
                  <a:gd name="T21" fmla="*/ 4 h 169"/>
                  <a:gd name="T22" fmla="*/ 127 w 174"/>
                  <a:gd name="T23" fmla="*/ 7 h 169"/>
                  <a:gd name="T24" fmla="*/ 138 w 174"/>
                  <a:gd name="T25" fmla="*/ 15 h 169"/>
                  <a:gd name="T26" fmla="*/ 148 w 174"/>
                  <a:gd name="T27" fmla="*/ 23 h 169"/>
                  <a:gd name="T28" fmla="*/ 155 w 174"/>
                  <a:gd name="T29" fmla="*/ 32 h 169"/>
                  <a:gd name="T30" fmla="*/ 161 w 174"/>
                  <a:gd name="T31" fmla="*/ 43 h 169"/>
                  <a:gd name="T32" fmla="*/ 167 w 174"/>
                  <a:gd name="T33" fmla="*/ 55 h 169"/>
                  <a:gd name="T34" fmla="*/ 168 w 174"/>
                  <a:gd name="T35" fmla="*/ 68 h 169"/>
                  <a:gd name="T36" fmla="*/ 170 w 174"/>
                  <a:gd name="T37" fmla="*/ 81 h 169"/>
                  <a:gd name="T38" fmla="*/ 168 w 174"/>
                  <a:gd name="T39" fmla="*/ 98 h 169"/>
                  <a:gd name="T40" fmla="*/ 165 w 174"/>
                  <a:gd name="T41" fmla="*/ 114 h 169"/>
                  <a:gd name="T42" fmla="*/ 155 w 174"/>
                  <a:gd name="T43" fmla="*/ 127 h 169"/>
                  <a:gd name="T44" fmla="*/ 146 w 174"/>
                  <a:gd name="T45" fmla="*/ 140 h 169"/>
                  <a:gd name="T46" fmla="*/ 134 w 174"/>
                  <a:gd name="T47" fmla="*/ 150 h 169"/>
                  <a:gd name="T48" fmla="*/ 119 w 174"/>
                  <a:gd name="T49" fmla="*/ 157 h 169"/>
                  <a:gd name="T50" fmla="*/ 104 w 174"/>
                  <a:gd name="T51" fmla="*/ 163 h 169"/>
                  <a:gd name="T52" fmla="*/ 87 w 174"/>
                  <a:gd name="T53" fmla="*/ 163 h 169"/>
                  <a:gd name="T54" fmla="*/ 72 w 174"/>
                  <a:gd name="T55" fmla="*/ 163 h 169"/>
                  <a:gd name="T56" fmla="*/ 55 w 174"/>
                  <a:gd name="T57" fmla="*/ 157 h 169"/>
                  <a:gd name="T58" fmla="*/ 41 w 174"/>
                  <a:gd name="T59" fmla="*/ 150 h 169"/>
                  <a:gd name="T60" fmla="*/ 30 w 174"/>
                  <a:gd name="T61" fmla="*/ 140 h 169"/>
                  <a:gd name="T62" fmla="*/ 19 w 174"/>
                  <a:gd name="T63" fmla="*/ 127 h 169"/>
                  <a:gd name="T64" fmla="*/ 11 w 174"/>
                  <a:gd name="T65" fmla="*/ 114 h 169"/>
                  <a:gd name="T66" fmla="*/ 7 w 174"/>
                  <a:gd name="T67" fmla="*/ 98 h 169"/>
                  <a:gd name="T68" fmla="*/ 5 w 174"/>
                  <a:gd name="T69" fmla="*/ 81 h 169"/>
                  <a:gd name="T70" fmla="*/ 5 w 174"/>
                  <a:gd name="T71" fmla="*/ 72 h 169"/>
                  <a:gd name="T72" fmla="*/ 7 w 174"/>
                  <a:gd name="T73" fmla="*/ 61 h 169"/>
                  <a:gd name="T74" fmla="*/ 11 w 174"/>
                  <a:gd name="T75" fmla="*/ 51 h 169"/>
                  <a:gd name="T76" fmla="*/ 15 w 174"/>
                  <a:gd name="T77" fmla="*/ 43 h 169"/>
                  <a:gd name="T78" fmla="*/ 11 w 174"/>
                  <a:gd name="T79" fmla="*/ 43 h 169"/>
                  <a:gd name="T80" fmla="*/ 9 w 174"/>
                  <a:gd name="T81" fmla="*/ 43 h 169"/>
                  <a:gd name="T82" fmla="*/ 5 w 174"/>
                  <a:gd name="T83" fmla="*/ 53 h 169"/>
                  <a:gd name="T84" fmla="*/ 2 w 174"/>
                  <a:gd name="T85" fmla="*/ 62 h 169"/>
                  <a:gd name="T86" fmla="*/ 2 w 174"/>
                  <a:gd name="T87" fmla="*/ 72 h 169"/>
                  <a:gd name="T88" fmla="*/ 0 w 174"/>
                  <a:gd name="T89" fmla="*/ 81 h 169"/>
                  <a:gd name="T90" fmla="*/ 2 w 174"/>
                  <a:gd name="T91" fmla="*/ 98 h 169"/>
                  <a:gd name="T92" fmla="*/ 7 w 174"/>
                  <a:gd name="T93" fmla="*/ 115 h 169"/>
                  <a:gd name="T94" fmla="*/ 15 w 174"/>
                  <a:gd name="T95" fmla="*/ 131 h 169"/>
                  <a:gd name="T96" fmla="*/ 26 w 174"/>
                  <a:gd name="T97" fmla="*/ 142 h 169"/>
                  <a:gd name="T98" fmla="*/ 39 w 174"/>
                  <a:gd name="T99" fmla="*/ 153 h 169"/>
                  <a:gd name="T100" fmla="*/ 53 w 174"/>
                  <a:gd name="T101" fmla="*/ 161 h 169"/>
                  <a:gd name="T102" fmla="*/ 70 w 174"/>
                  <a:gd name="T103" fmla="*/ 167 h 169"/>
                  <a:gd name="T104" fmla="*/ 87 w 174"/>
                  <a:gd name="T105" fmla="*/ 169 h 169"/>
                  <a:gd name="T106" fmla="*/ 106 w 174"/>
                  <a:gd name="T107" fmla="*/ 167 h 169"/>
                  <a:gd name="T108" fmla="*/ 121 w 174"/>
                  <a:gd name="T109" fmla="*/ 161 h 169"/>
                  <a:gd name="T110" fmla="*/ 136 w 174"/>
                  <a:gd name="T111" fmla="*/ 153 h 169"/>
                  <a:gd name="T112" fmla="*/ 149 w 174"/>
                  <a:gd name="T113" fmla="*/ 142 h 169"/>
                  <a:gd name="T114" fmla="*/ 161 w 174"/>
                  <a:gd name="T115" fmla="*/ 131 h 169"/>
                  <a:gd name="T116" fmla="*/ 168 w 174"/>
                  <a:gd name="T117" fmla="*/ 115 h 169"/>
                  <a:gd name="T118" fmla="*/ 172 w 174"/>
                  <a:gd name="T119" fmla="*/ 98 h 169"/>
                  <a:gd name="T120" fmla="*/ 174 w 174"/>
                  <a:gd name="T121" fmla="*/ 81 h 16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74"/>
                  <a:gd name="T184" fmla="*/ 0 h 169"/>
                  <a:gd name="T185" fmla="*/ 174 w 174"/>
                  <a:gd name="T186" fmla="*/ 169 h 16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" name="Freeform 728">
                <a:extLst>
                  <a:ext uri="{FF2B5EF4-FFF2-40B4-BE49-F238E27FC236}">
                    <a16:creationId xmlns:a16="http://schemas.microsoft.com/office/drawing/2014/main" id="{D6A6D3A9-F844-44C6-AA39-D8DBA183E7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>
                  <a:gd name="T0" fmla="*/ 169 w 169"/>
                  <a:gd name="T1" fmla="*/ 79 h 165"/>
                  <a:gd name="T2" fmla="*/ 169 w 169"/>
                  <a:gd name="T3" fmla="*/ 66 h 165"/>
                  <a:gd name="T4" fmla="*/ 165 w 169"/>
                  <a:gd name="T5" fmla="*/ 53 h 165"/>
                  <a:gd name="T6" fmla="*/ 160 w 169"/>
                  <a:gd name="T7" fmla="*/ 41 h 165"/>
                  <a:gd name="T8" fmla="*/ 154 w 169"/>
                  <a:gd name="T9" fmla="*/ 30 h 165"/>
                  <a:gd name="T10" fmla="*/ 146 w 169"/>
                  <a:gd name="T11" fmla="*/ 21 h 165"/>
                  <a:gd name="T12" fmla="*/ 137 w 169"/>
                  <a:gd name="T13" fmla="*/ 13 h 165"/>
                  <a:gd name="T14" fmla="*/ 126 w 169"/>
                  <a:gd name="T15" fmla="*/ 5 h 165"/>
                  <a:gd name="T16" fmla="*/ 114 w 169"/>
                  <a:gd name="T17" fmla="*/ 0 h 165"/>
                  <a:gd name="T18" fmla="*/ 112 w 169"/>
                  <a:gd name="T19" fmla="*/ 2 h 165"/>
                  <a:gd name="T20" fmla="*/ 110 w 169"/>
                  <a:gd name="T21" fmla="*/ 4 h 165"/>
                  <a:gd name="T22" fmla="*/ 122 w 169"/>
                  <a:gd name="T23" fmla="*/ 7 h 165"/>
                  <a:gd name="T24" fmla="*/ 131 w 169"/>
                  <a:gd name="T25" fmla="*/ 15 h 165"/>
                  <a:gd name="T26" fmla="*/ 141 w 169"/>
                  <a:gd name="T27" fmla="*/ 22 h 165"/>
                  <a:gd name="T28" fmla="*/ 150 w 169"/>
                  <a:gd name="T29" fmla="*/ 32 h 165"/>
                  <a:gd name="T30" fmla="*/ 156 w 169"/>
                  <a:gd name="T31" fmla="*/ 41 h 165"/>
                  <a:gd name="T32" fmla="*/ 162 w 169"/>
                  <a:gd name="T33" fmla="*/ 53 h 165"/>
                  <a:gd name="T34" fmla="*/ 164 w 169"/>
                  <a:gd name="T35" fmla="*/ 66 h 165"/>
                  <a:gd name="T36" fmla="*/ 165 w 169"/>
                  <a:gd name="T37" fmla="*/ 79 h 165"/>
                  <a:gd name="T38" fmla="*/ 164 w 169"/>
                  <a:gd name="T39" fmla="*/ 95 h 165"/>
                  <a:gd name="T40" fmla="*/ 158 w 169"/>
                  <a:gd name="T41" fmla="*/ 110 h 165"/>
                  <a:gd name="T42" fmla="*/ 150 w 169"/>
                  <a:gd name="T43" fmla="*/ 125 h 165"/>
                  <a:gd name="T44" fmla="*/ 141 w 169"/>
                  <a:gd name="T45" fmla="*/ 136 h 165"/>
                  <a:gd name="T46" fmla="*/ 129 w 169"/>
                  <a:gd name="T47" fmla="*/ 146 h 165"/>
                  <a:gd name="T48" fmla="*/ 116 w 169"/>
                  <a:gd name="T49" fmla="*/ 153 h 165"/>
                  <a:gd name="T50" fmla="*/ 101 w 169"/>
                  <a:gd name="T51" fmla="*/ 157 h 165"/>
                  <a:gd name="T52" fmla="*/ 84 w 169"/>
                  <a:gd name="T53" fmla="*/ 159 h 165"/>
                  <a:gd name="T54" fmla="*/ 69 w 169"/>
                  <a:gd name="T55" fmla="*/ 157 h 165"/>
                  <a:gd name="T56" fmla="*/ 54 w 169"/>
                  <a:gd name="T57" fmla="*/ 153 h 165"/>
                  <a:gd name="T58" fmla="*/ 40 w 169"/>
                  <a:gd name="T59" fmla="*/ 146 h 165"/>
                  <a:gd name="T60" fmla="*/ 27 w 169"/>
                  <a:gd name="T61" fmla="*/ 136 h 165"/>
                  <a:gd name="T62" fmla="*/ 17 w 169"/>
                  <a:gd name="T63" fmla="*/ 125 h 165"/>
                  <a:gd name="T64" fmla="*/ 10 w 169"/>
                  <a:gd name="T65" fmla="*/ 110 h 165"/>
                  <a:gd name="T66" fmla="*/ 6 w 169"/>
                  <a:gd name="T67" fmla="*/ 95 h 165"/>
                  <a:gd name="T68" fmla="*/ 4 w 169"/>
                  <a:gd name="T69" fmla="*/ 79 h 165"/>
                  <a:gd name="T70" fmla="*/ 4 w 169"/>
                  <a:gd name="T71" fmla="*/ 68 h 165"/>
                  <a:gd name="T72" fmla="*/ 6 w 169"/>
                  <a:gd name="T73" fmla="*/ 59 h 165"/>
                  <a:gd name="T74" fmla="*/ 10 w 169"/>
                  <a:gd name="T75" fmla="*/ 49 h 165"/>
                  <a:gd name="T76" fmla="*/ 14 w 169"/>
                  <a:gd name="T77" fmla="*/ 40 h 165"/>
                  <a:gd name="T78" fmla="*/ 12 w 169"/>
                  <a:gd name="T79" fmla="*/ 41 h 165"/>
                  <a:gd name="T80" fmla="*/ 8 w 169"/>
                  <a:gd name="T81" fmla="*/ 41 h 165"/>
                  <a:gd name="T82" fmla="*/ 4 w 169"/>
                  <a:gd name="T83" fmla="*/ 51 h 165"/>
                  <a:gd name="T84" fmla="*/ 2 w 169"/>
                  <a:gd name="T85" fmla="*/ 60 h 165"/>
                  <a:gd name="T86" fmla="*/ 0 w 169"/>
                  <a:gd name="T87" fmla="*/ 70 h 165"/>
                  <a:gd name="T88" fmla="*/ 0 w 169"/>
                  <a:gd name="T89" fmla="*/ 79 h 165"/>
                  <a:gd name="T90" fmla="*/ 0 w 169"/>
                  <a:gd name="T91" fmla="*/ 96 h 165"/>
                  <a:gd name="T92" fmla="*/ 6 w 169"/>
                  <a:gd name="T93" fmla="*/ 112 h 165"/>
                  <a:gd name="T94" fmla="*/ 14 w 169"/>
                  <a:gd name="T95" fmla="*/ 127 h 165"/>
                  <a:gd name="T96" fmla="*/ 25 w 169"/>
                  <a:gd name="T97" fmla="*/ 140 h 165"/>
                  <a:gd name="T98" fmla="*/ 36 w 169"/>
                  <a:gd name="T99" fmla="*/ 150 h 165"/>
                  <a:gd name="T100" fmla="*/ 52 w 169"/>
                  <a:gd name="T101" fmla="*/ 157 h 165"/>
                  <a:gd name="T102" fmla="*/ 67 w 169"/>
                  <a:gd name="T103" fmla="*/ 163 h 165"/>
                  <a:gd name="T104" fmla="*/ 84 w 169"/>
                  <a:gd name="T105" fmla="*/ 165 h 165"/>
                  <a:gd name="T106" fmla="*/ 101 w 169"/>
                  <a:gd name="T107" fmla="*/ 163 h 165"/>
                  <a:gd name="T108" fmla="*/ 118 w 169"/>
                  <a:gd name="T109" fmla="*/ 157 h 165"/>
                  <a:gd name="T110" fmla="*/ 131 w 169"/>
                  <a:gd name="T111" fmla="*/ 150 h 165"/>
                  <a:gd name="T112" fmla="*/ 145 w 169"/>
                  <a:gd name="T113" fmla="*/ 140 h 165"/>
                  <a:gd name="T114" fmla="*/ 156 w 169"/>
                  <a:gd name="T115" fmla="*/ 127 h 165"/>
                  <a:gd name="T116" fmla="*/ 164 w 169"/>
                  <a:gd name="T117" fmla="*/ 112 h 165"/>
                  <a:gd name="T118" fmla="*/ 167 w 169"/>
                  <a:gd name="T119" fmla="*/ 96 h 165"/>
                  <a:gd name="T120" fmla="*/ 169 w 169"/>
                  <a:gd name="T121" fmla="*/ 79 h 16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69"/>
                  <a:gd name="T184" fmla="*/ 0 h 165"/>
                  <a:gd name="T185" fmla="*/ 169 w 169"/>
                  <a:gd name="T186" fmla="*/ 165 h 16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" name="Freeform 729">
                <a:extLst>
                  <a:ext uri="{FF2B5EF4-FFF2-40B4-BE49-F238E27FC236}">
                    <a16:creationId xmlns:a16="http://schemas.microsoft.com/office/drawing/2014/main" id="{4784CCEA-6E7C-4AC0-85EB-20A4F97DB1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>
                  <a:gd name="T0" fmla="*/ 165 w 165"/>
                  <a:gd name="T1" fmla="*/ 77 h 159"/>
                  <a:gd name="T2" fmla="*/ 163 w 165"/>
                  <a:gd name="T3" fmla="*/ 64 h 159"/>
                  <a:gd name="T4" fmla="*/ 162 w 165"/>
                  <a:gd name="T5" fmla="*/ 51 h 159"/>
                  <a:gd name="T6" fmla="*/ 156 w 165"/>
                  <a:gd name="T7" fmla="*/ 39 h 159"/>
                  <a:gd name="T8" fmla="*/ 150 w 165"/>
                  <a:gd name="T9" fmla="*/ 28 h 159"/>
                  <a:gd name="T10" fmla="*/ 143 w 165"/>
                  <a:gd name="T11" fmla="*/ 19 h 159"/>
                  <a:gd name="T12" fmla="*/ 133 w 165"/>
                  <a:gd name="T13" fmla="*/ 11 h 159"/>
                  <a:gd name="T14" fmla="*/ 122 w 165"/>
                  <a:gd name="T15" fmla="*/ 3 h 159"/>
                  <a:gd name="T16" fmla="*/ 110 w 165"/>
                  <a:gd name="T17" fmla="*/ 0 h 159"/>
                  <a:gd name="T18" fmla="*/ 108 w 165"/>
                  <a:gd name="T19" fmla="*/ 2 h 159"/>
                  <a:gd name="T20" fmla="*/ 105 w 165"/>
                  <a:gd name="T21" fmla="*/ 2 h 159"/>
                  <a:gd name="T22" fmla="*/ 118 w 165"/>
                  <a:gd name="T23" fmla="*/ 7 h 159"/>
                  <a:gd name="T24" fmla="*/ 127 w 165"/>
                  <a:gd name="T25" fmla="*/ 13 h 159"/>
                  <a:gd name="T26" fmla="*/ 137 w 165"/>
                  <a:gd name="T27" fmla="*/ 20 h 159"/>
                  <a:gd name="T28" fmla="*/ 144 w 165"/>
                  <a:gd name="T29" fmla="*/ 30 h 159"/>
                  <a:gd name="T30" fmla="*/ 152 w 165"/>
                  <a:gd name="T31" fmla="*/ 41 h 159"/>
                  <a:gd name="T32" fmla="*/ 156 w 165"/>
                  <a:gd name="T33" fmla="*/ 53 h 159"/>
                  <a:gd name="T34" fmla="*/ 160 w 165"/>
                  <a:gd name="T35" fmla="*/ 64 h 159"/>
                  <a:gd name="T36" fmla="*/ 162 w 165"/>
                  <a:gd name="T37" fmla="*/ 77 h 159"/>
                  <a:gd name="T38" fmla="*/ 160 w 165"/>
                  <a:gd name="T39" fmla="*/ 93 h 159"/>
                  <a:gd name="T40" fmla="*/ 154 w 165"/>
                  <a:gd name="T41" fmla="*/ 108 h 159"/>
                  <a:gd name="T42" fmla="*/ 146 w 165"/>
                  <a:gd name="T43" fmla="*/ 121 h 159"/>
                  <a:gd name="T44" fmla="*/ 137 w 165"/>
                  <a:gd name="T45" fmla="*/ 132 h 159"/>
                  <a:gd name="T46" fmla="*/ 126 w 165"/>
                  <a:gd name="T47" fmla="*/ 142 h 159"/>
                  <a:gd name="T48" fmla="*/ 112 w 165"/>
                  <a:gd name="T49" fmla="*/ 149 h 159"/>
                  <a:gd name="T50" fmla="*/ 99 w 165"/>
                  <a:gd name="T51" fmla="*/ 153 h 159"/>
                  <a:gd name="T52" fmla="*/ 82 w 165"/>
                  <a:gd name="T53" fmla="*/ 155 h 159"/>
                  <a:gd name="T54" fmla="*/ 67 w 165"/>
                  <a:gd name="T55" fmla="*/ 153 h 159"/>
                  <a:gd name="T56" fmla="*/ 52 w 165"/>
                  <a:gd name="T57" fmla="*/ 149 h 159"/>
                  <a:gd name="T58" fmla="*/ 38 w 165"/>
                  <a:gd name="T59" fmla="*/ 142 h 159"/>
                  <a:gd name="T60" fmla="*/ 27 w 165"/>
                  <a:gd name="T61" fmla="*/ 132 h 159"/>
                  <a:gd name="T62" fmla="*/ 17 w 165"/>
                  <a:gd name="T63" fmla="*/ 121 h 159"/>
                  <a:gd name="T64" fmla="*/ 10 w 165"/>
                  <a:gd name="T65" fmla="*/ 108 h 159"/>
                  <a:gd name="T66" fmla="*/ 6 w 165"/>
                  <a:gd name="T67" fmla="*/ 93 h 159"/>
                  <a:gd name="T68" fmla="*/ 4 w 165"/>
                  <a:gd name="T69" fmla="*/ 77 h 159"/>
                  <a:gd name="T70" fmla="*/ 6 w 165"/>
                  <a:gd name="T71" fmla="*/ 66 h 159"/>
                  <a:gd name="T72" fmla="*/ 8 w 165"/>
                  <a:gd name="T73" fmla="*/ 57 h 159"/>
                  <a:gd name="T74" fmla="*/ 10 w 165"/>
                  <a:gd name="T75" fmla="*/ 47 h 159"/>
                  <a:gd name="T76" fmla="*/ 15 w 165"/>
                  <a:gd name="T77" fmla="*/ 38 h 159"/>
                  <a:gd name="T78" fmla="*/ 12 w 165"/>
                  <a:gd name="T79" fmla="*/ 38 h 159"/>
                  <a:gd name="T80" fmla="*/ 10 w 165"/>
                  <a:gd name="T81" fmla="*/ 39 h 159"/>
                  <a:gd name="T82" fmla="*/ 6 w 165"/>
                  <a:gd name="T83" fmla="*/ 47 h 159"/>
                  <a:gd name="T84" fmla="*/ 2 w 165"/>
                  <a:gd name="T85" fmla="*/ 57 h 159"/>
                  <a:gd name="T86" fmla="*/ 0 w 165"/>
                  <a:gd name="T87" fmla="*/ 68 h 159"/>
                  <a:gd name="T88" fmla="*/ 0 w 165"/>
                  <a:gd name="T89" fmla="*/ 77 h 159"/>
                  <a:gd name="T90" fmla="*/ 2 w 165"/>
                  <a:gd name="T91" fmla="*/ 94 h 159"/>
                  <a:gd name="T92" fmla="*/ 6 w 165"/>
                  <a:gd name="T93" fmla="*/ 110 h 159"/>
                  <a:gd name="T94" fmla="*/ 14 w 165"/>
                  <a:gd name="T95" fmla="*/ 123 h 159"/>
                  <a:gd name="T96" fmla="*/ 25 w 165"/>
                  <a:gd name="T97" fmla="*/ 136 h 159"/>
                  <a:gd name="T98" fmla="*/ 36 w 165"/>
                  <a:gd name="T99" fmla="*/ 146 h 159"/>
                  <a:gd name="T100" fmla="*/ 50 w 165"/>
                  <a:gd name="T101" fmla="*/ 153 h 159"/>
                  <a:gd name="T102" fmla="*/ 67 w 165"/>
                  <a:gd name="T103" fmla="*/ 159 h 159"/>
                  <a:gd name="T104" fmla="*/ 82 w 165"/>
                  <a:gd name="T105" fmla="*/ 159 h 159"/>
                  <a:gd name="T106" fmla="*/ 99 w 165"/>
                  <a:gd name="T107" fmla="*/ 159 h 159"/>
                  <a:gd name="T108" fmla="*/ 114 w 165"/>
                  <a:gd name="T109" fmla="*/ 153 h 159"/>
                  <a:gd name="T110" fmla="*/ 129 w 165"/>
                  <a:gd name="T111" fmla="*/ 146 h 159"/>
                  <a:gd name="T112" fmla="*/ 141 w 165"/>
                  <a:gd name="T113" fmla="*/ 136 h 159"/>
                  <a:gd name="T114" fmla="*/ 150 w 165"/>
                  <a:gd name="T115" fmla="*/ 123 h 159"/>
                  <a:gd name="T116" fmla="*/ 160 w 165"/>
                  <a:gd name="T117" fmla="*/ 110 h 159"/>
                  <a:gd name="T118" fmla="*/ 163 w 165"/>
                  <a:gd name="T119" fmla="*/ 94 h 159"/>
                  <a:gd name="T120" fmla="*/ 165 w 165"/>
                  <a:gd name="T121" fmla="*/ 77 h 15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65"/>
                  <a:gd name="T184" fmla="*/ 0 h 159"/>
                  <a:gd name="T185" fmla="*/ 165 w 165"/>
                  <a:gd name="T186" fmla="*/ 159 h 15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" name="Freeform 730">
                <a:extLst>
                  <a:ext uri="{FF2B5EF4-FFF2-40B4-BE49-F238E27FC236}">
                    <a16:creationId xmlns:a16="http://schemas.microsoft.com/office/drawing/2014/main" id="{FBD31DF2-62B3-43AC-B8C6-3161836B61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>
                  <a:gd name="T0" fmla="*/ 161 w 161"/>
                  <a:gd name="T1" fmla="*/ 75 h 155"/>
                  <a:gd name="T2" fmla="*/ 160 w 161"/>
                  <a:gd name="T3" fmla="*/ 62 h 155"/>
                  <a:gd name="T4" fmla="*/ 158 w 161"/>
                  <a:gd name="T5" fmla="*/ 49 h 155"/>
                  <a:gd name="T6" fmla="*/ 152 w 161"/>
                  <a:gd name="T7" fmla="*/ 37 h 155"/>
                  <a:gd name="T8" fmla="*/ 146 w 161"/>
                  <a:gd name="T9" fmla="*/ 28 h 155"/>
                  <a:gd name="T10" fmla="*/ 137 w 161"/>
                  <a:gd name="T11" fmla="*/ 18 h 155"/>
                  <a:gd name="T12" fmla="*/ 127 w 161"/>
                  <a:gd name="T13" fmla="*/ 11 h 155"/>
                  <a:gd name="T14" fmla="*/ 118 w 161"/>
                  <a:gd name="T15" fmla="*/ 3 h 155"/>
                  <a:gd name="T16" fmla="*/ 106 w 161"/>
                  <a:gd name="T17" fmla="*/ 0 h 155"/>
                  <a:gd name="T18" fmla="*/ 103 w 161"/>
                  <a:gd name="T19" fmla="*/ 0 h 155"/>
                  <a:gd name="T20" fmla="*/ 101 w 161"/>
                  <a:gd name="T21" fmla="*/ 1 h 155"/>
                  <a:gd name="T22" fmla="*/ 112 w 161"/>
                  <a:gd name="T23" fmla="*/ 7 h 155"/>
                  <a:gd name="T24" fmla="*/ 124 w 161"/>
                  <a:gd name="T25" fmla="*/ 13 h 155"/>
                  <a:gd name="T26" fmla="*/ 133 w 161"/>
                  <a:gd name="T27" fmla="*/ 20 h 155"/>
                  <a:gd name="T28" fmla="*/ 141 w 161"/>
                  <a:gd name="T29" fmla="*/ 28 h 155"/>
                  <a:gd name="T30" fmla="*/ 148 w 161"/>
                  <a:gd name="T31" fmla="*/ 39 h 155"/>
                  <a:gd name="T32" fmla="*/ 152 w 161"/>
                  <a:gd name="T33" fmla="*/ 51 h 155"/>
                  <a:gd name="T34" fmla="*/ 156 w 161"/>
                  <a:gd name="T35" fmla="*/ 62 h 155"/>
                  <a:gd name="T36" fmla="*/ 156 w 161"/>
                  <a:gd name="T37" fmla="*/ 75 h 155"/>
                  <a:gd name="T38" fmla="*/ 154 w 161"/>
                  <a:gd name="T39" fmla="*/ 91 h 155"/>
                  <a:gd name="T40" fmla="*/ 150 w 161"/>
                  <a:gd name="T41" fmla="*/ 104 h 155"/>
                  <a:gd name="T42" fmla="*/ 142 w 161"/>
                  <a:gd name="T43" fmla="*/ 117 h 155"/>
                  <a:gd name="T44" fmla="*/ 135 w 161"/>
                  <a:gd name="T45" fmla="*/ 128 h 155"/>
                  <a:gd name="T46" fmla="*/ 124 w 161"/>
                  <a:gd name="T47" fmla="*/ 138 h 155"/>
                  <a:gd name="T48" fmla="*/ 110 w 161"/>
                  <a:gd name="T49" fmla="*/ 146 h 155"/>
                  <a:gd name="T50" fmla="*/ 95 w 161"/>
                  <a:gd name="T51" fmla="*/ 149 h 155"/>
                  <a:gd name="T52" fmla="*/ 80 w 161"/>
                  <a:gd name="T53" fmla="*/ 151 h 155"/>
                  <a:gd name="T54" fmla="*/ 65 w 161"/>
                  <a:gd name="T55" fmla="*/ 149 h 155"/>
                  <a:gd name="T56" fmla="*/ 51 w 161"/>
                  <a:gd name="T57" fmla="*/ 146 h 155"/>
                  <a:gd name="T58" fmla="*/ 38 w 161"/>
                  <a:gd name="T59" fmla="*/ 138 h 155"/>
                  <a:gd name="T60" fmla="*/ 27 w 161"/>
                  <a:gd name="T61" fmla="*/ 128 h 155"/>
                  <a:gd name="T62" fmla="*/ 17 w 161"/>
                  <a:gd name="T63" fmla="*/ 117 h 155"/>
                  <a:gd name="T64" fmla="*/ 12 w 161"/>
                  <a:gd name="T65" fmla="*/ 104 h 155"/>
                  <a:gd name="T66" fmla="*/ 6 w 161"/>
                  <a:gd name="T67" fmla="*/ 91 h 155"/>
                  <a:gd name="T68" fmla="*/ 4 w 161"/>
                  <a:gd name="T69" fmla="*/ 75 h 155"/>
                  <a:gd name="T70" fmla="*/ 6 w 161"/>
                  <a:gd name="T71" fmla="*/ 64 h 155"/>
                  <a:gd name="T72" fmla="*/ 8 w 161"/>
                  <a:gd name="T73" fmla="*/ 55 h 155"/>
                  <a:gd name="T74" fmla="*/ 12 w 161"/>
                  <a:gd name="T75" fmla="*/ 45 h 155"/>
                  <a:gd name="T76" fmla="*/ 15 w 161"/>
                  <a:gd name="T77" fmla="*/ 36 h 155"/>
                  <a:gd name="T78" fmla="*/ 13 w 161"/>
                  <a:gd name="T79" fmla="*/ 36 h 155"/>
                  <a:gd name="T80" fmla="*/ 10 w 161"/>
                  <a:gd name="T81" fmla="*/ 36 h 155"/>
                  <a:gd name="T82" fmla="*/ 6 w 161"/>
                  <a:gd name="T83" fmla="*/ 45 h 155"/>
                  <a:gd name="T84" fmla="*/ 2 w 161"/>
                  <a:gd name="T85" fmla="*/ 55 h 155"/>
                  <a:gd name="T86" fmla="*/ 0 w 161"/>
                  <a:gd name="T87" fmla="*/ 64 h 155"/>
                  <a:gd name="T88" fmla="*/ 0 w 161"/>
                  <a:gd name="T89" fmla="*/ 75 h 155"/>
                  <a:gd name="T90" fmla="*/ 2 w 161"/>
                  <a:gd name="T91" fmla="*/ 91 h 155"/>
                  <a:gd name="T92" fmla="*/ 6 w 161"/>
                  <a:gd name="T93" fmla="*/ 106 h 155"/>
                  <a:gd name="T94" fmla="*/ 13 w 161"/>
                  <a:gd name="T95" fmla="*/ 121 h 155"/>
                  <a:gd name="T96" fmla="*/ 23 w 161"/>
                  <a:gd name="T97" fmla="*/ 132 h 155"/>
                  <a:gd name="T98" fmla="*/ 36 w 161"/>
                  <a:gd name="T99" fmla="*/ 142 h 155"/>
                  <a:gd name="T100" fmla="*/ 50 w 161"/>
                  <a:gd name="T101" fmla="*/ 149 h 155"/>
                  <a:gd name="T102" fmla="*/ 65 w 161"/>
                  <a:gd name="T103" fmla="*/ 153 h 155"/>
                  <a:gd name="T104" fmla="*/ 80 w 161"/>
                  <a:gd name="T105" fmla="*/ 155 h 155"/>
                  <a:gd name="T106" fmla="*/ 97 w 161"/>
                  <a:gd name="T107" fmla="*/ 153 h 155"/>
                  <a:gd name="T108" fmla="*/ 112 w 161"/>
                  <a:gd name="T109" fmla="*/ 149 h 155"/>
                  <a:gd name="T110" fmla="*/ 125 w 161"/>
                  <a:gd name="T111" fmla="*/ 142 h 155"/>
                  <a:gd name="T112" fmla="*/ 137 w 161"/>
                  <a:gd name="T113" fmla="*/ 132 h 155"/>
                  <a:gd name="T114" fmla="*/ 146 w 161"/>
                  <a:gd name="T115" fmla="*/ 121 h 155"/>
                  <a:gd name="T116" fmla="*/ 154 w 161"/>
                  <a:gd name="T117" fmla="*/ 106 h 155"/>
                  <a:gd name="T118" fmla="*/ 160 w 161"/>
                  <a:gd name="T119" fmla="*/ 91 h 155"/>
                  <a:gd name="T120" fmla="*/ 161 w 161"/>
                  <a:gd name="T121" fmla="*/ 75 h 15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61"/>
                  <a:gd name="T184" fmla="*/ 0 h 155"/>
                  <a:gd name="T185" fmla="*/ 161 w 161"/>
                  <a:gd name="T186" fmla="*/ 155 h 15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0" name="Freeform 731">
                <a:extLst>
                  <a:ext uri="{FF2B5EF4-FFF2-40B4-BE49-F238E27FC236}">
                    <a16:creationId xmlns:a16="http://schemas.microsoft.com/office/drawing/2014/main" id="{A7755DDB-1A79-4837-8C2F-154A64E23D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>
                  <a:gd name="T0" fmla="*/ 158 w 158"/>
                  <a:gd name="T1" fmla="*/ 75 h 153"/>
                  <a:gd name="T2" fmla="*/ 156 w 158"/>
                  <a:gd name="T3" fmla="*/ 62 h 153"/>
                  <a:gd name="T4" fmla="*/ 152 w 158"/>
                  <a:gd name="T5" fmla="*/ 51 h 153"/>
                  <a:gd name="T6" fmla="*/ 148 w 158"/>
                  <a:gd name="T7" fmla="*/ 39 h 153"/>
                  <a:gd name="T8" fmla="*/ 140 w 158"/>
                  <a:gd name="T9" fmla="*/ 28 h 153"/>
                  <a:gd name="T10" fmla="*/ 133 w 158"/>
                  <a:gd name="T11" fmla="*/ 18 h 153"/>
                  <a:gd name="T12" fmla="*/ 123 w 158"/>
                  <a:gd name="T13" fmla="*/ 11 h 153"/>
                  <a:gd name="T14" fmla="*/ 114 w 158"/>
                  <a:gd name="T15" fmla="*/ 5 h 153"/>
                  <a:gd name="T16" fmla="*/ 101 w 158"/>
                  <a:gd name="T17" fmla="*/ 0 h 153"/>
                  <a:gd name="T18" fmla="*/ 99 w 158"/>
                  <a:gd name="T19" fmla="*/ 1 h 153"/>
                  <a:gd name="T20" fmla="*/ 97 w 158"/>
                  <a:gd name="T21" fmla="*/ 3 h 153"/>
                  <a:gd name="T22" fmla="*/ 108 w 158"/>
                  <a:gd name="T23" fmla="*/ 7 h 153"/>
                  <a:gd name="T24" fmla="*/ 118 w 158"/>
                  <a:gd name="T25" fmla="*/ 13 h 153"/>
                  <a:gd name="T26" fmla="*/ 127 w 158"/>
                  <a:gd name="T27" fmla="*/ 20 h 153"/>
                  <a:gd name="T28" fmla="*/ 137 w 158"/>
                  <a:gd name="T29" fmla="*/ 30 h 153"/>
                  <a:gd name="T30" fmla="*/ 142 w 158"/>
                  <a:gd name="T31" fmla="*/ 39 h 153"/>
                  <a:gd name="T32" fmla="*/ 148 w 158"/>
                  <a:gd name="T33" fmla="*/ 51 h 153"/>
                  <a:gd name="T34" fmla="*/ 152 w 158"/>
                  <a:gd name="T35" fmla="*/ 62 h 153"/>
                  <a:gd name="T36" fmla="*/ 152 w 158"/>
                  <a:gd name="T37" fmla="*/ 75 h 153"/>
                  <a:gd name="T38" fmla="*/ 150 w 158"/>
                  <a:gd name="T39" fmla="*/ 91 h 153"/>
                  <a:gd name="T40" fmla="*/ 146 w 158"/>
                  <a:gd name="T41" fmla="*/ 104 h 153"/>
                  <a:gd name="T42" fmla="*/ 139 w 158"/>
                  <a:gd name="T43" fmla="*/ 117 h 153"/>
                  <a:gd name="T44" fmla="*/ 131 w 158"/>
                  <a:gd name="T45" fmla="*/ 127 h 153"/>
                  <a:gd name="T46" fmla="*/ 120 w 158"/>
                  <a:gd name="T47" fmla="*/ 136 h 153"/>
                  <a:gd name="T48" fmla="*/ 106 w 158"/>
                  <a:gd name="T49" fmla="*/ 144 h 153"/>
                  <a:gd name="T50" fmla="*/ 93 w 158"/>
                  <a:gd name="T51" fmla="*/ 147 h 153"/>
                  <a:gd name="T52" fmla="*/ 78 w 158"/>
                  <a:gd name="T53" fmla="*/ 149 h 153"/>
                  <a:gd name="T54" fmla="*/ 65 w 158"/>
                  <a:gd name="T55" fmla="*/ 147 h 153"/>
                  <a:gd name="T56" fmla="*/ 49 w 158"/>
                  <a:gd name="T57" fmla="*/ 144 h 153"/>
                  <a:gd name="T58" fmla="*/ 38 w 158"/>
                  <a:gd name="T59" fmla="*/ 136 h 153"/>
                  <a:gd name="T60" fmla="*/ 27 w 158"/>
                  <a:gd name="T61" fmla="*/ 127 h 153"/>
                  <a:gd name="T62" fmla="*/ 17 w 158"/>
                  <a:gd name="T63" fmla="*/ 117 h 153"/>
                  <a:gd name="T64" fmla="*/ 11 w 158"/>
                  <a:gd name="T65" fmla="*/ 104 h 153"/>
                  <a:gd name="T66" fmla="*/ 6 w 158"/>
                  <a:gd name="T67" fmla="*/ 91 h 153"/>
                  <a:gd name="T68" fmla="*/ 6 w 158"/>
                  <a:gd name="T69" fmla="*/ 75 h 153"/>
                  <a:gd name="T70" fmla="*/ 6 w 158"/>
                  <a:gd name="T71" fmla="*/ 64 h 153"/>
                  <a:gd name="T72" fmla="*/ 8 w 158"/>
                  <a:gd name="T73" fmla="*/ 53 h 153"/>
                  <a:gd name="T74" fmla="*/ 11 w 158"/>
                  <a:gd name="T75" fmla="*/ 43 h 153"/>
                  <a:gd name="T76" fmla="*/ 17 w 158"/>
                  <a:gd name="T77" fmla="*/ 34 h 153"/>
                  <a:gd name="T78" fmla="*/ 13 w 158"/>
                  <a:gd name="T79" fmla="*/ 36 h 153"/>
                  <a:gd name="T80" fmla="*/ 11 w 158"/>
                  <a:gd name="T81" fmla="*/ 36 h 153"/>
                  <a:gd name="T82" fmla="*/ 6 w 158"/>
                  <a:gd name="T83" fmla="*/ 45 h 153"/>
                  <a:gd name="T84" fmla="*/ 4 w 158"/>
                  <a:gd name="T85" fmla="*/ 55 h 153"/>
                  <a:gd name="T86" fmla="*/ 2 w 158"/>
                  <a:gd name="T87" fmla="*/ 64 h 153"/>
                  <a:gd name="T88" fmla="*/ 0 w 158"/>
                  <a:gd name="T89" fmla="*/ 75 h 153"/>
                  <a:gd name="T90" fmla="*/ 2 w 158"/>
                  <a:gd name="T91" fmla="*/ 91 h 153"/>
                  <a:gd name="T92" fmla="*/ 6 w 158"/>
                  <a:gd name="T93" fmla="*/ 106 h 153"/>
                  <a:gd name="T94" fmla="*/ 13 w 158"/>
                  <a:gd name="T95" fmla="*/ 119 h 153"/>
                  <a:gd name="T96" fmla="*/ 23 w 158"/>
                  <a:gd name="T97" fmla="*/ 130 h 153"/>
                  <a:gd name="T98" fmla="*/ 34 w 158"/>
                  <a:gd name="T99" fmla="*/ 140 h 153"/>
                  <a:gd name="T100" fmla="*/ 48 w 158"/>
                  <a:gd name="T101" fmla="*/ 147 h 153"/>
                  <a:gd name="T102" fmla="*/ 63 w 158"/>
                  <a:gd name="T103" fmla="*/ 151 h 153"/>
                  <a:gd name="T104" fmla="*/ 78 w 158"/>
                  <a:gd name="T105" fmla="*/ 153 h 153"/>
                  <a:gd name="T106" fmla="*/ 95 w 158"/>
                  <a:gd name="T107" fmla="*/ 151 h 153"/>
                  <a:gd name="T108" fmla="*/ 108 w 158"/>
                  <a:gd name="T109" fmla="*/ 147 h 153"/>
                  <a:gd name="T110" fmla="*/ 122 w 158"/>
                  <a:gd name="T111" fmla="*/ 140 h 153"/>
                  <a:gd name="T112" fmla="*/ 133 w 158"/>
                  <a:gd name="T113" fmla="*/ 130 h 153"/>
                  <a:gd name="T114" fmla="*/ 142 w 158"/>
                  <a:gd name="T115" fmla="*/ 119 h 153"/>
                  <a:gd name="T116" fmla="*/ 150 w 158"/>
                  <a:gd name="T117" fmla="*/ 106 h 153"/>
                  <a:gd name="T118" fmla="*/ 156 w 158"/>
                  <a:gd name="T119" fmla="*/ 91 h 153"/>
                  <a:gd name="T120" fmla="*/ 158 w 158"/>
                  <a:gd name="T121" fmla="*/ 75 h 1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58"/>
                  <a:gd name="T184" fmla="*/ 0 h 153"/>
                  <a:gd name="T185" fmla="*/ 158 w 158"/>
                  <a:gd name="T186" fmla="*/ 153 h 15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1" name="Freeform 732">
                <a:extLst>
                  <a:ext uri="{FF2B5EF4-FFF2-40B4-BE49-F238E27FC236}">
                    <a16:creationId xmlns:a16="http://schemas.microsoft.com/office/drawing/2014/main" id="{39F72312-E769-42ED-BB2A-B44C6C5A56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>
                  <a:gd name="T0" fmla="*/ 152 w 152"/>
                  <a:gd name="T1" fmla="*/ 74 h 150"/>
                  <a:gd name="T2" fmla="*/ 152 w 152"/>
                  <a:gd name="T3" fmla="*/ 61 h 150"/>
                  <a:gd name="T4" fmla="*/ 148 w 152"/>
                  <a:gd name="T5" fmla="*/ 50 h 150"/>
                  <a:gd name="T6" fmla="*/ 144 w 152"/>
                  <a:gd name="T7" fmla="*/ 38 h 150"/>
                  <a:gd name="T8" fmla="*/ 137 w 152"/>
                  <a:gd name="T9" fmla="*/ 27 h 150"/>
                  <a:gd name="T10" fmla="*/ 129 w 152"/>
                  <a:gd name="T11" fmla="*/ 19 h 150"/>
                  <a:gd name="T12" fmla="*/ 120 w 152"/>
                  <a:gd name="T13" fmla="*/ 12 h 150"/>
                  <a:gd name="T14" fmla="*/ 108 w 152"/>
                  <a:gd name="T15" fmla="*/ 6 h 150"/>
                  <a:gd name="T16" fmla="*/ 97 w 152"/>
                  <a:gd name="T17" fmla="*/ 0 h 150"/>
                  <a:gd name="T18" fmla="*/ 95 w 152"/>
                  <a:gd name="T19" fmla="*/ 2 h 150"/>
                  <a:gd name="T20" fmla="*/ 91 w 152"/>
                  <a:gd name="T21" fmla="*/ 4 h 150"/>
                  <a:gd name="T22" fmla="*/ 102 w 152"/>
                  <a:gd name="T23" fmla="*/ 8 h 150"/>
                  <a:gd name="T24" fmla="*/ 114 w 152"/>
                  <a:gd name="T25" fmla="*/ 14 h 150"/>
                  <a:gd name="T26" fmla="*/ 123 w 152"/>
                  <a:gd name="T27" fmla="*/ 21 h 150"/>
                  <a:gd name="T28" fmla="*/ 131 w 152"/>
                  <a:gd name="T29" fmla="*/ 29 h 150"/>
                  <a:gd name="T30" fmla="*/ 138 w 152"/>
                  <a:gd name="T31" fmla="*/ 38 h 150"/>
                  <a:gd name="T32" fmla="*/ 144 w 152"/>
                  <a:gd name="T33" fmla="*/ 50 h 150"/>
                  <a:gd name="T34" fmla="*/ 146 w 152"/>
                  <a:gd name="T35" fmla="*/ 61 h 150"/>
                  <a:gd name="T36" fmla="*/ 148 w 152"/>
                  <a:gd name="T37" fmla="*/ 74 h 150"/>
                  <a:gd name="T38" fmla="*/ 146 w 152"/>
                  <a:gd name="T39" fmla="*/ 88 h 150"/>
                  <a:gd name="T40" fmla="*/ 142 w 152"/>
                  <a:gd name="T41" fmla="*/ 101 h 150"/>
                  <a:gd name="T42" fmla="*/ 135 w 152"/>
                  <a:gd name="T43" fmla="*/ 114 h 150"/>
                  <a:gd name="T44" fmla="*/ 127 w 152"/>
                  <a:gd name="T45" fmla="*/ 124 h 150"/>
                  <a:gd name="T46" fmla="*/ 116 w 152"/>
                  <a:gd name="T47" fmla="*/ 133 h 150"/>
                  <a:gd name="T48" fmla="*/ 104 w 152"/>
                  <a:gd name="T49" fmla="*/ 139 h 150"/>
                  <a:gd name="T50" fmla="*/ 91 w 152"/>
                  <a:gd name="T51" fmla="*/ 145 h 150"/>
                  <a:gd name="T52" fmla="*/ 76 w 152"/>
                  <a:gd name="T53" fmla="*/ 145 h 150"/>
                  <a:gd name="T54" fmla="*/ 63 w 152"/>
                  <a:gd name="T55" fmla="*/ 145 h 150"/>
                  <a:gd name="T56" fmla="*/ 49 w 152"/>
                  <a:gd name="T57" fmla="*/ 139 h 150"/>
                  <a:gd name="T58" fmla="*/ 36 w 152"/>
                  <a:gd name="T59" fmla="*/ 133 h 150"/>
                  <a:gd name="T60" fmla="*/ 27 w 152"/>
                  <a:gd name="T61" fmla="*/ 124 h 150"/>
                  <a:gd name="T62" fmla="*/ 17 w 152"/>
                  <a:gd name="T63" fmla="*/ 114 h 150"/>
                  <a:gd name="T64" fmla="*/ 11 w 152"/>
                  <a:gd name="T65" fmla="*/ 101 h 150"/>
                  <a:gd name="T66" fmla="*/ 8 w 152"/>
                  <a:gd name="T67" fmla="*/ 88 h 150"/>
                  <a:gd name="T68" fmla="*/ 6 w 152"/>
                  <a:gd name="T69" fmla="*/ 74 h 150"/>
                  <a:gd name="T70" fmla="*/ 6 w 152"/>
                  <a:gd name="T71" fmla="*/ 63 h 150"/>
                  <a:gd name="T72" fmla="*/ 9 w 152"/>
                  <a:gd name="T73" fmla="*/ 52 h 150"/>
                  <a:gd name="T74" fmla="*/ 13 w 152"/>
                  <a:gd name="T75" fmla="*/ 42 h 150"/>
                  <a:gd name="T76" fmla="*/ 19 w 152"/>
                  <a:gd name="T77" fmla="*/ 33 h 150"/>
                  <a:gd name="T78" fmla="*/ 15 w 152"/>
                  <a:gd name="T79" fmla="*/ 33 h 150"/>
                  <a:gd name="T80" fmla="*/ 11 w 152"/>
                  <a:gd name="T81" fmla="*/ 35 h 150"/>
                  <a:gd name="T82" fmla="*/ 8 w 152"/>
                  <a:gd name="T83" fmla="*/ 44 h 150"/>
                  <a:gd name="T84" fmla="*/ 4 w 152"/>
                  <a:gd name="T85" fmla="*/ 54 h 150"/>
                  <a:gd name="T86" fmla="*/ 2 w 152"/>
                  <a:gd name="T87" fmla="*/ 63 h 150"/>
                  <a:gd name="T88" fmla="*/ 0 w 152"/>
                  <a:gd name="T89" fmla="*/ 74 h 150"/>
                  <a:gd name="T90" fmla="*/ 2 w 152"/>
                  <a:gd name="T91" fmla="*/ 90 h 150"/>
                  <a:gd name="T92" fmla="*/ 8 w 152"/>
                  <a:gd name="T93" fmla="*/ 103 h 150"/>
                  <a:gd name="T94" fmla="*/ 13 w 152"/>
                  <a:gd name="T95" fmla="*/ 116 h 150"/>
                  <a:gd name="T96" fmla="*/ 23 w 152"/>
                  <a:gd name="T97" fmla="*/ 127 h 150"/>
                  <a:gd name="T98" fmla="*/ 34 w 152"/>
                  <a:gd name="T99" fmla="*/ 137 h 150"/>
                  <a:gd name="T100" fmla="*/ 47 w 152"/>
                  <a:gd name="T101" fmla="*/ 145 h 150"/>
                  <a:gd name="T102" fmla="*/ 61 w 152"/>
                  <a:gd name="T103" fmla="*/ 148 h 150"/>
                  <a:gd name="T104" fmla="*/ 76 w 152"/>
                  <a:gd name="T105" fmla="*/ 150 h 150"/>
                  <a:gd name="T106" fmla="*/ 91 w 152"/>
                  <a:gd name="T107" fmla="*/ 148 h 150"/>
                  <a:gd name="T108" fmla="*/ 106 w 152"/>
                  <a:gd name="T109" fmla="*/ 145 h 150"/>
                  <a:gd name="T110" fmla="*/ 120 w 152"/>
                  <a:gd name="T111" fmla="*/ 137 h 150"/>
                  <a:gd name="T112" fmla="*/ 131 w 152"/>
                  <a:gd name="T113" fmla="*/ 127 h 150"/>
                  <a:gd name="T114" fmla="*/ 138 w 152"/>
                  <a:gd name="T115" fmla="*/ 116 h 150"/>
                  <a:gd name="T116" fmla="*/ 146 w 152"/>
                  <a:gd name="T117" fmla="*/ 103 h 150"/>
                  <a:gd name="T118" fmla="*/ 150 w 152"/>
                  <a:gd name="T119" fmla="*/ 90 h 150"/>
                  <a:gd name="T120" fmla="*/ 152 w 152"/>
                  <a:gd name="T121" fmla="*/ 74 h 15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52"/>
                  <a:gd name="T184" fmla="*/ 0 h 150"/>
                  <a:gd name="T185" fmla="*/ 152 w 152"/>
                  <a:gd name="T186" fmla="*/ 150 h 15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2" name="Freeform 733">
                <a:extLst>
                  <a:ext uri="{FF2B5EF4-FFF2-40B4-BE49-F238E27FC236}">
                    <a16:creationId xmlns:a16="http://schemas.microsoft.com/office/drawing/2014/main" id="{EDF49037-5285-4891-8CDB-0A4E8B7D19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>
                  <a:gd name="T0" fmla="*/ 146 w 146"/>
                  <a:gd name="T1" fmla="*/ 72 h 146"/>
                  <a:gd name="T2" fmla="*/ 146 w 146"/>
                  <a:gd name="T3" fmla="*/ 59 h 146"/>
                  <a:gd name="T4" fmla="*/ 142 w 146"/>
                  <a:gd name="T5" fmla="*/ 48 h 146"/>
                  <a:gd name="T6" fmla="*/ 136 w 146"/>
                  <a:gd name="T7" fmla="*/ 36 h 146"/>
                  <a:gd name="T8" fmla="*/ 131 w 146"/>
                  <a:gd name="T9" fmla="*/ 27 h 146"/>
                  <a:gd name="T10" fmla="*/ 121 w 146"/>
                  <a:gd name="T11" fmla="*/ 17 h 146"/>
                  <a:gd name="T12" fmla="*/ 112 w 146"/>
                  <a:gd name="T13" fmla="*/ 10 h 146"/>
                  <a:gd name="T14" fmla="*/ 102 w 146"/>
                  <a:gd name="T15" fmla="*/ 4 h 146"/>
                  <a:gd name="T16" fmla="*/ 91 w 146"/>
                  <a:gd name="T17" fmla="*/ 0 h 146"/>
                  <a:gd name="T18" fmla="*/ 87 w 146"/>
                  <a:gd name="T19" fmla="*/ 2 h 146"/>
                  <a:gd name="T20" fmla="*/ 83 w 146"/>
                  <a:gd name="T21" fmla="*/ 4 h 146"/>
                  <a:gd name="T22" fmla="*/ 97 w 146"/>
                  <a:gd name="T23" fmla="*/ 8 h 146"/>
                  <a:gd name="T24" fmla="*/ 106 w 146"/>
                  <a:gd name="T25" fmla="*/ 12 h 146"/>
                  <a:gd name="T26" fmla="*/ 117 w 146"/>
                  <a:gd name="T27" fmla="*/ 19 h 146"/>
                  <a:gd name="T28" fmla="*/ 125 w 146"/>
                  <a:gd name="T29" fmla="*/ 27 h 146"/>
                  <a:gd name="T30" fmla="*/ 133 w 146"/>
                  <a:gd name="T31" fmla="*/ 36 h 146"/>
                  <a:gd name="T32" fmla="*/ 136 w 146"/>
                  <a:gd name="T33" fmla="*/ 48 h 146"/>
                  <a:gd name="T34" fmla="*/ 140 w 146"/>
                  <a:gd name="T35" fmla="*/ 59 h 146"/>
                  <a:gd name="T36" fmla="*/ 142 w 146"/>
                  <a:gd name="T37" fmla="*/ 72 h 146"/>
                  <a:gd name="T38" fmla="*/ 140 w 146"/>
                  <a:gd name="T39" fmla="*/ 86 h 146"/>
                  <a:gd name="T40" fmla="*/ 136 w 146"/>
                  <a:gd name="T41" fmla="*/ 99 h 146"/>
                  <a:gd name="T42" fmla="*/ 129 w 146"/>
                  <a:gd name="T43" fmla="*/ 110 h 146"/>
                  <a:gd name="T44" fmla="*/ 121 w 146"/>
                  <a:gd name="T45" fmla="*/ 122 h 146"/>
                  <a:gd name="T46" fmla="*/ 112 w 146"/>
                  <a:gd name="T47" fmla="*/ 129 h 146"/>
                  <a:gd name="T48" fmla="*/ 98 w 146"/>
                  <a:gd name="T49" fmla="*/ 135 h 146"/>
                  <a:gd name="T50" fmla="*/ 87 w 146"/>
                  <a:gd name="T51" fmla="*/ 139 h 146"/>
                  <a:gd name="T52" fmla="*/ 72 w 146"/>
                  <a:gd name="T53" fmla="*/ 141 h 146"/>
                  <a:gd name="T54" fmla="*/ 59 w 146"/>
                  <a:gd name="T55" fmla="*/ 139 h 146"/>
                  <a:gd name="T56" fmla="*/ 45 w 146"/>
                  <a:gd name="T57" fmla="*/ 135 h 146"/>
                  <a:gd name="T58" fmla="*/ 34 w 146"/>
                  <a:gd name="T59" fmla="*/ 129 h 146"/>
                  <a:gd name="T60" fmla="*/ 24 w 146"/>
                  <a:gd name="T61" fmla="*/ 122 h 146"/>
                  <a:gd name="T62" fmla="*/ 15 w 146"/>
                  <a:gd name="T63" fmla="*/ 110 h 146"/>
                  <a:gd name="T64" fmla="*/ 9 w 146"/>
                  <a:gd name="T65" fmla="*/ 99 h 146"/>
                  <a:gd name="T66" fmla="*/ 5 w 146"/>
                  <a:gd name="T67" fmla="*/ 86 h 146"/>
                  <a:gd name="T68" fmla="*/ 4 w 146"/>
                  <a:gd name="T69" fmla="*/ 72 h 146"/>
                  <a:gd name="T70" fmla="*/ 5 w 146"/>
                  <a:gd name="T71" fmla="*/ 61 h 146"/>
                  <a:gd name="T72" fmla="*/ 7 w 146"/>
                  <a:gd name="T73" fmla="*/ 50 h 146"/>
                  <a:gd name="T74" fmla="*/ 11 w 146"/>
                  <a:gd name="T75" fmla="*/ 38 h 146"/>
                  <a:gd name="T76" fmla="*/ 19 w 146"/>
                  <a:gd name="T77" fmla="*/ 31 h 146"/>
                  <a:gd name="T78" fmla="*/ 15 w 146"/>
                  <a:gd name="T79" fmla="*/ 31 h 146"/>
                  <a:gd name="T80" fmla="*/ 11 w 146"/>
                  <a:gd name="T81" fmla="*/ 31 h 146"/>
                  <a:gd name="T82" fmla="*/ 5 w 146"/>
                  <a:gd name="T83" fmla="*/ 40 h 146"/>
                  <a:gd name="T84" fmla="*/ 2 w 146"/>
                  <a:gd name="T85" fmla="*/ 50 h 146"/>
                  <a:gd name="T86" fmla="*/ 0 w 146"/>
                  <a:gd name="T87" fmla="*/ 61 h 146"/>
                  <a:gd name="T88" fmla="*/ 0 w 146"/>
                  <a:gd name="T89" fmla="*/ 72 h 146"/>
                  <a:gd name="T90" fmla="*/ 0 w 146"/>
                  <a:gd name="T91" fmla="*/ 88 h 146"/>
                  <a:gd name="T92" fmla="*/ 5 w 146"/>
                  <a:gd name="T93" fmla="*/ 101 h 146"/>
                  <a:gd name="T94" fmla="*/ 11 w 146"/>
                  <a:gd name="T95" fmla="*/ 114 h 146"/>
                  <a:gd name="T96" fmla="*/ 21 w 146"/>
                  <a:gd name="T97" fmla="*/ 124 h 146"/>
                  <a:gd name="T98" fmla="*/ 32 w 146"/>
                  <a:gd name="T99" fmla="*/ 133 h 146"/>
                  <a:gd name="T100" fmla="*/ 43 w 146"/>
                  <a:gd name="T101" fmla="*/ 141 h 146"/>
                  <a:gd name="T102" fmla="*/ 59 w 146"/>
                  <a:gd name="T103" fmla="*/ 144 h 146"/>
                  <a:gd name="T104" fmla="*/ 72 w 146"/>
                  <a:gd name="T105" fmla="*/ 146 h 146"/>
                  <a:gd name="T106" fmla="*/ 87 w 146"/>
                  <a:gd name="T107" fmla="*/ 144 h 146"/>
                  <a:gd name="T108" fmla="*/ 100 w 146"/>
                  <a:gd name="T109" fmla="*/ 141 h 146"/>
                  <a:gd name="T110" fmla="*/ 114 w 146"/>
                  <a:gd name="T111" fmla="*/ 133 h 146"/>
                  <a:gd name="T112" fmla="*/ 125 w 146"/>
                  <a:gd name="T113" fmla="*/ 124 h 146"/>
                  <a:gd name="T114" fmla="*/ 133 w 146"/>
                  <a:gd name="T115" fmla="*/ 114 h 146"/>
                  <a:gd name="T116" fmla="*/ 140 w 146"/>
                  <a:gd name="T117" fmla="*/ 101 h 146"/>
                  <a:gd name="T118" fmla="*/ 144 w 146"/>
                  <a:gd name="T119" fmla="*/ 88 h 146"/>
                  <a:gd name="T120" fmla="*/ 146 w 146"/>
                  <a:gd name="T121" fmla="*/ 72 h 14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46"/>
                  <a:gd name="T184" fmla="*/ 0 h 146"/>
                  <a:gd name="T185" fmla="*/ 146 w 146"/>
                  <a:gd name="T186" fmla="*/ 146 h 14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3" name="Freeform 734">
                <a:extLst>
                  <a:ext uri="{FF2B5EF4-FFF2-40B4-BE49-F238E27FC236}">
                    <a16:creationId xmlns:a16="http://schemas.microsoft.com/office/drawing/2014/main" id="{C5BDDB67-6125-41B8-A428-FB2DB1CC2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>
                  <a:gd name="T0" fmla="*/ 142 w 142"/>
                  <a:gd name="T1" fmla="*/ 70 h 141"/>
                  <a:gd name="T2" fmla="*/ 140 w 142"/>
                  <a:gd name="T3" fmla="*/ 57 h 141"/>
                  <a:gd name="T4" fmla="*/ 138 w 142"/>
                  <a:gd name="T5" fmla="*/ 46 h 141"/>
                  <a:gd name="T6" fmla="*/ 132 w 142"/>
                  <a:gd name="T7" fmla="*/ 34 h 141"/>
                  <a:gd name="T8" fmla="*/ 125 w 142"/>
                  <a:gd name="T9" fmla="*/ 25 h 141"/>
                  <a:gd name="T10" fmla="*/ 117 w 142"/>
                  <a:gd name="T11" fmla="*/ 17 h 141"/>
                  <a:gd name="T12" fmla="*/ 108 w 142"/>
                  <a:gd name="T13" fmla="*/ 10 h 141"/>
                  <a:gd name="T14" fmla="*/ 96 w 142"/>
                  <a:gd name="T15" fmla="*/ 4 h 141"/>
                  <a:gd name="T16" fmla="*/ 85 w 142"/>
                  <a:gd name="T17" fmla="*/ 0 h 141"/>
                  <a:gd name="T18" fmla="*/ 81 w 142"/>
                  <a:gd name="T19" fmla="*/ 2 h 141"/>
                  <a:gd name="T20" fmla="*/ 79 w 142"/>
                  <a:gd name="T21" fmla="*/ 4 h 141"/>
                  <a:gd name="T22" fmla="*/ 91 w 142"/>
                  <a:gd name="T23" fmla="*/ 6 h 141"/>
                  <a:gd name="T24" fmla="*/ 102 w 142"/>
                  <a:gd name="T25" fmla="*/ 12 h 141"/>
                  <a:gd name="T26" fmla="*/ 112 w 142"/>
                  <a:gd name="T27" fmla="*/ 17 h 141"/>
                  <a:gd name="T28" fmla="*/ 121 w 142"/>
                  <a:gd name="T29" fmla="*/ 27 h 141"/>
                  <a:gd name="T30" fmla="*/ 127 w 142"/>
                  <a:gd name="T31" fmla="*/ 36 h 141"/>
                  <a:gd name="T32" fmla="*/ 132 w 142"/>
                  <a:gd name="T33" fmla="*/ 46 h 141"/>
                  <a:gd name="T34" fmla="*/ 136 w 142"/>
                  <a:gd name="T35" fmla="*/ 57 h 141"/>
                  <a:gd name="T36" fmla="*/ 136 w 142"/>
                  <a:gd name="T37" fmla="*/ 70 h 141"/>
                  <a:gd name="T38" fmla="*/ 136 w 142"/>
                  <a:gd name="T39" fmla="*/ 84 h 141"/>
                  <a:gd name="T40" fmla="*/ 132 w 142"/>
                  <a:gd name="T41" fmla="*/ 97 h 141"/>
                  <a:gd name="T42" fmla="*/ 125 w 142"/>
                  <a:gd name="T43" fmla="*/ 106 h 141"/>
                  <a:gd name="T44" fmla="*/ 117 w 142"/>
                  <a:gd name="T45" fmla="*/ 118 h 141"/>
                  <a:gd name="T46" fmla="*/ 108 w 142"/>
                  <a:gd name="T47" fmla="*/ 125 h 141"/>
                  <a:gd name="T48" fmla="*/ 96 w 142"/>
                  <a:gd name="T49" fmla="*/ 131 h 141"/>
                  <a:gd name="T50" fmla="*/ 83 w 142"/>
                  <a:gd name="T51" fmla="*/ 135 h 141"/>
                  <a:gd name="T52" fmla="*/ 70 w 142"/>
                  <a:gd name="T53" fmla="*/ 137 h 141"/>
                  <a:gd name="T54" fmla="*/ 57 w 142"/>
                  <a:gd name="T55" fmla="*/ 135 h 141"/>
                  <a:gd name="T56" fmla="*/ 45 w 142"/>
                  <a:gd name="T57" fmla="*/ 131 h 141"/>
                  <a:gd name="T58" fmla="*/ 34 w 142"/>
                  <a:gd name="T59" fmla="*/ 125 h 141"/>
                  <a:gd name="T60" fmla="*/ 24 w 142"/>
                  <a:gd name="T61" fmla="*/ 118 h 141"/>
                  <a:gd name="T62" fmla="*/ 15 w 142"/>
                  <a:gd name="T63" fmla="*/ 106 h 141"/>
                  <a:gd name="T64" fmla="*/ 9 w 142"/>
                  <a:gd name="T65" fmla="*/ 97 h 141"/>
                  <a:gd name="T66" fmla="*/ 5 w 142"/>
                  <a:gd name="T67" fmla="*/ 84 h 141"/>
                  <a:gd name="T68" fmla="*/ 3 w 142"/>
                  <a:gd name="T69" fmla="*/ 70 h 141"/>
                  <a:gd name="T70" fmla="*/ 5 w 142"/>
                  <a:gd name="T71" fmla="*/ 57 h 141"/>
                  <a:gd name="T72" fmla="*/ 7 w 142"/>
                  <a:gd name="T73" fmla="*/ 46 h 141"/>
                  <a:gd name="T74" fmla="*/ 13 w 142"/>
                  <a:gd name="T75" fmla="*/ 36 h 141"/>
                  <a:gd name="T76" fmla="*/ 21 w 142"/>
                  <a:gd name="T77" fmla="*/ 27 h 141"/>
                  <a:gd name="T78" fmla="*/ 17 w 142"/>
                  <a:gd name="T79" fmla="*/ 29 h 141"/>
                  <a:gd name="T80" fmla="*/ 13 w 142"/>
                  <a:gd name="T81" fmla="*/ 29 h 141"/>
                  <a:gd name="T82" fmla="*/ 7 w 142"/>
                  <a:gd name="T83" fmla="*/ 38 h 141"/>
                  <a:gd name="T84" fmla="*/ 3 w 142"/>
                  <a:gd name="T85" fmla="*/ 48 h 141"/>
                  <a:gd name="T86" fmla="*/ 0 w 142"/>
                  <a:gd name="T87" fmla="*/ 59 h 141"/>
                  <a:gd name="T88" fmla="*/ 0 w 142"/>
                  <a:gd name="T89" fmla="*/ 70 h 141"/>
                  <a:gd name="T90" fmla="*/ 2 w 142"/>
                  <a:gd name="T91" fmla="*/ 84 h 141"/>
                  <a:gd name="T92" fmla="*/ 5 w 142"/>
                  <a:gd name="T93" fmla="*/ 97 h 141"/>
                  <a:gd name="T94" fmla="*/ 11 w 142"/>
                  <a:gd name="T95" fmla="*/ 110 h 141"/>
                  <a:gd name="T96" fmla="*/ 21 w 142"/>
                  <a:gd name="T97" fmla="*/ 120 h 141"/>
                  <a:gd name="T98" fmla="*/ 30 w 142"/>
                  <a:gd name="T99" fmla="*/ 129 h 141"/>
                  <a:gd name="T100" fmla="*/ 43 w 142"/>
                  <a:gd name="T101" fmla="*/ 135 h 141"/>
                  <a:gd name="T102" fmla="*/ 57 w 142"/>
                  <a:gd name="T103" fmla="*/ 141 h 141"/>
                  <a:gd name="T104" fmla="*/ 70 w 142"/>
                  <a:gd name="T105" fmla="*/ 141 h 141"/>
                  <a:gd name="T106" fmla="*/ 85 w 142"/>
                  <a:gd name="T107" fmla="*/ 141 h 141"/>
                  <a:gd name="T108" fmla="*/ 98 w 142"/>
                  <a:gd name="T109" fmla="*/ 135 h 141"/>
                  <a:gd name="T110" fmla="*/ 110 w 142"/>
                  <a:gd name="T111" fmla="*/ 129 h 141"/>
                  <a:gd name="T112" fmla="*/ 121 w 142"/>
                  <a:gd name="T113" fmla="*/ 120 h 141"/>
                  <a:gd name="T114" fmla="*/ 129 w 142"/>
                  <a:gd name="T115" fmla="*/ 110 h 141"/>
                  <a:gd name="T116" fmla="*/ 136 w 142"/>
                  <a:gd name="T117" fmla="*/ 97 h 141"/>
                  <a:gd name="T118" fmla="*/ 140 w 142"/>
                  <a:gd name="T119" fmla="*/ 84 h 141"/>
                  <a:gd name="T120" fmla="*/ 142 w 142"/>
                  <a:gd name="T121" fmla="*/ 70 h 14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42"/>
                  <a:gd name="T184" fmla="*/ 0 h 141"/>
                  <a:gd name="T185" fmla="*/ 142 w 142"/>
                  <a:gd name="T186" fmla="*/ 141 h 14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" name="Freeform 735">
                <a:extLst>
                  <a:ext uri="{FF2B5EF4-FFF2-40B4-BE49-F238E27FC236}">
                    <a16:creationId xmlns:a16="http://schemas.microsoft.com/office/drawing/2014/main" id="{3CE41F7F-07F9-4BB4-9EE4-543558F634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>
                  <a:gd name="T0" fmla="*/ 138 w 138"/>
                  <a:gd name="T1" fmla="*/ 68 h 137"/>
                  <a:gd name="T2" fmla="*/ 136 w 138"/>
                  <a:gd name="T3" fmla="*/ 55 h 137"/>
                  <a:gd name="T4" fmla="*/ 132 w 138"/>
                  <a:gd name="T5" fmla="*/ 44 h 137"/>
                  <a:gd name="T6" fmla="*/ 129 w 138"/>
                  <a:gd name="T7" fmla="*/ 32 h 137"/>
                  <a:gd name="T8" fmla="*/ 121 w 138"/>
                  <a:gd name="T9" fmla="*/ 23 h 137"/>
                  <a:gd name="T10" fmla="*/ 113 w 138"/>
                  <a:gd name="T11" fmla="*/ 15 h 137"/>
                  <a:gd name="T12" fmla="*/ 102 w 138"/>
                  <a:gd name="T13" fmla="*/ 8 h 137"/>
                  <a:gd name="T14" fmla="*/ 93 w 138"/>
                  <a:gd name="T15" fmla="*/ 4 h 137"/>
                  <a:gd name="T16" fmla="*/ 79 w 138"/>
                  <a:gd name="T17" fmla="*/ 0 h 137"/>
                  <a:gd name="T18" fmla="*/ 77 w 138"/>
                  <a:gd name="T19" fmla="*/ 2 h 137"/>
                  <a:gd name="T20" fmla="*/ 74 w 138"/>
                  <a:gd name="T21" fmla="*/ 4 h 137"/>
                  <a:gd name="T22" fmla="*/ 85 w 138"/>
                  <a:gd name="T23" fmla="*/ 6 h 137"/>
                  <a:gd name="T24" fmla="*/ 96 w 138"/>
                  <a:gd name="T25" fmla="*/ 10 h 137"/>
                  <a:gd name="T26" fmla="*/ 106 w 138"/>
                  <a:gd name="T27" fmla="*/ 17 h 137"/>
                  <a:gd name="T28" fmla="*/ 115 w 138"/>
                  <a:gd name="T29" fmla="*/ 25 h 137"/>
                  <a:gd name="T30" fmla="*/ 123 w 138"/>
                  <a:gd name="T31" fmla="*/ 34 h 137"/>
                  <a:gd name="T32" fmla="*/ 129 w 138"/>
                  <a:gd name="T33" fmla="*/ 44 h 137"/>
                  <a:gd name="T34" fmla="*/ 132 w 138"/>
                  <a:gd name="T35" fmla="*/ 55 h 137"/>
                  <a:gd name="T36" fmla="*/ 132 w 138"/>
                  <a:gd name="T37" fmla="*/ 68 h 137"/>
                  <a:gd name="T38" fmla="*/ 132 w 138"/>
                  <a:gd name="T39" fmla="*/ 82 h 137"/>
                  <a:gd name="T40" fmla="*/ 129 w 138"/>
                  <a:gd name="T41" fmla="*/ 93 h 137"/>
                  <a:gd name="T42" fmla="*/ 121 w 138"/>
                  <a:gd name="T43" fmla="*/ 104 h 137"/>
                  <a:gd name="T44" fmla="*/ 113 w 138"/>
                  <a:gd name="T45" fmla="*/ 114 h 137"/>
                  <a:gd name="T46" fmla="*/ 104 w 138"/>
                  <a:gd name="T47" fmla="*/ 121 h 137"/>
                  <a:gd name="T48" fmla="*/ 94 w 138"/>
                  <a:gd name="T49" fmla="*/ 127 h 137"/>
                  <a:gd name="T50" fmla="*/ 81 w 138"/>
                  <a:gd name="T51" fmla="*/ 131 h 137"/>
                  <a:gd name="T52" fmla="*/ 68 w 138"/>
                  <a:gd name="T53" fmla="*/ 133 h 137"/>
                  <a:gd name="T54" fmla="*/ 57 w 138"/>
                  <a:gd name="T55" fmla="*/ 131 h 137"/>
                  <a:gd name="T56" fmla="*/ 43 w 138"/>
                  <a:gd name="T57" fmla="*/ 127 h 137"/>
                  <a:gd name="T58" fmla="*/ 32 w 138"/>
                  <a:gd name="T59" fmla="*/ 121 h 137"/>
                  <a:gd name="T60" fmla="*/ 22 w 138"/>
                  <a:gd name="T61" fmla="*/ 114 h 137"/>
                  <a:gd name="T62" fmla="*/ 15 w 138"/>
                  <a:gd name="T63" fmla="*/ 104 h 137"/>
                  <a:gd name="T64" fmla="*/ 9 w 138"/>
                  <a:gd name="T65" fmla="*/ 93 h 137"/>
                  <a:gd name="T66" fmla="*/ 5 w 138"/>
                  <a:gd name="T67" fmla="*/ 82 h 137"/>
                  <a:gd name="T68" fmla="*/ 3 w 138"/>
                  <a:gd name="T69" fmla="*/ 68 h 137"/>
                  <a:gd name="T70" fmla="*/ 5 w 138"/>
                  <a:gd name="T71" fmla="*/ 55 h 137"/>
                  <a:gd name="T72" fmla="*/ 9 w 138"/>
                  <a:gd name="T73" fmla="*/ 44 h 137"/>
                  <a:gd name="T74" fmla="*/ 15 w 138"/>
                  <a:gd name="T75" fmla="*/ 32 h 137"/>
                  <a:gd name="T76" fmla="*/ 22 w 138"/>
                  <a:gd name="T77" fmla="*/ 23 h 137"/>
                  <a:gd name="T78" fmla="*/ 19 w 138"/>
                  <a:gd name="T79" fmla="*/ 25 h 137"/>
                  <a:gd name="T80" fmla="*/ 15 w 138"/>
                  <a:gd name="T81" fmla="*/ 27 h 137"/>
                  <a:gd name="T82" fmla="*/ 7 w 138"/>
                  <a:gd name="T83" fmla="*/ 34 h 137"/>
                  <a:gd name="T84" fmla="*/ 3 w 138"/>
                  <a:gd name="T85" fmla="*/ 46 h 137"/>
                  <a:gd name="T86" fmla="*/ 1 w 138"/>
                  <a:gd name="T87" fmla="*/ 57 h 137"/>
                  <a:gd name="T88" fmla="*/ 0 w 138"/>
                  <a:gd name="T89" fmla="*/ 68 h 137"/>
                  <a:gd name="T90" fmla="*/ 1 w 138"/>
                  <a:gd name="T91" fmla="*/ 82 h 137"/>
                  <a:gd name="T92" fmla="*/ 5 w 138"/>
                  <a:gd name="T93" fmla="*/ 95 h 137"/>
                  <a:gd name="T94" fmla="*/ 11 w 138"/>
                  <a:gd name="T95" fmla="*/ 106 h 137"/>
                  <a:gd name="T96" fmla="*/ 20 w 138"/>
                  <a:gd name="T97" fmla="*/ 118 h 137"/>
                  <a:gd name="T98" fmla="*/ 30 w 138"/>
                  <a:gd name="T99" fmla="*/ 125 h 137"/>
                  <a:gd name="T100" fmla="*/ 41 w 138"/>
                  <a:gd name="T101" fmla="*/ 131 h 137"/>
                  <a:gd name="T102" fmla="*/ 55 w 138"/>
                  <a:gd name="T103" fmla="*/ 135 h 137"/>
                  <a:gd name="T104" fmla="*/ 68 w 138"/>
                  <a:gd name="T105" fmla="*/ 137 h 137"/>
                  <a:gd name="T106" fmla="*/ 83 w 138"/>
                  <a:gd name="T107" fmla="*/ 135 h 137"/>
                  <a:gd name="T108" fmla="*/ 94 w 138"/>
                  <a:gd name="T109" fmla="*/ 131 h 137"/>
                  <a:gd name="T110" fmla="*/ 108 w 138"/>
                  <a:gd name="T111" fmla="*/ 125 h 137"/>
                  <a:gd name="T112" fmla="*/ 117 w 138"/>
                  <a:gd name="T113" fmla="*/ 118 h 137"/>
                  <a:gd name="T114" fmla="*/ 125 w 138"/>
                  <a:gd name="T115" fmla="*/ 106 h 137"/>
                  <a:gd name="T116" fmla="*/ 132 w 138"/>
                  <a:gd name="T117" fmla="*/ 95 h 137"/>
                  <a:gd name="T118" fmla="*/ 136 w 138"/>
                  <a:gd name="T119" fmla="*/ 82 h 137"/>
                  <a:gd name="T120" fmla="*/ 138 w 138"/>
                  <a:gd name="T121" fmla="*/ 68 h 13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38"/>
                  <a:gd name="T184" fmla="*/ 0 h 137"/>
                  <a:gd name="T185" fmla="*/ 138 w 138"/>
                  <a:gd name="T186" fmla="*/ 137 h 13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" name="Freeform 736">
                <a:extLst>
                  <a:ext uri="{FF2B5EF4-FFF2-40B4-BE49-F238E27FC236}">
                    <a16:creationId xmlns:a16="http://schemas.microsoft.com/office/drawing/2014/main" id="{44C2896D-C796-4FD5-9214-496CBDD4A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>
                  <a:gd name="T0" fmla="*/ 133 w 133"/>
                  <a:gd name="T1" fmla="*/ 66 h 133"/>
                  <a:gd name="T2" fmla="*/ 133 w 133"/>
                  <a:gd name="T3" fmla="*/ 53 h 133"/>
                  <a:gd name="T4" fmla="*/ 129 w 133"/>
                  <a:gd name="T5" fmla="*/ 42 h 133"/>
                  <a:gd name="T6" fmla="*/ 124 w 133"/>
                  <a:gd name="T7" fmla="*/ 32 h 133"/>
                  <a:gd name="T8" fmla="*/ 118 w 133"/>
                  <a:gd name="T9" fmla="*/ 23 h 133"/>
                  <a:gd name="T10" fmla="*/ 109 w 133"/>
                  <a:gd name="T11" fmla="*/ 13 h 133"/>
                  <a:gd name="T12" fmla="*/ 99 w 133"/>
                  <a:gd name="T13" fmla="*/ 8 h 133"/>
                  <a:gd name="T14" fmla="*/ 88 w 133"/>
                  <a:gd name="T15" fmla="*/ 2 h 133"/>
                  <a:gd name="T16" fmla="*/ 76 w 133"/>
                  <a:gd name="T17" fmla="*/ 0 h 133"/>
                  <a:gd name="T18" fmla="*/ 73 w 133"/>
                  <a:gd name="T19" fmla="*/ 2 h 133"/>
                  <a:gd name="T20" fmla="*/ 69 w 133"/>
                  <a:gd name="T21" fmla="*/ 4 h 133"/>
                  <a:gd name="T22" fmla="*/ 80 w 133"/>
                  <a:gd name="T23" fmla="*/ 6 h 133"/>
                  <a:gd name="T24" fmla="*/ 92 w 133"/>
                  <a:gd name="T25" fmla="*/ 9 h 133"/>
                  <a:gd name="T26" fmla="*/ 103 w 133"/>
                  <a:gd name="T27" fmla="*/ 15 h 133"/>
                  <a:gd name="T28" fmla="*/ 112 w 133"/>
                  <a:gd name="T29" fmla="*/ 23 h 133"/>
                  <a:gd name="T30" fmla="*/ 120 w 133"/>
                  <a:gd name="T31" fmla="*/ 32 h 133"/>
                  <a:gd name="T32" fmla="*/ 126 w 133"/>
                  <a:gd name="T33" fmla="*/ 42 h 133"/>
                  <a:gd name="T34" fmla="*/ 128 w 133"/>
                  <a:gd name="T35" fmla="*/ 53 h 133"/>
                  <a:gd name="T36" fmla="*/ 129 w 133"/>
                  <a:gd name="T37" fmla="*/ 66 h 133"/>
                  <a:gd name="T38" fmla="*/ 128 w 133"/>
                  <a:gd name="T39" fmla="*/ 78 h 133"/>
                  <a:gd name="T40" fmla="*/ 124 w 133"/>
                  <a:gd name="T41" fmla="*/ 91 h 133"/>
                  <a:gd name="T42" fmla="*/ 118 w 133"/>
                  <a:gd name="T43" fmla="*/ 100 h 133"/>
                  <a:gd name="T44" fmla="*/ 111 w 133"/>
                  <a:gd name="T45" fmla="*/ 110 h 133"/>
                  <a:gd name="T46" fmla="*/ 103 w 133"/>
                  <a:gd name="T47" fmla="*/ 118 h 133"/>
                  <a:gd name="T48" fmla="*/ 92 w 133"/>
                  <a:gd name="T49" fmla="*/ 123 h 133"/>
                  <a:gd name="T50" fmla="*/ 80 w 133"/>
                  <a:gd name="T51" fmla="*/ 127 h 133"/>
                  <a:gd name="T52" fmla="*/ 67 w 133"/>
                  <a:gd name="T53" fmla="*/ 129 h 133"/>
                  <a:gd name="T54" fmla="*/ 56 w 133"/>
                  <a:gd name="T55" fmla="*/ 127 h 133"/>
                  <a:gd name="T56" fmla="*/ 44 w 133"/>
                  <a:gd name="T57" fmla="*/ 123 h 133"/>
                  <a:gd name="T58" fmla="*/ 33 w 133"/>
                  <a:gd name="T59" fmla="*/ 118 h 133"/>
                  <a:gd name="T60" fmla="*/ 23 w 133"/>
                  <a:gd name="T61" fmla="*/ 110 h 133"/>
                  <a:gd name="T62" fmla="*/ 16 w 133"/>
                  <a:gd name="T63" fmla="*/ 100 h 133"/>
                  <a:gd name="T64" fmla="*/ 10 w 133"/>
                  <a:gd name="T65" fmla="*/ 91 h 133"/>
                  <a:gd name="T66" fmla="*/ 6 w 133"/>
                  <a:gd name="T67" fmla="*/ 78 h 133"/>
                  <a:gd name="T68" fmla="*/ 6 w 133"/>
                  <a:gd name="T69" fmla="*/ 66 h 133"/>
                  <a:gd name="T70" fmla="*/ 6 w 133"/>
                  <a:gd name="T71" fmla="*/ 53 h 133"/>
                  <a:gd name="T72" fmla="*/ 12 w 133"/>
                  <a:gd name="T73" fmla="*/ 42 h 133"/>
                  <a:gd name="T74" fmla="*/ 18 w 133"/>
                  <a:gd name="T75" fmla="*/ 30 h 133"/>
                  <a:gd name="T76" fmla="*/ 25 w 133"/>
                  <a:gd name="T77" fmla="*/ 21 h 133"/>
                  <a:gd name="T78" fmla="*/ 21 w 133"/>
                  <a:gd name="T79" fmla="*/ 21 h 133"/>
                  <a:gd name="T80" fmla="*/ 18 w 133"/>
                  <a:gd name="T81" fmla="*/ 23 h 133"/>
                  <a:gd name="T82" fmla="*/ 10 w 133"/>
                  <a:gd name="T83" fmla="*/ 32 h 133"/>
                  <a:gd name="T84" fmla="*/ 4 w 133"/>
                  <a:gd name="T85" fmla="*/ 42 h 133"/>
                  <a:gd name="T86" fmla="*/ 2 w 133"/>
                  <a:gd name="T87" fmla="*/ 53 h 133"/>
                  <a:gd name="T88" fmla="*/ 0 w 133"/>
                  <a:gd name="T89" fmla="*/ 66 h 133"/>
                  <a:gd name="T90" fmla="*/ 2 w 133"/>
                  <a:gd name="T91" fmla="*/ 80 h 133"/>
                  <a:gd name="T92" fmla="*/ 6 w 133"/>
                  <a:gd name="T93" fmla="*/ 93 h 133"/>
                  <a:gd name="T94" fmla="*/ 12 w 133"/>
                  <a:gd name="T95" fmla="*/ 102 h 133"/>
                  <a:gd name="T96" fmla="*/ 21 w 133"/>
                  <a:gd name="T97" fmla="*/ 114 h 133"/>
                  <a:gd name="T98" fmla="*/ 31 w 133"/>
                  <a:gd name="T99" fmla="*/ 121 h 133"/>
                  <a:gd name="T100" fmla="*/ 42 w 133"/>
                  <a:gd name="T101" fmla="*/ 127 h 133"/>
                  <a:gd name="T102" fmla="*/ 54 w 133"/>
                  <a:gd name="T103" fmla="*/ 131 h 133"/>
                  <a:gd name="T104" fmla="*/ 67 w 133"/>
                  <a:gd name="T105" fmla="*/ 133 h 133"/>
                  <a:gd name="T106" fmla="*/ 80 w 133"/>
                  <a:gd name="T107" fmla="*/ 131 h 133"/>
                  <a:gd name="T108" fmla="*/ 93 w 133"/>
                  <a:gd name="T109" fmla="*/ 127 h 133"/>
                  <a:gd name="T110" fmla="*/ 105 w 133"/>
                  <a:gd name="T111" fmla="*/ 121 h 133"/>
                  <a:gd name="T112" fmla="*/ 114 w 133"/>
                  <a:gd name="T113" fmla="*/ 114 h 133"/>
                  <a:gd name="T114" fmla="*/ 122 w 133"/>
                  <a:gd name="T115" fmla="*/ 102 h 133"/>
                  <a:gd name="T116" fmla="*/ 129 w 133"/>
                  <a:gd name="T117" fmla="*/ 93 h 133"/>
                  <a:gd name="T118" fmla="*/ 133 w 133"/>
                  <a:gd name="T119" fmla="*/ 80 h 133"/>
                  <a:gd name="T120" fmla="*/ 133 w 133"/>
                  <a:gd name="T121" fmla="*/ 66 h 13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33"/>
                  <a:gd name="T184" fmla="*/ 0 h 133"/>
                  <a:gd name="T185" fmla="*/ 133 w 133"/>
                  <a:gd name="T186" fmla="*/ 133 h 13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" name="Freeform 737">
                <a:extLst>
                  <a:ext uri="{FF2B5EF4-FFF2-40B4-BE49-F238E27FC236}">
                    <a16:creationId xmlns:a16="http://schemas.microsoft.com/office/drawing/2014/main" id="{75058049-005A-4A44-857C-D3B8E39CF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>
                  <a:gd name="T0" fmla="*/ 129 w 129"/>
                  <a:gd name="T1" fmla="*/ 64 h 129"/>
                  <a:gd name="T2" fmla="*/ 129 w 129"/>
                  <a:gd name="T3" fmla="*/ 51 h 129"/>
                  <a:gd name="T4" fmla="*/ 126 w 129"/>
                  <a:gd name="T5" fmla="*/ 40 h 129"/>
                  <a:gd name="T6" fmla="*/ 120 w 129"/>
                  <a:gd name="T7" fmla="*/ 30 h 129"/>
                  <a:gd name="T8" fmla="*/ 112 w 129"/>
                  <a:gd name="T9" fmla="*/ 21 h 129"/>
                  <a:gd name="T10" fmla="*/ 103 w 129"/>
                  <a:gd name="T11" fmla="*/ 13 h 129"/>
                  <a:gd name="T12" fmla="*/ 93 w 129"/>
                  <a:gd name="T13" fmla="*/ 6 h 129"/>
                  <a:gd name="T14" fmla="*/ 82 w 129"/>
                  <a:gd name="T15" fmla="*/ 2 h 129"/>
                  <a:gd name="T16" fmla="*/ 71 w 129"/>
                  <a:gd name="T17" fmla="*/ 0 h 129"/>
                  <a:gd name="T18" fmla="*/ 65 w 129"/>
                  <a:gd name="T19" fmla="*/ 2 h 129"/>
                  <a:gd name="T20" fmla="*/ 61 w 129"/>
                  <a:gd name="T21" fmla="*/ 4 h 129"/>
                  <a:gd name="T22" fmla="*/ 63 w 129"/>
                  <a:gd name="T23" fmla="*/ 4 h 129"/>
                  <a:gd name="T24" fmla="*/ 65 w 129"/>
                  <a:gd name="T25" fmla="*/ 4 h 129"/>
                  <a:gd name="T26" fmla="*/ 78 w 129"/>
                  <a:gd name="T27" fmla="*/ 6 h 129"/>
                  <a:gd name="T28" fmla="*/ 90 w 129"/>
                  <a:gd name="T29" fmla="*/ 9 h 129"/>
                  <a:gd name="T30" fmla="*/ 99 w 129"/>
                  <a:gd name="T31" fmla="*/ 15 h 129"/>
                  <a:gd name="T32" fmla="*/ 109 w 129"/>
                  <a:gd name="T33" fmla="*/ 23 h 129"/>
                  <a:gd name="T34" fmla="*/ 114 w 129"/>
                  <a:gd name="T35" fmla="*/ 30 h 129"/>
                  <a:gd name="T36" fmla="*/ 120 w 129"/>
                  <a:gd name="T37" fmla="*/ 42 h 129"/>
                  <a:gd name="T38" fmla="*/ 124 w 129"/>
                  <a:gd name="T39" fmla="*/ 53 h 129"/>
                  <a:gd name="T40" fmla="*/ 126 w 129"/>
                  <a:gd name="T41" fmla="*/ 64 h 129"/>
                  <a:gd name="T42" fmla="*/ 124 w 129"/>
                  <a:gd name="T43" fmla="*/ 76 h 129"/>
                  <a:gd name="T44" fmla="*/ 120 w 129"/>
                  <a:gd name="T45" fmla="*/ 87 h 129"/>
                  <a:gd name="T46" fmla="*/ 114 w 129"/>
                  <a:gd name="T47" fmla="*/ 97 h 129"/>
                  <a:gd name="T48" fmla="*/ 109 w 129"/>
                  <a:gd name="T49" fmla="*/ 106 h 129"/>
                  <a:gd name="T50" fmla="*/ 99 w 129"/>
                  <a:gd name="T51" fmla="*/ 114 h 129"/>
                  <a:gd name="T52" fmla="*/ 90 w 129"/>
                  <a:gd name="T53" fmla="*/ 119 h 129"/>
                  <a:gd name="T54" fmla="*/ 78 w 129"/>
                  <a:gd name="T55" fmla="*/ 123 h 129"/>
                  <a:gd name="T56" fmla="*/ 65 w 129"/>
                  <a:gd name="T57" fmla="*/ 123 h 129"/>
                  <a:gd name="T58" fmla="*/ 54 w 129"/>
                  <a:gd name="T59" fmla="*/ 123 h 129"/>
                  <a:gd name="T60" fmla="*/ 42 w 129"/>
                  <a:gd name="T61" fmla="*/ 119 h 129"/>
                  <a:gd name="T62" fmla="*/ 33 w 129"/>
                  <a:gd name="T63" fmla="*/ 114 h 129"/>
                  <a:gd name="T64" fmla="*/ 23 w 129"/>
                  <a:gd name="T65" fmla="*/ 106 h 129"/>
                  <a:gd name="T66" fmla="*/ 16 w 129"/>
                  <a:gd name="T67" fmla="*/ 97 h 129"/>
                  <a:gd name="T68" fmla="*/ 10 w 129"/>
                  <a:gd name="T69" fmla="*/ 87 h 129"/>
                  <a:gd name="T70" fmla="*/ 8 w 129"/>
                  <a:gd name="T71" fmla="*/ 76 h 129"/>
                  <a:gd name="T72" fmla="*/ 6 w 129"/>
                  <a:gd name="T73" fmla="*/ 64 h 129"/>
                  <a:gd name="T74" fmla="*/ 8 w 129"/>
                  <a:gd name="T75" fmla="*/ 49 h 129"/>
                  <a:gd name="T76" fmla="*/ 12 w 129"/>
                  <a:gd name="T77" fmla="*/ 38 h 129"/>
                  <a:gd name="T78" fmla="*/ 19 w 129"/>
                  <a:gd name="T79" fmla="*/ 26 h 129"/>
                  <a:gd name="T80" fmla="*/ 29 w 129"/>
                  <a:gd name="T81" fmla="*/ 17 h 129"/>
                  <a:gd name="T82" fmla="*/ 23 w 129"/>
                  <a:gd name="T83" fmla="*/ 19 h 129"/>
                  <a:gd name="T84" fmla="*/ 19 w 129"/>
                  <a:gd name="T85" fmla="*/ 19 h 129"/>
                  <a:gd name="T86" fmla="*/ 12 w 129"/>
                  <a:gd name="T87" fmla="*/ 28 h 129"/>
                  <a:gd name="T88" fmla="*/ 6 w 129"/>
                  <a:gd name="T89" fmla="*/ 40 h 129"/>
                  <a:gd name="T90" fmla="*/ 2 w 129"/>
                  <a:gd name="T91" fmla="*/ 51 h 129"/>
                  <a:gd name="T92" fmla="*/ 0 w 129"/>
                  <a:gd name="T93" fmla="*/ 64 h 129"/>
                  <a:gd name="T94" fmla="*/ 2 w 129"/>
                  <a:gd name="T95" fmla="*/ 78 h 129"/>
                  <a:gd name="T96" fmla="*/ 6 w 129"/>
                  <a:gd name="T97" fmla="*/ 89 h 129"/>
                  <a:gd name="T98" fmla="*/ 12 w 129"/>
                  <a:gd name="T99" fmla="*/ 100 h 129"/>
                  <a:gd name="T100" fmla="*/ 19 w 129"/>
                  <a:gd name="T101" fmla="*/ 110 h 129"/>
                  <a:gd name="T102" fmla="*/ 29 w 129"/>
                  <a:gd name="T103" fmla="*/ 117 h 129"/>
                  <a:gd name="T104" fmla="*/ 40 w 129"/>
                  <a:gd name="T105" fmla="*/ 123 h 129"/>
                  <a:gd name="T106" fmla="*/ 54 w 129"/>
                  <a:gd name="T107" fmla="*/ 127 h 129"/>
                  <a:gd name="T108" fmla="*/ 65 w 129"/>
                  <a:gd name="T109" fmla="*/ 129 h 129"/>
                  <a:gd name="T110" fmla="*/ 78 w 129"/>
                  <a:gd name="T111" fmla="*/ 127 h 129"/>
                  <a:gd name="T112" fmla="*/ 91 w 129"/>
                  <a:gd name="T113" fmla="*/ 123 h 129"/>
                  <a:gd name="T114" fmla="*/ 101 w 129"/>
                  <a:gd name="T115" fmla="*/ 117 h 129"/>
                  <a:gd name="T116" fmla="*/ 110 w 129"/>
                  <a:gd name="T117" fmla="*/ 110 h 129"/>
                  <a:gd name="T118" fmla="*/ 118 w 129"/>
                  <a:gd name="T119" fmla="*/ 100 h 129"/>
                  <a:gd name="T120" fmla="*/ 126 w 129"/>
                  <a:gd name="T121" fmla="*/ 89 h 129"/>
                  <a:gd name="T122" fmla="*/ 129 w 129"/>
                  <a:gd name="T123" fmla="*/ 78 h 129"/>
                  <a:gd name="T124" fmla="*/ 129 w 129"/>
                  <a:gd name="T125" fmla="*/ 64 h 12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29"/>
                  <a:gd name="T190" fmla="*/ 0 h 129"/>
                  <a:gd name="T191" fmla="*/ 129 w 129"/>
                  <a:gd name="T192" fmla="*/ 129 h 12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" name="Freeform 738">
                <a:extLst>
                  <a:ext uri="{FF2B5EF4-FFF2-40B4-BE49-F238E27FC236}">
                    <a16:creationId xmlns:a16="http://schemas.microsoft.com/office/drawing/2014/main" id="{FD76EA04-704E-4D5D-B7A5-81CC0A5D0F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>
                  <a:gd name="T0" fmla="*/ 122 w 123"/>
                  <a:gd name="T1" fmla="*/ 49 h 125"/>
                  <a:gd name="T2" fmla="*/ 114 w 123"/>
                  <a:gd name="T3" fmla="*/ 28 h 125"/>
                  <a:gd name="T4" fmla="*/ 97 w 123"/>
                  <a:gd name="T5" fmla="*/ 11 h 125"/>
                  <a:gd name="T6" fmla="*/ 74 w 123"/>
                  <a:gd name="T7" fmla="*/ 2 h 125"/>
                  <a:gd name="T8" fmla="*/ 55 w 123"/>
                  <a:gd name="T9" fmla="*/ 4 h 125"/>
                  <a:gd name="T10" fmla="*/ 55 w 123"/>
                  <a:gd name="T11" fmla="*/ 5 h 125"/>
                  <a:gd name="T12" fmla="*/ 72 w 123"/>
                  <a:gd name="T13" fmla="*/ 5 h 125"/>
                  <a:gd name="T14" fmla="*/ 93 w 123"/>
                  <a:gd name="T15" fmla="*/ 15 h 125"/>
                  <a:gd name="T16" fmla="*/ 108 w 123"/>
                  <a:gd name="T17" fmla="*/ 30 h 125"/>
                  <a:gd name="T18" fmla="*/ 118 w 123"/>
                  <a:gd name="T19" fmla="*/ 51 h 125"/>
                  <a:gd name="T20" fmla="*/ 118 w 123"/>
                  <a:gd name="T21" fmla="*/ 74 h 125"/>
                  <a:gd name="T22" fmla="*/ 108 w 123"/>
                  <a:gd name="T23" fmla="*/ 95 h 125"/>
                  <a:gd name="T24" fmla="*/ 93 w 123"/>
                  <a:gd name="T25" fmla="*/ 110 h 125"/>
                  <a:gd name="T26" fmla="*/ 72 w 123"/>
                  <a:gd name="T27" fmla="*/ 119 h 125"/>
                  <a:gd name="T28" fmla="*/ 50 w 123"/>
                  <a:gd name="T29" fmla="*/ 119 h 125"/>
                  <a:gd name="T30" fmla="*/ 29 w 123"/>
                  <a:gd name="T31" fmla="*/ 110 h 125"/>
                  <a:gd name="T32" fmla="*/ 13 w 123"/>
                  <a:gd name="T33" fmla="*/ 95 h 125"/>
                  <a:gd name="T34" fmla="*/ 6 w 123"/>
                  <a:gd name="T35" fmla="*/ 74 h 125"/>
                  <a:gd name="T36" fmla="*/ 4 w 123"/>
                  <a:gd name="T37" fmla="*/ 55 h 125"/>
                  <a:gd name="T38" fmla="*/ 8 w 123"/>
                  <a:gd name="T39" fmla="*/ 40 h 125"/>
                  <a:gd name="T40" fmla="*/ 21 w 123"/>
                  <a:gd name="T41" fmla="*/ 21 h 125"/>
                  <a:gd name="T42" fmla="*/ 31 w 123"/>
                  <a:gd name="T43" fmla="*/ 13 h 125"/>
                  <a:gd name="T44" fmla="*/ 23 w 123"/>
                  <a:gd name="T45" fmla="*/ 15 h 125"/>
                  <a:gd name="T46" fmla="*/ 12 w 123"/>
                  <a:gd name="T47" fmla="*/ 26 h 125"/>
                  <a:gd name="T48" fmla="*/ 0 w 123"/>
                  <a:gd name="T49" fmla="*/ 49 h 125"/>
                  <a:gd name="T50" fmla="*/ 0 w 123"/>
                  <a:gd name="T51" fmla="*/ 74 h 125"/>
                  <a:gd name="T52" fmla="*/ 10 w 123"/>
                  <a:gd name="T53" fmla="*/ 96 h 125"/>
                  <a:gd name="T54" fmla="*/ 27 w 123"/>
                  <a:gd name="T55" fmla="*/ 114 h 125"/>
                  <a:gd name="T56" fmla="*/ 50 w 123"/>
                  <a:gd name="T57" fmla="*/ 123 h 125"/>
                  <a:gd name="T58" fmla="*/ 74 w 123"/>
                  <a:gd name="T59" fmla="*/ 123 h 125"/>
                  <a:gd name="T60" fmla="*/ 97 w 123"/>
                  <a:gd name="T61" fmla="*/ 114 h 125"/>
                  <a:gd name="T62" fmla="*/ 112 w 123"/>
                  <a:gd name="T63" fmla="*/ 96 h 125"/>
                  <a:gd name="T64" fmla="*/ 122 w 123"/>
                  <a:gd name="T65" fmla="*/ 74 h 12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3"/>
                  <a:gd name="T100" fmla="*/ 0 h 125"/>
                  <a:gd name="T101" fmla="*/ 123 w 123"/>
                  <a:gd name="T102" fmla="*/ 125 h 12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8" name="Freeform 739">
                <a:extLst>
                  <a:ext uri="{FF2B5EF4-FFF2-40B4-BE49-F238E27FC236}">
                    <a16:creationId xmlns:a16="http://schemas.microsoft.com/office/drawing/2014/main" id="{24F8790E-9CB4-4E9D-A64B-B33FE08A03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>
                  <a:gd name="T0" fmla="*/ 118 w 120"/>
                  <a:gd name="T1" fmla="*/ 49 h 119"/>
                  <a:gd name="T2" fmla="*/ 108 w 120"/>
                  <a:gd name="T3" fmla="*/ 26 h 119"/>
                  <a:gd name="T4" fmla="*/ 93 w 120"/>
                  <a:gd name="T5" fmla="*/ 11 h 119"/>
                  <a:gd name="T6" fmla="*/ 72 w 120"/>
                  <a:gd name="T7" fmla="*/ 2 h 119"/>
                  <a:gd name="T8" fmla="*/ 57 w 120"/>
                  <a:gd name="T9" fmla="*/ 0 h 119"/>
                  <a:gd name="T10" fmla="*/ 40 w 120"/>
                  <a:gd name="T11" fmla="*/ 7 h 119"/>
                  <a:gd name="T12" fmla="*/ 25 w 120"/>
                  <a:gd name="T13" fmla="*/ 13 h 119"/>
                  <a:gd name="T14" fmla="*/ 13 w 120"/>
                  <a:gd name="T15" fmla="*/ 22 h 119"/>
                  <a:gd name="T16" fmla="*/ 2 w 120"/>
                  <a:gd name="T17" fmla="*/ 45 h 119"/>
                  <a:gd name="T18" fmla="*/ 2 w 120"/>
                  <a:gd name="T19" fmla="*/ 72 h 119"/>
                  <a:gd name="T20" fmla="*/ 10 w 120"/>
                  <a:gd name="T21" fmla="*/ 93 h 119"/>
                  <a:gd name="T22" fmla="*/ 27 w 120"/>
                  <a:gd name="T23" fmla="*/ 110 h 119"/>
                  <a:gd name="T24" fmla="*/ 48 w 120"/>
                  <a:gd name="T25" fmla="*/ 119 h 119"/>
                  <a:gd name="T26" fmla="*/ 72 w 120"/>
                  <a:gd name="T27" fmla="*/ 119 h 119"/>
                  <a:gd name="T28" fmla="*/ 93 w 120"/>
                  <a:gd name="T29" fmla="*/ 110 h 119"/>
                  <a:gd name="T30" fmla="*/ 108 w 120"/>
                  <a:gd name="T31" fmla="*/ 93 h 119"/>
                  <a:gd name="T32" fmla="*/ 118 w 120"/>
                  <a:gd name="T33" fmla="*/ 72 h 119"/>
                  <a:gd name="T34" fmla="*/ 114 w 120"/>
                  <a:gd name="T35" fmla="*/ 60 h 119"/>
                  <a:gd name="T36" fmla="*/ 110 w 120"/>
                  <a:gd name="T37" fmla="*/ 81 h 119"/>
                  <a:gd name="T38" fmla="*/ 99 w 120"/>
                  <a:gd name="T39" fmla="*/ 98 h 119"/>
                  <a:gd name="T40" fmla="*/ 82 w 120"/>
                  <a:gd name="T41" fmla="*/ 112 h 119"/>
                  <a:gd name="T42" fmla="*/ 59 w 120"/>
                  <a:gd name="T43" fmla="*/ 115 h 119"/>
                  <a:gd name="T44" fmla="*/ 38 w 120"/>
                  <a:gd name="T45" fmla="*/ 112 h 119"/>
                  <a:gd name="T46" fmla="*/ 21 w 120"/>
                  <a:gd name="T47" fmla="*/ 98 h 119"/>
                  <a:gd name="T48" fmla="*/ 10 w 120"/>
                  <a:gd name="T49" fmla="*/ 81 h 119"/>
                  <a:gd name="T50" fmla="*/ 4 w 120"/>
                  <a:gd name="T51" fmla="*/ 60 h 119"/>
                  <a:gd name="T52" fmla="*/ 10 w 120"/>
                  <a:gd name="T53" fmla="*/ 40 h 119"/>
                  <a:gd name="T54" fmla="*/ 21 w 120"/>
                  <a:gd name="T55" fmla="*/ 21 h 119"/>
                  <a:gd name="T56" fmla="*/ 38 w 120"/>
                  <a:gd name="T57" fmla="*/ 9 h 119"/>
                  <a:gd name="T58" fmla="*/ 59 w 120"/>
                  <a:gd name="T59" fmla="*/ 5 h 119"/>
                  <a:gd name="T60" fmla="*/ 82 w 120"/>
                  <a:gd name="T61" fmla="*/ 9 h 119"/>
                  <a:gd name="T62" fmla="*/ 99 w 120"/>
                  <a:gd name="T63" fmla="*/ 21 h 119"/>
                  <a:gd name="T64" fmla="*/ 110 w 120"/>
                  <a:gd name="T65" fmla="*/ 40 h 119"/>
                  <a:gd name="T66" fmla="*/ 114 w 120"/>
                  <a:gd name="T67" fmla="*/ 60 h 11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20"/>
                  <a:gd name="T103" fmla="*/ 0 h 119"/>
                  <a:gd name="T104" fmla="*/ 120 w 120"/>
                  <a:gd name="T105" fmla="*/ 119 h 11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9" name="Freeform 740">
                <a:extLst>
                  <a:ext uri="{FF2B5EF4-FFF2-40B4-BE49-F238E27FC236}">
                    <a16:creationId xmlns:a16="http://schemas.microsoft.com/office/drawing/2014/main" id="{AF08943C-FCA7-47E5-9120-CD44BFF252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>
                  <a:gd name="T0" fmla="*/ 114 w 116"/>
                  <a:gd name="T1" fmla="*/ 46 h 114"/>
                  <a:gd name="T2" fmla="*/ 104 w 116"/>
                  <a:gd name="T3" fmla="*/ 25 h 114"/>
                  <a:gd name="T4" fmla="*/ 89 w 116"/>
                  <a:gd name="T5" fmla="*/ 10 h 114"/>
                  <a:gd name="T6" fmla="*/ 68 w 116"/>
                  <a:gd name="T7" fmla="*/ 0 h 114"/>
                  <a:gd name="T8" fmla="*/ 51 w 116"/>
                  <a:gd name="T9" fmla="*/ 0 h 114"/>
                  <a:gd name="T10" fmla="*/ 38 w 116"/>
                  <a:gd name="T11" fmla="*/ 4 h 114"/>
                  <a:gd name="T12" fmla="*/ 17 w 116"/>
                  <a:gd name="T13" fmla="*/ 16 h 114"/>
                  <a:gd name="T14" fmla="*/ 4 w 116"/>
                  <a:gd name="T15" fmla="*/ 35 h 114"/>
                  <a:gd name="T16" fmla="*/ 0 w 116"/>
                  <a:gd name="T17" fmla="*/ 50 h 114"/>
                  <a:gd name="T18" fmla="*/ 2 w 116"/>
                  <a:gd name="T19" fmla="*/ 69 h 114"/>
                  <a:gd name="T20" fmla="*/ 9 w 116"/>
                  <a:gd name="T21" fmla="*/ 90 h 114"/>
                  <a:gd name="T22" fmla="*/ 25 w 116"/>
                  <a:gd name="T23" fmla="*/ 105 h 114"/>
                  <a:gd name="T24" fmla="*/ 46 w 116"/>
                  <a:gd name="T25" fmla="*/ 114 h 114"/>
                  <a:gd name="T26" fmla="*/ 68 w 116"/>
                  <a:gd name="T27" fmla="*/ 114 h 114"/>
                  <a:gd name="T28" fmla="*/ 89 w 116"/>
                  <a:gd name="T29" fmla="*/ 105 h 114"/>
                  <a:gd name="T30" fmla="*/ 104 w 116"/>
                  <a:gd name="T31" fmla="*/ 90 h 114"/>
                  <a:gd name="T32" fmla="*/ 114 w 116"/>
                  <a:gd name="T33" fmla="*/ 69 h 114"/>
                  <a:gd name="T34" fmla="*/ 110 w 116"/>
                  <a:gd name="T35" fmla="*/ 57 h 114"/>
                  <a:gd name="T36" fmla="*/ 106 w 116"/>
                  <a:gd name="T37" fmla="*/ 78 h 114"/>
                  <a:gd name="T38" fmla="*/ 95 w 116"/>
                  <a:gd name="T39" fmla="*/ 95 h 114"/>
                  <a:gd name="T40" fmla="*/ 78 w 116"/>
                  <a:gd name="T41" fmla="*/ 107 h 114"/>
                  <a:gd name="T42" fmla="*/ 57 w 116"/>
                  <a:gd name="T43" fmla="*/ 110 h 114"/>
                  <a:gd name="T44" fmla="*/ 38 w 116"/>
                  <a:gd name="T45" fmla="*/ 107 h 114"/>
                  <a:gd name="T46" fmla="*/ 21 w 116"/>
                  <a:gd name="T47" fmla="*/ 95 h 114"/>
                  <a:gd name="T48" fmla="*/ 9 w 116"/>
                  <a:gd name="T49" fmla="*/ 78 h 114"/>
                  <a:gd name="T50" fmla="*/ 6 w 116"/>
                  <a:gd name="T51" fmla="*/ 57 h 114"/>
                  <a:gd name="T52" fmla="*/ 9 w 116"/>
                  <a:gd name="T53" fmla="*/ 37 h 114"/>
                  <a:gd name="T54" fmla="*/ 21 w 116"/>
                  <a:gd name="T55" fmla="*/ 19 h 114"/>
                  <a:gd name="T56" fmla="*/ 38 w 116"/>
                  <a:gd name="T57" fmla="*/ 8 h 114"/>
                  <a:gd name="T58" fmla="*/ 57 w 116"/>
                  <a:gd name="T59" fmla="*/ 4 h 114"/>
                  <a:gd name="T60" fmla="*/ 78 w 116"/>
                  <a:gd name="T61" fmla="*/ 8 h 114"/>
                  <a:gd name="T62" fmla="*/ 95 w 116"/>
                  <a:gd name="T63" fmla="*/ 19 h 114"/>
                  <a:gd name="T64" fmla="*/ 106 w 116"/>
                  <a:gd name="T65" fmla="*/ 37 h 114"/>
                  <a:gd name="T66" fmla="*/ 110 w 116"/>
                  <a:gd name="T67" fmla="*/ 57 h 11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16"/>
                  <a:gd name="T103" fmla="*/ 0 h 114"/>
                  <a:gd name="T104" fmla="*/ 116 w 116"/>
                  <a:gd name="T105" fmla="*/ 114 h 11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0" name="Freeform 741">
                <a:extLst>
                  <a:ext uri="{FF2B5EF4-FFF2-40B4-BE49-F238E27FC236}">
                    <a16:creationId xmlns:a16="http://schemas.microsoft.com/office/drawing/2014/main" id="{D5714C27-7BDD-4F2D-9245-EA4A8607E9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>
                  <a:gd name="T0" fmla="*/ 110 w 110"/>
                  <a:gd name="T1" fmla="*/ 44 h 110"/>
                  <a:gd name="T2" fmla="*/ 100 w 110"/>
                  <a:gd name="T3" fmla="*/ 25 h 110"/>
                  <a:gd name="T4" fmla="*/ 87 w 110"/>
                  <a:gd name="T5" fmla="*/ 10 h 110"/>
                  <a:gd name="T6" fmla="*/ 66 w 110"/>
                  <a:gd name="T7" fmla="*/ 0 h 110"/>
                  <a:gd name="T8" fmla="*/ 45 w 110"/>
                  <a:gd name="T9" fmla="*/ 0 h 110"/>
                  <a:gd name="T10" fmla="*/ 25 w 110"/>
                  <a:gd name="T11" fmla="*/ 10 h 110"/>
                  <a:gd name="T12" fmla="*/ 9 w 110"/>
                  <a:gd name="T13" fmla="*/ 25 h 110"/>
                  <a:gd name="T14" fmla="*/ 2 w 110"/>
                  <a:gd name="T15" fmla="*/ 44 h 110"/>
                  <a:gd name="T16" fmla="*/ 2 w 110"/>
                  <a:gd name="T17" fmla="*/ 67 h 110"/>
                  <a:gd name="T18" fmla="*/ 9 w 110"/>
                  <a:gd name="T19" fmla="*/ 86 h 110"/>
                  <a:gd name="T20" fmla="*/ 25 w 110"/>
                  <a:gd name="T21" fmla="*/ 101 h 110"/>
                  <a:gd name="T22" fmla="*/ 45 w 110"/>
                  <a:gd name="T23" fmla="*/ 108 h 110"/>
                  <a:gd name="T24" fmla="*/ 66 w 110"/>
                  <a:gd name="T25" fmla="*/ 108 h 110"/>
                  <a:gd name="T26" fmla="*/ 87 w 110"/>
                  <a:gd name="T27" fmla="*/ 101 h 110"/>
                  <a:gd name="T28" fmla="*/ 100 w 110"/>
                  <a:gd name="T29" fmla="*/ 86 h 110"/>
                  <a:gd name="T30" fmla="*/ 110 w 110"/>
                  <a:gd name="T31" fmla="*/ 67 h 110"/>
                  <a:gd name="T32" fmla="*/ 106 w 110"/>
                  <a:gd name="T33" fmla="*/ 55 h 110"/>
                  <a:gd name="T34" fmla="*/ 102 w 110"/>
                  <a:gd name="T35" fmla="*/ 74 h 110"/>
                  <a:gd name="T36" fmla="*/ 91 w 110"/>
                  <a:gd name="T37" fmla="*/ 91 h 110"/>
                  <a:gd name="T38" fmla="*/ 76 w 110"/>
                  <a:gd name="T39" fmla="*/ 101 h 110"/>
                  <a:gd name="T40" fmla="*/ 55 w 110"/>
                  <a:gd name="T41" fmla="*/ 105 h 110"/>
                  <a:gd name="T42" fmla="*/ 36 w 110"/>
                  <a:gd name="T43" fmla="*/ 101 h 110"/>
                  <a:gd name="T44" fmla="*/ 21 w 110"/>
                  <a:gd name="T45" fmla="*/ 91 h 110"/>
                  <a:gd name="T46" fmla="*/ 9 w 110"/>
                  <a:gd name="T47" fmla="*/ 74 h 110"/>
                  <a:gd name="T48" fmla="*/ 6 w 110"/>
                  <a:gd name="T49" fmla="*/ 55 h 110"/>
                  <a:gd name="T50" fmla="*/ 9 w 110"/>
                  <a:gd name="T51" fmla="*/ 35 h 110"/>
                  <a:gd name="T52" fmla="*/ 21 w 110"/>
                  <a:gd name="T53" fmla="*/ 19 h 110"/>
                  <a:gd name="T54" fmla="*/ 36 w 110"/>
                  <a:gd name="T55" fmla="*/ 8 h 110"/>
                  <a:gd name="T56" fmla="*/ 55 w 110"/>
                  <a:gd name="T57" fmla="*/ 4 h 110"/>
                  <a:gd name="T58" fmla="*/ 76 w 110"/>
                  <a:gd name="T59" fmla="*/ 8 h 110"/>
                  <a:gd name="T60" fmla="*/ 91 w 110"/>
                  <a:gd name="T61" fmla="*/ 19 h 110"/>
                  <a:gd name="T62" fmla="*/ 102 w 110"/>
                  <a:gd name="T63" fmla="*/ 35 h 110"/>
                  <a:gd name="T64" fmla="*/ 106 w 110"/>
                  <a:gd name="T65" fmla="*/ 55 h 11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0"/>
                  <a:gd name="T100" fmla="*/ 0 h 110"/>
                  <a:gd name="T101" fmla="*/ 110 w 110"/>
                  <a:gd name="T102" fmla="*/ 110 h 11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" name="Freeform 742">
                <a:extLst>
                  <a:ext uri="{FF2B5EF4-FFF2-40B4-BE49-F238E27FC236}">
                    <a16:creationId xmlns:a16="http://schemas.microsoft.com/office/drawing/2014/main" id="{99DADEEE-4BAE-450F-94C8-B72547562D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>
                  <a:gd name="T0" fmla="*/ 104 w 104"/>
                  <a:gd name="T1" fmla="*/ 42 h 106"/>
                  <a:gd name="T2" fmla="*/ 95 w 104"/>
                  <a:gd name="T3" fmla="*/ 23 h 106"/>
                  <a:gd name="T4" fmla="*/ 81 w 104"/>
                  <a:gd name="T5" fmla="*/ 10 h 106"/>
                  <a:gd name="T6" fmla="*/ 62 w 104"/>
                  <a:gd name="T7" fmla="*/ 2 h 106"/>
                  <a:gd name="T8" fmla="*/ 41 w 104"/>
                  <a:gd name="T9" fmla="*/ 2 h 106"/>
                  <a:gd name="T10" fmla="*/ 22 w 104"/>
                  <a:gd name="T11" fmla="*/ 10 h 106"/>
                  <a:gd name="T12" fmla="*/ 7 w 104"/>
                  <a:gd name="T13" fmla="*/ 23 h 106"/>
                  <a:gd name="T14" fmla="*/ 0 w 104"/>
                  <a:gd name="T15" fmla="*/ 42 h 106"/>
                  <a:gd name="T16" fmla="*/ 0 w 104"/>
                  <a:gd name="T17" fmla="*/ 63 h 106"/>
                  <a:gd name="T18" fmla="*/ 7 w 104"/>
                  <a:gd name="T19" fmla="*/ 82 h 106"/>
                  <a:gd name="T20" fmla="*/ 22 w 104"/>
                  <a:gd name="T21" fmla="*/ 97 h 106"/>
                  <a:gd name="T22" fmla="*/ 41 w 104"/>
                  <a:gd name="T23" fmla="*/ 105 h 106"/>
                  <a:gd name="T24" fmla="*/ 62 w 104"/>
                  <a:gd name="T25" fmla="*/ 105 h 106"/>
                  <a:gd name="T26" fmla="*/ 81 w 104"/>
                  <a:gd name="T27" fmla="*/ 97 h 106"/>
                  <a:gd name="T28" fmla="*/ 95 w 104"/>
                  <a:gd name="T29" fmla="*/ 82 h 106"/>
                  <a:gd name="T30" fmla="*/ 104 w 104"/>
                  <a:gd name="T31" fmla="*/ 63 h 106"/>
                  <a:gd name="T32" fmla="*/ 100 w 104"/>
                  <a:gd name="T33" fmla="*/ 53 h 106"/>
                  <a:gd name="T34" fmla="*/ 96 w 104"/>
                  <a:gd name="T35" fmla="*/ 72 h 106"/>
                  <a:gd name="T36" fmla="*/ 85 w 104"/>
                  <a:gd name="T37" fmla="*/ 87 h 106"/>
                  <a:gd name="T38" fmla="*/ 70 w 104"/>
                  <a:gd name="T39" fmla="*/ 97 h 106"/>
                  <a:gd name="T40" fmla="*/ 51 w 104"/>
                  <a:gd name="T41" fmla="*/ 101 h 106"/>
                  <a:gd name="T42" fmla="*/ 32 w 104"/>
                  <a:gd name="T43" fmla="*/ 97 h 106"/>
                  <a:gd name="T44" fmla="*/ 17 w 104"/>
                  <a:gd name="T45" fmla="*/ 87 h 106"/>
                  <a:gd name="T46" fmla="*/ 7 w 104"/>
                  <a:gd name="T47" fmla="*/ 72 h 106"/>
                  <a:gd name="T48" fmla="*/ 3 w 104"/>
                  <a:gd name="T49" fmla="*/ 53 h 106"/>
                  <a:gd name="T50" fmla="*/ 7 w 104"/>
                  <a:gd name="T51" fmla="*/ 34 h 106"/>
                  <a:gd name="T52" fmla="*/ 17 w 104"/>
                  <a:gd name="T53" fmla="*/ 19 h 106"/>
                  <a:gd name="T54" fmla="*/ 32 w 104"/>
                  <a:gd name="T55" fmla="*/ 8 h 106"/>
                  <a:gd name="T56" fmla="*/ 51 w 104"/>
                  <a:gd name="T57" fmla="*/ 4 h 106"/>
                  <a:gd name="T58" fmla="*/ 70 w 104"/>
                  <a:gd name="T59" fmla="*/ 8 h 106"/>
                  <a:gd name="T60" fmla="*/ 85 w 104"/>
                  <a:gd name="T61" fmla="*/ 19 h 106"/>
                  <a:gd name="T62" fmla="*/ 96 w 104"/>
                  <a:gd name="T63" fmla="*/ 34 h 106"/>
                  <a:gd name="T64" fmla="*/ 100 w 104"/>
                  <a:gd name="T65" fmla="*/ 53 h 10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4"/>
                  <a:gd name="T100" fmla="*/ 0 h 106"/>
                  <a:gd name="T101" fmla="*/ 104 w 104"/>
                  <a:gd name="T102" fmla="*/ 106 h 10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2" name="Freeform 743">
                <a:extLst>
                  <a:ext uri="{FF2B5EF4-FFF2-40B4-BE49-F238E27FC236}">
                    <a16:creationId xmlns:a16="http://schemas.microsoft.com/office/drawing/2014/main" id="{F885001F-F13B-4AE0-A6B1-8C8CE200BE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>
                  <a:gd name="T0" fmla="*/ 98 w 100"/>
                  <a:gd name="T1" fmla="*/ 40 h 101"/>
                  <a:gd name="T2" fmla="*/ 91 w 100"/>
                  <a:gd name="T3" fmla="*/ 23 h 101"/>
                  <a:gd name="T4" fmla="*/ 77 w 100"/>
                  <a:gd name="T5" fmla="*/ 10 h 101"/>
                  <a:gd name="T6" fmla="*/ 60 w 100"/>
                  <a:gd name="T7" fmla="*/ 2 h 101"/>
                  <a:gd name="T8" fmla="*/ 39 w 100"/>
                  <a:gd name="T9" fmla="*/ 2 h 101"/>
                  <a:gd name="T10" fmla="*/ 20 w 100"/>
                  <a:gd name="T11" fmla="*/ 10 h 101"/>
                  <a:gd name="T12" fmla="*/ 7 w 100"/>
                  <a:gd name="T13" fmla="*/ 23 h 101"/>
                  <a:gd name="T14" fmla="*/ 0 w 100"/>
                  <a:gd name="T15" fmla="*/ 40 h 101"/>
                  <a:gd name="T16" fmla="*/ 0 w 100"/>
                  <a:gd name="T17" fmla="*/ 61 h 101"/>
                  <a:gd name="T18" fmla="*/ 7 w 100"/>
                  <a:gd name="T19" fmla="*/ 80 h 101"/>
                  <a:gd name="T20" fmla="*/ 20 w 100"/>
                  <a:gd name="T21" fmla="*/ 93 h 101"/>
                  <a:gd name="T22" fmla="*/ 39 w 100"/>
                  <a:gd name="T23" fmla="*/ 101 h 101"/>
                  <a:gd name="T24" fmla="*/ 60 w 100"/>
                  <a:gd name="T25" fmla="*/ 101 h 101"/>
                  <a:gd name="T26" fmla="*/ 77 w 100"/>
                  <a:gd name="T27" fmla="*/ 93 h 101"/>
                  <a:gd name="T28" fmla="*/ 91 w 100"/>
                  <a:gd name="T29" fmla="*/ 80 h 101"/>
                  <a:gd name="T30" fmla="*/ 98 w 100"/>
                  <a:gd name="T31" fmla="*/ 61 h 101"/>
                  <a:gd name="T32" fmla="*/ 96 w 100"/>
                  <a:gd name="T33" fmla="*/ 51 h 101"/>
                  <a:gd name="T34" fmla="*/ 93 w 100"/>
                  <a:gd name="T35" fmla="*/ 68 h 101"/>
                  <a:gd name="T36" fmla="*/ 81 w 100"/>
                  <a:gd name="T37" fmla="*/ 84 h 101"/>
                  <a:gd name="T38" fmla="*/ 68 w 100"/>
                  <a:gd name="T39" fmla="*/ 93 h 101"/>
                  <a:gd name="T40" fmla="*/ 49 w 100"/>
                  <a:gd name="T41" fmla="*/ 97 h 101"/>
                  <a:gd name="T42" fmla="*/ 32 w 100"/>
                  <a:gd name="T43" fmla="*/ 93 h 101"/>
                  <a:gd name="T44" fmla="*/ 17 w 100"/>
                  <a:gd name="T45" fmla="*/ 84 h 101"/>
                  <a:gd name="T46" fmla="*/ 7 w 100"/>
                  <a:gd name="T47" fmla="*/ 68 h 101"/>
                  <a:gd name="T48" fmla="*/ 3 w 100"/>
                  <a:gd name="T49" fmla="*/ 51 h 101"/>
                  <a:gd name="T50" fmla="*/ 7 w 100"/>
                  <a:gd name="T51" fmla="*/ 32 h 101"/>
                  <a:gd name="T52" fmla="*/ 17 w 100"/>
                  <a:gd name="T53" fmla="*/ 19 h 101"/>
                  <a:gd name="T54" fmla="*/ 32 w 100"/>
                  <a:gd name="T55" fmla="*/ 10 h 101"/>
                  <a:gd name="T56" fmla="*/ 49 w 100"/>
                  <a:gd name="T57" fmla="*/ 6 h 101"/>
                  <a:gd name="T58" fmla="*/ 68 w 100"/>
                  <a:gd name="T59" fmla="*/ 10 h 101"/>
                  <a:gd name="T60" fmla="*/ 81 w 100"/>
                  <a:gd name="T61" fmla="*/ 19 h 101"/>
                  <a:gd name="T62" fmla="*/ 93 w 100"/>
                  <a:gd name="T63" fmla="*/ 32 h 101"/>
                  <a:gd name="T64" fmla="*/ 96 w 100"/>
                  <a:gd name="T65" fmla="*/ 51 h 10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0"/>
                  <a:gd name="T100" fmla="*/ 0 h 101"/>
                  <a:gd name="T101" fmla="*/ 100 w 100"/>
                  <a:gd name="T102" fmla="*/ 101 h 10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3" name="Freeform 744">
                <a:extLst>
                  <a:ext uri="{FF2B5EF4-FFF2-40B4-BE49-F238E27FC236}">
                    <a16:creationId xmlns:a16="http://schemas.microsoft.com/office/drawing/2014/main" id="{AA2566D8-3F5A-4063-AA3B-FCFA0A2305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>
                  <a:gd name="T0" fmla="*/ 95 w 97"/>
                  <a:gd name="T1" fmla="*/ 40 h 97"/>
                  <a:gd name="T2" fmla="*/ 88 w 97"/>
                  <a:gd name="T3" fmla="*/ 23 h 97"/>
                  <a:gd name="T4" fmla="*/ 76 w 97"/>
                  <a:gd name="T5" fmla="*/ 10 h 97"/>
                  <a:gd name="T6" fmla="*/ 57 w 97"/>
                  <a:gd name="T7" fmla="*/ 2 h 97"/>
                  <a:gd name="T8" fmla="*/ 38 w 97"/>
                  <a:gd name="T9" fmla="*/ 2 h 97"/>
                  <a:gd name="T10" fmla="*/ 21 w 97"/>
                  <a:gd name="T11" fmla="*/ 10 h 97"/>
                  <a:gd name="T12" fmla="*/ 8 w 97"/>
                  <a:gd name="T13" fmla="*/ 23 h 97"/>
                  <a:gd name="T14" fmla="*/ 0 w 97"/>
                  <a:gd name="T15" fmla="*/ 40 h 97"/>
                  <a:gd name="T16" fmla="*/ 0 w 97"/>
                  <a:gd name="T17" fmla="*/ 59 h 97"/>
                  <a:gd name="T18" fmla="*/ 8 w 97"/>
                  <a:gd name="T19" fmla="*/ 76 h 97"/>
                  <a:gd name="T20" fmla="*/ 21 w 97"/>
                  <a:gd name="T21" fmla="*/ 89 h 97"/>
                  <a:gd name="T22" fmla="*/ 38 w 97"/>
                  <a:gd name="T23" fmla="*/ 97 h 97"/>
                  <a:gd name="T24" fmla="*/ 57 w 97"/>
                  <a:gd name="T25" fmla="*/ 97 h 97"/>
                  <a:gd name="T26" fmla="*/ 76 w 97"/>
                  <a:gd name="T27" fmla="*/ 89 h 97"/>
                  <a:gd name="T28" fmla="*/ 88 w 97"/>
                  <a:gd name="T29" fmla="*/ 76 h 97"/>
                  <a:gd name="T30" fmla="*/ 95 w 97"/>
                  <a:gd name="T31" fmla="*/ 59 h 97"/>
                  <a:gd name="T32" fmla="*/ 92 w 97"/>
                  <a:gd name="T33" fmla="*/ 49 h 97"/>
                  <a:gd name="T34" fmla="*/ 90 w 97"/>
                  <a:gd name="T35" fmla="*/ 66 h 97"/>
                  <a:gd name="T36" fmla="*/ 80 w 97"/>
                  <a:gd name="T37" fmla="*/ 80 h 97"/>
                  <a:gd name="T38" fmla="*/ 65 w 97"/>
                  <a:gd name="T39" fmla="*/ 89 h 97"/>
                  <a:gd name="T40" fmla="*/ 48 w 97"/>
                  <a:gd name="T41" fmla="*/ 93 h 97"/>
                  <a:gd name="T42" fmla="*/ 31 w 97"/>
                  <a:gd name="T43" fmla="*/ 89 h 97"/>
                  <a:gd name="T44" fmla="*/ 18 w 97"/>
                  <a:gd name="T45" fmla="*/ 80 h 97"/>
                  <a:gd name="T46" fmla="*/ 8 w 97"/>
                  <a:gd name="T47" fmla="*/ 66 h 97"/>
                  <a:gd name="T48" fmla="*/ 4 w 97"/>
                  <a:gd name="T49" fmla="*/ 49 h 97"/>
                  <a:gd name="T50" fmla="*/ 8 w 97"/>
                  <a:gd name="T51" fmla="*/ 32 h 97"/>
                  <a:gd name="T52" fmla="*/ 18 w 97"/>
                  <a:gd name="T53" fmla="*/ 19 h 97"/>
                  <a:gd name="T54" fmla="*/ 31 w 97"/>
                  <a:gd name="T55" fmla="*/ 10 h 97"/>
                  <a:gd name="T56" fmla="*/ 48 w 97"/>
                  <a:gd name="T57" fmla="*/ 6 h 97"/>
                  <a:gd name="T58" fmla="*/ 65 w 97"/>
                  <a:gd name="T59" fmla="*/ 10 h 97"/>
                  <a:gd name="T60" fmla="*/ 80 w 97"/>
                  <a:gd name="T61" fmla="*/ 19 h 97"/>
                  <a:gd name="T62" fmla="*/ 90 w 97"/>
                  <a:gd name="T63" fmla="*/ 32 h 97"/>
                  <a:gd name="T64" fmla="*/ 92 w 97"/>
                  <a:gd name="T65" fmla="*/ 49 h 9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7"/>
                  <a:gd name="T100" fmla="*/ 0 h 97"/>
                  <a:gd name="T101" fmla="*/ 97 w 97"/>
                  <a:gd name="T102" fmla="*/ 97 h 9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4" name="Freeform 745">
                <a:extLst>
                  <a:ext uri="{FF2B5EF4-FFF2-40B4-BE49-F238E27FC236}">
                    <a16:creationId xmlns:a16="http://schemas.microsoft.com/office/drawing/2014/main" id="{2B6D051D-0D17-400B-8B7E-D186F14878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>
                  <a:gd name="T0" fmla="*/ 91 w 93"/>
                  <a:gd name="T1" fmla="*/ 36 h 91"/>
                  <a:gd name="T2" fmla="*/ 84 w 93"/>
                  <a:gd name="T3" fmla="*/ 19 h 91"/>
                  <a:gd name="T4" fmla="*/ 72 w 93"/>
                  <a:gd name="T5" fmla="*/ 7 h 91"/>
                  <a:gd name="T6" fmla="*/ 55 w 93"/>
                  <a:gd name="T7" fmla="*/ 0 h 91"/>
                  <a:gd name="T8" fmla="*/ 36 w 93"/>
                  <a:gd name="T9" fmla="*/ 0 h 91"/>
                  <a:gd name="T10" fmla="*/ 21 w 93"/>
                  <a:gd name="T11" fmla="*/ 7 h 91"/>
                  <a:gd name="T12" fmla="*/ 8 w 93"/>
                  <a:gd name="T13" fmla="*/ 19 h 91"/>
                  <a:gd name="T14" fmla="*/ 2 w 93"/>
                  <a:gd name="T15" fmla="*/ 36 h 91"/>
                  <a:gd name="T16" fmla="*/ 2 w 93"/>
                  <a:gd name="T17" fmla="*/ 55 h 91"/>
                  <a:gd name="T18" fmla="*/ 8 w 93"/>
                  <a:gd name="T19" fmla="*/ 70 h 91"/>
                  <a:gd name="T20" fmla="*/ 21 w 93"/>
                  <a:gd name="T21" fmla="*/ 83 h 91"/>
                  <a:gd name="T22" fmla="*/ 36 w 93"/>
                  <a:gd name="T23" fmla="*/ 91 h 91"/>
                  <a:gd name="T24" fmla="*/ 55 w 93"/>
                  <a:gd name="T25" fmla="*/ 91 h 91"/>
                  <a:gd name="T26" fmla="*/ 72 w 93"/>
                  <a:gd name="T27" fmla="*/ 83 h 91"/>
                  <a:gd name="T28" fmla="*/ 84 w 93"/>
                  <a:gd name="T29" fmla="*/ 70 h 91"/>
                  <a:gd name="T30" fmla="*/ 91 w 93"/>
                  <a:gd name="T31" fmla="*/ 55 h 91"/>
                  <a:gd name="T32" fmla="*/ 88 w 93"/>
                  <a:gd name="T33" fmla="*/ 45 h 91"/>
                  <a:gd name="T34" fmla="*/ 84 w 93"/>
                  <a:gd name="T35" fmla="*/ 61 h 91"/>
                  <a:gd name="T36" fmla="*/ 76 w 93"/>
                  <a:gd name="T37" fmla="*/ 74 h 91"/>
                  <a:gd name="T38" fmla="*/ 63 w 93"/>
                  <a:gd name="T39" fmla="*/ 83 h 91"/>
                  <a:gd name="T40" fmla="*/ 46 w 93"/>
                  <a:gd name="T41" fmla="*/ 87 h 91"/>
                  <a:gd name="T42" fmla="*/ 31 w 93"/>
                  <a:gd name="T43" fmla="*/ 83 h 91"/>
                  <a:gd name="T44" fmla="*/ 17 w 93"/>
                  <a:gd name="T45" fmla="*/ 74 h 91"/>
                  <a:gd name="T46" fmla="*/ 8 w 93"/>
                  <a:gd name="T47" fmla="*/ 61 h 91"/>
                  <a:gd name="T48" fmla="*/ 6 w 93"/>
                  <a:gd name="T49" fmla="*/ 45 h 91"/>
                  <a:gd name="T50" fmla="*/ 8 w 93"/>
                  <a:gd name="T51" fmla="*/ 28 h 91"/>
                  <a:gd name="T52" fmla="*/ 17 w 93"/>
                  <a:gd name="T53" fmla="*/ 15 h 91"/>
                  <a:gd name="T54" fmla="*/ 31 w 93"/>
                  <a:gd name="T55" fmla="*/ 7 h 91"/>
                  <a:gd name="T56" fmla="*/ 46 w 93"/>
                  <a:gd name="T57" fmla="*/ 4 h 91"/>
                  <a:gd name="T58" fmla="*/ 63 w 93"/>
                  <a:gd name="T59" fmla="*/ 7 h 91"/>
                  <a:gd name="T60" fmla="*/ 76 w 93"/>
                  <a:gd name="T61" fmla="*/ 15 h 91"/>
                  <a:gd name="T62" fmla="*/ 84 w 93"/>
                  <a:gd name="T63" fmla="*/ 28 h 91"/>
                  <a:gd name="T64" fmla="*/ 88 w 93"/>
                  <a:gd name="T65" fmla="*/ 45 h 9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3"/>
                  <a:gd name="T100" fmla="*/ 0 h 91"/>
                  <a:gd name="T101" fmla="*/ 93 w 93"/>
                  <a:gd name="T102" fmla="*/ 91 h 9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" name="Freeform 746">
                <a:extLst>
                  <a:ext uri="{FF2B5EF4-FFF2-40B4-BE49-F238E27FC236}">
                    <a16:creationId xmlns:a16="http://schemas.microsoft.com/office/drawing/2014/main" id="{00CEF392-E0F2-47A2-93A6-DBF62EEDF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>
                  <a:gd name="T0" fmla="*/ 88 w 88"/>
                  <a:gd name="T1" fmla="*/ 34 h 87"/>
                  <a:gd name="T2" fmla="*/ 80 w 88"/>
                  <a:gd name="T3" fmla="*/ 19 h 87"/>
                  <a:gd name="T4" fmla="*/ 69 w 88"/>
                  <a:gd name="T5" fmla="*/ 7 h 87"/>
                  <a:gd name="T6" fmla="*/ 53 w 88"/>
                  <a:gd name="T7" fmla="*/ 0 h 87"/>
                  <a:gd name="T8" fmla="*/ 36 w 88"/>
                  <a:gd name="T9" fmla="*/ 0 h 87"/>
                  <a:gd name="T10" fmla="*/ 19 w 88"/>
                  <a:gd name="T11" fmla="*/ 7 h 87"/>
                  <a:gd name="T12" fmla="*/ 8 w 88"/>
                  <a:gd name="T13" fmla="*/ 19 h 87"/>
                  <a:gd name="T14" fmla="*/ 2 w 88"/>
                  <a:gd name="T15" fmla="*/ 34 h 87"/>
                  <a:gd name="T16" fmla="*/ 2 w 88"/>
                  <a:gd name="T17" fmla="*/ 51 h 87"/>
                  <a:gd name="T18" fmla="*/ 8 w 88"/>
                  <a:gd name="T19" fmla="*/ 68 h 87"/>
                  <a:gd name="T20" fmla="*/ 19 w 88"/>
                  <a:gd name="T21" fmla="*/ 79 h 87"/>
                  <a:gd name="T22" fmla="*/ 36 w 88"/>
                  <a:gd name="T23" fmla="*/ 85 h 87"/>
                  <a:gd name="T24" fmla="*/ 53 w 88"/>
                  <a:gd name="T25" fmla="*/ 85 h 87"/>
                  <a:gd name="T26" fmla="*/ 69 w 88"/>
                  <a:gd name="T27" fmla="*/ 79 h 87"/>
                  <a:gd name="T28" fmla="*/ 80 w 88"/>
                  <a:gd name="T29" fmla="*/ 68 h 87"/>
                  <a:gd name="T30" fmla="*/ 88 w 88"/>
                  <a:gd name="T31" fmla="*/ 51 h 87"/>
                  <a:gd name="T32" fmla="*/ 84 w 88"/>
                  <a:gd name="T33" fmla="*/ 43 h 87"/>
                  <a:gd name="T34" fmla="*/ 80 w 88"/>
                  <a:gd name="T35" fmla="*/ 59 h 87"/>
                  <a:gd name="T36" fmla="*/ 72 w 88"/>
                  <a:gd name="T37" fmla="*/ 70 h 87"/>
                  <a:gd name="T38" fmla="*/ 59 w 88"/>
                  <a:gd name="T39" fmla="*/ 79 h 87"/>
                  <a:gd name="T40" fmla="*/ 44 w 88"/>
                  <a:gd name="T41" fmla="*/ 81 h 87"/>
                  <a:gd name="T42" fmla="*/ 29 w 88"/>
                  <a:gd name="T43" fmla="*/ 79 h 87"/>
                  <a:gd name="T44" fmla="*/ 17 w 88"/>
                  <a:gd name="T45" fmla="*/ 70 h 87"/>
                  <a:gd name="T46" fmla="*/ 8 w 88"/>
                  <a:gd name="T47" fmla="*/ 59 h 87"/>
                  <a:gd name="T48" fmla="*/ 6 w 88"/>
                  <a:gd name="T49" fmla="*/ 43 h 87"/>
                  <a:gd name="T50" fmla="*/ 8 w 88"/>
                  <a:gd name="T51" fmla="*/ 28 h 87"/>
                  <a:gd name="T52" fmla="*/ 17 w 88"/>
                  <a:gd name="T53" fmla="*/ 15 h 87"/>
                  <a:gd name="T54" fmla="*/ 29 w 88"/>
                  <a:gd name="T55" fmla="*/ 7 h 87"/>
                  <a:gd name="T56" fmla="*/ 44 w 88"/>
                  <a:gd name="T57" fmla="*/ 4 h 87"/>
                  <a:gd name="T58" fmla="*/ 59 w 88"/>
                  <a:gd name="T59" fmla="*/ 7 h 87"/>
                  <a:gd name="T60" fmla="*/ 72 w 88"/>
                  <a:gd name="T61" fmla="*/ 15 h 87"/>
                  <a:gd name="T62" fmla="*/ 80 w 88"/>
                  <a:gd name="T63" fmla="*/ 28 h 87"/>
                  <a:gd name="T64" fmla="*/ 84 w 88"/>
                  <a:gd name="T65" fmla="*/ 43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8"/>
                  <a:gd name="T100" fmla="*/ 0 h 87"/>
                  <a:gd name="T101" fmla="*/ 88 w 88"/>
                  <a:gd name="T102" fmla="*/ 87 h 8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6" name="Freeform 747">
                <a:extLst>
                  <a:ext uri="{FF2B5EF4-FFF2-40B4-BE49-F238E27FC236}">
                    <a16:creationId xmlns:a16="http://schemas.microsoft.com/office/drawing/2014/main" id="{F5B937AF-511F-45E3-8812-4F03C2BAD2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>
                  <a:gd name="T0" fmla="*/ 82 w 82"/>
                  <a:gd name="T1" fmla="*/ 32 h 83"/>
                  <a:gd name="T2" fmla="*/ 74 w 82"/>
                  <a:gd name="T3" fmla="*/ 19 h 83"/>
                  <a:gd name="T4" fmla="*/ 65 w 82"/>
                  <a:gd name="T5" fmla="*/ 7 h 83"/>
                  <a:gd name="T6" fmla="*/ 49 w 82"/>
                  <a:gd name="T7" fmla="*/ 0 h 83"/>
                  <a:gd name="T8" fmla="*/ 32 w 82"/>
                  <a:gd name="T9" fmla="*/ 0 h 83"/>
                  <a:gd name="T10" fmla="*/ 17 w 82"/>
                  <a:gd name="T11" fmla="*/ 7 h 83"/>
                  <a:gd name="T12" fmla="*/ 6 w 82"/>
                  <a:gd name="T13" fmla="*/ 19 h 83"/>
                  <a:gd name="T14" fmla="*/ 0 w 82"/>
                  <a:gd name="T15" fmla="*/ 32 h 83"/>
                  <a:gd name="T16" fmla="*/ 0 w 82"/>
                  <a:gd name="T17" fmla="*/ 49 h 83"/>
                  <a:gd name="T18" fmla="*/ 6 w 82"/>
                  <a:gd name="T19" fmla="*/ 64 h 83"/>
                  <a:gd name="T20" fmla="*/ 17 w 82"/>
                  <a:gd name="T21" fmla="*/ 75 h 83"/>
                  <a:gd name="T22" fmla="*/ 32 w 82"/>
                  <a:gd name="T23" fmla="*/ 81 h 83"/>
                  <a:gd name="T24" fmla="*/ 49 w 82"/>
                  <a:gd name="T25" fmla="*/ 81 h 83"/>
                  <a:gd name="T26" fmla="*/ 65 w 82"/>
                  <a:gd name="T27" fmla="*/ 75 h 83"/>
                  <a:gd name="T28" fmla="*/ 74 w 82"/>
                  <a:gd name="T29" fmla="*/ 64 h 83"/>
                  <a:gd name="T30" fmla="*/ 82 w 82"/>
                  <a:gd name="T31" fmla="*/ 49 h 83"/>
                  <a:gd name="T32" fmla="*/ 78 w 82"/>
                  <a:gd name="T33" fmla="*/ 41 h 83"/>
                  <a:gd name="T34" fmla="*/ 74 w 82"/>
                  <a:gd name="T35" fmla="*/ 55 h 83"/>
                  <a:gd name="T36" fmla="*/ 66 w 82"/>
                  <a:gd name="T37" fmla="*/ 68 h 83"/>
                  <a:gd name="T38" fmla="*/ 55 w 82"/>
                  <a:gd name="T39" fmla="*/ 75 h 83"/>
                  <a:gd name="T40" fmla="*/ 40 w 82"/>
                  <a:gd name="T41" fmla="*/ 77 h 83"/>
                  <a:gd name="T42" fmla="*/ 27 w 82"/>
                  <a:gd name="T43" fmla="*/ 75 h 83"/>
                  <a:gd name="T44" fmla="*/ 15 w 82"/>
                  <a:gd name="T45" fmla="*/ 68 h 83"/>
                  <a:gd name="T46" fmla="*/ 8 w 82"/>
                  <a:gd name="T47" fmla="*/ 55 h 83"/>
                  <a:gd name="T48" fmla="*/ 4 w 82"/>
                  <a:gd name="T49" fmla="*/ 41 h 83"/>
                  <a:gd name="T50" fmla="*/ 8 w 82"/>
                  <a:gd name="T51" fmla="*/ 26 h 83"/>
                  <a:gd name="T52" fmla="*/ 15 w 82"/>
                  <a:gd name="T53" fmla="*/ 15 h 83"/>
                  <a:gd name="T54" fmla="*/ 27 w 82"/>
                  <a:gd name="T55" fmla="*/ 7 h 83"/>
                  <a:gd name="T56" fmla="*/ 40 w 82"/>
                  <a:gd name="T57" fmla="*/ 3 h 83"/>
                  <a:gd name="T58" fmla="*/ 55 w 82"/>
                  <a:gd name="T59" fmla="*/ 7 h 83"/>
                  <a:gd name="T60" fmla="*/ 66 w 82"/>
                  <a:gd name="T61" fmla="*/ 15 h 83"/>
                  <a:gd name="T62" fmla="*/ 74 w 82"/>
                  <a:gd name="T63" fmla="*/ 26 h 83"/>
                  <a:gd name="T64" fmla="*/ 78 w 82"/>
                  <a:gd name="T65" fmla="*/ 41 h 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2"/>
                  <a:gd name="T100" fmla="*/ 0 h 83"/>
                  <a:gd name="T101" fmla="*/ 82 w 82"/>
                  <a:gd name="T102" fmla="*/ 83 h 8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7" name="Freeform 748">
                <a:extLst>
                  <a:ext uri="{FF2B5EF4-FFF2-40B4-BE49-F238E27FC236}">
                    <a16:creationId xmlns:a16="http://schemas.microsoft.com/office/drawing/2014/main" id="{A8E013BA-4A2A-4601-9201-1DA8A8B41A0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>
                  <a:gd name="T0" fmla="*/ 78 w 78"/>
                  <a:gd name="T1" fmla="*/ 32 h 77"/>
                  <a:gd name="T2" fmla="*/ 70 w 78"/>
                  <a:gd name="T3" fmla="*/ 17 h 77"/>
                  <a:gd name="T4" fmla="*/ 61 w 78"/>
                  <a:gd name="T5" fmla="*/ 7 h 77"/>
                  <a:gd name="T6" fmla="*/ 47 w 78"/>
                  <a:gd name="T7" fmla="*/ 1 h 77"/>
                  <a:gd name="T8" fmla="*/ 30 w 78"/>
                  <a:gd name="T9" fmla="*/ 1 h 77"/>
                  <a:gd name="T10" fmla="*/ 17 w 78"/>
                  <a:gd name="T11" fmla="*/ 7 h 77"/>
                  <a:gd name="T12" fmla="*/ 6 w 78"/>
                  <a:gd name="T13" fmla="*/ 17 h 77"/>
                  <a:gd name="T14" fmla="*/ 0 w 78"/>
                  <a:gd name="T15" fmla="*/ 32 h 77"/>
                  <a:gd name="T16" fmla="*/ 0 w 78"/>
                  <a:gd name="T17" fmla="*/ 47 h 77"/>
                  <a:gd name="T18" fmla="*/ 6 w 78"/>
                  <a:gd name="T19" fmla="*/ 60 h 77"/>
                  <a:gd name="T20" fmla="*/ 17 w 78"/>
                  <a:gd name="T21" fmla="*/ 72 h 77"/>
                  <a:gd name="T22" fmla="*/ 30 w 78"/>
                  <a:gd name="T23" fmla="*/ 77 h 77"/>
                  <a:gd name="T24" fmla="*/ 47 w 78"/>
                  <a:gd name="T25" fmla="*/ 77 h 77"/>
                  <a:gd name="T26" fmla="*/ 61 w 78"/>
                  <a:gd name="T27" fmla="*/ 72 h 77"/>
                  <a:gd name="T28" fmla="*/ 70 w 78"/>
                  <a:gd name="T29" fmla="*/ 60 h 77"/>
                  <a:gd name="T30" fmla="*/ 78 w 78"/>
                  <a:gd name="T31" fmla="*/ 47 h 77"/>
                  <a:gd name="T32" fmla="*/ 74 w 78"/>
                  <a:gd name="T33" fmla="*/ 39 h 77"/>
                  <a:gd name="T34" fmla="*/ 70 w 78"/>
                  <a:gd name="T35" fmla="*/ 53 h 77"/>
                  <a:gd name="T36" fmla="*/ 63 w 78"/>
                  <a:gd name="T37" fmla="*/ 64 h 77"/>
                  <a:gd name="T38" fmla="*/ 51 w 78"/>
                  <a:gd name="T39" fmla="*/ 72 h 77"/>
                  <a:gd name="T40" fmla="*/ 38 w 78"/>
                  <a:gd name="T41" fmla="*/ 73 h 77"/>
                  <a:gd name="T42" fmla="*/ 25 w 78"/>
                  <a:gd name="T43" fmla="*/ 72 h 77"/>
                  <a:gd name="T44" fmla="*/ 15 w 78"/>
                  <a:gd name="T45" fmla="*/ 64 h 77"/>
                  <a:gd name="T46" fmla="*/ 8 w 78"/>
                  <a:gd name="T47" fmla="*/ 53 h 77"/>
                  <a:gd name="T48" fmla="*/ 4 w 78"/>
                  <a:gd name="T49" fmla="*/ 39 h 77"/>
                  <a:gd name="T50" fmla="*/ 8 w 78"/>
                  <a:gd name="T51" fmla="*/ 26 h 77"/>
                  <a:gd name="T52" fmla="*/ 15 w 78"/>
                  <a:gd name="T53" fmla="*/ 15 h 77"/>
                  <a:gd name="T54" fmla="*/ 25 w 78"/>
                  <a:gd name="T55" fmla="*/ 7 h 77"/>
                  <a:gd name="T56" fmla="*/ 38 w 78"/>
                  <a:gd name="T57" fmla="*/ 5 h 77"/>
                  <a:gd name="T58" fmla="*/ 51 w 78"/>
                  <a:gd name="T59" fmla="*/ 7 h 77"/>
                  <a:gd name="T60" fmla="*/ 63 w 78"/>
                  <a:gd name="T61" fmla="*/ 15 h 77"/>
                  <a:gd name="T62" fmla="*/ 70 w 78"/>
                  <a:gd name="T63" fmla="*/ 26 h 77"/>
                  <a:gd name="T64" fmla="*/ 74 w 78"/>
                  <a:gd name="T65" fmla="*/ 39 h 7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8"/>
                  <a:gd name="T100" fmla="*/ 0 h 77"/>
                  <a:gd name="T101" fmla="*/ 78 w 78"/>
                  <a:gd name="T102" fmla="*/ 77 h 7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" name="Freeform 749">
                <a:extLst>
                  <a:ext uri="{FF2B5EF4-FFF2-40B4-BE49-F238E27FC236}">
                    <a16:creationId xmlns:a16="http://schemas.microsoft.com/office/drawing/2014/main" id="{792618E4-AABF-4BFE-B465-7C9D93720F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>
                  <a:gd name="T0" fmla="*/ 72 w 74"/>
                  <a:gd name="T1" fmla="*/ 31 h 74"/>
                  <a:gd name="T2" fmla="*/ 66 w 74"/>
                  <a:gd name="T3" fmla="*/ 18 h 74"/>
                  <a:gd name="T4" fmla="*/ 57 w 74"/>
                  <a:gd name="T5" fmla="*/ 8 h 74"/>
                  <a:gd name="T6" fmla="*/ 43 w 74"/>
                  <a:gd name="T7" fmla="*/ 2 h 74"/>
                  <a:gd name="T8" fmla="*/ 28 w 74"/>
                  <a:gd name="T9" fmla="*/ 2 h 74"/>
                  <a:gd name="T10" fmla="*/ 17 w 74"/>
                  <a:gd name="T11" fmla="*/ 8 h 74"/>
                  <a:gd name="T12" fmla="*/ 6 w 74"/>
                  <a:gd name="T13" fmla="*/ 18 h 74"/>
                  <a:gd name="T14" fmla="*/ 0 w 74"/>
                  <a:gd name="T15" fmla="*/ 31 h 74"/>
                  <a:gd name="T16" fmla="*/ 0 w 74"/>
                  <a:gd name="T17" fmla="*/ 46 h 74"/>
                  <a:gd name="T18" fmla="*/ 6 w 74"/>
                  <a:gd name="T19" fmla="*/ 59 h 74"/>
                  <a:gd name="T20" fmla="*/ 17 w 74"/>
                  <a:gd name="T21" fmla="*/ 69 h 74"/>
                  <a:gd name="T22" fmla="*/ 28 w 74"/>
                  <a:gd name="T23" fmla="*/ 74 h 74"/>
                  <a:gd name="T24" fmla="*/ 43 w 74"/>
                  <a:gd name="T25" fmla="*/ 74 h 74"/>
                  <a:gd name="T26" fmla="*/ 57 w 74"/>
                  <a:gd name="T27" fmla="*/ 69 h 74"/>
                  <a:gd name="T28" fmla="*/ 66 w 74"/>
                  <a:gd name="T29" fmla="*/ 59 h 74"/>
                  <a:gd name="T30" fmla="*/ 72 w 74"/>
                  <a:gd name="T31" fmla="*/ 46 h 74"/>
                  <a:gd name="T32" fmla="*/ 68 w 74"/>
                  <a:gd name="T33" fmla="*/ 38 h 74"/>
                  <a:gd name="T34" fmla="*/ 66 w 74"/>
                  <a:gd name="T35" fmla="*/ 50 h 74"/>
                  <a:gd name="T36" fmla="*/ 59 w 74"/>
                  <a:gd name="T37" fmla="*/ 61 h 74"/>
                  <a:gd name="T38" fmla="*/ 49 w 74"/>
                  <a:gd name="T39" fmla="*/ 67 h 74"/>
                  <a:gd name="T40" fmla="*/ 36 w 74"/>
                  <a:gd name="T41" fmla="*/ 71 h 74"/>
                  <a:gd name="T42" fmla="*/ 25 w 74"/>
                  <a:gd name="T43" fmla="*/ 67 h 74"/>
                  <a:gd name="T44" fmla="*/ 13 w 74"/>
                  <a:gd name="T45" fmla="*/ 61 h 74"/>
                  <a:gd name="T46" fmla="*/ 7 w 74"/>
                  <a:gd name="T47" fmla="*/ 50 h 74"/>
                  <a:gd name="T48" fmla="*/ 4 w 74"/>
                  <a:gd name="T49" fmla="*/ 38 h 74"/>
                  <a:gd name="T50" fmla="*/ 7 w 74"/>
                  <a:gd name="T51" fmla="*/ 25 h 74"/>
                  <a:gd name="T52" fmla="*/ 13 w 74"/>
                  <a:gd name="T53" fmla="*/ 16 h 74"/>
                  <a:gd name="T54" fmla="*/ 25 w 74"/>
                  <a:gd name="T55" fmla="*/ 8 h 74"/>
                  <a:gd name="T56" fmla="*/ 36 w 74"/>
                  <a:gd name="T57" fmla="*/ 6 h 74"/>
                  <a:gd name="T58" fmla="*/ 49 w 74"/>
                  <a:gd name="T59" fmla="*/ 8 h 74"/>
                  <a:gd name="T60" fmla="*/ 59 w 74"/>
                  <a:gd name="T61" fmla="*/ 16 h 74"/>
                  <a:gd name="T62" fmla="*/ 66 w 74"/>
                  <a:gd name="T63" fmla="*/ 25 h 74"/>
                  <a:gd name="T64" fmla="*/ 68 w 74"/>
                  <a:gd name="T65" fmla="*/ 38 h 7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4"/>
                  <a:gd name="T100" fmla="*/ 0 h 74"/>
                  <a:gd name="T101" fmla="*/ 74 w 74"/>
                  <a:gd name="T102" fmla="*/ 74 h 7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9" name="Freeform 750">
                <a:extLst>
                  <a:ext uri="{FF2B5EF4-FFF2-40B4-BE49-F238E27FC236}">
                    <a16:creationId xmlns:a16="http://schemas.microsoft.com/office/drawing/2014/main" id="{08DBCDE4-6D2B-4D0A-BFB8-2F7BC1D4F5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>
                  <a:gd name="T0" fmla="*/ 68 w 70"/>
                  <a:gd name="T1" fmla="*/ 27 h 68"/>
                  <a:gd name="T2" fmla="*/ 62 w 70"/>
                  <a:gd name="T3" fmla="*/ 15 h 68"/>
                  <a:gd name="T4" fmla="*/ 55 w 70"/>
                  <a:gd name="T5" fmla="*/ 6 h 68"/>
                  <a:gd name="T6" fmla="*/ 41 w 70"/>
                  <a:gd name="T7" fmla="*/ 0 h 68"/>
                  <a:gd name="T8" fmla="*/ 28 w 70"/>
                  <a:gd name="T9" fmla="*/ 0 h 68"/>
                  <a:gd name="T10" fmla="*/ 15 w 70"/>
                  <a:gd name="T11" fmla="*/ 6 h 68"/>
                  <a:gd name="T12" fmla="*/ 5 w 70"/>
                  <a:gd name="T13" fmla="*/ 15 h 68"/>
                  <a:gd name="T14" fmla="*/ 2 w 70"/>
                  <a:gd name="T15" fmla="*/ 27 h 68"/>
                  <a:gd name="T16" fmla="*/ 2 w 70"/>
                  <a:gd name="T17" fmla="*/ 42 h 68"/>
                  <a:gd name="T18" fmla="*/ 5 w 70"/>
                  <a:gd name="T19" fmla="*/ 53 h 68"/>
                  <a:gd name="T20" fmla="*/ 15 w 70"/>
                  <a:gd name="T21" fmla="*/ 63 h 68"/>
                  <a:gd name="T22" fmla="*/ 28 w 70"/>
                  <a:gd name="T23" fmla="*/ 68 h 68"/>
                  <a:gd name="T24" fmla="*/ 41 w 70"/>
                  <a:gd name="T25" fmla="*/ 68 h 68"/>
                  <a:gd name="T26" fmla="*/ 55 w 70"/>
                  <a:gd name="T27" fmla="*/ 63 h 68"/>
                  <a:gd name="T28" fmla="*/ 62 w 70"/>
                  <a:gd name="T29" fmla="*/ 53 h 68"/>
                  <a:gd name="T30" fmla="*/ 68 w 70"/>
                  <a:gd name="T31" fmla="*/ 42 h 68"/>
                  <a:gd name="T32" fmla="*/ 64 w 70"/>
                  <a:gd name="T33" fmla="*/ 34 h 68"/>
                  <a:gd name="T34" fmla="*/ 62 w 70"/>
                  <a:gd name="T35" fmla="*/ 46 h 68"/>
                  <a:gd name="T36" fmla="*/ 55 w 70"/>
                  <a:gd name="T37" fmla="*/ 55 h 68"/>
                  <a:gd name="T38" fmla="*/ 45 w 70"/>
                  <a:gd name="T39" fmla="*/ 61 h 68"/>
                  <a:gd name="T40" fmla="*/ 34 w 70"/>
                  <a:gd name="T41" fmla="*/ 65 h 68"/>
                  <a:gd name="T42" fmla="*/ 23 w 70"/>
                  <a:gd name="T43" fmla="*/ 61 h 68"/>
                  <a:gd name="T44" fmla="*/ 13 w 70"/>
                  <a:gd name="T45" fmla="*/ 55 h 68"/>
                  <a:gd name="T46" fmla="*/ 7 w 70"/>
                  <a:gd name="T47" fmla="*/ 46 h 68"/>
                  <a:gd name="T48" fmla="*/ 5 w 70"/>
                  <a:gd name="T49" fmla="*/ 34 h 68"/>
                  <a:gd name="T50" fmla="*/ 7 w 70"/>
                  <a:gd name="T51" fmla="*/ 23 h 68"/>
                  <a:gd name="T52" fmla="*/ 13 w 70"/>
                  <a:gd name="T53" fmla="*/ 14 h 68"/>
                  <a:gd name="T54" fmla="*/ 23 w 70"/>
                  <a:gd name="T55" fmla="*/ 6 h 68"/>
                  <a:gd name="T56" fmla="*/ 34 w 70"/>
                  <a:gd name="T57" fmla="*/ 4 h 68"/>
                  <a:gd name="T58" fmla="*/ 45 w 70"/>
                  <a:gd name="T59" fmla="*/ 6 h 68"/>
                  <a:gd name="T60" fmla="*/ 55 w 70"/>
                  <a:gd name="T61" fmla="*/ 14 h 68"/>
                  <a:gd name="T62" fmla="*/ 62 w 70"/>
                  <a:gd name="T63" fmla="*/ 23 h 68"/>
                  <a:gd name="T64" fmla="*/ 64 w 70"/>
                  <a:gd name="T65" fmla="*/ 34 h 6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0"/>
                  <a:gd name="T100" fmla="*/ 0 h 68"/>
                  <a:gd name="T101" fmla="*/ 70 w 70"/>
                  <a:gd name="T102" fmla="*/ 68 h 6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0" name="Freeform 751">
                <a:extLst>
                  <a:ext uri="{FF2B5EF4-FFF2-40B4-BE49-F238E27FC236}">
                    <a16:creationId xmlns:a16="http://schemas.microsoft.com/office/drawing/2014/main" id="{759B745D-93BD-4BE4-9625-29EA9292F0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>
                  <a:gd name="T0" fmla="*/ 64 w 64"/>
                  <a:gd name="T1" fmla="*/ 25 h 65"/>
                  <a:gd name="T2" fmla="*/ 58 w 64"/>
                  <a:gd name="T3" fmla="*/ 13 h 65"/>
                  <a:gd name="T4" fmla="*/ 51 w 64"/>
                  <a:gd name="T5" fmla="*/ 6 h 65"/>
                  <a:gd name="T6" fmla="*/ 39 w 64"/>
                  <a:gd name="T7" fmla="*/ 0 h 65"/>
                  <a:gd name="T8" fmla="*/ 26 w 64"/>
                  <a:gd name="T9" fmla="*/ 0 h 65"/>
                  <a:gd name="T10" fmla="*/ 15 w 64"/>
                  <a:gd name="T11" fmla="*/ 6 h 65"/>
                  <a:gd name="T12" fmla="*/ 5 w 64"/>
                  <a:gd name="T13" fmla="*/ 13 h 65"/>
                  <a:gd name="T14" fmla="*/ 2 w 64"/>
                  <a:gd name="T15" fmla="*/ 25 h 65"/>
                  <a:gd name="T16" fmla="*/ 2 w 64"/>
                  <a:gd name="T17" fmla="*/ 38 h 65"/>
                  <a:gd name="T18" fmla="*/ 5 w 64"/>
                  <a:gd name="T19" fmla="*/ 49 h 65"/>
                  <a:gd name="T20" fmla="*/ 15 w 64"/>
                  <a:gd name="T21" fmla="*/ 59 h 65"/>
                  <a:gd name="T22" fmla="*/ 26 w 64"/>
                  <a:gd name="T23" fmla="*/ 63 h 65"/>
                  <a:gd name="T24" fmla="*/ 39 w 64"/>
                  <a:gd name="T25" fmla="*/ 63 h 65"/>
                  <a:gd name="T26" fmla="*/ 51 w 64"/>
                  <a:gd name="T27" fmla="*/ 59 h 65"/>
                  <a:gd name="T28" fmla="*/ 58 w 64"/>
                  <a:gd name="T29" fmla="*/ 49 h 65"/>
                  <a:gd name="T30" fmla="*/ 64 w 64"/>
                  <a:gd name="T31" fmla="*/ 38 h 65"/>
                  <a:gd name="T32" fmla="*/ 60 w 64"/>
                  <a:gd name="T33" fmla="*/ 32 h 65"/>
                  <a:gd name="T34" fmla="*/ 58 w 64"/>
                  <a:gd name="T35" fmla="*/ 44 h 65"/>
                  <a:gd name="T36" fmla="*/ 53 w 64"/>
                  <a:gd name="T37" fmla="*/ 51 h 65"/>
                  <a:gd name="T38" fmla="*/ 43 w 64"/>
                  <a:gd name="T39" fmla="*/ 57 h 65"/>
                  <a:gd name="T40" fmla="*/ 32 w 64"/>
                  <a:gd name="T41" fmla="*/ 59 h 65"/>
                  <a:gd name="T42" fmla="*/ 22 w 64"/>
                  <a:gd name="T43" fmla="*/ 57 h 65"/>
                  <a:gd name="T44" fmla="*/ 13 w 64"/>
                  <a:gd name="T45" fmla="*/ 51 h 65"/>
                  <a:gd name="T46" fmla="*/ 7 w 64"/>
                  <a:gd name="T47" fmla="*/ 44 h 65"/>
                  <a:gd name="T48" fmla="*/ 5 w 64"/>
                  <a:gd name="T49" fmla="*/ 32 h 65"/>
                  <a:gd name="T50" fmla="*/ 7 w 64"/>
                  <a:gd name="T51" fmla="*/ 21 h 65"/>
                  <a:gd name="T52" fmla="*/ 13 w 64"/>
                  <a:gd name="T53" fmla="*/ 13 h 65"/>
                  <a:gd name="T54" fmla="*/ 22 w 64"/>
                  <a:gd name="T55" fmla="*/ 6 h 65"/>
                  <a:gd name="T56" fmla="*/ 32 w 64"/>
                  <a:gd name="T57" fmla="*/ 4 h 65"/>
                  <a:gd name="T58" fmla="*/ 43 w 64"/>
                  <a:gd name="T59" fmla="*/ 6 h 65"/>
                  <a:gd name="T60" fmla="*/ 53 w 64"/>
                  <a:gd name="T61" fmla="*/ 13 h 65"/>
                  <a:gd name="T62" fmla="*/ 58 w 64"/>
                  <a:gd name="T63" fmla="*/ 21 h 65"/>
                  <a:gd name="T64" fmla="*/ 60 w 64"/>
                  <a:gd name="T65" fmla="*/ 32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4"/>
                  <a:gd name="T100" fmla="*/ 0 h 65"/>
                  <a:gd name="T101" fmla="*/ 64 w 64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1" name="Freeform 752">
                <a:extLst>
                  <a:ext uri="{FF2B5EF4-FFF2-40B4-BE49-F238E27FC236}">
                    <a16:creationId xmlns:a16="http://schemas.microsoft.com/office/drawing/2014/main" id="{E6DBA5D7-A951-41A6-9734-184D3A4EB5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>
                  <a:gd name="T0" fmla="*/ 59 w 59"/>
                  <a:gd name="T1" fmla="*/ 25 h 61"/>
                  <a:gd name="T2" fmla="*/ 54 w 59"/>
                  <a:gd name="T3" fmla="*/ 13 h 61"/>
                  <a:gd name="T4" fmla="*/ 46 w 59"/>
                  <a:gd name="T5" fmla="*/ 6 h 61"/>
                  <a:gd name="T6" fmla="*/ 36 w 59"/>
                  <a:gd name="T7" fmla="*/ 0 h 61"/>
                  <a:gd name="T8" fmla="*/ 23 w 59"/>
                  <a:gd name="T9" fmla="*/ 0 h 61"/>
                  <a:gd name="T10" fmla="*/ 14 w 59"/>
                  <a:gd name="T11" fmla="*/ 6 h 61"/>
                  <a:gd name="T12" fmla="*/ 4 w 59"/>
                  <a:gd name="T13" fmla="*/ 13 h 61"/>
                  <a:gd name="T14" fmla="*/ 0 w 59"/>
                  <a:gd name="T15" fmla="*/ 25 h 61"/>
                  <a:gd name="T16" fmla="*/ 0 w 59"/>
                  <a:gd name="T17" fmla="*/ 36 h 61"/>
                  <a:gd name="T18" fmla="*/ 4 w 59"/>
                  <a:gd name="T19" fmla="*/ 47 h 61"/>
                  <a:gd name="T20" fmla="*/ 14 w 59"/>
                  <a:gd name="T21" fmla="*/ 55 h 61"/>
                  <a:gd name="T22" fmla="*/ 23 w 59"/>
                  <a:gd name="T23" fmla="*/ 59 h 61"/>
                  <a:gd name="T24" fmla="*/ 36 w 59"/>
                  <a:gd name="T25" fmla="*/ 59 h 61"/>
                  <a:gd name="T26" fmla="*/ 46 w 59"/>
                  <a:gd name="T27" fmla="*/ 55 h 61"/>
                  <a:gd name="T28" fmla="*/ 54 w 59"/>
                  <a:gd name="T29" fmla="*/ 47 h 61"/>
                  <a:gd name="T30" fmla="*/ 59 w 59"/>
                  <a:gd name="T31" fmla="*/ 36 h 61"/>
                  <a:gd name="T32" fmla="*/ 55 w 59"/>
                  <a:gd name="T33" fmla="*/ 30 h 61"/>
                  <a:gd name="T34" fmla="*/ 54 w 59"/>
                  <a:gd name="T35" fmla="*/ 40 h 61"/>
                  <a:gd name="T36" fmla="*/ 48 w 59"/>
                  <a:gd name="T37" fmla="*/ 47 h 61"/>
                  <a:gd name="T38" fmla="*/ 40 w 59"/>
                  <a:gd name="T39" fmla="*/ 53 h 61"/>
                  <a:gd name="T40" fmla="*/ 29 w 59"/>
                  <a:gd name="T41" fmla="*/ 55 h 61"/>
                  <a:gd name="T42" fmla="*/ 19 w 59"/>
                  <a:gd name="T43" fmla="*/ 53 h 61"/>
                  <a:gd name="T44" fmla="*/ 12 w 59"/>
                  <a:gd name="T45" fmla="*/ 47 h 61"/>
                  <a:gd name="T46" fmla="*/ 6 w 59"/>
                  <a:gd name="T47" fmla="*/ 40 h 61"/>
                  <a:gd name="T48" fmla="*/ 4 w 59"/>
                  <a:gd name="T49" fmla="*/ 30 h 61"/>
                  <a:gd name="T50" fmla="*/ 6 w 59"/>
                  <a:gd name="T51" fmla="*/ 21 h 61"/>
                  <a:gd name="T52" fmla="*/ 12 w 59"/>
                  <a:gd name="T53" fmla="*/ 11 h 61"/>
                  <a:gd name="T54" fmla="*/ 19 w 59"/>
                  <a:gd name="T55" fmla="*/ 8 h 61"/>
                  <a:gd name="T56" fmla="*/ 29 w 59"/>
                  <a:gd name="T57" fmla="*/ 6 h 61"/>
                  <a:gd name="T58" fmla="*/ 40 w 59"/>
                  <a:gd name="T59" fmla="*/ 8 h 61"/>
                  <a:gd name="T60" fmla="*/ 48 w 59"/>
                  <a:gd name="T61" fmla="*/ 11 h 61"/>
                  <a:gd name="T62" fmla="*/ 54 w 59"/>
                  <a:gd name="T63" fmla="*/ 21 h 61"/>
                  <a:gd name="T64" fmla="*/ 55 w 59"/>
                  <a:gd name="T65" fmla="*/ 30 h 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9"/>
                  <a:gd name="T100" fmla="*/ 0 h 61"/>
                  <a:gd name="T101" fmla="*/ 59 w 59"/>
                  <a:gd name="T102" fmla="*/ 61 h 6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2" name="Freeform 753">
                <a:extLst>
                  <a:ext uri="{FF2B5EF4-FFF2-40B4-BE49-F238E27FC236}">
                    <a16:creationId xmlns:a16="http://schemas.microsoft.com/office/drawing/2014/main" id="{520491FE-DD4B-41B0-81F5-0B2C8C6B35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>
                  <a:gd name="T0" fmla="*/ 55 w 55"/>
                  <a:gd name="T1" fmla="*/ 28 h 55"/>
                  <a:gd name="T2" fmla="*/ 55 w 55"/>
                  <a:gd name="T3" fmla="*/ 23 h 55"/>
                  <a:gd name="T4" fmla="*/ 53 w 55"/>
                  <a:gd name="T5" fmla="*/ 17 h 55"/>
                  <a:gd name="T6" fmla="*/ 50 w 55"/>
                  <a:gd name="T7" fmla="*/ 13 h 55"/>
                  <a:gd name="T8" fmla="*/ 48 w 55"/>
                  <a:gd name="T9" fmla="*/ 9 h 55"/>
                  <a:gd name="T10" fmla="*/ 42 w 55"/>
                  <a:gd name="T11" fmla="*/ 6 h 55"/>
                  <a:gd name="T12" fmla="*/ 38 w 55"/>
                  <a:gd name="T13" fmla="*/ 2 h 55"/>
                  <a:gd name="T14" fmla="*/ 33 w 55"/>
                  <a:gd name="T15" fmla="*/ 2 h 55"/>
                  <a:gd name="T16" fmla="*/ 27 w 55"/>
                  <a:gd name="T17" fmla="*/ 0 h 55"/>
                  <a:gd name="T18" fmla="*/ 21 w 55"/>
                  <a:gd name="T19" fmla="*/ 2 h 55"/>
                  <a:gd name="T20" fmla="*/ 17 w 55"/>
                  <a:gd name="T21" fmla="*/ 2 h 55"/>
                  <a:gd name="T22" fmla="*/ 12 w 55"/>
                  <a:gd name="T23" fmla="*/ 6 h 55"/>
                  <a:gd name="T24" fmla="*/ 8 w 55"/>
                  <a:gd name="T25" fmla="*/ 9 h 55"/>
                  <a:gd name="T26" fmla="*/ 4 w 55"/>
                  <a:gd name="T27" fmla="*/ 13 h 55"/>
                  <a:gd name="T28" fmla="*/ 2 w 55"/>
                  <a:gd name="T29" fmla="*/ 17 h 55"/>
                  <a:gd name="T30" fmla="*/ 0 w 55"/>
                  <a:gd name="T31" fmla="*/ 23 h 55"/>
                  <a:gd name="T32" fmla="*/ 0 w 55"/>
                  <a:gd name="T33" fmla="*/ 28 h 55"/>
                  <a:gd name="T34" fmla="*/ 0 w 55"/>
                  <a:gd name="T35" fmla="*/ 34 h 55"/>
                  <a:gd name="T36" fmla="*/ 2 w 55"/>
                  <a:gd name="T37" fmla="*/ 40 h 55"/>
                  <a:gd name="T38" fmla="*/ 4 w 55"/>
                  <a:gd name="T39" fmla="*/ 44 h 55"/>
                  <a:gd name="T40" fmla="*/ 8 w 55"/>
                  <a:gd name="T41" fmla="*/ 47 h 55"/>
                  <a:gd name="T42" fmla="*/ 12 w 55"/>
                  <a:gd name="T43" fmla="*/ 51 h 55"/>
                  <a:gd name="T44" fmla="*/ 17 w 55"/>
                  <a:gd name="T45" fmla="*/ 53 h 55"/>
                  <a:gd name="T46" fmla="*/ 21 w 55"/>
                  <a:gd name="T47" fmla="*/ 55 h 55"/>
                  <a:gd name="T48" fmla="*/ 27 w 55"/>
                  <a:gd name="T49" fmla="*/ 55 h 55"/>
                  <a:gd name="T50" fmla="*/ 33 w 55"/>
                  <a:gd name="T51" fmla="*/ 55 h 55"/>
                  <a:gd name="T52" fmla="*/ 38 w 55"/>
                  <a:gd name="T53" fmla="*/ 53 h 55"/>
                  <a:gd name="T54" fmla="*/ 42 w 55"/>
                  <a:gd name="T55" fmla="*/ 51 h 55"/>
                  <a:gd name="T56" fmla="*/ 48 w 55"/>
                  <a:gd name="T57" fmla="*/ 47 h 55"/>
                  <a:gd name="T58" fmla="*/ 50 w 55"/>
                  <a:gd name="T59" fmla="*/ 44 h 55"/>
                  <a:gd name="T60" fmla="*/ 53 w 55"/>
                  <a:gd name="T61" fmla="*/ 40 h 55"/>
                  <a:gd name="T62" fmla="*/ 55 w 55"/>
                  <a:gd name="T63" fmla="*/ 34 h 55"/>
                  <a:gd name="T64" fmla="*/ 55 w 55"/>
                  <a:gd name="T65" fmla="*/ 28 h 55"/>
                  <a:gd name="T66" fmla="*/ 50 w 55"/>
                  <a:gd name="T67" fmla="*/ 28 h 55"/>
                  <a:gd name="T68" fmla="*/ 50 w 55"/>
                  <a:gd name="T69" fmla="*/ 38 h 55"/>
                  <a:gd name="T70" fmla="*/ 44 w 55"/>
                  <a:gd name="T71" fmla="*/ 44 h 55"/>
                  <a:gd name="T72" fmla="*/ 36 w 55"/>
                  <a:gd name="T73" fmla="*/ 49 h 55"/>
                  <a:gd name="T74" fmla="*/ 27 w 55"/>
                  <a:gd name="T75" fmla="*/ 51 h 55"/>
                  <a:gd name="T76" fmla="*/ 19 w 55"/>
                  <a:gd name="T77" fmla="*/ 49 h 55"/>
                  <a:gd name="T78" fmla="*/ 12 w 55"/>
                  <a:gd name="T79" fmla="*/ 44 h 55"/>
                  <a:gd name="T80" fmla="*/ 6 w 55"/>
                  <a:gd name="T81" fmla="*/ 38 h 55"/>
                  <a:gd name="T82" fmla="*/ 4 w 55"/>
                  <a:gd name="T83" fmla="*/ 28 h 55"/>
                  <a:gd name="T84" fmla="*/ 6 w 55"/>
                  <a:gd name="T85" fmla="*/ 19 h 55"/>
                  <a:gd name="T86" fmla="*/ 12 w 55"/>
                  <a:gd name="T87" fmla="*/ 11 h 55"/>
                  <a:gd name="T88" fmla="*/ 19 w 55"/>
                  <a:gd name="T89" fmla="*/ 8 h 55"/>
                  <a:gd name="T90" fmla="*/ 27 w 55"/>
                  <a:gd name="T91" fmla="*/ 6 h 55"/>
                  <a:gd name="T92" fmla="*/ 36 w 55"/>
                  <a:gd name="T93" fmla="*/ 8 h 55"/>
                  <a:gd name="T94" fmla="*/ 44 w 55"/>
                  <a:gd name="T95" fmla="*/ 11 h 55"/>
                  <a:gd name="T96" fmla="*/ 50 w 55"/>
                  <a:gd name="T97" fmla="*/ 19 h 55"/>
                  <a:gd name="T98" fmla="*/ 50 w 55"/>
                  <a:gd name="T99" fmla="*/ 28 h 5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5"/>
                  <a:gd name="T151" fmla="*/ 0 h 55"/>
                  <a:gd name="T152" fmla="*/ 55 w 55"/>
                  <a:gd name="T153" fmla="*/ 55 h 5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3" name="Freeform 754">
                <a:extLst>
                  <a:ext uri="{FF2B5EF4-FFF2-40B4-BE49-F238E27FC236}">
                    <a16:creationId xmlns:a16="http://schemas.microsoft.com/office/drawing/2014/main" id="{5055DBF0-5FD3-4297-9554-BD86B54D3B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>
                  <a:gd name="T0" fmla="*/ 51 w 51"/>
                  <a:gd name="T1" fmla="*/ 24 h 49"/>
                  <a:gd name="T2" fmla="*/ 50 w 51"/>
                  <a:gd name="T3" fmla="*/ 19 h 49"/>
                  <a:gd name="T4" fmla="*/ 50 w 51"/>
                  <a:gd name="T5" fmla="*/ 15 h 49"/>
                  <a:gd name="T6" fmla="*/ 46 w 51"/>
                  <a:gd name="T7" fmla="*/ 9 h 49"/>
                  <a:gd name="T8" fmla="*/ 44 w 51"/>
                  <a:gd name="T9" fmla="*/ 5 h 49"/>
                  <a:gd name="T10" fmla="*/ 40 w 51"/>
                  <a:gd name="T11" fmla="*/ 4 h 49"/>
                  <a:gd name="T12" fmla="*/ 36 w 51"/>
                  <a:gd name="T13" fmla="*/ 2 h 49"/>
                  <a:gd name="T14" fmla="*/ 31 w 51"/>
                  <a:gd name="T15" fmla="*/ 0 h 49"/>
                  <a:gd name="T16" fmla="*/ 25 w 51"/>
                  <a:gd name="T17" fmla="*/ 0 h 49"/>
                  <a:gd name="T18" fmla="*/ 21 w 51"/>
                  <a:gd name="T19" fmla="*/ 0 h 49"/>
                  <a:gd name="T20" fmla="*/ 15 w 51"/>
                  <a:gd name="T21" fmla="*/ 2 h 49"/>
                  <a:gd name="T22" fmla="*/ 12 w 51"/>
                  <a:gd name="T23" fmla="*/ 4 h 49"/>
                  <a:gd name="T24" fmla="*/ 8 w 51"/>
                  <a:gd name="T25" fmla="*/ 5 h 49"/>
                  <a:gd name="T26" fmla="*/ 4 w 51"/>
                  <a:gd name="T27" fmla="*/ 9 h 49"/>
                  <a:gd name="T28" fmla="*/ 2 w 51"/>
                  <a:gd name="T29" fmla="*/ 15 h 49"/>
                  <a:gd name="T30" fmla="*/ 0 w 51"/>
                  <a:gd name="T31" fmla="*/ 19 h 49"/>
                  <a:gd name="T32" fmla="*/ 0 w 51"/>
                  <a:gd name="T33" fmla="*/ 24 h 49"/>
                  <a:gd name="T34" fmla="*/ 0 w 51"/>
                  <a:gd name="T35" fmla="*/ 30 h 49"/>
                  <a:gd name="T36" fmla="*/ 2 w 51"/>
                  <a:gd name="T37" fmla="*/ 34 h 49"/>
                  <a:gd name="T38" fmla="*/ 4 w 51"/>
                  <a:gd name="T39" fmla="*/ 38 h 49"/>
                  <a:gd name="T40" fmla="*/ 8 w 51"/>
                  <a:gd name="T41" fmla="*/ 41 h 49"/>
                  <a:gd name="T42" fmla="*/ 12 w 51"/>
                  <a:gd name="T43" fmla="*/ 45 h 49"/>
                  <a:gd name="T44" fmla="*/ 15 w 51"/>
                  <a:gd name="T45" fmla="*/ 47 h 49"/>
                  <a:gd name="T46" fmla="*/ 21 w 51"/>
                  <a:gd name="T47" fmla="*/ 49 h 49"/>
                  <a:gd name="T48" fmla="*/ 25 w 51"/>
                  <a:gd name="T49" fmla="*/ 49 h 49"/>
                  <a:gd name="T50" fmla="*/ 31 w 51"/>
                  <a:gd name="T51" fmla="*/ 49 h 49"/>
                  <a:gd name="T52" fmla="*/ 36 w 51"/>
                  <a:gd name="T53" fmla="*/ 47 h 49"/>
                  <a:gd name="T54" fmla="*/ 40 w 51"/>
                  <a:gd name="T55" fmla="*/ 45 h 49"/>
                  <a:gd name="T56" fmla="*/ 44 w 51"/>
                  <a:gd name="T57" fmla="*/ 41 h 49"/>
                  <a:gd name="T58" fmla="*/ 46 w 51"/>
                  <a:gd name="T59" fmla="*/ 38 h 49"/>
                  <a:gd name="T60" fmla="*/ 50 w 51"/>
                  <a:gd name="T61" fmla="*/ 34 h 49"/>
                  <a:gd name="T62" fmla="*/ 50 w 51"/>
                  <a:gd name="T63" fmla="*/ 30 h 49"/>
                  <a:gd name="T64" fmla="*/ 51 w 51"/>
                  <a:gd name="T65" fmla="*/ 24 h 49"/>
                  <a:gd name="T66" fmla="*/ 46 w 51"/>
                  <a:gd name="T67" fmla="*/ 24 h 49"/>
                  <a:gd name="T68" fmla="*/ 44 w 51"/>
                  <a:gd name="T69" fmla="*/ 32 h 49"/>
                  <a:gd name="T70" fmla="*/ 40 w 51"/>
                  <a:gd name="T71" fmla="*/ 40 h 49"/>
                  <a:gd name="T72" fmla="*/ 34 w 51"/>
                  <a:gd name="T73" fmla="*/ 43 h 49"/>
                  <a:gd name="T74" fmla="*/ 25 w 51"/>
                  <a:gd name="T75" fmla="*/ 45 h 49"/>
                  <a:gd name="T76" fmla="*/ 17 w 51"/>
                  <a:gd name="T77" fmla="*/ 43 h 49"/>
                  <a:gd name="T78" fmla="*/ 12 w 51"/>
                  <a:gd name="T79" fmla="*/ 40 h 49"/>
                  <a:gd name="T80" fmla="*/ 6 w 51"/>
                  <a:gd name="T81" fmla="*/ 32 h 49"/>
                  <a:gd name="T82" fmla="*/ 4 w 51"/>
                  <a:gd name="T83" fmla="*/ 24 h 49"/>
                  <a:gd name="T84" fmla="*/ 6 w 51"/>
                  <a:gd name="T85" fmla="*/ 17 h 49"/>
                  <a:gd name="T86" fmla="*/ 12 w 51"/>
                  <a:gd name="T87" fmla="*/ 9 h 49"/>
                  <a:gd name="T88" fmla="*/ 17 w 51"/>
                  <a:gd name="T89" fmla="*/ 5 h 49"/>
                  <a:gd name="T90" fmla="*/ 25 w 51"/>
                  <a:gd name="T91" fmla="*/ 4 h 49"/>
                  <a:gd name="T92" fmla="*/ 34 w 51"/>
                  <a:gd name="T93" fmla="*/ 5 h 49"/>
                  <a:gd name="T94" fmla="*/ 40 w 51"/>
                  <a:gd name="T95" fmla="*/ 9 h 49"/>
                  <a:gd name="T96" fmla="*/ 44 w 51"/>
                  <a:gd name="T97" fmla="*/ 17 h 49"/>
                  <a:gd name="T98" fmla="*/ 46 w 51"/>
                  <a:gd name="T99" fmla="*/ 24 h 4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1"/>
                  <a:gd name="T151" fmla="*/ 0 h 49"/>
                  <a:gd name="T152" fmla="*/ 51 w 51"/>
                  <a:gd name="T153" fmla="*/ 49 h 4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4" name="Freeform 755">
                <a:extLst>
                  <a:ext uri="{FF2B5EF4-FFF2-40B4-BE49-F238E27FC236}">
                    <a16:creationId xmlns:a16="http://schemas.microsoft.com/office/drawing/2014/main" id="{73640252-442C-41CD-9AB6-6E52C759E66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>
                  <a:gd name="T0" fmla="*/ 46 w 46"/>
                  <a:gd name="T1" fmla="*/ 22 h 45"/>
                  <a:gd name="T2" fmla="*/ 46 w 46"/>
                  <a:gd name="T3" fmla="*/ 13 h 45"/>
                  <a:gd name="T4" fmla="*/ 40 w 46"/>
                  <a:gd name="T5" fmla="*/ 5 h 45"/>
                  <a:gd name="T6" fmla="*/ 32 w 46"/>
                  <a:gd name="T7" fmla="*/ 2 h 45"/>
                  <a:gd name="T8" fmla="*/ 23 w 46"/>
                  <a:gd name="T9" fmla="*/ 0 h 45"/>
                  <a:gd name="T10" fmla="*/ 15 w 46"/>
                  <a:gd name="T11" fmla="*/ 2 h 45"/>
                  <a:gd name="T12" fmla="*/ 8 w 46"/>
                  <a:gd name="T13" fmla="*/ 5 h 45"/>
                  <a:gd name="T14" fmla="*/ 2 w 46"/>
                  <a:gd name="T15" fmla="*/ 13 h 45"/>
                  <a:gd name="T16" fmla="*/ 0 w 46"/>
                  <a:gd name="T17" fmla="*/ 22 h 45"/>
                  <a:gd name="T18" fmla="*/ 2 w 46"/>
                  <a:gd name="T19" fmla="*/ 32 h 45"/>
                  <a:gd name="T20" fmla="*/ 8 w 46"/>
                  <a:gd name="T21" fmla="*/ 38 h 45"/>
                  <a:gd name="T22" fmla="*/ 15 w 46"/>
                  <a:gd name="T23" fmla="*/ 43 h 45"/>
                  <a:gd name="T24" fmla="*/ 23 w 46"/>
                  <a:gd name="T25" fmla="*/ 45 h 45"/>
                  <a:gd name="T26" fmla="*/ 32 w 46"/>
                  <a:gd name="T27" fmla="*/ 43 h 45"/>
                  <a:gd name="T28" fmla="*/ 40 w 46"/>
                  <a:gd name="T29" fmla="*/ 38 h 45"/>
                  <a:gd name="T30" fmla="*/ 46 w 46"/>
                  <a:gd name="T31" fmla="*/ 32 h 45"/>
                  <a:gd name="T32" fmla="*/ 46 w 46"/>
                  <a:gd name="T33" fmla="*/ 22 h 45"/>
                  <a:gd name="T34" fmla="*/ 42 w 46"/>
                  <a:gd name="T35" fmla="*/ 22 h 45"/>
                  <a:gd name="T36" fmla="*/ 40 w 46"/>
                  <a:gd name="T37" fmla="*/ 30 h 45"/>
                  <a:gd name="T38" fmla="*/ 36 w 46"/>
                  <a:gd name="T39" fmla="*/ 36 h 45"/>
                  <a:gd name="T40" fmla="*/ 30 w 46"/>
                  <a:gd name="T41" fmla="*/ 39 h 45"/>
                  <a:gd name="T42" fmla="*/ 23 w 46"/>
                  <a:gd name="T43" fmla="*/ 41 h 45"/>
                  <a:gd name="T44" fmla="*/ 17 w 46"/>
                  <a:gd name="T45" fmla="*/ 39 h 45"/>
                  <a:gd name="T46" fmla="*/ 12 w 46"/>
                  <a:gd name="T47" fmla="*/ 36 h 45"/>
                  <a:gd name="T48" fmla="*/ 6 w 46"/>
                  <a:gd name="T49" fmla="*/ 30 h 45"/>
                  <a:gd name="T50" fmla="*/ 6 w 46"/>
                  <a:gd name="T51" fmla="*/ 22 h 45"/>
                  <a:gd name="T52" fmla="*/ 6 w 46"/>
                  <a:gd name="T53" fmla="*/ 15 h 45"/>
                  <a:gd name="T54" fmla="*/ 12 w 46"/>
                  <a:gd name="T55" fmla="*/ 9 h 45"/>
                  <a:gd name="T56" fmla="*/ 17 w 46"/>
                  <a:gd name="T57" fmla="*/ 5 h 45"/>
                  <a:gd name="T58" fmla="*/ 23 w 46"/>
                  <a:gd name="T59" fmla="*/ 3 h 45"/>
                  <a:gd name="T60" fmla="*/ 30 w 46"/>
                  <a:gd name="T61" fmla="*/ 5 h 45"/>
                  <a:gd name="T62" fmla="*/ 36 w 46"/>
                  <a:gd name="T63" fmla="*/ 9 h 45"/>
                  <a:gd name="T64" fmla="*/ 40 w 46"/>
                  <a:gd name="T65" fmla="*/ 15 h 45"/>
                  <a:gd name="T66" fmla="*/ 42 w 46"/>
                  <a:gd name="T67" fmla="*/ 22 h 4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6"/>
                  <a:gd name="T103" fmla="*/ 0 h 45"/>
                  <a:gd name="T104" fmla="*/ 46 w 46"/>
                  <a:gd name="T105" fmla="*/ 45 h 4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" name="Freeform 756">
                <a:extLst>
                  <a:ext uri="{FF2B5EF4-FFF2-40B4-BE49-F238E27FC236}">
                    <a16:creationId xmlns:a16="http://schemas.microsoft.com/office/drawing/2014/main" id="{2027D6DB-1160-4BAC-8226-C6A55121EA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>
                  <a:gd name="T0" fmla="*/ 42 w 42"/>
                  <a:gd name="T1" fmla="*/ 20 h 41"/>
                  <a:gd name="T2" fmla="*/ 40 w 42"/>
                  <a:gd name="T3" fmla="*/ 13 h 41"/>
                  <a:gd name="T4" fmla="*/ 36 w 42"/>
                  <a:gd name="T5" fmla="*/ 5 h 41"/>
                  <a:gd name="T6" fmla="*/ 30 w 42"/>
                  <a:gd name="T7" fmla="*/ 1 h 41"/>
                  <a:gd name="T8" fmla="*/ 21 w 42"/>
                  <a:gd name="T9" fmla="*/ 0 h 41"/>
                  <a:gd name="T10" fmla="*/ 13 w 42"/>
                  <a:gd name="T11" fmla="*/ 1 h 41"/>
                  <a:gd name="T12" fmla="*/ 8 w 42"/>
                  <a:gd name="T13" fmla="*/ 5 h 41"/>
                  <a:gd name="T14" fmla="*/ 2 w 42"/>
                  <a:gd name="T15" fmla="*/ 13 h 41"/>
                  <a:gd name="T16" fmla="*/ 0 w 42"/>
                  <a:gd name="T17" fmla="*/ 20 h 41"/>
                  <a:gd name="T18" fmla="*/ 2 w 42"/>
                  <a:gd name="T19" fmla="*/ 28 h 41"/>
                  <a:gd name="T20" fmla="*/ 8 w 42"/>
                  <a:gd name="T21" fmla="*/ 36 h 41"/>
                  <a:gd name="T22" fmla="*/ 13 w 42"/>
                  <a:gd name="T23" fmla="*/ 39 h 41"/>
                  <a:gd name="T24" fmla="*/ 21 w 42"/>
                  <a:gd name="T25" fmla="*/ 41 h 41"/>
                  <a:gd name="T26" fmla="*/ 30 w 42"/>
                  <a:gd name="T27" fmla="*/ 39 h 41"/>
                  <a:gd name="T28" fmla="*/ 36 w 42"/>
                  <a:gd name="T29" fmla="*/ 36 h 41"/>
                  <a:gd name="T30" fmla="*/ 40 w 42"/>
                  <a:gd name="T31" fmla="*/ 28 h 41"/>
                  <a:gd name="T32" fmla="*/ 42 w 42"/>
                  <a:gd name="T33" fmla="*/ 20 h 41"/>
                  <a:gd name="T34" fmla="*/ 38 w 42"/>
                  <a:gd name="T35" fmla="*/ 20 h 41"/>
                  <a:gd name="T36" fmla="*/ 36 w 42"/>
                  <a:gd name="T37" fmla="*/ 26 h 41"/>
                  <a:gd name="T38" fmla="*/ 32 w 42"/>
                  <a:gd name="T39" fmla="*/ 32 h 41"/>
                  <a:gd name="T40" fmla="*/ 28 w 42"/>
                  <a:gd name="T41" fmla="*/ 36 h 41"/>
                  <a:gd name="T42" fmla="*/ 21 w 42"/>
                  <a:gd name="T43" fmla="*/ 36 h 41"/>
                  <a:gd name="T44" fmla="*/ 15 w 42"/>
                  <a:gd name="T45" fmla="*/ 36 h 41"/>
                  <a:gd name="T46" fmla="*/ 10 w 42"/>
                  <a:gd name="T47" fmla="*/ 32 h 41"/>
                  <a:gd name="T48" fmla="*/ 8 w 42"/>
                  <a:gd name="T49" fmla="*/ 26 h 41"/>
                  <a:gd name="T50" fmla="*/ 6 w 42"/>
                  <a:gd name="T51" fmla="*/ 20 h 41"/>
                  <a:gd name="T52" fmla="*/ 8 w 42"/>
                  <a:gd name="T53" fmla="*/ 15 h 41"/>
                  <a:gd name="T54" fmla="*/ 10 w 42"/>
                  <a:gd name="T55" fmla="*/ 9 h 41"/>
                  <a:gd name="T56" fmla="*/ 15 w 42"/>
                  <a:gd name="T57" fmla="*/ 5 h 41"/>
                  <a:gd name="T58" fmla="*/ 21 w 42"/>
                  <a:gd name="T59" fmla="*/ 3 h 41"/>
                  <a:gd name="T60" fmla="*/ 28 w 42"/>
                  <a:gd name="T61" fmla="*/ 5 h 41"/>
                  <a:gd name="T62" fmla="*/ 32 w 42"/>
                  <a:gd name="T63" fmla="*/ 9 h 41"/>
                  <a:gd name="T64" fmla="*/ 36 w 42"/>
                  <a:gd name="T65" fmla="*/ 15 h 41"/>
                  <a:gd name="T66" fmla="*/ 38 w 42"/>
                  <a:gd name="T67" fmla="*/ 20 h 4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2"/>
                  <a:gd name="T103" fmla="*/ 0 h 41"/>
                  <a:gd name="T104" fmla="*/ 42 w 42"/>
                  <a:gd name="T105" fmla="*/ 41 h 4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" name="Freeform 757">
                <a:extLst>
                  <a:ext uri="{FF2B5EF4-FFF2-40B4-BE49-F238E27FC236}">
                    <a16:creationId xmlns:a16="http://schemas.microsoft.com/office/drawing/2014/main" id="{CBED9861-FB25-491B-83F3-86CB671599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>
                  <a:gd name="T0" fmla="*/ 36 w 36"/>
                  <a:gd name="T1" fmla="*/ 19 h 38"/>
                  <a:gd name="T2" fmla="*/ 34 w 36"/>
                  <a:gd name="T3" fmla="*/ 12 h 38"/>
                  <a:gd name="T4" fmla="*/ 30 w 36"/>
                  <a:gd name="T5" fmla="*/ 6 h 38"/>
                  <a:gd name="T6" fmla="*/ 24 w 36"/>
                  <a:gd name="T7" fmla="*/ 2 h 38"/>
                  <a:gd name="T8" fmla="*/ 17 w 36"/>
                  <a:gd name="T9" fmla="*/ 0 h 38"/>
                  <a:gd name="T10" fmla="*/ 11 w 36"/>
                  <a:gd name="T11" fmla="*/ 2 h 38"/>
                  <a:gd name="T12" fmla="*/ 6 w 36"/>
                  <a:gd name="T13" fmla="*/ 6 h 38"/>
                  <a:gd name="T14" fmla="*/ 0 w 36"/>
                  <a:gd name="T15" fmla="*/ 12 h 38"/>
                  <a:gd name="T16" fmla="*/ 0 w 36"/>
                  <a:gd name="T17" fmla="*/ 19 h 38"/>
                  <a:gd name="T18" fmla="*/ 0 w 36"/>
                  <a:gd name="T19" fmla="*/ 27 h 38"/>
                  <a:gd name="T20" fmla="*/ 6 w 36"/>
                  <a:gd name="T21" fmla="*/ 33 h 38"/>
                  <a:gd name="T22" fmla="*/ 11 w 36"/>
                  <a:gd name="T23" fmla="*/ 36 h 38"/>
                  <a:gd name="T24" fmla="*/ 17 w 36"/>
                  <a:gd name="T25" fmla="*/ 38 h 38"/>
                  <a:gd name="T26" fmla="*/ 24 w 36"/>
                  <a:gd name="T27" fmla="*/ 36 h 38"/>
                  <a:gd name="T28" fmla="*/ 30 w 36"/>
                  <a:gd name="T29" fmla="*/ 33 h 38"/>
                  <a:gd name="T30" fmla="*/ 34 w 36"/>
                  <a:gd name="T31" fmla="*/ 27 h 38"/>
                  <a:gd name="T32" fmla="*/ 36 w 36"/>
                  <a:gd name="T33" fmla="*/ 19 h 38"/>
                  <a:gd name="T34" fmla="*/ 32 w 36"/>
                  <a:gd name="T35" fmla="*/ 19 h 38"/>
                  <a:gd name="T36" fmla="*/ 30 w 36"/>
                  <a:gd name="T37" fmla="*/ 25 h 38"/>
                  <a:gd name="T38" fmla="*/ 26 w 36"/>
                  <a:gd name="T39" fmla="*/ 29 h 38"/>
                  <a:gd name="T40" fmla="*/ 23 w 36"/>
                  <a:gd name="T41" fmla="*/ 33 h 38"/>
                  <a:gd name="T42" fmla="*/ 17 w 36"/>
                  <a:gd name="T43" fmla="*/ 33 h 38"/>
                  <a:gd name="T44" fmla="*/ 13 w 36"/>
                  <a:gd name="T45" fmla="*/ 33 h 38"/>
                  <a:gd name="T46" fmla="*/ 7 w 36"/>
                  <a:gd name="T47" fmla="*/ 29 h 38"/>
                  <a:gd name="T48" fmla="*/ 6 w 36"/>
                  <a:gd name="T49" fmla="*/ 25 h 38"/>
                  <a:gd name="T50" fmla="*/ 4 w 36"/>
                  <a:gd name="T51" fmla="*/ 19 h 38"/>
                  <a:gd name="T52" fmla="*/ 6 w 36"/>
                  <a:gd name="T53" fmla="*/ 14 h 38"/>
                  <a:gd name="T54" fmla="*/ 7 w 36"/>
                  <a:gd name="T55" fmla="*/ 10 h 38"/>
                  <a:gd name="T56" fmla="*/ 13 w 36"/>
                  <a:gd name="T57" fmla="*/ 6 h 38"/>
                  <a:gd name="T58" fmla="*/ 17 w 36"/>
                  <a:gd name="T59" fmla="*/ 6 h 38"/>
                  <a:gd name="T60" fmla="*/ 23 w 36"/>
                  <a:gd name="T61" fmla="*/ 6 h 38"/>
                  <a:gd name="T62" fmla="*/ 26 w 36"/>
                  <a:gd name="T63" fmla="*/ 10 h 38"/>
                  <a:gd name="T64" fmla="*/ 30 w 36"/>
                  <a:gd name="T65" fmla="*/ 14 h 38"/>
                  <a:gd name="T66" fmla="*/ 32 w 36"/>
                  <a:gd name="T67" fmla="*/ 19 h 3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"/>
                  <a:gd name="T103" fmla="*/ 0 h 38"/>
                  <a:gd name="T104" fmla="*/ 36 w 36"/>
                  <a:gd name="T105" fmla="*/ 38 h 3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" name="Freeform 758">
                <a:extLst>
                  <a:ext uri="{FF2B5EF4-FFF2-40B4-BE49-F238E27FC236}">
                    <a16:creationId xmlns:a16="http://schemas.microsoft.com/office/drawing/2014/main" id="{0255A721-AC8A-4688-B317-C666E190BA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>
                  <a:gd name="T0" fmla="*/ 32 w 32"/>
                  <a:gd name="T1" fmla="*/ 17 h 33"/>
                  <a:gd name="T2" fmla="*/ 30 w 32"/>
                  <a:gd name="T3" fmla="*/ 12 h 33"/>
                  <a:gd name="T4" fmla="*/ 26 w 32"/>
                  <a:gd name="T5" fmla="*/ 6 h 33"/>
                  <a:gd name="T6" fmla="*/ 22 w 32"/>
                  <a:gd name="T7" fmla="*/ 2 h 33"/>
                  <a:gd name="T8" fmla="*/ 15 w 32"/>
                  <a:gd name="T9" fmla="*/ 0 h 33"/>
                  <a:gd name="T10" fmla="*/ 9 w 32"/>
                  <a:gd name="T11" fmla="*/ 2 h 33"/>
                  <a:gd name="T12" fmla="*/ 4 w 32"/>
                  <a:gd name="T13" fmla="*/ 6 h 33"/>
                  <a:gd name="T14" fmla="*/ 2 w 32"/>
                  <a:gd name="T15" fmla="*/ 12 h 33"/>
                  <a:gd name="T16" fmla="*/ 0 w 32"/>
                  <a:gd name="T17" fmla="*/ 17 h 33"/>
                  <a:gd name="T18" fmla="*/ 2 w 32"/>
                  <a:gd name="T19" fmla="*/ 23 h 33"/>
                  <a:gd name="T20" fmla="*/ 4 w 32"/>
                  <a:gd name="T21" fmla="*/ 29 h 33"/>
                  <a:gd name="T22" fmla="*/ 9 w 32"/>
                  <a:gd name="T23" fmla="*/ 33 h 33"/>
                  <a:gd name="T24" fmla="*/ 15 w 32"/>
                  <a:gd name="T25" fmla="*/ 33 h 33"/>
                  <a:gd name="T26" fmla="*/ 22 w 32"/>
                  <a:gd name="T27" fmla="*/ 33 h 33"/>
                  <a:gd name="T28" fmla="*/ 26 w 32"/>
                  <a:gd name="T29" fmla="*/ 29 h 33"/>
                  <a:gd name="T30" fmla="*/ 30 w 32"/>
                  <a:gd name="T31" fmla="*/ 23 h 33"/>
                  <a:gd name="T32" fmla="*/ 32 w 32"/>
                  <a:gd name="T33" fmla="*/ 17 h 33"/>
                  <a:gd name="T34" fmla="*/ 26 w 32"/>
                  <a:gd name="T35" fmla="*/ 17 h 33"/>
                  <a:gd name="T36" fmla="*/ 26 w 32"/>
                  <a:gd name="T37" fmla="*/ 21 h 33"/>
                  <a:gd name="T38" fmla="*/ 24 w 32"/>
                  <a:gd name="T39" fmla="*/ 25 h 33"/>
                  <a:gd name="T40" fmla="*/ 21 w 32"/>
                  <a:gd name="T41" fmla="*/ 27 h 33"/>
                  <a:gd name="T42" fmla="*/ 15 w 32"/>
                  <a:gd name="T43" fmla="*/ 29 h 33"/>
                  <a:gd name="T44" fmla="*/ 11 w 32"/>
                  <a:gd name="T45" fmla="*/ 27 h 33"/>
                  <a:gd name="T46" fmla="*/ 7 w 32"/>
                  <a:gd name="T47" fmla="*/ 25 h 33"/>
                  <a:gd name="T48" fmla="*/ 5 w 32"/>
                  <a:gd name="T49" fmla="*/ 21 h 33"/>
                  <a:gd name="T50" fmla="*/ 4 w 32"/>
                  <a:gd name="T51" fmla="*/ 17 h 33"/>
                  <a:gd name="T52" fmla="*/ 5 w 32"/>
                  <a:gd name="T53" fmla="*/ 12 h 33"/>
                  <a:gd name="T54" fmla="*/ 7 w 32"/>
                  <a:gd name="T55" fmla="*/ 10 h 33"/>
                  <a:gd name="T56" fmla="*/ 11 w 32"/>
                  <a:gd name="T57" fmla="*/ 6 h 33"/>
                  <a:gd name="T58" fmla="*/ 15 w 32"/>
                  <a:gd name="T59" fmla="*/ 6 h 33"/>
                  <a:gd name="T60" fmla="*/ 21 w 32"/>
                  <a:gd name="T61" fmla="*/ 6 h 33"/>
                  <a:gd name="T62" fmla="*/ 24 w 32"/>
                  <a:gd name="T63" fmla="*/ 10 h 33"/>
                  <a:gd name="T64" fmla="*/ 26 w 32"/>
                  <a:gd name="T65" fmla="*/ 12 h 33"/>
                  <a:gd name="T66" fmla="*/ 26 w 32"/>
                  <a:gd name="T67" fmla="*/ 17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2"/>
                  <a:gd name="T103" fmla="*/ 0 h 33"/>
                  <a:gd name="T104" fmla="*/ 32 w 32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" name="Freeform 759">
                <a:extLst>
                  <a:ext uri="{FF2B5EF4-FFF2-40B4-BE49-F238E27FC236}">
                    <a16:creationId xmlns:a16="http://schemas.microsoft.com/office/drawing/2014/main" id="{AD0C8AE5-71BB-468D-8420-9CE321799C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>
                  <a:gd name="T0" fmla="*/ 28 w 28"/>
                  <a:gd name="T1" fmla="*/ 13 h 27"/>
                  <a:gd name="T2" fmla="*/ 26 w 28"/>
                  <a:gd name="T3" fmla="*/ 8 h 27"/>
                  <a:gd name="T4" fmla="*/ 22 w 28"/>
                  <a:gd name="T5" fmla="*/ 4 h 27"/>
                  <a:gd name="T6" fmla="*/ 19 w 28"/>
                  <a:gd name="T7" fmla="*/ 0 h 27"/>
                  <a:gd name="T8" fmla="*/ 13 w 28"/>
                  <a:gd name="T9" fmla="*/ 0 h 27"/>
                  <a:gd name="T10" fmla="*/ 9 w 28"/>
                  <a:gd name="T11" fmla="*/ 0 h 27"/>
                  <a:gd name="T12" fmla="*/ 3 w 28"/>
                  <a:gd name="T13" fmla="*/ 4 h 27"/>
                  <a:gd name="T14" fmla="*/ 2 w 28"/>
                  <a:gd name="T15" fmla="*/ 8 h 27"/>
                  <a:gd name="T16" fmla="*/ 0 w 28"/>
                  <a:gd name="T17" fmla="*/ 13 h 27"/>
                  <a:gd name="T18" fmla="*/ 2 w 28"/>
                  <a:gd name="T19" fmla="*/ 19 h 27"/>
                  <a:gd name="T20" fmla="*/ 3 w 28"/>
                  <a:gd name="T21" fmla="*/ 23 h 27"/>
                  <a:gd name="T22" fmla="*/ 9 w 28"/>
                  <a:gd name="T23" fmla="*/ 27 h 27"/>
                  <a:gd name="T24" fmla="*/ 13 w 28"/>
                  <a:gd name="T25" fmla="*/ 27 h 27"/>
                  <a:gd name="T26" fmla="*/ 19 w 28"/>
                  <a:gd name="T27" fmla="*/ 27 h 27"/>
                  <a:gd name="T28" fmla="*/ 22 w 28"/>
                  <a:gd name="T29" fmla="*/ 23 h 27"/>
                  <a:gd name="T30" fmla="*/ 26 w 28"/>
                  <a:gd name="T31" fmla="*/ 19 h 27"/>
                  <a:gd name="T32" fmla="*/ 28 w 28"/>
                  <a:gd name="T33" fmla="*/ 13 h 27"/>
                  <a:gd name="T34" fmla="*/ 22 w 28"/>
                  <a:gd name="T35" fmla="*/ 13 h 27"/>
                  <a:gd name="T36" fmla="*/ 22 w 28"/>
                  <a:gd name="T37" fmla="*/ 17 h 27"/>
                  <a:gd name="T38" fmla="*/ 20 w 28"/>
                  <a:gd name="T39" fmla="*/ 19 h 27"/>
                  <a:gd name="T40" fmla="*/ 17 w 28"/>
                  <a:gd name="T41" fmla="*/ 21 h 27"/>
                  <a:gd name="T42" fmla="*/ 13 w 28"/>
                  <a:gd name="T43" fmla="*/ 23 h 27"/>
                  <a:gd name="T44" fmla="*/ 9 w 28"/>
                  <a:gd name="T45" fmla="*/ 21 h 27"/>
                  <a:gd name="T46" fmla="*/ 7 w 28"/>
                  <a:gd name="T47" fmla="*/ 19 h 27"/>
                  <a:gd name="T48" fmla="*/ 5 w 28"/>
                  <a:gd name="T49" fmla="*/ 17 h 27"/>
                  <a:gd name="T50" fmla="*/ 5 w 28"/>
                  <a:gd name="T51" fmla="*/ 13 h 27"/>
                  <a:gd name="T52" fmla="*/ 5 w 28"/>
                  <a:gd name="T53" fmla="*/ 10 h 27"/>
                  <a:gd name="T54" fmla="*/ 7 w 28"/>
                  <a:gd name="T55" fmla="*/ 6 h 27"/>
                  <a:gd name="T56" fmla="*/ 9 w 28"/>
                  <a:gd name="T57" fmla="*/ 4 h 27"/>
                  <a:gd name="T58" fmla="*/ 13 w 28"/>
                  <a:gd name="T59" fmla="*/ 4 h 27"/>
                  <a:gd name="T60" fmla="*/ 17 w 28"/>
                  <a:gd name="T61" fmla="*/ 4 h 27"/>
                  <a:gd name="T62" fmla="*/ 20 w 28"/>
                  <a:gd name="T63" fmla="*/ 6 h 27"/>
                  <a:gd name="T64" fmla="*/ 22 w 28"/>
                  <a:gd name="T65" fmla="*/ 10 h 27"/>
                  <a:gd name="T66" fmla="*/ 22 w 28"/>
                  <a:gd name="T67" fmla="*/ 13 h 2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8"/>
                  <a:gd name="T103" fmla="*/ 0 h 27"/>
                  <a:gd name="T104" fmla="*/ 28 w 28"/>
                  <a:gd name="T105" fmla="*/ 27 h 2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9" name="Freeform 760">
                <a:extLst>
                  <a:ext uri="{FF2B5EF4-FFF2-40B4-BE49-F238E27FC236}">
                    <a16:creationId xmlns:a16="http://schemas.microsoft.com/office/drawing/2014/main" id="{40BD52FC-AC74-49A9-A091-AD1EEDA5F8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>
                  <a:gd name="T0" fmla="*/ 22 w 22"/>
                  <a:gd name="T1" fmla="*/ 11 h 23"/>
                  <a:gd name="T2" fmla="*/ 22 w 22"/>
                  <a:gd name="T3" fmla="*/ 6 h 23"/>
                  <a:gd name="T4" fmla="*/ 20 w 22"/>
                  <a:gd name="T5" fmla="*/ 4 h 23"/>
                  <a:gd name="T6" fmla="*/ 17 w 22"/>
                  <a:gd name="T7" fmla="*/ 0 h 23"/>
                  <a:gd name="T8" fmla="*/ 11 w 22"/>
                  <a:gd name="T9" fmla="*/ 0 h 23"/>
                  <a:gd name="T10" fmla="*/ 7 w 22"/>
                  <a:gd name="T11" fmla="*/ 0 h 23"/>
                  <a:gd name="T12" fmla="*/ 3 w 22"/>
                  <a:gd name="T13" fmla="*/ 4 h 23"/>
                  <a:gd name="T14" fmla="*/ 1 w 22"/>
                  <a:gd name="T15" fmla="*/ 6 h 23"/>
                  <a:gd name="T16" fmla="*/ 0 w 22"/>
                  <a:gd name="T17" fmla="*/ 11 h 23"/>
                  <a:gd name="T18" fmla="*/ 1 w 22"/>
                  <a:gd name="T19" fmla="*/ 15 h 23"/>
                  <a:gd name="T20" fmla="*/ 3 w 22"/>
                  <a:gd name="T21" fmla="*/ 19 h 23"/>
                  <a:gd name="T22" fmla="*/ 7 w 22"/>
                  <a:gd name="T23" fmla="*/ 21 h 23"/>
                  <a:gd name="T24" fmla="*/ 11 w 22"/>
                  <a:gd name="T25" fmla="*/ 23 h 23"/>
                  <a:gd name="T26" fmla="*/ 17 w 22"/>
                  <a:gd name="T27" fmla="*/ 21 h 23"/>
                  <a:gd name="T28" fmla="*/ 20 w 22"/>
                  <a:gd name="T29" fmla="*/ 19 h 23"/>
                  <a:gd name="T30" fmla="*/ 22 w 22"/>
                  <a:gd name="T31" fmla="*/ 15 h 23"/>
                  <a:gd name="T32" fmla="*/ 22 w 22"/>
                  <a:gd name="T33" fmla="*/ 11 h 23"/>
                  <a:gd name="T34" fmla="*/ 18 w 22"/>
                  <a:gd name="T35" fmla="*/ 11 h 23"/>
                  <a:gd name="T36" fmla="*/ 18 w 22"/>
                  <a:gd name="T37" fmla="*/ 13 h 23"/>
                  <a:gd name="T38" fmla="*/ 17 w 22"/>
                  <a:gd name="T39" fmla="*/ 15 h 23"/>
                  <a:gd name="T40" fmla="*/ 15 w 22"/>
                  <a:gd name="T41" fmla="*/ 17 h 23"/>
                  <a:gd name="T42" fmla="*/ 11 w 22"/>
                  <a:gd name="T43" fmla="*/ 17 h 23"/>
                  <a:gd name="T44" fmla="*/ 9 w 22"/>
                  <a:gd name="T45" fmla="*/ 17 h 23"/>
                  <a:gd name="T46" fmla="*/ 7 w 22"/>
                  <a:gd name="T47" fmla="*/ 15 h 23"/>
                  <a:gd name="T48" fmla="*/ 5 w 22"/>
                  <a:gd name="T49" fmla="*/ 13 h 23"/>
                  <a:gd name="T50" fmla="*/ 5 w 22"/>
                  <a:gd name="T51" fmla="*/ 11 h 23"/>
                  <a:gd name="T52" fmla="*/ 5 w 22"/>
                  <a:gd name="T53" fmla="*/ 8 h 23"/>
                  <a:gd name="T54" fmla="*/ 7 w 22"/>
                  <a:gd name="T55" fmla="*/ 6 h 23"/>
                  <a:gd name="T56" fmla="*/ 9 w 22"/>
                  <a:gd name="T57" fmla="*/ 6 h 23"/>
                  <a:gd name="T58" fmla="*/ 11 w 22"/>
                  <a:gd name="T59" fmla="*/ 4 h 23"/>
                  <a:gd name="T60" fmla="*/ 15 w 22"/>
                  <a:gd name="T61" fmla="*/ 6 h 23"/>
                  <a:gd name="T62" fmla="*/ 17 w 22"/>
                  <a:gd name="T63" fmla="*/ 6 h 23"/>
                  <a:gd name="T64" fmla="*/ 18 w 22"/>
                  <a:gd name="T65" fmla="*/ 8 h 23"/>
                  <a:gd name="T66" fmla="*/ 18 w 22"/>
                  <a:gd name="T67" fmla="*/ 11 h 2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2"/>
                  <a:gd name="T103" fmla="*/ 0 h 23"/>
                  <a:gd name="T104" fmla="*/ 22 w 22"/>
                  <a:gd name="T105" fmla="*/ 23 h 2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0" name="Freeform 761">
                <a:extLst>
                  <a:ext uri="{FF2B5EF4-FFF2-40B4-BE49-F238E27FC236}">
                    <a16:creationId xmlns:a16="http://schemas.microsoft.com/office/drawing/2014/main" id="{B8014459-9D47-40EB-967B-3ED31E2242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>
                  <a:gd name="T0" fmla="*/ 17 w 17"/>
                  <a:gd name="T1" fmla="*/ 9 h 19"/>
                  <a:gd name="T2" fmla="*/ 17 w 17"/>
                  <a:gd name="T3" fmla="*/ 6 h 19"/>
                  <a:gd name="T4" fmla="*/ 15 w 17"/>
                  <a:gd name="T5" fmla="*/ 2 h 19"/>
                  <a:gd name="T6" fmla="*/ 12 w 17"/>
                  <a:gd name="T7" fmla="*/ 0 h 19"/>
                  <a:gd name="T8" fmla="*/ 8 w 17"/>
                  <a:gd name="T9" fmla="*/ 0 h 19"/>
                  <a:gd name="T10" fmla="*/ 4 w 17"/>
                  <a:gd name="T11" fmla="*/ 0 h 19"/>
                  <a:gd name="T12" fmla="*/ 2 w 17"/>
                  <a:gd name="T13" fmla="*/ 2 h 19"/>
                  <a:gd name="T14" fmla="*/ 0 w 17"/>
                  <a:gd name="T15" fmla="*/ 6 h 19"/>
                  <a:gd name="T16" fmla="*/ 0 w 17"/>
                  <a:gd name="T17" fmla="*/ 9 h 19"/>
                  <a:gd name="T18" fmla="*/ 0 w 17"/>
                  <a:gd name="T19" fmla="*/ 13 h 19"/>
                  <a:gd name="T20" fmla="*/ 2 w 17"/>
                  <a:gd name="T21" fmla="*/ 15 h 19"/>
                  <a:gd name="T22" fmla="*/ 4 w 17"/>
                  <a:gd name="T23" fmla="*/ 17 h 19"/>
                  <a:gd name="T24" fmla="*/ 8 w 17"/>
                  <a:gd name="T25" fmla="*/ 19 h 19"/>
                  <a:gd name="T26" fmla="*/ 12 w 17"/>
                  <a:gd name="T27" fmla="*/ 17 h 19"/>
                  <a:gd name="T28" fmla="*/ 15 w 17"/>
                  <a:gd name="T29" fmla="*/ 15 h 19"/>
                  <a:gd name="T30" fmla="*/ 17 w 17"/>
                  <a:gd name="T31" fmla="*/ 13 h 19"/>
                  <a:gd name="T32" fmla="*/ 17 w 17"/>
                  <a:gd name="T33" fmla="*/ 9 h 19"/>
                  <a:gd name="T34" fmla="*/ 14 w 17"/>
                  <a:gd name="T35" fmla="*/ 9 h 19"/>
                  <a:gd name="T36" fmla="*/ 12 w 17"/>
                  <a:gd name="T37" fmla="*/ 13 h 19"/>
                  <a:gd name="T38" fmla="*/ 8 w 17"/>
                  <a:gd name="T39" fmla="*/ 13 h 19"/>
                  <a:gd name="T40" fmla="*/ 6 w 17"/>
                  <a:gd name="T41" fmla="*/ 13 h 19"/>
                  <a:gd name="T42" fmla="*/ 4 w 17"/>
                  <a:gd name="T43" fmla="*/ 9 h 19"/>
                  <a:gd name="T44" fmla="*/ 6 w 17"/>
                  <a:gd name="T45" fmla="*/ 6 h 19"/>
                  <a:gd name="T46" fmla="*/ 8 w 17"/>
                  <a:gd name="T47" fmla="*/ 4 h 19"/>
                  <a:gd name="T48" fmla="*/ 12 w 17"/>
                  <a:gd name="T49" fmla="*/ 6 h 19"/>
                  <a:gd name="T50" fmla="*/ 14 w 17"/>
                  <a:gd name="T51" fmla="*/ 9 h 1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7"/>
                  <a:gd name="T79" fmla="*/ 0 h 19"/>
                  <a:gd name="T80" fmla="*/ 17 w 17"/>
                  <a:gd name="T81" fmla="*/ 19 h 1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1" name="Freeform 762">
                <a:extLst>
                  <a:ext uri="{FF2B5EF4-FFF2-40B4-BE49-F238E27FC236}">
                    <a16:creationId xmlns:a16="http://schemas.microsoft.com/office/drawing/2014/main" id="{6CC63923-D239-4045-BBCA-C5ED822B6A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>
                  <a:gd name="T0" fmla="*/ 13 w 13"/>
                  <a:gd name="T1" fmla="*/ 7 h 13"/>
                  <a:gd name="T2" fmla="*/ 13 w 13"/>
                  <a:gd name="T3" fmla="*/ 4 h 13"/>
                  <a:gd name="T4" fmla="*/ 12 w 13"/>
                  <a:gd name="T5" fmla="*/ 2 h 13"/>
                  <a:gd name="T6" fmla="*/ 10 w 13"/>
                  <a:gd name="T7" fmla="*/ 2 h 13"/>
                  <a:gd name="T8" fmla="*/ 6 w 13"/>
                  <a:gd name="T9" fmla="*/ 0 h 13"/>
                  <a:gd name="T10" fmla="*/ 4 w 13"/>
                  <a:gd name="T11" fmla="*/ 2 h 13"/>
                  <a:gd name="T12" fmla="*/ 2 w 13"/>
                  <a:gd name="T13" fmla="*/ 2 h 13"/>
                  <a:gd name="T14" fmla="*/ 0 w 13"/>
                  <a:gd name="T15" fmla="*/ 4 h 13"/>
                  <a:gd name="T16" fmla="*/ 0 w 13"/>
                  <a:gd name="T17" fmla="*/ 7 h 13"/>
                  <a:gd name="T18" fmla="*/ 0 w 13"/>
                  <a:gd name="T19" fmla="*/ 9 h 13"/>
                  <a:gd name="T20" fmla="*/ 2 w 13"/>
                  <a:gd name="T21" fmla="*/ 11 h 13"/>
                  <a:gd name="T22" fmla="*/ 4 w 13"/>
                  <a:gd name="T23" fmla="*/ 13 h 13"/>
                  <a:gd name="T24" fmla="*/ 6 w 13"/>
                  <a:gd name="T25" fmla="*/ 13 h 13"/>
                  <a:gd name="T26" fmla="*/ 10 w 13"/>
                  <a:gd name="T27" fmla="*/ 13 h 13"/>
                  <a:gd name="T28" fmla="*/ 12 w 13"/>
                  <a:gd name="T29" fmla="*/ 11 h 13"/>
                  <a:gd name="T30" fmla="*/ 13 w 13"/>
                  <a:gd name="T31" fmla="*/ 9 h 13"/>
                  <a:gd name="T32" fmla="*/ 13 w 13"/>
                  <a:gd name="T33" fmla="*/ 7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13"/>
                  <a:gd name="T53" fmla="*/ 13 w 13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2" name="Freeform 763">
                <a:extLst>
                  <a:ext uri="{FF2B5EF4-FFF2-40B4-BE49-F238E27FC236}">
                    <a16:creationId xmlns:a16="http://schemas.microsoft.com/office/drawing/2014/main" id="{A0FB1598-4F73-4963-B551-7DC46452C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>
                  <a:gd name="T0" fmla="*/ 10 w 10"/>
                  <a:gd name="T1" fmla="*/ 5 h 9"/>
                  <a:gd name="T2" fmla="*/ 8 w 10"/>
                  <a:gd name="T3" fmla="*/ 2 h 9"/>
                  <a:gd name="T4" fmla="*/ 4 w 10"/>
                  <a:gd name="T5" fmla="*/ 0 h 9"/>
                  <a:gd name="T6" fmla="*/ 2 w 10"/>
                  <a:gd name="T7" fmla="*/ 2 h 9"/>
                  <a:gd name="T8" fmla="*/ 0 w 10"/>
                  <a:gd name="T9" fmla="*/ 5 h 9"/>
                  <a:gd name="T10" fmla="*/ 2 w 10"/>
                  <a:gd name="T11" fmla="*/ 9 h 9"/>
                  <a:gd name="T12" fmla="*/ 4 w 10"/>
                  <a:gd name="T13" fmla="*/ 9 h 9"/>
                  <a:gd name="T14" fmla="*/ 8 w 10"/>
                  <a:gd name="T15" fmla="*/ 9 h 9"/>
                  <a:gd name="T16" fmla="*/ 10 w 10"/>
                  <a:gd name="T17" fmla="*/ 5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9"/>
                  <a:gd name="T29" fmla="*/ 10 w 10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3" name="Freeform 764">
                <a:extLst>
                  <a:ext uri="{FF2B5EF4-FFF2-40B4-BE49-F238E27FC236}">
                    <a16:creationId xmlns:a16="http://schemas.microsoft.com/office/drawing/2014/main" id="{6736500D-9DE4-4473-96CB-4427A706AC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>
                  <a:gd name="T0" fmla="*/ 6 w 6"/>
                  <a:gd name="T1" fmla="*/ 2 h 4"/>
                  <a:gd name="T2" fmla="*/ 4 w 6"/>
                  <a:gd name="T3" fmla="*/ 0 h 4"/>
                  <a:gd name="T4" fmla="*/ 2 w 6"/>
                  <a:gd name="T5" fmla="*/ 0 h 4"/>
                  <a:gd name="T6" fmla="*/ 2 w 6"/>
                  <a:gd name="T7" fmla="*/ 0 h 4"/>
                  <a:gd name="T8" fmla="*/ 0 w 6"/>
                  <a:gd name="T9" fmla="*/ 2 h 4"/>
                  <a:gd name="T10" fmla="*/ 2 w 6"/>
                  <a:gd name="T11" fmla="*/ 4 h 4"/>
                  <a:gd name="T12" fmla="*/ 2 w 6"/>
                  <a:gd name="T13" fmla="*/ 4 h 4"/>
                  <a:gd name="T14" fmla="*/ 4 w 6"/>
                  <a:gd name="T15" fmla="*/ 4 h 4"/>
                  <a:gd name="T16" fmla="*/ 6 w 6"/>
                  <a:gd name="T17" fmla="*/ 2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4"/>
                  <a:gd name="T29" fmla="*/ 6 w 6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4" name="Freeform 765">
                <a:extLst>
                  <a:ext uri="{FF2B5EF4-FFF2-40B4-BE49-F238E27FC236}">
                    <a16:creationId xmlns:a16="http://schemas.microsoft.com/office/drawing/2014/main" id="{1B016D37-9F80-4526-9539-B8F65B977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>
                  <a:gd name="T0" fmla="*/ 11 w 677"/>
                  <a:gd name="T1" fmla="*/ 340 h 484"/>
                  <a:gd name="T2" fmla="*/ 53 w 677"/>
                  <a:gd name="T3" fmla="*/ 389 h 484"/>
                  <a:gd name="T4" fmla="*/ 87 w 677"/>
                  <a:gd name="T5" fmla="*/ 404 h 484"/>
                  <a:gd name="T6" fmla="*/ 51 w 677"/>
                  <a:gd name="T7" fmla="*/ 362 h 484"/>
                  <a:gd name="T8" fmla="*/ 22 w 677"/>
                  <a:gd name="T9" fmla="*/ 304 h 484"/>
                  <a:gd name="T10" fmla="*/ 32 w 677"/>
                  <a:gd name="T11" fmla="*/ 283 h 484"/>
                  <a:gd name="T12" fmla="*/ 81 w 677"/>
                  <a:gd name="T13" fmla="*/ 287 h 484"/>
                  <a:gd name="T14" fmla="*/ 136 w 677"/>
                  <a:gd name="T15" fmla="*/ 319 h 484"/>
                  <a:gd name="T16" fmla="*/ 223 w 677"/>
                  <a:gd name="T17" fmla="*/ 400 h 484"/>
                  <a:gd name="T18" fmla="*/ 322 w 677"/>
                  <a:gd name="T19" fmla="*/ 457 h 484"/>
                  <a:gd name="T20" fmla="*/ 404 w 677"/>
                  <a:gd name="T21" fmla="*/ 482 h 484"/>
                  <a:gd name="T22" fmla="*/ 470 w 677"/>
                  <a:gd name="T23" fmla="*/ 482 h 484"/>
                  <a:gd name="T24" fmla="*/ 565 w 677"/>
                  <a:gd name="T25" fmla="*/ 453 h 484"/>
                  <a:gd name="T26" fmla="*/ 650 w 677"/>
                  <a:gd name="T27" fmla="*/ 378 h 484"/>
                  <a:gd name="T28" fmla="*/ 675 w 677"/>
                  <a:gd name="T29" fmla="*/ 349 h 484"/>
                  <a:gd name="T30" fmla="*/ 677 w 677"/>
                  <a:gd name="T31" fmla="*/ 347 h 484"/>
                  <a:gd name="T32" fmla="*/ 669 w 677"/>
                  <a:gd name="T33" fmla="*/ 347 h 484"/>
                  <a:gd name="T34" fmla="*/ 610 w 677"/>
                  <a:gd name="T35" fmla="*/ 355 h 484"/>
                  <a:gd name="T36" fmla="*/ 540 w 677"/>
                  <a:gd name="T37" fmla="*/ 343 h 484"/>
                  <a:gd name="T38" fmla="*/ 508 w 677"/>
                  <a:gd name="T39" fmla="*/ 315 h 484"/>
                  <a:gd name="T40" fmla="*/ 485 w 677"/>
                  <a:gd name="T41" fmla="*/ 279 h 484"/>
                  <a:gd name="T42" fmla="*/ 438 w 677"/>
                  <a:gd name="T43" fmla="*/ 279 h 484"/>
                  <a:gd name="T44" fmla="*/ 394 w 677"/>
                  <a:gd name="T45" fmla="*/ 271 h 484"/>
                  <a:gd name="T46" fmla="*/ 362 w 677"/>
                  <a:gd name="T47" fmla="*/ 294 h 484"/>
                  <a:gd name="T48" fmla="*/ 364 w 677"/>
                  <a:gd name="T49" fmla="*/ 317 h 484"/>
                  <a:gd name="T50" fmla="*/ 352 w 677"/>
                  <a:gd name="T51" fmla="*/ 347 h 484"/>
                  <a:gd name="T52" fmla="*/ 330 w 677"/>
                  <a:gd name="T53" fmla="*/ 362 h 484"/>
                  <a:gd name="T54" fmla="*/ 303 w 677"/>
                  <a:gd name="T55" fmla="*/ 362 h 484"/>
                  <a:gd name="T56" fmla="*/ 263 w 677"/>
                  <a:gd name="T57" fmla="*/ 345 h 484"/>
                  <a:gd name="T58" fmla="*/ 227 w 677"/>
                  <a:gd name="T59" fmla="*/ 281 h 484"/>
                  <a:gd name="T60" fmla="*/ 227 w 677"/>
                  <a:gd name="T61" fmla="*/ 249 h 484"/>
                  <a:gd name="T62" fmla="*/ 231 w 677"/>
                  <a:gd name="T63" fmla="*/ 216 h 484"/>
                  <a:gd name="T64" fmla="*/ 212 w 677"/>
                  <a:gd name="T65" fmla="*/ 188 h 484"/>
                  <a:gd name="T66" fmla="*/ 197 w 677"/>
                  <a:gd name="T67" fmla="*/ 158 h 484"/>
                  <a:gd name="T68" fmla="*/ 203 w 677"/>
                  <a:gd name="T69" fmla="*/ 103 h 484"/>
                  <a:gd name="T70" fmla="*/ 231 w 677"/>
                  <a:gd name="T71" fmla="*/ 55 h 484"/>
                  <a:gd name="T72" fmla="*/ 235 w 677"/>
                  <a:gd name="T73" fmla="*/ 36 h 484"/>
                  <a:gd name="T74" fmla="*/ 220 w 677"/>
                  <a:gd name="T75" fmla="*/ 6 h 484"/>
                  <a:gd name="T76" fmla="*/ 195 w 677"/>
                  <a:gd name="T77" fmla="*/ 2 h 484"/>
                  <a:gd name="T78" fmla="*/ 165 w 677"/>
                  <a:gd name="T79" fmla="*/ 36 h 484"/>
                  <a:gd name="T80" fmla="*/ 125 w 677"/>
                  <a:gd name="T81" fmla="*/ 57 h 484"/>
                  <a:gd name="T82" fmla="*/ 108 w 677"/>
                  <a:gd name="T83" fmla="*/ 42 h 484"/>
                  <a:gd name="T84" fmla="*/ 87 w 677"/>
                  <a:gd name="T85" fmla="*/ 55 h 484"/>
                  <a:gd name="T86" fmla="*/ 77 w 677"/>
                  <a:gd name="T87" fmla="*/ 87 h 484"/>
                  <a:gd name="T88" fmla="*/ 89 w 677"/>
                  <a:gd name="T89" fmla="*/ 116 h 484"/>
                  <a:gd name="T90" fmla="*/ 81 w 677"/>
                  <a:gd name="T91" fmla="*/ 169 h 484"/>
                  <a:gd name="T92" fmla="*/ 74 w 677"/>
                  <a:gd name="T93" fmla="*/ 188 h 484"/>
                  <a:gd name="T94" fmla="*/ 53 w 677"/>
                  <a:gd name="T95" fmla="*/ 222 h 484"/>
                  <a:gd name="T96" fmla="*/ 15 w 677"/>
                  <a:gd name="T97" fmla="*/ 239 h 484"/>
                  <a:gd name="T98" fmla="*/ 7 w 677"/>
                  <a:gd name="T99" fmla="*/ 266 h 484"/>
                  <a:gd name="T100" fmla="*/ 3 w 677"/>
                  <a:gd name="T101" fmla="*/ 287 h 48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77"/>
                  <a:gd name="T154" fmla="*/ 0 h 484"/>
                  <a:gd name="T155" fmla="*/ 677 w 677"/>
                  <a:gd name="T156" fmla="*/ 484 h 48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5" name="Freeform 766">
                <a:extLst>
                  <a:ext uri="{FF2B5EF4-FFF2-40B4-BE49-F238E27FC236}">
                    <a16:creationId xmlns:a16="http://schemas.microsoft.com/office/drawing/2014/main" id="{377DDF0C-7EF7-4B30-9820-B5E31C7DFD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>
                  <a:gd name="T0" fmla="*/ 0 w 6"/>
                  <a:gd name="T1" fmla="*/ 8 h 8"/>
                  <a:gd name="T2" fmla="*/ 0 w 6"/>
                  <a:gd name="T3" fmla="*/ 8 h 8"/>
                  <a:gd name="T4" fmla="*/ 0 w 6"/>
                  <a:gd name="T5" fmla="*/ 8 h 8"/>
                  <a:gd name="T6" fmla="*/ 2 w 6"/>
                  <a:gd name="T7" fmla="*/ 4 h 8"/>
                  <a:gd name="T8" fmla="*/ 4 w 6"/>
                  <a:gd name="T9" fmla="*/ 0 h 8"/>
                  <a:gd name="T10" fmla="*/ 4 w 6"/>
                  <a:gd name="T11" fmla="*/ 2 h 8"/>
                  <a:gd name="T12" fmla="*/ 6 w 6"/>
                  <a:gd name="T13" fmla="*/ 2 h 8"/>
                  <a:gd name="T14" fmla="*/ 2 w 6"/>
                  <a:gd name="T15" fmla="*/ 4 h 8"/>
                  <a:gd name="T16" fmla="*/ 0 w 6"/>
                  <a:gd name="T17" fmla="*/ 8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8"/>
                  <a:gd name="T29" fmla="*/ 6 w 6"/>
                  <a:gd name="T30" fmla="*/ 8 h 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6" name="Freeform 767">
                <a:extLst>
                  <a:ext uri="{FF2B5EF4-FFF2-40B4-BE49-F238E27FC236}">
                    <a16:creationId xmlns:a16="http://schemas.microsoft.com/office/drawing/2014/main" id="{F2DC693D-17FC-4508-A258-274D74153C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>
                  <a:gd name="T0" fmla="*/ 0 w 8"/>
                  <a:gd name="T1" fmla="*/ 12 h 12"/>
                  <a:gd name="T2" fmla="*/ 2 w 8"/>
                  <a:gd name="T3" fmla="*/ 10 h 12"/>
                  <a:gd name="T4" fmla="*/ 2 w 8"/>
                  <a:gd name="T5" fmla="*/ 8 h 12"/>
                  <a:gd name="T6" fmla="*/ 4 w 8"/>
                  <a:gd name="T7" fmla="*/ 4 h 12"/>
                  <a:gd name="T8" fmla="*/ 6 w 8"/>
                  <a:gd name="T9" fmla="*/ 0 h 12"/>
                  <a:gd name="T10" fmla="*/ 8 w 8"/>
                  <a:gd name="T11" fmla="*/ 2 h 12"/>
                  <a:gd name="T12" fmla="*/ 8 w 8"/>
                  <a:gd name="T13" fmla="*/ 4 h 12"/>
                  <a:gd name="T14" fmla="*/ 4 w 8"/>
                  <a:gd name="T15" fmla="*/ 8 h 12"/>
                  <a:gd name="T16" fmla="*/ 0 w 8"/>
                  <a:gd name="T17" fmla="*/ 12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12"/>
                  <a:gd name="T29" fmla="*/ 8 w 8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7" name="Freeform 768">
                <a:extLst>
                  <a:ext uri="{FF2B5EF4-FFF2-40B4-BE49-F238E27FC236}">
                    <a16:creationId xmlns:a16="http://schemas.microsoft.com/office/drawing/2014/main" id="{32B98A68-2DA9-498F-A4B8-8E2AAF744B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>
                  <a:gd name="T0" fmla="*/ 8 w 8"/>
                  <a:gd name="T1" fmla="*/ 0 h 15"/>
                  <a:gd name="T2" fmla="*/ 4 w 8"/>
                  <a:gd name="T3" fmla="*/ 2 h 15"/>
                  <a:gd name="T4" fmla="*/ 2 w 8"/>
                  <a:gd name="T5" fmla="*/ 6 h 15"/>
                  <a:gd name="T6" fmla="*/ 0 w 8"/>
                  <a:gd name="T7" fmla="*/ 10 h 15"/>
                  <a:gd name="T8" fmla="*/ 0 w 8"/>
                  <a:gd name="T9" fmla="*/ 15 h 15"/>
                  <a:gd name="T10" fmla="*/ 4 w 8"/>
                  <a:gd name="T11" fmla="*/ 10 h 15"/>
                  <a:gd name="T12" fmla="*/ 8 w 8"/>
                  <a:gd name="T13" fmla="*/ 4 h 15"/>
                  <a:gd name="T14" fmla="*/ 8 w 8"/>
                  <a:gd name="T15" fmla="*/ 2 h 15"/>
                  <a:gd name="T16" fmla="*/ 8 w 8"/>
                  <a:gd name="T17" fmla="*/ 0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15"/>
                  <a:gd name="T29" fmla="*/ 8 w 8"/>
                  <a:gd name="T30" fmla="*/ 15 h 1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8" name="Freeform 769">
                <a:extLst>
                  <a:ext uri="{FF2B5EF4-FFF2-40B4-BE49-F238E27FC236}">
                    <a16:creationId xmlns:a16="http://schemas.microsoft.com/office/drawing/2014/main" id="{B6A3B21E-5542-4048-BF2D-C3B0470158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>
                  <a:gd name="T0" fmla="*/ 10 w 12"/>
                  <a:gd name="T1" fmla="*/ 0 h 17"/>
                  <a:gd name="T2" fmla="*/ 6 w 12"/>
                  <a:gd name="T3" fmla="*/ 4 h 17"/>
                  <a:gd name="T4" fmla="*/ 2 w 12"/>
                  <a:gd name="T5" fmla="*/ 8 h 17"/>
                  <a:gd name="T6" fmla="*/ 2 w 12"/>
                  <a:gd name="T7" fmla="*/ 13 h 17"/>
                  <a:gd name="T8" fmla="*/ 0 w 12"/>
                  <a:gd name="T9" fmla="*/ 17 h 17"/>
                  <a:gd name="T10" fmla="*/ 6 w 12"/>
                  <a:gd name="T11" fmla="*/ 10 h 17"/>
                  <a:gd name="T12" fmla="*/ 12 w 12"/>
                  <a:gd name="T13" fmla="*/ 4 h 17"/>
                  <a:gd name="T14" fmla="*/ 10 w 12"/>
                  <a:gd name="T15" fmla="*/ 2 h 17"/>
                  <a:gd name="T16" fmla="*/ 10 w 12"/>
                  <a:gd name="T17" fmla="*/ 0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17"/>
                  <a:gd name="T29" fmla="*/ 12 w 12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9" name="Freeform 770">
                <a:extLst>
                  <a:ext uri="{FF2B5EF4-FFF2-40B4-BE49-F238E27FC236}">
                    <a16:creationId xmlns:a16="http://schemas.microsoft.com/office/drawing/2014/main" id="{894050FC-ADAE-43CE-8916-687EF2ED4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>
                  <a:gd name="T0" fmla="*/ 10 w 12"/>
                  <a:gd name="T1" fmla="*/ 0 h 19"/>
                  <a:gd name="T2" fmla="*/ 6 w 12"/>
                  <a:gd name="T3" fmla="*/ 6 h 19"/>
                  <a:gd name="T4" fmla="*/ 2 w 12"/>
                  <a:gd name="T5" fmla="*/ 11 h 19"/>
                  <a:gd name="T6" fmla="*/ 0 w 12"/>
                  <a:gd name="T7" fmla="*/ 15 h 19"/>
                  <a:gd name="T8" fmla="*/ 0 w 12"/>
                  <a:gd name="T9" fmla="*/ 19 h 19"/>
                  <a:gd name="T10" fmla="*/ 6 w 12"/>
                  <a:gd name="T11" fmla="*/ 11 h 19"/>
                  <a:gd name="T12" fmla="*/ 12 w 12"/>
                  <a:gd name="T13" fmla="*/ 4 h 19"/>
                  <a:gd name="T14" fmla="*/ 12 w 12"/>
                  <a:gd name="T15" fmla="*/ 2 h 19"/>
                  <a:gd name="T16" fmla="*/ 10 w 12"/>
                  <a:gd name="T17" fmla="*/ 0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19"/>
                  <a:gd name="T29" fmla="*/ 12 w 12"/>
                  <a:gd name="T30" fmla="*/ 19 h 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0" name="Freeform 771">
                <a:extLst>
                  <a:ext uri="{FF2B5EF4-FFF2-40B4-BE49-F238E27FC236}">
                    <a16:creationId xmlns:a16="http://schemas.microsoft.com/office/drawing/2014/main" id="{47F51FC3-74B7-415D-8C6D-5AF353A486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>
                  <a:gd name="T0" fmla="*/ 12 w 14"/>
                  <a:gd name="T1" fmla="*/ 0 h 23"/>
                  <a:gd name="T2" fmla="*/ 6 w 14"/>
                  <a:gd name="T3" fmla="*/ 6 h 23"/>
                  <a:gd name="T4" fmla="*/ 0 w 14"/>
                  <a:gd name="T5" fmla="*/ 13 h 23"/>
                  <a:gd name="T6" fmla="*/ 0 w 14"/>
                  <a:gd name="T7" fmla="*/ 17 h 23"/>
                  <a:gd name="T8" fmla="*/ 0 w 14"/>
                  <a:gd name="T9" fmla="*/ 23 h 23"/>
                  <a:gd name="T10" fmla="*/ 6 w 14"/>
                  <a:gd name="T11" fmla="*/ 11 h 23"/>
                  <a:gd name="T12" fmla="*/ 14 w 14"/>
                  <a:gd name="T13" fmla="*/ 4 h 23"/>
                  <a:gd name="T14" fmla="*/ 12 w 14"/>
                  <a:gd name="T15" fmla="*/ 2 h 23"/>
                  <a:gd name="T16" fmla="*/ 12 w 14"/>
                  <a:gd name="T17" fmla="*/ 0 h 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23"/>
                  <a:gd name="T29" fmla="*/ 14 w 14"/>
                  <a:gd name="T30" fmla="*/ 23 h 2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1" name="Freeform 772">
                <a:extLst>
                  <a:ext uri="{FF2B5EF4-FFF2-40B4-BE49-F238E27FC236}">
                    <a16:creationId xmlns:a16="http://schemas.microsoft.com/office/drawing/2014/main" id="{E299F305-D898-4ED6-AF10-E2FD842A89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>
                  <a:gd name="T0" fmla="*/ 12 w 14"/>
                  <a:gd name="T1" fmla="*/ 0 h 25"/>
                  <a:gd name="T2" fmla="*/ 6 w 14"/>
                  <a:gd name="T3" fmla="*/ 7 h 25"/>
                  <a:gd name="T4" fmla="*/ 0 w 14"/>
                  <a:gd name="T5" fmla="*/ 15 h 25"/>
                  <a:gd name="T6" fmla="*/ 0 w 14"/>
                  <a:gd name="T7" fmla="*/ 19 h 25"/>
                  <a:gd name="T8" fmla="*/ 0 w 14"/>
                  <a:gd name="T9" fmla="*/ 25 h 25"/>
                  <a:gd name="T10" fmla="*/ 6 w 14"/>
                  <a:gd name="T11" fmla="*/ 13 h 25"/>
                  <a:gd name="T12" fmla="*/ 14 w 14"/>
                  <a:gd name="T13" fmla="*/ 4 h 25"/>
                  <a:gd name="T14" fmla="*/ 14 w 14"/>
                  <a:gd name="T15" fmla="*/ 2 h 25"/>
                  <a:gd name="T16" fmla="*/ 12 w 14"/>
                  <a:gd name="T17" fmla="*/ 0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25"/>
                  <a:gd name="T29" fmla="*/ 14 w 14"/>
                  <a:gd name="T30" fmla="*/ 25 h 2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2" name="Freeform 773">
                <a:extLst>
                  <a:ext uri="{FF2B5EF4-FFF2-40B4-BE49-F238E27FC236}">
                    <a16:creationId xmlns:a16="http://schemas.microsoft.com/office/drawing/2014/main" id="{C8B0B9DE-EAD4-4F1C-B9D2-C40D219319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>
                  <a:gd name="T0" fmla="*/ 14 w 137"/>
                  <a:gd name="T1" fmla="*/ 0 h 108"/>
                  <a:gd name="T2" fmla="*/ 6 w 137"/>
                  <a:gd name="T3" fmla="*/ 7 h 108"/>
                  <a:gd name="T4" fmla="*/ 0 w 137"/>
                  <a:gd name="T5" fmla="*/ 19 h 108"/>
                  <a:gd name="T6" fmla="*/ 0 w 137"/>
                  <a:gd name="T7" fmla="*/ 23 h 108"/>
                  <a:gd name="T8" fmla="*/ 0 w 137"/>
                  <a:gd name="T9" fmla="*/ 26 h 108"/>
                  <a:gd name="T10" fmla="*/ 8 w 137"/>
                  <a:gd name="T11" fmla="*/ 13 h 108"/>
                  <a:gd name="T12" fmla="*/ 16 w 137"/>
                  <a:gd name="T13" fmla="*/ 4 h 108"/>
                  <a:gd name="T14" fmla="*/ 14 w 137"/>
                  <a:gd name="T15" fmla="*/ 2 h 108"/>
                  <a:gd name="T16" fmla="*/ 14 w 137"/>
                  <a:gd name="T17" fmla="*/ 0 h 108"/>
                  <a:gd name="T18" fmla="*/ 137 w 137"/>
                  <a:gd name="T19" fmla="*/ 83 h 108"/>
                  <a:gd name="T20" fmla="*/ 133 w 137"/>
                  <a:gd name="T21" fmla="*/ 91 h 108"/>
                  <a:gd name="T22" fmla="*/ 129 w 137"/>
                  <a:gd name="T23" fmla="*/ 96 h 108"/>
                  <a:gd name="T24" fmla="*/ 124 w 137"/>
                  <a:gd name="T25" fmla="*/ 104 h 108"/>
                  <a:gd name="T26" fmla="*/ 118 w 137"/>
                  <a:gd name="T27" fmla="*/ 108 h 108"/>
                  <a:gd name="T28" fmla="*/ 129 w 137"/>
                  <a:gd name="T29" fmla="*/ 96 h 108"/>
                  <a:gd name="T30" fmla="*/ 137 w 137"/>
                  <a:gd name="T31" fmla="*/ 83 h 10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37"/>
                  <a:gd name="T49" fmla="*/ 0 h 108"/>
                  <a:gd name="T50" fmla="*/ 137 w 137"/>
                  <a:gd name="T51" fmla="*/ 108 h 10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3" name="Freeform 774">
                <a:extLst>
                  <a:ext uri="{FF2B5EF4-FFF2-40B4-BE49-F238E27FC236}">
                    <a16:creationId xmlns:a16="http://schemas.microsoft.com/office/drawing/2014/main" id="{29D3CDE6-6702-4E6E-954E-8263431F4F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>
                  <a:gd name="T0" fmla="*/ 14 w 139"/>
                  <a:gd name="T1" fmla="*/ 0 h 112"/>
                  <a:gd name="T2" fmla="*/ 6 w 139"/>
                  <a:gd name="T3" fmla="*/ 9 h 112"/>
                  <a:gd name="T4" fmla="*/ 0 w 139"/>
                  <a:gd name="T5" fmla="*/ 21 h 112"/>
                  <a:gd name="T6" fmla="*/ 0 w 139"/>
                  <a:gd name="T7" fmla="*/ 24 h 112"/>
                  <a:gd name="T8" fmla="*/ 2 w 139"/>
                  <a:gd name="T9" fmla="*/ 28 h 112"/>
                  <a:gd name="T10" fmla="*/ 8 w 139"/>
                  <a:gd name="T11" fmla="*/ 15 h 112"/>
                  <a:gd name="T12" fmla="*/ 16 w 139"/>
                  <a:gd name="T13" fmla="*/ 3 h 112"/>
                  <a:gd name="T14" fmla="*/ 16 w 139"/>
                  <a:gd name="T15" fmla="*/ 2 h 112"/>
                  <a:gd name="T16" fmla="*/ 14 w 139"/>
                  <a:gd name="T17" fmla="*/ 0 h 112"/>
                  <a:gd name="T18" fmla="*/ 139 w 139"/>
                  <a:gd name="T19" fmla="*/ 70 h 112"/>
                  <a:gd name="T20" fmla="*/ 137 w 139"/>
                  <a:gd name="T21" fmla="*/ 77 h 112"/>
                  <a:gd name="T22" fmla="*/ 135 w 139"/>
                  <a:gd name="T23" fmla="*/ 83 h 112"/>
                  <a:gd name="T24" fmla="*/ 133 w 139"/>
                  <a:gd name="T25" fmla="*/ 91 h 112"/>
                  <a:gd name="T26" fmla="*/ 129 w 139"/>
                  <a:gd name="T27" fmla="*/ 96 h 112"/>
                  <a:gd name="T28" fmla="*/ 126 w 139"/>
                  <a:gd name="T29" fmla="*/ 100 h 112"/>
                  <a:gd name="T30" fmla="*/ 120 w 139"/>
                  <a:gd name="T31" fmla="*/ 106 h 112"/>
                  <a:gd name="T32" fmla="*/ 114 w 139"/>
                  <a:gd name="T33" fmla="*/ 110 h 112"/>
                  <a:gd name="T34" fmla="*/ 107 w 139"/>
                  <a:gd name="T35" fmla="*/ 112 h 112"/>
                  <a:gd name="T36" fmla="*/ 118 w 139"/>
                  <a:gd name="T37" fmla="*/ 104 h 112"/>
                  <a:gd name="T38" fmla="*/ 127 w 139"/>
                  <a:gd name="T39" fmla="*/ 94 h 112"/>
                  <a:gd name="T40" fmla="*/ 133 w 139"/>
                  <a:gd name="T41" fmla="*/ 83 h 112"/>
                  <a:gd name="T42" fmla="*/ 139 w 139"/>
                  <a:gd name="T43" fmla="*/ 70 h 11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39"/>
                  <a:gd name="T67" fmla="*/ 0 h 112"/>
                  <a:gd name="T68" fmla="*/ 139 w 139"/>
                  <a:gd name="T69" fmla="*/ 112 h 11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4" name="Freeform 775">
                <a:extLst>
                  <a:ext uri="{FF2B5EF4-FFF2-40B4-BE49-F238E27FC236}">
                    <a16:creationId xmlns:a16="http://schemas.microsoft.com/office/drawing/2014/main" id="{2D359734-A785-455E-A97B-4C5AC17087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>
                  <a:gd name="T0" fmla="*/ 16 w 139"/>
                  <a:gd name="T1" fmla="*/ 0 h 111"/>
                  <a:gd name="T2" fmla="*/ 8 w 139"/>
                  <a:gd name="T3" fmla="*/ 9 h 111"/>
                  <a:gd name="T4" fmla="*/ 0 w 139"/>
                  <a:gd name="T5" fmla="*/ 22 h 111"/>
                  <a:gd name="T6" fmla="*/ 2 w 139"/>
                  <a:gd name="T7" fmla="*/ 26 h 111"/>
                  <a:gd name="T8" fmla="*/ 2 w 139"/>
                  <a:gd name="T9" fmla="*/ 30 h 111"/>
                  <a:gd name="T10" fmla="*/ 8 w 139"/>
                  <a:gd name="T11" fmla="*/ 15 h 111"/>
                  <a:gd name="T12" fmla="*/ 17 w 139"/>
                  <a:gd name="T13" fmla="*/ 1 h 111"/>
                  <a:gd name="T14" fmla="*/ 16 w 139"/>
                  <a:gd name="T15" fmla="*/ 1 h 111"/>
                  <a:gd name="T16" fmla="*/ 16 w 139"/>
                  <a:gd name="T17" fmla="*/ 0 h 111"/>
                  <a:gd name="T18" fmla="*/ 118 w 139"/>
                  <a:gd name="T19" fmla="*/ 104 h 111"/>
                  <a:gd name="T20" fmla="*/ 129 w 139"/>
                  <a:gd name="T21" fmla="*/ 92 h 111"/>
                  <a:gd name="T22" fmla="*/ 137 w 139"/>
                  <a:gd name="T23" fmla="*/ 79 h 111"/>
                  <a:gd name="T24" fmla="*/ 139 w 139"/>
                  <a:gd name="T25" fmla="*/ 70 h 111"/>
                  <a:gd name="T26" fmla="*/ 139 w 139"/>
                  <a:gd name="T27" fmla="*/ 62 h 111"/>
                  <a:gd name="T28" fmla="*/ 137 w 139"/>
                  <a:gd name="T29" fmla="*/ 70 h 111"/>
                  <a:gd name="T30" fmla="*/ 133 w 139"/>
                  <a:gd name="T31" fmla="*/ 77 h 111"/>
                  <a:gd name="T32" fmla="*/ 129 w 139"/>
                  <a:gd name="T33" fmla="*/ 85 h 111"/>
                  <a:gd name="T34" fmla="*/ 126 w 139"/>
                  <a:gd name="T35" fmla="*/ 92 h 111"/>
                  <a:gd name="T36" fmla="*/ 120 w 139"/>
                  <a:gd name="T37" fmla="*/ 98 h 111"/>
                  <a:gd name="T38" fmla="*/ 112 w 139"/>
                  <a:gd name="T39" fmla="*/ 104 h 111"/>
                  <a:gd name="T40" fmla="*/ 107 w 139"/>
                  <a:gd name="T41" fmla="*/ 108 h 111"/>
                  <a:gd name="T42" fmla="*/ 99 w 139"/>
                  <a:gd name="T43" fmla="*/ 111 h 111"/>
                  <a:gd name="T44" fmla="*/ 108 w 139"/>
                  <a:gd name="T45" fmla="*/ 110 h 111"/>
                  <a:gd name="T46" fmla="*/ 118 w 139"/>
                  <a:gd name="T47" fmla="*/ 104 h 11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39"/>
                  <a:gd name="T73" fmla="*/ 0 h 111"/>
                  <a:gd name="T74" fmla="*/ 139 w 139"/>
                  <a:gd name="T75" fmla="*/ 111 h 11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" name="Freeform 776">
                <a:extLst>
                  <a:ext uri="{FF2B5EF4-FFF2-40B4-BE49-F238E27FC236}">
                    <a16:creationId xmlns:a16="http://schemas.microsoft.com/office/drawing/2014/main" id="{24AF4A9C-7204-4318-B372-049A42DEB6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>
                  <a:gd name="T0" fmla="*/ 14 w 137"/>
                  <a:gd name="T1" fmla="*/ 0 h 112"/>
                  <a:gd name="T2" fmla="*/ 6 w 137"/>
                  <a:gd name="T3" fmla="*/ 12 h 112"/>
                  <a:gd name="T4" fmla="*/ 0 w 137"/>
                  <a:gd name="T5" fmla="*/ 25 h 112"/>
                  <a:gd name="T6" fmla="*/ 0 w 137"/>
                  <a:gd name="T7" fmla="*/ 29 h 112"/>
                  <a:gd name="T8" fmla="*/ 0 w 137"/>
                  <a:gd name="T9" fmla="*/ 35 h 112"/>
                  <a:gd name="T10" fmla="*/ 4 w 137"/>
                  <a:gd name="T11" fmla="*/ 25 h 112"/>
                  <a:gd name="T12" fmla="*/ 6 w 137"/>
                  <a:gd name="T13" fmla="*/ 18 h 112"/>
                  <a:gd name="T14" fmla="*/ 12 w 137"/>
                  <a:gd name="T15" fmla="*/ 10 h 112"/>
                  <a:gd name="T16" fmla="*/ 17 w 137"/>
                  <a:gd name="T17" fmla="*/ 2 h 112"/>
                  <a:gd name="T18" fmla="*/ 15 w 137"/>
                  <a:gd name="T19" fmla="*/ 0 h 112"/>
                  <a:gd name="T20" fmla="*/ 14 w 137"/>
                  <a:gd name="T21" fmla="*/ 0 h 112"/>
                  <a:gd name="T22" fmla="*/ 105 w 137"/>
                  <a:gd name="T23" fmla="*/ 109 h 112"/>
                  <a:gd name="T24" fmla="*/ 116 w 137"/>
                  <a:gd name="T25" fmla="*/ 101 h 112"/>
                  <a:gd name="T26" fmla="*/ 125 w 137"/>
                  <a:gd name="T27" fmla="*/ 91 h 112"/>
                  <a:gd name="T28" fmla="*/ 131 w 137"/>
                  <a:gd name="T29" fmla="*/ 80 h 112"/>
                  <a:gd name="T30" fmla="*/ 137 w 137"/>
                  <a:gd name="T31" fmla="*/ 67 h 112"/>
                  <a:gd name="T32" fmla="*/ 137 w 137"/>
                  <a:gd name="T33" fmla="*/ 61 h 112"/>
                  <a:gd name="T34" fmla="*/ 135 w 137"/>
                  <a:gd name="T35" fmla="*/ 55 h 112"/>
                  <a:gd name="T36" fmla="*/ 133 w 137"/>
                  <a:gd name="T37" fmla="*/ 65 h 112"/>
                  <a:gd name="T38" fmla="*/ 131 w 137"/>
                  <a:gd name="T39" fmla="*/ 74 h 112"/>
                  <a:gd name="T40" fmla="*/ 125 w 137"/>
                  <a:gd name="T41" fmla="*/ 82 h 112"/>
                  <a:gd name="T42" fmla="*/ 120 w 137"/>
                  <a:gd name="T43" fmla="*/ 90 h 112"/>
                  <a:gd name="T44" fmla="*/ 114 w 137"/>
                  <a:gd name="T45" fmla="*/ 97 h 112"/>
                  <a:gd name="T46" fmla="*/ 106 w 137"/>
                  <a:gd name="T47" fmla="*/ 103 h 112"/>
                  <a:gd name="T48" fmla="*/ 99 w 137"/>
                  <a:gd name="T49" fmla="*/ 109 h 112"/>
                  <a:gd name="T50" fmla="*/ 89 w 137"/>
                  <a:gd name="T51" fmla="*/ 112 h 112"/>
                  <a:gd name="T52" fmla="*/ 91 w 137"/>
                  <a:gd name="T53" fmla="*/ 112 h 112"/>
                  <a:gd name="T54" fmla="*/ 93 w 137"/>
                  <a:gd name="T55" fmla="*/ 112 h 112"/>
                  <a:gd name="T56" fmla="*/ 99 w 137"/>
                  <a:gd name="T57" fmla="*/ 110 h 112"/>
                  <a:gd name="T58" fmla="*/ 105 w 137"/>
                  <a:gd name="T59" fmla="*/ 109 h 11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37"/>
                  <a:gd name="T91" fmla="*/ 0 h 112"/>
                  <a:gd name="T92" fmla="*/ 137 w 137"/>
                  <a:gd name="T93" fmla="*/ 112 h 11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" name="Freeform 777">
                <a:extLst>
                  <a:ext uri="{FF2B5EF4-FFF2-40B4-BE49-F238E27FC236}">
                    <a16:creationId xmlns:a16="http://schemas.microsoft.com/office/drawing/2014/main" id="{BE5E9A10-4E6F-41B1-8B1F-3269C399E9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>
                  <a:gd name="T0" fmla="*/ 15 w 137"/>
                  <a:gd name="T1" fmla="*/ 0 h 112"/>
                  <a:gd name="T2" fmla="*/ 6 w 137"/>
                  <a:gd name="T3" fmla="*/ 14 h 112"/>
                  <a:gd name="T4" fmla="*/ 0 w 137"/>
                  <a:gd name="T5" fmla="*/ 29 h 112"/>
                  <a:gd name="T6" fmla="*/ 0 w 137"/>
                  <a:gd name="T7" fmla="*/ 35 h 112"/>
                  <a:gd name="T8" fmla="*/ 2 w 137"/>
                  <a:gd name="T9" fmla="*/ 38 h 112"/>
                  <a:gd name="T10" fmla="*/ 4 w 137"/>
                  <a:gd name="T11" fmla="*/ 29 h 112"/>
                  <a:gd name="T12" fmla="*/ 8 w 137"/>
                  <a:gd name="T13" fmla="*/ 19 h 112"/>
                  <a:gd name="T14" fmla="*/ 12 w 137"/>
                  <a:gd name="T15" fmla="*/ 12 h 112"/>
                  <a:gd name="T16" fmla="*/ 17 w 137"/>
                  <a:gd name="T17" fmla="*/ 4 h 112"/>
                  <a:gd name="T18" fmla="*/ 17 w 137"/>
                  <a:gd name="T19" fmla="*/ 2 h 112"/>
                  <a:gd name="T20" fmla="*/ 15 w 137"/>
                  <a:gd name="T21" fmla="*/ 0 h 112"/>
                  <a:gd name="T22" fmla="*/ 97 w 137"/>
                  <a:gd name="T23" fmla="*/ 110 h 112"/>
                  <a:gd name="T24" fmla="*/ 105 w 137"/>
                  <a:gd name="T25" fmla="*/ 107 h 112"/>
                  <a:gd name="T26" fmla="*/ 110 w 137"/>
                  <a:gd name="T27" fmla="*/ 103 h 112"/>
                  <a:gd name="T28" fmla="*/ 118 w 137"/>
                  <a:gd name="T29" fmla="*/ 97 h 112"/>
                  <a:gd name="T30" fmla="*/ 124 w 137"/>
                  <a:gd name="T31" fmla="*/ 91 h 112"/>
                  <a:gd name="T32" fmla="*/ 127 w 137"/>
                  <a:gd name="T33" fmla="*/ 84 h 112"/>
                  <a:gd name="T34" fmla="*/ 131 w 137"/>
                  <a:gd name="T35" fmla="*/ 76 h 112"/>
                  <a:gd name="T36" fmla="*/ 135 w 137"/>
                  <a:gd name="T37" fmla="*/ 69 h 112"/>
                  <a:gd name="T38" fmla="*/ 137 w 137"/>
                  <a:gd name="T39" fmla="*/ 61 h 112"/>
                  <a:gd name="T40" fmla="*/ 135 w 137"/>
                  <a:gd name="T41" fmla="*/ 55 h 112"/>
                  <a:gd name="T42" fmla="*/ 133 w 137"/>
                  <a:gd name="T43" fmla="*/ 50 h 112"/>
                  <a:gd name="T44" fmla="*/ 133 w 137"/>
                  <a:gd name="T45" fmla="*/ 61 h 112"/>
                  <a:gd name="T46" fmla="*/ 129 w 137"/>
                  <a:gd name="T47" fmla="*/ 71 h 112"/>
                  <a:gd name="T48" fmla="*/ 125 w 137"/>
                  <a:gd name="T49" fmla="*/ 82 h 112"/>
                  <a:gd name="T50" fmla="*/ 118 w 137"/>
                  <a:gd name="T51" fmla="*/ 90 h 112"/>
                  <a:gd name="T52" fmla="*/ 112 w 137"/>
                  <a:gd name="T53" fmla="*/ 97 h 112"/>
                  <a:gd name="T54" fmla="*/ 103 w 137"/>
                  <a:gd name="T55" fmla="*/ 103 h 112"/>
                  <a:gd name="T56" fmla="*/ 93 w 137"/>
                  <a:gd name="T57" fmla="*/ 109 h 112"/>
                  <a:gd name="T58" fmla="*/ 84 w 137"/>
                  <a:gd name="T59" fmla="*/ 112 h 112"/>
                  <a:gd name="T60" fmla="*/ 87 w 137"/>
                  <a:gd name="T61" fmla="*/ 112 h 112"/>
                  <a:gd name="T62" fmla="*/ 93 w 137"/>
                  <a:gd name="T63" fmla="*/ 112 h 112"/>
                  <a:gd name="T64" fmla="*/ 95 w 137"/>
                  <a:gd name="T65" fmla="*/ 112 h 112"/>
                  <a:gd name="T66" fmla="*/ 97 w 137"/>
                  <a:gd name="T67" fmla="*/ 110 h 11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7"/>
                  <a:gd name="T103" fmla="*/ 0 h 112"/>
                  <a:gd name="T104" fmla="*/ 137 w 137"/>
                  <a:gd name="T105" fmla="*/ 112 h 11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" name="Freeform 778">
                <a:extLst>
                  <a:ext uri="{FF2B5EF4-FFF2-40B4-BE49-F238E27FC236}">
                    <a16:creationId xmlns:a16="http://schemas.microsoft.com/office/drawing/2014/main" id="{8EF5ED52-DE6E-4B2D-A571-AB1CE257E6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>
                  <a:gd name="T0" fmla="*/ 17 w 135"/>
                  <a:gd name="T1" fmla="*/ 0 h 110"/>
                  <a:gd name="T2" fmla="*/ 12 w 135"/>
                  <a:gd name="T3" fmla="*/ 8 h 110"/>
                  <a:gd name="T4" fmla="*/ 6 w 135"/>
                  <a:gd name="T5" fmla="*/ 16 h 110"/>
                  <a:gd name="T6" fmla="*/ 4 w 135"/>
                  <a:gd name="T7" fmla="*/ 23 h 110"/>
                  <a:gd name="T8" fmla="*/ 0 w 135"/>
                  <a:gd name="T9" fmla="*/ 33 h 110"/>
                  <a:gd name="T10" fmla="*/ 2 w 135"/>
                  <a:gd name="T11" fmla="*/ 36 h 110"/>
                  <a:gd name="T12" fmla="*/ 4 w 135"/>
                  <a:gd name="T13" fmla="*/ 40 h 110"/>
                  <a:gd name="T14" fmla="*/ 6 w 135"/>
                  <a:gd name="T15" fmla="*/ 31 h 110"/>
                  <a:gd name="T16" fmla="*/ 8 w 135"/>
                  <a:gd name="T17" fmla="*/ 21 h 110"/>
                  <a:gd name="T18" fmla="*/ 14 w 135"/>
                  <a:gd name="T19" fmla="*/ 12 h 110"/>
                  <a:gd name="T20" fmla="*/ 19 w 135"/>
                  <a:gd name="T21" fmla="*/ 4 h 110"/>
                  <a:gd name="T22" fmla="*/ 17 w 135"/>
                  <a:gd name="T23" fmla="*/ 2 h 110"/>
                  <a:gd name="T24" fmla="*/ 17 w 135"/>
                  <a:gd name="T25" fmla="*/ 0 h 110"/>
                  <a:gd name="T26" fmla="*/ 89 w 135"/>
                  <a:gd name="T27" fmla="*/ 110 h 110"/>
                  <a:gd name="T28" fmla="*/ 99 w 135"/>
                  <a:gd name="T29" fmla="*/ 107 h 110"/>
                  <a:gd name="T30" fmla="*/ 106 w 135"/>
                  <a:gd name="T31" fmla="*/ 101 h 110"/>
                  <a:gd name="T32" fmla="*/ 114 w 135"/>
                  <a:gd name="T33" fmla="*/ 95 h 110"/>
                  <a:gd name="T34" fmla="*/ 120 w 135"/>
                  <a:gd name="T35" fmla="*/ 88 h 110"/>
                  <a:gd name="T36" fmla="*/ 125 w 135"/>
                  <a:gd name="T37" fmla="*/ 80 h 110"/>
                  <a:gd name="T38" fmla="*/ 131 w 135"/>
                  <a:gd name="T39" fmla="*/ 72 h 110"/>
                  <a:gd name="T40" fmla="*/ 133 w 135"/>
                  <a:gd name="T41" fmla="*/ 63 h 110"/>
                  <a:gd name="T42" fmla="*/ 135 w 135"/>
                  <a:gd name="T43" fmla="*/ 53 h 110"/>
                  <a:gd name="T44" fmla="*/ 133 w 135"/>
                  <a:gd name="T45" fmla="*/ 48 h 110"/>
                  <a:gd name="T46" fmla="*/ 131 w 135"/>
                  <a:gd name="T47" fmla="*/ 44 h 110"/>
                  <a:gd name="T48" fmla="*/ 131 w 135"/>
                  <a:gd name="T49" fmla="*/ 44 h 110"/>
                  <a:gd name="T50" fmla="*/ 131 w 135"/>
                  <a:gd name="T51" fmla="*/ 46 h 110"/>
                  <a:gd name="T52" fmla="*/ 131 w 135"/>
                  <a:gd name="T53" fmla="*/ 57 h 110"/>
                  <a:gd name="T54" fmla="*/ 127 w 135"/>
                  <a:gd name="T55" fmla="*/ 69 h 110"/>
                  <a:gd name="T56" fmla="*/ 122 w 135"/>
                  <a:gd name="T57" fmla="*/ 80 h 110"/>
                  <a:gd name="T58" fmla="*/ 116 w 135"/>
                  <a:gd name="T59" fmla="*/ 88 h 110"/>
                  <a:gd name="T60" fmla="*/ 108 w 135"/>
                  <a:gd name="T61" fmla="*/ 95 h 110"/>
                  <a:gd name="T62" fmla="*/ 99 w 135"/>
                  <a:gd name="T63" fmla="*/ 103 h 110"/>
                  <a:gd name="T64" fmla="*/ 87 w 135"/>
                  <a:gd name="T65" fmla="*/ 107 h 110"/>
                  <a:gd name="T66" fmla="*/ 76 w 135"/>
                  <a:gd name="T67" fmla="*/ 110 h 110"/>
                  <a:gd name="T68" fmla="*/ 84 w 135"/>
                  <a:gd name="T69" fmla="*/ 110 h 110"/>
                  <a:gd name="T70" fmla="*/ 89 w 135"/>
                  <a:gd name="T71" fmla="*/ 110 h 11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35"/>
                  <a:gd name="T109" fmla="*/ 0 h 110"/>
                  <a:gd name="T110" fmla="*/ 135 w 135"/>
                  <a:gd name="T111" fmla="*/ 110 h 11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" name="Freeform 779">
                <a:extLst>
                  <a:ext uri="{FF2B5EF4-FFF2-40B4-BE49-F238E27FC236}">
                    <a16:creationId xmlns:a16="http://schemas.microsoft.com/office/drawing/2014/main" id="{622842FE-EC75-49F1-87FC-F4F21FE0B7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>
                  <a:gd name="T0" fmla="*/ 15 w 131"/>
                  <a:gd name="T1" fmla="*/ 0 h 108"/>
                  <a:gd name="T2" fmla="*/ 10 w 131"/>
                  <a:gd name="T3" fmla="*/ 8 h 108"/>
                  <a:gd name="T4" fmla="*/ 6 w 131"/>
                  <a:gd name="T5" fmla="*/ 15 h 108"/>
                  <a:gd name="T6" fmla="*/ 2 w 131"/>
                  <a:gd name="T7" fmla="*/ 25 h 108"/>
                  <a:gd name="T8" fmla="*/ 0 w 131"/>
                  <a:gd name="T9" fmla="*/ 34 h 108"/>
                  <a:gd name="T10" fmla="*/ 2 w 131"/>
                  <a:gd name="T11" fmla="*/ 40 h 108"/>
                  <a:gd name="T12" fmla="*/ 4 w 131"/>
                  <a:gd name="T13" fmla="*/ 44 h 108"/>
                  <a:gd name="T14" fmla="*/ 4 w 131"/>
                  <a:gd name="T15" fmla="*/ 44 h 108"/>
                  <a:gd name="T16" fmla="*/ 4 w 131"/>
                  <a:gd name="T17" fmla="*/ 44 h 108"/>
                  <a:gd name="T18" fmla="*/ 4 w 131"/>
                  <a:gd name="T19" fmla="*/ 32 h 108"/>
                  <a:gd name="T20" fmla="*/ 8 w 131"/>
                  <a:gd name="T21" fmla="*/ 21 h 108"/>
                  <a:gd name="T22" fmla="*/ 12 w 131"/>
                  <a:gd name="T23" fmla="*/ 12 h 108"/>
                  <a:gd name="T24" fmla="*/ 19 w 131"/>
                  <a:gd name="T25" fmla="*/ 4 h 108"/>
                  <a:gd name="T26" fmla="*/ 17 w 131"/>
                  <a:gd name="T27" fmla="*/ 2 h 108"/>
                  <a:gd name="T28" fmla="*/ 15 w 131"/>
                  <a:gd name="T29" fmla="*/ 0 h 108"/>
                  <a:gd name="T30" fmla="*/ 82 w 131"/>
                  <a:gd name="T31" fmla="*/ 108 h 108"/>
                  <a:gd name="T32" fmla="*/ 91 w 131"/>
                  <a:gd name="T33" fmla="*/ 105 h 108"/>
                  <a:gd name="T34" fmla="*/ 101 w 131"/>
                  <a:gd name="T35" fmla="*/ 99 h 108"/>
                  <a:gd name="T36" fmla="*/ 110 w 131"/>
                  <a:gd name="T37" fmla="*/ 93 h 108"/>
                  <a:gd name="T38" fmla="*/ 116 w 131"/>
                  <a:gd name="T39" fmla="*/ 86 h 108"/>
                  <a:gd name="T40" fmla="*/ 123 w 131"/>
                  <a:gd name="T41" fmla="*/ 78 h 108"/>
                  <a:gd name="T42" fmla="*/ 127 w 131"/>
                  <a:gd name="T43" fmla="*/ 67 h 108"/>
                  <a:gd name="T44" fmla="*/ 131 w 131"/>
                  <a:gd name="T45" fmla="*/ 57 h 108"/>
                  <a:gd name="T46" fmla="*/ 131 w 131"/>
                  <a:gd name="T47" fmla="*/ 46 h 108"/>
                  <a:gd name="T48" fmla="*/ 129 w 131"/>
                  <a:gd name="T49" fmla="*/ 42 h 108"/>
                  <a:gd name="T50" fmla="*/ 127 w 131"/>
                  <a:gd name="T51" fmla="*/ 38 h 108"/>
                  <a:gd name="T52" fmla="*/ 127 w 131"/>
                  <a:gd name="T53" fmla="*/ 42 h 108"/>
                  <a:gd name="T54" fmla="*/ 127 w 131"/>
                  <a:gd name="T55" fmla="*/ 44 h 108"/>
                  <a:gd name="T56" fmla="*/ 127 w 131"/>
                  <a:gd name="T57" fmla="*/ 55 h 108"/>
                  <a:gd name="T58" fmla="*/ 123 w 131"/>
                  <a:gd name="T59" fmla="*/ 68 h 108"/>
                  <a:gd name="T60" fmla="*/ 118 w 131"/>
                  <a:gd name="T61" fmla="*/ 78 h 108"/>
                  <a:gd name="T62" fmla="*/ 110 w 131"/>
                  <a:gd name="T63" fmla="*/ 87 h 108"/>
                  <a:gd name="T64" fmla="*/ 101 w 131"/>
                  <a:gd name="T65" fmla="*/ 95 h 108"/>
                  <a:gd name="T66" fmla="*/ 91 w 131"/>
                  <a:gd name="T67" fmla="*/ 101 h 108"/>
                  <a:gd name="T68" fmla="*/ 80 w 131"/>
                  <a:gd name="T69" fmla="*/ 105 h 108"/>
                  <a:gd name="T70" fmla="*/ 68 w 131"/>
                  <a:gd name="T71" fmla="*/ 106 h 108"/>
                  <a:gd name="T72" fmla="*/ 74 w 131"/>
                  <a:gd name="T73" fmla="*/ 108 h 108"/>
                  <a:gd name="T74" fmla="*/ 82 w 131"/>
                  <a:gd name="T75" fmla="*/ 108 h 10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31"/>
                  <a:gd name="T115" fmla="*/ 0 h 108"/>
                  <a:gd name="T116" fmla="*/ 131 w 131"/>
                  <a:gd name="T117" fmla="*/ 108 h 10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" name="Freeform 780">
                <a:extLst>
                  <a:ext uri="{FF2B5EF4-FFF2-40B4-BE49-F238E27FC236}">
                    <a16:creationId xmlns:a16="http://schemas.microsoft.com/office/drawing/2014/main" id="{BC52C240-2D1F-4983-90F5-EF2F8C7F11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>
                  <a:gd name="T0" fmla="*/ 127 w 127"/>
                  <a:gd name="T1" fmla="*/ 42 h 106"/>
                  <a:gd name="T2" fmla="*/ 127 w 127"/>
                  <a:gd name="T3" fmla="*/ 40 h 106"/>
                  <a:gd name="T4" fmla="*/ 127 w 127"/>
                  <a:gd name="T5" fmla="*/ 40 h 106"/>
                  <a:gd name="T6" fmla="*/ 125 w 127"/>
                  <a:gd name="T7" fmla="*/ 38 h 106"/>
                  <a:gd name="T8" fmla="*/ 125 w 127"/>
                  <a:gd name="T9" fmla="*/ 34 h 106"/>
                  <a:gd name="T10" fmla="*/ 123 w 127"/>
                  <a:gd name="T11" fmla="*/ 34 h 106"/>
                  <a:gd name="T12" fmla="*/ 123 w 127"/>
                  <a:gd name="T13" fmla="*/ 34 h 106"/>
                  <a:gd name="T14" fmla="*/ 123 w 127"/>
                  <a:gd name="T15" fmla="*/ 38 h 106"/>
                  <a:gd name="T16" fmla="*/ 123 w 127"/>
                  <a:gd name="T17" fmla="*/ 42 h 106"/>
                  <a:gd name="T18" fmla="*/ 123 w 127"/>
                  <a:gd name="T19" fmla="*/ 53 h 106"/>
                  <a:gd name="T20" fmla="*/ 120 w 127"/>
                  <a:gd name="T21" fmla="*/ 65 h 106"/>
                  <a:gd name="T22" fmla="*/ 114 w 127"/>
                  <a:gd name="T23" fmla="*/ 76 h 106"/>
                  <a:gd name="T24" fmla="*/ 106 w 127"/>
                  <a:gd name="T25" fmla="*/ 85 h 106"/>
                  <a:gd name="T26" fmla="*/ 97 w 127"/>
                  <a:gd name="T27" fmla="*/ 91 h 106"/>
                  <a:gd name="T28" fmla="*/ 87 w 127"/>
                  <a:gd name="T29" fmla="*/ 97 h 106"/>
                  <a:gd name="T30" fmla="*/ 76 w 127"/>
                  <a:gd name="T31" fmla="*/ 101 h 106"/>
                  <a:gd name="T32" fmla="*/ 63 w 127"/>
                  <a:gd name="T33" fmla="*/ 103 h 106"/>
                  <a:gd name="T34" fmla="*/ 61 w 127"/>
                  <a:gd name="T35" fmla="*/ 103 h 106"/>
                  <a:gd name="T36" fmla="*/ 59 w 127"/>
                  <a:gd name="T37" fmla="*/ 103 h 106"/>
                  <a:gd name="T38" fmla="*/ 66 w 127"/>
                  <a:gd name="T39" fmla="*/ 104 h 106"/>
                  <a:gd name="T40" fmla="*/ 72 w 127"/>
                  <a:gd name="T41" fmla="*/ 106 h 106"/>
                  <a:gd name="T42" fmla="*/ 83 w 127"/>
                  <a:gd name="T43" fmla="*/ 103 h 106"/>
                  <a:gd name="T44" fmla="*/ 95 w 127"/>
                  <a:gd name="T45" fmla="*/ 99 h 106"/>
                  <a:gd name="T46" fmla="*/ 104 w 127"/>
                  <a:gd name="T47" fmla="*/ 91 h 106"/>
                  <a:gd name="T48" fmla="*/ 112 w 127"/>
                  <a:gd name="T49" fmla="*/ 84 h 106"/>
                  <a:gd name="T50" fmla="*/ 118 w 127"/>
                  <a:gd name="T51" fmla="*/ 76 h 106"/>
                  <a:gd name="T52" fmla="*/ 123 w 127"/>
                  <a:gd name="T53" fmla="*/ 65 h 106"/>
                  <a:gd name="T54" fmla="*/ 127 w 127"/>
                  <a:gd name="T55" fmla="*/ 53 h 106"/>
                  <a:gd name="T56" fmla="*/ 127 w 127"/>
                  <a:gd name="T57" fmla="*/ 42 h 106"/>
                  <a:gd name="T58" fmla="*/ 15 w 127"/>
                  <a:gd name="T59" fmla="*/ 0 h 106"/>
                  <a:gd name="T60" fmla="*/ 10 w 127"/>
                  <a:gd name="T61" fmla="*/ 8 h 106"/>
                  <a:gd name="T62" fmla="*/ 4 w 127"/>
                  <a:gd name="T63" fmla="*/ 17 h 106"/>
                  <a:gd name="T64" fmla="*/ 2 w 127"/>
                  <a:gd name="T65" fmla="*/ 27 h 106"/>
                  <a:gd name="T66" fmla="*/ 0 w 127"/>
                  <a:gd name="T67" fmla="*/ 36 h 106"/>
                  <a:gd name="T68" fmla="*/ 2 w 127"/>
                  <a:gd name="T69" fmla="*/ 42 h 106"/>
                  <a:gd name="T70" fmla="*/ 4 w 127"/>
                  <a:gd name="T71" fmla="*/ 48 h 106"/>
                  <a:gd name="T72" fmla="*/ 4 w 127"/>
                  <a:gd name="T73" fmla="*/ 44 h 106"/>
                  <a:gd name="T74" fmla="*/ 4 w 127"/>
                  <a:gd name="T75" fmla="*/ 42 h 106"/>
                  <a:gd name="T76" fmla="*/ 4 w 127"/>
                  <a:gd name="T77" fmla="*/ 30 h 106"/>
                  <a:gd name="T78" fmla="*/ 8 w 127"/>
                  <a:gd name="T79" fmla="*/ 21 h 106"/>
                  <a:gd name="T80" fmla="*/ 11 w 127"/>
                  <a:gd name="T81" fmla="*/ 12 h 106"/>
                  <a:gd name="T82" fmla="*/ 17 w 127"/>
                  <a:gd name="T83" fmla="*/ 2 h 106"/>
                  <a:gd name="T84" fmla="*/ 17 w 127"/>
                  <a:gd name="T85" fmla="*/ 2 h 106"/>
                  <a:gd name="T86" fmla="*/ 15 w 127"/>
                  <a:gd name="T87" fmla="*/ 0 h 10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7"/>
                  <a:gd name="T133" fmla="*/ 0 h 106"/>
                  <a:gd name="T134" fmla="*/ 127 w 127"/>
                  <a:gd name="T135" fmla="*/ 106 h 10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" name="Freeform 781">
                <a:extLst>
                  <a:ext uri="{FF2B5EF4-FFF2-40B4-BE49-F238E27FC236}">
                    <a16:creationId xmlns:a16="http://schemas.microsoft.com/office/drawing/2014/main" id="{D0D58359-E6CC-4D41-AFC7-3086047745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>
                  <a:gd name="T0" fmla="*/ 123 w 123"/>
                  <a:gd name="T1" fmla="*/ 40 h 102"/>
                  <a:gd name="T2" fmla="*/ 123 w 123"/>
                  <a:gd name="T3" fmla="*/ 38 h 102"/>
                  <a:gd name="T4" fmla="*/ 123 w 123"/>
                  <a:gd name="T5" fmla="*/ 34 h 102"/>
                  <a:gd name="T6" fmla="*/ 123 w 123"/>
                  <a:gd name="T7" fmla="*/ 34 h 102"/>
                  <a:gd name="T8" fmla="*/ 123 w 123"/>
                  <a:gd name="T9" fmla="*/ 32 h 102"/>
                  <a:gd name="T10" fmla="*/ 121 w 123"/>
                  <a:gd name="T11" fmla="*/ 32 h 102"/>
                  <a:gd name="T12" fmla="*/ 119 w 123"/>
                  <a:gd name="T13" fmla="*/ 34 h 102"/>
                  <a:gd name="T14" fmla="*/ 119 w 123"/>
                  <a:gd name="T15" fmla="*/ 36 h 102"/>
                  <a:gd name="T16" fmla="*/ 119 w 123"/>
                  <a:gd name="T17" fmla="*/ 40 h 102"/>
                  <a:gd name="T18" fmla="*/ 119 w 123"/>
                  <a:gd name="T19" fmla="*/ 51 h 102"/>
                  <a:gd name="T20" fmla="*/ 116 w 123"/>
                  <a:gd name="T21" fmla="*/ 63 h 102"/>
                  <a:gd name="T22" fmla="*/ 110 w 123"/>
                  <a:gd name="T23" fmla="*/ 72 h 102"/>
                  <a:gd name="T24" fmla="*/ 102 w 123"/>
                  <a:gd name="T25" fmla="*/ 82 h 102"/>
                  <a:gd name="T26" fmla="*/ 95 w 123"/>
                  <a:gd name="T27" fmla="*/ 89 h 102"/>
                  <a:gd name="T28" fmla="*/ 83 w 123"/>
                  <a:gd name="T29" fmla="*/ 93 h 102"/>
                  <a:gd name="T30" fmla="*/ 74 w 123"/>
                  <a:gd name="T31" fmla="*/ 97 h 102"/>
                  <a:gd name="T32" fmla="*/ 61 w 123"/>
                  <a:gd name="T33" fmla="*/ 99 h 102"/>
                  <a:gd name="T34" fmla="*/ 55 w 123"/>
                  <a:gd name="T35" fmla="*/ 99 h 102"/>
                  <a:gd name="T36" fmla="*/ 49 w 123"/>
                  <a:gd name="T37" fmla="*/ 97 h 102"/>
                  <a:gd name="T38" fmla="*/ 57 w 123"/>
                  <a:gd name="T39" fmla="*/ 101 h 102"/>
                  <a:gd name="T40" fmla="*/ 64 w 123"/>
                  <a:gd name="T41" fmla="*/ 102 h 102"/>
                  <a:gd name="T42" fmla="*/ 76 w 123"/>
                  <a:gd name="T43" fmla="*/ 101 h 102"/>
                  <a:gd name="T44" fmla="*/ 87 w 123"/>
                  <a:gd name="T45" fmla="*/ 97 h 102"/>
                  <a:gd name="T46" fmla="*/ 97 w 123"/>
                  <a:gd name="T47" fmla="*/ 91 h 102"/>
                  <a:gd name="T48" fmla="*/ 106 w 123"/>
                  <a:gd name="T49" fmla="*/ 83 h 102"/>
                  <a:gd name="T50" fmla="*/ 114 w 123"/>
                  <a:gd name="T51" fmla="*/ 74 h 102"/>
                  <a:gd name="T52" fmla="*/ 119 w 123"/>
                  <a:gd name="T53" fmla="*/ 64 h 102"/>
                  <a:gd name="T54" fmla="*/ 123 w 123"/>
                  <a:gd name="T55" fmla="*/ 51 h 102"/>
                  <a:gd name="T56" fmla="*/ 123 w 123"/>
                  <a:gd name="T57" fmla="*/ 40 h 102"/>
                  <a:gd name="T58" fmla="*/ 15 w 123"/>
                  <a:gd name="T59" fmla="*/ 0 h 102"/>
                  <a:gd name="T60" fmla="*/ 8 w 123"/>
                  <a:gd name="T61" fmla="*/ 8 h 102"/>
                  <a:gd name="T62" fmla="*/ 4 w 123"/>
                  <a:gd name="T63" fmla="*/ 17 h 102"/>
                  <a:gd name="T64" fmla="*/ 0 w 123"/>
                  <a:gd name="T65" fmla="*/ 28 h 102"/>
                  <a:gd name="T66" fmla="*/ 0 w 123"/>
                  <a:gd name="T67" fmla="*/ 40 h 102"/>
                  <a:gd name="T68" fmla="*/ 0 w 123"/>
                  <a:gd name="T69" fmla="*/ 40 h 102"/>
                  <a:gd name="T70" fmla="*/ 0 w 123"/>
                  <a:gd name="T71" fmla="*/ 40 h 102"/>
                  <a:gd name="T72" fmla="*/ 2 w 123"/>
                  <a:gd name="T73" fmla="*/ 46 h 102"/>
                  <a:gd name="T74" fmla="*/ 4 w 123"/>
                  <a:gd name="T75" fmla="*/ 51 h 102"/>
                  <a:gd name="T76" fmla="*/ 4 w 123"/>
                  <a:gd name="T77" fmla="*/ 46 h 102"/>
                  <a:gd name="T78" fmla="*/ 4 w 123"/>
                  <a:gd name="T79" fmla="*/ 40 h 102"/>
                  <a:gd name="T80" fmla="*/ 4 w 123"/>
                  <a:gd name="T81" fmla="*/ 28 h 102"/>
                  <a:gd name="T82" fmla="*/ 8 w 123"/>
                  <a:gd name="T83" fmla="*/ 19 h 102"/>
                  <a:gd name="T84" fmla="*/ 11 w 123"/>
                  <a:gd name="T85" fmla="*/ 10 h 102"/>
                  <a:gd name="T86" fmla="*/ 17 w 123"/>
                  <a:gd name="T87" fmla="*/ 2 h 102"/>
                  <a:gd name="T88" fmla="*/ 15 w 123"/>
                  <a:gd name="T89" fmla="*/ 0 h 102"/>
                  <a:gd name="T90" fmla="*/ 15 w 123"/>
                  <a:gd name="T91" fmla="*/ 0 h 10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23"/>
                  <a:gd name="T139" fmla="*/ 0 h 102"/>
                  <a:gd name="T140" fmla="*/ 123 w 123"/>
                  <a:gd name="T141" fmla="*/ 102 h 10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1" name="Freeform 782">
                <a:extLst>
                  <a:ext uri="{FF2B5EF4-FFF2-40B4-BE49-F238E27FC236}">
                    <a16:creationId xmlns:a16="http://schemas.microsoft.com/office/drawing/2014/main" id="{DCE51C98-7159-4B12-A053-BA5193272E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>
                  <a:gd name="T0" fmla="*/ 119 w 119"/>
                  <a:gd name="T1" fmla="*/ 40 h 101"/>
                  <a:gd name="T2" fmla="*/ 119 w 119"/>
                  <a:gd name="T3" fmla="*/ 36 h 101"/>
                  <a:gd name="T4" fmla="*/ 119 w 119"/>
                  <a:gd name="T5" fmla="*/ 32 h 101"/>
                  <a:gd name="T6" fmla="*/ 117 w 119"/>
                  <a:gd name="T7" fmla="*/ 34 h 101"/>
                  <a:gd name="T8" fmla="*/ 116 w 119"/>
                  <a:gd name="T9" fmla="*/ 34 h 101"/>
                  <a:gd name="T10" fmla="*/ 116 w 119"/>
                  <a:gd name="T11" fmla="*/ 38 h 101"/>
                  <a:gd name="T12" fmla="*/ 116 w 119"/>
                  <a:gd name="T13" fmla="*/ 40 h 101"/>
                  <a:gd name="T14" fmla="*/ 116 w 119"/>
                  <a:gd name="T15" fmla="*/ 51 h 101"/>
                  <a:gd name="T16" fmla="*/ 112 w 119"/>
                  <a:gd name="T17" fmla="*/ 63 h 101"/>
                  <a:gd name="T18" fmla="*/ 106 w 119"/>
                  <a:gd name="T19" fmla="*/ 72 h 101"/>
                  <a:gd name="T20" fmla="*/ 100 w 119"/>
                  <a:gd name="T21" fmla="*/ 80 h 101"/>
                  <a:gd name="T22" fmla="*/ 91 w 119"/>
                  <a:gd name="T23" fmla="*/ 87 h 101"/>
                  <a:gd name="T24" fmla="*/ 81 w 119"/>
                  <a:gd name="T25" fmla="*/ 93 h 101"/>
                  <a:gd name="T26" fmla="*/ 70 w 119"/>
                  <a:gd name="T27" fmla="*/ 95 h 101"/>
                  <a:gd name="T28" fmla="*/ 59 w 119"/>
                  <a:gd name="T29" fmla="*/ 97 h 101"/>
                  <a:gd name="T30" fmla="*/ 49 w 119"/>
                  <a:gd name="T31" fmla="*/ 95 h 101"/>
                  <a:gd name="T32" fmla="*/ 40 w 119"/>
                  <a:gd name="T33" fmla="*/ 93 h 101"/>
                  <a:gd name="T34" fmla="*/ 47 w 119"/>
                  <a:gd name="T35" fmla="*/ 97 h 101"/>
                  <a:gd name="T36" fmla="*/ 55 w 119"/>
                  <a:gd name="T37" fmla="*/ 101 h 101"/>
                  <a:gd name="T38" fmla="*/ 57 w 119"/>
                  <a:gd name="T39" fmla="*/ 101 h 101"/>
                  <a:gd name="T40" fmla="*/ 59 w 119"/>
                  <a:gd name="T41" fmla="*/ 101 h 101"/>
                  <a:gd name="T42" fmla="*/ 72 w 119"/>
                  <a:gd name="T43" fmla="*/ 99 h 101"/>
                  <a:gd name="T44" fmla="*/ 83 w 119"/>
                  <a:gd name="T45" fmla="*/ 95 h 101"/>
                  <a:gd name="T46" fmla="*/ 93 w 119"/>
                  <a:gd name="T47" fmla="*/ 89 h 101"/>
                  <a:gd name="T48" fmla="*/ 102 w 119"/>
                  <a:gd name="T49" fmla="*/ 83 h 101"/>
                  <a:gd name="T50" fmla="*/ 110 w 119"/>
                  <a:gd name="T51" fmla="*/ 74 h 101"/>
                  <a:gd name="T52" fmla="*/ 116 w 119"/>
                  <a:gd name="T53" fmla="*/ 63 h 101"/>
                  <a:gd name="T54" fmla="*/ 119 w 119"/>
                  <a:gd name="T55" fmla="*/ 51 h 101"/>
                  <a:gd name="T56" fmla="*/ 119 w 119"/>
                  <a:gd name="T57" fmla="*/ 40 h 101"/>
                  <a:gd name="T58" fmla="*/ 13 w 119"/>
                  <a:gd name="T59" fmla="*/ 0 h 101"/>
                  <a:gd name="T60" fmla="*/ 7 w 119"/>
                  <a:gd name="T61" fmla="*/ 10 h 101"/>
                  <a:gd name="T62" fmla="*/ 4 w 119"/>
                  <a:gd name="T63" fmla="*/ 19 h 101"/>
                  <a:gd name="T64" fmla="*/ 0 w 119"/>
                  <a:gd name="T65" fmla="*/ 28 h 101"/>
                  <a:gd name="T66" fmla="*/ 0 w 119"/>
                  <a:gd name="T67" fmla="*/ 40 h 101"/>
                  <a:gd name="T68" fmla="*/ 0 w 119"/>
                  <a:gd name="T69" fmla="*/ 42 h 101"/>
                  <a:gd name="T70" fmla="*/ 0 w 119"/>
                  <a:gd name="T71" fmla="*/ 46 h 101"/>
                  <a:gd name="T72" fmla="*/ 2 w 119"/>
                  <a:gd name="T73" fmla="*/ 53 h 101"/>
                  <a:gd name="T74" fmla="*/ 6 w 119"/>
                  <a:gd name="T75" fmla="*/ 59 h 101"/>
                  <a:gd name="T76" fmla="*/ 4 w 119"/>
                  <a:gd name="T77" fmla="*/ 49 h 101"/>
                  <a:gd name="T78" fmla="*/ 4 w 119"/>
                  <a:gd name="T79" fmla="*/ 40 h 101"/>
                  <a:gd name="T80" fmla="*/ 4 w 119"/>
                  <a:gd name="T81" fmla="*/ 30 h 101"/>
                  <a:gd name="T82" fmla="*/ 6 w 119"/>
                  <a:gd name="T83" fmla="*/ 21 h 101"/>
                  <a:gd name="T84" fmla="*/ 11 w 119"/>
                  <a:gd name="T85" fmla="*/ 11 h 101"/>
                  <a:gd name="T86" fmla="*/ 17 w 119"/>
                  <a:gd name="T87" fmla="*/ 4 h 101"/>
                  <a:gd name="T88" fmla="*/ 15 w 119"/>
                  <a:gd name="T89" fmla="*/ 2 h 101"/>
                  <a:gd name="T90" fmla="*/ 13 w 119"/>
                  <a:gd name="T91" fmla="*/ 0 h 10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19"/>
                  <a:gd name="T139" fmla="*/ 0 h 101"/>
                  <a:gd name="T140" fmla="*/ 119 w 119"/>
                  <a:gd name="T141" fmla="*/ 101 h 10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2" name="Freeform 783">
                <a:extLst>
                  <a:ext uri="{FF2B5EF4-FFF2-40B4-BE49-F238E27FC236}">
                    <a16:creationId xmlns:a16="http://schemas.microsoft.com/office/drawing/2014/main" id="{3F859AE1-23BA-4A82-A715-32CF304372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>
                  <a:gd name="T0" fmla="*/ 115 w 115"/>
                  <a:gd name="T1" fmla="*/ 38 h 97"/>
                  <a:gd name="T2" fmla="*/ 115 w 115"/>
                  <a:gd name="T3" fmla="*/ 34 h 97"/>
                  <a:gd name="T4" fmla="*/ 115 w 115"/>
                  <a:gd name="T5" fmla="*/ 32 h 97"/>
                  <a:gd name="T6" fmla="*/ 114 w 115"/>
                  <a:gd name="T7" fmla="*/ 32 h 97"/>
                  <a:gd name="T8" fmla="*/ 112 w 115"/>
                  <a:gd name="T9" fmla="*/ 34 h 97"/>
                  <a:gd name="T10" fmla="*/ 112 w 115"/>
                  <a:gd name="T11" fmla="*/ 36 h 97"/>
                  <a:gd name="T12" fmla="*/ 112 w 115"/>
                  <a:gd name="T13" fmla="*/ 38 h 97"/>
                  <a:gd name="T14" fmla="*/ 112 w 115"/>
                  <a:gd name="T15" fmla="*/ 49 h 97"/>
                  <a:gd name="T16" fmla="*/ 108 w 115"/>
                  <a:gd name="T17" fmla="*/ 59 h 97"/>
                  <a:gd name="T18" fmla="*/ 102 w 115"/>
                  <a:gd name="T19" fmla="*/ 68 h 97"/>
                  <a:gd name="T20" fmla="*/ 96 w 115"/>
                  <a:gd name="T21" fmla="*/ 76 h 97"/>
                  <a:gd name="T22" fmla="*/ 89 w 115"/>
                  <a:gd name="T23" fmla="*/ 83 h 97"/>
                  <a:gd name="T24" fmla="*/ 79 w 115"/>
                  <a:gd name="T25" fmla="*/ 89 h 97"/>
                  <a:gd name="T26" fmla="*/ 68 w 115"/>
                  <a:gd name="T27" fmla="*/ 91 h 97"/>
                  <a:gd name="T28" fmla="*/ 57 w 115"/>
                  <a:gd name="T29" fmla="*/ 93 h 97"/>
                  <a:gd name="T30" fmla="*/ 47 w 115"/>
                  <a:gd name="T31" fmla="*/ 91 h 97"/>
                  <a:gd name="T32" fmla="*/ 38 w 115"/>
                  <a:gd name="T33" fmla="*/ 89 h 97"/>
                  <a:gd name="T34" fmla="*/ 30 w 115"/>
                  <a:gd name="T35" fmla="*/ 85 h 97"/>
                  <a:gd name="T36" fmla="*/ 22 w 115"/>
                  <a:gd name="T37" fmla="*/ 80 h 97"/>
                  <a:gd name="T38" fmla="*/ 34 w 115"/>
                  <a:gd name="T39" fmla="*/ 89 h 97"/>
                  <a:gd name="T40" fmla="*/ 45 w 115"/>
                  <a:gd name="T41" fmla="*/ 95 h 97"/>
                  <a:gd name="T42" fmla="*/ 51 w 115"/>
                  <a:gd name="T43" fmla="*/ 97 h 97"/>
                  <a:gd name="T44" fmla="*/ 57 w 115"/>
                  <a:gd name="T45" fmla="*/ 97 h 97"/>
                  <a:gd name="T46" fmla="*/ 70 w 115"/>
                  <a:gd name="T47" fmla="*/ 95 h 97"/>
                  <a:gd name="T48" fmla="*/ 79 w 115"/>
                  <a:gd name="T49" fmla="*/ 91 h 97"/>
                  <a:gd name="T50" fmla="*/ 91 w 115"/>
                  <a:gd name="T51" fmla="*/ 87 h 97"/>
                  <a:gd name="T52" fmla="*/ 98 w 115"/>
                  <a:gd name="T53" fmla="*/ 80 h 97"/>
                  <a:gd name="T54" fmla="*/ 106 w 115"/>
                  <a:gd name="T55" fmla="*/ 70 h 97"/>
                  <a:gd name="T56" fmla="*/ 112 w 115"/>
                  <a:gd name="T57" fmla="*/ 61 h 97"/>
                  <a:gd name="T58" fmla="*/ 115 w 115"/>
                  <a:gd name="T59" fmla="*/ 49 h 97"/>
                  <a:gd name="T60" fmla="*/ 115 w 115"/>
                  <a:gd name="T61" fmla="*/ 38 h 97"/>
                  <a:gd name="T62" fmla="*/ 13 w 115"/>
                  <a:gd name="T63" fmla="*/ 0 h 97"/>
                  <a:gd name="T64" fmla="*/ 7 w 115"/>
                  <a:gd name="T65" fmla="*/ 8 h 97"/>
                  <a:gd name="T66" fmla="*/ 4 w 115"/>
                  <a:gd name="T67" fmla="*/ 17 h 97"/>
                  <a:gd name="T68" fmla="*/ 0 w 115"/>
                  <a:gd name="T69" fmla="*/ 26 h 97"/>
                  <a:gd name="T70" fmla="*/ 0 w 115"/>
                  <a:gd name="T71" fmla="*/ 38 h 97"/>
                  <a:gd name="T72" fmla="*/ 0 w 115"/>
                  <a:gd name="T73" fmla="*/ 44 h 97"/>
                  <a:gd name="T74" fmla="*/ 0 w 115"/>
                  <a:gd name="T75" fmla="*/ 49 h 97"/>
                  <a:gd name="T76" fmla="*/ 5 w 115"/>
                  <a:gd name="T77" fmla="*/ 61 h 97"/>
                  <a:gd name="T78" fmla="*/ 13 w 115"/>
                  <a:gd name="T79" fmla="*/ 70 h 97"/>
                  <a:gd name="T80" fmla="*/ 9 w 115"/>
                  <a:gd name="T81" fmla="*/ 62 h 97"/>
                  <a:gd name="T82" fmla="*/ 5 w 115"/>
                  <a:gd name="T83" fmla="*/ 55 h 97"/>
                  <a:gd name="T84" fmla="*/ 4 w 115"/>
                  <a:gd name="T85" fmla="*/ 47 h 97"/>
                  <a:gd name="T86" fmla="*/ 4 w 115"/>
                  <a:gd name="T87" fmla="*/ 38 h 97"/>
                  <a:gd name="T88" fmla="*/ 4 w 115"/>
                  <a:gd name="T89" fmla="*/ 28 h 97"/>
                  <a:gd name="T90" fmla="*/ 5 w 115"/>
                  <a:gd name="T91" fmla="*/ 19 h 97"/>
                  <a:gd name="T92" fmla="*/ 9 w 115"/>
                  <a:gd name="T93" fmla="*/ 11 h 97"/>
                  <a:gd name="T94" fmla="*/ 15 w 115"/>
                  <a:gd name="T95" fmla="*/ 2 h 97"/>
                  <a:gd name="T96" fmla="*/ 15 w 115"/>
                  <a:gd name="T97" fmla="*/ 2 h 97"/>
                  <a:gd name="T98" fmla="*/ 13 w 115"/>
                  <a:gd name="T99" fmla="*/ 0 h 9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5"/>
                  <a:gd name="T151" fmla="*/ 0 h 97"/>
                  <a:gd name="T152" fmla="*/ 115 w 115"/>
                  <a:gd name="T153" fmla="*/ 97 h 9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3" name="Freeform 784">
                <a:extLst>
                  <a:ext uri="{FF2B5EF4-FFF2-40B4-BE49-F238E27FC236}">
                    <a16:creationId xmlns:a16="http://schemas.microsoft.com/office/drawing/2014/main" id="{01651998-D91C-416B-A7D2-5D7CD8B01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>
                  <a:gd name="T0" fmla="*/ 112 w 112"/>
                  <a:gd name="T1" fmla="*/ 36 h 93"/>
                  <a:gd name="T2" fmla="*/ 112 w 112"/>
                  <a:gd name="T3" fmla="*/ 34 h 93"/>
                  <a:gd name="T4" fmla="*/ 112 w 112"/>
                  <a:gd name="T5" fmla="*/ 30 h 93"/>
                  <a:gd name="T6" fmla="*/ 110 w 112"/>
                  <a:gd name="T7" fmla="*/ 32 h 93"/>
                  <a:gd name="T8" fmla="*/ 108 w 112"/>
                  <a:gd name="T9" fmla="*/ 32 h 93"/>
                  <a:gd name="T10" fmla="*/ 108 w 112"/>
                  <a:gd name="T11" fmla="*/ 34 h 93"/>
                  <a:gd name="T12" fmla="*/ 108 w 112"/>
                  <a:gd name="T13" fmla="*/ 36 h 93"/>
                  <a:gd name="T14" fmla="*/ 108 w 112"/>
                  <a:gd name="T15" fmla="*/ 47 h 93"/>
                  <a:gd name="T16" fmla="*/ 104 w 112"/>
                  <a:gd name="T17" fmla="*/ 57 h 93"/>
                  <a:gd name="T18" fmla="*/ 100 w 112"/>
                  <a:gd name="T19" fmla="*/ 66 h 93"/>
                  <a:gd name="T20" fmla="*/ 93 w 112"/>
                  <a:gd name="T21" fmla="*/ 74 h 93"/>
                  <a:gd name="T22" fmla="*/ 85 w 112"/>
                  <a:gd name="T23" fmla="*/ 79 h 93"/>
                  <a:gd name="T24" fmla="*/ 75 w 112"/>
                  <a:gd name="T25" fmla="*/ 85 h 93"/>
                  <a:gd name="T26" fmla="*/ 66 w 112"/>
                  <a:gd name="T27" fmla="*/ 87 h 93"/>
                  <a:gd name="T28" fmla="*/ 55 w 112"/>
                  <a:gd name="T29" fmla="*/ 89 h 93"/>
                  <a:gd name="T30" fmla="*/ 45 w 112"/>
                  <a:gd name="T31" fmla="*/ 87 h 93"/>
                  <a:gd name="T32" fmla="*/ 36 w 112"/>
                  <a:gd name="T33" fmla="*/ 85 h 93"/>
                  <a:gd name="T34" fmla="*/ 26 w 112"/>
                  <a:gd name="T35" fmla="*/ 79 h 93"/>
                  <a:gd name="T36" fmla="*/ 19 w 112"/>
                  <a:gd name="T37" fmla="*/ 74 h 93"/>
                  <a:gd name="T38" fmla="*/ 11 w 112"/>
                  <a:gd name="T39" fmla="*/ 66 h 93"/>
                  <a:gd name="T40" fmla="*/ 7 w 112"/>
                  <a:gd name="T41" fmla="*/ 57 h 93"/>
                  <a:gd name="T42" fmla="*/ 3 w 112"/>
                  <a:gd name="T43" fmla="*/ 47 h 93"/>
                  <a:gd name="T44" fmla="*/ 3 w 112"/>
                  <a:gd name="T45" fmla="*/ 36 h 93"/>
                  <a:gd name="T46" fmla="*/ 3 w 112"/>
                  <a:gd name="T47" fmla="*/ 26 h 93"/>
                  <a:gd name="T48" fmla="*/ 5 w 112"/>
                  <a:gd name="T49" fmla="*/ 17 h 93"/>
                  <a:gd name="T50" fmla="*/ 9 w 112"/>
                  <a:gd name="T51" fmla="*/ 9 h 93"/>
                  <a:gd name="T52" fmla="*/ 15 w 112"/>
                  <a:gd name="T53" fmla="*/ 2 h 93"/>
                  <a:gd name="T54" fmla="*/ 13 w 112"/>
                  <a:gd name="T55" fmla="*/ 0 h 93"/>
                  <a:gd name="T56" fmla="*/ 13 w 112"/>
                  <a:gd name="T57" fmla="*/ 0 h 93"/>
                  <a:gd name="T58" fmla="*/ 7 w 112"/>
                  <a:gd name="T59" fmla="*/ 7 h 93"/>
                  <a:gd name="T60" fmla="*/ 2 w 112"/>
                  <a:gd name="T61" fmla="*/ 17 h 93"/>
                  <a:gd name="T62" fmla="*/ 0 w 112"/>
                  <a:gd name="T63" fmla="*/ 26 h 93"/>
                  <a:gd name="T64" fmla="*/ 0 w 112"/>
                  <a:gd name="T65" fmla="*/ 36 h 93"/>
                  <a:gd name="T66" fmla="*/ 0 w 112"/>
                  <a:gd name="T67" fmla="*/ 45 h 93"/>
                  <a:gd name="T68" fmla="*/ 2 w 112"/>
                  <a:gd name="T69" fmla="*/ 55 h 93"/>
                  <a:gd name="T70" fmla="*/ 7 w 112"/>
                  <a:gd name="T71" fmla="*/ 64 h 93"/>
                  <a:gd name="T72" fmla="*/ 15 w 112"/>
                  <a:gd name="T73" fmla="*/ 72 h 93"/>
                  <a:gd name="T74" fmla="*/ 24 w 112"/>
                  <a:gd name="T75" fmla="*/ 81 h 93"/>
                  <a:gd name="T76" fmla="*/ 36 w 112"/>
                  <a:gd name="T77" fmla="*/ 89 h 93"/>
                  <a:gd name="T78" fmla="*/ 45 w 112"/>
                  <a:gd name="T79" fmla="*/ 91 h 93"/>
                  <a:gd name="T80" fmla="*/ 55 w 112"/>
                  <a:gd name="T81" fmla="*/ 93 h 93"/>
                  <a:gd name="T82" fmla="*/ 66 w 112"/>
                  <a:gd name="T83" fmla="*/ 91 h 93"/>
                  <a:gd name="T84" fmla="*/ 77 w 112"/>
                  <a:gd name="T85" fmla="*/ 89 h 93"/>
                  <a:gd name="T86" fmla="*/ 87 w 112"/>
                  <a:gd name="T87" fmla="*/ 83 h 93"/>
                  <a:gd name="T88" fmla="*/ 96 w 112"/>
                  <a:gd name="T89" fmla="*/ 76 h 93"/>
                  <a:gd name="T90" fmla="*/ 102 w 112"/>
                  <a:gd name="T91" fmla="*/ 68 h 93"/>
                  <a:gd name="T92" fmla="*/ 108 w 112"/>
                  <a:gd name="T93" fmla="*/ 59 h 93"/>
                  <a:gd name="T94" fmla="*/ 112 w 112"/>
                  <a:gd name="T95" fmla="*/ 47 h 93"/>
                  <a:gd name="T96" fmla="*/ 112 w 112"/>
                  <a:gd name="T97" fmla="*/ 36 h 9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12"/>
                  <a:gd name="T148" fmla="*/ 0 h 93"/>
                  <a:gd name="T149" fmla="*/ 112 w 112"/>
                  <a:gd name="T150" fmla="*/ 93 h 93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4" name="Freeform 785">
                <a:extLst>
                  <a:ext uri="{FF2B5EF4-FFF2-40B4-BE49-F238E27FC236}">
                    <a16:creationId xmlns:a16="http://schemas.microsoft.com/office/drawing/2014/main" id="{AD047E61-1234-4E47-8171-32AA74A0D1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>
                  <a:gd name="T0" fmla="*/ 108 w 108"/>
                  <a:gd name="T1" fmla="*/ 36 h 91"/>
                  <a:gd name="T2" fmla="*/ 108 w 108"/>
                  <a:gd name="T3" fmla="*/ 34 h 91"/>
                  <a:gd name="T4" fmla="*/ 108 w 108"/>
                  <a:gd name="T5" fmla="*/ 32 h 91"/>
                  <a:gd name="T6" fmla="*/ 108 w 108"/>
                  <a:gd name="T7" fmla="*/ 32 h 91"/>
                  <a:gd name="T8" fmla="*/ 106 w 108"/>
                  <a:gd name="T9" fmla="*/ 32 h 91"/>
                  <a:gd name="T10" fmla="*/ 106 w 108"/>
                  <a:gd name="T11" fmla="*/ 32 h 91"/>
                  <a:gd name="T12" fmla="*/ 104 w 108"/>
                  <a:gd name="T13" fmla="*/ 32 h 91"/>
                  <a:gd name="T14" fmla="*/ 104 w 108"/>
                  <a:gd name="T15" fmla="*/ 34 h 91"/>
                  <a:gd name="T16" fmla="*/ 104 w 108"/>
                  <a:gd name="T17" fmla="*/ 36 h 91"/>
                  <a:gd name="T18" fmla="*/ 104 w 108"/>
                  <a:gd name="T19" fmla="*/ 45 h 91"/>
                  <a:gd name="T20" fmla="*/ 100 w 108"/>
                  <a:gd name="T21" fmla="*/ 55 h 91"/>
                  <a:gd name="T22" fmla="*/ 96 w 108"/>
                  <a:gd name="T23" fmla="*/ 64 h 91"/>
                  <a:gd name="T24" fmla="*/ 89 w 108"/>
                  <a:gd name="T25" fmla="*/ 72 h 91"/>
                  <a:gd name="T26" fmla="*/ 83 w 108"/>
                  <a:gd name="T27" fmla="*/ 78 h 91"/>
                  <a:gd name="T28" fmla="*/ 73 w 108"/>
                  <a:gd name="T29" fmla="*/ 83 h 91"/>
                  <a:gd name="T30" fmla="*/ 64 w 108"/>
                  <a:gd name="T31" fmla="*/ 85 h 91"/>
                  <a:gd name="T32" fmla="*/ 53 w 108"/>
                  <a:gd name="T33" fmla="*/ 87 h 91"/>
                  <a:gd name="T34" fmla="*/ 43 w 108"/>
                  <a:gd name="T35" fmla="*/ 85 h 91"/>
                  <a:gd name="T36" fmla="*/ 34 w 108"/>
                  <a:gd name="T37" fmla="*/ 83 h 91"/>
                  <a:gd name="T38" fmla="*/ 24 w 108"/>
                  <a:gd name="T39" fmla="*/ 78 h 91"/>
                  <a:gd name="T40" fmla="*/ 17 w 108"/>
                  <a:gd name="T41" fmla="*/ 72 h 91"/>
                  <a:gd name="T42" fmla="*/ 11 w 108"/>
                  <a:gd name="T43" fmla="*/ 64 h 91"/>
                  <a:gd name="T44" fmla="*/ 7 w 108"/>
                  <a:gd name="T45" fmla="*/ 55 h 91"/>
                  <a:gd name="T46" fmla="*/ 3 w 108"/>
                  <a:gd name="T47" fmla="*/ 45 h 91"/>
                  <a:gd name="T48" fmla="*/ 3 w 108"/>
                  <a:gd name="T49" fmla="*/ 36 h 91"/>
                  <a:gd name="T50" fmla="*/ 3 w 108"/>
                  <a:gd name="T51" fmla="*/ 26 h 91"/>
                  <a:gd name="T52" fmla="*/ 5 w 108"/>
                  <a:gd name="T53" fmla="*/ 19 h 91"/>
                  <a:gd name="T54" fmla="*/ 9 w 108"/>
                  <a:gd name="T55" fmla="*/ 11 h 91"/>
                  <a:gd name="T56" fmla="*/ 15 w 108"/>
                  <a:gd name="T57" fmla="*/ 4 h 91"/>
                  <a:gd name="T58" fmla="*/ 13 w 108"/>
                  <a:gd name="T59" fmla="*/ 2 h 91"/>
                  <a:gd name="T60" fmla="*/ 11 w 108"/>
                  <a:gd name="T61" fmla="*/ 0 h 91"/>
                  <a:gd name="T62" fmla="*/ 5 w 108"/>
                  <a:gd name="T63" fmla="*/ 9 h 91"/>
                  <a:gd name="T64" fmla="*/ 1 w 108"/>
                  <a:gd name="T65" fmla="*/ 17 h 91"/>
                  <a:gd name="T66" fmla="*/ 0 w 108"/>
                  <a:gd name="T67" fmla="*/ 26 h 91"/>
                  <a:gd name="T68" fmla="*/ 0 w 108"/>
                  <a:gd name="T69" fmla="*/ 36 h 91"/>
                  <a:gd name="T70" fmla="*/ 0 w 108"/>
                  <a:gd name="T71" fmla="*/ 45 h 91"/>
                  <a:gd name="T72" fmla="*/ 1 w 108"/>
                  <a:gd name="T73" fmla="*/ 53 h 91"/>
                  <a:gd name="T74" fmla="*/ 5 w 108"/>
                  <a:gd name="T75" fmla="*/ 60 h 91"/>
                  <a:gd name="T76" fmla="*/ 9 w 108"/>
                  <a:gd name="T77" fmla="*/ 68 h 91"/>
                  <a:gd name="T78" fmla="*/ 11 w 108"/>
                  <a:gd name="T79" fmla="*/ 70 h 91"/>
                  <a:gd name="T80" fmla="*/ 13 w 108"/>
                  <a:gd name="T81" fmla="*/ 72 h 91"/>
                  <a:gd name="T82" fmla="*/ 15 w 108"/>
                  <a:gd name="T83" fmla="*/ 76 h 91"/>
                  <a:gd name="T84" fmla="*/ 18 w 108"/>
                  <a:gd name="T85" fmla="*/ 78 h 91"/>
                  <a:gd name="T86" fmla="*/ 26 w 108"/>
                  <a:gd name="T87" fmla="*/ 83 h 91"/>
                  <a:gd name="T88" fmla="*/ 34 w 108"/>
                  <a:gd name="T89" fmla="*/ 87 h 91"/>
                  <a:gd name="T90" fmla="*/ 43 w 108"/>
                  <a:gd name="T91" fmla="*/ 89 h 91"/>
                  <a:gd name="T92" fmla="*/ 53 w 108"/>
                  <a:gd name="T93" fmla="*/ 91 h 91"/>
                  <a:gd name="T94" fmla="*/ 64 w 108"/>
                  <a:gd name="T95" fmla="*/ 89 h 91"/>
                  <a:gd name="T96" fmla="*/ 75 w 108"/>
                  <a:gd name="T97" fmla="*/ 87 h 91"/>
                  <a:gd name="T98" fmla="*/ 85 w 108"/>
                  <a:gd name="T99" fmla="*/ 81 h 91"/>
                  <a:gd name="T100" fmla="*/ 92 w 108"/>
                  <a:gd name="T101" fmla="*/ 74 h 91"/>
                  <a:gd name="T102" fmla="*/ 98 w 108"/>
                  <a:gd name="T103" fmla="*/ 66 h 91"/>
                  <a:gd name="T104" fmla="*/ 104 w 108"/>
                  <a:gd name="T105" fmla="*/ 57 h 91"/>
                  <a:gd name="T106" fmla="*/ 108 w 108"/>
                  <a:gd name="T107" fmla="*/ 47 h 91"/>
                  <a:gd name="T108" fmla="*/ 108 w 108"/>
                  <a:gd name="T109" fmla="*/ 36 h 9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08"/>
                  <a:gd name="T166" fmla="*/ 0 h 91"/>
                  <a:gd name="T167" fmla="*/ 108 w 108"/>
                  <a:gd name="T168" fmla="*/ 91 h 9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5" name="Freeform 786">
                <a:extLst>
                  <a:ext uri="{FF2B5EF4-FFF2-40B4-BE49-F238E27FC236}">
                    <a16:creationId xmlns:a16="http://schemas.microsoft.com/office/drawing/2014/main" id="{DAFA4769-7164-499E-BA13-DF5ABBFF59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>
                  <a:gd name="T0" fmla="*/ 105 w 105"/>
                  <a:gd name="T1" fmla="*/ 34 h 87"/>
                  <a:gd name="T2" fmla="*/ 105 w 105"/>
                  <a:gd name="T3" fmla="*/ 32 h 87"/>
                  <a:gd name="T4" fmla="*/ 105 w 105"/>
                  <a:gd name="T5" fmla="*/ 30 h 87"/>
                  <a:gd name="T6" fmla="*/ 105 w 105"/>
                  <a:gd name="T7" fmla="*/ 30 h 87"/>
                  <a:gd name="T8" fmla="*/ 105 w 105"/>
                  <a:gd name="T9" fmla="*/ 30 h 87"/>
                  <a:gd name="T10" fmla="*/ 103 w 105"/>
                  <a:gd name="T11" fmla="*/ 30 h 87"/>
                  <a:gd name="T12" fmla="*/ 101 w 105"/>
                  <a:gd name="T13" fmla="*/ 30 h 87"/>
                  <a:gd name="T14" fmla="*/ 101 w 105"/>
                  <a:gd name="T15" fmla="*/ 32 h 87"/>
                  <a:gd name="T16" fmla="*/ 101 w 105"/>
                  <a:gd name="T17" fmla="*/ 34 h 87"/>
                  <a:gd name="T18" fmla="*/ 101 w 105"/>
                  <a:gd name="T19" fmla="*/ 43 h 87"/>
                  <a:gd name="T20" fmla="*/ 97 w 105"/>
                  <a:gd name="T21" fmla="*/ 53 h 87"/>
                  <a:gd name="T22" fmla="*/ 93 w 105"/>
                  <a:gd name="T23" fmla="*/ 60 h 87"/>
                  <a:gd name="T24" fmla="*/ 88 w 105"/>
                  <a:gd name="T25" fmla="*/ 68 h 87"/>
                  <a:gd name="T26" fmla="*/ 80 w 105"/>
                  <a:gd name="T27" fmla="*/ 74 h 87"/>
                  <a:gd name="T28" fmla="*/ 72 w 105"/>
                  <a:gd name="T29" fmla="*/ 79 h 87"/>
                  <a:gd name="T30" fmla="*/ 63 w 105"/>
                  <a:gd name="T31" fmla="*/ 81 h 87"/>
                  <a:gd name="T32" fmla="*/ 52 w 105"/>
                  <a:gd name="T33" fmla="*/ 83 h 87"/>
                  <a:gd name="T34" fmla="*/ 42 w 105"/>
                  <a:gd name="T35" fmla="*/ 81 h 87"/>
                  <a:gd name="T36" fmla="*/ 33 w 105"/>
                  <a:gd name="T37" fmla="*/ 79 h 87"/>
                  <a:gd name="T38" fmla="*/ 25 w 105"/>
                  <a:gd name="T39" fmla="*/ 74 h 87"/>
                  <a:gd name="T40" fmla="*/ 17 w 105"/>
                  <a:gd name="T41" fmla="*/ 68 h 87"/>
                  <a:gd name="T42" fmla="*/ 12 w 105"/>
                  <a:gd name="T43" fmla="*/ 60 h 87"/>
                  <a:gd name="T44" fmla="*/ 8 w 105"/>
                  <a:gd name="T45" fmla="*/ 53 h 87"/>
                  <a:gd name="T46" fmla="*/ 4 w 105"/>
                  <a:gd name="T47" fmla="*/ 43 h 87"/>
                  <a:gd name="T48" fmla="*/ 4 w 105"/>
                  <a:gd name="T49" fmla="*/ 34 h 87"/>
                  <a:gd name="T50" fmla="*/ 4 w 105"/>
                  <a:gd name="T51" fmla="*/ 24 h 87"/>
                  <a:gd name="T52" fmla="*/ 6 w 105"/>
                  <a:gd name="T53" fmla="*/ 17 h 87"/>
                  <a:gd name="T54" fmla="*/ 10 w 105"/>
                  <a:gd name="T55" fmla="*/ 9 h 87"/>
                  <a:gd name="T56" fmla="*/ 14 w 105"/>
                  <a:gd name="T57" fmla="*/ 2 h 87"/>
                  <a:gd name="T58" fmla="*/ 14 w 105"/>
                  <a:gd name="T59" fmla="*/ 2 h 87"/>
                  <a:gd name="T60" fmla="*/ 12 w 105"/>
                  <a:gd name="T61" fmla="*/ 0 h 87"/>
                  <a:gd name="T62" fmla="*/ 6 w 105"/>
                  <a:gd name="T63" fmla="*/ 7 h 87"/>
                  <a:gd name="T64" fmla="*/ 2 w 105"/>
                  <a:gd name="T65" fmla="*/ 15 h 87"/>
                  <a:gd name="T66" fmla="*/ 0 w 105"/>
                  <a:gd name="T67" fmla="*/ 24 h 87"/>
                  <a:gd name="T68" fmla="*/ 0 w 105"/>
                  <a:gd name="T69" fmla="*/ 34 h 87"/>
                  <a:gd name="T70" fmla="*/ 0 w 105"/>
                  <a:gd name="T71" fmla="*/ 45 h 87"/>
                  <a:gd name="T72" fmla="*/ 4 w 105"/>
                  <a:gd name="T73" fmla="*/ 55 h 87"/>
                  <a:gd name="T74" fmla="*/ 8 w 105"/>
                  <a:gd name="T75" fmla="*/ 64 h 87"/>
                  <a:gd name="T76" fmla="*/ 16 w 105"/>
                  <a:gd name="T77" fmla="*/ 72 h 87"/>
                  <a:gd name="T78" fmla="*/ 23 w 105"/>
                  <a:gd name="T79" fmla="*/ 77 h 87"/>
                  <a:gd name="T80" fmla="*/ 33 w 105"/>
                  <a:gd name="T81" fmla="*/ 83 h 87"/>
                  <a:gd name="T82" fmla="*/ 42 w 105"/>
                  <a:gd name="T83" fmla="*/ 85 h 87"/>
                  <a:gd name="T84" fmla="*/ 52 w 105"/>
                  <a:gd name="T85" fmla="*/ 87 h 87"/>
                  <a:gd name="T86" fmla="*/ 63 w 105"/>
                  <a:gd name="T87" fmla="*/ 85 h 87"/>
                  <a:gd name="T88" fmla="*/ 72 w 105"/>
                  <a:gd name="T89" fmla="*/ 83 h 87"/>
                  <a:gd name="T90" fmla="*/ 82 w 105"/>
                  <a:gd name="T91" fmla="*/ 77 h 87"/>
                  <a:gd name="T92" fmla="*/ 90 w 105"/>
                  <a:gd name="T93" fmla="*/ 72 h 87"/>
                  <a:gd name="T94" fmla="*/ 97 w 105"/>
                  <a:gd name="T95" fmla="*/ 64 h 87"/>
                  <a:gd name="T96" fmla="*/ 101 w 105"/>
                  <a:gd name="T97" fmla="*/ 55 h 87"/>
                  <a:gd name="T98" fmla="*/ 105 w 105"/>
                  <a:gd name="T99" fmla="*/ 45 h 87"/>
                  <a:gd name="T100" fmla="*/ 105 w 105"/>
                  <a:gd name="T101" fmla="*/ 34 h 8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05"/>
                  <a:gd name="T154" fmla="*/ 0 h 87"/>
                  <a:gd name="T155" fmla="*/ 105 w 105"/>
                  <a:gd name="T156" fmla="*/ 87 h 8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" name="Freeform 787">
                <a:extLst>
                  <a:ext uri="{FF2B5EF4-FFF2-40B4-BE49-F238E27FC236}">
                    <a16:creationId xmlns:a16="http://schemas.microsoft.com/office/drawing/2014/main" id="{86CCC142-5080-4196-B5E9-76AE927F5C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>
                  <a:gd name="T0" fmla="*/ 101 w 101"/>
                  <a:gd name="T1" fmla="*/ 32 h 83"/>
                  <a:gd name="T2" fmla="*/ 101 w 101"/>
                  <a:gd name="T3" fmla="*/ 30 h 83"/>
                  <a:gd name="T4" fmla="*/ 101 w 101"/>
                  <a:gd name="T5" fmla="*/ 28 h 83"/>
                  <a:gd name="T6" fmla="*/ 99 w 101"/>
                  <a:gd name="T7" fmla="*/ 28 h 83"/>
                  <a:gd name="T8" fmla="*/ 97 w 101"/>
                  <a:gd name="T9" fmla="*/ 28 h 83"/>
                  <a:gd name="T10" fmla="*/ 97 w 101"/>
                  <a:gd name="T11" fmla="*/ 30 h 83"/>
                  <a:gd name="T12" fmla="*/ 97 w 101"/>
                  <a:gd name="T13" fmla="*/ 32 h 83"/>
                  <a:gd name="T14" fmla="*/ 97 w 101"/>
                  <a:gd name="T15" fmla="*/ 41 h 83"/>
                  <a:gd name="T16" fmla="*/ 93 w 101"/>
                  <a:gd name="T17" fmla="*/ 51 h 83"/>
                  <a:gd name="T18" fmla="*/ 89 w 101"/>
                  <a:gd name="T19" fmla="*/ 58 h 83"/>
                  <a:gd name="T20" fmla="*/ 84 w 101"/>
                  <a:gd name="T21" fmla="*/ 66 h 83"/>
                  <a:gd name="T22" fmla="*/ 76 w 101"/>
                  <a:gd name="T23" fmla="*/ 72 h 83"/>
                  <a:gd name="T24" fmla="*/ 69 w 101"/>
                  <a:gd name="T25" fmla="*/ 75 h 83"/>
                  <a:gd name="T26" fmla="*/ 59 w 101"/>
                  <a:gd name="T27" fmla="*/ 77 h 83"/>
                  <a:gd name="T28" fmla="*/ 50 w 101"/>
                  <a:gd name="T29" fmla="*/ 79 h 83"/>
                  <a:gd name="T30" fmla="*/ 40 w 101"/>
                  <a:gd name="T31" fmla="*/ 77 h 83"/>
                  <a:gd name="T32" fmla="*/ 33 w 101"/>
                  <a:gd name="T33" fmla="*/ 75 h 83"/>
                  <a:gd name="T34" fmla="*/ 25 w 101"/>
                  <a:gd name="T35" fmla="*/ 72 h 83"/>
                  <a:gd name="T36" fmla="*/ 17 w 101"/>
                  <a:gd name="T37" fmla="*/ 66 h 83"/>
                  <a:gd name="T38" fmla="*/ 12 w 101"/>
                  <a:gd name="T39" fmla="*/ 58 h 83"/>
                  <a:gd name="T40" fmla="*/ 8 w 101"/>
                  <a:gd name="T41" fmla="*/ 51 h 83"/>
                  <a:gd name="T42" fmla="*/ 4 w 101"/>
                  <a:gd name="T43" fmla="*/ 41 h 83"/>
                  <a:gd name="T44" fmla="*/ 4 w 101"/>
                  <a:gd name="T45" fmla="*/ 32 h 83"/>
                  <a:gd name="T46" fmla="*/ 4 w 101"/>
                  <a:gd name="T47" fmla="*/ 24 h 83"/>
                  <a:gd name="T48" fmla="*/ 6 w 101"/>
                  <a:gd name="T49" fmla="*/ 15 h 83"/>
                  <a:gd name="T50" fmla="*/ 10 w 101"/>
                  <a:gd name="T51" fmla="*/ 9 h 83"/>
                  <a:gd name="T52" fmla="*/ 14 w 101"/>
                  <a:gd name="T53" fmla="*/ 2 h 83"/>
                  <a:gd name="T54" fmla="*/ 12 w 101"/>
                  <a:gd name="T55" fmla="*/ 0 h 83"/>
                  <a:gd name="T56" fmla="*/ 12 w 101"/>
                  <a:gd name="T57" fmla="*/ 0 h 83"/>
                  <a:gd name="T58" fmla="*/ 6 w 101"/>
                  <a:gd name="T59" fmla="*/ 7 h 83"/>
                  <a:gd name="T60" fmla="*/ 2 w 101"/>
                  <a:gd name="T61" fmla="*/ 15 h 83"/>
                  <a:gd name="T62" fmla="*/ 0 w 101"/>
                  <a:gd name="T63" fmla="*/ 22 h 83"/>
                  <a:gd name="T64" fmla="*/ 0 w 101"/>
                  <a:gd name="T65" fmla="*/ 32 h 83"/>
                  <a:gd name="T66" fmla="*/ 0 w 101"/>
                  <a:gd name="T67" fmla="*/ 41 h 83"/>
                  <a:gd name="T68" fmla="*/ 4 w 101"/>
                  <a:gd name="T69" fmla="*/ 51 h 83"/>
                  <a:gd name="T70" fmla="*/ 8 w 101"/>
                  <a:gd name="T71" fmla="*/ 60 h 83"/>
                  <a:gd name="T72" fmla="*/ 14 w 101"/>
                  <a:gd name="T73" fmla="*/ 68 h 83"/>
                  <a:gd name="T74" fmla="*/ 21 w 101"/>
                  <a:gd name="T75" fmla="*/ 74 h 83"/>
                  <a:gd name="T76" fmla="*/ 31 w 101"/>
                  <a:gd name="T77" fmla="*/ 79 h 83"/>
                  <a:gd name="T78" fmla="*/ 40 w 101"/>
                  <a:gd name="T79" fmla="*/ 81 h 83"/>
                  <a:gd name="T80" fmla="*/ 50 w 101"/>
                  <a:gd name="T81" fmla="*/ 83 h 83"/>
                  <a:gd name="T82" fmla="*/ 61 w 101"/>
                  <a:gd name="T83" fmla="*/ 81 h 83"/>
                  <a:gd name="T84" fmla="*/ 70 w 101"/>
                  <a:gd name="T85" fmla="*/ 79 h 83"/>
                  <a:gd name="T86" fmla="*/ 80 w 101"/>
                  <a:gd name="T87" fmla="*/ 74 h 83"/>
                  <a:gd name="T88" fmla="*/ 86 w 101"/>
                  <a:gd name="T89" fmla="*/ 68 h 83"/>
                  <a:gd name="T90" fmla="*/ 93 w 101"/>
                  <a:gd name="T91" fmla="*/ 60 h 83"/>
                  <a:gd name="T92" fmla="*/ 97 w 101"/>
                  <a:gd name="T93" fmla="*/ 51 h 83"/>
                  <a:gd name="T94" fmla="*/ 101 w 101"/>
                  <a:gd name="T95" fmla="*/ 41 h 83"/>
                  <a:gd name="T96" fmla="*/ 101 w 101"/>
                  <a:gd name="T97" fmla="*/ 32 h 8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01"/>
                  <a:gd name="T148" fmla="*/ 0 h 83"/>
                  <a:gd name="T149" fmla="*/ 101 w 101"/>
                  <a:gd name="T150" fmla="*/ 83 h 83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7" name="Freeform 788">
                <a:extLst>
                  <a:ext uri="{FF2B5EF4-FFF2-40B4-BE49-F238E27FC236}">
                    <a16:creationId xmlns:a16="http://schemas.microsoft.com/office/drawing/2014/main" id="{136E34A4-CDAA-4B60-B2BE-8E17A8A158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>
                  <a:gd name="T0" fmla="*/ 97 w 97"/>
                  <a:gd name="T1" fmla="*/ 32 h 81"/>
                  <a:gd name="T2" fmla="*/ 97 w 97"/>
                  <a:gd name="T3" fmla="*/ 30 h 81"/>
                  <a:gd name="T4" fmla="*/ 97 w 97"/>
                  <a:gd name="T5" fmla="*/ 28 h 81"/>
                  <a:gd name="T6" fmla="*/ 95 w 97"/>
                  <a:gd name="T7" fmla="*/ 28 h 81"/>
                  <a:gd name="T8" fmla="*/ 93 w 97"/>
                  <a:gd name="T9" fmla="*/ 28 h 81"/>
                  <a:gd name="T10" fmla="*/ 93 w 97"/>
                  <a:gd name="T11" fmla="*/ 30 h 81"/>
                  <a:gd name="T12" fmla="*/ 93 w 97"/>
                  <a:gd name="T13" fmla="*/ 32 h 81"/>
                  <a:gd name="T14" fmla="*/ 93 w 97"/>
                  <a:gd name="T15" fmla="*/ 41 h 81"/>
                  <a:gd name="T16" fmla="*/ 89 w 97"/>
                  <a:gd name="T17" fmla="*/ 49 h 81"/>
                  <a:gd name="T18" fmla="*/ 86 w 97"/>
                  <a:gd name="T19" fmla="*/ 56 h 81"/>
                  <a:gd name="T20" fmla="*/ 80 w 97"/>
                  <a:gd name="T21" fmla="*/ 64 h 81"/>
                  <a:gd name="T22" fmla="*/ 74 w 97"/>
                  <a:gd name="T23" fmla="*/ 70 h 81"/>
                  <a:gd name="T24" fmla="*/ 67 w 97"/>
                  <a:gd name="T25" fmla="*/ 74 h 81"/>
                  <a:gd name="T26" fmla="*/ 57 w 97"/>
                  <a:gd name="T27" fmla="*/ 75 h 81"/>
                  <a:gd name="T28" fmla="*/ 48 w 97"/>
                  <a:gd name="T29" fmla="*/ 77 h 81"/>
                  <a:gd name="T30" fmla="*/ 40 w 97"/>
                  <a:gd name="T31" fmla="*/ 75 h 81"/>
                  <a:gd name="T32" fmla="*/ 31 w 97"/>
                  <a:gd name="T33" fmla="*/ 74 h 81"/>
                  <a:gd name="T34" fmla="*/ 23 w 97"/>
                  <a:gd name="T35" fmla="*/ 70 h 81"/>
                  <a:gd name="T36" fmla="*/ 17 w 97"/>
                  <a:gd name="T37" fmla="*/ 64 h 81"/>
                  <a:gd name="T38" fmla="*/ 12 w 97"/>
                  <a:gd name="T39" fmla="*/ 56 h 81"/>
                  <a:gd name="T40" fmla="*/ 6 w 97"/>
                  <a:gd name="T41" fmla="*/ 49 h 81"/>
                  <a:gd name="T42" fmla="*/ 4 w 97"/>
                  <a:gd name="T43" fmla="*/ 41 h 81"/>
                  <a:gd name="T44" fmla="*/ 4 w 97"/>
                  <a:gd name="T45" fmla="*/ 32 h 81"/>
                  <a:gd name="T46" fmla="*/ 4 w 97"/>
                  <a:gd name="T47" fmla="*/ 24 h 81"/>
                  <a:gd name="T48" fmla="*/ 6 w 97"/>
                  <a:gd name="T49" fmla="*/ 17 h 81"/>
                  <a:gd name="T50" fmla="*/ 10 w 97"/>
                  <a:gd name="T51" fmla="*/ 9 h 81"/>
                  <a:gd name="T52" fmla="*/ 13 w 97"/>
                  <a:gd name="T53" fmla="*/ 3 h 81"/>
                  <a:gd name="T54" fmla="*/ 12 w 97"/>
                  <a:gd name="T55" fmla="*/ 2 h 81"/>
                  <a:gd name="T56" fmla="*/ 10 w 97"/>
                  <a:gd name="T57" fmla="*/ 0 h 81"/>
                  <a:gd name="T58" fmla="*/ 6 w 97"/>
                  <a:gd name="T59" fmla="*/ 7 h 81"/>
                  <a:gd name="T60" fmla="*/ 2 w 97"/>
                  <a:gd name="T61" fmla="*/ 15 h 81"/>
                  <a:gd name="T62" fmla="*/ 0 w 97"/>
                  <a:gd name="T63" fmla="*/ 22 h 81"/>
                  <a:gd name="T64" fmla="*/ 0 w 97"/>
                  <a:gd name="T65" fmla="*/ 32 h 81"/>
                  <a:gd name="T66" fmla="*/ 0 w 97"/>
                  <a:gd name="T67" fmla="*/ 41 h 81"/>
                  <a:gd name="T68" fmla="*/ 4 w 97"/>
                  <a:gd name="T69" fmla="*/ 51 h 81"/>
                  <a:gd name="T70" fmla="*/ 8 w 97"/>
                  <a:gd name="T71" fmla="*/ 58 h 81"/>
                  <a:gd name="T72" fmla="*/ 13 w 97"/>
                  <a:gd name="T73" fmla="*/ 66 h 81"/>
                  <a:gd name="T74" fmla="*/ 21 w 97"/>
                  <a:gd name="T75" fmla="*/ 72 h 81"/>
                  <a:gd name="T76" fmla="*/ 29 w 97"/>
                  <a:gd name="T77" fmla="*/ 77 h 81"/>
                  <a:gd name="T78" fmla="*/ 38 w 97"/>
                  <a:gd name="T79" fmla="*/ 79 h 81"/>
                  <a:gd name="T80" fmla="*/ 48 w 97"/>
                  <a:gd name="T81" fmla="*/ 81 h 81"/>
                  <a:gd name="T82" fmla="*/ 59 w 97"/>
                  <a:gd name="T83" fmla="*/ 79 h 81"/>
                  <a:gd name="T84" fmla="*/ 68 w 97"/>
                  <a:gd name="T85" fmla="*/ 77 h 81"/>
                  <a:gd name="T86" fmla="*/ 76 w 97"/>
                  <a:gd name="T87" fmla="*/ 72 h 81"/>
                  <a:gd name="T88" fmla="*/ 84 w 97"/>
                  <a:gd name="T89" fmla="*/ 66 h 81"/>
                  <a:gd name="T90" fmla="*/ 89 w 97"/>
                  <a:gd name="T91" fmla="*/ 58 h 81"/>
                  <a:gd name="T92" fmla="*/ 93 w 97"/>
                  <a:gd name="T93" fmla="*/ 51 h 81"/>
                  <a:gd name="T94" fmla="*/ 97 w 97"/>
                  <a:gd name="T95" fmla="*/ 41 h 81"/>
                  <a:gd name="T96" fmla="*/ 97 w 97"/>
                  <a:gd name="T97" fmla="*/ 32 h 8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7"/>
                  <a:gd name="T148" fmla="*/ 0 h 81"/>
                  <a:gd name="T149" fmla="*/ 97 w 97"/>
                  <a:gd name="T150" fmla="*/ 81 h 8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8" name="Freeform 789">
                <a:extLst>
                  <a:ext uri="{FF2B5EF4-FFF2-40B4-BE49-F238E27FC236}">
                    <a16:creationId xmlns:a16="http://schemas.microsoft.com/office/drawing/2014/main" id="{67C157CA-7E68-4616-819E-02A538CF4C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>
                  <a:gd name="T0" fmla="*/ 93 w 93"/>
                  <a:gd name="T1" fmla="*/ 30 h 77"/>
                  <a:gd name="T2" fmla="*/ 93 w 93"/>
                  <a:gd name="T3" fmla="*/ 28 h 77"/>
                  <a:gd name="T4" fmla="*/ 93 w 93"/>
                  <a:gd name="T5" fmla="*/ 26 h 77"/>
                  <a:gd name="T6" fmla="*/ 91 w 93"/>
                  <a:gd name="T7" fmla="*/ 26 h 77"/>
                  <a:gd name="T8" fmla="*/ 89 w 93"/>
                  <a:gd name="T9" fmla="*/ 26 h 77"/>
                  <a:gd name="T10" fmla="*/ 89 w 93"/>
                  <a:gd name="T11" fmla="*/ 28 h 77"/>
                  <a:gd name="T12" fmla="*/ 89 w 93"/>
                  <a:gd name="T13" fmla="*/ 30 h 77"/>
                  <a:gd name="T14" fmla="*/ 89 w 93"/>
                  <a:gd name="T15" fmla="*/ 39 h 77"/>
                  <a:gd name="T16" fmla="*/ 87 w 93"/>
                  <a:gd name="T17" fmla="*/ 47 h 77"/>
                  <a:gd name="T18" fmla="*/ 82 w 93"/>
                  <a:gd name="T19" fmla="*/ 54 h 77"/>
                  <a:gd name="T20" fmla="*/ 78 w 93"/>
                  <a:gd name="T21" fmla="*/ 60 h 77"/>
                  <a:gd name="T22" fmla="*/ 70 w 93"/>
                  <a:gd name="T23" fmla="*/ 66 h 77"/>
                  <a:gd name="T24" fmla="*/ 63 w 93"/>
                  <a:gd name="T25" fmla="*/ 70 h 77"/>
                  <a:gd name="T26" fmla="*/ 55 w 93"/>
                  <a:gd name="T27" fmla="*/ 72 h 77"/>
                  <a:gd name="T28" fmla="*/ 46 w 93"/>
                  <a:gd name="T29" fmla="*/ 73 h 77"/>
                  <a:gd name="T30" fmla="*/ 38 w 93"/>
                  <a:gd name="T31" fmla="*/ 72 h 77"/>
                  <a:gd name="T32" fmla="*/ 30 w 93"/>
                  <a:gd name="T33" fmla="*/ 70 h 77"/>
                  <a:gd name="T34" fmla="*/ 23 w 93"/>
                  <a:gd name="T35" fmla="*/ 66 h 77"/>
                  <a:gd name="T36" fmla="*/ 15 w 93"/>
                  <a:gd name="T37" fmla="*/ 60 h 77"/>
                  <a:gd name="T38" fmla="*/ 10 w 93"/>
                  <a:gd name="T39" fmla="*/ 54 h 77"/>
                  <a:gd name="T40" fmla="*/ 6 w 93"/>
                  <a:gd name="T41" fmla="*/ 47 h 77"/>
                  <a:gd name="T42" fmla="*/ 4 w 93"/>
                  <a:gd name="T43" fmla="*/ 39 h 77"/>
                  <a:gd name="T44" fmla="*/ 4 w 93"/>
                  <a:gd name="T45" fmla="*/ 30 h 77"/>
                  <a:gd name="T46" fmla="*/ 4 w 93"/>
                  <a:gd name="T47" fmla="*/ 22 h 77"/>
                  <a:gd name="T48" fmla="*/ 6 w 93"/>
                  <a:gd name="T49" fmla="*/ 15 h 77"/>
                  <a:gd name="T50" fmla="*/ 10 w 93"/>
                  <a:gd name="T51" fmla="*/ 9 h 77"/>
                  <a:gd name="T52" fmla="*/ 13 w 93"/>
                  <a:gd name="T53" fmla="*/ 1 h 77"/>
                  <a:gd name="T54" fmla="*/ 11 w 93"/>
                  <a:gd name="T55" fmla="*/ 1 h 77"/>
                  <a:gd name="T56" fmla="*/ 10 w 93"/>
                  <a:gd name="T57" fmla="*/ 0 h 77"/>
                  <a:gd name="T58" fmla="*/ 6 w 93"/>
                  <a:gd name="T59" fmla="*/ 7 h 77"/>
                  <a:gd name="T60" fmla="*/ 2 w 93"/>
                  <a:gd name="T61" fmla="*/ 13 h 77"/>
                  <a:gd name="T62" fmla="*/ 0 w 93"/>
                  <a:gd name="T63" fmla="*/ 22 h 77"/>
                  <a:gd name="T64" fmla="*/ 0 w 93"/>
                  <a:gd name="T65" fmla="*/ 30 h 77"/>
                  <a:gd name="T66" fmla="*/ 0 w 93"/>
                  <a:gd name="T67" fmla="*/ 39 h 77"/>
                  <a:gd name="T68" fmla="*/ 4 w 93"/>
                  <a:gd name="T69" fmla="*/ 49 h 77"/>
                  <a:gd name="T70" fmla="*/ 8 w 93"/>
                  <a:gd name="T71" fmla="*/ 56 h 77"/>
                  <a:gd name="T72" fmla="*/ 13 w 93"/>
                  <a:gd name="T73" fmla="*/ 64 h 77"/>
                  <a:gd name="T74" fmla="*/ 21 w 93"/>
                  <a:gd name="T75" fmla="*/ 70 h 77"/>
                  <a:gd name="T76" fmla="*/ 29 w 93"/>
                  <a:gd name="T77" fmla="*/ 73 h 77"/>
                  <a:gd name="T78" fmla="*/ 36 w 93"/>
                  <a:gd name="T79" fmla="*/ 75 h 77"/>
                  <a:gd name="T80" fmla="*/ 46 w 93"/>
                  <a:gd name="T81" fmla="*/ 77 h 77"/>
                  <a:gd name="T82" fmla="*/ 55 w 93"/>
                  <a:gd name="T83" fmla="*/ 75 h 77"/>
                  <a:gd name="T84" fmla="*/ 65 w 93"/>
                  <a:gd name="T85" fmla="*/ 73 h 77"/>
                  <a:gd name="T86" fmla="*/ 72 w 93"/>
                  <a:gd name="T87" fmla="*/ 70 h 77"/>
                  <a:gd name="T88" fmla="*/ 80 w 93"/>
                  <a:gd name="T89" fmla="*/ 64 h 77"/>
                  <a:gd name="T90" fmla="*/ 85 w 93"/>
                  <a:gd name="T91" fmla="*/ 56 h 77"/>
                  <a:gd name="T92" fmla="*/ 89 w 93"/>
                  <a:gd name="T93" fmla="*/ 49 h 77"/>
                  <a:gd name="T94" fmla="*/ 93 w 93"/>
                  <a:gd name="T95" fmla="*/ 39 h 77"/>
                  <a:gd name="T96" fmla="*/ 93 w 93"/>
                  <a:gd name="T97" fmla="*/ 30 h 7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3"/>
                  <a:gd name="T148" fmla="*/ 0 h 77"/>
                  <a:gd name="T149" fmla="*/ 93 w 93"/>
                  <a:gd name="T150" fmla="*/ 77 h 7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9" name="Freeform 790">
                <a:extLst>
                  <a:ext uri="{FF2B5EF4-FFF2-40B4-BE49-F238E27FC236}">
                    <a16:creationId xmlns:a16="http://schemas.microsoft.com/office/drawing/2014/main" id="{EE2CFA7E-9993-4127-BE55-58D224A4DF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>
                  <a:gd name="T0" fmla="*/ 89 w 89"/>
                  <a:gd name="T1" fmla="*/ 29 h 74"/>
                  <a:gd name="T2" fmla="*/ 89 w 89"/>
                  <a:gd name="T3" fmla="*/ 27 h 74"/>
                  <a:gd name="T4" fmla="*/ 89 w 89"/>
                  <a:gd name="T5" fmla="*/ 25 h 74"/>
                  <a:gd name="T6" fmla="*/ 87 w 89"/>
                  <a:gd name="T7" fmla="*/ 25 h 74"/>
                  <a:gd name="T8" fmla="*/ 85 w 89"/>
                  <a:gd name="T9" fmla="*/ 25 h 74"/>
                  <a:gd name="T10" fmla="*/ 85 w 89"/>
                  <a:gd name="T11" fmla="*/ 27 h 74"/>
                  <a:gd name="T12" fmla="*/ 85 w 89"/>
                  <a:gd name="T13" fmla="*/ 29 h 74"/>
                  <a:gd name="T14" fmla="*/ 85 w 89"/>
                  <a:gd name="T15" fmla="*/ 36 h 74"/>
                  <a:gd name="T16" fmla="*/ 83 w 89"/>
                  <a:gd name="T17" fmla="*/ 46 h 74"/>
                  <a:gd name="T18" fmla="*/ 80 w 89"/>
                  <a:gd name="T19" fmla="*/ 52 h 74"/>
                  <a:gd name="T20" fmla="*/ 74 w 89"/>
                  <a:gd name="T21" fmla="*/ 57 h 74"/>
                  <a:gd name="T22" fmla="*/ 68 w 89"/>
                  <a:gd name="T23" fmla="*/ 63 h 74"/>
                  <a:gd name="T24" fmla="*/ 61 w 89"/>
                  <a:gd name="T25" fmla="*/ 67 h 74"/>
                  <a:gd name="T26" fmla="*/ 53 w 89"/>
                  <a:gd name="T27" fmla="*/ 69 h 74"/>
                  <a:gd name="T28" fmla="*/ 44 w 89"/>
                  <a:gd name="T29" fmla="*/ 71 h 74"/>
                  <a:gd name="T30" fmla="*/ 36 w 89"/>
                  <a:gd name="T31" fmla="*/ 69 h 74"/>
                  <a:gd name="T32" fmla="*/ 28 w 89"/>
                  <a:gd name="T33" fmla="*/ 67 h 74"/>
                  <a:gd name="T34" fmla="*/ 21 w 89"/>
                  <a:gd name="T35" fmla="*/ 63 h 74"/>
                  <a:gd name="T36" fmla="*/ 15 w 89"/>
                  <a:gd name="T37" fmla="*/ 57 h 74"/>
                  <a:gd name="T38" fmla="*/ 9 w 89"/>
                  <a:gd name="T39" fmla="*/ 52 h 74"/>
                  <a:gd name="T40" fmla="*/ 6 w 89"/>
                  <a:gd name="T41" fmla="*/ 46 h 74"/>
                  <a:gd name="T42" fmla="*/ 4 w 89"/>
                  <a:gd name="T43" fmla="*/ 36 h 74"/>
                  <a:gd name="T44" fmla="*/ 4 w 89"/>
                  <a:gd name="T45" fmla="*/ 29 h 74"/>
                  <a:gd name="T46" fmla="*/ 4 w 89"/>
                  <a:gd name="T47" fmla="*/ 21 h 74"/>
                  <a:gd name="T48" fmla="*/ 6 w 89"/>
                  <a:gd name="T49" fmla="*/ 14 h 74"/>
                  <a:gd name="T50" fmla="*/ 9 w 89"/>
                  <a:gd name="T51" fmla="*/ 8 h 74"/>
                  <a:gd name="T52" fmla="*/ 13 w 89"/>
                  <a:gd name="T53" fmla="*/ 2 h 74"/>
                  <a:gd name="T54" fmla="*/ 11 w 89"/>
                  <a:gd name="T55" fmla="*/ 0 h 74"/>
                  <a:gd name="T56" fmla="*/ 9 w 89"/>
                  <a:gd name="T57" fmla="*/ 0 h 74"/>
                  <a:gd name="T58" fmla="*/ 6 w 89"/>
                  <a:gd name="T59" fmla="*/ 6 h 74"/>
                  <a:gd name="T60" fmla="*/ 2 w 89"/>
                  <a:gd name="T61" fmla="*/ 14 h 74"/>
                  <a:gd name="T62" fmla="*/ 0 w 89"/>
                  <a:gd name="T63" fmla="*/ 21 h 74"/>
                  <a:gd name="T64" fmla="*/ 0 w 89"/>
                  <a:gd name="T65" fmla="*/ 29 h 74"/>
                  <a:gd name="T66" fmla="*/ 0 w 89"/>
                  <a:gd name="T67" fmla="*/ 38 h 74"/>
                  <a:gd name="T68" fmla="*/ 2 w 89"/>
                  <a:gd name="T69" fmla="*/ 46 h 74"/>
                  <a:gd name="T70" fmla="*/ 8 w 89"/>
                  <a:gd name="T71" fmla="*/ 53 h 74"/>
                  <a:gd name="T72" fmla="*/ 13 w 89"/>
                  <a:gd name="T73" fmla="*/ 61 h 74"/>
                  <a:gd name="T74" fmla="*/ 19 w 89"/>
                  <a:gd name="T75" fmla="*/ 67 h 74"/>
                  <a:gd name="T76" fmla="*/ 27 w 89"/>
                  <a:gd name="T77" fmla="*/ 71 h 74"/>
                  <a:gd name="T78" fmla="*/ 36 w 89"/>
                  <a:gd name="T79" fmla="*/ 72 h 74"/>
                  <a:gd name="T80" fmla="*/ 44 w 89"/>
                  <a:gd name="T81" fmla="*/ 74 h 74"/>
                  <a:gd name="T82" fmla="*/ 53 w 89"/>
                  <a:gd name="T83" fmla="*/ 72 h 74"/>
                  <a:gd name="T84" fmla="*/ 63 w 89"/>
                  <a:gd name="T85" fmla="*/ 71 h 74"/>
                  <a:gd name="T86" fmla="*/ 70 w 89"/>
                  <a:gd name="T87" fmla="*/ 67 h 74"/>
                  <a:gd name="T88" fmla="*/ 76 w 89"/>
                  <a:gd name="T89" fmla="*/ 61 h 74"/>
                  <a:gd name="T90" fmla="*/ 82 w 89"/>
                  <a:gd name="T91" fmla="*/ 53 h 74"/>
                  <a:gd name="T92" fmla="*/ 87 w 89"/>
                  <a:gd name="T93" fmla="*/ 46 h 74"/>
                  <a:gd name="T94" fmla="*/ 89 w 89"/>
                  <a:gd name="T95" fmla="*/ 38 h 74"/>
                  <a:gd name="T96" fmla="*/ 89 w 89"/>
                  <a:gd name="T97" fmla="*/ 29 h 7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9"/>
                  <a:gd name="T148" fmla="*/ 0 h 74"/>
                  <a:gd name="T149" fmla="*/ 89 w 89"/>
                  <a:gd name="T150" fmla="*/ 74 h 7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0" name="Freeform 791">
                <a:extLst>
                  <a:ext uri="{FF2B5EF4-FFF2-40B4-BE49-F238E27FC236}">
                    <a16:creationId xmlns:a16="http://schemas.microsoft.com/office/drawing/2014/main" id="{BFA56638-7FEB-410C-AF64-376FDB062D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>
                  <a:gd name="T0" fmla="*/ 85 w 85"/>
                  <a:gd name="T1" fmla="*/ 29 h 72"/>
                  <a:gd name="T2" fmla="*/ 85 w 85"/>
                  <a:gd name="T3" fmla="*/ 27 h 72"/>
                  <a:gd name="T4" fmla="*/ 85 w 85"/>
                  <a:gd name="T5" fmla="*/ 25 h 72"/>
                  <a:gd name="T6" fmla="*/ 83 w 85"/>
                  <a:gd name="T7" fmla="*/ 25 h 72"/>
                  <a:gd name="T8" fmla="*/ 81 w 85"/>
                  <a:gd name="T9" fmla="*/ 25 h 72"/>
                  <a:gd name="T10" fmla="*/ 81 w 85"/>
                  <a:gd name="T11" fmla="*/ 27 h 72"/>
                  <a:gd name="T12" fmla="*/ 81 w 85"/>
                  <a:gd name="T13" fmla="*/ 29 h 72"/>
                  <a:gd name="T14" fmla="*/ 81 w 85"/>
                  <a:gd name="T15" fmla="*/ 36 h 72"/>
                  <a:gd name="T16" fmla="*/ 80 w 85"/>
                  <a:gd name="T17" fmla="*/ 44 h 72"/>
                  <a:gd name="T18" fmla="*/ 76 w 85"/>
                  <a:gd name="T19" fmla="*/ 52 h 72"/>
                  <a:gd name="T20" fmla="*/ 70 w 85"/>
                  <a:gd name="T21" fmla="*/ 57 h 72"/>
                  <a:gd name="T22" fmla="*/ 64 w 85"/>
                  <a:gd name="T23" fmla="*/ 61 h 72"/>
                  <a:gd name="T24" fmla="*/ 59 w 85"/>
                  <a:gd name="T25" fmla="*/ 65 h 72"/>
                  <a:gd name="T26" fmla="*/ 51 w 85"/>
                  <a:gd name="T27" fmla="*/ 67 h 72"/>
                  <a:gd name="T28" fmla="*/ 42 w 85"/>
                  <a:gd name="T29" fmla="*/ 69 h 72"/>
                  <a:gd name="T30" fmla="*/ 34 w 85"/>
                  <a:gd name="T31" fmla="*/ 67 h 72"/>
                  <a:gd name="T32" fmla="*/ 26 w 85"/>
                  <a:gd name="T33" fmla="*/ 65 h 72"/>
                  <a:gd name="T34" fmla="*/ 21 w 85"/>
                  <a:gd name="T35" fmla="*/ 61 h 72"/>
                  <a:gd name="T36" fmla="*/ 15 w 85"/>
                  <a:gd name="T37" fmla="*/ 57 h 72"/>
                  <a:gd name="T38" fmla="*/ 9 w 85"/>
                  <a:gd name="T39" fmla="*/ 52 h 72"/>
                  <a:gd name="T40" fmla="*/ 6 w 85"/>
                  <a:gd name="T41" fmla="*/ 44 h 72"/>
                  <a:gd name="T42" fmla="*/ 4 w 85"/>
                  <a:gd name="T43" fmla="*/ 36 h 72"/>
                  <a:gd name="T44" fmla="*/ 4 w 85"/>
                  <a:gd name="T45" fmla="*/ 29 h 72"/>
                  <a:gd name="T46" fmla="*/ 4 w 85"/>
                  <a:gd name="T47" fmla="*/ 21 h 72"/>
                  <a:gd name="T48" fmla="*/ 6 w 85"/>
                  <a:gd name="T49" fmla="*/ 16 h 72"/>
                  <a:gd name="T50" fmla="*/ 7 w 85"/>
                  <a:gd name="T51" fmla="*/ 8 h 72"/>
                  <a:gd name="T52" fmla="*/ 11 w 85"/>
                  <a:gd name="T53" fmla="*/ 4 h 72"/>
                  <a:gd name="T54" fmla="*/ 11 w 85"/>
                  <a:gd name="T55" fmla="*/ 2 h 72"/>
                  <a:gd name="T56" fmla="*/ 9 w 85"/>
                  <a:gd name="T57" fmla="*/ 0 h 72"/>
                  <a:gd name="T58" fmla="*/ 6 w 85"/>
                  <a:gd name="T59" fmla="*/ 8 h 72"/>
                  <a:gd name="T60" fmla="*/ 2 w 85"/>
                  <a:gd name="T61" fmla="*/ 14 h 72"/>
                  <a:gd name="T62" fmla="*/ 0 w 85"/>
                  <a:gd name="T63" fmla="*/ 21 h 72"/>
                  <a:gd name="T64" fmla="*/ 0 w 85"/>
                  <a:gd name="T65" fmla="*/ 29 h 72"/>
                  <a:gd name="T66" fmla="*/ 0 w 85"/>
                  <a:gd name="T67" fmla="*/ 38 h 72"/>
                  <a:gd name="T68" fmla="*/ 2 w 85"/>
                  <a:gd name="T69" fmla="*/ 46 h 72"/>
                  <a:gd name="T70" fmla="*/ 6 w 85"/>
                  <a:gd name="T71" fmla="*/ 53 h 72"/>
                  <a:gd name="T72" fmla="*/ 11 w 85"/>
                  <a:gd name="T73" fmla="*/ 59 h 72"/>
                  <a:gd name="T74" fmla="*/ 19 w 85"/>
                  <a:gd name="T75" fmla="*/ 65 h 72"/>
                  <a:gd name="T76" fmla="*/ 26 w 85"/>
                  <a:gd name="T77" fmla="*/ 69 h 72"/>
                  <a:gd name="T78" fmla="*/ 34 w 85"/>
                  <a:gd name="T79" fmla="*/ 71 h 72"/>
                  <a:gd name="T80" fmla="*/ 42 w 85"/>
                  <a:gd name="T81" fmla="*/ 72 h 72"/>
                  <a:gd name="T82" fmla="*/ 51 w 85"/>
                  <a:gd name="T83" fmla="*/ 71 h 72"/>
                  <a:gd name="T84" fmla="*/ 59 w 85"/>
                  <a:gd name="T85" fmla="*/ 69 h 72"/>
                  <a:gd name="T86" fmla="*/ 66 w 85"/>
                  <a:gd name="T87" fmla="*/ 65 h 72"/>
                  <a:gd name="T88" fmla="*/ 74 w 85"/>
                  <a:gd name="T89" fmla="*/ 59 h 72"/>
                  <a:gd name="T90" fmla="*/ 78 w 85"/>
                  <a:gd name="T91" fmla="*/ 53 h 72"/>
                  <a:gd name="T92" fmla="*/ 83 w 85"/>
                  <a:gd name="T93" fmla="*/ 46 h 72"/>
                  <a:gd name="T94" fmla="*/ 85 w 85"/>
                  <a:gd name="T95" fmla="*/ 38 h 72"/>
                  <a:gd name="T96" fmla="*/ 85 w 85"/>
                  <a:gd name="T97" fmla="*/ 29 h 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5"/>
                  <a:gd name="T148" fmla="*/ 0 h 72"/>
                  <a:gd name="T149" fmla="*/ 85 w 85"/>
                  <a:gd name="T150" fmla="*/ 72 h 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1" name="Freeform 792">
                <a:extLst>
                  <a:ext uri="{FF2B5EF4-FFF2-40B4-BE49-F238E27FC236}">
                    <a16:creationId xmlns:a16="http://schemas.microsoft.com/office/drawing/2014/main" id="{041272A2-4590-4C76-97F8-88D0BA6B34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>
                  <a:gd name="T0" fmla="*/ 81 w 81"/>
                  <a:gd name="T1" fmla="*/ 27 h 69"/>
                  <a:gd name="T2" fmla="*/ 81 w 81"/>
                  <a:gd name="T3" fmla="*/ 25 h 69"/>
                  <a:gd name="T4" fmla="*/ 81 w 81"/>
                  <a:gd name="T5" fmla="*/ 23 h 69"/>
                  <a:gd name="T6" fmla="*/ 79 w 81"/>
                  <a:gd name="T7" fmla="*/ 23 h 69"/>
                  <a:gd name="T8" fmla="*/ 78 w 81"/>
                  <a:gd name="T9" fmla="*/ 23 h 69"/>
                  <a:gd name="T10" fmla="*/ 78 w 81"/>
                  <a:gd name="T11" fmla="*/ 25 h 69"/>
                  <a:gd name="T12" fmla="*/ 78 w 81"/>
                  <a:gd name="T13" fmla="*/ 27 h 69"/>
                  <a:gd name="T14" fmla="*/ 78 w 81"/>
                  <a:gd name="T15" fmla="*/ 34 h 69"/>
                  <a:gd name="T16" fmla="*/ 76 w 81"/>
                  <a:gd name="T17" fmla="*/ 42 h 69"/>
                  <a:gd name="T18" fmla="*/ 72 w 81"/>
                  <a:gd name="T19" fmla="*/ 48 h 69"/>
                  <a:gd name="T20" fmla="*/ 68 w 81"/>
                  <a:gd name="T21" fmla="*/ 53 h 69"/>
                  <a:gd name="T22" fmla="*/ 62 w 81"/>
                  <a:gd name="T23" fmla="*/ 59 h 69"/>
                  <a:gd name="T24" fmla="*/ 55 w 81"/>
                  <a:gd name="T25" fmla="*/ 61 h 69"/>
                  <a:gd name="T26" fmla="*/ 47 w 81"/>
                  <a:gd name="T27" fmla="*/ 65 h 69"/>
                  <a:gd name="T28" fmla="*/ 40 w 81"/>
                  <a:gd name="T29" fmla="*/ 65 h 69"/>
                  <a:gd name="T30" fmla="*/ 32 w 81"/>
                  <a:gd name="T31" fmla="*/ 65 h 69"/>
                  <a:gd name="T32" fmla="*/ 26 w 81"/>
                  <a:gd name="T33" fmla="*/ 61 h 69"/>
                  <a:gd name="T34" fmla="*/ 19 w 81"/>
                  <a:gd name="T35" fmla="*/ 59 h 69"/>
                  <a:gd name="T36" fmla="*/ 13 w 81"/>
                  <a:gd name="T37" fmla="*/ 53 h 69"/>
                  <a:gd name="T38" fmla="*/ 9 w 81"/>
                  <a:gd name="T39" fmla="*/ 48 h 69"/>
                  <a:gd name="T40" fmla="*/ 5 w 81"/>
                  <a:gd name="T41" fmla="*/ 42 h 69"/>
                  <a:gd name="T42" fmla="*/ 4 w 81"/>
                  <a:gd name="T43" fmla="*/ 34 h 69"/>
                  <a:gd name="T44" fmla="*/ 4 w 81"/>
                  <a:gd name="T45" fmla="*/ 27 h 69"/>
                  <a:gd name="T46" fmla="*/ 4 w 81"/>
                  <a:gd name="T47" fmla="*/ 19 h 69"/>
                  <a:gd name="T48" fmla="*/ 5 w 81"/>
                  <a:gd name="T49" fmla="*/ 14 h 69"/>
                  <a:gd name="T50" fmla="*/ 7 w 81"/>
                  <a:gd name="T51" fmla="*/ 8 h 69"/>
                  <a:gd name="T52" fmla="*/ 11 w 81"/>
                  <a:gd name="T53" fmla="*/ 2 h 69"/>
                  <a:gd name="T54" fmla="*/ 11 w 81"/>
                  <a:gd name="T55" fmla="*/ 2 h 69"/>
                  <a:gd name="T56" fmla="*/ 11 w 81"/>
                  <a:gd name="T57" fmla="*/ 2 h 69"/>
                  <a:gd name="T58" fmla="*/ 9 w 81"/>
                  <a:gd name="T59" fmla="*/ 0 h 69"/>
                  <a:gd name="T60" fmla="*/ 9 w 81"/>
                  <a:gd name="T61" fmla="*/ 0 h 69"/>
                  <a:gd name="T62" fmla="*/ 5 w 81"/>
                  <a:gd name="T63" fmla="*/ 6 h 69"/>
                  <a:gd name="T64" fmla="*/ 2 w 81"/>
                  <a:gd name="T65" fmla="*/ 12 h 69"/>
                  <a:gd name="T66" fmla="*/ 0 w 81"/>
                  <a:gd name="T67" fmla="*/ 19 h 69"/>
                  <a:gd name="T68" fmla="*/ 0 w 81"/>
                  <a:gd name="T69" fmla="*/ 27 h 69"/>
                  <a:gd name="T70" fmla="*/ 0 w 81"/>
                  <a:gd name="T71" fmla="*/ 34 h 69"/>
                  <a:gd name="T72" fmla="*/ 2 w 81"/>
                  <a:gd name="T73" fmla="*/ 44 h 69"/>
                  <a:gd name="T74" fmla="*/ 5 w 81"/>
                  <a:gd name="T75" fmla="*/ 50 h 69"/>
                  <a:gd name="T76" fmla="*/ 11 w 81"/>
                  <a:gd name="T77" fmla="*/ 55 h 69"/>
                  <a:gd name="T78" fmla="*/ 17 w 81"/>
                  <a:gd name="T79" fmla="*/ 61 h 69"/>
                  <a:gd name="T80" fmla="*/ 24 w 81"/>
                  <a:gd name="T81" fmla="*/ 65 h 69"/>
                  <a:gd name="T82" fmla="*/ 32 w 81"/>
                  <a:gd name="T83" fmla="*/ 67 h 69"/>
                  <a:gd name="T84" fmla="*/ 40 w 81"/>
                  <a:gd name="T85" fmla="*/ 69 h 69"/>
                  <a:gd name="T86" fmla="*/ 49 w 81"/>
                  <a:gd name="T87" fmla="*/ 67 h 69"/>
                  <a:gd name="T88" fmla="*/ 57 w 81"/>
                  <a:gd name="T89" fmla="*/ 65 h 69"/>
                  <a:gd name="T90" fmla="*/ 64 w 81"/>
                  <a:gd name="T91" fmla="*/ 61 h 69"/>
                  <a:gd name="T92" fmla="*/ 70 w 81"/>
                  <a:gd name="T93" fmla="*/ 55 h 69"/>
                  <a:gd name="T94" fmla="*/ 76 w 81"/>
                  <a:gd name="T95" fmla="*/ 50 h 69"/>
                  <a:gd name="T96" fmla="*/ 79 w 81"/>
                  <a:gd name="T97" fmla="*/ 44 h 69"/>
                  <a:gd name="T98" fmla="*/ 81 w 81"/>
                  <a:gd name="T99" fmla="*/ 34 h 69"/>
                  <a:gd name="T100" fmla="*/ 81 w 81"/>
                  <a:gd name="T101" fmla="*/ 27 h 6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1"/>
                  <a:gd name="T154" fmla="*/ 0 h 69"/>
                  <a:gd name="T155" fmla="*/ 81 w 81"/>
                  <a:gd name="T156" fmla="*/ 69 h 6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2" name="Freeform 793">
                <a:extLst>
                  <a:ext uri="{FF2B5EF4-FFF2-40B4-BE49-F238E27FC236}">
                    <a16:creationId xmlns:a16="http://schemas.microsoft.com/office/drawing/2014/main" id="{57D847D5-437E-4DE6-9D6A-147921417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>
                  <a:gd name="T0" fmla="*/ 77 w 77"/>
                  <a:gd name="T1" fmla="*/ 25 h 65"/>
                  <a:gd name="T2" fmla="*/ 77 w 77"/>
                  <a:gd name="T3" fmla="*/ 23 h 65"/>
                  <a:gd name="T4" fmla="*/ 77 w 77"/>
                  <a:gd name="T5" fmla="*/ 21 h 65"/>
                  <a:gd name="T6" fmla="*/ 76 w 77"/>
                  <a:gd name="T7" fmla="*/ 21 h 65"/>
                  <a:gd name="T8" fmla="*/ 74 w 77"/>
                  <a:gd name="T9" fmla="*/ 21 h 65"/>
                  <a:gd name="T10" fmla="*/ 74 w 77"/>
                  <a:gd name="T11" fmla="*/ 23 h 65"/>
                  <a:gd name="T12" fmla="*/ 74 w 77"/>
                  <a:gd name="T13" fmla="*/ 25 h 65"/>
                  <a:gd name="T14" fmla="*/ 74 w 77"/>
                  <a:gd name="T15" fmla="*/ 32 h 65"/>
                  <a:gd name="T16" fmla="*/ 72 w 77"/>
                  <a:gd name="T17" fmla="*/ 38 h 65"/>
                  <a:gd name="T18" fmla="*/ 68 w 77"/>
                  <a:gd name="T19" fmla="*/ 46 h 65"/>
                  <a:gd name="T20" fmla="*/ 64 w 77"/>
                  <a:gd name="T21" fmla="*/ 49 h 65"/>
                  <a:gd name="T22" fmla="*/ 58 w 77"/>
                  <a:gd name="T23" fmla="*/ 55 h 65"/>
                  <a:gd name="T24" fmla="*/ 53 w 77"/>
                  <a:gd name="T25" fmla="*/ 57 h 65"/>
                  <a:gd name="T26" fmla="*/ 45 w 77"/>
                  <a:gd name="T27" fmla="*/ 61 h 65"/>
                  <a:gd name="T28" fmla="*/ 38 w 77"/>
                  <a:gd name="T29" fmla="*/ 61 h 65"/>
                  <a:gd name="T30" fmla="*/ 32 w 77"/>
                  <a:gd name="T31" fmla="*/ 61 h 65"/>
                  <a:gd name="T32" fmla="*/ 24 w 77"/>
                  <a:gd name="T33" fmla="*/ 57 h 65"/>
                  <a:gd name="T34" fmla="*/ 19 w 77"/>
                  <a:gd name="T35" fmla="*/ 55 h 65"/>
                  <a:gd name="T36" fmla="*/ 13 w 77"/>
                  <a:gd name="T37" fmla="*/ 49 h 65"/>
                  <a:gd name="T38" fmla="*/ 9 w 77"/>
                  <a:gd name="T39" fmla="*/ 46 h 65"/>
                  <a:gd name="T40" fmla="*/ 5 w 77"/>
                  <a:gd name="T41" fmla="*/ 38 h 65"/>
                  <a:gd name="T42" fmla="*/ 3 w 77"/>
                  <a:gd name="T43" fmla="*/ 32 h 65"/>
                  <a:gd name="T44" fmla="*/ 3 w 77"/>
                  <a:gd name="T45" fmla="*/ 25 h 65"/>
                  <a:gd name="T46" fmla="*/ 3 w 77"/>
                  <a:gd name="T47" fmla="*/ 19 h 65"/>
                  <a:gd name="T48" fmla="*/ 5 w 77"/>
                  <a:gd name="T49" fmla="*/ 12 h 65"/>
                  <a:gd name="T50" fmla="*/ 7 w 77"/>
                  <a:gd name="T51" fmla="*/ 6 h 65"/>
                  <a:gd name="T52" fmla="*/ 11 w 77"/>
                  <a:gd name="T53" fmla="*/ 2 h 65"/>
                  <a:gd name="T54" fmla="*/ 9 w 77"/>
                  <a:gd name="T55" fmla="*/ 0 h 65"/>
                  <a:gd name="T56" fmla="*/ 9 w 77"/>
                  <a:gd name="T57" fmla="*/ 0 h 65"/>
                  <a:gd name="T58" fmla="*/ 9 w 77"/>
                  <a:gd name="T59" fmla="*/ 0 h 65"/>
                  <a:gd name="T60" fmla="*/ 7 w 77"/>
                  <a:gd name="T61" fmla="*/ 0 h 65"/>
                  <a:gd name="T62" fmla="*/ 3 w 77"/>
                  <a:gd name="T63" fmla="*/ 4 h 65"/>
                  <a:gd name="T64" fmla="*/ 2 w 77"/>
                  <a:gd name="T65" fmla="*/ 12 h 65"/>
                  <a:gd name="T66" fmla="*/ 0 w 77"/>
                  <a:gd name="T67" fmla="*/ 17 h 65"/>
                  <a:gd name="T68" fmla="*/ 0 w 77"/>
                  <a:gd name="T69" fmla="*/ 25 h 65"/>
                  <a:gd name="T70" fmla="*/ 0 w 77"/>
                  <a:gd name="T71" fmla="*/ 32 h 65"/>
                  <a:gd name="T72" fmla="*/ 2 w 77"/>
                  <a:gd name="T73" fmla="*/ 40 h 65"/>
                  <a:gd name="T74" fmla="*/ 5 w 77"/>
                  <a:gd name="T75" fmla="*/ 48 h 65"/>
                  <a:gd name="T76" fmla="*/ 11 w 77"/>
                  <a:gd name="T77" fmla="*/ 53 h 65"/>
                  <a:gd name="T78" fmla="*/ 17 w 77"/>
                  <a:gd name="T79" fmla="*/ 57 h 65"/>
                  <a:gd name="T80" fmla="*/ 22 w 77"/>
                  <a:gd name="T81" fmla="*/ 61 h 65"/>
                  <a:gd name="T82" fmla="*/ 30 w 77"/>
                  <a:gd name="T83" fmla="*/ 63 h 65"/>
                  <a:gd name="T84" fmla="*/ 38 w 77"/>
                  <a:gd name="T85" fmla="*/ 65 h 65"/>
                  <a:gd name="T86" fmla="*/ 47 w 77"/>
                  <a:gd name="T87" fmla="*/ 63 h 65"/>
                  <a:gd name="T88" fmla="*/ 55 w 77"/>
                  <a:gd name="T89" fmla="*/ 61 h 65"/>
                  <a:gd name="T90" fmla="*/ 60 w 77"/>
                  <a:gd name="T91" fmla="*/ 57 h 65"/>
                  <a:gd name="T92" fmla="*/ 66 w 77"/>
                  <a:gd name="T93" fmla="*/ 53 h 65"/>
                  <a:gd name="T94" fmla="*/ 72 w 77"/>
                  <a:gd name="T95" fmla="*/ 48 h 65"/>
                  <a:gd name="T96" fmla="*/ 76 w 77"/>
                  <a:gd name="T97" fmla="*/ 40 h 65"/>
                  <a:gd name="T98" fmla="*/ 77 w 77"/>
                  <a:gd name="T99" fmla="*/ 32 h 65"/>
                  <a:gd name="T100" fmla="*/ 77 w 77"/>
                  <a:gd name="T101" fmla="*/ 25 h 6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77"/>
                  <a:gd name="T154" fmla="*/ 0 h 65"/>
                  <a:gd name="T155" fmla="*/ 77 w 77"/>
                  <a:gd name="T156" fmla="*/ 65 h 6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3" name="Freeform 794">
                <a:extLst>
                  <a:ext uri="{FF2B5EF4-FFF2-40B4-BE49-F238E27FC236}">
                    <a16:creationId xmlns:a16="http://schemas.microsoft.com/office/drawing/2014/main" id="{0ABC124E-F930-4DE0-9967-E384E5D81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>
                  <a:gd name="T0" fmla="*/ 74 w 74"/>
                  <a:gd name="T1" fmla="*/ 25 h 63"/>
                  <a:gd name="T2" fmla="*/ 74 w 74"/>
                  <a:gd name="T3" fmla="*/ 23 h 63"/>
                  <a:gd name="T4" fmla="*/ 74 w 74"/>
                  <a:gd name="T5" fmla="*/ 21 h 63"/>
                  <a:gd name="T6" fmla="*/ 72 w 74"/>
                  <a:gd name="T7" fmla="*/ 21 h 63"/>
                  <a:gd name="T8" fmla="*/ 70 w 74"/>
                  <a:gd name="T9" fmla="*/ 21 h 63"/>
                  <a:gd name="T10" fmla="*/ 70 w 74"/>
                  <a:gd name="T11" fmla="*/ 23 h 63"/>
                  <a:gd name="T12" fmla="*/ 70 w 74"/>
                  <a:gd name="T13" fmla="*/ 25 h 63"/>
                  <a:gd name="T14" fmla="*/ 70 w 74"/>
                  <a:gd name="T15" fmla="*/ 32 h 63"/>
                  <a:gd name="T16" fmla="*/ 68 w 74"/>
                  <a:gd name="T17" fmla="*/ 38 h 63"/>
                  <a:gd name="T18" fmla="*/ 64 w 74"/>
                  <a:gd name="T19" fmla="*/ 44 h 63"/>
                  <a:gd name="T20" fmla="*/ 60 w 74"/>
                  <a:gd name="T21" fmla="*/ 49 h 63"/>
                  <a:gd name="T22" fmla="*/ 55 w 74"/>
                  <a:gd name="T23" fmla="*/ 53 h 63"/>
                  <a:gd name="T24" fmla="*/ 49 w 74"/>
                  <a:gd name="T25" fmla="*/ 57 h 63"/>
                  <a:gd name="T26" fmla="*/ 43 w 74"/>
                  <a:gd name="T27" fmla="*/ 59 h 63"/>
                  <a:gd name="T28" fmla="*/ 36 w 74"/>
                  <a:gd name="T29" fmla="*/ 59 h 63"/>
                  <a:gd name="T30" fmla="*/ 30 w 74"/>
                  <a:gd name="T31" fmla="*/ 59 h 63"/>
                  <a:gd name="T32" fmla="*/ 22 w 74"/>
                  <a:gd name="T33" fmla="*/ 57 h 63"/>
                  <a:gd name="T34" fmla="*/ 17 w 74"/>
                  <a:gd name="T35" fmla="*/ 53 h 63"/>
                  <a:gd name="T36" fmla="*/ 13 w 74"/>
                  <a:gd name="T37" fmla="*/ 49 h 63"/>
                  <a:gd name="T38" fmla="*/ 9 w 74"/>
                  <a:gd name="T39" fmla="*/ 44 h 63"/>
                  <a:gd name="T40" fmla="*/ 5 w 74"/>
                  <a:gd name="T41" fmla="*/ 38 h 63"/>
                  <a:gd name="T42" fmla="*/ 3 w 74"/>
                  <a:gd name="T43" fmla="*/ 32 h 63"/>
                  <a:gd name="T44" fmla="*/ 3 w 74"/>
                  <a:gd name="T45" fmla="*/ 25 h 63"/>
                  <a:gd name="T46" fmla="*/ 3 w 74"/>
                  <a:gd name="T47" fmla="*/ 19 h 63"/>
                  <a:gd name="T48" fmla="*/ 5 w 74"/>
                  <a:gd name="T49" fmla="*/ 13 h 63"/>
                  <a:gd name="T50" fmla="*/ 7 w 74"/>
                  <a:gd name="T51" fmla="*/ 8 h 63"/>
                  <a:gd name="T52" fmla="*/ 11 w 74"/>
                  <a:gd name="T53" fmla="*/ 2 h 63"/>
                  <a:gd name="T54" fmla="*/ 9 w 74"/>
                  <a:gd name="T55" fmla="*/ 2 h 63"/>
                  <a:gd name="T56" fmla="*/ 7 w 74"/>
                  <a:gd name="T57" fmla="*/ 0 h 63"/>
                  <a:gd name="T58" fmla="*/ 3 w 74"/>
                  <a:gd name="T59" fmla="*/ 6 h 63"/>
                  <a:gd name="T60" fmla="*/ 1 w 74"/>
                  <a:gd name="T61" fmla="*/ 12 h 63"/>
                  <a:gd name="T62" fmla="*/ 0 w 74"/>
                  <a:gd name="T63" fmla="*/ 17 h 63"/>
                  <a:gd name="T64" fmla="*/ 0 w 74"/>
                  <a:gd name="T65" fmla="*/ 25 h 63"/>
                  <a:gd name="T66" fmla="*/ 0 w 74"/>
                  <a:gd name="T67" fmla="*/ 32 h 63"/>
                  <a:gd name="T68" fmla="*/ 1 w 74"/>
                  <a:gd name="T69" fmla="*/ 40 h 63"/>
                  <a:gd name="T70" fmla="*/ 5 w 74"/>
                  <a:gd name="T71" fmla="*/ 46 h 63"/>
                  <a:gd name="T72" fmla="*/ 9 w 74"/>
                  <a:gd name="T73" fmla="*/ 51 h 63"/>
                  <a:gd name="T74" fmla="*/ 15 w 74"/>
                  <a:gd name="T75" fmla="*/ 57 h 63"/>
                  <a:gd name="T76" fmla="*/ 22 w 74"/>
                  <a:gd name="T77" fmla="*/ 59 h 63"/>
                  <a:gd name="T78" fmla="*/ 28 w 74"/>
                  <a:gd name="T79" fmla="*/ 63 h 63"/>
                  <a:gd name="T80" fmla="*/ 36 w 74"/>
                  <a:gd name="T81" fmla="*/ 63 h 63"/>
                  <a:gd name="T82" fmla="*/ 43 w 74"/>
                  <a:gd name="T83" fmla="*/ 63 h 63"/>
                  <a:gd name="T84" fmla="*/ 51 w 74"/>
                  <a:gd name="T85" fmla="*/ 59 h 63"/>
                  <a:gd name="T86" fmla="*/ 58 w 74"/>
                  <a:gd name="T87" fmla="*/ 57 h 63"/>
                  <a:gd name="T88" fmla="*/ 64 w 74"/>
                  <a:gd name="T89" fmla="*/ 51 h 63"/>
                  <a:gd name="T90" fmla="*/ 68 w 74"/>
                  <a:gd name="T91" fmla="*/ 46 h 63"/>
                  <a:gd name="T92" fmla="*/ 72 w 74"/>
                  <a:gd name="T93" fmla="*/ 40 h 63"/>
                  <a:gd name="T94" fmla="*/ 74 w 74"/>
                  <a:gd name="T95" fmla="*/ 32 h 63"/>
                  <a:gd name="T96" fmla="*/ 74 w 74"/>
                  <a:gd name="T97" fmla="*/ 25 h 6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4"/>
                  <a:gd name="T148" fmla="*/ 0 h 63"/>
                  <a:gd name="T149" fmla="*/ 74 w 74"/>
                  <a:gd name="T150" fmla="*/ 63 h 63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4" name="Freeform 795">
                <a:extLst>
                  <a:ext uri="{FF2B5EF4-FFF2-40B4-BE49-F238E27FC236}">
                    <a16:creationId xmlns:a16="http://schemas.microsoft.com/office/drawing/2014/main" id="{C7A267CC-7870-40D7-B0FD-C5944DC275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>
                  <a:gd name="T0" fmla="*/ 71 w 71"/>
                  <a:gd name="T1" fmla="*/ 23 h 59"/>
                  <a:gd name="T2" fmla="*/ 71 w 71"/>
                  <a:gd name="T3" fmla="*/ 21 h 59"/>
                  <a:gd name="T4" fmla="*/ 71 w 71"/>
                  <a:gd name="T5" fmla="*/ 19 h 59"/>
                  <a:gd name="T6" fmla="*/ 69 w 71"/>
                  <a:gd name="T7" fmla="*/ 19 h 59"/>
                  <a:gd name="T8" fmla="*/ 67 w 71"/>
                  <a:gd name="T9" fmla="*/ 19 h 59"/>
                  <a:gd name="T10" fmla="*/ 67 w 71"/>
                  <a:gd name="T11" fmla="*/ 21 h 59"/>
                  <a:gd name="T12" fmla="*/ 67 w 71"/>
                  <a:gd name="T13" fmla="*/ 23 h 59"/>
                  <a:gd name="T14" fmla="*/ 67 w 71"/>
                  <a:gd name="T15" fmla="*/ 29 h 59"/>
                  <a:gd name="T16" fmla="*/ 65 w 71"/>
                  <a:gd name="T17" fmla="*/ 36 h 59"/>
                  <a:gd name="T18" fmla="*/ 63 w 71"/>
                  <a:gd name="T19" fmla="*/ 40 h 59"/>
                  <a:gd name="T20" fmla="*/ 57 w 71"/>
                  <a:gd name="T21" fmla="*/ 46 h 59"/>
                  <a:gd name="T22" fmla="*/ 54 w 71"/>
                  <a:gd name="T23" fmla="*/ 49 h 59"/>
                  <a:gd name="T24" fmla="*/ 48 w 71"/>
                  <a:gd name="T25" fmla="*/ 53 h 59"/>
                  <a:gd name="T26" fmla="*/ 42 w 71"/>
                  <a:gd name="T27" fmla="*/ 55 h 59"/>
                  <a:gd name="T28" fmla="*/ 35 w 71"/>
                  <a:gd name="T29" fmla="*/ 55 h 59"/>
                  <a:gd name="T30" fmla="*/ 29 w 71"/>
                  <a:gd name="T31" fmla="*/ 55 h 59"/>
                  <a:gd name="T32" fmla="*/ 23 w 71"/>
                  <a:gd name="T33" fmla="*/ 53 h 59"/>
                  <a:gd name="T34" fmla="*/ 18 w 71"/>
                  <a:gd name="T35" fmla="*/ 49 h 59"/>
                  <a:gd name="T36" fmla="*/ 14 w 71"/>
                  <a:gd name="T37" fmla="*/ 46 h 59"/>
                  <a:gd name="T38" fmla="*/ 8 w 71"/>
                  <a:gd name="T39" fmla="*/ 40 h 59"/>
                  <a:gd name="T40" fmla="*/ 6 w 71"/>
                  <a:gd name="T41" fmla="*/ 36 h 59"/>
                  <a:gd name="T42" fmla="*/ 4 w 71"/>
                  <a:gd name="T43" fmla="*/ 29 h 59"/>
                  <a:gd name="T44" fmla="*/ 4 w 71"/>
                  <a:gd name="T45" fmla="*/ 23 h 59"/>
                  <a:gd name="T46" fmla="*/ 4 w 71"/>
                  <a:gd name="T47" fmla="*/ 17 h 59"/>
                  <a:gd name="T48" fmla="*/ 6 w 71"/>
                  <a:gd name="T49" fmla="*/ 11 h 59"/>
                  <a:gd name="T50" fmla="*/ 8 w 71"/>
                  <a:gd name="T51" fmla="*/ 6 h 59"/>
                  <a:gd name="T52" fmla="*/ 12 w 71"/>
                  <a:gd name="T53" fmla="*/ 2 h 59"/>
                  <a:gd name="T54" fmla="*/ 10 w 71"/>
                  <a:gd name="T55" fmla="*/ 0 h 59"/>
                  <a:gd name="T56" fmla="*/ 8 w 71"/>
                  <a:gd name="T57" fmla="*/ 0 h 59"/>
                  <a:gd name="T58" fmla="*/ 4 w 71"/>
                  <a:gd name="T59" fmla="*/ 4 h 59"/>
                  <a:gd name="T60" fmla="*/ 2 w 71"/>
                  <a:gd name="T61" fmla="*/ 10 h 59"/>
                  <a:gd name="T62" fmla="*/ 0 w 71"/>
                  <a:gd name="T63" fmla="*/ 17 h 59"/>
                  <a:gd name="T64" fmla="*/ 0 w 71"/>
                  <a:gd name="T65" fmla="*/ 23 h 59"/>
                  <a:gd name="T66" fmla="*/ 0 w 71"/>
                  <a:gd name="T67" fmla="*/ 30 h 59"/>
                  <a:gd name="T68" fmla="*/ 2 w 71"/>
                  <a:gd name="T69" fmla="*/ 36 h 59"/>
                  <a:gd name="T70" fmla="*/ 6 w 71"/>
                  <a:gd name="T71" fmla="*/ 44 h 59"/>
                  <a:gd name="T72" fmla="*/ 10 w 71"/>
                  <a:gd name="T73" fmla="*/ 47 h 59"/>
                  <a:gd name="T74" fmla="*/ 16 w 71"/>
                  <a:gd name="T75" fmla="*/ 53 h 59"/>
                  <a:gd name="T76" fmla="*/ 21 w 71"/>
                  <a:gd name="T77" fmla="*/ 55 h 59"/>
                  <a:gd name="T78" fmla="*/ 29 w 71"/>
                  <a:gd name="T79" fmla="*/ 59 h 59"/>
                  <a:gd name="T80" fmla="*/ 35 w 71"/>
                  <a:gd name="T81" fmla="*/ 59 h 59"/>
                  <a:gd name="T82" fmla="*/ 42 w 71"/>
                  <a:gd name="T83" fmla="*/ 59 h 59"/>
                  <a:gd name="T84" fmla="*/ 50 w 71"/>
                  <a:gd name="T85" fmla="*/ 55 h 59"/>
                  <a:gd name="T86" fmla="*/ 55 w 71"/>
                  <a:gd name="T87" fmla="*/ 53 h 59"/>
                  <a:gd name="T88" fmla="*/ 61 w 71"/>
                  <a:gd name="T89" fmla="*/ 47 h 59"/>
                  <a:gd name="T90" fmla="*/ 65 w 71"/>
                  <a:gd name="T91" fmla="*/ 44 h 59"/>
                  <a:gd name="T92" fmla="*/ 69 w 71"/>
                  <a:gd name="T93" fmla="*/ 36 h 59"/>
                  <a:gd name="T94" fmla="*/ 71 w 71"/>
                  <a:gd name="T95" fmla="*/ 30 h 59"/>
                  <a:gd name="T96" fmla="*/ 71 w 71"/>
                  <a:gd name="T97" fmla="*/ 23 h 5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1"/>
                  <a:gd name="T148" fmla="*/ 0 h 59"/>
                  <a:gd name="T149" fmla="*/ 71 w 71"/>
                  <a:gd name="T150" fmla="*/ 59 h 5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5" name="Freeform 796">
                <a:extLst>
                  <a:ext uri="{FF2B5EF4-FFF2-40B4-BE49-F238E27FC236}">
                    <a16:creationId xmlns:a16="http://schemas.microsoft.com/office/drawing/2014/main" id="{D99B16B6-B3F6-4CD9-ACF6-CFBFED9FF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>
                  <a:gd name="T0" fmla="*/ 67 w 67"/>
                  <a:gd name="T1" fmla="*/ 23 h 57"/>
                  <a:gd name="T2" fmla="*/ 67 w 67"/>
                  <a:gd name="T3" fmla="*/ 21 h 57"/>
                  <a:gd name="T4" fmla="*/ 67 w 67"/>
                  <a:gd name="T5" fmla="*/ 19 h 57"/>
                  <a:gd name="T6" fmla="*/ 65 w 67"/>
                  <a:gd name="T7" fmla="*/ 19 h 57"/>
                  <a:gd name="T8" fmla="*/ 63 w 67"/>
                  <a:gd name="T9" fmla="*/ 19 h 57"/>
                  <a:gd name="T10" fmla="*/ 63 w 67"/>
                  <a:gd name="T11" fmla="*/ 21 h 57"/>
                  <a:gd name="T12" fmla="*/ 63 w 67"/>
                  <a:gd name="T13" fmla="*/ 23 h 57"/>
                  <a:gd name="T14" fmla="*/ 63 w 67"/>
                  <a:gd name="T15" fmla="*/ 29 h 57"/>
                  <a:gd name="T16" fmla="*/ 61 w 67"/>
                  <a:gd name="T17" fmla="*/ 34 h 57"/>
                  <a:gd name="T18" fmla="*/ 59 w 67"/>
                  <a:gd name="T19" fmla="*/ 40 h 57"/>
                  <a:gd name="T20" fmla="*/ 55 w 67"/>
                  <a:gd name="T21" fmla="*/ 44 h 57"/>
                  <a:gd name="T22" fmla="*/ 50 w 67"/>
                  <a:gd name="T23" fmla="*/ 47 h 57"/>
                  <a:gd name="T24" fmla="*/ 46 w 67"/>
                  <a:gd name="T25" fmla="*/ 51 h 57"/>
                  <a:gd name="T26" fmla="*/ 40 w 67"/>
                  <a:gd name="T27" fmla="*/ 53 h 57"/>
                  <a:gd name="T28" fmla="*/ 33 w 67"/>
                  <a:gd name="T29" fmla="*/ 53 h 57"/>
                  <a:gd name="T30" fmla="*/ 27 w 67"/>
                  <a:gd name="T31" fmla="*/ 53 h 57"/>
                  <a:gd name="T32" fmla="*/ 21 w 67"/>
                  <a:gd name="T33" fmla="*/ 51 h 57"/>
                  <a:gd name="T34" fmla="*/ 17 w 67"/>
                  <a:gd name="T35" fmla="*/ 47 h 57"/>
                  <a:gd name="T36" fmla="*/ 12 w 67"/>
                  <a:gd name="T37" fmla="*/ 44 h 57"/>
                  <a:gd name="T38" fmla="*/ 8 w 67"/>
                  <a:gd name="T39" fmla="*/ 40 h 57"/>
                  <a:gd name="T40" fmla="*/ 6 w 67"/>
                  <a:gd name="T41" fmla="*/ 34 h 57"/>
                  <a:gd name="T42" fmla="*/ 4 w 67"/>
                  <a:gd name="T43" fmla="*/ 29 h 57"/>
                  <a:gd name="T44" fmla="*/ 4 w 67"/>
                  <a:gd name="T45" fmla="*/ 23 h 57"/>
                  <a:gd name="T46" fmla="*/ 4 w 67"/>
                  <a:gd name="T47" fmla="*/ 17 h 57"/>
                  <a:gd name="T48" fmla="*/ 6 w 67"/>
                  <a:gd name="T49" fmla="*/ 11 h 57"/>
                  <a:gd name="T50" fmla="*/ 8 w 67"/>
                  <a:gd name="T51" fmla="*/ 6 h 57"/>
                  <a:gd name="T52" fmla="*/ 12 w 67"/>
                  <a:gd name="T53" fmla="*/ 2 h 57"/>
                  <a:gd name="T54" fmla="*/ 10 w 67"/>
                  <a:gd name="T55" fmla="*/ 2 h 57"/>
                  <a:gd name="T56" fmla="*/ 8 w 67"/>
                  <a:gd name="T57" fmla="*/ 0 h 57"/>
                  <a:gd name="T58" fmla="*/ 4 w 67"/>
                  <a:gd name="T59" fmla="*/ 6 h 57"/>
                  <a:gd name="T60" fmla="*/ 2 w 67"/>
                  <a:gd name="T61" fmla="*/ 11 h 57"/>
                  <a:gd name="T62" fmla="*/ 0 w 67"/>
                  <a:gd name="T63" fmla="*/ 17 h 57"/>
                  <a:gd name="T64" fmla="*/ 0 w 67"/>
                  <a:gd name="T65" fmla="*/ 23 h 57"/>
                  <a:gd name="T66" fmla="*/ 0 w 67"/>
                  <a:gd name="T67" fmla="*/ 30 h 57"/>
                  <a:gd name="T68" fmla="*/ 2 w 67"/>
                  <a:gd name="T69" fmla="*/ 36 h 57"/>
                  <a:gd name="T70" fmla="*/ 6 w 67"/>
                  <a:gd name="T71" fmla="*/ 42 h 57"/>
                  <a:gd name="T72" fmla="*/ 10 w 67"/>
                  <a:gd name="T73" fmla="*/ 47 h 57"/>
                  <a:gd name="T74" fmla="*/ 14 w 67"/>
                  <a:gd name="T75" fmla="*/ 51 h 57"/>
                  <a:gd name="T76" fmla="*/ 19 w 67"/>
                  <a:gd name="T77" fmla="*/ 55 h 57"/>
                  <a:gd name="T78" fmla="*/ 27 w 67"/>
                  <a:gd name="T79" fmla="*/ 57 h 57"/>
                  <a:gd name="T80" fmla="*/ 33 w 67"/>
                  <a:gd name="T81" fmla="*/ 57 h 57"/>
                  <a:gd name="T82" fmla="*/ 40 w 67"/>
                  <a:gd name="T83" fmla="*/ 57 h 57"/>
                  <a:gd name="T84" fmla="*/ 46 w 67"/>
                  <a:gd name="T85" fmla="*/ 55 h 57"/>
                  <a:gd name="T86" fmla="*/ 52 w 67"/>
                  <a:gd name="T87" fmla="*/ 51 h 57"/>
                  <a:gd name="T88" fmla="*/ 57 w 67"/>
                  <a:gd name="T89" fmla="*/ 47 h 57"/>
                  <a:gd name="T90" fmla="*/ 61 w 67"/>
                  <a:gd name="T91" fmla="*/ 42 h 57"/>
                  <a:gd name="T92" fmla="*/ 65 w 67"/>
                  <a:gd name="T93" fmla="*/ 36 h 57"/>
                  <a:gd name="T94" fmla="*/ 67 w 67"/>
                  <a:gd name="T95" fmla="*/ 30 h 57"/>
                  <a:gd name="T96" fmla="*/ 67 w 67"/>
                  <a:gd name="T97" fmla="*/ 23 h 5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7"/>
                  <a:gd name="T148" fmla="*/ 0 h 57"/>
                  <a:gd name="T149" fmla="*/ 67 w 67"/>
                  <a:gd name="T150" fmla="*/ 57 h 5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" name="Freeform 797">
                <a:extLst>
                  <a:ext uri="{FF2B5EF4-FFF2-40B4-BE49-F238E27FC236}">
                    <a16:creationId xmlns:a16="http://schemas.microsoft.com/office/drawing/2014/main" id="{582939EF-FE9B-43F5-AB55-F6927E1135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>
                  <a:gd name="T0" fmla="*/ 63 w 63"/>
                  <a:gd name="T1" fmla="*/ 21 h 53"/>
                  <a:gd name="T2" fmla="*/ 63 w 63"/>
                  <a:gd name="T3" fmla="*/ 19 h 53"/>
                  <a:gd name="T4" fmla="*/ 63 w 63"/>
                  <a:gd name="T5" fmla="*/ 17 h 53"/>
                  <a:gd name="T6" fmla="*/ 63 w 63"/>
                  <a:gd name="T7" fmla="*/ 17 h 53"/>
                  <a:gd name="T8" fmla="*/ 61 w 63"/>
                  <a:gd name="T9" fmla="*/ 15 h 53"/>
                  <a:gd name="T10" fmla="*/ 61 w 63"/>
                  <a:gd name="T11" fmla="*/ 15 h 53"/>
                  <a:gd name="T12" fmla="*/ 59 w 63"/>
                  <a:gd name="T13" fmla="*/ 15 h 53"/>
                  <a:gd name="T14" fmla="*/ 59 w 63"/>
                  <a:gd name="T15" fmla="*/ 19 h 53"/>
                  <a:gd name="T16" fmla="*/ 59 w 63"/>
                  <a:gd name="T17" fmla="*/ 21 h 53"/>
                  <a:gd name="T18" fmla="*/ 59 w 63"/>
                  <a:gd name="T19" fmla="*/ 27 h 53"/>
                  <a:gd name="T20" fmla="*/ 57 w 63"/>
                  <a:gd name="T21" fmla="*/ 32 h 53"/>
                  <a:gd name="T22" fmla="*/ 55 w 63"/>
                  <a:gd name="T23" fmla="*/ 36 h 53"/>
                  <a:gd name="T24" fmla="*/ 51 w 63"/>
                  <a:gd name="T25" fmla="*/ 42 h 53"/>
                  <a:gd name="T26" fmla="*/ 48 w 63"/>
                  <a:gd name="T27" fmla="*/ 44 h 53"/>
                  <a:gd name="T28" fmla="*/ 42 w 63"/>
                  <a:gd name="T29" fmla="*/ 47 h 53"/>
                  <a:gd name="T30" fmla="*/ 36 w 63"/>
                  <a:gd name="T31" fmla="*/ 49 h 53"/>
                  <a:gd name="T32" fmla="*/ 31 w 63"/>
                  <a:gd name="T33" fmla="*/ 49 h 53"/>
                  <a:gd name="T34" fmla="*/ 25 w 63"/>
                  <a:gd name="T35" fmla="*/ 49 h 53"/>
                  <a:gd name="T36" fmla="*/ 21 w 63"/>
                  <a:gd name="T37" fmla="*/ 47 h 53"/>
                  <a:gd name="T38" fmla="*/ 15 w 63"/>
                  <a:gd name="T39" fmla="*/ 44 h 53"/>
                  <a:gd name="T40" fmla="*/ 12 w 63"/>
                  <a:gd name="T41" fmla="*/ 42 h 53"/>
                  <a:gd name="T42" fmla="*/ 8 w 63"/>
                  <a:gd name="T43" fmla="*/ 36 h 53"/>
                  <a:gd name="T44" fmla="*/ 6 w 63"/>
                  <a:gd name="T45" fmla="*/ 32 h 53"/>
                  <a:gd name="T46" fmla="*/ 4 w 63"/>
                  <a:gd name="T47" fmla="*/ 27 h 53"/>
                  <a:gd name="T48" fmla="*/ 4 w 63"/>
                  <a:gd name="T49" fmla="*/ 21 h 53"/>
                  <a:gd name="T50" fmla="*/ 4 w 63"/>
                  <a:gd name="T51" fmla="*/ 15 h 53"/>
                  <a:gd name="T52" fmla="*/ 6 w 63"/>
                  <a:gd name="T53" fmla="*/ 9 h 53"/>
                  <a:gd name="T54" fmla="*/ 8 w 63"/>
                  <a:gd name="T55" fmla="*/ 6 h 53"/>
                  <a:gd name="T56" fmla="*/ 12 w 63"/>
                  <a:gd name="T57" fmla="*/ 2 h 53"/>
                  <a:gd name="T58" fmla="*/ 10 w 63"/>
                  <a:gd name="T59" fmla="*/ 0 h 53"/>
                  <a:gd name="T60" fmla="*/ 8 w 63"/>
                  <a:gd name="T61" fmla="*/ 0 h 53"/>
                  <a:gd name="T62" fmla="*/ 4 w 63"/>
                  <a:gd name="T63" fmla="*/ 4 h 53"/>
                  <a:gd name="T64" fmla="*/ 2 w 63"/>
                  <a:gd name="T65" fmla="*/ 9 h 53"/>
                  <a:gd name="T66" fmla="*/ 0 w 63"/>
                  <a:gd name="T67" fmla="*/ 15 h 53"/>
                  <a:gd name="T68" fmla="*/ 0 w 63"/>
                  <a:gd name="T69" fmla="*/ 21 h 53"/>
                  <a:gd name="T70" fmla="*/ 0 w 63"/>
                  <a:gd name="T71" fmla="*/ 27 h 53"/>
                  <a:gd name="T72" fmla="*/ 2 w 63"/>
                  <a:gd name="T73" fmla="*/ 34 h 53"/>
                  <a:gd name="T74" fmla="*/ 4 w 63"/>
                  <a:gd name="T75" fmla="*/ 38 h 53"/>
                  <a:gd name="T76" fmla="*/ 10 w 63"/>
                  <a:gd name="T77" fmla="*/ 44 h 53"/>
                  <a:gd name="T78" fmla="*/ 14 w 63"/>
                  <a:gd name="T79" fmla="*/ 47 h 53"/>
                  <a:gd name="T80" fmla="*/ 19 w 63"/>
                  <a:gd name="T81" fmla="*/ 51 h 53"/>
                  <a:gd name="T82" fmla="*/ 25 w 63"/>
                  <a:gd name="T83" fmla="*/ 53 h 53"/>
                  <a:gd name="T84" fmla="*/ 31 w 63"/>
                  <a:gd name="T85" fmla="*/ 53 h 53"/>
                  <a:gd name="T86" fmla="*/ 38 w 63"/>
                  <a:gd name="T87" fmla="*/ 53 h 53"/>
                  <a:gd name="T88" fmla="*/ 44 w 63"/>
                  <a:gd name="T89" fmla="*/ 51 h 53"/>
                  <a:gd name="T90" fmla="*/ 50 w 63"/>
                  <a:gd name="T91" fmla="*/ 47 h 53"/>
                  <a:gd name="T92" fmla="*/ 53 w 63"/>
                  <a:gd name="T93" fmla="*/ 44 h 53"/>
                  <a:gd name="T94" fmla="*/ 59 w 63"/>
                  <a:gd name="T95" fmla="*/ 38 h 53"/>
                  <a:gd name="T96" fmla="*/ 61 w 63"/>
                  <a:gd name="T97" fmla="*/ 34 h 53"/>
                  <a:gd name="T98" fmla="*/ 63 w 63"/>
                  <a:gd name="T99" fmla="*/ 27 h 53"/>
                  <a:gd name="T100" fmla="*/ 63 w 63"/>
                  <a:gd name="T101" fmla="*/ 21 h 5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3"/>
                  <a:gd name="T154" fmla="*/ 0 h 53"/>
                  <a:gd name="T155" fmla="*/ 63 w 63"/>
                  <a:gd name="T156" fmla="*/ 53 h 53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7" name="Freeform 798">
                <a:extLst>
                  <a:ext uri="{FF2B5EF4-FFF2-40B4-BE49-F238E27FC236}">
                    <a16:creationId xmlns:a16="http://schemas.microsoft.com/office/drawing/2014/main" id="{D317EA27-150C-45E4-9173-5BA11D7CA3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>
                  <a:gd name="T0" fmla="*/ 59 w 59"/>
                  <a:gd name="T1" fmla="*/ 21 h 51"/>
                  <a:gd name="T2" fmla="*/ 59 w 59"/>
                  <a:gd name="T3" fmla="*/ 19 h 51"/>
                  <a:gd name="T4" fmla="*/ 59 w 59"/>
                  <a:gd name="T5" fmla="*/ 17 h 51"/>
                  <a:gd name="T6" fmla="*/ 59 w 59"/>
                  <a:gd name="T7" fmla="*/ 17 h 51"/>
                  <a:gd name="T8" fmla="*/ 59 w 59"/>
                  <a:gd name="T9" fmla="*/ 15 h 51"/>
                  <a:gd name="T10" fmla="*/ 57 w 59"/>
                  <a:gd name="T11" fmla="*/ 15 h 51"/>
                  <a:gd name="T12" fmla="*/ 55 w 59"/>
                  <a:gd name="T13" fmla="*/ 15 h 51"/>
                  <a:gd name="T14" fmla="*/ 55 w 59"/>
                  <a:gd name="T15" fmla="*/ 19 h 51"/>
                  <a:gd name="T16" fmla="*/ 55 w 59"/>
                  <a:gd name="T17" fmla="*/ 21 h 51"/>
                  <a:gd name="T18" fmla="*/ 55 w 59"/>
                  <a:gd name="T19" fmla="*/ 27 h 51"/>
                  <a:gd name="T20" fmla="*/ 53 w 59"/>
                  <a:gd name="T21" fmla="*/ 30 h 51"/>
                  <a:gd name="T22" fmla="*/ 51 w 59"/>
                  <a:gd name="T23" fmla="*/ 36 h 51"/>
                  <a:gd name="T24" fmla="*/ 48 w 59"/>
                  <a:gd name="T25" fmla="*/ 40 h 51"/>
                  <a:gd name="T26" fmla="*/ 44 w 59"/>
                  <a:gd name="T27" fmla="*/ 44 h 51"/>
                  <a:gd name="T28" fmla="*/ 40 w 59"/>
                  <a:gd name="T29" fmla="*/ 45 h 51"/>
                  <a:gd name="T30" fmla="*/ 34 w 59"/>
                  <a:gd name="T31" fmla="*/ 47 h 51"/>
                  <a:gd name="T32" fmla="*/ 29 w 59"/>
                  <a:gd name="T33" fmla="*/ 47 h 51"/>
                  <a:gd name="T34" fmla="*/ 25 w 59"/>
                  <a:gd name="T35" fmla="*/ 47 h 51"/>
                  <a:gd name="T36" fmla="*/ 19 w 59"/>
                  <a:gd name="T37" fmla="*/ 45 h 51"/>
                  <a:gd name="T38" fmla="*/ 15 w 59"/>
                  <a:gd name="T39" fmla="*/ 44 h 51"/>
                  <a:gd name="T40" fmla="*/ 12 w 59"/>
                  <a:gd name="T41" fmla="*/ 40 h 51"/>
                  <a:gd name="T42" fmla="*/ 8 w 59"/>
                  <a:gd name="T43" fmla="*/ 36 h 51"/>
                  <a:gd name="T44" fmla="*/ 6 w 59"/>
                  <a:gd name="T45" fmla="*/ 30 h 51"/>
                  <a:gd name="T46" fmla="*/ 4 w 59"/>
                  <a:gd name="T47" fmla="*/ 27 h 51"/>
                  <a:gd name="T48" fmla="*/ 4 w 59"/>
                  <a:gd name="T49" fmla="*/ 21 h 51"/>
                  <a:gd name="T50" fmla="*/ 4 w 59"/>
                  <a:gd name="T51" fmla="*/ 15 h 51"/>
                  <a:gd name="T52" fmla="*/ 6 w 59"/>
                  <a:gd name="T53" fmla="*/ 11 h 51"/>
                  <a:gd name="T54" fmla="*/ 8 w 59"/>
                  <a:gd name="T55" fmla="*/ 6 h 51"/>
                  <a:gd name="T56" fmla="*/ 12 w 59"/>
                  <a:gd name="T57" fmla="*/ 2 h 51"/>
                  <a:gd name="T58" fmla="*/ 10 w 59"/>
                  <a:gd name="T59" fmla="*/ 2 h 51"/>
                  <a:gd name="T60" fmla="*/ 8 w 59"/>
                  <a:gd name="T61" fmla="*/ 0 h 51"/>
                  <a:gd name="T62" fmla="*/ 4 w 59"/>
                  <a:gd name="T63" fmla="*/ 4 h 51"/>
                  <a:gd name="T64" fmla="*/ 2 w 59"/>
                  <a:gd name="T65" fmla="*/ 9 h 51"/>
                  <a:gd name="T66" fmla="*/ 0 w 59"/>
                  <a:gd name="T67" fmla="*/ 15 h 51"/>
                  <a:gd name="T68" fmla="*/ 0 w 59"/>
                  <a:gd name="T69" fmla="*/ 21 h 51"/>
                  <a:gd name="T70" fmla="*/ 0 w 59"/>
                  <a:gd name="T71" fmla="*/ 27 h 51"/>
                  <a:gd name="T72" fmla="*/ 2 w 59"/>
                  <a:gd name="T73" fmla="*/ 32 h 51"/>
                  <a:gd name="T74" fmla="*/ 4 w 59"/>
                  <a:gd name="T75" fmla="*/ 38 h 51"/>
                  <a:gd name="T76" fmla="*/ 8 w 59"/>
                  <a:gd name="T77" fmla="*/ 42 h 51"/>
                  <a:gd name="T78" fmla="*/ 13 w 59"/>
                  <a:gd name="T79" fmla="*/ 45 h 51"/>
                  <a:gd name="T80" fmla="*/ 17 w 59"/>
                  <a:gd name="T81" fmla="*/ 49 h 51"/>
                  <a:gd name="T82" fmla="*/ 23 w 59"/>
                  <a:gd name="T83" fmla="*/ 51 h 51"/>
                  <a:gd name="T84" fmla="*/ 29 w 59"/>
                  <a:gd name="T85" fmla="*/ 51 h 51"/>
                  <a:gd name="T86" fmla="*/ 36 w 59"/>
                  <a:gd name="T87" fmla="*/ 51 h 51"/>
                  <a:gd name="T88" fmla="*/ 42 w 59"/>
                  <a:gd name="T89" fmla="*/ 49 h 51"/>
                  <a:gd name="T90" fmla="*/ 46 w 59"/>
                  <a:gd name="T91" fmla="*/ 45 h 51"/>
                  <a:gd name="T92" fmla="*/ 51 w 59"/>
                  <a:gd name="T93" fmla="*/ 42 h 51"/>
                  <a:gd name="T94" fmla="*/ 55 w 59"/>
                  <a:gd name="T95" fmla="*/ 38 h 51"/>
                  <a:gd name="T96" fmla="*/ 57 w 59"/>
                  <a:gd name="T97" fmla="*/ 32 h 51"/>
                  <a:gd name="T98" fmla="*/ 59 w 59"/>
                  <a:gd name="T99" fmla="*/ 27 h 51"/>
                  <a:gd name="T100" fmla="*/ 59 w 59"/>
                  <a:gd name="T101" fmla="*/ 21 h 5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9"/>
                  <a:gd name="T154" fmla="*/ 0 h 51"/>
                  <a:gd name="T155" fmla="*/ 59 w 59"/>
                  <a:gd name="T156" fmla="*/ 51 h 5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8" name="Freeform 799">
                <a:extLst>
                  <a:ext uri="{FF2B5EF4-FFF2-40B4-BE49-F238E27FC236}">
                    <a16:creationId xmlns:a16="http://schemas.microsoft.com/office/drawing/2014/main" id="{AA9EF925-0CB2-4195-A543-ED088DE4B9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>
                  <a:gd name="T0" fmla="*/ 55 w 55"/>
                  <a:gd name="T1" fmla="*/ 19 h 47"/>
                  <a:gd name="T2" fmla="*/ 55 w 55"/>
                  <a:gd name="T3" fmla="*/ 17 h 47"/>
                  <a:gd name="T4" fmla="*/ 55 w 55"/>
                  <a:gd name="T5" fmla="*/ 13 h 47"/>
                  <a:gd name="T6" fmla="*/ 53 w 55"/>
                  <a:gd name="T7" fmla="*/ 13 h 47"/>
                  <a:gd name="T8" fmla="*/ 51 w 55"/>
                  <a:gd name="T9" fmla="*/ 13 h 47"/>
                  <a:gd name="T10" fmla="*/ 51 w 55"/>
                  <a:gd name="T11" fmla="*/ 17 h 47"/>
                  <a:gd name="T12" fmla="*/ 51 w 55"/>
                  <a:gd name="T13" fmla="*/ 19 h 47"/>
                  <a:gd name="T14" fmla="*/ 49 w 55"/>
                  <a:gd name="T15" fmla="*/ 28 h 47"/>
                  <a:gd name="T16" fmla="*/ 46 w 55"/>
                  <a:gd name="T17" fmla="*/ 36 h 47"/>
                  <a:gd name="T18" fmla="*/ 38 w 55"/>
                  <a:gd name="T19" fmla="*/ 42 h 47"/>
                  <a:gd name="T20" fmla="*/ 27 w 55"/>
                  <a:gd name="T21" fmla="*/ 43 h 47"/>
                  <a:gd name="T22" fmla="*/ 17 w 55"/>
                  <a:gd name="T23" fmla="*/ 42 h 47"/>
                  <a:gd name="T24" fmla="*/ 10 w 55"/>
                  <a:gd name="T25" fmla="*/ 36 h 47"/>
                  <a:gd name="T26" fmla="*/ 6 w 55"/>
                  <a:gd name="T27" fmla="*/ 28 h 47"/>
                  <a:gd name="T28" fmla="*/ 4 w 55"/>
                  <a:gd name="T29" fmla="*/ 19 h 47"/>
                  <a:gd name="T30" fmla="*/ 4 w 55"/>
                  <a:gd name="T31" fmla="*/ 13 h 47"/>
                  <a:gd name="T32" fmla="*/ 6 w 55"/>
                  <a:gd name="T33" fmla="*/ 9 h 47"/>
                  <a:gd name="T34" fmla="*/ 8 w 55"/>
                  <a:gd name="T35" fmla="*/ 6 h 47"/>
                  <a:gd name="T36" fmla="*/ 11 w 55"/>
                  <a:gd name="T37" fmla="*/ 2 h 47"/>
                  <a:gd name="T38" fmla="*/ 10 w 55"/>
                  <a:gd name="T39" fmla="*/ 0 h 47"/>
                  <a:gd name="T40" fmla="*/ 8 w 55"/>
                  <a:gd name="T41" fmla="*/ 0 h 47"/>
                  <a:gd name="T42" fmla="*/ 4 w 55"/>
                  <a:gd name="T43" fmla="*/ 4 h 47"/>
                  <a:gd name="T44" fmla="*/ 2 w 55"/>
                  <a:gd name="T45" fmla="*/ 7 h 47"/>
                  <a:gd name="T46" fmla="*/ 0 w 55"/>
                  <a:gd name="T47" fmla="*/ 13 h 47"/>
                  <a:gd name="T48" fmla="*/ 0 w 55"/>
                  <a:gd name="T49" fmla="*/ 19 h 47"/>
                  <a:gd name="T50" fmla="*/ 0 w 55"/>
                  <a:gd name="T51" fmla="*/ 25 h 47"/>
                  <a:gd name="T52" fmla="*/ 2 w 55"/>
                  <a:gd name="T53" fmla="*/ 30 h 47"/>
                  <a:gd name="T54" fmla="*/ 4 w 55"/>
                  <a:gd name="T55" fmla="*/ 34 h 47"/>
                  <a:gd name="T56" fmla="*/ 8 w 55"/>
                  <a:gd name="T57" fmla="*/ 40 h 47"/>
                  <a:gd name="T58" fmla="*/ 11 w 55"/>
                  <a:gd name="T59" fmla="*/ 42 h 47"/>
                  <a:gd name="T60" fmla="*/ 17 w 55"/>
                  <a:gd name="T61" fmla="*/ 45 h 47"/>
                  <a:gd name="T62" fmla="*/ 21 w 55"/>
                  <a:gd name="T63" fmla="*/ 47 h 47"/>
                  <a:gd name="T64" fmla="*/ 27 w 55"/>
                  <a:gd name="T65" fmla="*/ 47 h 47"/>
                  <a:gd name="T66" fmla="*/ 32 w 55"/>
                  <a:gd name="T67" fmla="*/ 47 h 47"/>
                  <a:gd name="T68" fmla="*/ 38 w 55"/>
                  <a:gd name="T69" fmla="*/ 45 h 47"/>
                  <a:gd name="T70" fmla="*/ 44 w 55"/>
                  <a:gd name="T71" fmla="*/ 42 h 47"/>
                  <a:gd name="T72" fmla="*/ 47 w 55"/>
                  <a:gd name="T73" fmla="*/ 40 h 47"/>
                  <a:gd name="T74" fmla="*/ 51 w 55"/>
                  <a:gd name="T75" fmla="*/ 34 h 47"/>
                  <a:gd name="T76" fmla="*/ 53 w 55"/>
                  <a:gd name="T77" fmla="*/ 30 h 47"/>
                  <a:gd name="T78" fmla="*/ 55 w 55"/>
                  <a:gd name="T79" fmla="*/ 25 h 47"/>
                  <a:gd name="T80" fmla="*/ 55 w 55"/>
                  <a:gd name="T81" fmla="*/ 19 h 4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5"/>
                  <a:gd name="T124" fmla="*/ 0 h 47"/>
                  <a:gd name="T125" fmla="*/ 55 w 55"/>
                  <a:gd name="T126" fmla="*/ 47 h 4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9" name="Freeform 800">
                <a:extLst>
                  <a:ext uri="{FF2B5EF4-FFF2-40B4-BE49-F238E27FC236}">
                    <a16:creationId xmlns:a16="http://schemas.microsoft.com/office/drawing/2014/main" id="{9C26B452-CDD6-4EBC-ACF6-95C41654E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>
                  <a:gd name="T0" fmla="*/ 51 w 51"/>
                  <a:gd name="T1" fmla="*/ 19 h 45"/>
                  <a:gd name="T2" fmla="*/ 51 w 51"/>
                  <a:gd name="T3" fmla="*/ 17 h 45"/>
                  <a:gd name="T4" fmla="*/ 51 w 51"/>
                  <a:gd name="T5" fmla="*/ 13 h 45"/>
                  <a:gd name="T6" fmla="*/ 49 w 51"/>
                  <a:gd name="T7" fmla="*/ 13 h 45"/>
                  <a:gd name="T8" fmla="*/ 47 w 51"/>
                  <a:gd name="T9" fmla="*/ 13 h 45"/>
                  <a:gd name="T10" fmla="*/ 47 w 51"/>
                  <a:gd name="T11" fmla="*/ 15 h 45"/>
                  <a:gd name="T12" fmla="*/ 47 w 51"/>
                  <a:gd name="T13" fmla="*/ 19 h 45"/>
                  <a:gd name="T14" fmla="*/ 45 w 51"/>
                  <a:gd name="T15" fmla="*/ 28 h 45"/>
                  <a:gd name="T16" fmla="*/ 42 w 51"/>
                  <a:gd name="T17" fmla="*/ 34 h 45"/>
                  <a:gd name="T18" fmla="*/ 34 w 51"/>
                  <a:gd name="T19" fmla="*/ 40 h 45"/>
                  <a:gd name="T20" fmla="*/ 25 w 51"/>
                  <a:gd name="T21" fmla="*/ 42 h 45"/>
                  <a:gd name="T22" fmla="*/ 17 w 51"/>
                  <a:gd name="T23" fmla="*/ 40 h 45"/>
                  <a:gd name="T24" fmla="*/ 9 w 51"/>
                  <a:gd name="T25" fmla="*/ 34 h 45"/>
                  <a:gd name="T26" fmla="*/ 4 w 51"/>
                  <a:gd name="T27" fmla="*/ 28 h 45"/>
                  <a:gd name="T28" fmla="*/ 4 w 51"/>
                  <a:gd name="T29" fmla="*/ 19 h 45"/>
                  <a:gd name="T30" fmla="*/ 4 w 51"/>
                  <a:gd name="T31" fmla="*/ 13 h 45"/>
                  <a:gd name="T32" fmla="*/ 6 w 51"/>
                  <a:gd name="T33" fmla="*/ 9 h 45"/>
                  <a:gd name="T34" fmla="*/ 8 w 51"/>
                  <a:gd name="T35" fmla="*/ 6 h 45"/>
                  <a:gd name="T36" fmla="*/ 9 w 51"/>
                  <a:gd name="T37" fmla="*/ 2 h 45"/>
                  <a:gd name="T38" fmla="*/ 9 w 51"/>
                  <a:gd name="T39" fmla="*/ 2 h 45"/>
                  <a:gd name="T40" fmla="*/ 8 w 51"/>
                  <a:gd name="T41" fmla="*/ 0 h 45"/>
                  <a:gd name="T42" fmla="*/ 4 w 51"/>
                  <a:gd name="T43" fmla="*/ 4 h 45"/>
                  <a:gd name="T44" fmla="*/ 2 w 51"/>
                  <a:gd name="T45" fmla="*/ 9 h 45"/>
                  <a:gd name="T46" fmla="*/ 0 w 51"/>
                  <a:gd name="T47" fmla="*/ 13 h 45"/>
                  <a:gd name="T48" fmla="*/ 0 w 51"/>
                  <a:gd name="T49" fmla="*/ 19 h 45"/>
                  <a:gd name="T50" fmla="*/ 0 w 51"/>
                  <a:gd name="T51" fmla="*/ 25 h 45"/>
                  <a:gd name="T52" fmla="*/ 2 w 51"/>
                  <a:gd name="T53" fmla="*/ 28 h 45"/>
                  <a:gd name="T54" fmla="*/ 4 w 51"/>
                  <a:gd name="T55" fmla="*/ 34 h 45"/>
                  <a:gd name="T56" fmla="*/ 8 w 51"/>
                  <a:gd name="T57" fmla="*/ 38 h 45"/>
                  <a:gd name="T58" fmla="*/ 11 w 51"/>
                  <a:gd name="T59" fmla="*/ 42 h 45"/>
                  <a:gd name="T60" fmla="*/ 15 w 51"/>
                  <a:gd name="T61" fmla="*/ 43 h 45"/>
                  <a:gd name="T62" fmla="*/ 21 w 51"/>
                  <a:gd name="T63" fmla="*/ 45 h 45"/>
                  <a:gd name="T64" fmla="*/ 25 w 51"/>
                  <a:gd name="T65" fmla="*/ 45 h 45"/>
                  <a:gd name="T66" fmla="*/ 30 w 51"/>
                  <a:gd name="T67" fmla="*/ 45 h 45"/>
                  <a:gd name="T68" fmla="*/ 36 w 51"/>
                  <a:gd name="T69" fmla="*/ 43 h 45"/>
                  <a:gd name="T70" fmla="*/ 40 w 51"/>
                  <a:gd name="T71" fmla="*/ 42 h 45"/>
                  <a:gd name="T72" fmla="*/ 44 w 51"/>
                  <a:gd name="T73" fmla="*/ 38 h 45"/>
                  <a:gd name="T74" fmla="*/ 47 w 51"/>
                  <a:gd name="T75" fmla="*/ 34 h 45"/>
                  <a:gd name="T76" fmla="*/ 49 w 51"/>
                  <a:gd name="T77" fmla="*/ 28 h 45"/>
                  <a:gd name="T78" fmla="*/ 51 w 51"/>
                  <a:gd name="T79" fmla="*/ 25 h 45"/>
                  <a:gd name="T80" fmla="*/ 51 w 51"/>
                  <a:gd name="T81" fmla="*/ 19 h 4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1"/>
                  <a:gd name="T124" fmla="*/ 0 h 45"/>
                  <a:gd name="T125" fmla="*/ 51 w 51"/>
                  <a:gd name="T126" fmla="*/ 45 h 4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0" name="Freeform 801">
                <a:extLst>
                  <a:ext uri="{FF2B5EF4-FFF2-40B4-BE49-F238E27FC236}">
                    <a16:creationId xmlns:a16="http://schemas.microsoft.com/office/drawing/2014/main" id="{1E2E906F-DB94-4BC0-97A0-F87F836D37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>
                  <a:gd name="T0" fmla="*/ 47 w 47"/>
                  <a:gd name="T1" fmla="*/ 17 h 41"/>
                  <a:gd name="T2" fmla="*/ 47 w 47"/>
                  <a:gd name="T3" fmla="*/ 15 h 41"/>
                  <a:gd name="T4" fmla="*/ 47 w 47"/>
                  <a:gd name="T5" fmla="*/ 11 h 41"/>
                  <a:gd name="T6" fmla="*/ 45 w 47"/>
                  <a:gd name="T7" fmla="*/ 11 h 41"/>
                  <a:gd name="T8" fmla="*/ 43 w 47"/>
                  <a:gd name="T9" fmla="*/ 11 h 41"/>
                  <a:gd name="T10" fmla="*/ 43 w 47"/>
                  <a:gd name="T11" fmla="*/ 13 h 41"/>
                  <a:gd name="T12" fmla="*/ 43 w 47"/>
                  <a:gd name="T13" fmla="*/ 17 h 41"/>
                  <a:gd name="T14" fmla="*/ 43 w 47"/>
                  <a:gd name="T15" fmla="*/ 24 h 41"/>
                  <a:gd name="T16" fmla="*/ 38 w 47"/>
                  <a:gd name="T17" fmla="*/ 32 h 41"/>
                  <a:gd name="T18" fmla="*/ 32 w 47"/>
                  <a:gd name="T19" fmla="*/ 36 h 41"/>
                  <a:gd name="T20" fmla="*/ 23 w 47"/>
                  <a:gd name="T21" fmla="*/ 38 h 41"/>
                  <a:gd name="T22" fmla="*/ 15 w 47"/>
                  <a:gd name="T23" fmla="*/ 36 h 41"/>
                  <a:gd name="T24" fmla="*/ 9 w 47"/>
                  <a:gd name="T25" fmla="*/ 32 h 41"/>
                  <a:gd name="T26" fmla="*/ 4 w 47"/>
                  <a:gd name="T27" fmla="*/ 24 h 41"/>
                  <a:gd name="T28" fmla="*/ 4 w 47"/>
                  <a:gd name="T29" fmla="*/ 17 h 41"/>
                  <a:gd name="T30" fmla="*/ 4 w 47"/>
                  <a:gd name="T31" fmla="*/ 13 h 41"/>
                  <a:gd name="T32" fmla="*/ 6 w 47"/>
                  <a:gd name="T33" fmla="*/ 7 h 41"/>
                  <a:gd name="T34" fmla="*/ 7 w 47"/>
                  <a:gd name="T35" fmla="*/ 4 h 41"/>
                  <a:gd name="T36" fmla="*/ 9 w 47"/>
                  <a:gd name="T37" fmla="*/ 2 h 41"/>
                  <a:gd name="T38" fmla="*/ 7 w 47"/>
                  <a:gd name="T39" fmla="*/ 0 h 41"/>
                  <a:gd name="T40" fmla="*/ 7 w 47"/>
                  <a:gd name="T41" fmla="*/ 0 h 41"/>
                  <a:gd name="T42" fmla="*/ 4 w 47"/>
                  <a:gd name="T43" fmla="*/ 4 h 41"/>
                  <a:gd name="T44" fmla="*/ 2 w 47"/>
                  <a:gd name="T45" fmla="*/ 7 h 41"/>
                  <a:gd name="T46" fmla="*/ 0 w 47"/>
                  <a:gd name="T47" fmla="*/ 11 h 41"/>
                  <a:gd name="T48" fmla="*/ 0 w 47"/>
                  <a:gd name="T49" fmla="*/ 17 h 41"/>
                  <a:gd name="T50" fmla="*/ 2 w 47"/>
                  <a:gd name="T51" fmla="*/ 26 h 41"/>
                  <a:gd name="T52" fmla="*/ 6 w 47"/>
                  <a:gd name="T53" fmla="*/ 34 h 41"/>
                  <a:gd name="T54" fmla="*/ 13 w 47"/>
                  <a:gd name="T55" fmla="*/ 40 h 41"/>
                  <a:gd name="T56" fmla="*/ 23 w 47"/>
                  <a:gd name="T57" fmla="*/ 41 h 41"/>
                  <a:gd name="T58" fmla="*/ 34 w 47"/>
                  <a:gd name="T59" fmla="*/ 40 h 41"/>
                  <a:gd name="T60" fmla="*/ 42 w 47"/>
                  <a:gd name="T61" fmla="*/ 34 h 41"/>
                  <a:gd name="T62" fmla="*/ 45 w 47"/>
                  <a:gd name="T63" fmla="*/ 26 h 41"/>
                  <a:gd name="T64" fmla="*/ 47 w 47"/>
                  <a:gd name="T65" fmla="*/ 17 h 4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7"/>
                  <a:gd name="T100" fmla="*/ 0 h 41"/>
                  <a:gd name="T101" fmla="*/ 47 w 47"/>
                  <a:gd name="T102" fmla="*/ 41 h 4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1" name="Freeform 802">
                <a:extLst>
                  <a:ext uri="{FF2B5EF4-FFF2-40B4-BE49-F238E27FC236}">
                    <a16:creationId xmlns:a16="http://schemas.microsoft.com/office/drawing/2014/main" id="{02BA6AF3-9EE5-4E06-8023-D31AF39296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>
                  <a:gd name="T0" fmla="*/ 43 w 43"/>
                  <a:gd name="T1" fmla="*/ 17 h 40"/>
                  <a:gd name="T2" fmla="*/ 43 w 43"/>
                  <a:gd name="T3" fmla="*/ 13 h 40"/>
                  <a:gd name="T4" fmla="*/ 43 w 43"/>
                  <a:gd name="T5" fmla="*/ 11 h 40"/>
                  <a:gd name="T6" fmla="*/ 41 w 43"/>
                  <a:gd name="T7" fmla="*/ 11 h 40"/>
                  <a:gd name="T8" fmla="*/ 40 w 43"/>
                  <a:gd name="T9" fmla="*/ 11 h 40"/>
                  <a:gd name="T10" fmla="*/ 40 w 43"/>
                  <a:gd name="T11" fmla="*/ 13 h 40"/>
                  <a:gd name="T12" fmla="*/ 40 w 43"/>
                  <a:gd name="T13" fmla="*/ 17 h 40"/>
                  <a:gd name="T14" fmla="*/ 40 w 43"/>
                  <a:gd name="T15" fmla="*/ 24 h 40"/>
                  <a:gd name="T16" fmla="*/ 36 w 43"/>
                  <a:gd name="T17" fmla="*/ 30 h 40"/>
                  <a:gd name="T18" fmla="*/ 28 w 43"/>
                  <a:gd name="T19" fmla="*/ 34 h 40"/>
                  <a:gd name="T20" fmla="*/ 21 w 43"/>
                  <a:gd name="T21" fmla="*/ 36 h 40"/>
                  <a:gd name="T22" fmla="*/ 15 w 43"/>
                  <a:gd name="T23" fmla="*/ 34 h 40"/>
                  <a:gd name="T24" fmla="*/ 7 w 43"/>
                  <a:gd name="T25" fmla="*/ 30 h 40"/>
                  <a:gd name="T26" fmla="*/ 4 w 43"/>
                  <a:gd name="T27" fmla="*/ 24 h 40"/>
                  <a:gd name="T28" fmla="*/ 4 w 43"/>
                  <a:gd name="T29" fmla="*/ 17 h 40"/>
                  <a:gd name="T30" fmla="*/ 4 w 43"/>
                  <a:gd name="T31" fmla="*/ 13 h 40"/>
                  <a:gd name="T32" fmla="*/ 5 w 43"/>
                  <a:gd name="T33" fmla="*/ 7 h 40"/>
                  <a:gd name="T34" fmla="*/ 7 w 43"/>
                  <a:gd name="T35" fmla="*/ 5 h 40"/>
                  <a:gd name="T36" fmla="*/ 9 w 43"/>
                  <a:gd name="T37" fmla="*/ 2 h 40"/>
                  <a:gd name="T38" fmla="*/ 7 w 43"/>
                  <a:gd name="T39" fmla="*/ 2 h 40"/>
                  <a:gd name="T40" fmla="*/ 5 w 43"/>
                  <a:gd name="T41" fmla="*/ 0 h 40"/>
                  <a:gd name="T42" fmla="*/ 4 w 43"/>
                  <a:gd name="T43" fmla="*/ 4 h 40"/>
                  <a:gd name="T44" fmla="*/ 2 w 43"/>
                  <a:gd name="T45" fmla="*/ 7 h 40"/>
                  <a:gd name="T46" fmla="*/ 0 w 43"/>
                  <a:gd name="T47" fmla="*/ 11 h 40"/>
                  <a:gd name="T48" fmla="*/ 0 w 43"/>
                  <a:gd name="T49" fmla="*/ 17 h 40"/>
                  <a:gd name="T50" fmla="*/ 0 w 43"/>
                  <a:gd name="T51" fmla="*/ 26 h 40"/>
                  <a:gd name="T52" fmla="*/ 5 w 43"/>
                  <a:gd name="T53" fmla="*/ 32 h 40"/>
                  <a:gd name="T54" fmla="*/ 13 w 43"/>
                  <a:gd name="T55" fmla="*/ 38 h 40"/>
                  <a:gd name="T56" fmla="*/ 21 w 43"/>
                  <a:gd name="T57" fmla="*/ 40 h 40"/>
                  <a:gd name="T58" fmla="*/ 30 w 43"/>
                  <a:gd name="T59" fmla="*/ 38 h 40"/>
                  <a:gd name="T60" fmla="*/ 38 w 43"/>
                  <a:gd name="T61" fmla="*/ 32 h 40"/>
                  <a:gd name="T62" fmla="*/ 41 w 43"/>
                  <a:gd name="T63" fmla="*/ 26 h 40"/>
                  <a:gd name="T64" fmla="*/ 43 w 43"/>
                  <a:gd name="T65" fmla="*/ 17 h 4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"/>
                  <a:gd name="T100" fmla="*/ 0 h 40"/>
                  <a:gd name="T101" fmla="*/ 43 w 43"/>
                  <a:gd name="T102" fmla="*/ 40 h 4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" name="Freeform 803">
                <a:extLst>
                  <a:ext uri="{FF2B5EF4-FFF2-40B4-BE49-F238E27FC236}">
                    <a16:creationId xmlns:a16="http://schemas.microsoft.com/office/drawing/2014/main" id="{9A8CED61-33C5-4852-AF9B-E28D0DDEE2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>
                  <a:gd name="T0" fmla="*/ 39 w 39"/>
                  <a:gd name="T1" fmla="*/ 15 h 36"/>
                  <a:gd name="T2" fmla="*/ 39 w 39"/>
                  <a:gd name="T3" fmla="*/ 11 h 36"/>
                  <a:gd name="T4" fmla="*/ 39 w 39"/>
                  <a:gd name="T5" fmla="*/ 9 h 36"/>
                  <a:gd name="T6" fmla="*/ 38 w 39"/>
                  <a:gd name="T7" fmla="*/ 9 h 36"/>
                  <a:gd name="T8" fmla="*/ 36 w 39"/>
                  <a:gd name="T9" fmla="*/ 7 h 36"/>
                  <a:gd name="T10" fmla="*/ 36 w 39"/>
                  <a:gd name="T11" fmla="*/ 11 h 36"/>
                  <a:gd name="T12" fmla="*/ 36 w 39"/>
                  <a:gd name="T13" fmla="*/ 15 h 36"/>
                  <a:gd name="T14" fmla="*/ 36 w 39"/>
                  <a:gd name="T15" fmla="*/ 21 h 36"/>
                  <a:gd name="T16" fmla="*/ 32 w 39"/>
                  <a:gd name="T17" fmla="*/ 26 h 36"/>
                  <a:gd name="T18" fmla="*/ 26 w 39"/>
                  <a:gd name="T19" fmla="*/ 30 h 36"/>
                  <a:gd name="T20" fmla="*/ 19 w 39"/>
                  <a:gd name="T21" fmla="*/ 32 h 36"/>
                  <a:gd name="T22" fmla="*/ 13 w 39"/>
                  <a:gd name="T23" fmla="*/ 30 h 36"/>
                  <a:gd name="T24" fmla="*/ 7 w 39"/>
                  <a:gd name="T25" fmla="*/ 26 h 36"/>
                  <a:gd name="T26" fmla="*/ 3 w 39"/>
                  <a:gd name="T27" fmla="*/ 21 h 36"/>
                  <a:gd name="T28" fmla="*/ 3 w 39"/>
                  <a:gd name="T29" fmla="*/ 15 h 36"/>
                  <a:gd name="T30" fmla="*/ 3 w 39"/>
                  <a:gd name="T31" fmla="*/ 11 h 36"/>
                  <a:gd name="T32" fmla="*/ 5 w 39"/>
                  <a:gd name="T33" fmla="*/ 7 h 36"/>
                  <a:gd name="T34" fmla="*/ 7 w 39"/>
                  <a:gd name="T35" fmla="*/ 3 h 36"/>
                  <a:gd name="T36" fmla="*/ 11 w 39"/>
                  <a:gd name="T37" fmla="*/ 0 h 36"/>
                  <a:gd name="T38" fmla="*/ 9 w 39"/>
                  <a:gd name="T39" fmla="*/ 0 h 36"/>
                  <a:gd name="T40" fmla="*/ 5 w 39"/>
                  <a:gd name="T41" fmla="*/ 0 h 36"/>
                  <a:gd name="T42" fmla="*/ 3 w 39"/>
                  <a:gd name="T43" fmla="*/ 2 h 36"/>
                  <a:gd name="T44" fmla="*/ 2 w 39"/>
                  <a:gd name="T45" fmla="*/ 5 h 36"/>
                  <a:gd name="T46" fmla="*/ 0 w 39"/>
                  <a:gd name="T47" fmla="*/ 11 h 36"/>
                  <a:gd name="T48" fmla="*/ 0 w 39"/>
                  <a:gd name="T49" fmla="*/ 15 h 36"/>
                  <a:gd name="T50" fmla="*/ 0 w 39"/>
                  <a:gd name="T51" fmla="*/ 22 h 36"/>
                  <a:gd name="T52" fmla="*/ 5 w 39"/>
                  <a:gd name="T53" fmla="*/ 30 h 36"/>
                  <a:gd name="T54" fmla="*/ 11 w 39"/>
                  <a:gd name="T55" fmla="*/ 34 h 36"/>
                  <a:gd name="T56" fmla="*/ 19 w 39"/>
                  <a:gd name="T57" fmla="*/ 36 h 36"/>
                  <a:gd name="T58" fmla="*/ 28 w 39"/>
                  <a:gd name="T59" fmla="*/ 34 h 36"/>
                  <a:gd name="T60" fmla="*/ 34 w 39"/>
                  <a:gd name="T61" fmla="*/ 30 h 36"/>
                  <a:gd name="T62" fmla="*/ 39 w 39"/>
                  <a:gd name="T63" fmla="*/ 22 h 36"/>
                  <a:gd name="T64" fmla="*/ 39 w 39"/>
                  <a:gd name="T65" fmla="*/ 15 h 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9"/>
                  <a:gd name="T100" fmla="*/ 0 h 36"/>
                  <a:gd name="T101" fmla="*/ 39 w 39"/>
                  <a:gd name="T102" fmla="*/ 36 h 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3" name="Freeform 804">
                <a:extLst>
                  <a:ext uri="{FF2B5EF4-FFF2-40B4-BE49-F238E27FC236}">
                    <a16:creationId xmlns:a16="http://schemas.microsoft.com/office/drawing/2014/main" id="{3DBF303A-9D1A-412B-9441-C3264D1AC4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>
                  <a:gd name="T0" fmla="*/ 36 w 36"/>
                  <a:gd name="T1" fmla="*/ 15 h 34"/>
                  <a:gd name="T2" fmla="*/ 36 w 36"/>
                  <a:gd name="T3" fmla="*/ 11 h 34"/>
                  <a:gd name="T4" fmla="*/ 36 w 36"/>
                  <a:gd name="T5" fmla="*/ 9 h 34"/>
                  <a:gd name="T6" fmla="*/ 34 w 36"/>
                  <a:gd name="T7" fmla="*/ 7 h 34"/>
                  <a:gd name="T8" fmla="*/ 30 w 36"/>
                  <a:gd name="T9" fmla="*/ 7 h 34"/>
                  <a:gd name="T10" fmla="*/ 32 w 36"/>
                  <a:gd name="T11" fmla="*/ 11 h 34"/>
                  <a:gd name="T12" fmla="*/ 32 w 36"/>
                  <a:gd name="T13" fmla="*/ 15 h 34"/>
                  <a:gd name="T14" fmla="*/ 32 w 36"/>
                  <a:gd name="T15" fmla="*/ 21 h 34"/>
                  <a:gd name="T16" fmla="*/ 28 w 36"/>
                  <a:gd name="T17" fmla="*/ 26 h 34"/>
                  <a:gd name="T18" fmla="*/ 24 w 36"/>
                  <a:gd name="T19" fmla="*/ 28 h 34"/>
                  <a:gd name="T20" fmla="*/ 17 w 36"/>
                  <a:gd name="T21" fmla="*/ 30 h 34"/>
                  <a:gd name="T22" fmla="*/ 11 w 36"/>
                  <a:gd name="T23" fmla="*/ 28 h 34"/>
                  <a:gd name="T24" fmla="*/ 7 w 36"/>
                  <a:gd name="T25" fmla="*/ 26 h 34"/>
                  <a:gd name="T26" fmla="*/ 3 w 36"/>
                  <a:gd name="T27" fmla="*/ 21 h 34"/>
                  <a:gd name="T28" fmla="*/ 3 w 36"/>
                  <a:gd name="T29" fmla="*/ 15 h 34"/>
                  <a:gd name="T30" fmla="*/ 3 w 36"/>
                  <a:gd name="T31" fmla="*/ 11 h 34"/>
                  <a:gd name="T32" fmla="*/ 5 w 36"/>
                  <a:gd name="T33" fmla="*/ 7 h 34"/>
                  <a:gd name="T34" fmla="*/ 7 w 36"/>
                  <a:gd name="T35" fmla="*/ 3 h 34"/>
                  <a:gd name="T36" fmla="*/ 11 w 36"/>
                  <a:gd name="T37" fmla="*/ 2 h 34"/>
                  <a:gd name="T38" fmla="*/ 9 w 36"/>
                  <a:gd name="T39" fmla="*/ 0 h 34"/>
                  <a:gd name="T40" fmla="*/ 5 w 36"/>
                  <a:gd name="T41" fmla="*/ 0 h 34"/>
                  <a:gd name="T42" fmla="*/ 3 w 36"/>
                  <a:gd name="T43" fmla="*/ 3 h 34"/>
                  <a:gd name="T44" fmla="*/ 1 w 36"/>
                  <a:gd name="T45" fmla="*/ 5 h 34"/>
                  <a:gd name="T46" fmla="*/ 0 w 36"/>
                  <a:gd name="T47" fmla="*/ 11 h 34"/>
                  <a:gd name="T48" fmla="*/ 0 w 36"/>
                  <a:gd name="T49" fmla="*/ 15 h 34"/>
                  <a:gd name="T50" fmla="*/ 0 w 36"/>
                  <a:gd name="T51" fmla="*/ 22 h 34"/>
                  <a:gd name="T52" fmla="*/ 3 w 36"/>
                  <a:gd name="T53" fmla="*/ 28 h 34"/>
                  <a:gd name="T54" fmla="*/ 11 w 36"/>
                  <a:gd name="T55" fmla="*/ 32 h 34"/>
                  <a:gd name="T56" fmla="*/ 17 w 36"/>
                  <a:gd name="T57" fmla="*/ 34 h 34"/>
                  <a:gd name="T58" fmla="*/ 24 w 36"/>
                  <a:gd name="T59" fmla="*/ 32 h 34"/>
                  <a:gd name="T60" fmla="*/ 32 w 36"/>
                  <a:gd name="T61" fmla="*/ 28 h 34"/>
                  <a:gd name="T62" fmla="*/ 36 w 36"/>
                  <a:gd name="T63" fmla="*/ 22 h 34"/>
                  <a:gd name="T64" fmla="*/ 36 w 36"/>
                  <a:gd name="T65" fmla="*/ 15 h 3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6"/>
                  <a:gd name="T100" fmla="*/ 0 h 34"/>
                  <a:gd name="T101" fmla="*/ 36 w 36"/>
                  <a:gd name="T102" fmla="*/ 34 h 3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4" name="Freeform 805">
                <a:extLst>
                  <a:ext uri="{FF2B5EF4-FFF2-40B4-BE49-F238E27FC236}">
                    <a16:creationId xmlns:a16="http://schemas.microsoft.com/office/drawing/2014/main" id="{2EE4A79E-8AF4-4668-B44B-C3F7C5439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>
                  <a:gd name="T0" fmla="*/ 33 w 33"/>
                  <a:gd name="T1" fmla="*/ 15 h 32"/>
                  <a:gd name="T2" fmla="*/ 33 w 33"/>
                  <a:gd name="T3" fmla="*/ 11 h 32"/>
                  <a:gd name="T4" fmla="*/ 33 w 33"/>
                  <a:gd name="T5" fmla="*/ 7 h 32"/>
                  <a:gd name="T6" fmla="*/ 29 w 33"/>
                  <a:gd name="T7" fmla="*/ 7 h 32"/>
                  <a:gd name="T8" fmla="*/ 27 w 33"/>
                  <a:gd name="T9" fmla="*/ 7 h 32"/>
                  <a:gd name="T10" fmla="*/ 29 w 33"/>
                  <a:gd name="T11" fmla="*/ 11 h 32"/>
                  <a:gd name="T12" fmla="*/ 29 w 33"/>
                  <a:gd name="T13" fmla="*/ 15 h 32"/>
                  <a:gd name="T14" fmla="*/ 29 w 33"/>
                  <a:gd name="T15" fmla="*/ 21 h 32"/>
                  <a:gd name="T16" fmla="*/ 25 w 33"/>
                  <a:gd name="T17" fmla="*/ 24 h 32"/>
                  <a:gd name="T18" fmla="*/ 21 w 33"/>
                  <a:gd name="T19" fmla="*/ 26 h 32"/>
                  <a:gd name="T20" fmla="*/ 16 w 33"/>
                  <a:gd name="T21" fmla="*/ 28 h 32"/>
                  <a:gd name="T22" fmla="*/ 12 w 33"/>
                  <a:gd name="T23" fmla="*/ 26 h 32"/>
                  <a:gd name="T24" fmla="*/ 8 w 33"/>
                  <a:gd name="T25" fmla="*/ 24 h 32"/>
                  <a:gd name="T26" fmla="*/ 4 w 33"/>
                  <a:gd name="T27" fmla="*/ 21 h 32"/>
                  <a:gd name="T28" fmla="*/ 4 w 33"/>
                  <a:gd name="T29" fmla="*/ 15 h 32"/>
                  <a:gd name="T30" fmla="*/ 4 w 33"/>
                  <a:gd name="T31" fmla="*/ 11 h 32"/>
                  <a:gd name="T32" fmla="*/ 6 w 33"/>
                  <a:gd name="T33" fmla="*/ 7 h 32"/>
                  <a:gd name="T34" fmla="*/ 8 w 33"/>
                  <a:gd name="T35" fmla="*/ 3 h 32"/>
                  <a:gd name="T36" fmla="*/ 12 w 33"/>
                  <a:gd name="T37" fmla="*/ 2 h 32"/>
                  <a:gd name="T38" fmla="*/ 10 w 33"/>
                  <a:gd name="T39" fmla="*/ 2 h 32"/>
                  <a:gd name="T40" fmla="*/ 8 w 33"/>
                  <a:gd name="T41" fmla="*/ 0 h 32"/>
                  <a:gd name="T42" fmla="*/ 4 w 33"/>
                  <a:gd name="T43" fmla="*/ 3 h 32"/>
                  <a:gd name="T44" fmla="*/ 2 w 33"/>
                  <a:gd name="T45" fmla="*/ 7 h 32"/>
                  <a:gd name="T46" fmla="*/ 0 w 33"/>
                  <a:gd name="T47" fmla="*/ 11 h 32"/>
                  <a:gd name="T48" fmla="*/ 0 w 33"/>
                  <a:gd name="T49" fmla="*/ 15 h 32"/>
                  <a:gd name="T50" fmla="*/ 0 w 33"/>
                  <a:gd name="T51" fmla="*/ 21 h 32"/>
                  <a:gd name="T52" fmla="*/ 4 w 33"/>
                  <a:gd name="T53" fmla="*/ 26 h 32"/>
                  <a:gd name="T54" fmla="*/ 10 w 33"/>
                  <a:gd name="T55" fmla="*/ 30 h 32"/>
                  <a:gd name="T56" fmla="*/ 16 w 33"/>
                  <a:gd name="T57" fmla="*/ 32 h 32"/>
                  <a:gd name="T58" fmla="*/ 23 w 33"/>
                  <a:gd name="T59" fmla="*/ 30 h 32"/>
                  <a:gd name="T60" fmla="*/ 29 w 33"/>
                  <a:gd name="T61" fmla="*/ 26 h 32"/>
                  <a:gd name="T62" fmla="*/ 33 w 33"/>
                  <a:gd name="T63" fmla="*/ 21 h 32"/>
                  <a:gd name="T64" fmla="*/ 33 w 33"/>
                  <a:gd name="T65" fmla="*/ 15 h 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3"/>
                  <a:gd name="T100" fmla="*/ 0 h 32"/>
                  <a:gd name="T101" fmla="*/ 33 w 33"/>
                  <a:gd name="T102" fmla="*/ 32 h 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5" name="Freeform 806">
                <a:extLst>
                  <a:ext uri="{FF2B5EF4-FFF2-40B4-BE49-F238E27FC236}">
                    <a16:creationId xmlns:a16="http://schemas.microsoft.com/office/drawing/2014/main" id="{859BD105-48D4-4DE8-8DCF-CEA9F89095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>
                  <a:gd name="T0" fmla="*/ 29 w 29"/>
                  <a:gd name="T1" fmla="*/ 13 h 28"/>
                  <a:gd name="T2" fmla="*/ 29 w 29"/>
                  <a:gd name="T3" fmla="*/ 9 h 28"/>
                  <a:gd name="T4" fmla="*/ 27 w 29"/>
                  <a:gd name="T5" fmla="*/ 5 h 28"/>
                  <a:gd name="T6" fmla="*/ 25 w 29"/>
                  <a:gd name="T7" fmla="*/ 5 h 28"/>
                  <a:gd name="T8" fmla="*/ 21 w 29"/>
                  <a:gd name="T9" fmla="*/ 3 h 28"/>
                  <a:gd name="T10" fmla="*/ 25 w 29"/>
                  <a:gd name="T11" fmla="*/ 7 h 28"/>
                  <a:gd name="T12" fmla="*/ 25 w 29"/>
                  <a:gd name="T13" fmla="*/ 13 h 28"/>
                  <a:gd name="T14" fmla="*/ 25 w 29"/>
                  <a:gd name="T15" fmla="*/ 17 h 28"/>
                  <a:gd name="T16" fmla="*/ 23 w 29"/>
                  <a:gd name="T17" fmla="*/ 20 h 28"/>
                  <a:gd name="T18" fmla="*/ 19 w 29"/>
                  <a:gd name="T19" fmla="*/ 22 h 28"/>
                  <a:gd name="T20" fmla="*/ 14 w 29"/>
                  <a:gd name="T21" fmla="*/ 24 h 28"/>
                  <a:gd name="T22" fmla="*/ 10 w 29"/>
                  <a:gd name="T23" fmla="*/ 22 h 28"/>
                  <a:gd name="T24" fmla="*/ 6 w 29"/>
                  <a:gd name="T25" fmla="*/ 20 h 28"/>
                  <a:gd name="T26" fmla="*/ 4 w 29"/>
                  <a:gd name="T27" fmla="*/ 17 h 28"/>
                  <a:gd name="T28" fmla="*/ 4 w 29"/>
                  <a:gd name="T29" fmla="*/ 13 h 28"/>
                  <a:gd name="T30" fmla="*/ 4 w 29"/>
                  <a:gd name="T31" fmla="*/ 9 h 28"/>
                  <a:gd name="T32" fmla="*/ 6 w 29"/>
                  <a:gd name="T33" fmla="*/ 5 h 28"/>
                  <a:gd name="T34" fmla="*/ 10 w 29"/>
                  <a:gd name="T35" fmla="*/ 3 h 28"/>
                  <a:gd name="T36" fmla="*/ 14 w 29"/>
                  <a:gd name="T37" fmla="*/ 1 h 28"/>
                  <a:gd name="T38" fmla="*/ 10 w 29"/>
                  <a:gd name="T39" fmla="*/ 1 h 28"/>
                  <a:gd name="T40" fmla="*/ 8 w 29"/>
                  <a:gd name="T41" fmla="*/ 0 h 28"/>
                  <a:gd name="T42" fmla="*/ 4 w 29"/>
                  <a:gd name="T43" fmla="*/ 1 h 28"/>
                  <a:gd name="T44" fmla="*/ 2 w 29"/>
                  <a:gd name="T45" fmla="*/ 5 h 28"/>
                  <a:gd name="T46" fmla="*/ 0 w 29"/>
                  <a:gd name="T47" fmla="*/ 9 h 28"/>
                  <a:gd name="T48" fmla="*/ 0 w 29"/>
                  <a:gd name="T49" fmla="*/ 13 h 28"/>
                  <a:gd name="T50" fmla="*/ 0 w 29"/>
                  <a:gd name="T51" fmla="*/ 19 h 28"/>
                  <a:gd name="T52" fmla="*/ 4 w 29"/>
                  <a:gd name="T53" fmla="*/ 24 h 28"/>
                  <a:gd name="T54" fmla="*/ 8 w 29"/>
                  <a:gd name="T55" fmla="*/ 26 h 28"/>
                  <a:gd name="T56" fmla="*/ 14 w 29"/>
                  <a:gd name="T57" fmla="*/ 28 h 28"/>
                  <a:gd name="T58" fmla="*/ 21 w 29"/>
                  <a:gd name="T59" fmla="*/ 26 h 28"/>
                  <a:gd name="T60" fmla="*/ 25 w 29"/>
                  <a:gd name="T61" fmla="*/ 24 h 28"/>
                  <a:gd name="T62" fmla="*/ 29 w 29"/>
                  <a:gd name="T63" fmla="*/ 19 h 28"/>
                  <a:gd name="T64" fmla="*/ 29 w 29"/>
                  <a:gd name="T65" fmla="*/ 13 h 2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9"/>
                  <a:gd name="T100" fmla="*/ 0 h 28"/>
                  <a:gd name="T101" fmla="*/ 29 w 29"/>
                  <a:gd name="T102" fmla="*/ 28 h 2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" name="Freeform 807">
                <a:extLst>
                  <a:ext uri="{FF2B5EF4-FFF2-40B4-BE49-F238E27FC236}">
                    <a16:creationId xmlns:a16="http://schemas.microsoft.com/office/drawing/2014/main" id="{9E6E8B44-51C6-4A69-992A-E75B9E64BF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>
                  <a:gd name="T0" fmla="*/ 25 w 25"/>
                  <a:gd name="T1" fmla="*/ 13 h 26"/>
                  <a:gd name="T2" fmla="*/ 25 w 25"/>
                  <a:gd name="T3" fmla="*/ 9 h 26"/>
                  <a:gd name="T4" fmla="*/ 23 w 25"/>
                  <a:gd name="T5" fmla="*/ 5 h 26"/>
                  <a:gd name="T6" fmla="*/ 15 w 25"/>
                  <a:gd name="T7" fmla="*/ 3 h 26"/>
                  <a:gd name="T8" fmla="*/ 8 w 25"/>
                  <a:gd name="T9" fmla="*/ 0 h 26"/>
                  <a:gd name="T10" fmla="*/ 4 w 25"/>
                  <a:gd name="T11" fmla="*/ 1 h 26"/>
                  <a:gd name="T12" fmla="*/ 2 w 25"/>
                  <a:gd name="T13" fmla="*/ 5 h 26"/>
                  <a:gd name="T14" fmla="*/ 0 w 25"/>
                  <a:gd name="T15" fmla="*/ 9 h 26"/>
                  <a:gd name="T16" fmla="*/ 0 w 25"/>
                  <a:gd name="T17" fmla="*/ 13 h 26"/>
                  <a:gd name="T18" fmla="*/ 0 w 25"/>
                  <a:gd name="T19" fmla="*/ 19 h 26"/>
                  <a:gd name="T20" fmla="*/ 4 w 25"/>
                  <a:gd name="T21" fmla="*/ 22 h 26"/>
                  <a:gd name="T22" fmla="*/ 8 w 25"/>
                  <a:gd name="T23" fmla="*/ 24 h 26"/>
                  <a:gd name="T24" fmla="*/ 12 w 25"/>
                  <a:gd name="T25" fmla="*/ 26 h 26"/>
                  <a:gd name="T26" fmla="*/ 17 w 25"/>
                  <a:gd name="T27" fmla="*/ 24 h 26"/>
                  <a:gd name="T28" fmla="*/ 21 w 25"/>
                  <a:gd name="T29" fmla="*/ 22 h 26"/>
                  <a:gd name="T30" fmla="*/ 25 w 25"/>
                  <a:gd name="T31" fmla="*/ 19 h 26"/>
                  <a:gd name="T32" fmla="*/ 25 w 25"/>
                  <a:gd name="T33" fmla="*/ 13 h 26"/>
                  <a:gd name="T34" fmla="*/ 21 w 25"/>
                  <a:gd name="T35" fmla="*/ 13 h 26"/>
                  <a:gd name="T36" fmla="*/ 21 w 25"/>
                  <a:gd name="T37" fmla="*/ 17 h 26"/>
                  <a:gd name="T38" fmla="*/ 19 w 25"/>
                  <a:gd name="T39" fmla="*/ 20 h 26"/>
                  <a:gd name="T40" fmla="*/ 15 w 25"/>
                  <a:gd name="T41" fmla="*/ 22 h 26"/>
                  <a:gd name="T42" fmla="*/ 12 w 25"/>
                  <a:gd name="T43" fmla="*/ 22 h 26"/>
                  <a:gd name="T44" fmla="*/ 10 w 25"/>
                  <a:gd name="T45" fmla="*/ 22 h 26"/>
                  <a:gd name="T46" fmla="*/ 6 w 25"/>
                  <a:gd name="T47" fmla="*/ 20 h 26"/>
                  <a:gd name="T48" fmla="*/ 4 w 25"/>
                  <a:gd name="T49" fmla="*/ 17 h 26"/>
                  <a:gd name="T50" fmla="*/ 2 w 25"/>
                  <a:gd name="T51" fmla="*/ 13 h 26"/>
                  <a:gd name="T52" fmla="*/ 4 w 25"/>
                  <a:gd name="T53" fmla="*/ 9 h 26"/>
                  <a:gd name="T54" fmla="*/ 6 w 25"/>
                  <a:gd name="T55" fmla="*/ 5 h 26"/>
                  <a:gd name="T56" fmla="*/ 10 w 25"/>
                  <a:gd name="T57" fmla="*/ 3 h 26"/>
                  <a:gd name="T58" fmla="*/ 12 w 25"/>
                  <a:gd name="T59" fmla="*/ 3 h 26"/>
                  <a:gd name="T60" fmla="*/ 15 w 25"/>
                  <a:gd name="T61" fmla="*/ 3 h 26"/>
                  <a:gd name="T62" fmla="*/ 19 w 25"/>
                  <a:gd name="T63" fmla="*/ 5 h 26"/>
                  <a:gd name="T64" fmla="*/ 21 w 25"/>
                  <a:gd name="T65" fmla="*/ 9 h 26"/>
                  <a:gd name="T66" fmla="*/ 21 w 25"/>
                  <a:gd name="T67" fmla="*/ 13 h 2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5"/>
                  <a:gd name="T103" fmla="*/ 0 h 26"/>
                  <a:gd name="T104" fmla="*/ 25 w 25"/>
                  <a:gd name="T105" fmla="*/ 26 h 2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" name="Freeform 808">
                <a:extLst>
                  <a:ext uri="{FF2B5EF4-FFF2-40B4-BE49-F238E27FC236}">
                    <a16:creationId xmlns:a16="http://schemas.microsoft.com/office/drawing/2014/main" id="{30917A34-B0FE-4F3D-A671-E9EF11B891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>
                  <a:gd name="T0" fmla="*/ 21 w 21"/>
                  <a:gd name="T1" fmla="*/ 12 h 23"/>
                  <a:gd name="T2" fmla="*/ 21 w 21"/>
                  <a:gd name="T3" fmla="*/ 6 h 23"/>
                  <a:gd name="T4" fmla="*/ 17 w 21"/>
                  <a:gd name="T5" fmla="*/ 2 h 23"/>
                  <a:gd name="T6" fmla="*/ 13 w 21"/>
                  <a:gd name="T7" fmla="*/ 2 h 23"/>
                  <a:gd name="T8" fmla="*/ 10 w 21"/>
                  <a:gd name="T9" fmla="*/ 0 h 23"/>
                  <a:gd name="T10" fmla="*/ 6 w 21"/>
                  <a:gd name="T11" fmla="*/ 2 h 23"/>
                  <a:gd name="T12" fmla="*/ 2 w 21"/>
                  <a:gd name="T13" fmla="*/ 4 h 23"/>
                  <a:gd name="T14" fmla="*/ 0 w 21"/>
                  <a:gd name="T15" fmla="*/ 8 h 23"/>
                  <a:gd name="T16" fmla="*/ 0 w 21"/>
                  <a:gd name="T17" fmla="*/ 12 h 23"/>
                  <a:gd name="T18" fmla="*/ 0 w 21"/>
                  <a:gd name="T19" fmla="*/ 16 h 23"/>
                  <a:gd name="T20" fmla="*/ 2 w 21"/>
                  <a:gd name="T21" fmla="*/ 19 h 23"/>
                  <a:gd name="T22" fmla="*/ 6 w 21"/>
                  <a:gd name="T23" fmla="*/ 21 h 23"/>
                  <a:gd name="T24" fmla="*/ 10 w 21"/>
                  <a:gd name="T25" fmla="*/ 23 h 23"/>
                  <a:gd name="T26" fmla="*/ 15 w 21"/>
                  <a:gd name="T27" fmla="*/ 21 h 23"/>
                  <a:gd name="T28" fmla="*/ 19 w 21"/>
                  <a:gd name="T29" fmla="*/ 19 h 23"/>
                  <a:gd name="T30" fmla="*/ 21 w 21"/>
                  <a:gd name="T31" fmla="*/ 16 h 23"/>
                  <a:gd name="T32" fmla="*/ 21 w 21"/>
                  <a:gd name="T33" fmla="*/ 12 h 23"/>
                  <a:gd name="T34" fmla="*/ 17 w 21"/>
                  <a:gd name="T35" fmla="*/ 12 h 23"/>
                  <a:gd name="T36" fmla="*/ 17 w 21"/>
                  <a:gd name="T37" fmla="*/ 16 h 23"/>
                  <a:gd name="T38" fmla="*/ 15 w 21"/>
                  <a:gd name="T39" fmla="*/ 18 h 23"/>
                  <a:gd name="T40" fmla="*/ 13 w 21"/>
                  <a:gd name="T41" fmla="*/ 19 h 23"/>
                  <a:gd name="T42" fmla="*/ 10 w 21"/>
                  <a:gd name="T43" fmla="*/ 19 h 23"/>
                  <a:gd name="T44" fmla="*/ 8 w 21"/>
                  <a:gd name="T45" fmla="*/ 19 h 23"/>
                  <a:gd name="T46" fmla="*/ 6 w 21"/>
                  <a:gd name="T47" fmla="*/ 18 h 23"/>
                  <a:gd name="T48" fmla="*/ 4 w 21"/>
                  <a:gd name="T49" fmla="*/ 16 h 23"/>
                  <a:gd name="T50" fmla="*/ 2 w 21"/>
                  <a:gd name="T51" fmla="*/ 12 h 23"/>
                  <a:gd name="T52" fmla="*/ 4 w 21"/>
                  <a:gd name="T53" fmla="*/ 8 h 23"/>
                  <a:gd name="T54" fmla="*/ 6 w 21"/>
                  <a:gd name="T55" fmla="*/ 6 h 23"/>
                  <a:gd name="T56" fmla="*/ 8 w 21"/>
                  <a:gd name="T57" fmla="*/ 4 h 23"/>
                  <a:gd name="T58" fmla="*/ 10 w 21"/>
                  <a:gd name="T59" fmla="*/ 4 h 23"/>
                  <a:gd name="T60" fmla="*/ 13 w 21"/>
                  <a:gd name="T61" fmla="*/ 4 h 23"/>
                  <a:gd name="T62" fmla="*/ 15 w 21"/>
                  <a:gd name="T63" fmla="*/ 6 h 23"/>
                  <a:gd name="T64" fmla="*/ 17 w 21"/>
                  <a:gd name="T65" fmla="*/ 8 h 23"/>
                  <a:gd name="T66" fmla="*/ 17 w 21"/>
                  <a:gd name="T67" fmla="*/ 12 h 2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"/>
                  <a:gd name="T103" fmla="*/ 0 h 23"/>
                  <a:gd name="T104" fmla="*/ 21 w 21"/>
                  <a:gd name="T105" fmla="*/ 23 h 2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" name="Freeform 809">
                <a:extLst>
                  <a:ext uri="{FF2B5EF4-FFF2-40B4-BE49-F238E27FC236}">
                    <a16:creationId xmlns:a16="http://schemas.microsoft.com/office/drawing/2014/main" id="{25AC4B2B-31D8-4751-9BE4-8198F465C2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>
                  <a:gd name="T0" fmla="*/ 19 w 19"/>
                  <a:gd name="T1" fmla="*/ 10 h 19"/>
                  <a:gd name="T2" fmla="*/ 19 w 19"/>
                  <a:gd name="T3" fmla="*/ 6 h 19"/>
                  <a:gd name="T4" fmla="*/ 17 w 19"/>
                  <a:gd name="T5" fmla="*/ 2 h 19"/>
                  <a:gd name="T6" fmla="*/ 13 w 19"/>
                  <a:gd name="T7" fmla="*/ 0 h 19"/>
                  <a:gd name="T8" fmla="*/ 10 w 19"/>
                  <a:gd name="T9" fmla="*/ 0 h 19"/>
                  <a:gd name="T10" fmla="*/ 8 w 19"/>
                  <a:gd name="T11" fmla="*/ 0 h 19"/>
                  <a:gd name="T12" fmla="*/ 4 w 19"/>
                  <a:gd name="T13" fmla="*/ 2 h 19"/>
                  <a:gd name="T14" fmla="*/ 2 w 19"/>
                  <a:gd name="T15" fmla="*/ 6 h 19"/>
                  <a:gd name="T16" fmla="*/ 0 w 19"/>
                  <a:gd name="T17" fmla="*/ 10 h 19"/>
                  <a:gd name="T18" fmla="*/ 2 w 19"/>
                  <a:gd name="T19" fmla="*/ 14 h 19"/>
                  <a:gd name="T20" fmla="*/ 4 w 19"/>
                  <a:gd name="T21" fmla="*/ 17 h 19"/>
                  <a:gd name="T22" fmla="*/ 8 w 19"/>
                  <a:gd name="T23" fmla="*/ 19 h 19"/>
                  <a:gd name="T24" fmla="*/ 10 w 19"/>
                  <a:gd name="T25" fmla="*/ 19 h 19"/>
                  <a:gd name="T26" fmla="*/ 13 w 19"/>
                  <a:gd name="T27" fmla="*/ 19 h 19"/>
                  <a:gd name="T28" fmla="*/ 17 w 19"/>
                  <a:gd name="T29" fmla="*/ 17 h 19"/>
                  <a:gd name="T30" fmla="*/ 19 w 19"/>
                  <a:gd name="T31" fmla="*/ 14 h 19"/>
                  <a:gd name="T32" fmla="*/ 19 w 19"/>
                  <a:gd name="T33" fmla="*/ 10 h 19"/>
                  <a:gd name="T34" fmla="*/ 15 w 19"/>
                  <a:gd name="T35" fmla="*/ 10 h 19"/>
                  <a:gd name="T36" fmla="*/ 15 w 19"/>
                  <a:gd name="T37" fmla="*/ 14 h 19"/>
                  <a:gd name="T38" fmla="*/ 10 w 19"/>
                  <a:gd name="T39" fmla="*/ 16 h 19"/>
                  <a:gd name="T40" fmla="*/ 6 w 19"/>
                  <a:gd name="T41" fmla="*/ 14 h 19"/>
                  <a:gd name="T42" fmla="*/ 4 w 19"/>
                  <a:gd name="T43" fmla="*/ 10 h 19"/>
                  <a:gd name="T44" fmla="*/ 6 w 19"/>
                  <a:gd name="T45" fmla="*/ 6 h 19"/>
                  <a:gd name="T46" fmla="*/ 10 w 19"/>
                  <a:gd name="T47" fmla="*/ 4 h 19"/>
                  <a:gd name="T48" fmla="*/ 15 w 19"/>
                  <a:gd name="T49" fmla="*/ 6 h 19"/>
                  <a:gd name="T50" fmla="*/ 15 w 19"/>
                  <a:gd name="T51" fmla="*/ 10 h 1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"/>
                  <a:gd name="T79" fmla="*/ 0 h 19"/>
                  <a:gd name="T80" fmla="*/ 19 w 19"/>
                  <a:gd name="T81" fmla="*/ 19 h 1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" name="Freeform 810">
                <a:extLst>
                  <a:ext uri="{FF2B5EF4-FFF2-40B4-BE49-F238E27FC236}">
                    <a16:creationId xmlns:a16="http://schemas.microsoft.com/office/drawing/2014/main" id="{6642DB87-C8A5-4575-BC72-05DC21781D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>
                  <a:gd name="T0" fmla="*/ 15 w 15"/>
                  <a:gd name="T1" fmla="*/ 8 h 15"/>
                  <a:gd name="T2" fmla="*/ 15 w 15"/>
                  <a:gd name="T3" fmla="*/ 4 h 15"/>
                  <a:gd name="T4" fmla="*/ 13 w 15"/>
                  <a:gd name="T5" fmla="*/ 2 h 15"/>
                  <a:gd name="T6" fmla="*/ 11 w 15"/>
                  <a:gd name="T7" fmla="*/ 0 h 15"/>
                  <a:gd name="T8" fmla="*/ 8 w 15"/>
                  <a:gd name="T9" fmla="*/ 0 h 15"/>
                  <a:gd name="T10" fmla="*/ 6 w 15"/>
                  <a:gd name="T11" fmla="*/ 0 h 15"/>
                  <a:gd name="T12" fmla="*/ 4 w 15"/>
                  <a:gd name="T13" fmla="*/ 2 h 15"/>
                  <a:gd name="T14" fmla="*/ 2 w 15"/>
                  <a:gd name="T15" fmla="*/ 4 h 15"/>
                  <a:gd name="T16" fmla="*/ 0 w 15"/>
                  <a:gd name="T17" fmla="*/ 8 h 15"/>
                  <a:gd name="T18" fmla="*/ 2 w 15"/>
                  <a:gd name="T19" fmla="*/ 12 h 15"/>
                  <a:gd name="T20" fmla="*/ 4 w 15"/>
                  <a:gd name="T21" fmla="*/ 14 h 15"/>
                  <a:gd name="T22" fmla="*/ 6 w 15"/>
                  <a:gd name="T23" fmla="*/ 15 h 15"/>
                  <a:gd name="T24" fmla="*/ 8 w 15"/>
                  <a:gd name="T25" fmla="*/ 15 h 15"/>
                  <a:gd name="T26" fmla="*/ 11 w 15"/>
                  <a:gd name="T27" fmla="*/ 15 h 15"/>
                  <a:gd name="T28" fmla="*/ 13 w 15"/>
                  <a:gd name="T29" fmla="*/ 14 h 15"/>
                  <a:gd name="T30" fmla="*/ 15 w 15"/>
                  <a:gd name="T31" fmla="*/ 12 h 15"/>
                  <a:gd name="T32" fmla="*/ 15 w 15"/>
                  <a:gd name="T33" fmla="*/ 8 h 15"/>
                  <a:gd name="T34" fmla="*/ 11 w 15"/>
                  <a:gd name="T35" fmla="*/ 8 h 15"/>
                  <a:gd name="T36" fmla="*/ 11 w 15"/>
                  <a:gd name="T37" fmla="*/ 10 h 15"/>
                  <a:gd name="T38" fmla="*/ 8 w 15"/>
                  <a:gd name="T39" fmla="*/ 12 h 15"/>
                  <a:gd name="T40" fmla="*/ 6 w 15"/>
                  <a:gd name="T41" fmla="*/ 10 h 15"/>
                  <a:gd name="T42" fmla="*/ 4 w 15"/>
                  <a:gd name="T43" fmla="*/ 8 h 15"/>
                  <a:gd name="T44" fmla="*/ 6 w 15"/>
                  <a:gd name="T45" fmla="*/ 6 h 15"/>
                  <a:gd name="T46" fmla="*/ 8 w 15"/>
                  <a:gd name="T47" fmla="*/ 4 h 15"/>
                  <a:gd name="T48" fmla="*/ 11 w 15"/>
                  <a:gd name="T49" fmla="*/ 6 h 15"/>
                  <a:gd name="T50" fmla="*/ 11 w 15"/>
                  <a:gd name="T51" fmla="*/ 8 h 1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15"/>
                  <a:gd name="T80" fmla="*/ 15 w 15"/>
                  <a:gd name="T81" fmla="*/ 15 h 1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" name="Freeform 811">
                <a:extLst>
                  <a:ext uri="{FF2B5EF4-FFF2-40B4-BE49-F238E27FC236}">
                    <a16:creationId xmlns:a16="http://schemas.microsoft.com/office/drawing/2014/main" id="{7E310E74-F3BD-413E-B632-70BFFE1D40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>
                  <a:gd name="T0" fmla="*/ 11 w 11"/>
                  <a:gd name="T1" fmla="*/ 6 h 12"/>
                  <a:gd name="T2" fmla="*/ 11 w 11"/>
                  <a:gd name="T3" fmla="*/ 2 h 12"/>
                  <a:gd name="T4" fmla="*/ 6 w 11"/>
                  <a:gd name="T5" fmla="*/ 0 h 12"/>
                  <a:gd name="T6" fmla="*/ 2 w 11"/>
                  <a:gd name="T7" fmla="*/ 2 h 12"/>
                  <a:gd name="T8" fmla="*/ 0 w 11"/>
                  <a:gd name="T9" fmla="*/ 6 h 12"/>
                  <a:gd name="T10" fmla="*/ 2 w 11"/>
                  <a:gd name="T11" fmla="*/ 10 h 12"/>
                  <a:gd name="T12" fmla="*/ 6 w 11"/>
                  <a:gd name="T13" fmla="*/ 12 h 12"/>
                  <a:gd name="T14" fmla="*/ 11 w 11"/>
                  <a:gd name="T15" fmla="*/ 10 h 12"/>
                  <a:gd name="T16" fmla="*/ 11 w 11"/>
                  <a:gd name="T17" fmla="*/ 6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12"/>
                  <a:gd name="T29" fmla="*/ 11 w 11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" name="Freeform 812">
                <a:extLst>
                  <a:ext uri="{FF2B5EF4-FFF2-40B4-BE49-F238E27FC236}">
                    <a16:creationId xmlns:a16="http://schemas.microsoft.com/office/drawing/2014/main" id="{36AFF764-6AB2-4B57-AAAA-8B11EF12C3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>
                  <a:gd name="T0" fmla="*/ 7 w 7"/>
                  <a:gd name="T1" fmla="*/ 4 h 8"/>
                  <a:gd name="T2" fmla="*/ 7 w 7"/>
                  <a:gd name="T3" fmla="*/ 2 h 8"/>
                  <a:gd name="T4" fmla="*/ 4 w 7"/>
                  <a:gd name="T5" fmla="*/ 0 h 8"/>
                  <a:gd name="T6" fmla="*/ 2 w 7"/>
                  <a:gd name="T7" fmla="*/ 2 h 8"/>
                  <a:gd name="T8" fmla="*/ 0 w 7"/>
                  <a:gd name="T9" fmla="*/ 4 h 8"/>
                  <a:gd name="T10" fmla="*/ 2 w 7"/>
                  <a:gd name="T11" fmla="*/ 6 h 8"/>
                  <a:gd name="T12" fmla="*/ 4 w 7"/>
                  <a:gd name="T13" fmla="*/ 8 h 8"/>
                  <a:gd name="T14" fmla="*/ 7 w 7"/>
                  <a:gd name="T15" fmla="*/ 6 h 8"/>
                  <a:gd name="T16" fmla="*/ 7 w 7"/>
                  <a:gd name="T17" fmla="*/ 4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8"/>
                  <a:gd name="T29" fmla="*/ 7 w 7"/>
                  <a:gd name="T30" fmla="*/ 8 h 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" name="Freeform 813">
                <a:extLst>
                  <a:ext uri="{FF2B5EF4-FFF2-40B4-BE49-F238E27FC236}">
                    <a16:creationId xmlns:a16="http://schemas.microsoft.com/office/drawing/2014/main" id="{938D6578-602F-4887-A4AC-FAEA234A9F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>
                  <a:gd name="T0" fmla="*/ 4 w 4"/>
                  <a:gd name="T1" fmla="*/ 2 h 4"/>
                  <a:gd name="T2" fmla="*/ 4 w 4"/>
                  <a:gd name="T3" fmla="*/ 0 h 4"/>
                  <a:gd name="T4" fmla="*/ 2 w 4"/>
                  <a:gd name="T5" fmla="*/ 0 h 4"/>
                  <a:gd name="T6" fmla="*/ 2 w 4"/>
                  <a:gd name="T7" fmla="*/ 0 h 4"/>
                  <a:gd name="T8" fmla="*/ 0 w 4"/>
                  <a:gd name="T9" fmla="*/ 2 h 4"/>
                  <a:gd name="T10" fmla="*/ 2 w 4"/>
                  <a:gd name="T11" fmla="*/ 4 h 4"/>
                  <a:gd name="T12" fmla="*/ 2 w 4"/>
                  <a:gd name="T13" fmla="*/ 4 h 4"/>
                  <a:gd name="T14" fmla="*/ 4 w 4"/>
                  <a:gd name="T15" fmla="*/ 4 h 4"/>
                  <a:gd name="T16" fmla="*/ 4 w 4"/>
                  <a:gd name="T17" fmla="*/ 2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4"/>
                  <a:gd name="T29" fmla="*/ 4 w 4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" name="Freeform 814">
                <a:extLst>
                  <a:ext uri="{FF2B5EF4-FFF2-40B4-BE49-F238E27FC236}">
                    <a16:creationId xmlns:a16="http://schemas.microsoft.com/office/drawing/2014/main" id="{4811E50A-E511-40D6-AA57-5386A8D3B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>
                  <a:gd name="T0" fmla="*/ 0 w 6"/>
                  <a:gd name="T1" fmla="*/ 0 h 4"/>
                  <a:gd name="T2" fmla="*/ 0 w 6"/>
                  <a:gd name="T3" fmla="*/ 0 h 4"/>
                  <a:gd name="T4" fmla="*/ 2 w 6"/>
                  <a:gd name="T5" fmla="*/ 2 h 4"/>
                  <a:gd name="T6" fmla="*/ 4 w 6"/>
                  <a:gd name="T7" fmla="*/ 2 h 4"/>
                  <a:gd name="T8" fmla="*/ 6 w 6"/>
                  <a:gd name="T9" fmla="*/ 4 h 4"/>
                  <a:gd name="T10" fmla="*/ 4 w 6"/>
                  <a:gd name="T11" fmla="*/ 2 h 4"/>
                  <a:gd name="T12" fmla="*/ 0 w 6"/>
                  <a:gd name="T13" fmla="*/ 0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4"/>
                  <a:gd name="T23" fmla="*/ 6 w 6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815">
              <a:extLst>
                <a:ext uri="{FF2B5EF4-FFF2-40B4-BE49-F238E27FC236}">
                  <a16:creationId xmlns:a16="http://schemas.microsoft.com/office/drawing/2014/main" id="{EAB5824C-1120-4A28-A6B6-65719DD516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314" name="Freeform 816">
                <a:extLst>
                  <a:ext uri="{FF2B5EF4-FFF2-40B4-BE49-F238E27FC236}">
                    <a16:creationId xmlns:a16="http://schemas.microsoft.com/office/drawing/2014/main" id="{FD66DC52-68E4-49D5-A373-5B76BB1755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>
                  <a:gd name="T0" fmla="*/ 69 w 69"/>
                  <a:gd name="T1" fmla="*/ 0 h 157"/>
                  <a:gd name="T2" fmla="*/ 69 w 69"/>
                  <a:gd name="T3" fmla="*/ 0 h 157"/>
                  <a:gd name="T4" fmla="*/ 67 w 69"/>
                  <a:gd name="T5" fmla="*/ 0 h 157"/>
                  <a:gd name="T6" fmla="*/ 69 w 69"/>
                  <a:gd name="T7" fmla="*/ 0 h 157"/>
                  <a:gd name="T8" fmla="*/ 69 w 69"/>
                  <a:gd name="T9" fmla="*/ 0 h 157"/>
                  <a:gd name="T10" fmla="*/ 0 w 69"/>
                  <a:gd name="T11" fmla="*/ 150 h 157"/>
                  <a:gd name="T12" fmla="*/ 2 w 69"/>
                  <a:gd name="T13" fmla="*/ 153 h 157"/>
                  <a:gd name="T14" fmla="*/ 4 w 69"/>
                  <a:gd name="T15" fmla="*/ 155 h 157"/>
                  <a:gd name="T16" fmla="*/ 10 w 69"/>
                  <a:gd name="T17" fmla="*/ 157 h 157"/>
                  <a:gd name="T18" fmla="*/ 16 w 69"/>
                  <a:gd name="T19" fmla="*/ 157 h 157"/>
                  <a:gd name="T20" fmla="*/ 8 w 69"/>
                  <a:gd name="T21" fmla="*/ 153 h 157"/>
                  <a:gd name="T22" fmla="*/ 0 w 69"/>
                  <a:gd name="T23" fmla="*/ 150 h 15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9"/>
                  <a:gd name="T37" fmla="*/ 0 h 157"/>
                  <a:gd name="T38" fmla="*/ 69 w 69"/>
                  <a:gd name="T39" fmla="*/ 157 h 15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Freeform 817">
                <a:extLst>
                  <a:ext uri="{FF2B5EF4-FFF2-40B4-BE49-F238E27FC236}">
                    <a16:creationId xmlns:a16="http://schemas.microsoft.com/office/drawing/2014/main" id="{3BF8D9D3-4A5C-4E6B-805E-74D4D42DDD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>
                  <a:gd name="T0" fmla="*/ 3 w 79"/>
                  <a:gd name="T1" fmla="*/ 155 h 159"/>
                  <a:gd name="T2" fmla="*/ 7 w 79"/>
                  <a:gd name="T3" fmla="*/ 157 h 159"/>
                  <a:gd name="T4" fmla="*/ 9 w 79"/>
                  <a:gd name="T5" fmla="*/ 159 h 159"/>
                  <a:gd name="T6" fmla="*/ 15 w 79"/>
                  <a:gd name="T7" fmla="*/ 159 h 159"/>
                  <a:gd name="T8" fmla="*/ 22 w 79"/>
                  <a:gd name="T9" fmla="*/ 159 h 159"/>
                  <a:gd name="T10" fmla="*/ 11 w 79"/>
                  <a:gd name="T11" fmla="*/ 155 h 159"/>
                  <a:gd name="T12" fmla="*/ 0 w 79"/>
                  <a:gd name="T13" fmla="*/ 150 h 159"/>
                  <a:gd name="T14" fmla="*/ 1 w 79"/>
                  <a:gd name="T15" fmla="*/ 153 h 159"/>
                  <a:gd name="T16" fmla="*/ 3 w 79"/>
                  <a:gd name="T17" fmla="*/ 155 h 159"/>
                  <a:gd name="T18" fmla="*/ 70 w 79"/>
                  <a:gd name="T19" fmla="*/ 2 h 159"/>
                  <a:gd name="T20" fmla="*/ 66 w 79"/>
                  <a:gd name="T21" fmla="*/ 0 h 159"/>
                  <a:gd name="T22" fmla="*/ 62 w 79"/>
                  <a:gd name="T23" fmla="*/ 2 h 159"/>
                  <a:gd name="T24" fmla="*/ 70 w 79"/>
                  <a:gd name="T25" fmla="*/ 4 h 159"/>
                  <a:gd name="T26" fmla="*/ 79 w 79"/>
                  <a:gd name="T27" fmla="*/ 7 h 159"/>
                  <a:gd name="T28" fmla="*/ 75 w 79"/>
                  <a:gd name="T29" fmla="*/ 4 h 159"/>
                  <a:gd name="T30" fmla="*/ 70 w 79"/>
                  <a:gd name="T31" fmla="*/ 2 h 15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9"/>
                  <a:gd name="T49" fmla="*/ 0 h 159"/>
                  <a:gd name="T50" fmla="*/ 79 w 79"/>
                  <a:gd name="T51" fmla="*/ 159 h 15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" name="Freeform 818">
                <a:extLst>
                  <a:ext uri="{FF2B5EF4-FFF2-40B4-BE49-F238E27FC236}">
                    <a16:creationId xmlns:a16="http://schemas.microsoft.com/office/drawing/2014/main" id="{998DB0E6-16CE-496B-8987-D1E448B34A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>
                  <a:gd name="T0" fmla="*/ 72 w 85"/>
                  <a:gd name="T1" fmla="*/ 2 h 159"/>
                  <a:gd name="T2" fmla="*/ 72 w 85"/>
                  <a:gd name="T3" fmla="*/ 2 h 159"/>
                  <a:gd name="T4" fmla="*/ 70 w 85"/>
                  <a:gd name="T5" fmla="*/ 2 h 159"/>
                  <a:gd name="T6" fmla="*/ 66 w 85"/>
                  <a:gd name="T7" fmla="*/ 0 h 159"/>
                  <a:gd name="T8" fmla="*/ 60 w 85"/>
                  <a:gd name="T9" fmla="*/ 2 h 159"/>
                  <a:gd name="T10" fmla="*/ 74 w 85"/>
                  <a:gd name="T11" fmla="*/ 6 h 159"/>
                  <a:gd name="T12" fmla="*/ 85 w 85"/>
                  <a:gd name="T13" fmla="*/ 11 h 159"/>
                  <a:gd name="T14" fmla="*/ 79 w 85"/>
                  <a:gd name="T15" fmla="*/ 6 h 159"/>
                  <a:gd name="T16" fmla="*/ 72 w 85"/>
                  <a:gd name="T17" fmla="*/ 2 h 159"/>
                  <a:gd name="T18" fmla="*/ 72 w 85"/>
                  <a:gd name="T19" fmla="*/ 2 h 159"/>
                  <a:gd name="T20" fmla="*/ 72 w 85"/>
                  <a:gd name="T21" fmla="*/ 2 h 159"/>
                  <a:gd name="T22" fmla="*/ 3 w 85"/>
                  <a:gd name="T23" fmla="*/ 152 h 159"/>
                  <a:gd name="T24" fmla="*/ 11 w 85"/>
                  <a:gd name="T25" fmla="*/ 155 h 159"/>
                  <a:gd name="T26" fmla="*/ 19 w 85"/>
                  <a:gd name="T27" fmla="*/ 159 h 159"/>
                  <a:gd name="T28" fmla="*/ 22 w 85"/>
                  <a:gd name="T29" fmla="*/ 159 h 159"/>
                  <a:gd name="T30" fmla="*/ 28 w 85"/>
                  <a:gd name="T31" fmla="*/ 157 h 159"/>
                  <a:gd name="T32" fmla="*/ 13 w 85"/>
                  <a:gd name="T33" fmla="*/ 153 h 159"/>
                  <a:gd name="T34" fmla="*/ 0 w 85"/>
                  <a:gd name="T35" fmla="*/ 146 h 159"/>
                  <a:gd name="T36" fmla="*/ 2 w 85"/>
                  <a:gd name="T37" fmla="*/ 150 h 159"/>
                  <a:gd name="T38" fmla="*/ 3 w 85"/>
                  <a:gd name="T39" fmla="*/ 152 h 1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85"/>
                  <a:gd name="T61" fmla="*/ 0 h 159"/>
                  <a:gd name="T62" fmla="*/ 85 w 85"/>
                  <a:gd name="T63" fmla="*/ 159 h 1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" name="Freeform 819">
                <a:extLst>
                  <a:ext uri="{FF2B5EF4-FFF2-40B4-BE49-F238E27FC236}">
                    <a16:creationId xmlns:a16="http://schemas.microsoft.com/office/drawing/2014/main" id="{30D7C9AF-932A-4AD0-A49E-5D5D8A39537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>
                  <a:gd name="T0" fmla="*/ 81 w 87"/>
                  <a:gd name="T1" fmla="*/ 5 h 157"/>
                  <a:gd name="T2" fmla="*/ 72 w 87"/>
                  <a:gd name="T3" fmla="*/ 2 h 157"/>
                  <a:gd name="T4" fmla="*/ 64 w 87"/>
                  <a:gd name="T5" fmla="*/ 0 h 157"/>
                  <a:gd name="T6" fmla="*/ 60 w 87"/>
                  <a:gd name="T7" fmla="*/ 0 h 157"/>
                  <a:gd name="T8" fmla="*/ 57 w 87"/>
                  <a:gd name="T9" fmla="*/ 2 h 157"/>
                  <a:gd name="T10" fmla="*/ 74 w 87"/>
                  <a:gd name="T11" fmla="*/ 5 h 157"/>
                  <a:gd name="T12" fmla="*/ 87 w 87"/>
                  <a:gd name="T13" fmla="*/ 13 h 157"/>
                  <a:gd name="T14" fmla="*/ 85 w 87"/>
                  <a:gd name="T15" fmla="*/ 9 h 157"/>
                  <a:gd name="T16" fmla="*/ 81 w 87"/>
                  <a:gd name="T17" fmla="*/ 5 h 157"/>
                  <a:gd name="T18" fmla="*/ 2 w 87"/>
                  <a:gd name="T19" fmla="*/ 148 h 157"/>
                  <a:gd name="T20" fmla="*/ 13 w 87"/>
                  <a:gd name="T21" fmla="*/ 153 h 157"/>
                  <a:gd name="T22" fmla="*/ 24 w 87"/>
                  <a:gd name="T23" fmla="*/ 157 h 157"/>
                  <a:gd name="T24" fmla="*/ 28 w 87"/>
                  <a:gd name="T25" fmla="*/ 155 h 157"/>
                  <a:gd name="T26" fmla="*/ 32 w 87"/>
                  <a:gd name="T27" fmla="*/ 153 h 157"/>
                  <a:gd name="T28" fmla="*/ 22 w 87"/>
                  <a:gd name="T29" fmla="*/ 151 h 157"/>
                  <a:gd name="T30" fmla="*/ 15 w 87"/>
                  <a:gd name="T31" fmla="*/ 150 h 157"/>
                  <a:gd name="T32" fmla="*/ 7 w 87"/>
                  <a:gd name="T33" fmla="*/ 146 h 157"/>
                  <a:gd name="T34" fmla="*/ 0 w 87"/>
                  <a:gd name="T35" fmla="*/ 142 h 157"/>
                  <a:gd name="T36" fmla="*/ 0 w 87"/>
                  <a:gd name="T37" fmla="*/ 142 h 157"/>
                  <a:gd name="T38" fmla="*/ 0 w 87"/>
                  <a:gd name="T39" fmla="*/ 142 h 157"/>
                  <a:gd name="T40" fmla="*/ 2 w 87"/>
                  <a:gd name="T41" fmla="*/ 146 h 157"/>
                  <a:gd name="T42" fmla="*/ 2 w 87"/>
                  <a:gd name="T43" fmla="*/ 148 h 1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7"/>
                  <a:gd name="T67" fmla="*/ 0 h 157"/>
                  <a:gd name="T68" fmla="*/ 87 w 87"/>
                  <a:gd name="T69" fmla="*/ 157 h 15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Freeform 820">
                <a:extLst>
                  <a:ext uri="{FF2B5EF4-FFF2-40B4-BE49-F238E27FC236}">
                    <a16:creationId xmlns:a16="http://schemas.microsoft.com/office/drawing/2014/main" id="{12379E50-D60F-4ACF-8090-1C3ED3F8CB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>
                  <a:gd name="T0" fmla="*/ 87 w 91"/>
                  <a:gd name="T1" fmla="*/ 9 h 155"/>
                  <a:gd name="T2" fmla="*/ 76 w 91"/>
                  <a:gd name="T3" fmla="*/ 4 h 155"/>
                  <a:gd name="T4" fmla="*/ 62 w 91"/>
                  <a:gd name="T5" fmla="*/ 0 h 155"/>
                  <a:gd name="T6" fmla="*/ 61 w 91"/>
                  <a:gd name="T7" fmla="*/ 2 h 155"/>
                  <a:gd name="T8" fmla="*/ 57 w 91"/>
                  <a:gd name="T9" fmla="*/ 4 h 155"/>
                  <a:gd name="T10" fmla="*/ 66 w 91"/>
                  <a:gd name="T11" fmla="*/ 5 h 155"/>
                  <a:gd name="T12" fmla="*/ 76 w 91"/>
                  <a:gd name="T13" fmla="*/ 7 h 155"/>
                  <a:gd name="T14" fmla="*/ 83 w 91"/>
                  <a:gd name="T15" fmla="*/ 13 h 155"/>
                  <a:gd name="T16" fmla="*/ 91 w 91"/>
                  <a:gd name="T17" fmla="*/ 17 h 155"/>
                  <a:gd name="T18" fmla="*/ 89 w 91"/>
                  <a:gd name="T19" fmla="*/ 13 h 155"/>
                  <a:gd name="T20" fmla="*/ 87 w 91"/>
                  <a:gd name="T21" fmla="*/ 9 h 155"/>
                  <a:gd name="T22" fmla="*/ 2 w 91"/>
                  <a:gd name="T23" fmla="*/ 144 h 155"/>
                  <a:gd name="T24" fmla="*/ 15 w 91"/>
                  <a:gd name="T25" fmla="*/ 151 h 155"/>
                  <a:gd name="T26" fmla="*/ 30 w 91"/>
                  <a:gd name="T27" fmla="*/ 155 h 155"/>
                  <a:gd name="T28" fmla="*/ 34 w 91"/>
                  <a:gd name="T29" fmla="*/ 155 h 155"/>
                  <a:gd name="T30" fmla="*/ 38 w 91"/>
                  <a:gd name="T31" fmla="*/ 153 h 155"/>
                  <a:gd name="T32" fmla="*/ 26 w 91"/>
                  <a:gd name="T33" fmla="*/ 151 h 155"/>
                  <a:gd name="T34" fmla="*/ 17 w 91"/>
                  <a:gd name="T35" fmla="*/ 148 h 155"/>
                  <a:gd name="T36" fmla="*/ 9 w 91"/>
                  <a:gd name="T37" fmla="*/ 144 h 155"/>
                  <a:gd name="T38" fmla="*/ 0 w 91"/>
                  <a:gd name="T39" fmla="*/ 138 h 155"/>
                  <a:gd name="T40" fmla="*/ 2 w 91"/>
                  <a:gd name="T41" fmla="*/ 140 h 155"/>
                  <a:gd name="T42" fmla="*/ 2 w 91"/>
                  <a:gd name="T43" fmla="*/ 142 h 155"/>
                  <a:gd name="T44" fmla="*/ 2 w 91"/>
                  <a:gd name="T45" fmla="*/ 144 h 155"/>
                  <a:gd name="T46" fmla="*/ 2 w 91"/>
                  <a:gd name="T47" fmla="*/ 144 h 15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1"/>
                  <a:gd name="T73" fmla="*/ 0 h 155"/>
                  <a:gd name="T74" fmla="*/ 91 w 91"/>
                  <a:gd name="T75" fmla="*/ 155 h 15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" name="Freeform 821">
                <a:extLst>
                  <a:ext uri="{FF2B5EF4-FFF2-40B4-BE49-F238E27FC236}">
                    <a16:creationId xmlns:a16="http://schemas.microsoft.com/office/drawing/2014/main" id="{28EA35EA-37CD-4FDE-96C2-A78747B9AF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>
                  <a:gd name="T0" fmla="*/ 89 w 93"/>
                  <a:gd name="T1" fmla="*/ 11 h 151"/>
                  <a:gd name="T2" fmla="*/ 76 w 93"/>
                  <a:gd name="T3" fmla="*/ 3 h 151"/>
                  <a:gd name="T4" fmla="*/ 59 w 93"/>
                  <a:gd name="T5" fmla="*/ 0 h 151"/>
                  <a:gd name="T6" fmla="*/ 57 w 93"/>
                  <a:gd name="T7" fmla="*/ 2 h 151"/>
                  <a:gd name="T8" fmla="*/ 55 w 93"/>
                  <a:gd name="T9" fmla="*/ 3 h 151"/>
                  <a:gd name="T10" fmla="*/ 64 w 93"/>
                  <a:gd name="T11" fmla="*/ 5 h 151"/>
                  <a:gd name="T12" fmla="*/ 76 w 93"/>
                  <a:gd name="T13" fmla="*/ 7 h 151"/>
                  <a:gd name="T14" fmla="*/ 83 w 93"/>
                  <a:gd name="T15" fmla="*/ 13 h 151"/>
                  <a:gd name="T16" fmla="*/ 93 w 93"/>
                  <a:gd name="T17" fmla="*/ 19 h 151"/>
                  <a:gd name="T18" fmla="*/ 91 w 93"/>
                  <a:gd name="T19" fmla="*/ 15 h 151"/>
                  <a:gd name="T20" fmla="*/ 89 w 93"/>
                  <a:gd name="T21" fmla="*/ 11 h 151"/>
                  <a:gd name="T22" fmla="*/ 2 w 93"/>
                  <a:gd name="T23" fmla="*/ 140 h 151"/>
                  <a:gd name="T24" fmla="*/ 9 w 93"/>
                  <a:gd name="T25" fmla="*/ 144 h 151"/>
                  <a:gd name="T26" fmla="*/ 17 w 93"/>
                  <a:gd name="T27" fmla="*/ 148 h 151"/>
                  <a:gd name="T28" fmla="*/ 24 w 93"/>
                  <a:gd name="T29" fmla="*/ 149 h 151"/>
                  <a:gd name="T30" fmla="*/ 34 w 93"/>
                  <a:gd name="T31" fmla="*/ 151 h 151"/>
                  <a:gd name="T32" fmla="*/ 38 w 93"/>
                  <a:gd name="T33" fmla="*/ 151 h 151"/>
                  <a:gd name="T34" fmla="*/ 40 w 93"/>
                  <a:gd name="T35" fmla="*/ 149 h 151"/>
                  <a:gd name="T36" fmla="*/ 28 w 93"/>
                  <a:gd name="T37" fmla="*/ 148 h 151"/>
                  <a:gd name="T38" fmla="*/ 19 w 93"/>
                  <a:gd name="T39" fmla="*/ 144 h 151"/>
                  <a:gd name="T40" fmla="*/ 9 w 93"/>
                  <a:gd name="T41" fmla="*/ 140 h 151"/>
                  <a:gd name="T42" fmla="*/ 0 w 93"/>
                  <a:gd name="T43" fmla="*/ 132 h 151"/>
                  <a:gd name="T44" fmla="*/ 0 w 93"/>
                  <a:gd name="T45" fmla="*/ 136 h 151"/>
                  <a:gd name="T46" fmla="*/ 2 w 93"/>
                  <a:gd name="T47" fmla="*/ 140 h 15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3"/>
                  <a:gd name="T73" fmla="*/ 0 h 151"/>
                  <a:gd name="T74" fmla="*/ 93 w 93"/>
                  <a:gd name="T75" fmla="*/ 151 h 15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" name="Freeform 822">
                <a:extLst>
                  <a:ext uri="{FF2B5EF4-FFF2-40B4-BE49-F238E27FC236}">
                    <a16:creationId xmlns:a16="http://schemas.microsoft.com/office/drawing/2014/main" id="{E66F36AF-2BB3-4C67-91D1-7AB10EF02B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>
                  <a:gd name="T0" fmla="*/ 91 w 93"/>
                  <a:gd name="T1" fmla="*/ 13 h 149"/>
                  <a:gd name="T2" fmla="*/ 83 w 93"/>
                  <a:gd name="T3" fmla="*/ 9 h 149"/>
                  <a:gd name="T4" fmla="*/ 76 w 93"/>
                  <a:gd name="T5" fmla="*/ 3 h 149"/>
                  <a:gd name="T6" fmla="*/ 66 w 93"/>
                  <a:gd name="T7" fmla="*/ 1 h 149"/>
                  <a:gd name="T8" fmla="*/ 57 w 93"/>
                  <a:gd name="T9" fmla="*/ 0 h 149"/>
                  <a:gd name="T10" fmla="*/ 57 w 93"/>
                  <a:gd name="T11" fmla="*/ 0 h 149"/>
                  <a:gd name="T12" fmla="*/ 55 w 93"/>
                  <a:gd name="T13" fmla="*/ 1 h 149"/>
                  <a:gd name="T14" fmla="*/ 53 w 93"/>
                  <a:gd name="T15" fmla="*/ 1 h 149"/>
                  <a:gd name="T16" fmla="*/ 53 w 93"/>
                  <a:gd name="T17" fmla="*/ 3 h 149"/>
                  <a:gd name="T18" fmla="*/ 64 w 93"/>
                  <a:gd name="T19" fmla="*/ 5 h 149"/>
                  <a:gd name="T20" fmla="*/ 74 w 93"/>
                  <a:gd name="T21" fmla="*/ 7 h 149"/>
                  <a:gd name="T22" fmla="*/ 85 w 93"/>
                  <a:gd name="T23" fmla="*/ 13 h 149"/>
                  <a:gd name="T24" fmla="*/ 93 w 93"/>
                  <a:gd name="T25" fmla="*/ 20 h 149"/>
                  <a:gd name="T26" fmla="*/ 93 w 93"/>
                  <a:gd name="T27" fmla="*/ 17 h 149"/>
                  <a:gd name="T28" fmla="*/ 91 w 93"/>
                  <a:gd name="T29" fmla="*/ 13 h 149"/>
                  <a:gd name="T30" fmla="*/ 0 w 93"/>
                  <a:gd name="T31" fmla="*/ 134 h 149"/>
                  <a:gd name="T32" fmla="*/ 9 w 93"/>
                  <a:gd name="T33" fmla="*/ 140 h 149"/>
                  <a:gd name="T34" fmla="*/ 17 w 93"/>
                  <a:gd name="T35" fmla="*/ 144 h 149"/>
                  <a:gd name="T36" fmla="*/ 26 w 93"/>
                  <a:gd name="T37" fmla="*/ 147 h 149"/>
                  <a:gd name="T38" fmla="*/ 38 w 93"/>
                  <a:gd name="T39" fmla="*/ 149 h 149"/>
                  <a:gd name="T40" fmla="*/ 40 w 93"/>
                  <a:gd name="T41" fmla="*/ 147 h 149"/>
                  <a:gd name="T42" fmla="*/ 43 w 93"/>
                  <a:gd name="T43" fmla="*/ 146 h 149"/>
                  <a:gd name="T44" fmla="*/ 30 w 93"/>
                  <a:gd name="T45" fmla="*/ 144 h 149"/>
                  <a:gd name="T46" fmla="*/ 19 w 93"/>
                  <a:gd name="T47" fmla="*/ 140 h 149"/>
                  <a:gd name="T48" fmla="*/ 9 w 93"/>
                  <a:gd name="T49" fmla="*/ 134 h 149"/>
                  <a:gd name="T50" fmla="*/ 0 w 93"/>
                  <a:gd name="T51" fmla="*/ 129 h 149"/>
                  <a:gd name="T52" fmla="*/ 0 w 93"/>
                  <a:gd name="T53" fmla="*/ 130 h 149"/>
                  <a:gd name="T54" fmla="*/ 0 w 93"/>
                  <a:gd name="T55" fmla="*/ 134 h 1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93"/>
                  <a:gd name="T85" fmla="*/ 0 h 149"/>
                  <a:gd name="T86" fmla="*/ 93 w 93"/>
                  <a:gd name="T87" fmla="*/ 149 h 149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" name="Freeform 823">
                <a:extLst>
                  <a:ext uri="{FF2B5EF4-FFF2-40B4-BE49-F238E27FC236}">
                    <a16:creationId xmlns:a16="http://schemas.microsoft.com/office/drawing/2014/main" id="{485D7005-3E2D-459E-BE04-D8B588EDFB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>
                  <a:gd name="T0" fmla="*/ 95 w 95"/>
                  <a:gd name="T1" fmla="*/ 16 h 146"/>
                  <a:gd name="T2" fmla="*/ 85 w 95"/>
                  <a:gd name="T3" fmla="*/ 10 h 146"/>
                  <a:gd name="T4" fmla="*/ 78 w 95"/>
                  <a:gd name="T5" fmla="*/ 4 h 146"/>
                  <a:gd name="T6" fmla="*/ 66 w 95"/>
                  <a:gd name="T7" fmla="*/ 2 h 146"/>
                  <a:gd name="T8" fmla="*/ 57 w 95"/>
                  <a:gd name="T9" fmla="*/ 0 h 146"/>
                  <a:gd name="T10" fmla="*/ 57 w 95"/>
                  <a:gd name="T11" fmla="*/ 0 h 146"/>
                  <a:gd name="T12" fmla="*/ 57 w 95"/>
                  <a:gd name="T13" fmla="*/ 0 h 146"/>
                  <a:gd name="T14" fmla="*/ 55 w 95"/>
                  <a:gd name="T15" fmla="*/ 2 h 146"/>
                  <a:gd name="T16" fmla="*/ 53 w 95"/>
                  <a:gd name="T17" fmla="*/ 2 h 146"/>
                  <a:gd name="T18" fmla="*/ 64 w 95"/>
                  <a:gd name="T19" fmla="*/ 4 h 146"/>
                  <a:gd name="T20" fmla="*/ 76 w 95"/>
                  <a:gd name="T21" fmla="*/ 8 h 146"/>
                  <a:gd name="T22" fmla="*/ 87 w 95"/>
                  <a:gd name="T23" fmla="*/ 14 h 146"/>
                  <a:gd name="T24" fmla="*/ 95 w 95"/>
                  <a:gd name="T25" fmla="*/ 21 h 146"/>
                  <a:gd name="T26" fmla="*/ 95 w 95"/>
                  <a:gd name="T27" fmla="*/ 21 h 146"/>
                  <a:gd name="T28" fmla="*/ 95 w 95"/>
                  <a:gd name="T29" fmla="*/ 19 h 146"/>
                  <a:gd name="T30" fmla="*/ 95 w 95"/>
                  <a:gd name="T31" fmla="*/ 18 h 146"/>
                  <a:gd name="T32" fmla="*/ 95 w 95"/>
                  <a:gd name="T33" fmla="*/ 16 h 146"/>
                  <a:gd name="T34" fmla="*/ 2 w 95"/>
                  <a:gd name="T35" fmla="*/ 129 h 146"/>
                  <a:gd name="T36" fmla="*/ 11 w 95"/>
                  <a:gd name="T37" fmla="*/ 137 h 146"/>
                  <a:gd name="T38" fmla="*/ 21 w 95"/>
                  <a:gd name="T39" fmla="*/ 141 h 146"/>
                  <a:gd name="T40" fmla="*/ 30 w 95"/>
                  <a:gd name="T41" fmla="*/ 145 h 146"/>
                  <a:gd name="T42" fmla="*/ 42 w 95"/>
                  <a:gd name="T43" fmla="*/ 146 h 146"/>
                  <a:gd name="T44" fmla="*/ 45 w 95"/>
                  <a:gd name="T45" fmla="*/ 145 h 146"/>
                  <a:gd name="T46" fmla="*/ 49 w 95"/>
                  <a:gd name="T47" fmla="*/ 143 h 146"/>
                  <a:gd name="T48" fmla="*/ 47 w 95"/>
                  <a:gd name="T49" fmla="*/ 143 h 146"/>
                  <a:gd name="T50" fmla="*/ 47 w 95"/>
                  <a:gd name="T51" fmla="*/ 143 h 146"/>
                  <a:gd name="T52" fmla="*/ 34 w 95"/>
                  <a:gd name="T53" fmla="*/ 141 h 146"/>
                  <a:gd name="T54" fmla="*/ 23 w 95"/>
                  <a:gd name="T55" fmla="*/ 137 h 146"/>
                  <a:gd name="T56" fmla="*/ 11 w 95"/>
                  <a:gd name="T57" fmla="*/ 131 h 146"/>
                  <a:gd name="T58" fmla="*/ 0 w 95"/>
                  <a:gd name="T59" fmla="*/ 124 h 146"/>
                  <a:gd name="T60" fmla="*/ 2 w 95"/>
                  <a:gd name="T61" fmla="*/ 128 h 146"/>
                  <a:gd name="T62" fmla="*/ 2 w 95"/>
                  <a:gd name="T63" fmla="*/ 129 h 14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5"/>
                  <a:gd name="T97" fmla="*/ 0 h 146"/>
                  <a:gd name="T98" fmla="*/ 95 w 95"/>
                  <a:gd name="T99" fmla="*/ 146 h 14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" name="Freeform 824">
                <a:extLst>
                  <a:ext uri="{FF2B5EF4-FFF2-40B4-BE49-F238E27FC236}">
                    <a16:creationId xmlns:a16="http://schemas.microsoft.com/office/drawing/2014/main" id="{231415DF-423D-4277-9B4B-883DBB7AEC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>
                  <a:gd name="T0" fmla="*/ 95 w 95"/>
                  <a:gd name="T1" fmla="*/ 17 h 143"/>
                  <a:gd name="T2" fmla="*/ 87 w 95"/>
                  <a:gd name="T3" fmla="*/ 10 h 143"/>
                  <a:gd name="T4" fmla="*/ 76 w 95"/>
                  <a:gd name="T5" fmla="*/ 4 h 143"/>
                  <a:gd name="T6" fmla="*/ 66 w 95"/>
                  <a:gd name="T7" fmla="*/ 2 h 143"/>
                  <a:gd name="T8" fmla="*/ 55 w 95"/>
                  <a:gd name="T9" fmla="*/ 0 h 143"/>
                  <a:gd name="T10" fmla="*/ 53 w 95"/>
                  <a:gd name="T11" fmla="*/ 0 h 143"/>
                  <a:gd name="T12" fmla="*/ 51 w 95"/>
                  <a:gd name="T13" fmla="*/ 2 h 143"/>
                  <a:gd name="T14" fmla="*/ 64 w 95"/>
                  <a:gd name="T15" fmla="*/ 4 h 143"/>
                  <a:gd name="T16" fmla="*/ 76 w 95"/>
                  <a:gd name="T17" fmla="*/ 8 h 143"/>
                  <a:gd name="T18" fmla="*/ 87 w 95"/>
                  <a:gd name="T19" fmla="*/ 16 h 143"/>
                  <a:gd name="T20" fmla="*/ 95 w 95"/>
                  <a:gd name="T21" fmla="*/ 23 h 143"/>
                  <a:gd name="T22" fmla="*/ 95 w 95"/>
                  <a:gd name="T23" fmla="*/ 21 h 143"/>
                  <a:gd name="T24" fmla="*/ 95 w 95"/>
                  <a:gd name="T25" fmla="*/ 17 h 143"/>
                  <a:gd name="T26" fmla="*/ 95 w 95"/>
                  <a:gd name="T27" fmla="*/ 17 h 143"/>
                  <a:gd name="T28" fmla="*/ 95 w 95"/>
                  <a:gd name="T29" fmla="*/ 17 h 143"/>
                  <a:gd name="T30" fmla="*/ 2 w 95"/>
                  <a:gd name="T31" fmla="*/ 126 h 143"/>
                  <a:gd name="T32" fmla="*/ 11 w 95"/>
                  <a:gd name="T33" fmla="*/ 131 h 143"/>
                  <a:gd name="T34" fmla="*/ 21 w 95"/>
                  <a:gd name="T35" fmla="*/ 137 h 143"/>
                  <a:gd name="T36" fmla="*/ 32 w 95"/>
                  <a:gd name="T37" fmla="*/ 141 h 143"/>
                  <a:gd name="T38" fmla="*/ 45 w 95"/>
                  <a:gd name="T39" fmla="*/ 143 h 143"/>
                  <a:gd name="T40" fmla="*/ 49 w 95"/>
                  <a:gd name="T41" fmla="*/ 141 h 143"/>
                  <a:gd name="T42" fmla="*/ 51 w 95"/>
                  <a:gd name="T43" fmla="*/ 139 h 143"/>
                  <a:gd name="T44" fmla="*/ 49 w 95"/>
                  <a:gd name="T45" fmla="*/ 139 h 143"/>
                  <a:gd name="T46" fmla="*/ 47 w 95"/>
                  <a:gd name="T47" fmla="*/ 139 h 143"/>
                  <a:gd name="T48" fmla="*/ 34 w 95"/>
                  <a:gd name="T49" fmla="*/ 137 h 143"/>
                  <a:gd name="T50" fmla="*/ 23 w 95"/>
                  <a:gd name="T51" fmla="*/ 133 h 143"/>
                  <a:gd name="T52" fmla="*/ 11 w 95"/>
                  <a:gd name="T53" fmla="*/ 127 h 143"/>
                  <a:gd name="T54" fmla="*/ 0 w 95"/>
                  <a:gd name="T55" fmla="*/ 120 h 143"/>
                  <a:gd name="T56" fmla="*/ 0 w 95"/>
                  <a:gd name="T57" fmla="*/ 122 h 143"/>
                  <a:gd name="T58" fmla="*/ 2 w 95"/>
                  <a:gd name="T59" fmla="*/ 126 h 143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95"/>
                  <a:gd name="T91" fmla="*/ 0 h 143"/>
                  <a:gd name="T92" fmla="*/ 95 w 95"/>
                  <a:gd name="T93" fmla="*/ 143 h 143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" name="Freeform 825">
                <a:extLst>
                  <a:ext uri="{FF2B5EF4-FFF2-40B4-BE49-F238E27FC236}">
                    <a16:creationId xmlns:a16="http://schemas.microsoft.com/office/drawing/2014/main" id="{EDF4D9F9-E93C-46FB-809A-67742797B0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>
                  <a:gd name="T0" fmla="*/ 95 w 97"/>
                  <a:gd name="T1" fmla="*/ 19 h 141"/>
                  <a:gd name="T2" fmla="*/ 87 w 97"/>
                  <a:gd name="T3" fmla="*/ 12 h 141"/>
                  <a:gd name="T4" fmla="*/ 76 w 97"/>
                  <a:gd name="T5" fmla="*/ 6 h 141"/>
                  <a:gd name="T6" fmla="*/ 64 w 97"/>
                  <a:gd name="T7" fmla="*/ 2 h 141"/>
                  <a:gd name="T8" fmla="*/ 53 w 97"/>
                  <a:gd name="T9" fmla="*/ 0 h 141"/>
                  <a:gd name="T10" fmla="*/ 51 w 97"/>
                  <a:gd name="T11" fmla="*/ 2 h 141"/>
                  <a:gd name="T12" fmla="*/ 49 w 97"/>
                  <a:gd name="T13" fmla="*/ 4 h 141"/>
                  <a:gd name="T14" fmla="*/ 63 w 97"/>
                  <a:gd name="T15" fmla="*/ 6 h 141"/>
                  <a:gd name="T16" fmla="*/ 76 w 97"/>
                  <a:gd name="T17" fmla="*/ 10 h 141"/>
                  <a:gd name="T18" fmla="*/ 85 w 97"/>
                  <a:gd name="T19" fmla="*/ 17 h 141"/>
                  <a:gd name="T20" fmla="*/ 97 w 97"/>
                  <a:gd name="T21" fmla="*/ 25 h 141"/>
                  <a:gd name="T22" fmla="*/ 95 w 97"/>
                  <a:gd name="T23" fmla="*/ 23 h 141"/>
                  <a:gd name="T24" fmla="*/ 95 w 97"/>
                  <a:gd name="T25" fmla="*/ 19 h 141"/>
                  <a:gd name="T26" fmla="*/ 0 w 97"/>
                  <a:gd name="T27" fmla="*/ 122 h 141"/>
                  <a:gd name="T28" fmla="*/ 11 w 97"/>
                  <a:gd name="T29" fmla="*/ 129 h 141"/>
                  <a:gd name="T30" fmla="*/ 23 w 97"/>
                  <a:gd name="T31" fmla="*/ 135 h 141"/>
                  <a:gd name="T32" fmla="*/ 34 w 97"/>
                  <a:gd name="T33" fmla="*/ 139 h 141"/>
                  <a:gd name="T34" fmla="*/ 47 w 97"/>
                  <a:gd name="T35" fmla="*/ 141 h 141"/>
                  <a:gd name="T36" fmla="*/ 47 w 97"/>
                  <a:gd name="T37" fmla="*/ 141 h 141"/>
                  <a:gd name="T38" fmla="*/ 49 w 97"/>
                  <a:gd name="T39" fmla="*/ 141 h 141"/>
                  <a:gd name="T40" fmla="*/ 51 w 97"/>
                  <a:gd name="T41" fmla="*/ 139 h 141"/>
                  <a:gd name="T42" fmla="*/ 53 w 97"/>
                  <a:gd name="T43" fmla="*/ 137 h 141"/>
                  <a:gd name="T44" fmla="*/ 51 w 97"/>
                  <a:gd name="T45" fmla="*/ 137 h 141"/>
                  <a:gd name="T46" fmla="*/ 47 w 97"/>
                  <a:gd name="T47" fmla="*/ 137 h 141"/>
                  <a:gd name="T48" fmla="*/ 34 w 97"/>
                  <a:gd name="T49" fmla="*/ 135 h 141"/>
                  <a:gd name="T50" fmla="*/ 21 w 97"/>
                  <a:gd name="T51" fmla="*/ 131 h 141"/>
                  <a:gd name="T52" fmla="*/ 9 w 97"/>
                  <a:gd name="T53" fmla="*/ 126 h 141"/>
                  <a:gd name="T54" fmla="*/ 0 w 97"/>
                  <a:gd name="T55" fmla="*/ 116 h 141"/>
                  <a:gd name="T56" fmla="*/ 0 w 97"/>
                  <a:gd name="T57" fmla="*/ 120 h 141"/>
                  <a:gd name="T58" fmla="*/ 0 w 97"/>
                  <a:gd name="T59" fmla="*/ 122 h 14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97"/>
                  <a:gd name="T91" fmla="*/ 0 h 141"/>
                  <a:gd name="T92" fmla="*/ 97 w 97"/>
                  <a:gd name="T93" fmla="*/ 141 h 14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" name="Freeform 826">
                <a:extLst>
                  <a:ext uri="{FF2B5EF4-FFF2-40B4-BE49-F238E27FC236}">
                    <a16:creationId xmlns:a16="http://schemas.microsoft.com/office/drawing/2014/main" id="{A9CA5251-9FD7-42B6-96EC-07757F8F71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>
                  <a:gd name="T0" fmla="*/ 95 w 97"/>
                  <a:gd name="T1" fmla="*/ 21 h 137"/>
                  <a:gd name="T2" fmla="*/ 87 w 97"/>
                  <a:gd name="T3" fmla="*/ 14 h 137"/>
                  <a:gd name="T4" fmla="*/ 76 w 97"/>
                  <a:gd name="T5" fmla="*/ 6 h 137"/>
                  <a:gd name="T6" fmla="*/ 64 w 97"/>
                  <a:gd name="T7" fmla="*/ 2 h 137"/>
                  <a:gd name="T8" fmla="*/ 51 w 97"/>
                  <a:gd name="T9" fmla="*/ 0 h 137"/>
                  <a:gd name="T10" fmla="*/ 49 w 97"/>
                  <a:gd name="T11" fmla="*/ 2 h 137"/>
                  <a:gd name="T12" fmla="*/ 47 w 97"/>
                  <a:gd name="T13" fmla="*/ 4 h 137"/>
                  <a:gd name="T14" fmla="*/ 47 w 97"/>
                  <a:gd name="T15" fmla="*/ 4 h 137"/>
                  <a:gd name="T16" fmla="*/ 47 w 97"/>
                  <a:gd name="T17" fmla="*/ 4 h 137"/>
                  <a:gd name="T18" fmla="*/ 63 w 97"/>
                  <a:gd name="T19" fmla="*/ 6 h 137"/>
                  <a:gd name="T20" fmla="*/ 74 w 97"/>
                  <a:gd name="T21" fmla="*/ 10 h 137"/>
                  <a:gd name="T22" fmla="*/ 85 w 97"/>
                  <a:gd name="T23" fmla="*/ 17 h 137"/>
                  <a:gd name="T24" fmla="*/ 97 w 97"/>
                  <a:gd name="T25" fmla="*/ 27 h 137"/>
                  <a:gd name="T26" fmla="*/ 97 w 97"/>
                  <a:gd name="T27" fmla="*/ 23 h 137"/>
                  <a:gd name="T28" fmla="*/ 95 w 97"/>
                  <a:gd name="T29" fmla="*/ 21 h 137"/>
                  <a:gd name="T30" fmla="*/ 0 w 97"/>
                  <a:gd name="T31" fmla="*/ 118 h 137"/>
                  <a:gd name="T32" fmla="*/ 11 w 97"/>
                  <a:gd name="T33" fmla="*/ 125 h 137"/>
                  <a:gd name="T34" fmla="*/ 23 w 97"/>
                  <a:gd name="T35" fmla="*/ 131 h 137"/>
                  <a:gd name="T36" fmla="*/ 34 w 97"/>
                  <a:gd name="T37" fmla="*/ 135 h 137"/>
                  <a:gd name="T38" fmla="*/ 47 w 97"/>
                  <a:gd name="T39" fmla="*/ 137 h 137"/>
                  <a:gd name="T40" fmla="*/ 49 w 97"/>
                  <a:gd name="T41" fmla="*/ 137 h 137"/>
                  <a:gd name="T42" fmla="*/ 51 w 97"/>
                  <a:gd name="T43" fmla="*/ 137 h 137"/>
                  <a:gd name="T44" fmla="*/ 53 w 97"/>
                  <a:gd name="T45" fmla="*/ 135 h 137"/>
                  <a:gd name="T46" fmla="*/ 57 w 97"/>
                  <a:gd name="T47" fmla="*/ 133 h 137"/>
                  <a:gd name="T48" fmla="*/ 53 w 97"/>
                  <a:gd name="T49" fmla="*/ 133 h 137"/>
                  <a:gd name="T50" fmla="*/ 47 w 97"/>
                  <a:gd name="T51" fmla="*/ 133 h 137"/>
                  <a:gd name="T52" fmla="*/ 34 w 97"/>
                  <a:gd name="T53" fmla="*/ 131 h 137"/>
                  <a:gd name="T54" fmla="*/ 21 w 97"/>
                  <a:gd name="T55" fmla="*/ 127 h 137"/>
                  <a:gd name="T56" fmla="*/ 9 w 97"/>
                  <a:gd name="T57" fmla="*/ 120 h 137"/>
                  <a:gd name="T58" fmla="*/ 0 w 97"/>
                  <a:gd name="T59" fmla="*/ 112 h 137"/>
                  <a:gd name="T60" fmla="*/ 0 w 97"/>
                  <a:gd name="T61" fmla="*/ 114 h 137"/>
                  <a:gd name="T62" fmla="*/ 0 w 97"/>
                  <a:gd name="T63" fmla="*/ 118 h 13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7"/>
                  <a:gd name="T97" fmla="*/ 0 h 137"/>
                  <a:gd name="T98" fmla="*/ 97 w 97"/>
                  <a:gd name="T99" fmla="*/ 137 h 13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" name="Freeform 827">
                <a:extLst>
                  <a:ext uri="{FF2B5EF4-FFF2-40B4-BE49-F238E27FC236}">
                    <a16:creationId xmlns:a16="http://schemas.microsoft.com/office/drawing/2014/main" id="{98C69F9C-E3D7-4155-9110-5933F3DE299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>
                  <a:gd name="T0" fmla="*/ 97 w 97"/>
                  <a:gd name="T1" fmla="*/ 21 h 133"/>
                  <a:gd name="T2" fmla="*/ 85 w 97"/>
                  <a:gd name="T3" fmla="*/ 13 h 133"/>
                  <a:gd name="T4" fmla="*/ 76 w 97"/>
                  <a:gd name="T5" fmla="*/ 6 h 133"/>
                  <a:gd name="T6" fmla="*/ 63 w 97"/>
                  <a:gd name="T7" fmla="*/ 2 h 133"/>
                  <a:gd name="T8" fmla="*/ 49 w 97"/>
                  <a:gd name="T9" fmla="*/ 0 h 133"/>
                  <a:gd name="T10" fmla="*/ 47 w 97"/>
                  <a:gd name="T11" fmla="*/ 2 h 133"/>
                  <a:gd name="T12" fmla="*/ 45 w 97"/>
                  <a:gd name="T13" fmla="*/ 4 h 133"/>
                  <a:gd name="T14" fmla="*/ 47 w 97"/>
                  <a:gd name="T15" fmla="*/ 4 h 133"/>
                  <a:gd name="T16" fmla="*/ 47 w 97"/>
                  <a:gd name="T17" fmla="*/ 4 h 133"/>
                  <a:gd name="T18" fmla="*/ 63 w 97"/>
                  <a:gd name="T19" fmla="*/ 6 h 133"/>
                  <a:gd name="T20" fmla="*/ 74 w 97"/>
                  <a:gd name="T21" fmla="*/ 12 h 133"/>
                  <a:gd name="T22" fmla="*/ 85 w 97"/>
                  <a:gd name="T23" fmla="*/ 17 h 133"/>
                  <a:gd name="T24" fmla="*/ 95 w 97"/>
                  <a:gd name="T25" fmla="*/ 27 h 133"/>
                  <a:gd name="T26" fmla="*/ 97 w 97"/>
                  <a:gd name="T27" fmla="*/ 25 h 133"/>
                  <a:gd name="T28" fmla="*/ 97 w 97"/>
                  <a:gd name="T29" fmla="*/ 21 h 133"/>
                  <a:gd name="T30" fmla="*/ 0 w 97"/>
                  <a:gd name="T31" fmla="*/ 112 h 133"/>
                  <a:gd name="T32" fmla="*/ 9 w 97"/>
                  <a:gd name="T33" fmla="*/ 122 h 133"/>
                  <a:gd name="T34" fmla="*/ 21 w 97"/>
                  <a:gd name="T35" fmla="*/ 127 h 133"/>
                  <a:gd name="T36" fmla="*/ 34 w 97"/>
                  <a:gd name="T37" fmla="*/ 131 h 133"/>
                  <a:gd name="T38" fmla="*/ 47 w 97"/>
                  <a:gd name="T39" fmla="*/ 133 h 133"/>
                  <a:gd name="T40" fmla="*/ 51 w 97"/>
                  <a:gd name="T41" fmla="*/ 133 h 133"/>
                  <a:gd name="T42" fmla="*/ 53 w 97"/>
                  <a:gd name="T43" fmla="*/ 133 h 133"/>
                  <a:gd name="T44" fmla="*/ 57 w 97"/>
                  <a:gd name="T45" fmla="*/ 131 h 133"/>
                  <a:gd name="T46" fmla="*/ 59 w 97"/>
                  <a:gd name="T47" fmla="*/ 129 h 133"/>
                  <a:gd name="T48" fmla="*/ 53 w 97"/>
                  <a:gd name="T49" fmla="*/ 129 h 133"/>
                  <a:gd name="T50" fmla="*/ 47 w 97"/>
                  <a:gd name="T51" fmla="*/ 129 h 133"/>
                  <a:gd name="T52" fmla="*/ 34 w 97"/>
                  <a:gd name="T53" fmla="*/ 127 h 133"/>
                  <a:gd name="T54" fmla="*/ 21 w 97"/>
                  <a:gd name="T55" fmla="*/ 123 h 133"/>
                  <a:gd name="T56" fmla="*/ 9 w 97"/>
                  <a:gd name="T57" fmla="*/ 116 h 133"/>
                  <a:gd name="T58" fmla="*/ 0 w 97"/>
                  <a:gd name="T59" fmla="*/ 106 h 133"/>
                  <a:gd name="T60" fmla="*/ 0 w 97"/>
                  <a:gd name="T61" fmla="*/ 110 h 133"/>
                  <a:gd name="T62" fmla="*/ 0 w 97"/>
                  <a:gd name="T63" fmla="*/ 112 h 13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7"/>
                  <a:gd name="T97" fmla="*/ 0 h 133"/>
                  <a:gd name="T98" fmla="*/ 97 w 97"/>
                  <a:gd name="T99" fmla="*/ 133 h 13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" name="Freeform 828">
                <a:extLst>
                  <a:ext uri="{FF2B5EF4-FFF2-40B4-BE49-F238E27FC236}">
                    <a16:creationId xmlns:a16="http://schemas.microsoft.com/office/drawing/2014/main" id="{05AF5E70-66F8-4874-9249-E81F283664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>
                  <a:gd name="T0" fmla="*/ 97 w 97"/>
                  <a:gd name="T1" fmla="*/ 23 h 129"/>
                  <a:gd name="T2" fmla="*/ 85 w 97"/>
                  <a:gd name="T3" fmla="*/ 13 h 129"/>
                  <a:gd name="T4" fmla="*/ 74 w 97"/>
                  <a:gd name="T5" fmla="*/ 6 h 129"/>
                  <a:gd name="T6" fmla="*/ 63 w 97"/>
                  <a:gd name="T7" fmla="*/ 2 h 129"/>
                  <a:gd name="T8" fmla="*/ 47 w 97"/>
                  <a:gd name="T9" fmla="*/ 0 h 129"/>
                  <a:gd name="T10" fmla="*/ 47 w 97"/>
                  <a:gd name="T11" fmla="*/ 0 h 129"/>
                  <a:gd name="T12" fmla="*/ 47 w 97"/>
                  <a:gd name="T13" fmla="*/ 0 h 129"/>
                  <a:gd name="T14" fmla="*/ 45 w 97"/>
                  <a:gd name="T15" fmla="*/ 2 h 129"/>
                  <a:gd name="T16" fmla="*/ 44 w 97"/>
                  <a:gd name="T17" fmla="*/ 4 h 129"/>
                  <a:gd name="T18" fmla="*/ 45 w 97"/>
                  <a:gd name="T19" fmla="*/ 4 h 129"/>
                  <a:gd name="T20" fmla="*/ 47 w 97"/>
                  <a:gd name="T21" fmla="*/ 4 h 129"/>
                  <a:gd name="T22" fmla="*/ 63 w 97"/>
                  <a:gd name="T23" fmla="*/ 6 h 129"/>
                  <a:gd name="T24" fmla="*/ 76 w 97"/>
                  <a:gd name="T25" fmla="*/ 11 h 129"/>
                  <a:gd name="T26" fmla="*/ 85 w 97"/>
                  <a:gd name="T27" fmla="*/ 17 h 129"/>
                  <a:gd name="T28" fmla="*/ 95 w 97"/>
                  <a:gd name="T29" fmla="*/ 29 h 129"/>
                  <a:gd name="T30" fmla="*/ 95 w 97"/>
                  <a:gd name="T31" fmla="*/ 25 h 129"/>
                  <a:gd name="T32" fmla="*/ 97 w 97"/>
                  <a:gd name="T33" fmla="*/ 23 h 129"/>
                  <a:gd name="T34" fmla="*/ 0 w 97"/>
                  <a:gd name="T35" fmla="*/ 108 h 129"/>
                  <a:gd name="T36" fmla="*/ 9 w 97"/>
                  <a:gd name="T37" fmla="*/ 116 h 129"/>
                  <a:gd name="T38" fmla="*/ 21 w 97"/>
                  <a:gd name="T39" fmla="*/ 123 h 129"/>
                  <a:gd name="T40" fmla="*/ 34 w 97"/>
                  <a:gd name="T41" fmla="*/ 127 h 129"/>
                  <a:gd name="T42" fmla="*/ 47 w 97"/>
                  <a:gd name="T43" fmla="*/ 129 h 129"/>
                  <a:gd name="T44" fmla="*/ 53 w 97"/>
                  <a:gd name="T45" fmla="*/ 129 h 129"/>
                  <a:gd name="T46" fmla="*/ 57 w 97"/>
                  <a:gd name="T47" fmla="*/ 129 h 129"/>
                  <a:gd name="T48" fmla="*/ 57 w 97"/>
                  <a:gd name="T49" fmla="*/ 127 h 129"/>
                  <a:gd name="T50" fmla="*/ 59 w 97"/>
                  <a:gd name="T51" fmla="*/ 125 h 129"/>
                  <a:gd name="T52" fmla="*/ 61 w 97"/>
                  <a:gd name="T53" fmla="*/ 125 h 129"/>
                  <a:gd name="T54" fmla="*/ 61 w 97"/>
                  <a:gd name="T55" fmla="*/ 123 h 129"/>
                  <a:gd name="T56" fmla="*/ 55 w 97"/>
                  <a:gd name="T57" fmla="*/ 125 h 129"/>
                  <a:gd name="T58" fmla="*/ 47 w 97"/>
                  <a:gd name="T59" fmla="*/ 125 h 129"/>
                  <a:gd name="T60" fmla="*/ 34 w 97"/>
                  <a:gd name="T61" fmla="*/ 123 h 129"/>
                  <a:gd name="T62" fmla="*/ 21 w 97"/>
                  <a:gd name="T63" fmla="*/ 120 h 129"/>
                  <a:gd name="T64" fmla="*/ 9 w 97"/>
                  <a:gd name="T65" fmla="*/ 112 h 129"/>
                  <a:gd name="T66" fmla="*/ 0 w 97"/>
                  <a:gd name="T67" fmla="*/ 102 h 129"/>
                  <a:gd name="T68" fmla="*/ 0 w 97"/>
                  <a:gd name="T69" fmla="*/ 104 h 129"/>
                  <a:gd name="T70" fmla="*/ 0 w 97"/>
                  <a:gd name="T71" fmla="*/ 108 h 12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97"/>
                  <a:gd name="T109" fmla="*/ 0 h 129"/>
                  <a:gd name="T110" fmla="*/ 97 w 97"/>
                  <a:gd name="T111" fmla="*/ 129 h 12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" name="Freeform 829">
                <a:extLst>
                  <a:ext uri="{FF2B5EF4-FFF2-40B4-BE49-F238E27FC236}">
                    <a16:creationId xmlns:a16="http://schemas.microsoft.com/office/drawing/2014/main" id="{A2B4D840-3992-4C78-8FA0-406FC166DE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>
                  <a:gd name="T0" fmla="*/ 95 w 95"/>
                  <a:gd name="T1" fmla="*/ 23 h 125"/>
                  <a:gd name="T2" fmla="*/ 85 w 95"/>
                  <a:gd name="T3" fmla="*/ 13 h 125"/>
                  <a:gd name="T4" fmla="*/ 74 w 95"/>
                  <a:gd name="T5" fmla="*/ 8 h 125"/>
                  <a:gd name="T6" fmla="*/ 63 w 95"/>
                  <a:gd name="T7" fmla="*/ 2 h 125"/>
                  <a:gd name="T8" fmla="*/ 47 w 95"/>
                  <a:gd name="T9" fmla="*/ 0 h 125"/>
                  <a:gd name="T10" fmla="*/ 47 w 95"/>
                  <a:gd name="T11" fmla="*/ 0 h 125"/>
                  <a:gd name="T12" fmla="*/ 45 w 95"/>
                  <a:gd name="T13" fmla="*/ 0 h 125"/>
                  <a:gd name="T14" fmla="*/ 44 w 95"/>
                  <a:gd name="T15" fmla="*/ 2 h 125"/>
                  <a:gd name="T16" fmla="*/ 42 w 95"/>
                  <a:gd name="T17" fmla="*/ 4 h 125"/>
                  <a:gd name="T18" fmla="*/ 45 w 95"/>
                  <a:gd name="T19" fmla="*/ 4 h 125"/>
                  <a:gd name="T20" fmla="*/ 47 w 95"/>
                  <a:gd name="T21" fmla="*/ 4 h 125"/>
                  <a:gd name="T22" fmla="*/ 63 w 95"/>
                  <a:gd name="T23" fmla="*/ 6 h 125"/>
                  <a:gd name="T24" fmla="*/ 76 w 95"/>
                  <a:gd name="T25" fmla="*/ 11 h 125"/>
                  <a:gd name="T26" fmla="*/ 85 w 95"/>
                  <a:gd name="T27" fmla="*/ 19 h 125"/>
                  <a:gd name="T28" fmla="*/ 95 w 95"/>
                  <a:gd name="T29" fmla="*/ 28 h 125"/>
                  <a:gd name="T30" fmla="*/ 95 w 95"/>
                  <a:gd name="T31" fmla="*/ 27 h 125"/>
                  <a:gd name="T32" fmla="*/ 95 w 95"/>
                  <a:gd name="T33" fmla="*/ 23 h 125"/>
                  <a:gd name="T34" fmla="*/ 0 w 95"/>
                  <a:gd name="T35" fmla="*/ 102 h 125"/>
                  <a:gd name="T36" fmla="*/ 9 w 95"/>
                  <a:gd name="T37" fmla="*/ 112 h 125"/>
                  <a:gd name="T38" fmla="*/ 21 w 95"/>
                  <a:gd name="T39" fmla="*/ 119 h 125"/>
                  <a:gd name="T40" fmla="*/ 34 w 95"/>
                  <a:gd name="T41" fmla="*/ 123 h 125"/>
                  <a:gd name="T42" fmla="*/ 47 w 95"/>
                  <a:gd name="T43" fmla="*/ 125 h 125"/>
                  <a:gd name="T44" fmla="*/ 53 w 95"/>
                  <a:gd name="T45" fmla="*/ 125 h 125"/>
                  <a:gd name="T46" fmla="*/ 59 w 95"/>
                  <a:gd name="T47" fmla="*/ 125 h 125"/>
                  <a:gd name="T48" fmla="*/ 59 w 95"/>
                  <a:gd name="T49" fmla="*/ 123 h 125"/>
                  <a:gd name="T50" fmla="*/ 59 w 95"/>
                  <a:gd name="T51" fmla="*/ 123 h 125"/>
                  <a:gd name="T52" fmla="*/ 61 w 95"/>
                  <a:gd name="T53" fmla="*/ 121 h 125"/>
                  <a:gd name="T54" fmla="*/ 63 w 95"/>
                  <a:gd name="T55" fmla="*/ 119 h 125"/>
                  <a:gd name="T56" fmla="*/ 55 w 95"/>
                  <a:gd name="T57" fmla="*/ 121 h 125"/>
                  <a:gd name="T58" fmla="*/ 47 w 95"/>
                  <a:gd name="T59" fmla="*/ 121 h 125"/>
                  <a:gd name="T60" fmla="*/ 34 w 95"/>
                  <a:gd name="T61" fmla="*/ 119 h 125"/>
                  <a:gd name="T62" fmla="*/ 21 w 95"/>
                  <a:gd name="T63" fmla="*/ 116 h 125"/>
                  <a:gd name="T64" fmla="*/ 9 w 95"/>
                  <a:gd name="T65" fmla="*/ 108 h 125"/>
                  <a:gd name="T66" fmla="*/ 0 w 95"/>
                  <a:gd name="T67" fmla="*/ 97 h 125"/>
                  <a:gd name="T68" fmla="*/ 0 w 95"/>
                  <a:gd name="T69" fmla="*/ 100 h 125"/>
                  <a:gd name="T70" fmla="*/ 0 w 95"/>
                  <a:gd name="T71" fmla="*/ 102 h 1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95"/>
                  <a:gd name="T109" fmla="*/ 0 h 125"/>
                  <a:gd name="T110" fmla="*/ 95 w 95"/>
                  <a:gd name="T111" fmla="*/ 125 h 12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" name="Freeform 830">
                <a:extLst>
                  <a:ext uri="{FF2B5EF4-FFF2-40B4-BE49-F238E27FC236}">
                    <a16:creationId xmlns:a16="http://schemas.microsoft.com/office/drawing/2014/main" id="{3FC8D739-664A-4F60-9034-F518D83D3D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>
                  <a:gd name="T0" fmla="*/ 95 w 95"/>
                  <a:gd name="T1" fmla="*/ 25 h 121"/>
                  <a:gd name="T2" fmla="*/ 85 w 95"/>
                  <a:gd name="T3" fmla="*/ 13 h 121"/>
                  <a:gd name="T4" fmla="*/ 76 w 95"/>
                  <a:gd name="T5" fmla="*/ 7 h 121"/>
                  <a:gd name="T6" fmla="*/ 63 w 95"/>
                  <a:gd name="T7" fmla="*/ 2 h 121"/>
                  <a:gd name="T8" fmla="*/ 47 w 95"/>
                  <a:gd name="T9" fmla="*/ 0 h 121"/>
                  <a:gd name="T10" fmla="*/ 45 w 95"/>
                  <a:gd name="T11" fmla="*/ 0 h 121"/>
                  <a:gd name="T12" fmla="*/ 44 w 95"/>
                  <a:gd name="T13" fmla="*/ 0 h 121"/>
                  <a:gd name="T14" fmla="*/ 42 w 95"/>
                  <a:gd name="T15" fmla="*/ 2 h 121"/>
                  <a:gd name="T16" fmla="*/ 40 w 95"/>
                  <a:gd name="T17" fmla="*/ 6 h 121"/>
                  <a:gd name="T18" fmla="*/ 44 w 95"/>
                  <a:gd name="T19" fmla="*/ 4 h 121"/>
                  <a:gd name="T20" fmla="*/ 47 w 95"/>
                  <a:gd name="T21" fmla="*/ 4 h 121"/>
                  <a:gd name="T22" fmla="*/ 63 w 95"/>
                  <a:gd name="T23" fmla="*/ 6 h 121"/>
                  <a:gd name="T24" fmla="*/ 76 w 95"/>
                  <a:gd name="T25" fmla="*/ 11 h 121"/>
                  <a:gd name="T26" fmla="*/ 85 w 95"/>
                  <a:gd name="T27" fmla="*/ 19 h 121"/>
                  <a:gd name="T28" fmla="*/ 95 w 95"/>
                  <a:gd name="T29" fmla="*/ 30 h 121"/>
                  <a:gd name="T30" fmla="*/ 95 w 95"/>
                  <a:gd name="T31" fmla="*/ 26 h 121"/>
                  <a:gd name="T32" fmla="*/ 95 w 95"/>
                  <a:gd name="T33" fmla="*/ 25 h 121"/>
                  <a:gd name="T34" fmla="*/ 0 w 95"/>
                  <a:gd name="T35" fmla="*/ 98 h 121"/>
                  <a:gd name="T36" fmla="*/ 9 w 95"/>
                  <a:gd name="T37" fmla="*/ 108 h 121"/>
                  <a:gd name="T38" fmla="*/ 21 w 95"/>
                  <a:gd name="T39" fmla="*/ 116 h 121"/>
                  <a:gd name="T40" fmla="*/ 34 w 95"/>
                  <a:gd name="T41" fmla="*/ 119 h 121"/>
                  <a:gd name="T42" fmla="*/ 47 w 95"/>
                  <a:gd name="T43" fmla="*/ 121 h 121"/>
                  <a:gd name="T44" fmla="*/ 55 w 95"/>
                  <a:gd name="T45" fmla="*/ 121 h 121"/>
                  <a:gd name="T46" fmla="*/ 61 w 95"/>
                  <a:gd name="T47" fmla="*/ 119 h 121"/>
                  <a:gd name="T48" fmla="*/ 63 w 95"/>
                  <a:gd name="T49" fmla="*/ 117 h 121"/>
                  <a:gd name="T50" fmla="*/ 64 w 95"/>
                  <a:gd name="T51" fmla="*/ 116 h 121"/>
                  <a:gd name="T52" fmla="*/ 57 w 95"/>
                  <a:gd name="T53" fmla="*/ 117 h 121"/>
                  <a:gd name="T54" fmla="*/ 47 w 95"/>
                  <a:gd name="T55" fmla="*/ 117 h 121"/>
                  <a:gd name="T56" fmla="*/ 34 w 95"/>
                  <a:gd name="T57" fmla="*/ 116 h 121"/>
                  <a:gd name="T58" fmla="*/ 21 w 95"/>
                  <a:gd name="T59" fmla="*/ 112 h 121"/>
                  <a:gd name="T60" fmla="*/ 9 w 95"/>
                  <a:gd name="T61" fmla="*/ 102 h 121"/>
                  <a:gd name="T62" fmla="*/ 2 w 95"/>
                  <a:gd name="T63" fmla="*/ 93 h 121"/>
                  <a:gd name="T64" fmla="*/ 0 w 95"/>
                  <a:gd name="T65" fmla="*/ 95 h 121"/>
                  <a:gd name="T66" fmla="*/ 0 w 95"/>
                  <a:gd name="T67" fmla="*/ 98 h 12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5"/>
                  <a:gd name="T103" fmla="*/ 0 h 121"/>
                  <a:gd name="T104" fmla="*/ 95 w 95"/>
                  <a:gd name="T105" fmla="*/ 121 h 12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" name="Freeform 831">
                <a:extLst>
                  <a:ext uri="{FF2B5EF4-FFF2-40B4-BE49-F238E27FC236}">
                    <a16:creationId xmlns:a16="http://schemas.microsoft.com/office/drawing/2014/main" id="{1686AFAD-9959-426E-BA3B-1413C5F7C5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>
                  <a:gd name="T0" fmla="*/ 95 w 95"/>
                  <a:gd name="T1" fmla="*/ 24 h 117"/>
                  <a:gd name="T2" fmla="*/ 85 w 95"/>
                  <a:gd name="T3" fmla="*/ 15 h 117"/>
                  <a:gd name="T4" fmla="*/ 76 w 95"/>
                  <a:gd name="T5" fmla="*/ 7 h 117"/>
                  <a:gd name="T6" fmla="*/ 63 w 95"/>
                  <a:gd name="T7" fmla="*/ 2 h 117"/>
                  <a:gd name="T8" fmla="*/ 47 w 95"/>
                  <a:gd name="T9" fmla="*/ 0 h 117"/>
                  <a:gd name="T10" fmla="*/ 45 w 95"/>
                  <a:gd name="T11" fmla="*/ 0 h 117"/>
                  <a:gd name="T12" fmla="*/ 42 w 95"/>
                  <a:gd name="T13" fmla="*/ 0 h 117"/>
                  <a:gd name="T14" fmla="*/ 40 w 95"/>
                  <a:gd name="T15" fmla="*/ 4 h 117"/>
                  <a:gd name="T16" fmla="*/ 40 w 95"/>
                  <a:gd name="T17" fmla="*/ 5 h 117"/>
                  <a:gd name="T18" fmla="*/ 44 w 95"/>
                  <a:gd name="T19" fmla="*/ 4 h 117"/>
                  <a:gd name="T20" fmla="*/ 47 w 95"/>
                  <a:gd name="T21" fmla="*/ 4 h 117"/>
                  <a:gd name="T22" fmla="*/ 63 w 95"/>
                  <a:gd name="T23" fmla="*/ 5 h 117"/>
                  <a:gd name="T24" fmla="*/ 76 w 95"/>
                  <a:gd name="T25" fmla="*/ 11 h 117"/>
                  <a:gd name="T26" fmla="*/ 85 w 95"/>
                  <a:gd name="T27" fmla="*/ 19 h 117"/>
                  <a:gd name="T28" fmla="*/ 95 w 95"/>
                  <a:gd name="T29" fmla="*/ 30 h 117"/>
                  <a:gd name="T30" fmla="*/ 95 w 95"/>
                  <a:gd name="T31" fmla="*/ 28 h 117"/>
                  <a:gd name="T32" fmla="*/ 95 w 95"/>
                  <a:gd name="T33" fmla="*/ 24 h 117"/>
                  <a:gd name="T34" fmla="*/ 0 w 95"/>
                  <a:gd name="T35" fmla="*/ 93 h 117"/>
                  <a:gd name="T36" fmla="*/ 9 w 95"/>
                  <a:gd name="T37" fmla="*/ 104 h 117"/>
                  <a:gd name="T38" fmla="*/ 21 w 95"/>
                  <a:gd name="T39" fmla="*/ 112 h 117"/>
                  <a:gd name="T40" fmla="*/ 34 w 95"/>
                  <a:gd name="T41" fmla="*/ 115 h 117"/>
                  <a:gd name="T42" fmla="*/ 47 w 95"/>
                  <a:gd name="T43" fmla="*/ 117 h 117"/>
                  <a:gd name="T44" fmla="*/ 55 w 95"/>
                  <a:gd name="T45" fmla="*/ 117 h 117"/>
                  <a:gd name="T46" fmla="*/ 63 w 95"/>
                  <a:gd name="T47" fmla="*/ 115 h 117"/>
                  <a:gd name="T48" fmla="*/ 64 w 95"/>
                  <a:gd name="T49" fmla="*/ 114 h 117"/>
                  <a:gd name="T50" fmla="*/ 66 w 95"/>
                  <a:gd name="T51" fmla="*/ 110 h 117"/>
                  <a:gd name="T52" fmla="*/ 59 w 95"/>
                  <a:gd name="T53" fmla="*/ 114 h 117"/>
                  <a:gd name="T54" fmla="*/ 47 w 95"/>
                  <a:gd name="T55" fmla="*/ 114 h 117"/>
                  <a:gd name="T56" fmla="*/ 34 w 95"/>
                  <a:gd name="T57" fmla="*/ 112 h 117"/>
                  <a:gd name="T58" fmla="*/ 21 w 95"/>
                  <a:gd name="T59" fmla="*/ 106 h 117"/>
                  <a:gd name="T60" fmla="*/ 9 w 95"/>
                  <a:gd name="T61" fmla="*/ 98 h 117"/>
                  <a:gd name="T62" fmla="*/ 2 w 95"/>
                  <a:gd name="T63" fmla="*/ 89 h 117"/>
                  <a:gd name="T64" fmla="*/ 2 w 95"/>
                  <a:gd name="T65" fmla="*/ 91 h 117"/>
                  <a:gd name="T66" fmla="*/ 0 w 95"/>
                  <a:gd name="T67" fmla="*/ 93 h 11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5"/>
                  <a:gd name="T103" fmla="*/ 0 h 117"/>
                  <a:gd name="T104" fmla="*/ 95 w 95"/>
                  <a:gd name="T105" fmla="*/ 117 h 11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Freeform 832">
                <a:extLst>
                  <a:ext uri="{FF2B5EF4-FFF2-40B4-BE49-F238E27FC236}">
                    <a16:creationId xmlns:a16="http://schemas.microsoft.com/office/drawing/2014/main" id="{10FFD7DF-3BB3-46EA-A53A-9125893514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>
                  <a:gd name="T0" fmla="*/ 93 w 93"/>
                  <a:gd name="T1" fmla="*/ 26 h 113"/>
                  <a:gd name="T2" fmla="*/ 83 w 93"/>
                  <a:gd name="T3" fmla="*/ 15 h 113"/>
                  <a:gd name="T4" fmla="*/ 74 w 93"/>
                  <a:gd name="T5" fmla="*/ 7 h 113"/>
                  <a:gd name="T6" fmla="*/ 61 w 93"/>
                  <a:gd name="T7" fmla="*/ 2 h 113"/>
                  <a:gd name="T8" fmla="*/ 45 w 93"/>
                  <a:gd name="T9" fmla="*/ 0 h 113"/>
                  <a:gd name="T10" fmla="*/ 42 w 93"/>
                  <a:gd name="T11" fmla="*/ 0 h 113"/>
                  <a:gd name="T12" fmla="*/ 38 w 93"/>
                  <a:gd name="T13" fmla="*/ 2 h 113"/>
                  <a:gd name="T14" fmla="*/ 38 w 93"/>
                  <a:gd name="T15" fmla="*/ 3 h 113"/>
                  <a:gd name="T16" fmla="*/ 36 w 93"/>
                  <a:gd name="T17" fmla="*/ 5 h 113"/>
                  <a:gd name="T18" fmla="*/ 42 w 93"/>
                  <a:gd name="T19" fmla="*/ 3 h 113"/>
                  <a:gd name="T20" fmla="*/ 45 w 93"/>
                  <a:gd name="T21" fmla="*/ 3 h 113"/>
                  <a:gd name="T22" fmla="*/ 53 w 93"/>
                  <a:gd name="T23" fmla="*/ 5 h 113"/>
                  <a:gd name="T24" fmla="*/ 61 w 93"/>
                  <a:gd name="T25" fmla="*/ 5 h 113"/>
                  <a:gd name="T26" fmla="*/ 66 w 93"/>
                  <a:gd name="T27" fmla="*/ 9 h 113"/>
                  <a:gd name="T28" fmla="*/ 74 w 93"/>
                  <a:gd name="T29" fmla="*/ 11 h 113"/>
                  <a:gd name="T30" fmla="*/ 83 w 93"/>
                  <a:gd name="T31" fmla="*/ 21 h 113"/>
                  <a:gd name="T32" fmla="*/ 93 w 93"/>
                  <a:gd name="T33" fmla="*/ 32 h 113"/>
                  <a:gd name="T34" fmla="*/ 93 w 93"/>
                  <a:gd name="T35" fmla="*/ 28 h 113"/>
                  <a:gd name="T36" fmla="*/ 93 w 93"/>
                  <a:gd name="T37" fmla="*/ 26 h 113"/>
                  <a:gd name="T38" fmla="*/ 0 w 93"/>
                  <a:gd name="T39" fmla="*/ 89 h 113"/>
                  <a:gd name="T40" fmla="*/ 7 w 93"/>
                  <a:gd name="T41" fmla="*/ 98 h 113"/>
                  <a:gd name="T42" fmla="*/ 19 w 93"/>
                  <a:gd name="T43" fmla="*/ 108 h 113"/>
                  <a:gd name="T44" fmla="*/ 32 w 93"/>
                  <a:gd name="T45" fmla="*/ 112 h 113"/>
                  <a:gd name="T46" fmla="*/ 45 w 93"/>
                  <a:gd name="T47" fmla="*/ 113 h 113"/>
                  <a:gd name="T48" fmla="*/ 55 w 93"/>
                  <a:gd name="T49" fmla="*/ 113 h 113"/>
                  <a:gd name="T50" fmla="*/ 62 w 93"/>
                  <a:gd name="T51" fmla="*/ 112 h 113"/>
                  <a:gd name="T52" fmla="*/ 64 w 93"/>
                  <a:gd name="T53" fmla="*/ 108 h 113"/>
                  <a:gd name="T54" fmla="*/ 66 w 93"/>
                  <a:gd name="T55" fmla="*/ 106 h 113"/>
                  <a:gd name="T56" fmla="*/ 57 w 93"/>
                  <a:gd name="T57" fmla="*/ 108 h 113"/>
                  <a:gd name="T58" fmla="*/ 45 w 93"/>
                  <a:gd name="T59" fmla="*/ 110 h 113"/>
                  <a:gd name="T60" fmla="*/ 32 w 93"/>
                  <a:gd name="T61" fmla="*/ 108 h 113"/>
                  <a:gd name="T62" fmla="*/ 19 w 93"/>
                  <a:gd name="T63" fmla="*/ 102 h 113"/>
                  <a:gd name="T64" fmla="*/ 9 w 93"/>
                  <a:gd name="T65" fmla="*/ 94 h 113"/>
                  <a:gd name="T66" fmla="*/ 0 w 93"/>
                  <a:gd name="T67" fmla="*/ 83 h 113"/>
                  <a:gd name="T68" fmla="*/ 0 w 93"/>
                  <a:gd name="T69" fmla="*/ 87 h 113"/>
                  <a:gd name="T70" fmla="*/ 0 w 93"/>
                  <a:gd name="T71" fmla="*/ 89 h 11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93"/>
                  <a:gd name="T109" fmla="*/ 0 h 113"/>
                  <a:gd name="T110" fmla="*/ 93 w 93"/>
                  <a:gd name="T111" fmla="*/ 113 h 11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Freeform 833">
                <a:extLst>
                  <a:ext uri="{FF2B5EF4-FFF2-40B4-BE49-F238E27FC236}">
                    <a16:creationId xmlns:a16="http://schemas.microsoft.com/office/drawing/2014/main" id="{681B0D1B-1FBA-416F-A126-7A6C71717B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>
                  <a:gd name="T0" fmla="*/ 93 w 93"/>
                  <a:gd name="T1" fmla="*/ 26 h 110"/>
                  <a:gd name="T2" fmla="*/ 83 w 93"/>
                  <a:gd name="T3" fmla="*/ 15 h 110"/>
                  <a:gd name="T4" fmla="*/ 74 w 93"/>
                  <a:gd name="T5" fmla="*/ 7 h 110"/>
                  <a:gd name="T6" fmla="*/ 61 w 93"/>
                  <a:gd name="T7" fmla="*/ 1 h 110"/>
                  <a:gd name="T8" fmla="*/ 45 w 93"/>
                  <a:gd name="T9" fmla="*/ 0 h 110"/>
                  <a:gd name="T10" fmla="*/ 42 w 93"/>
                  <a:gd name="T11" fmla="*/ 0 h 110"/>
                  <a:gd name="T12" fmla="*/ 38 w 93"/>
                  <a:gd name="T13" fmla="*/ 1 h 110"/>
                  <a:gd name="T14" fmla="*/ 36 w 93"/>
                  <a:gd name="T15" fmla="*/ 3 h 110"/>
                  <a:gd name="T16" fmla="*/ 34 w 93"/>
                  <a:gd name="T17" fmla="*/ 5 h 110"/>
                  <a:gd name="T18" fmla="*/ 40 w 93"/>
                  <a:gd name="T19" fmla="*/ 5 h 110"/>
                  <a:gd name="T20" fmla="*/ 45 w 93"/>
                  <a:gd name="T21" fmla="*/ 3 h 110"/>
                  <a:gd name="T22" fmla="*/ 53 w 93"/>
                  <a:gd name="T23" fmla="*/ 5 h 110"/>
                  <a:gd name="T24" fmla="*/ 61 w 93"/>
                  <a:gd name="T25" fmla="*/ 5 h 110"/>
                  <a:gd name="T26" fmla="*/ 66 w 93"/>
                  <a:gd name="T27" fmla="*/ 9 h 110"/>
                  <a:gd name="T28" fmla="*/ 74 w 93"/>
                  <a:gd name="T29" fmla="*/ 11 h 110"/>
                  <a:gd name="T30" fmla="*/ 79 w 93"/>
                  <a:gd name="T31" fmla="*/ 17 h 110"/>
                  <a:gd name="T32" fmla="*/ 83 w 93"/>
                  <a:gd name="T33" fmla="*/ 20 h 110"/>
                  <a:gd name="T34" fmla="*/ 89 w 93"/>
                  <a:gd name="T35" fmla="*/ 26 h 110"/>
                  <a:gd name="T36" fmla="*/ 93 w 93"/>
                  <a:gd name="T37" fmla="*/ 32 h 110"/>
                  <a:gd name="T38" fmla="*/ 93 w 93"/>
                  <a:gd name="T39" fmla="*/ 30 h 110"/>
                  <a:gd name="T40" fmla="*/ 93 w 93"/>
                  <a:gd name="T41" fmla="*/ 26 h 110"/>
                  <a:gd name="T42" fmla="*/ 0 w 93"/>
                  <a:gd name="T43" fmla="*/ 85 h 110"/>
                  <a:gd name="T44" fmla="*/ 7 w 93"/>
                  <a:gd name="T45" fmla="*/ 94 h 110"/>
                  <a:gd name="T46" fmla="*/ 19 w 93"/>
                  <a:gd name="T47" fmla="*/ 102 h 110"/>
                  <a:gd name="T48" fmla="*/ 32 w 93"/>
                  <a:gd name="T49" fmla="*/ 108 h 110"/>
                  <a:gd name="T50" fmla="*/ 45 w 93"/>
                  <a:gd name="T51" fmla="*/ 110 h 110"/>
                  <a:gd name="T52" fmla="*/ 57 w 93"/>
                  <a:gd name="T53" fmla="*/ 110 h 110"/>
                  <a:gd name="T54" fmla="*/ 64 w 93"/>
                  <a:gd name="T55" fmla="*/ 106 h 110"/>
                  <a:gd name="T56" fmla="*/ 66 w 93"/>
                  <a:gd name="T57" fmla="*/ 104 h 110"/>
                  <a:gd name="T58" fmla="*/ 70 w 93"/>
                  <a:gd name="T59" fmla="*/ 100 h 110"/>
                  <a:gd name="T60" fmla="*/ 59 w 93"/>
                  <a:gd name="T61" fmla="*/ 104 h 110"/>
                  <a:gd name="T62" fmla="*/ 45 w 93"/>
                  <a:gd name="T63" fmla="*/ 106 h 110"/>
                  <a:gd name="T64" fmla="*/ 40 w 93"/>
                  <a:gd name="T65" fmla="*/ 106 h 110"/>
                  <a:gd name="T66" fmla="*/ 32 w 93"/>
                  <a:gd name="T67" fmla="*/ 104 h 110"/>
                  <a:gd name="T68" fmla="*/ 24 w 93"/>
                  <a:gd name="T69" fmla="*/ 102 h 110"/>
                  <a:gd name="T70" fmla="*/ 19 w 93"/>
                  <a:gd name="T71" fmla="*/ 98 h 110"/>
                  <a:gd name="T72" fmla="*/ 9 w 93"/>
                  <a:gd name="T73" fmla="*/ 89 h 110"/>
                  <a:gd name="T74" fmla="*/ 2 w 93"/>
                  <a:gd name="T75" fmla="*/ 79 h 110"/>
                  <a:gd name="T76" fmla="*/ 0 w 93"/>
                  <a:gd name="T77" fmla="*/ 81 h 110"/>
                  <a:gd name="T78" fmla="*/ 0 w 93"/>
                  <a:gd name="T79" fmla="*/ 85 h 11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93"/>
                  <a:gd name="T121" fmla="*/ 0 h 110"/>
                  <a:gd name="T122" fmla="*/ 93 w 93"/>
                  <a:gd name="T123" fmla="*/ 110 h 11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Freeform 834">
                <a:extLst>
                  <a:ext uri="{FF2B5EF4-FFF2-40B4-BE49-F238E27FC236}">
                    <a16:creationId xmlns:a16="http://schemas.microsoft.com/office/drawing/2014/main" id="{9D409933-850B-47AA-BEAD-E0403838B5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>
                  <a:gd name="T0" fmla="*/ 93 w 93"/>
                  <a:gd name="T1" fmla="*/ 29 h 107"/>
                  <a:gd name="T2" fmla="*/ 83 w 93"/>
                  <a:gd name="T3" fmla="*/ 18 h 107"/>
                  <a:gd name="T4" fmla="*/ 74 w 93"/>
                  <a:gd name="T5" fmla="*/ 8 h 107"/>
                  <a:gd name="T6" fmla="*/ 66 w 93"/>
                  <a:gd name="T7" fmla="*/ 6 h 107"/>
                  <a:gd name="T8" fmla="*/ 61 w 93"/>
                  <a:gd name="T9" fmla="*/ 2 h 107"/>
                  <a:gd name="T10" fmla="*/ 53 w 93"/>
                  <a:gd name="T11" fmla="*/ 2 h 107"/>
                  <a:gd name="T12" fmla="*/ 45 w 93"/>
                  <a:gd name="T13" fmla="*/ 0 h 107"/>
                  <a:gd name="T14" fmla="*/ 42 w 93"/>
                  <a:gd name="T15" fmla="*/ 0 h 107"/>
                  <a:gd name="T16" fmla="*/ 36 w 93"/>
                  <a:gd name="T17" fmla="*/ 2 h 107"/>
                  <a:gd name="T18" fmla="*/ 34 w 93"/>
                  <a:gd name="T19" fmla="*/ 4 h 107"/>
                  <a:gd name="T20" fmla="*/ 32 w 93"/>
                  <a:gd name="T21" fmla="*/ 6 h 107"/>
                  <a:gd name="T22" fmla="*/ 40 w 93"/>
                  <a:gd name="T23" fmla="*/ 6 h 107"/>
                  <a:gd name="T24" fmla="*/ 45 w 93"/>
                  <a:gd name="T25" fmla="*/ 4 h 107"/>
                  <a:gd name="T26" fmla="*/ 53 w 93"/>
                  <a:gd name="T27" fmla="*/ 6 h 107"/>
                  <a:gd name="T28" fmla="*/ 61 w 93"/>
                  <a:gd name="T29" fmla="*/ 6 h 107"/>
                  <a:gd name="T30" fmla="*/ 68 w 93"/>
                  <a:gd name="T31" fmla="*/ 10 h 107"/>
                  <a:gd name="T32" fmla="*/ 74 w 93"/>
                  <a:gd name="T33" fmla="*/ 14 h 107"/>
                  <a:gd name="T34" fmla="*/ 79 w 93"/>
                  <a:gd name="T35" fmla="*/ 18 h 107"/>
                  <a:gd name="T36" fmla="*/ 83 w 93"/>
                  <a:gd name="T37" fmla="*/ 23 h 107"/>
                  <a:gd name="T38" fmla="*/ 87 w 93"/>
                  <a:gd name="T39" fmla="*/ 29 h 107"/>
                  <a:gd name="T40" fmla="*/ 91 w 93"/>
                  <a:gd name="T41" fmla="*/ 35 h 107"/>
                  <a:gd name="T42" fmla="*/ 91 w 93"/>
                  <a:gd name="T43" fmla="*/ 31 h 107"/>
                  <a:gd name="T44" fmla="*/ 93 w 93"/>
                  <a:gd name="T45" fmla="*/ 29 h 107"/>
                  <a:gd name="T46" fmla="*/ 0 w 93"/>
                  <a:gd name="T47" fmla="*/ 80 h 107"/>
                  <a:gd name="T48" fmla="*/ 9 w 93"/>
                  <a:gd name="T49" fmla="*/ 91 h 107"/>
                  <a:gd name="T50" fmla="*/ 19 w 93"/>
                  <a:gd name="T51" fmla="*/ 99 h 107"/>
                  <a:gd name="T52" fmla="*/ 32 w 93"/>
                  <a:gd name="T53" fmla="*/ 105 h 107"/>
                  <a:gd name="T54" fmla="*/ 45 w 93"/>
                  <a:gd name="T55" fmla="*/ 107 h 107"/>
                  <a:gd name="T56" fmla="*/ 57 w 93"/>
                  <a:gd name="T57" fmla="*/ 105 h 107"/>
                  <a:gd name="T58" fmla="*/ 66 w 93"/>
                  <a:gd name="T59" fmla="*/ 103 h 107"/>
                  <a:gd name="T60" fmla="*/ 70 w 93"/>
                  <a:gd name="T61" fmla="*/ 99 h 107"/>
                  <a:gd name="T62" fmla="*/ 72 w 93"/>
                  <a:gd name="T63" fmla="*/ 95 h 107"/>
                  <a:gd name="T64" fmla="*/ 59 w 93"/>
                  <a:gd name="T65" fmla="*/ 101 h 107"/>
                  <a:gd name="T66" fmla="*/ 45 w 93"/>
                  <a:gd name="T67" fmla="*/ 103 h 107"/>
                  <a:gd name="T68" fmla="*/ 40 w 93"/>
                  <a:gd name="T69" fmla="*/ 103 h 107"/>
                  <a:gd name="T70" fmla="*/ 32 w 93"/>
                  <a:gd name="T71" fmla="*/ 101 h 107"/>
                  <a:gd name="T72" fmla="*/ 24 w 93"/>
                  <a:gd name="T73" fmla="*/ 99 h 107"/>
                  <a:gd name="T74" fmla="*/ 19 w 93"/>
                  <a:gd name="T75" fmla="*/ 95 h 107"/>
                  <a:gd name="T76" fmla="*/ 13 w 93"/>
                  <a:gd name="T77" fmla="*/ 91 h 107"/>
                  <a:gd name="T78" fmla="*/ 9 w 93"/>
                  <a:gd name="T79" fmla="*/ 86 h 107"/>
                  <a:gd name="T80" fmla="*/ 5 w 93"/>
                  <a:gd name="T81" fmla="*/ 80 h 107"/>
                  <a:gd name="T82" fmla="*/ 2 w 93"/>
                  <a:gd name="T83" fmla="*/ 74 h 107"/>
                  <a:gd name="T84" fmla="*/ 2 w 93"/>
                  <a:gd name="T85" fmla="*/ 78 h 107"/>
                  <a:gd name="T86" fmla="*/ 0 w 93"/>
                  <a:gd name="T87" fmla="*/ 80 h 10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3"/>
                  <a:gd name="T133" fmla="*/ 0 h 107"/>
                  <a:gd name="T134" fmla="*/ 93 w 93"/>
                  <a:gd name="T135" fmla="*/ 107 h 10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Freeform 835">
                <a:extLst>
                  <a:ext uri="{FF2B5EF4-FFF2-40B4-BE49-F238E27FC236}">
                    <a16:creationId xmlns:a16="http://schemas.microsoft.com/office/drawing/2014/main" id="{7CC0C668-1A0C-4FB1-8295-841CD3EE9B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>
                  <a:gd name="T0" fmla="*/ 91 w 91"/>
                  <a:gd name="T1" fmla="*/ 29 h 103"/>
                  <a:gd name="T2" fmla="*/ 87 w 91"/>
                  <a:gd name="T3" fmla="*/ 23 h 103"/>
                  <a:gd name="T4" fmla="*/ 81 w 91"/>
                  <a:gd name="T5" fmla="*/ 17 h 103"/>
                  <a:gd name="T6" fmla="*/ 77 w 91"/>
                  <a:gd name="T7" fmla="*/ 14 h 103"/>
                  <a:gd name="T8" fmla="*/ 72 w 91"/>
                  <a:gd name="T9" fmla="*/ 8 h 103"/>
                  <a:gd name="T10" fmla="*/ 64 w 91"/>
                  <a:gd name="T11" fmla="*/ 6 h 103"/>
                  <a:gd name="T12" fmla="*/ 59 w 91"/>
                  <a:gd name="T13" fmla="*/ 2 h 103"/>
                  <a:gd name="T14" fmla="*/ 51 w 91"/>
                  <a:gd name="T15" fmla="*/ 2 h 103"/>
                  <a:gd name="T16" fmla="*/ 43 w 91"/>
                  <a:gd name="T17" fmla="*/ 0 h 103"/>
                  <a:gd name="T18" fmla="*/ 38 w 91"/>
                  <a:gd name="T19" fmla="*/ 2 h 103"/>
                  <a:gd name="T20" fmla="*/ 32 w 91"/>
                  <a:gd name="T21" fmla="*/ 2 h 103"/>
                  <a:gd name="T22" fmla="*/ 30 w 91"/>
                  <a:gd name="T23" fmla="*/ 4 h 103"/>
                  <a:gd name="T24" fmla="*/ 28 w 91"/>
                  <a:gd name="T25" fmla="*/ 8 h 103"/>
                  <a:gd name="T26" fmla="*/ 36 w 91"/>
                  <a:gd name="T27" fmla="*/ 6 h 103"/>
                  <a:gd name="T28" fmla="*/ 43 w 91"/>
                  <a:gd name="T29" fmla="*/ 4 h 103"/>
                  <a:gd name="T30" fmla="*/ 51 w 91"/>
                  <a:gd name="T31" fmla="*/ 6 h 103"/>
                  <a:gd name="T32" fmla="*/ 59 w 91"/>
                  <a:gd name="T33" fmla="*/ 8 h 103"/>
                  <a:gd name="T34" fmla="*/ 66 w 91"/>
                  <a:gd name="T35" fmla="*/ 10 h 103"/>
                  <a:gd name="T36" fmla="*/ 72 w 91"/>
                  <a:gd name="T37" fmla="*/ 14 h 103"/>
                  <a:gd name="T38" fmla="*/ 77 w 91"/>
                  <a:gd name="T39" fmla="*/ 17 h 103"/>
                  <a:gd name="T40" fmla="*/ 81 w 91"/>
                  <a:gd name="T41" fmla="*/ 23 h 103"/>
                  <a:gd name="T42" fmla="*/ 85 w 91"/>
                  <a:gd name="T43" fmla="*/ 29 h 103"/>
                  <a:gd name="T44" fmla="*/ 89 w 91"/>
                  <a:gd name="T45" fmla="*/ 36 h 103"/>
                  <a:gd name="T46" fmla="*/ 89 w 91"/>
                  <a:gd name="T47" fmla="*/ 33 h 103"/>
                  <a:gd name="T48" fmla="*/ 91 w 91"/>
                  <a:gd name="T49" fmla="*/ 29 h 103"/>
                  <a:gd name="T50" fmla="*/ 0 w 91"/>
                  <a:gd name="T51" fmla="*/ 76 h 103"/>
                  <a:gd name="T52" fmla="*/ 7 w 91"/>
                  <a:gd name="T53" fmla="*/ 86 h 103"/>
                  <a:gd name="T54" fmla="*/ 17 w 91"/>
                  <a:gd name="T55" fmla="*/ 95 h 103"/>
                  <a:gd name="T56" fmla="*/ 22 w 91"/>
                  <a:gd name="T57" fmla="*/ 99 h 103"/>
                  <a:gd name="T58" fmla="*/ 30 w 91"/>
                  <a:gd name="T59" fmla="*/ 101 h 103"/>
                  <a:gd name="T60" fmla="*/ 38 w 91"/>
                  <a:gd name="T61" fmla="*/ 103 h 103"/>
                  <a:gd name="T62" fmla="*/ 43 w 91"/>
                  <a:gd name="T63" fmla="*/ 103 h 103"/>
                  <a:gd name="T64" fmla="*/ 57 w 91"/>
                  <a:gd name="T65" fmla="*/ 101 h 103"/>
                  <a:gd name="T66" fmla="*/ 68 w 91"/>
                  <a:gd name="T67" fmla="*/ 97 h 103"/>
                  <a:gd name="T68" fmla="*/ 70 w 91"/>
                  <a:gd name="T69" fmla="*/ 93 h 103"/>
                  <a:gd name="T70" fmla="*/ 72 w 91"/>
                  <a:gd name="T71" fmla="*/ 91 h 103"/>
                  <a:gd name="T72" fmla="*/ 66 w 91"/>
                  <a:gd name="T73" fmla="*/ 93 h 103"/>
                  <a:gd name="T74" fmla="*/ 59 w 91"/>
                  <a:gd name="T75" fmla="*/ 97 h 103"/>
                  <a:gd name="T76" fmla="*/ 51 w 91"/>
                  <a:gd name="T77" fmla="*/ 99 h 103"/>
                  <a:gd name="T78" fmla="*/ 43 w 91"/>
                  <a:gd name="T79" fmla="*/ 99 h 103"/>
                  <a:gd name="T80" fmla="*/ 38 w 91"/>
                  <a:gd name="T81" fmla="*/ 99 h 103"/>
                  <a:gd name="T82" fmla="*/ 30 w 91"/>
                  <a:gd name="T83" fmla="*/ 97 h 103"/>
                  <a:gd name="T84" fmla="*/ 22 w 91"/>
                  <a:gd name="T85" fmla="*/ 95 h 103"/>
                  <a:gd name="T86" fmla="*/ 17 w 91"/>
                  <a:gd name="T87" fmla="*/ 91 h 103"/>
                  <a:gd name="T88" fmla="*/ 11 w 91"/>
                  <a:gd name="T89" fmla="*/ 86 h 103"/>
                  <a:gd name="T90" fmla="*/ 7 w 91"/>
                  <a:gd name="T91" fmla="*/ 82 h 103"/>
                  <a:gd name="T92" fmla="*/ 3 w 91"/>
                  <a:gd name="T93" fmla="*/ 76 h 103"/>
                  <a:gd name="T94" fmla="*/ 0 w 91"/>
                  <a:gd name="T95" fmla="*/ 70 h 103"/>
                  <a:gd name="T96" fmla="*/ 0 w 91"/>
                  <a:gd name="T97" fmla="*/ 72 h 103"/>
                  <a:gd name="T98" fmla="*/ 0 w 91"/>
                  <a:gd name="T99" fmla="*/ 76 h 10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1"/>
                  <a:gd name="T151" fmla="*/ 0 h 103"/>
                  <a:gd name="T152" fmla="*/ 91 w 91"/>
                  <a:gd name="T153" fmla="*/ 103 h 10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" name="Freeform 836">
                <a:extLst>
                  <a:ext uri="{FF2B5EF4-FFF2-40B4-BE49-F238E27FC236}">
                    <a16:creationId xmlns:a16="http://schemas.microsoft.com/office/drawing/2014/main" id="{F0430ADD-461C-4681-A9BE-979852487D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>
                  <a:gd name="T0" fmla="*/ 89 w 89"/>
                  <a:gd name="T1" fmla="*/ 31 h 99"/>
                  <a:gd name="T2" fmla="*/ 85 w 89"/>
                  <a:gd name="T3" fmla="*/ 25 h 99"/>
                  <a:gd name="T4" fmla="*/ 81 w 89"/>
                  <a:gd name="T5" fmla="*/ 19 h 99"/>
                  <a:gd name="T6" fmla="*/ 77 w 89"/>
                  <a:gd name="T7" fmla="*/ 14 h 99"/>
                  <a:gd name="T8" fmla="*/ 72 w 89"/>
                  <a:gd name="T9" fmla="*/ 10 h 99"/>
                  <a:gd name="T10" fmla="*/ 66 w 89"/>
                  <a:gd name="T11" fmla="*/ 6 h 99"/>
                  <a:gd name="T12" fmla="*/ 59 w 89"/>
                  <a:gd name="T13" fmla="*/ 2 h 99"/>
                  <a:gd name="T14" fmla="*/ 51 w 89"/>
                  <a:gd name="T15" fmla="*/ 2 h 99"/>
                  <a:gd name="T16" fmla="*/ 43 w 89"/>
                  <a:gd name="T17" fmla="*/ 0 h 99"/>
                  <a:gd name="T18" fmla="*/ 38 w 89"/>
                  <a:gd name="T19" fmla="*/ 2 h 99"/>
                  <a:gd name="T20" fmla="*/ 30 w 89"/>
                  <a:gd name="T21" fmla="*/ 2 h 99"/>
                  <a:gd name="T22" fmla="*/ 28 w 89"/>
                  <a:gd name="T23" fmla="*/ 6 h 99"/>
                  <a:gd name="T24" fmla="*/ 26 w 89"/>
                  <a:gd name="T25" fmla="*/ 8 h 99"/>
                  <a:gd name="T26" fmla="*/ 36 w 89"/>
                  <a:gd name="T27" fmla="*/ 6 h 99"/>
                  <a:gd name="T28" fmla="*/ 43 w 89"/>
                  <a:gd name="T29" fmla="*/ 4 h 99"/>
                  <a:gd name="T30" fmla="*/ 51 w 89"/>
                  <a:gd name="T31" fmla="*/ 6 h 99"/>
                  <a:gd name="T32" fmla="*/ 59 w 89"/>
                  <a:gd name="T33" fmla="*/ 8 h 99"/>
                  <a:gd name="T34" fmla="*/ 66 w 89"/>
                  <a:gd name="T35" fmla="*/ 10 h 99"/>
                  <a:gd name="T36" fmla="*/ 72 w 89"/>
                  <a:gd name="T37" fmla="*/ 14 h 99"/>
                  <a:gd name="T38" fmla="*/ 77 w 89"/>
                  <a:gd name="T39" fmla="*/ 19 h 99"/>
                  <a:gd name="T40" fmla="*/ 81 w 89"/>
                  <a:gd name="T41" fmla="*/ 25 h 99"/>
                  <a:gd name="T42" fmla="*/ 85 w 89"/>
                  <a:gd name="T43" fmla="*/ 31 h 99"/>
                  <a:gd name="T44" fmla="*/ 87 w 89"/>
                  <a:gd name="T45" fmla="*/ 38 h 99"/>
                  <a:gd name="T46" fmla="*/ 89 w 89"/>
                  <a:gd name="T47" fmla="*/ 34 h 99"/>
                  <a:gd name="T48" fmla="*/ 89 w 89"/>
                  <a:gd name="T49" fmla="*/ 31 h 99"/>
                  <a:gd name="T50" fmla="*/ 0 w 89"/>
                  <a:gd name="T51" fmla="*/ 70 h 99"/>
                  <a:gd name="T52" fmla="*/ 3 w 89"/>
                  <a:gd name="T53" fmla="*/ 76 h 99"/>
                  <a:gd name="T54" fmla="*/ 7 w 89"/>
                  <a:gd name="T55" fmla="*/ 82 h 99"/>
                  <a:gd name="T56" fmla="*/ 11 w 89"/>
                  <a:gd name="T57" fmla="*/ 87 h 99"/>
                  <a:gd name="T58" fmla="*/ 17 w 89"/>
                  <a:gd name="T59" fmla="*/ 91 h 99"/>
                  <a:gd name="T60" fmla="*/ 22 w 89"/>
                  <a:gd name="T61" fmla="*/ 95 h 99"/>
                  <a:gd name="T62" fmla="*/ 30 w 89"/>
                  <a:gd name="T63" fmla="*/ 97 h 99"/>
                  <a:gd name="T64" fmla="*/ 38 w 89"/>
                  <a:gd name="T65" fmla="*/ 99 h 99"/>
                  <a:gd name="T66" fmla="*/ 43 w 89"/>
                  <a:gd name="T67" fmla="*/ 99 h 99"/>
                  <a:gd name="T68" fmla="*/ 57 w 89"/>
                  <a:gd name="T69" fmla="*/ 97 h 99"/>
                  <a:gd name="T70" fmla="*/ 70 w 89"/>
                  <a:gd name="T71" fmla="*/ 91 h 99"/>
                  <a:gd name="T72" fmla="*/ 72 w 89"/>
                  <a:gd name="T73" fmla="*/ 87 h 99"/>
                  <a:gd name="T74" fmla="*/ 74 w 89"/>
                  <a:gd name="T75" fmla="*/ 84 h 99"/>
                  <a:gd name="T76" fmla="*/ 68 w 89"/>
                  <a:gd name="T77" fmla="*/ 89 h 99"/>
                  <a:gd name="T78" fmla="*/ 60 w 89"/>
                  <a:gd name="T79" fmla="*/ 93 h 99"/>
                  <a:gd name="T80" fmla="*/ 53 w 89"/>
                  <a:gd name="T81" fmla="*/ 95 h 99"/>
                  <a:gd name="T82" fmla="*/ 43 w 89"/>
                  <a:gd name="T83" fmla="*/ 95 h 99"/>
                  <a:gd name="T84" fmla="*/ 38 w 89"/>
                  <a:gd name="T85" fmla="*/ 95 h 99"/>
                  <a:gd name="T86" fmla="*/ 30 w 89"/>
                  <a:gd name="T87" fmla="*/ 93 h 99"/>
                  <a:gd name="T88" fmla="*/ 22 w 89"/>
                  <a:gd name="T89" fmla="*/ 89 h 99"/>
                  <a:gd name="T90" fmla="*/ 17 w 89"/>
                  <a:gd name="T91" fmla="*/ 87 h 99"/>
                  <a:gd name="T92" fmla="*/ 13 w 89"/>
                  <a:gd name="T93" fmla="*/ 82 h 99"/>
                  <a:gd name="T94" fmla="*/ 7 w 89"/>
                  <a:gd name="T95" fmla="*/ 76 h 99"/>
                  <a:gd name="T96" fmla="*/ 3 w 89"/>
                  <a:gd name="T97" fmla="*/ 70 h 99"/>
                  <a:gd name="T98" fmla="*/ 2 w 89"/>
                  <a:gd name="T99" fmla="*/ 65 h 99"/>
                  <a:gd name="T100" fmla="*/ 0 w 89"/>
                  <a:gd name="T101" fmla="*/ 68 h 99"/>
                  <a:gd name="T102" fmla="*/ 0 w 89"/>
                  <a:gd name="T103" fmla="*/ 70 h 9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89"/>
                  <a:gd name="T157" fmla="*/ 0 h 99"/>
                  <a:gd name="T158" fmla="*/ 89 w 89"/>
                  <a:gd name="T159" fmla="*/ 99 h 9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Freeform 837">
                <a:extLst>
                  <a:ext uri="{FF2B5EF4-FFF2-40B4-BE49-F238E27FC236}">
                    <a16:creationId xmlns:a16="http://schemas.microsoft.com/office/drawing/2014/main" id="{B49D7F1C-5C57-483A-BC38-6C5290A412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>
                  <a:gd name="T0" fmla="*/ 89 w 89"/>
                  <a:gd name="T1" fmla="*/ 32 h 95"/>
                  <a:gd name="T2" fmla="*/ 85 w 89"/>
                  <a:gd name="T3" fmla="*/ 25 h 95"/>
                  <a:gd name="T4" fmla="*/ 81 w 89"/>
                  <a:gd name="T5" fmla="*/ 19 h 95"/>
                  <a:gd name="T6" fmla="*/ 77 w 89"/>
                  <a:gd name="T7" fmla="*/ 13 h 95"/>
                  <a:gd name="T8" fmla="*/ 72 w 89"/>
                  <a:gd name="T9" fmla="*/ 10 h 95"/>
                  <a:gd name="T10" fmla="*/ 66 w 89"/>
                  <a:gd name="T11" fmla="*/ 6 h 95"/>
                  <a:gd name="T12" fmla="*/ 59 w 89"/>
                  <a:gd name="T13" fmla="*/ 4 h 95"/>
                  <a:gd name="T14" fmla="*/ 51 w 89"/>
                  <a:gd name="T15" fmla="*/ 2 h 95"/>
                  <a:gd name="T16" fmla="*/ 43 w 89"/>
                  <a:gd name="T17" fmla="*/ 0 h 95"/>
                  <a:gd name="T18" fmla="*/ 36 w 89"/>
                  <a:gd name="T19" fmla="*/ 2 h 95"/>
                  <a:gd name="T20" fmla="*/ 28 w 89"/>
                  <a:gd name="T21" fmla="*/ 4 h 95"/>
                  <a:gd name="T22" fmla="*/ 26 w 89"/>
                  <a:gd name="T23" fmla="*/ 6 h 95"/>
                  <a:gd name="T24" fmla="*/ 24 w 89"/>
                  <a:gd name="T25" fmla="*/ 10 h 95"/>
                  <a:gd name="T26" fmla="*/ 34 w 89"/>
                  <a:gd name="T27" fmla="*/ 6 h 95"/>
                  <a:gd name="T28" fmla="*/ 43 w 89"/>
                  <a:gd name="T29" fmla="*/ 4 h 95"/>
                  <a:gd name="T30" fmla="*/ 53 w 89"/>
                  <a:gd name="T31" fmla="*/ 6 h 95"/>
                  <a:gd name="T32" fmla="*/ 59 w 89"/>
                  <a:gd name="T33" fmla="*/ 8 h 95"/>
                  <a:gd name="T34" fmla="*/ 66 w 89"/>
                  <a:gd name="T35" fmla="*/ 10 h 95"/>
                  <a:gd name="T36" fmla="*/ 72 w 89"/>
                  <a:gd name="T37" fmla="*/ 15 h 95"/>
                  <a:gd name="T38" fmla="*/ 77 w 89"/>
                  <a:gd name="T39" fmla="*/ 21 h 95"/>
                  <a:gd name="T40" fmla="*/ 81 w 89"/>
                  <a:gd name="T41" fmla="*/ 27 h 95"/>
                  <a:gd name="T42" fmla="*/ 85 w 89"/>
                  <a:gd name="T43" fmla="*/ 32 h 95"/>
                  <a:gd name="T44" fmla="*/ 87 w 89"/>
                  <a:gd name="T45" fmla="*/ 40 h 95"/>
                  <a:gd name="T46" fmla="*/ 87 w 89"/>
                  <a:gd name="T47" fmla="*/ 36 h 95"/>
                  <a:gd name="T48" fmla="*/ 89 w 89"/>
                  <a:gd name="T49" fmla="*/ 32 h 95"/>
                  <a:gd name="T50" fmla="*/ 0 w 89"/>
                  <a:gd name="T51" fmla="*/ 66 h 95"/>
                  <a:gd name="T52" fmla="*/ 3 w 89"/>
                  <a:gd name="T53" fmla="*/ 72 h 95"/>
                  <a:gd name="T54" fmla="*/ 7 w 89"/>
                  <a:gd name="T55" fmla="*/ 78 h 95"/>
                  <a:gd name="T56" fmla="*/ 11 w 89"/>
                  <a:gd name="T57" fmla="*/ 82 h 95"/>
                  <a:gd name="T58" fmla="*/ 17 w 89"/>
                  <a:gd name="T59" fmla="*/ 87 h 95"/>
                  <a:gd name="T60" fmla="*/ 22 w 89"/>
                  <a:gd name="T61" fmla="*/ 91 h 95"/>
                  <a:gd name="T62" fmla="*/ 30 w 89"/>
                  <a:gd name="T63" fmla="*/ 93 h 95"/>
                  <a:gd name="T64" fmla="*/ 38 w 89"/>
                  <a:gd name="T65" fmla="*/ 95 h 95"/>
                  <a:gd name="T66" fmla="*/ 43 w 89"/>
                  <a:gd name="T67" fmla="*/ 95 h 95"/>
                  <a:gd name="T68" fmla="*/ 51 w 89"/>
                  <a:gd name="T69" fmla="*/ 95 h 95"/>
                  <a:gd name="T70" fmla="*/ 59 w 89"/>
                  <a:gd name="T71" fmla="*/ 93 h 95"/>
                  <a:gd name="T72" fmla="*/ 66 w 89"/>
                  <a:gd name="T73" fmla="*/ 89 h 95"/>
                  <a:gd name="T74" fmla="*/ 72 w 89"/>
                  <a:gd name="T75" fmla="*/ 87 h 95"/>
                  <a:gd name="T76" fmla="*/ 74 w 89"/>
                  <a:gd name="T77" fmla="*/ 82 h 95"/>
                  <a:gd name="T78" fmla="*/ 76 w 89"/>
                  <a:gd name="T79" fmla="*/ 78 h 95"/>
                  <a:gd name="T80" fmla="*/ 70 w 89"/>
                  <a:gd name="T81" fmla="*/ 84 h 95"/>
                  <a:gd name="T82" fmla="*/ 62 w 89"/>
                  <a:gd name="T83" fmla="*/ 87 h 95"/>
                  <a:gd name="T84" fmla="*/ 53 w 89"/>
                  <a:gd name="T85" fmla="*/ 91 h 95"/>
                  <a:gd name="T86" fmla="*/ 43 w 89"/>
                  <a:gd name="T87" fmla="*/ 91 h 95"/>
                  <a:gd name="T88" fmla="*/ 36 w 89"/>
                  <a:gd name="T89" fmla="*/ 91 h 95"/>
                  <a:gd name="T90" fmla="*/ 30 w 89"/>
                  <a:gd name="T91" fmla="*/ 89 h 95"/>
                  <a:gd name="T92" fmla="*/ 22 w 89"/>
                  <a:gd name="T93" fmla="*/ 85 h 95"/>
                  <a:gd name="T94" fmla="*/ 17 w 89"/>
                  <a:gd name="T95" fmla="*/ 82 h 95"/>
                  <a:gd name="T96" fmla="*/ 13 w 89"/>
                  <a:gd name="T97" fmla="*/ 78 h 95"/>
                  <a:gd name="T98" fmla="*/ 7 w 89"/>
                  <a:gd name="T99" fmla="*/ 72 h 95"/>
                  <a:gd name="T100" fmla="*/ 5 w 89"/>
                  <a:gd name="T101" fmla="*/ 66 h 95"/>
                  <a:gd name="T102" fmla="*/ 2 w 89"/>
                  <a:gd name="T103" fmla="*/ 59 h 95"/>
                  <a:gd name="T104" fmla="*/ 2 w 89"/>
                  <a:gd name="T105" fmla="*/ 63 h 95"/>
                  <a:gd name="T106" fmla="*/ 0 w 89"/>
                  <a:gd name="T107" fmla="*/ 66 h 9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89"/>
                  <a:gd name="T163" fmla="*/ 0 h 95"/>
                  <a:gd name="T164" fmla="*/ 89 w 89"/>
                  <a:gd name="T165" fmla="*/ 95 h 9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" name="Freeform 838">
                <a:extLst>
                  <a:ext uri="{FF2B5EF4-FFF2-40B4-BE49-F238E27FC236}">
                    <a16:creationId xmlns:a16="http://schemas.microsoft.com/office/drawing/2014/main" id="{E118775A-97AB-4405-A81A-DD510CEBBF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>
                  <a:gd name="T0" fmla="*/ 85 w 85"/>
                  <a:gd name="T1" fmla="*/ 34 h 91"/>
                  <a:gd name="T2" fmla="*/ 83 w 85"/>
                  <a:gd name="T3" fmla="*/ 27 h 91"/>
                  <a:gd name="T4" fmla="*/ 79 w 85"/>
                  <a:gd name="T5" fmla="*/ 21 h 91"/>
                  <a:gd name="T6" fmla="*/ 75 w 85"/>
                  <a:gd name="T7" fmla="*/ 15 h 91"/>
                  <a:gd name="T8" fmla="*/ 70 w 85"/>
                  <a:gd name="T9" fmla="*/ 10 h 91"/>
                  <a:gd name="T10" fmla="*/ 64 w 85"/>
                  <a:gd name="T11" fmla="*/ 6 h 91"/>
                  <a:gd name="T12" fmla="*/ 57 w 85"/>
                  <a:gd name="T13" fmla="*/ 4 h 91"/>
                  <a:gd name="T14" fmla="*/ 49 w 85"/>
                  <a:gd name="T15" fmla="*/ 2 h 91"/>
                  <a:gd name="T16" fmla="*/ 41 w 85"/>
                  <a:gd name="T17" fmla="*/ 0 h 91"/>
                  <a:gd name="T18" fmla="*/ 34 w 85"/>
                  <a:gd name="T19" fmla="*/ 2 h 91"/>
                  <a:gd name="T20" fmla="*/ 24 w 85"/>
                  <a:gd name="T21" fmla="*/ 4 h 91"/>
                  <a:gd name="T22" fmla="*/ 22 w 85"/>
                  <a:gd name="T23" fmla="*/ 8 h 91"/>
                  <a:gd name="T24" fmla="*/ 20 w 85"/>
                  <a:gd name="T25" fmla="*/ 10 h 91"/>
                  <a:gd name="T26" fmla="*/ 32 w 85"/>
                  <a:gd name="T27" fmla="*/ 6 h 91"/>
                  <a:gd name="T28" fmla="*/ 41 w 85"/>
                  <a:gd name="T29" fmla="*/ 4 h 91"/>
                  <a:gd name="T30" fmla="*/ 51 w 85"/>
                  <a:gd name="T31" fmla="*/ 6 h 91"/>
                  <a:gd name="T32" fmla="*/ 58 w 85"/>
                  <a:gd name="T33" fmla="*/ 8 h 91"/>
                  <a:gd name="T34" fmla="*/ 64 w 85"/>
                  <a:gd name="T35" fmla="*/ 11 h 91"/>
                  <a:gd name="T36" fmla="*/ 72 w 85"/>
                  <a:gd name="T37" fmla="*/ 15 h 91"/>
                  <a:gd name="T38" fmla="*/ 75 w 85"/>
                  <a:gd name="T39" fmla="*/ 23 h 91"/>
                  <a:gd name="T40" fmla="*/ 79 w 85"/>
                  <a:gd name="T41" fmla="*/ 28 h 91"/>
                  <a:gd name="T42" fmla="*/ 83 w 85"/>
                  <a:gd name="T43" fmla="*/ 36 h 91"/>
                  <a:gd name="T44" fmla="*/ 83 w 85"/>
                  <a:gd name="T45" fmla="*/ 44 h 91"/>
                  <a:gd name="T46" fmla="*/ 85 w 85"/>
                  <a:gd name="T47" fmla="*/ 40 h 91"/>
                  <a:gd name="T48" fmla="*/ 85 w 85"/>
                  <a:gd name="T49" fmla="*/ 34 h 91"/>
                  <a:gd name="T50" fmla="*/ 0 w 85"/>
                  <a:gd name="T51" fmla="*/ 61 h 91"/>
                  <a:gd name="T52" fmla="*/ 1 w 85"/>
                  <a:gd name="T53" fmla="*/ 66 h 91"/>
                  <a:gd name="T54" fmla="*/ 5 w 85"/>
                  <a:gd name="T55" fmla="*/ 72 h 91"/>
                  <a:gd name="T56" fmla="*/ 11 w 85"/>
                  <a:gd name="T57" fmla="*/ 78 h 91"/>
                  <a:gd name="T58" fmla="*/ 15 w 85"/>
                  <a:gd name="T59" fmla="*/ 83 h 91"/>
                  <a:gd name="T60" fmla="*/ 20 w 85"/>
                  <a:gd name="T61" fmla="*/ 85 h 91"/>
                  <a:gd name="T62" fmla="*/ 28 w 85"/>
                  <a:gd name="T63" fmla="*/ 89 h 91"/>
                  <a:gd name="T64" fmla="*/ 36 w 85"/>
                  <a:gd name="T65" fmla="*/ 91 h 91"/>
                  <a:gd name="T66" fmla="*/ 41 w 85"/>
                  <a:gd name="T67" fmla="*/ 91 h 91"/>
                  <a:gd name="T68" fmla="*/ 51 w 85"/>
                  <a:gd name="T69" fmla="*/ 91 h 91"/>
                  <a:gd name="T70" fmla="*/ 58 w 85"/>
                  <a:gd name="T71" fmla="*/ 89 h 91"/>
                  <a:gd name="T72" fmla="*/ 66 w 85"/>
                  <a:gd name="T73" fmla="*/ 85 h 91"/>
                  <a:gd name="T74" fmla="*/ 72 w 85"/>
                  <a:gd name="T75" fmla="*/ 80 h 91"/>
                  <a:gd name="T76" fmla="*/ 74 w 85"/>
                  <a:gd name="T77" fmla="*/ 74 h 91"/>
                  <a:gd name="T78" fmla="*/ 77 w 85"/>
                  <a:gd name="T79" fmla="*/ 68 h 91"/>
                  <a:gd name="T80" fmla="*/ 70 w 85"/>
                  <a:gd name="T81" fmla="*/ 76 h 91"/>
                  <a:gd name="T82" fmla="*/ 62 w 85"/>
                  <a:gd name="T83" fmla="*/ 82 h 91"/>
                  <a:gd name="T84" fmla="*/ 53 w 85"/>
                  <a:gd name="T85" fmla="*/ 85 h 91"/>
                  <a:gd name="T86" fmla="*/ 41 w 85"/>
                  <a:gd name="T87" fmla="*/ 87 h 91"/>
                  <a:gd name="T88" fmla="*/ 34 w 85"/>
                  <a:gd name="T89" fmla="*/ 87 h 91"/>
                  <a:gd name="T90" fmla="*/ 28 w 85"/>
                  <a:gd name="T91" fmla="*/ 85 h 91"/>
                  <a:gd name="T92" fmla="*/ 20 w 85"/>
                  <a:gd name="T93" fmla="*/ 82 h 91"/>
                  <a:gd name="T94" fmla="*/ 15 w 85"/>
                  <a:gd name="T95" fmla="*/ 78 h 91"/>
                  <a:gd name="T96" fmla="*/ 11 w 85"/>
                  <a:gd name="T97" fmla="*/ 72 h 91"/>
                  <a:gd name="T98" fmla="*/ 7 w 85"/>
                  <a:gd name="T99" fmla="*/ 66 h 91"/>
                  <a:gd name="T100" fmla="*/ 3 w 85"/>
                  <a:gd name="T101" fmla="*/ 61 h 91"/>
                  <a:gd name="T102" fmla="*/ 1 w 85"/>
                  <a:gd name="T103" fmla="*/ 53 h 91"/>
                  <a:gd name="T104" fmla="*/ 0 w 85"/>
                  <a:gd name="T105" fmla="*/ 57 h 91"/>
                  <a:gd name="T106" fmla="*/ 0 w 85"/>
                  <a:gd name="T107" fmla="*/ 61 h 9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85"/>
                  <a:gd name="T163" fmla="*/ 0 h 91"/>
                  <a:gd name="T164" fmla="*/ 85 w 85"/>
                  <a:gd name="T165" fmla="*/ 91 h 9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" name="Freeform 839">
                <a:extLst>
                  <a:ext uri="{FF2B5EF4-FFF2-40B4-BE49-F238E27FC236}">
                    <a16:creationId xmlns:a16="http://schemas.microsoft.com/office/drawing/2014/main" id="{5ED1AC1E-EC58-4C0B-955F-650FB54BBF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>
                  <a:gd name="T0" fmla="*/ 85 w 85"/>
                  <a:gd name="T1" fmla="*/ 36 h 87"/>
                  <a:gd name="T2" fmla="*/ 83 w 85"/>
                  <a:gd name="T3" fmla="*/ 28 h 87"/>
                  <a:gd name="T4" fmla="*/ 79 w 85"/>
                  <a:gd name="T5" fmla="*/ 23 h 87"/>
                  <a:gd name="T6" fmla="*/ 75 w 85"/>
                  <a:gd name="T7" fmla="*/ 17 h 87"/>
                  <a:gd name="T8" fmla="*/ 70 w 85"/>
                  <a:gd name="T9" fmla="*/ 11 h 87"/>
                  <a:gd name="T10" fmla="*/ 64 w 85"/>
                  <a:gd name="T11" fmla="*/ 6 h 87"/>
                  <a:gd name="T12" fmla="*/ 57 w 85"/>
                  <a:gd name="T13" fmla="*/ 4 h 87"/>
                  <a:gd name="T14" fmla="*/ 51 w 85"/>
                  <a:gd name="T15" fmla="*/ 2 h 87"/>
                  <a:gd name="T16" fmla="*/ 41 w 85"/>
                  <a:gd name="T17" fmla="*/ 0 h 87"/>
                  <a:gd name="T18" fmla="*/ 32 w 85"/>
                  <a:gd name="T19" fmla="*/ 2 h 87"/>
                  <a:gd name="T20" fmla="*/ 22 w 85"/>
                  <a:gd name="T21" fmla="*/ 6 h 87"/>
                  <a:gd name="T22" fmla="*/ 20 w 85"/>
                  <a:gd name="T23" fmla="*/ 8 h 87"/>
                  <a:gd name="T24" fmla="*/ 19 w 85"/>
                  <a:gd name="T25" fmla="*/ 11 h 87"/>
                  <a:gd name="T26" fmla="*/ 30 w 85"/>
                  <a:gd name="T27" fmla="*/ 6 h 87"/>
                  <a:gd name="T28" fmla="*/ 41 w 85"/>
                  <a:gd name="T29" fmla="*/ 4 h 87"/>
                  <a:gd name="T30" fmla="*/ 51 w 85"/>
                  <a:gd name="T31" fmla="*/ 6 h 87"/>
                  <a:gd name="T32" fmla="*/ 57 w 85"/>
                  <a:gd name="T33" fmla="*/ 8 h 87"/>
                  <a:gd name="T34" fmla="*/ 64 w 85"/>
                  <a:gd name="T35" fmla="*/ 11 h 87"/>
                  <a:gd name="T36" fmla="*/ 70 w 85"/>
                  <a:gd name="T37" fmla="*/ 15 h 87"/>
                  <a:gd name="T38" fmla="*/ 75 w 85"/>
                  <a:gd name="T39" fmla="*/ 23 h 87"/>
                  <a:gd name="T40" fmla="*/ 79 w 85"/>
                  <a:gd name="T41" fmla="*/ 28 h 87"/>
                  <a:gd name="T42" fmla="*/ 81 w 85"/>
                  <a:gd name="T43" fmla="*/ 36 h 87"/>
                  <a:gd name="T44" fmla="*/ 81 w 85"/>
                  <a:gd name="T45" fmla="*/ 44 h 87"/>
                  <a:gd name="T46" fmla="*/ 81 w 85"/>
                  <a:gd name="T47" fmla="*/ 51 h 87"/>
                  <a:gd name="T48" fmla="*/ 79 w 85"/>
                  <a:gd name="T49" fmla="*/ 59 h 87"/>
                  <a:gd name="T50" fmla="*/ 75 w 85"/>
                  <a:gd name="T51" fmla="*/ 66 h 87"/>
                  <a:gd name="T52" fmla="*/ 70 w 85"/>
                  <a:gd name="T53" fmla="*/ 72 h 87"/>
                  <a:gd name="T54" fmla="*/ 64 w 85"/>
                  <a:gd name="T55" fmla="*/ 78 h 87"/>
                  <a:gd name="T56" fmla="*/ 57 w 85"/>
                  <a:gd name="T57" fmla="*/ 80 h 87"/>
                  <a:gd name="T58" fmla="*/ 51 w 85"/>
                  <a:gd name="T59" fmla="*/ 83 h 87"/>
                  <a:gd name="T60" fmla="*/ 41 w 85"/>
                  <a:gd name="T61" fmla="*/ 83 h 87"/>
                  <a:gd name="T62" fmla="*/ 34 w 85"/>
                  <a:gd name="T63" fmla="*/ 83 h 87"/>
                  <a:gd name="T64" fmla="*/ 28 w 85"/>
                  <a:gd name="T65" fmla="*/ 81 h 87"/>
                  <a:gd name="T66" fmla="*/ 20 w 85"/>
                  <a:gd name="T67" fmla="*/ 78 h 87"/>
                  <a:gd name="T68" fmla="*/ 15 w 85"/>
                  <a:gd name="T69" fmla="*/ 74 h 87"/>
                  <a:gd name="T70" fmla="*/ 11 w 85"/>
                  <a:gd name="T71" fmla="*/ 68 h 87"/>
                  <a:gd name="T72" fmla="*/ 7 w 85"/>
                  <a:gd name="T73" fmla="*/ 62 h 87"/>
                  <a:gd name="T74" fmla="*/ 3 w 85"/>
                  <a:gd name="T75" fmla="*/ 55 h 87"/>
                  <a:gd name="T76" fmla="*/ 3 w 85"/>
                  <a:gd name="T77" fmla="*/ 47 h 87"/>
                  <a:gd name="T78" fmla="*/ 1 w 85"/>
                  <a:gd name="T79" fmla="*/ 51 h 87"/>
                  <a:gd name="T80" fmla="*/ 0 w 85"/>
                  <a:gd name="T81" fmla="*/ 55 h 87"/>
                  <a:gd name="T82" fmla="*/ 3 w 85"/>
                  <a:gd name="T83" fmla="*/ 62 h 87"/>
                  <a:gd name="T84" fmla="*/ 5 w 85"/>
                  <a:gd name="T85" fmla="*/ 68 h 87"/>
                  <a:gd name="T86" fmla="*/ 11 w 85"/>
                  <a:gd name="T87" fmla="*/ 74 h 87"/>
                  <a:gd name="T88" fmla="*/ 15 w 85"/>
                  <a:gd name="T89" fmla="*/ 78 h 87"/>
                  <a:gd name="T90" fmla="*/ 20 w 85"/>
                  <a:gd name="T91" fmla="*/ 81 h 87"/>
                  <a:gd name="T92" fmla="*/ 28 w 85"/>
                  <a:gd name="T93" fmla="*/ 85 h 87"/>
                  <a:gd name="T94" fmla="*/ 34 w 85"/>
                  <a:gd name="T95" fmla="*/ 87 h 87"/>
                  <a:gd name="T96" fmla="*/ 41 w 85"/>
                  <a:gd name="T97" fmla="*/ 87 h 87"/>
                  <a:gd name="T98" fmla="*/ 51 w 85"/>
                  <a:gd name="T99" fmla="*/ 87 h 87"/>
                  <a:gd name="T100" fmla="*/ 60 w 85"/>
                  <a:gd name="T101" fmla="*/ 83 h 87"/>
                  <a:gd name="T102" fmla="*/ 68 w 85"/>
                  <a:gd name="T103" fmla="*/ 80 h 87"/>
                  <a:gd name="T104" fmla="*/ 74 w 85"/>
                  <a:gd name="T105" fmla="*/ 74 h 87"/>
                  <a:gd name="T106" fmla="*/ 77 w 85"/>
                  <a:gd name="T107" fmla="*/ 66 h 87"/>
                  <a:gd name="T108" fmla="*/ 79 w 85"/>
                  <a:gd name="T109" fmla="*/ 59 h 87"/>
                  <a:gd name="T110" fmla="*/ 83 w 85"/>
                  <a:gd name="T111" fmla="*/ 47 h 87"/>
                  <a:gd name="T112" fmla="*/ 85 w 85"/>
                  <a:gd name="T113" fmla="*/ 36 h 8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"/>
                  <a:gd name="T172" fmla="*/ 0 h 87"/>
                  <a:gd name="T173" fmla="*/ 85 w 85"/>
                  <a:gd name="T174" fmla="*/ 87 h 8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" name="Freeform 840">
                <a:extLst>
                  <a:ext uri="{FF2B5EF4-FFF2-40B4-BE49-F238E27FC236}">
                    <a16:creationId xmlns:a16="http://schemas.microsoft.com/office/drawing/2014/main" id="{E46C0381-9EBB-4422-BD10-B8D1A25F36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>
                  <a:gd name="T0" fmla="*/ 82 w 82"/>
                  <a:gd name="T1" fmla="*/ 40 h 83"/>
                  <a:gd name="T2" fmla="*/ 82 w 82"/>
                  <a:gd name="T3" fmla="*/ 32 h 83"/>
                  <a:gd name="T4" fmla="*/ 78 w 82"/>
                  <a:gd name="T5" fmla="*/ 24 h 83"/>
                  <a:gd name="T6" fmla="*/ 74 w 82"/>
                  <a:gd name="T7" fmla="*/ 19 h 83"/>
                  <a:gd name="T8" fmla="*/ 71 w 82"/>
                  <a:gd name="T9" fmla="*/ 11 h 83"/>
                  <a:gd name="T10" fmla="*/ 63 w 82"/>
                  <a:gd name="T11" fmla="*/ 7 h 83"/>
                  <a:gd name="T12" fmla="*/ 57 w 82"/>
                  <a:gd name="T13" fmla="*/ 4 h 83"/>
                  <a:gd name="T14" fmla="*/ 50 w 82"/>
                  <a:gd name="T15" fmla="*/ 2 h 83"/>
                  <a:gd name="T16" fmla="*/ 40 w 82"/>
                  <a:gd name="T17" fmla="*/ 0 h 83"/>
                  <a:gd name="T18" fmla="*/ 31 w 82"/>
                  <a:gd name="T19" fmla="*/ 2 h 83"/>
                  <a:gd name="T20" fmla="*/ 19 w 82"/>
                  <a:gd name="T21" fmla="*/ 6 h 83"/>
                  <a:gd name="T22" fmla="*/ 18 w 82"/>
                  <a:gd name="T23" fmla="*/ 9 h 83"/>
                  <a:gd name="T24" fmla="*/ 16 w 82"/>
                  <a:gd name="T25" fmla="*/ 13 h 83"/>
                  <a:gd name="T26" fmla="*/ 21 w 82"/>
                  <a:gd name="T27" fmla="*/ 9 h 83"/>
                  <a:gd name="T28" fmla="*/ 27 w 82"/>
                  <a:gd name="T29" fmla="*/ 7 h 83"/>
                  <a:gd name="T30" fmla="*/ 35 w 82"/>
                  <a:gd name="T31" fmla="*/ 6 h 83"/>
                  <a:gd name="T32" fmla="*/ 40 w 82"/>
                  <a:gd name="T33" fmla="*/ 4 h 83"/>
                  <a:gd name="T34" fmla="*/ 48 w 82"/>
                  <a:gd name="T35" fmla="*/ 6 h 83"/>
                  <a:gd name="T36" fmla="*/ 56 w 82"/>
                  <a:gd name="T37" fmla="*/ 7 h 83"/>
                  <a:gd name="T38" fmla="*/ 61 w 82"/>
                  <a:gd name="T39" fmla="*/ 11 h 83"/>
                  <a:gd name="T40" fmla="*/ 67 w 82"/>
                  <a:gd name="T41" fmla="*/ 15 h 83"/>
                  <a:gd name="T42" fmla="*/ 73 w 82"/>
                  <a:gd name="T43" fmla="*/ 21 h 83"/>
                  <a:gd name="T44" fmla="*/ 76 w 82"/>
                  <a:gd name="T45" fmla="*/ 26 h 83"/>
                  <a:gd name="T46" fmla="*/ 78 w 82"/>
                  <a:gd name="T47" fmla="*/ 34 h 83"/>
                  <a:gd name="T48" fmla="*/ 78 w 82"/>
                  <a:gd name="T49" fmla="*/ 42 h 83"/>
                  <a:gd name="T50" fmla="*/ 78 w 82"/>
                  <a:gd name="T51" fmla="*/ 49 h 83"/>
                  <a:gd name="T52" fmla="*/ 76 w 82"/>
                  <a:gd name="T53" fmla="*/ 57 h 83"/>
                  <a:gd name="T54" fmla="*/ 73 w 82"/>
                  <a:gd name="T55" fmla="*/ 62 h 83"/>
                  <a:gd name="T56" fmla="*/ 67 w 82"/>
                  <a:gd name="T57" fmla="*/ 68 h 83"/>
                  <a:gd name="T58" fmla="*/ 61 w 82"/>
                  <a:gd name="T59" fmla="*/ 74 h 83"/>
                  <a:gd name="T60" fmla="*/ 56 w 82"/>
                  <a:gd name="T61" fmla="*/ 78 h 83"/>
                  <a:gd name="T62" fmla="*/ 48 w 82"/>
                  <a:gd name="T63" fmla="*/ 79 h 83"/>
                  <a:gd name="T64" fmla="*/ 40 w 82"/>
                  <a:gd name="T65" fmla="*/ 79 h 83"/>
                  <a:gd name="T66" fmla="*/ 33 w 82"/>
                  <a:gd name="T67" fmla="*/ 79 h 83"/>
                  <a:gd name="T68" fmla="*/ 27 w 82"/>
                  <a:gd name="T69" fmla="*/ 78 h 83"/>
                  <a:gd name="T70" fmla="*/ 19 w 82"/>
                  <a:gd name="T71" fmla="*/ 74 h 83"/>
                  <a:gd name="T72" fmla="*/ 14 w 82"/>
                  <a:gd name="T73" fmla="*/ 68 h 83"/>
                  <a:gd name="T74" fmla="*/ 10 w 82"/>
                  <a:gd name="T75" fmla="*/ 62 h 83"/>
                  <a:gd name="T76" fmla="*/ 6 w 82"/>
                  <a:gd name="T77" fmla="*/ 57 h 83"/>
                  <a:gd name="T78" fmla="*/ 4 w 82"/>
                  <a:gd name="T79" fmla="*/ 49 h 83"/>
                  <a:gd name="T80" fmla="*/ 2 w 82"/>
                  <a:gd name="T81" fmla="*/ 42 h 83"/>
                  <a:gd name="T82" fmla="*/ 2 w 82"/>
                  <a:gd name="T83" fmla="*/ 42 h 83"/>
                  <a:gd name="T84" fmla="*/ 2 w 82"/>
                  <a:gd name="T85" fmla="*/ 42 h 83"/>
                  <a:gd name="T86" fmla="*/ 2 w 82"/>
                  <a:gd name="T87" fmla="*/ 45 h 83"/>
                  <a:gd name="T88" fmla="*/ 0 w 82"/>
                  <a:gd name="T89" fmla="*/ 49 h 83"/>
                  <a:gd name="T90" fmla="*/ 2 w 82"/>
                  <a:gd name="T91" fmla="*/ 57 h 83"/>
                  <a:gd name="T92" fmla="*/ 6 w 82"/>
                  <a:gd name="T93" fmla="*/ 62 h 83"/>
                  <a:gd name="T94" fmla="*/ 10 w 82"/>
                  <a:gd name="T95" fmla="*/ 68 h 83"/>
                  <a:gd name="T96" fmla="*/ 14 w 82"/>
                  <a:gd name="T97" fmla="*/ 74 h 83"/>
                  <a:gd name="T98" fmla="*/ 19 w 82"/>
                  <a:gd name="T99" fmla="*/ 78 h 83"/>
                  <a:gd name="T100" fmla="*/ 27 w 82"/>
                  <a:gd name="T101" fmla="*/ 81 h 83"/>
                  <a:gd name="T102" fmla="*/ 33 w 82"/>
                  <a:gd name="T103" fmla="*/ 83 h 83"/>
                  <a:gd name="T104" fmla="*/ 40 w 82"/>
                  <a:gd name="T105" fmla="*/ 83 h 83"/>
                  <a:gd name="T106" fmla="*/ 52 w 82"/>
                  <a:gd name="T107" fmla="*/ 81 h 83"/>
                  <a:gd name="T108" fmla="*/ 61 w 82"/>
                  <a:gd name="T109" fmla="*/ 78 h 83"/>
                  <a:gd name="T110" fmla="*/ 69 w 82"/>
                  <a:gd name="T111" fmla="*/ 72 h 83"/>
                  <a:gd name="T112" fmla="*/ 76 w 82"/>
                  <a:gd name="T113" fmla="*/ 64 h 83"/>
                  <a:gd name="T114" fmla="*/ 76 w 82"/>
                  <a:gd name="T115" fmla="*/ 60 h 83"/>
                  <a:gd name="T116" fmla="*/ 78 w 82"/>
                  <a:gd name="T117" fmla="*/ 57 h 83"/>
                  <a:gd name="T118" fmla="*/ 80 w 82"/>
                  <a:gd name="T119" fmla="*/ 47 h 83"/>
                  <a:gd name="T120" fmla="*/ 82 w 82"/>
                  <a:gd name="T121" fmla="*/ 40 h 8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2"/>
                  <a:gd name="T184" fmla="*/ 0 h 83"/>
                  <a:gd name="T185" fmla="*/ 82 w 82"/>
                  <a:gd name="T186" fmla="*/ 83 h 8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" name="Freeform 841">
                <a:extLst>
                  <a:ext uri="{FF2B5EF4-FFF2-40B4-BE49-F238E27FC236}">
                    <a16:creationId xmlns:a16="http://schemas.microsoft.com/office/drawing/2014/main" id="{FD3AA63B-3B58-4FE8-9BA3-FFEC97E045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>
                  <a:gd name="T0" fmla="*/ 78 w 78"/>
                  <a:gd name="T1" fmla="*/ 40 h 79"/>
                  <a:gd name="T2" fmla="*/ 78 w 78"/>
                  <a:gd name="T3" fmla="*/ 32 h 79"/>
                  <a:gd name="T4" fmla="*/ 76 w 78"/>
                  <a:gd name="T5" fmla="*/ 24 h 79"/>
                  <a:gd name="T6" fmla="*/ 72 w 78"/>
                  <a:gd name="T7" fmla="*/ 19 h 79"/>
                  <a:gd name="T8" fmla="*/ 67 w 78"/>
                  <a:gd name="T9" fmla="*/ 11 h 79"/>
                  <a:gd name="T10" fmla="*/ 61 w 78"/>
                  <a:gd name="T11" fmla="*/ 7 h 79"/>
                  <a:gd name="T12" fmla="*/ 54 w 78"/>
                  <a:gd name="T13" fmla="*/ 4 h 79"/>
                  <a:gd name="T14" fmla="*/ 48 w 78"/>
                  <a:gd name="T15" fmla="*/ 2 h 79"/>
                  <a:gd name="T16" fmla="*/ 38 w 78"/>
                  <a:gd name="T17" fmla="*/ 0 h 79"/>
                  <a:gd name="T18" fmla="*/ 27 w 78"/>
                  <a:gd name="T19" fmla="*/ 2 h 79"/>
                  <a:gd name="T20" fmla="*/ 16 w 78"/>
                  <a:gd name="T21" fmla="*/ 7 h 79"/>
                  <a:gd name="T22" fmla="*/ 14 w 78"/>
                  <a:gd name="T23" fmla="*/ 13 h 79"/>
                  <a:gd name="T24" fmla="*/ 10 w 78"/>
                  <a:gd name="T25" fmla="*/ 19 h 79"/>
                  <a:gd name="T26" fmla="*/ 16 w 78"/>
                  <a:gd name="T27" fmla="*/ 13 h 79"/>
                  <a:gd name="T28" fmla="*/ 23 w 78"/>
                  <a:gd name="T29" fmla="*/ 7 h 79"/>
                  <a:gd name="T30" fmla="*/ 31 w 78"/>
                  <a:gd name="T31" fmla="*/ 5 h 79"/>
                  <a:gd name="T32" fmla="*/ 38 w 78"/>
                  <a:gd name="T33" fmla="*/ 4 h 79"/>
                  <a:gd name="T34" fmla="*/ 46 w 78"/>
                  <a:gd name="T35" fmla="*/ 5 h 79"/>
                  <a:gd name="T36" fmla="*/ 54 w 78"/>
                  <a:gd name="T37" fmla="*/ 7 h 79"/>
                  <a:gd name="T38" fmla="*/ 59 w 78"/>
                  <a:gd name="T39" fmla="*/ 11 h 79"/>
                  <a:gd name="T40" fmla="*/ 65 w 78"/>
                  <a:gd name="T41" fmla="*/ 15 h 79"/>
                  <a:gd name="T42" fmla="*/ 69 w 78"/>
                  <a:gd name="T43" fmla="*/ 21 h 79"/>
                  <a:gd name="T44" fmla="*/ 72 w 78"/>
                  <a:gd name="T45" fmla="*/ 26 h 79"/>
                  <a:gd name="T46" fmla="*/ 74 w 78"/>
                  <a:gd name="T47" fmla="*/ 32 h 79"/>
                  <a:gd name="T48" fmla="*/ 74 w 78"/>
                  <a:gd name="T49" fmla="*/ 40 h 79"/>
                  <a:gd name="T50" fmla="*/ 74 w 78"/>
                  <a:gd name="T51" fmla="*/ 47 h 79"/>
                  <a:gd name="T52" fmla="*/ 72 w 78"/>
                  <a:gd name="T53" fmla="*/ 55 h 79"/>
                  <a:gd name="T54" fmla="*/ 69 w 78"/>
                  <a:gd name="T55" fmla="*/ 60 h 79"/>
                  <a:gd name="T56" fmla="*/ 65 w 78"/>
                  <a:gd name="T57" fmla="*/ 66 h 79"/>
                  <a:gd name="T58" fmla="*/ 59 w 78"/>
                  <a:gd name="T59" fmla="*/ 70 h 79"/>
                  <a:gd name="T60" fmla="*/ 54 w 78"/>
                  <a:gd name="T61" fmla="*/ 74 h 79"/>
                  <a:gd name="T62" fmla="*/ 46 w 78"/>
                  <a:gd name="T63" fmla="*/ 76 h 79"/>
                  <a:gd name="T64" fmla="*/ 38 w 78"/>
                  <a:gd name="T65" fmla="*/ 76 h 79"/>
                  <a:gd name="T66" fmla="*/ 33 w 78"/>
                  <a:gd name="T67" fmla="*/ 76 h 79"/>
                  <a:gd name="T68" fmla="*/ 25 w 78"/>
                  <a:gd name="T69" fmla="*/ 74 h 79"/>
                  <a:gd name="T70" fmla="*/ 19 w 78"/>
                  <a:gd name="T71" fmla="*/ 70 h 79"/>
                  <a:gd name="T72" fmla="*/ 14 w 78"/>
                  <a:gd name="T73" fmla="*/ 66 h 79"/>
                  <a:gd name="T74" fmla="*/ 10 w 78"/>
                  <a:gd name="T75" fmla="*/ 60 h 79"/>
                  <a:gd name="T76" fmla="*/ 6 w 78"/>
                  <a:gd name="T77" fmla="*/ 55 h 79"/>
                  <a:gd name="T78" fmla="*/ 4 w 78"/>
                  <a:gd name="T79" fmla="*/ 47 h 79"/>
                  <a:gd name="T80" fmla="*/ 2 w 78"/>
                  <a:gd name="T81" fmla="*/ 40 h 79"/>
                  <a:gd name="T82" fmla="*/ 4 w 78"/>
                  <a:gd name="T83" fmla="*/ 36 h 79"/>
                  <a:gd name="T84" fmla="*/ 4 w 78"/>
                  <a:gd name="T85" fmla="*/ 34 h 79"/>
                  <a:gd name="T86" fmla="*/ 2 w 78"/>
                  <a:gd name="T87" fmla="*/ 40 h 79"/>
                  <a:gd name="T88" fmla="*/ 0 w 78"/>
                  <a:gd name="T89" fmla="*/ 43 h 79"/>
                  <a:gd name="T90" fmla="*/ 0 w 78"/>
                  <a:gd name="T91" fmla="*/ 51 h 79"/>
                  <a:gd name="T92" fmla="*/ 4 w 78"/>
                  <a:gd name="T93" fmla="*/ 58 h 79"/>
                  <a:gd name="T94" fmla="*/ 8 w 78"/>
                  <a:gd name="T95" fmla="*/ 64 h 79"/>
                  <a:gd name="T96" fmla="*/ 12 w 78"/>
                  <a:gd name="T97" fmla="*/ 70 h 79"/>
                  <a:gd name="T98" fmla="*/ 17 w 78"/>
                  <a:gd name="T99" fmla="*/ 74 h 79"/>
                  <a:gd name="T100" fmla="*/ 25 w 78"/>
                  <a:gd name="T101" fmla="*/ 77 h 79"/>
                  <a:gd name="T102" fmla="*/ 31 w 78"/>
                  <a:gd name="T103" fmla="*/ 79 h 79"/>
                  <a:gd name="T104" fmla="*/ 38 w 78"/>
                  <a:gd name="T105" fmla="*/ 79 h 79"/>
                  <a:gd name="T106" fmla="*/ 48 w 78"/>
                  <a:gd name="T107" fmla="*/ 79 h 79"/>
                  <a:gd name="T108" fmla="*/ 54 w 78"/>
                  <a:gd name="T109" fmla="*/ 76 h 79"/>
                  <a:gd name="T110" fmla="*/ 61 w 78"/>
                  <a:gd name="T111" fmla="*/ 74 h 79"/>
                  <a:gd name="T112" fmla="*/ 67 w 78"/>
                  <a:gd name="T113" fmla="*/ 68 h 79"/>
                  <a:gd name="T114" fmla="*/ 72 w 78"/>
                  <a:gd name="T115" fmla="*/ 62 h 79"/>
                  <a:gd name="T116" fmla="*/ 76 w 78"/>
                  <a:gd name="T117" fmla="*/ 55 h 79"/>
                  <a:gd name="T118" fmla="*/ 78 w 78"/>
                  <a:gd name="T119" fmla="*/ 47 h 79"/>
                  <a:gd name="T120" fmla="*/ 78 w 78"/>
                  <a:gd name="T121" fmla="*/ 40 h 7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8"/>
                  <a:gd name="T184" fmla="*/ 0 h 79"/>
                  <a:gd name="T185" fmla="*/ 78 w 78"/>
                  <a:gd name="T186" fmla="*/ 79 h 7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" name="Freeform 842">
                <a:extLst>
                  <a:ext uri="{FF2B5EF4-FFF2-40B4-BE49-F238E27FC236}">
                    <a16:creationId xmlns:a16="http://schemas.microsoft.com/office/drawing/2014/main" id="{EF73777E-85FF-46D2-9514-8EBA250A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>
                  <a:gd name="T0" fmla="*/ 76 w 76"/>
                  <a:gd name="T1" fmla="*/ 30 h 75"/>
                  <a:gd name="T2" fmla="*/ 71 w 76"/>
                  <a:gd name="T3" fmla="*/ 17 h 75"/>
                  <a:gd name="T4" fmla="*/ 59 w 76"/>
                  <a:gd name="T5" fmla="*/ 7 h 75"/>
                  <a:gd name="T6" fmla="*/ 46 w 76"/>
                  <a:gd name="T7" fmla="*/ 2 h 75"/>
                  <a:gd name="T8" fmla="*/ 33 w 76"/>
                  <a:gd name="T9" fmla="*/ 2 h 75"/>
                  <a:gd name="T10" fmla="*/ 19 w 76"/>
                  <a:gd name="T11" fmla="*/ 5 h 75"/>
                  <a:gd name="T12" fmla="*/ 10 w 76"/>
                  <a:gd name="T13" fmla="*/ 19 h 75"/>
                  <a:gd name="T14" fmla="*/ 2 w 76"/>
                  <a:gd name="T15" fmla="*/ 32 h 75"/>
                  <a:gd name="T16" fmla="*/ 0 w 76"/>
                  <a:gd name="T17" fmla="*/ 38 h 75"/>
                  <a:gd name="T18" fmla="*/ 2 w 76"/>
                  <a:gd name="T19" fmla="*/ 45 h 75"/>
                  <a:gd name="T20" fmla="*/ 8 w 76"/>
                  <a:gd name="T21" fmla="*/ 58 h 75"/>
                  <a:gd name="T22" fmla="*/ 17 w 76"/>
                  <a:gd name="T23" fmla="*/ 70 h 75"/>
                  <a:gd name="T24" fmla="*/ 31 w 76"/>
                  <a:gd name="T25" fmla="*/ 75 h 75"/>
                  <a:gd name="T26" fmla="*/ 46 w 76"/>
                  <a:gd name="T27" fmla="*/ 75 h 75"/>
                  <a:gd name="T28" fmla="*/ 59 w 76"/>
                  <a:gd name="T29" fmla="*/ 70 h 75"/>
                  <a:gd name="T30" fmla="*/ 71 w 76"/>
                  <a:gd name="T31" fmla="*/ 58 h 75"/>
                  <a:gd name="T32" fmla="*/ 76 w 76"/>
                  <a:gd name="T33" fmla="*/ 45 h 75"/>
                  <a:gd name="T34" fmla="*/ 72 w 76"/>
                  <a:gd name="T35" fmla="*/ 38 h 75"/>
                  <a:gd name="T36" fmla="*/ 71 w 76"/>
                  <a:gd name="T37" fmla="*/ 51 h 75"/>
                  <a:gd name="T38" fmla="*/ 63 w 76"/>
                  <a:gd name="T39" fmla="*/ 62 h 75"/>
                  <a:gd name="T40" fmla="*/ 52 w 76"/>
                  <a:gd name="T41" fmla="*/ 70 h 75"/>
                  <a:gd name="T42" fmla="*/ 38 w 76"/>
                  <a:gd name="T43" fmla="*/ 72 h 75"/>
                  <a:gd name="T44" fmla="*/ 25 w 76"/>
                  <a:gd name="T45" fmla="*/ 70 h 75"/>
                  <a:gd name="T46" fmla="*/ 16 w 76"/>
                  <a:gd name="T47" fmla="*/ 62 h 75"/>
                  <a:gd name="T48" fmla="*/ 8 w 76"/>
                  <a:gd name="T49" fmla="*/ 51 h 75"/>
                  <a:gd name="T50" fmla="*/ 4 w 76"/>
                  <a:gd name="T51" fmla="*/ 38 h 75"/>
                  <a:gd name="T52" fmla="*/ 8 w 76"/>
                  <a:gd name="T53" fmla="*/ 24 h 75"/>
                  <a:gd name="T54" fmla="*/ 16 w 76"/>
                  <a:gd name="T55" fmla="*/ 15 h 75"/>
                  <a:gd name="T56" fmla="*/ 25 w 76"/>
                  <a:gd name="T57" fmla="*/ 7 h 75"/>
                  <a:gd name="T58" fmla="*/ 38 w 76"/>
                  <a:gd name="T59" fmla="*/ 3 h 75"/>
                  <a:gd name="T60" fmla="*/ 52 w 76"/>
                  <a:gd name="T61" fmla="*/ 7 h 75"/>
                  <a:gd name="T62" fmla="*/ 63 w 76"/>
                  <a:gd name="T63" fmla="*/ 15 h 75"/>
                  <a:gd name="T64" fmla="*/ 71 w 76"/>
                  <a:gd name="T65" fmla="*/ 24 h 75"/>
                  <a:gd name="T66" fmla="*/ 72 w 76"/>
                  <a:gd name="T67" fmla="*/ 38 h 7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"/>
                  <a:gd name="T103" fmla="*/ 0 h 75"/>
                  <a:gd name="T104" fmla="*/ 76 w 76"/>
                  <a:gd name="T105" fmla="*/ 75 h 7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" name="Freeform 843">
                <a:extLst>
                  <a:ext uri="{FF2B5EF4-FFF2-40B4-BE49-F238E27FC236}">
                    <a16:creationId xmlns:a16="http://schemas.microsoft.com/office/drawing/2014/main" id="{197F6E8D-40B3-4F3B-B26F-32DE2951F21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>
                  <a:gd name="T0" fmla="*/ 72 w 72"/>
                  <a:gd name="T1" fmla="*/ 28 h 72"/>
                  <a:gd name="T2" fmla="*/ 67 w 72"/>
                  <a:gd name="T3" fmla="*/ 17 h 72"/>
                  <a:gd name="T4" fmla="*/ 57 w 72"/>
                  <a:gd name="T5" fmla="*/ 7 h 72"/>
                  <a:gd name="T6" fmla="*/ 44 w 72"/>
                  <a:gd name="T7" fmla="*/ 1 h 72"/>
                  <a:gd name="T8" fmla="*/ 29 w 72"/>
                  <a:gd name="T9" fmla="*/ 1 h 72"/>
                  <a:gd name="T10" fmla="*/ 14 w 72"/>
                  <a:gd name="T11" fmla="*/ 9 h 72"/>
                  <a:gd name="T12" fmla="*/ 6 w 72"/>
                  <a:gd name="T13" fmla="*/ 20 h 72"/>
                  <a:gd name="T14" fmla="*/ 2 w 72"/>
                  <a:gd name="T15" fmla="*/ 28 h 72"/>
                  <a:gd name="T16" fmla="*/ 2 w 72"/>
                  <a:gd name="T17" fmla="*/ 32 h 72"/>
                  <a:gd name="T18" fmla="*/ 2 w 72"/>
                  <a:gd name="T19" fmla="*/ 43 h 72"/>
                  <a:gd name="T20" fmla="*/ 8 w 72"/>
                  <a:gd name="T21" fmla="*/ 56 h 72"/>
                  <a:gd name="T22" fmla="*/ 17 w 72"/>
                  <a:gd name="T23" fmla="*/ 66 h 72"/>
                  <a:gd name="T24" fmla="*/ 31 w 72"/>
                  <a:gd name="T25" fmla="*/ 72 h 72"/>
                  <a:gd name="T26" fmla="*/ 44 w 72"/>
                  <a:gd name="T27" fmla="*/ 72 h 72"/>
                  <a:gd name="T28" fmla="*/ 57 w 72"/>
                  <a:gd name="T29" fmla="*/ 66 h 72"/>
                  <a:gd name="T30" fmla="*/ 67 w 72"/>
                  <a:gd name="T31" fmla="*/ 56 h 72"/>
                  <a:gd name="T32" fmla="*/ 72 w 72"/>
                  <a:gd name="T33" fmla="*/ 43 h 72"/>
                  <a:gd name="T34" fmla="*/ 69 w 72"/>
                  <a:gd name="T35" fmla="*/ 36 h 72"/>
                  <a:gd name="T36" fmla="*/ 67 w 72"/>
                  <a:gd name="T37" fmla="*/ 49 h 72"/>
                  <a:gd name="T38" fmla="*/ 59 w 72"/>
                  <a:gd name="T39" fmla="*/ 58 h 72"/>
                  <a:gd name="T40" fmla="*/ 50 w 72"/>
                  <a:gd name="T41" fmla="*/ 66 h 72"/>
                  <a:gd name="T42" fmla="*/ 36 w 72"/>
                  <a:gd name="T43" fmla="*/ 68 h 72"/>
                  <a:gd name="T44" fmla="*/ 25 w 72"/>
                  <a:gd name="T45" fmla="*/ 66 h 72"/>
                  <a:gd name="T46" fmla="*/ 14 w 72"/>
                  <a:gd name="T47" fmla="*/ 58 h 72"/>
                  <a:gd name="T48" fmla="*/ 8 w 72"/>
                  <a:gd name="T49" fmla="*/ 49 h 72"/>
                  <a:gd name="T50" fmla="*/ 4 w 72"/>
                  <a:gd name="T51" fmla="*/ 36 h 72"/>
                  <a:gd name="T52" fmla="*/ 8 w 72"/>
                  <a:gd name="T53" fmla="*/ 24 h 72"/>
                  <a:gd name="T54" fmla="*/ 14 w 72"/>
                  <a:gd name="T55" fmla="*/ 13 h 72"/>
                  <a:gd name="T56" fmla="*/ 25 w 72"/>
                  <a:gd name="T57" fmla="*/ 7 h 72"/>
                  <a:gd name="T58" fmla="*/ 36 w 72"/>
                  <a:gd name="T59" fmla="*/ 3 h 72"/>
                  <a:gd name="T60" fmla="*/ 50 w 72"/>
                  <a:gd name="T61" fmla="*/ 7 h 72"/>
                  <a:gd name="T62" fmla="*/ 59 w 72"/>
                  <a:gd name="T63" fmla="*/ 13 h 72"/>
                  <a:gd name="T64" fmla="*/ 67 w 72"/>
                  <a:gd name="T65" fmla="*/ 24 h 72"/>
                  <a:gd name="T66" fmla="*/ 69 w 72"/>
                  <a:gd name="T67" fmla="*/ 36 h 7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2"/>
                  <a:gd name="T103" fmla="*/ 0 h 72"/>
                  <a:gd name="T104" fmla="*/ 72 w 72"/>
                  <a:gd name="T105" fmla="*/ 72 h 7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" name="Freeform 844">
                <a:extLst>
                  <a:ext uri="{FF2B5EF4-FFF2-40B4-BE49-F238E27FC236}">
                    <a16:creationId xmlns:a16="http://schemas.microsoft.com/office/drawing/2014/main" id="{B2056109-4BAF-4166-98A5-62552A97A2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>
                  <a:gd name="T0" fmla="*/ 68 w 68"/>
                  <a:gd name="T1" fmla="*/ 29 h 69"/>
                  <a:gd name="T2" fmla="*/ 63 w 68"/>
                  <a:gd name="T3" fmla="*/ 16 h 69"/>
                  <a:gd name="T4" fmla="*/ 53 w 68"/>
                  <a:gd name="T5" fmla="*/ 6 h 69"/>
                  <a:gd name="T6" fmla="*/ 42 w 68"/>
                  <a:gd name="T7" fmla="*/ 2 h 69"/>
                  <a:gd name="T8" fmla="*/ 29 w 68"/>
                  <a:gd name="T9" fmla="*/ 2 h 69"/>
                  <a:gd name="T10" fmla="*/ 15 w 68"/>
                  <a:gd name="T11" fmla="*/ 6 h 69"/>
                  <a:gd name="T12" fmla="*/ 8 w 68"/>
                  <a:gd name="T13" fmla="*/ 16 h 69"/>
                  <a:gd name="T14" fmla="*/ 2 w 68"/>
                  <a:gd name="T15" fmla="*/ 29 h 69"/>
                  <a:gd name="T16" fmla="*/ 2 w 68"/>
                  <a:gd name="T17" fmla="*/ 42 h 69"/>
                  <a:gd name="T18" fmla="*/ 8 w 68"/>
                  <a:gd name="T19" fmla="*/ 53 h 69"/>
                  <a:gd name="T20" fmla="*/ 15 w 68"/>
                  <a:gd name="T21" fmla="*/ 63 h 69"/>
                  <a:gd name="T22" fmla="*/ 29 w 68"/>
                  <a:gd name="T23" fmla="*/ 69 h 69"/>
                  <a:gd name="T24" fmla="*/ 42 w 68"/>
                  <a:gd name="T25" fmla="*/ 69 h 69"/>
                  <a:gd name="T26" fmla="*/ 53 w 68"/>
                  <a:gd name="T27" fmla="*/ 63 h 69"/>
                  <a:gd name="T28" fmla="*/ 63 w 68"/>
                  <a:gd name="T29" fmla="*/ 53 h 69"/>
                  <a:gd name="T30" fmla="*/ 68 w 68"/>
                  <a:gd name="T31" fmla="*/ 42 h 69"/>
                  <a:gd name="T32" fmla="*/ 65 w 68"/>
                  <a:gd name="T33" fmla="*/ 35 h 69"/>
                  <a:gd name="T34" fmla="*/ 63 w 68"/>
                  <a:gd name="T35" fmla="*/ 46 h 69"/>
                  <a:gd name="T36" fmla="*/ 57 w 68"/>
                  <a:gd name="T37" fmla="*/ 55 h 69"/>
                  <a:gd name="T38" fmla="*/ 48 w 68"/>
                  <a:gd name="T39" fmla="*/ 63 h 69"/>
                  <a:gd name="T40" fmla="*/ 34 w 68"/>
                  <a:gd name="T41" fmla="*/ 65 h 69"/>
                  <a:gd name="T42" fmla="*/ 23 w 68"/>
                  <a:gd name="T43" fmla="*/ 63 h 69"/>
                  <a:gd name="T44" fmla="*/ 13 w 68"/>
                  <a:gd name="T45" fmla="*/ 55 h 69"/>
                  <a:gd name="T46" fmla="*/ 8 w 68"/>
                  <a:gd name="T47" fmla="*/ 46 h 69"/>
                  <a:gd name="T48" fmla="*/ 4 w 68"/>
                  <a:gd name="T49" fmla="*/ 35 h 69"/>
                  <a:gd name="T50" fmla="*/ 8 w 68"/>
                  <a:gd name="T51" fmla="*/ 23 h 69"/>
                  <a:gd name="T52" fmla="*/ 13 w 68"/>
                  <a:gd name="T53" fmla="*/ 14 h 69"/>
                  <a:gd name="T54" fmla="*/ 23 w 68"/>
                  <a:gd name="T55" fmla="*/ 8 h 69"/>
                  <a:gd name="T56" fmla="*/ 34 w 68"/>
                  <a:gd name="T57" fmla="*/ 4 h 69"/>
                  <a:gd name="T58" fmla="*/ 48 w 68"/>
                  <a:gd name="T59" fmla="*/ 8 h 69"/>
                  <a:gd name="T60" fmla="*/ 57 w 68"/>
                  <a:gd name="T61" fmla="*/ 14 h 69"/>
                  <a:gd name="T62" fmla="*/ 63 w 68"/>
                  <a:gd name="T63" fmla="*/ 23 h 69"/>
                  <a:gd name="T64" fmla="*/ 65 w 68"/>
                  <a:gd name="T65" fmla="*/ 35 h 6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8"/>
                  <a:gd name="T100" fmla="*/ 0 h 69"/>
                  <a:gd name="T101" fmla="*/ 68 w 68"/>
                  <a:gd name="T102" fmla="*/ 69 h 6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" name="Freeform 845">
                <a:extLst>
                  <a:ext uri="{FF2B5EF4-FFF2-40B4-BE49-F238E27FC236}">
                    <a16:creationId xmlns:a16="http://schemas.microsoft.com/office/drawing/2014/main" id="{ECD109C1-1524-4204-AE2F-7F6857EC2E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>
                  <a:gd name="T0" fmla="*/ 65 w 65"/>
                  <a:gd name="T1" fmla="*/ 27 h 65"/>
                  <a:gd name="T2" fmla="*/ 59 w 65"/>
                  <a:gd name="T3" fmla="*/ 15 h 65"/>
                  <a:gd name="T4" fmla="*/ 51 w 65"/>
                  <a:gd name="T5" fmla="*/ 6 h 65"/>
                  <a:gd name="T6" fmla="*/ 40 w 65"/>
                  <a:gd name="T7" fmla="*/ 2 h 65"/>
                  <a:gd name="T8" fmla="*/ 27 w 65"/>
                  <a:gd name="T9" fmla="*/ 2 h 65"/>
                  <a:gd name="T10" fmla="*/ 15 w 65"/>
                  <a:gd name="T11" fmla="*/ 6 h 65"/>
                  <a:gd name="T12" fmla="*/ 6 w 65"/>
                  <a:gd name="T13" fmla="*/ 15 h 65"/>
                  <a:gd name="T14" fmla="*/ 2 w 65"/>
                  <a:gd name="T15" fmla="*/ 27 h 65"/>
                  <a:gd name="T16" fmla="*/ 2 w 65"/>
                  <a:gd name="T17" fmla="*/ 40 h 65"/>
                  <a:gd name="T18" fmla="*/ 6 w 65"/>
                  <a:gd name="T19" fmla="*/ 51 h 65"/>
                  <a:gd name="T20" fmla="*/ 15 w 65"/>
                  <a:gd name="T21" fmla="*/ 59 h 65"/>
                  <a:gd name="T22" fmla="*/ 27 w 65"/>
                  <a:gd name="T23" fmla="*/ 65 h 65"/>
                  <a:gd name="T24" fmla="*/ 40 w 65"/>
                  <a:gd name="T25" fmla="*/ 65 h 65"/>
                  <a:gd name="T26" fmla="*/ 51 w 65"/>
                  <a:gd name="T27" fmla="*/ 59 h 65"/>
                  <a:gd name="T28" fmla="*/ 59 w 65"/>
                  <a:gd name="T29" fmla="*/ 51 h 65"/>
                  <a:gd name="T30" fmla="*/ 65 w 65"/>
                  <a:gd name="T31" fmla="*/ 40 h 65"/>
                  <a:gd name="T32" fmla="*/ 61 w 65"/>
                  <a:gd name="T33" fmla="*/ 33 h 65"/>
                  <a:gd name="T34" fmla="*/ 59 w 65"/>
                  <a:gd name="T35" fmla="*/ 44 h 65"/>
                  <a:gd name="T36" fmla="*/ 53 w 65"/>
                  <a:gd name="T37" fmla="*/ 53 h 65"/>
                  <a:gd name="T38" fmla="*/ 44 w 65"/>
                  <a:gd name="T39" fmla="*/ 59 h 65"/>
                  <a:gd name="T40" fmla="*/ 32 w 65"/>
                  <a:gd name="T41" fmla="*/ 61 h 65"/>
                  <a:gd name="T42" fmla="*/ 23 w 65"/>
                  <a:gd name="T43" fmla="*/ 59 h 65"/>
                  <a:gd name="T44" fmla="*/ 13 w 65"/>
                  <a:gd name="T45" fmla="*/ 53 h 65"/>
                  <a:gd name="T46" fmla="*/ 8 w 65"/>
                  <a:gd name="T47" fmla="*/ 44 h 65"/>
                  <a:gd name="T48" fmla="*/ 4 w 65"/>
                  <a:gd name="T49" fmla="*/ 33 h 65"/>
                  <a:gd name="T50" fmla="*/ 8 w 65"/>
                  <a:gd name="T51" fmla="*/ 21 h 65"/>
                  <a:gd name="T52" fmla="*/ 13 w 65"/>
                  <a:gd name="T53" fmla="*/ 14 h 65"/>
                  <a:gd name="T54" fmla="*/ 23 w 65"/>
                  <a:gd name="T55" fmla="*/ 6 h 65"/>
                  <a:gd name="T56" fmla="*/ 32 w 65"/>
                  <a:gd name="T57" fmla="*/ 4 h 65"/>
                  <a:gd name="T58" fmla="*/ 44 w 65"/>
                  <a:gd name="T59" fmla="*/ 6 h 65"/>
                  <a:gd name="T60" fmla="*/ 53 w 65"/>
                  <a:gd name="T61" fmla="*/ 14 h 65"/>
                  <a:gd name="T62" fmla="*/ 59 w 65"/>
                  <a:gd name="T63" fmla="*/ 21 h 65"/>
                  <a:gd name="T64" fmla="*/ 61 w 65"/>
                  <a:gd name="T65" fmla="*/ 33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" name="Freeform 846">
                <a:extLst>
                  <a:ext uri="{FF2B5EF4-FFF2-40B4-BE49-F238E27FC236}">
                    <a16:creationId xmlns:a16="http://schemas.microsoft.com/office/drawing/2014/main" id="{4FDC2BC3-79CD-4FB0-992D-B5AAA38FF1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>
                  <a:gd name="T0" fmla="*/ 61 w 61"/>
                  <a:gd name="T1" fmla="*/ 25 h 61"/>
                  <a:gd name="T2" fmla="*/ 57 w 61"/>
                  <a:gd name="T3" fmla="*/ 13 h 61"/>
                  <a:gd name="T4" fmla="*/ 47 w 61"/>
                  <a:gd name="T5" fmla="*/ 6 h 61"/>
                  <a:gd name="T6" fmla="*/ 38 w 61"/>
                  <a:gd name="T7" fmla="*/ 2 h 61"/>
                  <a:gd name="T8" fmla="*/ 25 w 61"/>
                  <a:gd name="T9" fmla="*/ 2 h 61"/>
                  <a:gd name="T10" fmla="*/ 13 w 61"/>
                  <a:gd name="T11" fmla="*/ 6 h 61"/>
                  <a:gd name="T12" fmla="*/ 6 w 61"/>
                  <a:gd name="T13" fmla="*/ 13 h 61"/>
                  <a:gd name="T14" fmla="*/ 2 w 61"/>
                  <a:gd name="T15" fmla="*/ 25 h 61"/>
                  <a:gd name="T16" fmla="*/ 2 w 61"/>
                  <a:gd name="T17" fmla="*/ 36 h 61"/>
                  <a:gd name="T18" fmla="*/ 6 w 61"/>
                  <a:gd name="T19" fmla="*/ 48 h 61"/>
                  <a:gd name="T20" fmla="*/ 13 w 61"/>
                  <a:gd name="T21" fmla="*/ 55 h 61"/>
                  <a:gd name="T22" fmla="*/ 25 w 61"/>
                  <a:gd name="T23" fmla="*/ 61 h 61"/>
                  <a:gd name="T24" fmla="*/ 38 w 61"/>
                  <a:gd name="T25" fmla="*/ 61 h 61"/>
                  <a:gd name="T26" fmla="*/ 47 w 61"/>
                  <a:gd name="T27" fmla="*/ 55 h 61"/>
                  <a:gd name="T28" fmla="*/ 57 w 61"/>
                  <a:gd name="T29" fmla="*/ 48 h 61"/>
                  <a:gd name="T30" fmla="*/ 61 w 61"/>
                  <a:gd name="T31" fmla="*/ 36 h 61"/>
                  <a:gd name="T32" fmla="*/ 57 w 61"/>
                  <a:gd name="T33" fmla="*/ 31 h 61"/>
                  <a:gd name="T34" fmla="*/ 55 w 61"/>
                  <a:gd name="T35" fmla="*/ 42 h 61"/>
                  <a:gd name="T36" fmla="*/ 49 w 61"/>
                  <a:gd name="T37" fmla="*/ 49 h 61"/>
                  <a:gd name="T38" fmla="*/ 42 w 61"/>
                  <a:gd name="T39" fmla="*/ 55 h 61"/>
                  <a:gd name="T40" fmla="*/ 30 w 61"/>
                  <a:gd name="T41" fmla="*/ 57 h 61"/>
                  <a:gd name="T42" fmla="*/ 21 w 61"/>
                  <a:gd name="T43" fmla="*/ 55 h 61"/>
                  <a:gd name="T44" fmla="*/ 13 w 61"/>
                  <a:gd name="T45" fmla="*/ 49 h 61"/>
                  <a:gd name="T46" fmla="*/ 8 w 61"/>
                  <a:gd name="T47" fmla="*/ 42 h 61"/>
                  <a:gd name="T48" fmla="*/ 4 w 61"/>
                  <a:gd name="T49" fmla="*/ 31 h 61"/>
                  <a:gd name="T50" fmla="*/ 8 w 61"/>
                  <a:gd name="T51" fmla="*/ 21 h 61"/>
                  <a:gd name="T52" fmla="*/ 13 w 61"/>
                  <a:gd name="T53" fmla="*/ 12 h 61"/>
                  <a:gd name="T54" fmla="*/ 21 w 61"/>
                  <a:gd name="T55" fmla="*/ 6 h 61"/>
                  <a:gd name="T56" fmla="*/ 30 w 61"/>
                  <a:gd name="T57" fmla="*/ 4 h 61"/>
                  <a:gd name="T58" fmla="*/ 42 w 61"/>
                  <a:gd name="T59" fmla="*/ 6 h 61"/>
                  <a:gd name="T60" fmla="*/ 49 w 61"/>
                  <a:gd name="T61" fmla="*/ 12 h 61"/>
                  <a:gd name="T62" fmla="*/ 55 w 61"/>
                  <a:gd name="T63" fmla="*/ 21 h 61"/>
                  <a:gd name="T64" fmla="*/ 57 w 61"/>
                  <a:gd name="T65" fmla="*/ 31 h 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1"/>
                  <a:gd name="T100" fmla="*/ 0 h 61"/>
                  <a:gd name="T101" fmla="*/ 61 w 61"/>
                  <a:gd name="T102" fmla="*/ 61 h 6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" name="Freeform 847">
                <a:extLst>
                  <a:ext uri="{FF2B5EF4-FFF2-40B4-BE49-F238E27FC236}">
                    <a16:creationId xmlns:a16="http://schemas.microsoft.com/office/drawing/2014/main" id="{F05E9160-381D-4150-9A3A-3929AD03E4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>
                  <a:gd name="T0" fmla="*/ 57 w 57"/>
                  <a:gd name="T1" fmla="*/ 29 h 57"/>
                  <a:gd name="T2" fmla="*/ 57 w 57"/>
                  <a:gd name="T3" fmla="*/ 23 h 57"/>
                  <a:gd name="T4" fmla="*/ 55 w 57"/>
                  <a:gd name="T5" fmla="*/ 17 h 57"/>
                  <a:gd name="T6" fmla="*/ 53 w 57"/>
                  <a:gd name="T7" fmla="*/ 13 h 57"/>
                  <a:gd name="T8" fmla="*/ 49 w 57"/>
                  <a:gd name="T9" fmla="*/ 10 h 57"/>
                  <a:gd name="T10" fmla="*/ 45 w 57"/>
                  <a:gd name="T11" fmla="*/ 6 h 57"/>
                  <a:gd name="T12" fmla="*/ 40 w 57"/>
                  <a:gd name="T13" fmla="*/ 2 h 57"/>
                  <a:gd name="T14" fmla="*/ 34 w 57"/>
                  <a:gd name="T15" fmla="*/ 2 h 57"/>
                  <a:gd name="T16" fmla="*/ 28 w 57"/>
                  <a:gd name="T17" fmla="*/ 0 h 57"/>
                  <a:gd name="T18" fmla="*/ 23 w 57"/>
                  <a:gd name="T19" fmla="*/ 2 h 57"/>
                  <a:gd name="T20" fmla="*/ 19 w 57"/>
                  <a:gd name="T21" fmla="*/ 2 h 57"/>
                  <a:gd name="T22" fmla="*/ 13 w 57"/>
                  <a:gd name="T23" fmla="*/ 6 h 57"/>
                  <a:gd name="T24" fmla="*/ 9 w 57"/>
                  <a:gd name="T25" fmla="*/ 10 h 57"/>
                  <a:gd name="T26" fmla="*/ 6 w 57"/>
                  <a:gd name="T27" fmla="*/ 13 h 57"/>
                  <a:gd name="T28" fmla="*/ 4 w 57"/>
                  <a:gd name="T29" fmla="*/ 17 h 57"/>
                  <a:gd name="T30" fmla="*/ 2 w 57"/>
                  <a:gd name="T31" fmla="*/ 23 h 57"/>
                  <a:gd name="T32" fmla="*/ 0 w 57"/>
                  <a:gd name="T33" fmla="*/ 29 h 57"/>
                  <a:gd name="T34" fmla="*/ 2 w 57"/>
                  <a:gd name="T35" fmla="*/ 34 h 57"/>
                  <a:gd name="T36" fmla="*/ 4 w 57"/>
                  <a:gd name="T37" fmla="*/ 40 h 57"/>
                  <a:gd name="T38" fmla="*/ 6 w 57"/>
                  <a:gd name="T39" fmla="*/ 46 h 57"/>
                  <a:gd name="T40" fmla="*/ 9 w 57"/>
                  <a:gd name="T41" fmla="*/ 49 h 57"/>
                  <a:gd name="T42" fmla="*/ 13 w 57"/>
                  <a:gd name="T43" fmla="*/ 53 h 57"/>
                  <a:gd name="T44" fmla="*/ 19 w 57"/>
                  <a:gd name="T45" fmla="*/ 55 h 57"/>
                  <a:gd name="T46" fmla="*/ 23 w 57"/>
                  <a:gd name="T47" fmla="*/ 57 h 57"/>
                  <a:gd name="T48" fmla="*/ 28 w 57"/>
                  <a:gd name="T49" fmla="*/ 57 h 57"/>
                  <a:gd name="T50" fmla="*/ 34 w 57"/>
                  <a:gd name="T51" fmla="*/ 57 h 57"/>
                  <a:gd name="T52" fmla="*/ 40 w 57"/>
                  <a:gd name="T53" fmla="*/ 55 h 57"/>
                  <a:gd name="T54" fmla="*/ 45 w 57"/>
                  <a:gd name="T55" fmla="*/ 53 h 57"/>
                  <a:gd name="T56" fmla="*/ 49 w 57"/>
                  <a:gd name="T57" fmla="*/ 49 h 57"/>
                  <a:gd name="T58" fmla="*/ 53 w 57"/>
                  <a:gd name="T59" fmla="*/ 46 h 57"/>
                  <a:gd name="T60" fmla="*/ 55 w 57"/>
                  <a:gd name="T61" fmla="*/ 40 h 57"/>
                  <a:gd name="T62" fmla="*/ 57 w 57"/>
                  <a:gd name="T63" fmla="*/ 34 h 57"/>
                  <a:gd name="T64" fmla="*/ 57 w 57"/>
                  <a:gd name="T65" fmla="*/ 29 h 57"/>
                  <a:gd name="T66" fmla="*/ 53 w 57"/>
                  <a:gd name="T67" fmla="*/ 29 h 57"/>
                  <a:gd name="T68" fmla="*/ 51 w 57"/>
                  <a:gd name="T69" fmla="*/ 38 h 57"/>
                  <a:gd name="T70" fmla="*/ 47 w 57"/>
                  <a:gd name="T71" fmla="*/ 46 h 57"/>
                  <a:gd name="T72" fmla="*/ 38 w 57"/>
                  <a:gd name="T73" fmla="*/ 51 h 57"/>
                  <a:gd name="T74" fmla="*/ 28 w 57"/>
                  <a:gd name="T75" fmla="*/ 53 h 57"/>
                  <a:gd name="T76" fmla="*/ 19 w 57"/>
                  <a:gd name="T77" fmla="*/ 51 h 57"/>
                  <a:gd name="T78" fmla="*/ 11 w 57"/>
                  <a:gd name="T79" fmla="*/ 46 h 57"/>
                  <a:gd name="T80" fmla="*/ 6 w 57"/>
                  <a:gd name="T81" fmla="*/ 38 h 57"/>
                  <a:gd name="T82" fmla="*/ 4 w 57"/>
                  <a:gd name="T83" fmla="*/ 29 h 57"/>
                  <a:gd name="T84" fmla="*/ 6 w 57"/>
                  <a:gd name="T85" fmla="*/ 19 h 57"/>
                  <a:gd name="T86" fmla="*/ 11 w 57"/>
                  <a:gd name="T87" fmla="*/ 11 h 57"/>
                  <a:gd name="T88" fmla="*/ 19 w 57"/>
                  <a:gd name="T89" fmla="*/ 6 h 57"/>
                  <a:gd name="T90" fmla="*/ 28 w 57"/>
                  <a:gd name="T91" fmla="*/ 4 h 57"/>
                  <a:gd name="T92" fmla="*/ 38 w 57"/>
                  <a:gd name="T93" fmla="*/ 6 h 57"/>
                  <a:gd name="T94" fmla="*/ 47 w 57"/>
                  <a:gd name="T95" fmla="*/ 11 h 57"/>
                  <a:gd name="T96" fmla="*/ 51 w 57"/>
                  <a:gd name="T97" fmla="*/ 19 h 57"/>
                  <a:gd name="T98" fmla="*/ 53 w 57"/>
                  <a:gd name="T99" fmla="*/ 29 h 5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7"/>
                  <a:gd name="T151" fmla="*/ 0 h 57"/>
                  <a:gd name="T152" fmla="*/ 57 w 57"/>
                  <a:gd name="T153" fmla="*/ 57 h 5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" name="Freeform 848">
                <a:extLst>
                  <a:ext uri="{FF2B5EF4-FFF2-40B4-BE49-F238E27FC236}">
                    <a16:creationId xmlns:a16="http://schemas.microsoft.com/office/drawing/2014/main" id="{4E9E6E67-7785-40E0-A66D-5C3F469A4A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>
                  <a:gd name="T0" fmla="*/ 53 w 53"/>
                  <a:gd name="T1" fmla="*/ 27 h 53"/>
                  <a:gd name="T2" fmla="*/ 53 w 53"/>
                  <a:gd name="T3" fmla="*/ 21 h 53"/>
                  <a:gd name="T4" fmla="*/ 51 w 53"/>
                  <a:gd name="T5" fmla="*/ 17 h 53"/>
                  <a:gd name="T6" fmla="*/ 49 w 53"/>
                  <a:gd name="T7" fmla="*/ 11 h 53"/>
                  <a:gd name="T8" fmla="*/ 45 w 53"/>
                  <a:gd name="T9" fmla="*/ 8 h 53"/>
                  <a:gd name="T10" fmla="*/ 42 w 53"/>
                  <a:gd name="T11" fmla="*/ 6 h 53"/>
                  <a:gd name="T12" fmla="*/ 38 w 53"/>
                  <a:gd name="T13" fmla="*/ 2 h 53"/>
                  <a:gd name="T14" fmla="*/ 32 w 53"/>
                  <a:gd name="T15" fmla="*/ 2 h 53"/>
                  <a:gd name="T16" fmla="*/ 26 w 53"/>
                  <a:gd name="T17" fmla="*/ 0 h 53"/>
                  <a:gd name="T18" fmla="*/ 23 w 53"/>
                  <a:gd name="T19" fmla="*/ 2 h 53"/>
                  <a:gd name="T20" fmla="*/ 17 w 53"/>
                  <a:gd name="T21" fmla="*/ 2 h 53"/>
                  <a:gd name="T22" fmla="*/ 13 w 53"/>
                  <a:gd name="T23" fmla="*/ 6 h 53"/>
                  <a:gd name="T24" fmla="*/ 9 w 53"/>
                  <a:gd name="T25" fmla="*/ 8 h 53"/>
                  <a:gd name="T26" fmla="*/ 5 w 53"/>
                  <a:gd name="T27" fmla="*/ 11 h 53"/>
                  <a:gd name="T28" fmla="*/ 4 w 53"/>
                  <a:gd name="T29" fmla="*/ 17 h 53"/>
                  <a:gd name="T30" fmla="*/ 2 w 53"/>
                  <a:gd name="T31" fmla="*/ 21 h 53"/>
                  <a:gd name="T32" fmla="*/ 0 w 53"/>
                  <a:gd name="T33" fmla="*/ 27 h 53"/>
                  <a:gd name="T34" fmla="*/ 2 w 53"/>
                  <a:gd name="T35" fmla="*/ 32 h 53"/>
                  <a:gd name="T36" fmla="*/ 4 w 53"/>
                  <a:gd name="T37" fmla="*/ 38 h 53"/>
                  <a:gd name="T38" fmla="*/ 5 w 53"/>
                  <a:gd name="T39" fmla="*/ 42 h 53"/>
                  <a:gd name="T40" fmla="*/ 9 w 53"/>
                  <a:gd name="T41" fmla="*/ 45 h 53"/>
                  <a:gd name="T42" fmla="*/ 13 w 53"/>
                  <a:gd name="T43" fmla="*/ 49 h 53"/>
                  <a:gd name="T44" fmla="*/ 17 w 53"/>
                  <a:gd name="T45" fmla="*/ 51 h 53"/>
                  <a:gd name="T46" fmla="*/ 23 w 53"/>
                  <a:gd name="T47" fmla="*/ 53 h 53"/>
                  <a:gd name="T48" fmla="*/ 26 w 53"/>
                  <a:gd name="T49" fmla="*/ 53 h 53"/>
                  <a:gd name="T50" fmla="*/ 32 w 53"/>
                  <a:gd name="T51" fmla="*/ 53 h 53"/>
                  <a:gd name="T52" fmla="*/ 38 w 53"/>
                  <a:gd name="T53" fmla="*/ 51 h 53"/>
                  <a:gd name="T54" fmla="*/ 42 w 53"/>
                  <a:gd name="T55" fmla="*/ 49 h 53"/>
                  <a:gd name="T56" fmla="*/ 45 w 53"/>
                  <a:gd name="T57" fmla="*/ 45 h 53"/>
                  <a:gd name="T58" fmla="*/ 49 w 53"/>
                  <a:gd name="T59" fmla="*/ 42 h 53"/>
                  <a:gd name="T60" fmla="*/ 51 w 53"/>
                  <a:gd name="T61" fmla="*/ 38 h 53"/>
                  <a:gd name="T62" fmla="*/ 53 w 53"/>
                  <a:gd name="T63" fmla="*/ 32 h 53"/>
                  <a:gd name="T64" fmla="*/ 53 w 53"/>
                  <a:gd name="T65" fmla="*/ 27 h 53"/>
                  <a:gd name="T66" fmla="*/ 49 w 53"/>
                  <a:gd name="T67" fmla="*/ 27 h 53"/>
                  <a:gd name="T68" fmla="*/ 47 w 53"/>
                  <a:gd name="T69" fmla="*/ 36 h 53"/>
                  <a:gd name="T70" fmla="*/ 43 w 53"/>
                  <a:gd name="T71" fmla="*/ 44 h 53"/>
                  <a:gd name="T72" fmla="*/ 36 w 53"/>
                  <a:gd name="T73" fmla="*/ 47 h 53"/>
                  <a:gd name="T74" fmla="*/ 26 w 53"/>
                  <a:gd name="T75" fmla="*/ 49 h 53"/>
                  <a:gd name="T76" fmla="*/ 19 w 53"/>
                  <a:gd name="T77" fmla="*/ 47 h 53"/>
                  <a:gd name="T78" fmla="*/ 11 w 53"/>
                  <a:gd name="T79" fmla="*/ 44 h 53"/>
                  <a:gd name="T80" fmla="*/ 5 w 53"/>
                  <a:gd name="T81" fmla="*/ 36 h 53"/>
                  <a:gd name="T82" fmla="*/ 4 w 53"/>
                  <a:gd name="T83" fmla="*/ 27 h 53"/>
                  <a:gd name="T84" fmla="*/ 5 w 53"/>
                  <a:gd name="T85" fmla="*/ 19 h 53"/>
                  <a:gd name="T86" fmla="*/ 11 w 53"/>
                  <a:gd name="T87" fmla="*/ 11 h 53"/>
                  <a:gd name="T88" fmla="*/ 19 w 53"/>
                  <a:gd name="T89" fmla="*/ 6 h 53"/>
                  <a:gd name="T90" fmla="*/ 26 w 53"/>
                  <a:gd name="T91" fmla="*/ 4 h 53"/>
                  <a:gd name="T92" fmla="*/ 36 w 53"/>
                  <a:gd name="T93" fmla="*/ 6 h 53"/>
                  <a:gd name="T94" fmla="*/ 43 w 53"/>
                  <a:gd name="T95" fmla="*/ 11 h 53"/>
                  <a:gd name="T96" fmla="*/ 47 w 53"/>
                  <a:gd name="T97" fmla="*/ 19 h 53"/>
                  <a:gd name="T98" fmla="*/ 49 w 53"/>
                  <a:gd name="T99" fmla="*/ 27 h 5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3"/>
                  <a:gd name="T151" fmla="*/ 0 h 53"/>
                  <a:gd name="T152" fmla="*/ 53 w 53"/>
                  <a:gd name="T153" fmla="*/ 53 h 5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" name="Freeform 849">
                <a:extLst>
                  <a:ext uri="{FF2B5EF4-FFF2-40B4-BE49-F238E27FC236}">
                    <a16:creationId xmlns:a16="http://schemas.microsoft.com/office/drawing/2014/main" id="{D438E639-AF47-409A-A1AA-C38FB72EE5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47 w 49"/>
                  <a:gd name="T3" fmla="*/ 15 h 49"/>
                  <a:gd name="T4" fmla="*/ 43 w 49"/>
                  <a:gd name="T5" fmla="*/ 7 h 49"/>
                  <a:gd name="T6" fmla="*/ 34 w 49"/>
                  <a:gd name="T7" fmla="*/ 2 h 49"/>
                  <a:gd name="T8" fmla="*/ 24 w 49"/>
                  <a:gd name="T9" fmla="*/ 0 h 49"/>
                  <a:gd name="T10" fmla="*/ 15 w 49"/>
                  <a:gd name="T11" fmla="*/ 2 h 49"/>
                  <a:gd name="T12" fmla="*/ 7 w 49"/>
                  <a:gd name="T13" fmla="*/ 7 h 49"/>
                  <a:gd name="T14" fmla="*/ 2 w 49"/>
                  <a:gd name="T15" fmla="*/ 15 h 49"/>
                  <a:gd name="T16" fmla="*/ 0 w 49"/>
                  <a:gd name="T17" fmla="*/ 25 h 49"/>
                  <a:gd name="T18" fmla="*/ 2 w 49"/>
                  <a:gd name="T19" fmla="*/ 34 h 49"/>
                  <a:gd name="T20" fmla="*/ 7 w 49"/>
                  <a:gd name="T21" fmla="*/ 42 h 49"/>
                  <a:gd name="T22" fmla="*/ 15 w 49"/>
                  <a:gd name="T23" fmla="*/ 47 h 49"/>
                  <a:gd name="T24" fmla="*/ 24 w 49"/>
                  <a:gd name="T25" fmla="*/ 49 h 49"/>
                  <a:gd name="T26" fmla="*/ 34 w 49"/>
                  <a:gd name="T27" fmla="*/ 47 h 49"/>
                  <a:gd name="T28" fmla="*/ 43 w 49"/>
                  <a:gd name="T29" fmla="*/ 42 h 49"/>
                  <a:gd name="T30" fmla="*/ 47 w 49"/>
                  <a:gd name="T31" fmla="*/ 34 h 49"/>
                  <a:gd name="T32" fmla="*/ 49 w 49"/>
                  <a:gd name="T33" fmla="*/ 25 h 49"/>
                  <a:gd name="T34" fmla="*/ 45 w 49"/>
                  <a:gd name="T35" fmla="*/ 25 h 49"/>
                  <a:gd name="T36" fmla="*/ 43 w 49"/>
                  <a:gd name="T37" fmla="*/ 32 h 49"/>
                  <a:gd name="T38" fmla="*/ 40 w 49"/>
                  <a:gd name="T39" fmla="*/ 40 h 49"/>
                  <a:gd name="T40" fmla="*/ 34 w 49"/>
                  <a:gd name="T41" fmla="*/ 43 h 49"/>
                  <a:gd name="T42" fmla="*/ 24 w 49"/>
                  <a:gd name="T43" fmla="*/ 45 h 49"/>
                  <a:gd name="T44" fmla="*/ 17 w 49"/>
                  <a:gd name="T45" fmla="*/ 43 h 49"/>
                  <a:gd name="T46" fmla="*/ 11 w 49"/>
                  <a:gd name="T47" fmla="*/ 40 h 49"/>
                  <a:gd name="T48" fmla="*/ 5 w 49"/>
                  <a:gd name="T49" fmla="*/ 32 h 49"/>
                  <a:gd name="T50" fmla="*/ 3 w 49"/>
                  <a:gd name="T51" fmla="*/ 25 h 49"/>
                  <a:gd name="T52" fmla="*/ 5 w 49"/>
                  <a:gd name="T53" fmla="*/ 17 h 49"/>
                  <a:gd name="T54" fmla="*/ 11 w 49"/>
                  <a:gd name="T55" fmla="*/ 9 h 49"/>
                  <a:gd name="T56" fmla="*/ 17 w 49"/>
                  <a:gd name="T57" fmla="*/ 6 h 49"/>
                  <a:gd name="T58" fmla="*/ 24 w 49"/>
                  <a:gd name="T59" fmla="*/ 4 h 49"/>
                  <a:gd name="T60" fmla="*/ 34 w 49"/>
                  <a:gd name="T61" fmla="*/ 6 h 49"/>
                  <a:gd name="T62" fmla="*/ 40 w 49"/>
                  <a:gd name="T63" fmla="*/ 9 h 49"/>
                  <a:gd name="T64" fmla="*/ 43 w 49"/>
                  <a:gd name="T65" fmla="*/ 17 h 49"/>
                  <a:gd name="T66" fmla="*/ 45 w 49"/>
                  <a:gd name="T67" fmla="*/ 25 h 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9"/>
                  <a:gd name="T103" fmla="*/ 0 h 49"/>
                  <a:gd name="T104" fmla="*/ 49 w 49"/>
                  <a:gd name="T105" fmla="*/ 49 h 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" name="Freeform 850">
                <a:extLst>
                  <a:ext uri="{FF2B5EF4-FFF2-40B4-BE49-F238E27FC236}">
                    <a16:creationId xmlns:a16="http://schemas.microsoft.com/office/drawing/2014/main" id="{BADC36E3-F11B-44D2-A6DA-60AFEA2668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>
                  <a:gd name="T0" fmla="*/ 45 w 45"/>
                  <a:gd name="T1" fmla="*/ 23 h 45"/>
                  <a:gd name="T2" fmla="*/ 43 w 45"/>
                  <a:gd name="T3" fmla="*/ 15 h 45"/>
                  <a:gd name="T4" fmla="*/ 39 w 45"/>
                  <a:gd name="T5" fmla="*/ 7 h 45"/>
                  <a:gd name="T6" fmla="*/ 32 w 45"/>
                  <a:gd name="T7" fmla="*/ 2 h 45"/>
                  <a:gd name="T8" fmla="*/ 22 w 45"/>
                  <a:gd name="T9" fmla="*/ 0 h 45"/>
                  <a:gd name="T10" fmla="*/ 15 w 45"/>
                  <a:gd name="T11" fmla="*/ 2 h 45"/>
                  <a:gd name="T12" fmla="*/ 7 w 45"/>
                  <a:gd name="T13" fmla="*/ 7 h 45"/>
                  <a:gd name="T14" fmla="*/ 1 w 45"/>
                  <a:gd name="T15" fmla="*/ 15 h 45"/>
                  <a:gd name="T16" fmla="*/ 0 w 45"/>
                  <a:gd name="T17" fmla="*/ 23 h 45"/>
                  <a:gd name="T18" fmla="*/ 1 w 45"/>
                  <a:gd name="T19" fmla="*/ 32 h 45"/>
                  <a:gd name="T20" fmla="*/ 7 w 45"/>
                  <a:gd name="T21" fmla="*/ 40 h 45"/>
                  <a:gd name="T22" fmla="*/ 15 w 45"/>
                  <a:gd name="T23" fmla="*/ 43 h 45"/>
                  <a:gd name="T24" fmla="*/ 22 w 45"/>
                  <a:gd name="T25" fmla="*/ 45 h 45"/>
                  <a:gd name="T26" fmla="*/ 32 w 45"/>
                  <a:gd name="T27" fmla="*/ 43 h 45"/>
                  <a:gd name="T28" fmla="*/ 39 w 45"/>
                  <a:gd name="T29" fmla="*/ 40 h 45"/>
                  <a:gd name="T30" fmla="*/ 43 w 45"/>
                  <a:gd name="T31" fmla="*/ 32 h 45"/>
                  <a:gd name="T32" fmla="*/ 45 w 45"/>
                  <a:gd name="T33" fmla="*/ 23 h 45"/>
                  <a:gd name="T34" fmla="*/ 41 w 45"/>
                  <a:gd name="T35" fmla="*/ 23 h 45"/>
                  <a:gd name="T36" fmla="*/ 41 w 45"/>
                  <a:gd name="T37" fmla="*/ 30 h 45"/>
                  <a:gd name="T38" fmla="*/ 36 w 45"/>
                  <a:gd name="T39" fmla="*/ 36 h 45"/>
                  <a:gd name="T40" fmla="*/ 30 w 45"/>
                  <a:gd name="T41" fmla="*/ 40 h 45"/>
                  <a:gd name="T42" fmla="*/ 22 w 45"/>
                  <a:gd name="T43" fmla="*/ 41 h 45"/>
                  <a:gd name="T44" fmla="*/ 15 w 45"/>
                  <a:gd name="T45" fmla="*/ 40 h 45"/>
                  <a:gd name="T46" fmla="*/ 9 w 45"/>
                  <a:gd name="T47" fmla="*/ 36 h 45"/>
                  <a:gd name="T48" fmla="*/ 5 w 45"/>
                  <a:gd name="T49" fmla="*/ 30 h 45"/>
                  <a:gd name="T50" fmla="*/ 3 w 45"/>
                  <a:gd name="T51" fmla="*/ 23 h 45"/>
                  <a:gd name="T52" fmla="*/ 5 w 45"/>
                  <a:gd name="T53" fmla="*/ 15 h 45"/>
                  <a:gd name="T54" fmla="*/ 9 w 45"/>
                  <a:gd name="T55" fmla="*/ 9 h 45"/>
                  <a:gd name="T56" fmla="*/ 15 w 45"/>
                  <a:gd name="T57" fmla="*/ 5 h 45"/>
                  <a:gd name="T58" fmla="*/ 22 w 45"/>
                  <a:gd name="T59" fmla="*/ 4 h 45"/>
                  <a:gd name="T60" fmla="*/ 30 w 45"/>
                  <a:gd name="T61" fmla="*/ 5 h 45"/>
                  <a:gd name="T62" fmla="*/ 36 w 45"/>
                  <a:gd name="T63" fmla="*/ 9 h 45"/>
                  <a:gd name="T64" fmla="*/ 41 w 45"/>
                  <a:gd name="T65" fmla="*/ 15 h 45"/>
                  <a:gd name="T66" fmla="*/ 41 w 45"/>
                  <a:gd name="T67" fmla="*/ 23 h 4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5"/>
                  <a:gd name="T103" fmla="*/ 0 h 45"/>
                  <a:gd name="T104" fmla="*/ 45 w 45"/>
                  <a:gd name="T105" fmla="*/ 45 h 4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" name="Freeform 851">
                <a:extLst>
                  <a:ext uri="{FF2B5EF4-FFF2-40B4-BE49-F238E27FC236}">
                    <a16:creationId xmlns:a16="http://schemas.microsoft.com/office/drawing/2014/main" id="{8C9B430B-9115-4F3D-AAC7-F57C7BD41A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>
                  <a:gd name="T0" fmla="*/ 42 w 42"/>
                  <a:gd name="T1" fmla="*/ 21 h 41"/>
                  <a:gd name="T2" fmla="*/ 40 w 42"/>
                  <a:gd name="T3" fmla="*/ 13 h 41"/>
                  <a:gd name="T4" fmla="*/ 37 w 42"/>
                  <a:gd name="T5" fmla="*/ 5 h 41"/>
                  <a:gd name="T6" fmla="*/ 31 w 42"/>
                  <a:gd name="T7" fmla="*/ 2 h 41"/>
                  <a:gd name="T8" fmla="*/ 21 w 42"/>
                  <a:gd name="T9" fmla="*/ 0 h 41"/>
                  <a:gd name="T10" fmla="*/ 14 w 42"/>
                  <a:gd name="T11" fmla="*/ 2 h 41"/>
                  <a:gd name="T12" fmla="*/ 8 w 42"/>
                  <a:gd name="T13" fmla="*/ 5 h 41"/>
                  <a:gd name="T14" fmla="*/ 2 w 42"/>
                  <a:gd name="T15" fmla="*/ 13 h 41"/>
                  <a:gd name="T16" fmla="*/ 0 w 42"/>
                  <a:gd name="T17" fmla="*/ 21 h 41"/>
                  <a:gd name="T18" fmla="*/ 2 w 42"/>
                  <a:gd name="T19" fmla="*/ 28 h 41"/>
                  <a:gd name="T20" fmla="*/ 8 w 42"/>
                  <a:gd name="T21" fmla="*/ 36 h 41"/>
                  <a:gd name="T22" fmla="*/ 14 w 42"/>
                  <a:gd name="T23" fmla="*/ 39 h 41"/>
                  <a:gd name="T24" fmla="*/ 21 w 42"/>
                  <a:gd name="T25" fmla="*/ 41 h 41"/>
                  <a:gd name="T26" fmla="*/ 31 w 42"/>
                  <a:gd name="T27" fmla="*/ 39 h 41"/>
                  <a:gd name="T28" fmla="*/ 37 w 42"/>
                  <a:gd name="T29" fmla="*/ 36 h 41"/>
                  <a:gd name="T30" fmla="*/ 40 w 42"/>
                  <a:gd name="T31" fmla="*/ 28 h 41"/>
                  <a:gd name="T32" fmla="*/ 42 w 42"/>
                  <a:gd name="T33" fmla="*/ 21 h 41"/>
                  <a:gd name="T34" fmla="*/ 38 w 42"/>
                  <a:gd name="T35" fmla="*/ 21 h 41"/>
                  <a:gd name="T36" fmla="*/ 38 w 42"/>
                  <a:gd name="T37" fmla="*/ 28 h 41"/>
                  <a:gd name="T38" fmla="*/ 35 w 42"/>
                  <a:gd name="T39" fmla="*/ 34 h 41"/>
                  <a:gd name="T40" fmla="*/ 29 w 42"/>
                  <a:gd name="T41" fmla="*/ 36 h 41"/>
                  <a:gd name="T42" fmla="*/ 21 w 42"/>
                  <a:gd name="T43" fmla="*/ 38 h 41"/>
                  <a:gd name="T44" fmla="*/ 16 w 42"/>
                  <a:gd name="T45" fmla="*/ 36 h 41"/>
                  <a:gd name="T46" fmla="*/ 10 w 42"/>
                  <a:gd name="T47" fmla="*/ 34 h 41"/>
                  <a:gd name="T48" fmla="*/ 6 w 42"/>
                  <a:gd name="T49" fmla="*/ 28 h 41"/>
                  <a:gd name="T50" fmla="*/ 4 w 42"/>
                  <a:gd name="T51" fmla="*/ 21 h 41"/>
                  <a:gd name="T52" fmla="*/ 6 w 42"/>
                  <a:gd name="T53" fmla="*/ 15 h 41"/>
                  <a:gd name="T54" fmla="*/ 10 w 42"/>
                  <a:gd name="T55" fmla="*/ 9 h 41"/>
                  <a:gd name="T56" fmla="*/ 16 w 42"/>
                  <a:gd name="T57" fmla="*/ 5 h 41"/>
                  <a:gd name="T58" fmla="*/ 21 w 42"/>
                  <a:gd name="T59" fmla="*/ 3 h 41"/>
                  <a:gd name="T60" fmla="*/ 29 w 42"/>
                  <a:gd name="T61" fmla="*/ 5 h 41"/>
                  <a:gd name="T62" fmla="*/ 35 w 42"/>
                  <a:gd name="T63" fmla="*/ 9 h 41"/>
                  <a:gd name="T64" fmla="*/ 38 w 42"/>
                  <a:gd name="T65" fmla="*/ 15 h 41"/>
                  <a:gd name="T66" fmla="*/ 38 w 42"/>
                  <a:gd name="T67" fmla="*/ 21 h 4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2"/>
                  <a:gd name="T103" fmla="*/ 0 h 41"/>
                  <a:gd name="T104" fmla="*/ 42 w 42"/>
                  <a:gd name="T105" fmla="*/ 41 h 4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" name="Freeform 852">
                <a:extLst>
                  <a:ext uri="{FF2B5EF4-FFF2-40B4-BE49-F238E27FC236}">
                    <a16:creationId xmlns:a16="http://schemas.microsoft.com/office/drawing/2014/main" id="{D087B4B8-468E-4FA1-B4C4-BAE4277BF2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>
                  <a:gd name="T0" fmla="*/ 38 w 38"/>
                  <a:gd name="T1" fmla="*/ 19 h 37"/>
                  <a:gd name="T2" fmla="*/ 38 w 38"/>
                  <a:gd name="T3" fmla="*/ 11 h 37"/>
                  <a:gd name="T4" fmla="*/ 33 w 38"/>
                  <a:gd name="T5" fmla="*/ 5 h 37"/>
                  <a:gd name="T6" fmla="*/ 27 w 38"/>
                  <a:gd name="T7" fmla="*/ 1 h 37"/>
                  <a:gd name="T8" fmla="*/ 19 w 38"/>
                  <a:gd name="T9" fmla="*/ 0 h 37"/>
                  <a:gd name="T10" fmla="*/ 12 w 38"/>
                  <a:gd name="T11" fmla="*/ 1 h 37"/>
                  <a:gd name="T12" fmla="*/ 6 w 38"/>
                  <a:gd name="T13" fmla="*/ 5 h 37"/>
                  <a:gd name="T14" fmla="*/ 2 w 38"/>
                  <a:gd name="T15" fmla="*/ 11 h 37"/>
                  <a:gd name="T16" fmla="*/ 0 w 38"/>
                  <a:gd name="T17" fmla="*/ 19 h 37"/>
                  <a:gd name="T18" fmla="*/ 2 w 38"/>
                  <a:gd name="T19" fmla="*/ 26 h 37"/>
                  <a:gd name="T20" fmla="*/ 6 w 38"/>
                  <a:gd name="T21" fmla="*/ 32 h 37"/>
                  <a:gd name="T22" fmla="*/ 12 w 38"/>
                  <a:gd name="T23" fmla="*/ 36 h 37"/>
                  <a:gd name="T24" fmla="*/ 19 w 38"/>
                  <a:gd name="T25" fmla="*/ 37 h 37"/>
                  <a:gd name="T26" fmla="*/ 27 w 38"/>
                  <a:gd name="T27" fmla="*/ 36 h 37"/>
                  <a:gd name="T28" fmla="*/ 33 w 38"/>
                  <a:gd name="T29" fmla="*/ 32 h 37"/>
                  <a:gd name="T30" fmla="*/ 38 w 38"/>
                  <a:gd name="T31" fmla="*/ 26 h 37"/>
                  <a:gd name="T32" fmla="*/ 38 w 38"/>
                  <a:gd name="T33" fmla="*/ 19 h 37"/>
                  <a:gd name="T34" fmla="*/ 35 w 38"/>
                  <a:gd name="T35" fmla="*/ 19 h 37"/>
                  <a:gd name="T36" fmla="*/ 35 w 38"/>
                  <a:gd name="T37" fmla="*/ 24 h 37"/>
                  <a:gd name="T38" fmla="*/ 31 w 38"/>
                  <a:gd name="T39" fmla="*/ 30 h 37"/>
                  <a:gd name="T40" fmla="*/ 25 w 38"/>
                  <a:gd name="T41" fmla="*/ 34 h 37"/>
                  <a:gd name="T42" fmla="*/ 19 w 38"/>
                  <a:gd name="T43" fmla="*/ 34 h 37"/>
                  <a:gd name="T44" fmla="*/ 14 w 38"/>
                  <a:gd name="T45" fmla="*/ 34 h 37"/>
                  <a:gd name="T46" fmla="*/ 10 w 38"/>
                  <a:gd name="T47" fmla="*/ 30 h 37"/>
                  <a:gd name="T48" fmla="*/ 6 w 38"/>
                  <a:gd name="T49" fmla="*/ 24 h 37"/>
                  <a:gd name="T50" fmla="*/ 4 w 38"/>
                  <a:gd name="T51" fmla="*/ 19 h 37"/>
                  <a:gd name="T52" fmla="*/ 6 w 38"/>
                  <a:gd name="T53" fmla="*/ 13 h 37"/>
                  <a:gd name="T54" fmla="*/ 10 w 38"/>
                  <a:gd name="T55" fmla="*/ 9 h 37"/>
                  <a:gd name="T56" fmla="*/ 14 w 38"/>
                  <a:gd name="T57" fmla="*/ 5 h 37"/>
                  <a:gd name="T58" fmla="*/ 19 w 38"/>
                  <a:gd name="T59" fmla="*/ 3 h 37"/>
                  <a:gd name="T60" fmla="*/ 25 w 38"/>
                  <a:gd name="T61" fmla="*/ 5 h 37"/>
                  <a:gd name="T62" fmla="*/ 31 w 38"/>
                  <a:gd name="T63" fmla="*/ 9 h 37"/>
                  <a:gd name="T64" fmla="*/ 35 w 38"/>
                  <a:gd name="T65" fmla="*/ 13 h 37"/>
                  <a:gd name="T66" fmla="*/ 35 w 38"/>
                  <a:gd name="T67" fmla="*/ 19 h 3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8"/>
                  <a:gd name="T103" fmla="*/ 0 h 37"/>
                  <a:gd name="T104" fmla="*/ 38 w 38"/>
                  <a:gd name="T105" fmla="*/ 37 h 3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" name="Freeform 853">
                <a:extLst>
                  <a:ext uri="{FF2B5EF4-FFF2-40B4-BE49-F238E27FC236}">
                    <a16:creationId xmlns:a16="http://schemas.microsoft.com/office/drawing/2014/main" id="{EC990647-5E43-4D18-B531-728A7B2AFA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>
                  <a:gd name="T0" fmla="*/ 34 w 34"/>
                  <a:gd name="T1" fmla="*/ 18 h 35"/>
                  <a:gd name="T2" fmla="*/ 34 w 34"/>
                  <a:gd name="T3" fmla="*/ 12 h 35"/>
                  <a:gd name="T4" fmla="*/ 31 w 34"/>
                  <a:gd name="T5" fmla="*/ 6 h 35"/>
                  <a:gd name="T6" fmla="*/ 25 w 34"/>
                  <a:gd name="T7" fmla="*/ 2 h 35"/>
                  <a:gd name="T8" fmla="*/ 17 w 34"/>
                  <a:gd name="T9" fmla="*/ 0 h 35"/>
                  <a:gd name="T10" fmla="*/ 12 w 34"/>
                  <a:gd name="T11" fmla="*/ 2 h 35"/>
                  <a:gd name="T12" fmla="*/ 6 w 34"/>
                  <a:gd name="T13" fmla="*/ 6 h 35"/>
                  <a:gd name="T14" fmla="*/ 2 w 34"/>
                  <a:gd name="T15" fmla="*/ 12 h 35"/>
                  <a:gd name="T16" fmla="*/ 0 w 34"/>
                  <a:gd name="T17" fmla="*/ 18 h 35"/>
                  <a:gd name="T18" fmla="*/ 2 w 34"/>
                  <a:gd name="T19" fmla="*/ 25 h 35"/>
                  <a:gd name="T20" fmla="*/ 6 w 34"/>
                  <a:gd name="T21" fmla="*/ 31 h 35"/>
                  <a:gd name="T22" fmla="*/ 12 w 34"/>
                  <a:gd name="T23" fmla="*/ 33 h 35"/>
                  <a:gd name="T24" fmla="*/ 17 w 34"/>
                  <a:gd name="T25" fmla="*/ 35 h 35"/>
                  <a:gd name="T26" fmla="*/ 25 w 34"/>
                  <a:gd name="T27" fmla="*/ 33 h 35"/>
                  <a:gd name="T28" fmla="*/ 31 w 34"/>
                  <a:gd name="T29" fmla="*/ 31 h 35"/>
                  <a:gd name="T30" fmla="*/ 34 w 34"/>
                  <a:gd name="T31" fmla="*/ 25 h 35"/>
                  <a:gd name="T32" fmla="*/ 34 w 34"/>
                  <a:gd name="T33" fmla="*/ 18 h 35"/>
                  <a:gd name="T34" fmla="*/ 31 w 34"/>
                  <a:gd name="T35" fmla="*/ 18 h 35"/>
                  <a:gd name="T36" fmla="*/ 31 w 34"/>
                  <a:gd name="T37" fmla="*/ 23 h 35"/>
                  <a:gd name="T38" fmla="*/ 27 w 34"/>
                  <a:gd name="T39" fmla="*/ 27 h 35"/>
                  <a:gd name="T40" fmla="*/ 23 w 34"/>
                  <a:gd name="T41" fmla="*/ 31 h 35"/>
                  <a:gd name="T42" fmla="*/ 17 w 34"/>
                  <a:gd name="T43" fmla="*/ 31 h 35"/>
                  <a:gd name="T44" fmla="*/ 14 w 34"/>
                  <a:gd name="T45" fmla="*/ 31 h 35"/>
                  <a:gd name="T46" fmla="*/ 8 w 34"/>
                  <a:gd name="T47" fmla="*/ 27 h 35"/>
                  <a:gd name="T48" fmla="*/ 6 w 34"/>
                  <a:gd name="T49" fmla="*/ 23 h 35"/>
                  <a:gd name="T50" fmla="*/ 4 w 34"/>
                  <a:gd name="T51" fmla="*/ 18 h 35"/>
                  <a:gd name="T52" fmla="*/ 6 w 34"/>
                  <a:gd name="T53" fmla="*/ 12 h 35"/>
                  <a:gd name="T54" fmla="*/ 8 w 34"/>
                  <a:gd name="T55" fmla="*/ 8 h 35"/>
                  <a:gd name="T56" fmla="*/ 14 w 34"/>
                  <a:gd name="T57" fmla="*/ 6 h 35"/>
                  <a:gd name="T58" fmla="*/ 17 w 34"/>
                  <a:gd name="T59" fmla="*/ 4 h 35"/>
                  <a:gd name="T60" fmla="*/ 23 w 34"/>
                  <a:gd name="T61" fmla="*/ 6 h 35"/>
                  <a:gd name="T62" fmla="*/ 27 w 34"/>
                  <a:gd name="T63" fmla="*/ 8 h 35"/>
                  <a:gd name="T64" fmla="*/ 31 w 34"/>
                  <a:gd name="T65" fmla="*/ 12 h 35"/>
                  <a:gd name="T66" fmla="*/ 31 w 34"/>
                  <a:gd name="T67" fmla="*/ 18 h 3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4"/>
                  <a:gd name="T103" fmla="*/ 0 h 35"/>
                  <a:gd name="T104" fmla="*/ 34 w 34"/>
                  <a:gd name="T105" fmla="*/ 35 h 3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" name="Freeform 854">
                <a:extLst>
                  <a:ext uri="{FF2B5EF4-FFF2-40B4-BE49-F238E27FC236}">
                    <a16:creationId xmlns:a16="http://schemas.microsoft.com/office/drawing/2014/main" id="{CCC14915-9DC8-430A-9419-3661CB0BEE3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>
                  <a:gd name="T0" fmla="*/ 31 w 31"/>
                  <a:gd name="T1" fmla="*/ 16 h 31"/>
                  <a:gd name="T2" fmla="*/ 31 w 31"/>
                  <a:gd name="T3" fmla="*/ 10 h 31"/>
                  <a:gd name="T4" fmla="*/ 27 w 31"/>
                  <a:gd name="T5" fmla="*/ 6 h 31"/>
                  <a:gd name="T6" fmla="*/ 21 w 31"/>
                  <a:gd name="T7" fmla="*/ 2 h 31"/>
                  <a:gd name="T8" fmla="*/ 15 w 31"/>
                  <a:gd name="T9" fmla="*/ 0 h 31"/>
                  <a:gd name="T10" fmla="*/ 10 w 31"/>
                  <a:gd name="T11" fmla="*/ 2 h 31"/>
                  <a:gd name="T12" fmla="*/ 6 w 31"/>
                  <a:gd name="T13" fmla="*/ 6 h 31"/>
                  <a:gd name="T14" fmla="*/ 2 w 31"/>
                  <a:gd name="T15" fmla="*/ 10 h 31"/>
                  <a:gd name="T16" fmla="*/ 0 w 31"/>
                  <a:gd name="T17" fmla="*/ 16 h 31"/>
                  <a:gd name="T18" fmla="*/ 2 w 31"/>
                  <a:gd name="T19" fmla="*/ 21 h 31"/>
                  <a:gd name="T20" fmla="*/ 6 w 31"/>
                  <a:gd name="T21" fmla="*/ 27 h 31"/>
                  <a:gd name="T22" fmla="*/ 10 w 31"/>
                  <a:gd name="T23" fmla="*/ 31 h 31"/>
                  <a:gd name="T24" fmla="*/ 15 w 31"/>
                  <a:gd name="T25" fmla="*/ 31 h 31"/>
                  <a:gd name="T26" fmla="*/ 21 w 31"/>
                  <a:gd name="T27" fmla="*/ 31 h 31"/>
                  <a:gd name="T28" fmla="*/ 27 w 31"/>
                  <a:gd name="T29" fmla="*/ 27 h 31"/>
                  <a:gd name="T30" fmla="*/ 31 w 31"/>
                  <a:gd name="T31" fmla="*/ 21 h 31"/>
                  <a:gd name="T32" fmla="*/ 31 w 31"/>
                  <a:gd name="T33" fmla="*/ 16 h 31"/>
                  <a:gd name="T34" fmla="*/ 27 w 31"/>
                  <a:gd name="T35" fmla="*/ 16 h 31"/>
                  <a:gd name="T36" fmla="*/ 27 w 31"/>
                  <a:gd name="T37" fmla="*/ 21 h 31"/>
                  <a:gd name="T38" fmla="*/ 25 w 31"/>
                  <a:gd name="T39" fmla="*/ 23 h 31"/>
                  <a:gd name="T40" fmla="*/ 21 w 31"/>
                  <a:gd name="T41" fmla="*/ 27 h 31"/>
                  <a:gd name="T42" fmla="*/ 15 w 31"/>
                  <a:gd name="T43" fmla="*/ 27 h 31"/>
                  <a:gd name="T44" fmla="*/ 12 w 31"/>
                  <a:gd name="T45" fmla="*/ 27 h 31"/>
                  <a:gd name="T46" fmla="*/ 8 w 31"/>
                  <a:gd name="T47" fmla="*/ 23 h 31"/>
                  <a:gd name="T48" fmla="*/ 6 w 31"/>
                  <a:gd name="T49" fmla="*/ 21 h 31"/>
                  <a:gd name="T50" fmla="*/ 4 w 31"/>
                  <a:gd name="T51" fmla="*/ 16 h 31"/>
                  <a:gd name="T52" fmla="*/ 6 w 31"/>
                  <a:gd name="T53" fmla="*/ 12 h 31"/>
                  <a:gd name="T54" fmla="*/ 8 w 31"/>
                  <a:gd name="T55" fmla="*/ 8 h 31"/>
                  <a:gd name="T56" fmla="*/ 12 w 31"/>
                  <a:gd name="T57" fmla="*/ 6 h 31"/>
                  <a:gd name="T58" fmla="*/ 15 w 31"/>
                  <a:gd name="T59" fmla="*/ 4 h 31"/>
                  <a:gd name="T60" fmla="*/ 21 w 31"/>
                  <a:gd name="T61" fmla="*/ 6 h 31"/>
                  <a:gd name="T62" fmla="*/ 25 w 31"/>
                  <a:gd name="T63" fmla="*/ 8 h 31"/>
                  <a:gd name="T64" fmla="*/ 27 w 31"/>
                  <a:gd name="T65" fmla="*/ 12 h 31"/>
                  <a:gd name="T66" fmla="*/ 27 w 31"/>
                  <a:gd name="T67" fmla="*/ 16 h 3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1"/>
                  <a:gd name="T103" fmla="*/ 0 h 31"/>
                  <a:gd name="T104" fmla="*/ 31 w 31"/>
                  <a:gd name="T105" fmla="*/ 31 h 3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" name="Freeform 855">
                <a:extLst>
                  <a:ext uri="{FF2B5EF4-FFF2-40B4-BE49-F238E27FC236}">
                    <a16:creationId xmlns:a16="http://schemas.microsoft.com/office/drawing/2014/main" id="{6DE44D80-FF35-42C4-92C5-561BC35E80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>
                  <a:gd name="T0" fmla="*/ 27 w 27"/>
                  <a:gd name="T1" fmla="*/ 14 h 27"/>
                  <a:gd name="T2" fmla="*/ 27 w 27"/>
                  <a:gd name="T3" fmla="*/ 8 h 27"/>
                  <a:gd name="T4" fmla="*/ 23 w 27"/>
                  <a:gd name="T5" fmla="*/ 4 h 27"/>
                  <a:gd name="T6" fmla="*/ 19 w 27"/>
                  <a:gd name="T7" fmla="*/ 2 h 27"/>
                  <a:gd name="T8" fmla="*/ 13 w 27"/>
                  <a:gd name="T9" fmla="*/ 0 h 27"/>
                  <a:gd name="T10" fmla="*/ 10 w 27"/>
                  <a:gd name="T11" fmla="*/ 2 h 27"/>
                  <a:gd name="T12" fmla="*/ 4 w 27"/>
                  <a:gd name="T13" fmla="*/ 4 h 27"/>
                  <a:gd name="T14" fmla="*/ 2 w 27"/>
                  <a:gd name="T15" fmla="*/ 8 h 27"/>
                  <a:gd name="T16" fmla="*/ 0 w 27"/>
                  <a:gd name="T17" fmla="*/ 14 h 27"/>
                  <a:gd name="T18" fmla="*/ 2 w 27"/>
                  <a:gd name="T19" fmla="*/ 19 h 27"/>
                  <a:gd name="T20" fmla="*/ 4 w 27"/>
                  <a:gd name="T21" fmla="*/ 23 h 27"/>
                  <a:gd name="T22" fmla="*/ 10 w 27"/>
                  <a:gd name="T23" fmla="*/ 27 h 27"/>
                  <a:gd name="T24" fmla="*/ 13 w 27"/>
                  <a:gd name="T25" fmla="*/ 27 h 27"/>
                  <a:gd name="T26" fmla="*/ 19 w 27"/>
                  <a:gd name="T27" fmla="*/ 27 h 27"/>
                  <a:gd name="T28" fmla="*/ 23 w 27"/>
                  <a:gd name="T29" fmla="*/ 23 h 27"/>
                  <a:gd name="T30" fmla="*/ 27 w 27"/>
                  <a:gd name="T31" fmla="*/ 19 h 27"/>
                  <a:gd name="T32" fmla="*/ 27 w 27"/>
                  <a:gd name="T33" fmla="*/ 14 h 27"/>
                  <a:gd name="T34" fmla="*/ 23 w 27"/>
                  <a:gd name="T35" fmla="*/ 14 h 27"/>
                  <a:gd name="T36" fmla="*/ 23 w 27"/>
                  <a:gd name="T37" fmla="*/ 17 h 27"/>
                  <a:gd name="T38" fmla="*/ 21 w 27"/>
                  <a:gd name="T39" fmla="*/ 21 h 27"/>
                  <a:gd name="T40" fmla="*/ 17 w 27"/>
                  <a:gd name="T41" fmla="*/ 23 h 27"/>
                  <a:gd name="T42" fmla="*/ 13 w 27"/>
                  <a:gd name="T43" fmla="*/ 23 h 27"/>
                  <a:gd name="T44" fmla="*/ 10 w 27"/>
                  <a:gd name="T45" fmla="*/ 23 h 27"/>
                  <a:gd name="T46" fmla="*/ 8 w 27"/>
                  <a:gd name="T47" fmla="*/ 21 h 27"/>
                  <a:gd name="T48" fmla="*/ 6 w 27"/>
                  <a:gd name="T49" fmla="*/ 17 h 27"/>
                  <a:gd name="T50" fmla="*/ 4 w 27"/>
                  <a:gd name="T51" fmla="*/ 14 h 27"/>
                  <a:gd name="T52" fmla="*/ 6 w 27"/>
                  <a:gd name="T53" fmla="*/ 10 h 27"/>
                  <a:gd name="T54" fmla="*/ 8 w 27"/>
                  <a:gd name="T55" fmla="*/ 8 h 27"/>
                  <a:gd name="T56" fmla="*/ 10 w 27"/>
                  <a:gd name="T57" fmla="*/ 6 h 27"/>
                  <a:gd name="T58" fmla="*/ 13 w 27"/>
                  <a:gd name="T59" fmla="*/ 4 h 27"/>
                  <a:gd name="T60" fmla="*/ 17 w 27"/>
                  <a:gd name="T61" fmla="*/ 6 h 27"/>
                  <a:gd name="T62" fmla="*/ 21 w 27"/>
                  <a:gd name="T63" fmla="*/ 8 h 27"/>
                  <a:gd name="T64" fmla="*/ 23 w 27"/>
                  <a:gd name="T65" fmla="*/ 10 h 27"/>
                  <a:gd name="T66" fmla="*/ 23 w 27"/>
                  <a:gd name="T67" fmla="*/ 14 h 2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27"/>
                  <a:gd name="T104" fmla="*/ 27 w 27"/>
                  <a:gd name="T105" fmla="*/ 27 h 2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" name="Freeform 856">
                <a:extLst>
                  <a:ext uri="{FF2B5EF4-FFF2-40B4-BE49-F238E27FC236}">
                    <a16:creationId xmlns:a16="http://schemas.microsoft.com/office/drawing/2014/main" id="{A653DDBA-4CF3-406A-BFAF-07790F3984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>
                  <a:gd name="T0" fmla="*/ 23 w 23"/>
                  <a:gd name="T1" fmla="*/ 12 h 23"/>
                  <a:gd name="T2" fmla="*/ 23 w 23"/>
                  <a:gd name="T3" fmla="*/ 8 h 23"/>
                  <a:gd name="T4" fmla="*/ 21 w 23"/>
                  <a:gd name="T5" fmla="*/ 4 h 23"/>
                  <a:gd name="T6" fmla="*/ 17 w 23"/>
                  <a:gd name="T7" fmla="*/ 2 h 23"/>
                  <a:gd name="T8" fmla="*/ 11 w 23"/>
                  <a:gd name="T9" fmla="*/ 0 h 23"/>
                  <a:gd name="T10" fmla="*/ 8 w 23"/>
                  <a:gd name="T11" fmla="*/ 2 h 23"/>
                  <a:gd name="T12" fmla="*/ 4 w 23"/>
                  <a:gd name="T13" fmla="*/ 4 h 23"/>
                  <a:gd name="T14" fmla="*/ 2 w 23"/>
                  <a:gd name="T15" fmla="*/ 8 h 23"/>
                  <a:gd name="T16" fmla="*/ 0 w 23"/>
                  <a:gd name="T17" fmla="*/ 12 h 23"/>
                  <a:gd name="T18" fmla="*/ 2 w 23"/>
                  <a:gd name="T19" fmla="*/ 17 h 23"/>
                  <a:gd name="T20" fmla="*/ 4 w 23"/>
                  <a:gd name="T21" fmla="*/ 19 h 23"/>
                  <a:gd name="T22" fmla="*/ 8 w 23"/>
                  <a:gd name="T23" fmla="*/ 23 h 23"/>
                  <a:gd name="T24" fmla="*/ 11 w 23"/>
                  <a:gd name="T25" fmla="*/ 23 h 23"/>
                  <a:gd name="T26" fmla="*/ 17 w 23"/>
                  <a:gd name="T27" fmla="*/ 23 h 23"/>
                  <a:gd name="T28" fmla="*/ 21 w 23"/>
                  <a:gd name="T29" fmla="*/ 19 h 23"/>
                  <a:gd name="T30" fmla="*/ 23 w 23"/>
                  <a:gd name="T31" fmla="*/ 17 h 23"/>
                  <a:gd name="T32" fmla="*/ 23 w 23"/>
                  <a:gd name="T33" fmla="*/ 12 h 23"/>
                  <a:gd name="T34" fmla="*/ 19 w 23"/>
                  <a:gd name="T35" fmla="*/ 12 h 23"/>
                  <a:gd name="T36" fmla="*/ 19 w 23"/>
                  <a:gd name="T37" fmla="*/ 15 h 23"/>
                  <a:gd name="T38" fmla="*/ 17 w 23"/>
                  <a:gd name="T39" fmla="*/ 17 h 23"/>
                  <a:gd name="T40" fmla="*/ 15 w 23"/>
                  <a:gd name="T41" fmla="*/ 19 h 23"/>
                  <a:gd name="T42" fmla="*/ 11 w 23"/>
                  <a:gd name="T43" fmla="*/ 19 h 23"/>
                  <a:gd name="T44" fmla="*/ 9 w 23"/>
                  <a:gd name="T45" fmla="*/ 19 h 23"/>
                  <a:gd name="T46" fmla="*/ 8 w 23"/>
                  <a:gd name="T47" fmla="*/ 17 h 23"/>
                  <a:gd name="T48" fmla="*/ 6 w 23"/>
                  <a:gd name="T49" fmla="*/ 15 h 23"/>
                  <a:gd name="T50" fmla="*/ 4 w 23"/>
                  <a:gd name="T51" fmla="*/ 12 h 23"/>
                  <a:gd name="T52" fmla="*/ 6 w 23"/>
                  <a:gd name="T53" fmla="*/ 10 h 23"/>
                  <a:gd name="T54" fmla="*/ 8 w 23"/>
                  <a:gd name="T55" fmla="*/ 6 h 23"/>
                  <a:gd name="T56" fmla="*/ 9 w 23"/>
                  <a:gd name="T57" fmla="*/ 6 h 23"/>
                  <a:gd name="T58" fmla="*/ 11 w 23"/>
                  <a:gd name="T59" fmla="*/ 4 h 23"/>
                  <a:gd name="T60" fmla="*/ 15 w 23"/>
                  <a:gd name="T61" fmla="*/ 6 h 23"/>
                  <a:gd name="T62" fmla="*/ 17 w 23"/>
                  <a:gd name="T63" fmla="*/ 6 h 23"/>
                  <a:gd name="T64" fmla="*/ 19 w 23"/>
                  <a:gd name="T65" fmla="*/ 10 h 23"/>
                  <a:gd name="T66" fmla="*/ 19 w 23"/>
                  <a:gd name="T67" fmla="*/ 12 h 2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3"/>
                  <a:gd name="T104" fmla="*/ 23 w 23"/>
                  <a:gd name="T105" fmla="*/ 23 h 2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" name="Freeform 857">
                <a:extLst>
                  <a:ext uri="{FF2B5EF4-FFF2-40B4-BE49-F238E27FC236}">
                    <a16:creationId xmlns:a16="http://schemas.microsoft.com/office/drawing/2014/main" id="{5E38E44A-5525-4FA4-BB30-AB001B3490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>
                  <a:gd name="T0" fmla="*/ 19 w 19"/>
                  <a:gd name="T1" fmla="*/ 10 h 19"/>
                  <a:gd name="T2" fmla="*/ 19 w 19"/>
                  <a:gd name="T3" fmla="*/ 6 h 19"/>
                  <a:gd name="T4" fmla="*/ 17 w 19"/>
                  <a:gd name="T5" fmla="*/ 4 h 19"/>
                  <a:gd name="T6" fmla="*/ 13 w 19"/>
                  <a:gd name="T7" fmla="*/ 2 h 19"/>
                  <a:gd name="T8" fmla="*/ 9 w 19"/>
                  <a:gd name="T9" fmla="*/ 0 h 19"/>
                  <a:gd name="T10" fmla="*/ 6 w 19"/>
                  <a:gd name="T11" fmla="*/ 2 h 19"/>
                  <a:gd name="T12" fmla="*/ 4 w 19"/>
                  <a:gd name="T13" fmla="*/ 4 h 19"/>
                  <a:gd name="T14" fmla="*/ 2 w 19"/>
                  <a:gd name="T15" fmla="*/ 6 h 19"/>
                  <a:gd name="T16" fmla="*/ 0 w 19"/>
                  <a:gd name="T17" fmla="*/ 10 h 19"/>
                  <a:gd name="T18" fmla="*/ 2 w 19"/>
                  <a:gd name="T19" fmla="*/ 13 h 19"/>
                  <a:gd name="T20" fmla="*/ 4 w 19"/>
                  <a:gd name="T21" fmla="*/ 17 h 19"/>
                  <a:gd name="T22" fmla="*/ 6 w 19"/>
                  <a:gd name="T23" fmla="*/ 19 h 19"/>
                  <a:gd name="T24" fmla="*/ 9 w 19"/>
                  <a:gd name="T25" fmla="*/ 19 h 19"/>
                  <a:gd name="T26" fmla="*/ 13 w 19"/>
                  <a:gd name="T27" fmla="*/ 19 h 19"/>
                  <a:gd name="T28" fmla="*/ 17 w 19"/>
                  <a:gd name="T29" fmla="*/ 17 h 19"/>
                  <a:gd name="T30" fmla="*/ 19 w 19"/>
                  <a:gd name="T31" fmla="*/ 13 h 19"/>
                  <a:gd name="T32" fmla="*/ 19 w 19"/>
                  <a:gd name="T33" fmla="*/ 10 h 19"/>
                  <a:gd name="T34" fmla="*/ 15 w 19"/>
                  <a:gd name="T35" fmla="*/ 10 h 19"/>
                  <a:gd name="T36" fmla="*/ 13 w 19"/>
                  <a:gd name="T37" fmla="*/ 13 h 19"/>
                  <a:gd name="T38" fmla="*/ 9 w 19"/>
                  <a:gd name="T39" fmla="*/ 15 h 19"/>
                  <a:gd name="T40" fmla="*/ 6 w 19"/>
                  <a:gd name="T41" fmla="*/ 13 h 19"/>
                  <a:gd name="T42" fmla="*/ 4 w 19"/>
                  <a:gd name="T43" fmla="*/ 10 h 19"/>
                  <a:gd name="T44" fmla="*/ 6 w 19"/>
                  <a:gd name="T45" fmla="*/ 6 h 19"/>
                  <a:gd name="T46" fmla="*/ 9 w 19"/>
                  <a:gd name="T47" fmla="*/ 4 h 19"/>
                  <a:gd name="T48" fmla="*/ 13 w 19"/>
                  <a:gd name="T49" fmla="*/ 6 h 19"/>
                  <a:gd name="T50" fmla="*/ 15 w 19"/>
                  <a:gd name="T51" fmla="*/ 10 h 1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"/>
                  <a:gd name="T79" fmla="*/ 0 h 19"/>
                  <a:gd name="T80" fmla="*/ 19 w 19"/>
                  <a:gd name="T81" fmla="*/ 19 h 1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" name="Freeform 858">
                <a:extLst>
                  <a:ext uri="{FF2B5EF4-FFF2-40B4-BE49-F238E27FC236}">
                    <a16:creationId xmlns:a16="http://schemas.microsoft.com/office/drawing/2014/main" id="{793688F7-3F22-4DCE-ABFB-2327649588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>
                  <a:gd name="T0" fmla="*/ 15 w 15"/>
                  <a:gd name="T1" fmla="*/ 8 h 15"/>
                  <a:gd name="T2" fmla="*/ 15 w 15"/>
                  <a:gd name="T3" fmla="*/ 6 h 15"/>
                  <a:gd name="T4" fmla="*/ 13 w 15"/>
                  <a:gd name="T5" fmla="*/ 2 h 15"/>
                  <a:gd name="T6" fmla="*/ 11 w 15"/>
                  <a:gd name="T7" fmla="*/ 2 h 15"/>
                  <a:gd name="T8" fmla="*/ 7 w 15"/>
                  <a:gd name="T9" fmla="*/ 0 h 15"/>
                  <a:gd name="T10" fmla="*/ 5 w 15"/>
                  <a:gd name="T11" fmla="*/ 2 h 15"/>
                  <a:gd name="T12" fmla="*/ 4 w 15"/>
                  <a:gd name="T13" fmla="*/ 2 h 15"/>
                  <a:gd name="T14" fmla="*/ 2 w 15"/>
                  <a:gd name="T15" fmla="*/ 6 h 15"/>
                  <a:gd name="T16" fmla="*/ 0 w 15"/>
                  <a:gd name="T17" fmla="*/ 8 h 15"/>
                  <a:gd name="T18" fmla="*/ 2 w 15"/>
                  <a:gd name="T19" fmla="*/ 11 h 15"/>
                  <a:gd name="T20" fmla="*/ 4 w 15"/>
                  <a:gd name="T21" fmla="*/ 13 h 15"/>
                  <a:gd name="T22" fmla="*/ 5 w 15"/>
                  <a:gd name="T23" fmla="*/ 15 h 15"/>
                  <a:gd name="T24" fmla="*/ 7 w 15"/>
                  <a:gd name="T25" fmla="*/ 15 h 15"/>
                  <a:gd name="T26" fmla="*/ 11 w 15"/>
                  <a:gd name="T27" fmla="*/ 15 h 15"/>
                  <a:gd name="T28" fmla="*/ 13 w 15"/>
                  <a:gd name="T29" fmla="*/ 13 h 15"/>
                  <a:gd name="T30" fmla="*/ 15 w 15"/>
                  <a:gd name="T31" fmla="*/ 11 h 15"/>
                  <a:gd name="T32" fmla="*/ 15 w 15"/>
                  <a:gd name="T33" fmla="*/ 8 h 15"/>
                  <a:gd name="T34" fmla="*/ 11 w 15"/>
                  <a:gd name="T35" fmla="*/ 8 h 15"/>
                  <a:gd name="T36" fmla="*/ 11 w 15"/>
                  <a:gd name="T37" fmla="*/ 11 h 15"/>
                  <a:gd name="T38" fmla="*/ 7 w 15"/>
                  <a:gd name="T39" fmla="*/ 11 h 15"/>
                  <a:gd name="T40" fmla="*/ 5 w 15"/>
                  <a:gd name="T41" fmla="*/ 11 h 15"/>
                  <a:gd name="T42" fmla="*/ 4 w 15"/>
                  <a:gd name="T43" fmla="*/ 8 h 15"/>
                  <a:gd name="T44" fmla="*/ 5 w 15"/>
                  <a:gd name="T45" fmla="*/ 6 h 15"/>
                  <a:gd name="T46" fmla="*/ 7 w 15"/>
                  <a:gd name="T47" fmla="*/ 4 h 15"/>
                  <a:gd name="T48" fmla="*/ 11 w 15"/>
                  <a:gd name="T49" fmla="*/ 6 h 15"/>
                  <a:gd name="T50" fmla="*/ 11 w 15"/>
                  <a:gd name="T51" fmla="*/ 8 h 1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15"/>
                  <a:gd name="T80" fmla="*/ 15 w 15"/>
                  <a:gd name="T81" fmla="*/ 15 h 1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" name="Freeform 859">
                <a:extLst>
                  <a:ext uri="{FF2B5EF4-FFF2-40B4-BE49-F238E27FC236}">
                    <a16:creationId xmlns:a16="http://schemas.microsoft.com/office/drawing/2014/main" id="{DF45416D-EDD6-4C0E-9945-040E8A2822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>
                  <a:gd name="T0" fmla="*/ 11 w 11"/>
                  <a:gd name="T1" fmla="*/ 6 h 11"/>
                  <a:gd name="T2" fmla="*/ 9 w 11"/>
                  <a:gd name="T3" fmla="*/ 2 h 11"/>
                  <a:gd name="T4" fmla="*/ 5 w 11"/>
                  <a:gd name="T5" fmla="*/ 0 h 11"/>
                  <a:gd name="T6" fmla="*/ 2 w 11"/>
                  <a:gd name="T7" fmla="*/ 2 h 11"/>
                  <a:gd name="T8" fmla="*/ 0 w 11"/>
                  <a:gd name="T9" fmla="*/ 6 h 11"/>
                  <a:gd name="T10" fmla="*/ 2 w 11"/>
                  <a:gd name="T11" fmla="*/ 9 h 11"/>
                  <a:gd name="T12" fmla="*/ 5 w 11"/>
                  <a:gd name="T13" fmla="*/ 11 h 11"/>
                  <a:gd name="T14" fmla="*/ 9 w 11"/>
                  <a:gd name="T15" fmla="*/ 9 h 11"/>
                  <a:gd name="T16" fmla="*/ 11 w 11"/>
                  <a:gd name="T17" fmla="*/ 6 h 11"/>
                  <a:gd name="T18" fmla="*/ 7 w 11"/>
                  <a:gd name="T19" fmla="*/ 6 h 11"/>
                  <a:gd name="T20" fmla="*/ 7 w 11"/>
                  <a:gd name="T21" fmla="*/ 7 h 11"/>
                  <a:gd name="T22" fmla="*/ 5 w 11"/>
                  <a:gd name="T23" fmla="*/ 7 h 11"/>
                  <a:gd name="T24" fmla="*/ 5 w 11"/>
                  <a:gd name="T25" fmla="*/ 7 h 11"/>
                  <a:gd name="T26" fmla="*/ 3 w 11"/>
                  <a:gd name="T27" fmla="*/ 6 h 11"/>
                  <a:gd name="T28" fmla="*/ 5 w 11"/>
                  <a:gd name="T29" fmla="*/ 4 h 11"/>
                  <a:gd name="T30" fmla="*/ 5 w 11"/>
                  <a:gd name="T31" fmla="*/ 4 h 11"/>
                  <a:gd name="T32" fmla="*/ 7 w 11"/>
                  <a:gd name="T33" fmla="*/ 4 h 11"/>
                  <a:gd name="T34" fmla="*/ 7 w 11"/>
                  <a:gd name="T35" fmla="*/ 6 h 1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"/>
                  <a:gd name="T55" fmla="*/ 0 h 11"/>
                  <a:gd name="T56" fmla="*/ 11 w 11"/>
                  <a:gd name="T57" fmla="*/ 11 h 1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" name="Freeform 860">
                <a:extLst>
                  <a:ext uri="{FF2B5EF4-FFF2-40B4-BE49-F238E27FC236}">
                    <a16:creationId xmlns:a16="http://schemas.microsoft.com/office/drawing/2014/main" id="{CB184E13-DCA2-4F27-BAC8-6C0429F21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>
                  <a:gd name="T0" fmla="*/ 7 w 7"/>
                  <a:gd name="T1" fmla="*/ 4 h 7"/>
                  <a:gd name="T2" fmla="*/ 7 w 7"/>
                  <a:gd name="T3" fmla="*/ 2 h 7"/>
                  <a:gd name="T4" fmla="*/ 3 w 7"/>
                  <a:gd name="T5" fmla="*/ 0 h 7"/>
                  <a:gd name="T6" fmla="*/ 1 w 7"/>
                  <a:gd name="T7" fmla="*/ 2 h 7"/>
                  <a:gd name="T8" fmla="*/ 0 w 7"/>
                  <a:gd name="T9" fmla="*/ 4 h 7"/>
                  <a:gd name="T10" fmla="*/ 1 w 7"/>
                  <a:gd name="T11" fmla="*/ 7 h 7"/>
                  <a:gd name="T12" fmla="*/ 3 w 7"/>
                  <a:gd name="T13" fmla="*/ 7 h 7"/>
                  <a:gd name="T14" fmla="*/ 7 w 7"/>
                  <a:gd name="T15" fmla="*/ 7 h 7"/>
                  <a:gd name="T16" fmla="*/ 7 w 7"/>
                  <a:gd name="T17" fmla="*/ 4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" name="Freeform 861">
                <a:extLst>
                  <a:ext uri="{FF2B5EF4-FFF2-40B4-BE49-F238E27FC236}">
                    <a16:creationId xmlns:a16="http://schemas.microsoft.com/office/drawing/2014/main" id="{539DD9BB-6E62-4B1E-B2A0-EB92630A3C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>
                  <a:gd name="T0" fmla="*/ 4 w 4"/>
                  <a:gd name="T1" fmla="*/ 2 h 3"/>
                  <a:gd name="T2" fmla="*/ 4 w 4"/>
                  <a:gd name="T3" fmla="*/ 0 h 3"/>
                  <a:gd name="T4" fmla="*/ 2 w 4"/>
                  <a:gd name="T5" fmla="*/ 0 h 3"/>
                  <a:gd name="T6" fmla="*/ 2 w 4"/>
                  <a:gd name="T7" fmla="*/ 0 h 3"/>
                  <a:gd name="T8" fmla="*/ 0 w 4"/>
                  <a:gd name="T9" fmla="*/ 2 h 3"/>
                  <a:gd name="T10" fmla="*/ 2 w 4"/>
                  <a:gd name="T11" fmla="*/ 3 h 3"/>
                  <a:gd name="T12" fmla="*/ 2 w 4"/>
                  <a:gd name="T13" fmla="*/ 3 h 3"/>
                  <a:gd name="T14" fmla="*/ 4 w 4"/>
                  <a:gd name="T15" fmla="*/ 3 h 3"/>
                  <a:gd name="T16" fmla="*/ 4 w 4"/>
                  <a:gd name="T17" fmla="*/ 2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3"/>
                  <a:gd name="T29" fmla="*/ 4 w 4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" name="Freeform 862">
                <a:extLst>
                  <a:ext uri="{FF2B5EF4-FFF2-40B4-BE49-F238E27FC236}">
                    <a16:creationId xmlns:a16="http://schemas.microsoft.com/office/drawing/2014/main" id="{7C9ACDEF-76C9-40A9-B889-C4D984E9E0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>
                  <a:gd name="T0" fmla="*/ 256 w 267"/>
                  <a:gd name="T1" fmla="*/ 142 h 428"/>
                  <a:gd name="T2" fmla="*/ 208 w 267"/>
                  <a:gd name="T3" fmla="*/ 81 h 428"/>
                  <a:gd name="T4" fmla="*/ 157 w 267"/>
                  <a:gd name="T5" fmla="*/ 17 h 428"/>
                  <a:gd name="T6" fmla="*/ 131 w 267"/>
                  <a:gd name="T7" fmla="*/ 0 h 428"/>
                  <a:gd name="T8" fmla="*/ 104 w 267"/>
                  <a:gd name="T9" fmla="*/ 1 h 428"/>
                  <a:gd name="T10" fmla="*/ 85 w 267"/>
                  <a:gd name="T11" fmla="*/ 13 h 428"/>
                  <a:gd name="T12" fmla="*/ 58 w 267"/>
                  <a:gd name="T13" fmla="*/ 38 h 428"/>
                  <a:gd name="T14" fmla="*/ 34 w 267"/>
                  <a:gd name="T15" fmla="*/ 75 h 428"/>
                  <a:gd name="T16" fmla="*/ 19 w 267"/>
                  <a:gd name="T17" fmla="*/ 115 h 428"/>
                  <a:gd name="T18" fmla="*/ 9 w 267"/>
                  <a:gd name="T19" fmla="*/ 151 h 428"/>
                  <a:gd name="T20" fmla="*/ 2 w 267"/>
                  <a:gd name="T21" fmla="*/ 178 h 428"/>
                  <a:gd name="T22" fmla="*/ 2 w 267"/>
                  <a:gd name="T23" fmla="*/ 220 h 428"/>
                  <a:gd name="T24" fmla="*/ 9 w 267"/>
                  <a:gd name="T25" fmla="*/ 256 h 428"/>
                  <a:gd name="T26" fmla="*/ 30 w 267"/>
                  <a:gd name="T27" fmla="*/ 288 h 428"/>
                  <a:gd name="T28" fmla="*/ 60 w 267"/>
                  <a:gd name="T29" fmla="*/ 326 h 428"/>
                  <a:gd name="T30" fmla="*/ 89 w 267"/>
                  <a:gd name="T31" fmla="*/ 364 h 428"/>
                  <a:gd name="T32" fmla="*/ 121 w 267"/>
                  <a:gd name="T33" fmla="*/ 403 h 428"/>
                  <a:gd name="T34" fmla="*/ 134 w 267"/>
                  <a:gd name="T35" fmla="*/ 424 h 428"/>
                  <a:gd name="T36" fmla="*/ 136 w 267"/>
                  <a:gd name="T37" fmla="*/ 426 h 428"/>
                  <a:gd name="T38" fmla="*/ 140 w 267"/>
                  <a:gd name="T39" fmla="*/ 426 h 428"/>
                  <a:gd name="T40" fmla="*/ 142 w 267"/>
                  <a:gd name="T41" fmla="*/ 426 h 428"/>
                  <a:gd name="T42" fmla="*/ 142 w 267"/>
                  <a:gd name="T43" fmla="*/ 426 h 428"/>
                  <a:gd name="T44" fmla="*/ 144 w 267"/>
                  <a:gd name="T45" fmla="*/ 426 h 428"/>
                  <a:gd name="T46" fmla="*/ 144 w 267"/>
                  <a:gd name="T47" fmla="*/ 426 h 428"/>
                  <a:gd name="T48" fmla="*/ 146 w 267"/>
                  <a:gd name="T49" fmla="*/ 426 h 428"/>
                  <a:gd name="T50" fmla="*/ 146 w 267"/>
                  <a:gd name="T51" fmla="*/ 428 h 428"/>
                  <a:gd name="T52" fmla="*/ 142 w 267"/>
                  <a:gd name="T53" fmla="*/ 421 h 428"/>
                  <a:gd name="T54" fmla="*/ 140 w 267"/>
                  <a:gd name="T55" fmla="*/ 366 h 428"/>
                  <a:gd name="T56" fmla="*/ 148 w 267"/>
                  <a:gd name="T57" fmla="*/ 335 h 428"/>
                  <a:gd name="T58" fmla="*/ 153 w 267"/>
                  <a:gd name="T59" fmla="*/ 324 h 428"/>
                  <a:gd name="T60" fmla="*/ 163 w 267"/>
                  <a:gd name="T61" fmla="*/ 316 h 428"/>
                  <a:gd name="T62" fmla="*/ 172 w 267"/>
                  <a:gd name="T63" fmla="*/ 312 h 428"/>
                  <a:gd name="T64" fmla="*/ 186 w 267"/>
                  <a:gd name="T65" fmla="*/ 312 h 428"/>
                  <a:gd name="T66" fmla="*/ 201 w 267"/>
                  <a:gd name="T67" fmla="*/ 259 h 428"/>
                  <a:gd name="T68" fmla="*/ 218 w 267"/>
                  <a:gd name="T69" fmla="*/ 220 h 428"/>
                  <a:gd name="T70" fmla="*/ 237 w 267"/>
                  <a:gd name="T71" fmla="*/ 189 h 428"/>
                  <a:gd name="T72" fmla="*/ 258 w 267"/>
                  <a:gd name="T73" fmla="*/ 165 h 428"/>
                  <a:gd name="T74" fmla="*/ 267 w 267"/>
                  <a:gd name="T75" fmla="*/ 157 h 42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7"/>
                  <a:gd name="T115" fmla="*/ 0 h 428"/>
                  <a:gd name="T116" fmla="*/ 267 w 267"/>
                  <a:gd name="T117" fmla="*/ 428 h 42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" name="Freeform 863">
                <a:extLst>
                  <a:ext uri="{FF2B5EF4-FFF2-40B4-BE49-F238E27FC236}">
                    <a16:creationId xmlns:a16="http://schemas.microsoft.com/office/drawing/2014/main" id="{F805FB0F-A8B1-404F-A7D2-9E6D2B221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>
                  <a:gd name="T0" fmla="*/ 260 w 260"/>
                  <a:gd name="T1" fmla="*/ 163 h 423"/>
                  <a:gd name="T2" fmla="*/ 229 w 260"/>
                  <a:gd name="T3" fmla="*/ 127 h 423"/>
                  <a:gd name="T4" fmla="*/ 134 w 260"/>
                  <a:gd name="T5" fmla="*/ 3 h 423"/>
                  <a:gd name="T6" fmla="*/ 125 w 260"/>
                  <a:gd name="T7" fmla="*/ 2 h 423"/>
                  <a:gd name="T8" fmla="*/ 117 w 260"/>
                  <a:gd name="T9" fmla="*/ 0 h 423"/>
                  <a:gd name="T10" fmla="*/ 108 w 260"/>
                  <a:gd name="T11" fmla="*/ 2 h 423"/>
                  <a:gd name="T12" fmla="*/ 100 w 260"/>
                  <a:gd name="T13" fmla="*/ 5 h 423"/>
                  <a:gd name="T14" fmla="*/ 85 w 260"/>
                  <a:gd name="T15" fmla="*/ 15 h 423"/>
                  <a:gd name="T16" fmla="*/ 76 w 260"/>
                  <a:gd name="T17" fmla="*/ 24 h 423"/>
                  <a:gd name="T18" fmla="*/ 55 w 260"/>
                  <a:gd name="T19" fmla="*/ 43 h 423"/>
                  <a:gd name="T20" fmla="*/ 39 w 260"/>
                  <a:gd name="T21" fmla="*/ 62 h 423"/>
                  <a:gd name="T22" fmla="*/ 38 w 260"/>
                  <a:gd name="T23" fmla="*/ 66 h 423"/>
                  <a:gd name="T24" fmla="*/ 36 w 260"/>
                  <a:gd name="T25" fmla="*/ 72 h 423"/>
                  <a:gd name="T26" fmla="*/ 36 w 260"/>
                  <a:gd name="T27" fmla="*/ 76 h 423"/>
                  <a:gd name="T28" fmla="*/ 34 w 260"/>
                  <a:gd name="T29" fmla="*/ 77 h 423"/>
                  <a:gd name="T30" fmla="*/ 32 w 260"/>
                  <a:gd name="T31" fmla="*/ 83 h 423"/>
                  <a:gd name="T32" fmla="*/ 30 w 260"/>
                  <a:gd name="T33" fmla="*/ 89 h 423"/>
                  <a:gd name="T34" fmla="*/ 22 w 260"/>
                  <a:gd name="T35" fmla="*/ 106 h 423"/>
                  <a:gd name="T36" fmla="*/ 15 w 260"/>
                  <a:gd name="T37" fmla="*/ 123 h 423"/>
                  <a:gd name="T38" fmla="*/ 11 w 260"/>
                  <a:gd name="T39" fmla="*/ 140 h 423"/>
                  <a:gd name="T40" fmla="*/ 7 w 260"/>
                  <a:gd name="T41" fmla="*/ 157 h 423"/>
                  <a:gd name="T42" fmla="*/ 3 w 260"/>
                  <a:gd name="T43" fmla="*/ 176 h 423"/>
                  <a:gd name="T44" fmla="*/ 0 w 260"/>
                  <a:gd name="T45" fmla="*/ 195 h 423"/>
                  <a:gd name="T46" fmla="*/ 0 w 260"/>
                  <a:gd name="T47" fmla="*/ 210 h 423"/>
                  <a:gd name="T48" fmla="*/ 2 w 260"/>
                  <a:gd name="T49" fmla="*/ 229 h 423"/>
                  <a:gd name="T50" fmla="*/ 20 w 260"/>
                  <a:gd name="T51" fmla="*/ 254 h 423"/>
                  <a:gd name="T52" fmla="*/ 38 w 260"/>
                  <a:gd name="T53" fmla="*/ 277 h 423"/>
                  <a:gd name="T54" fmla="*/ 58 w 260"/>
                  <a:gd name="T55" fmla="*/ 305 h 423"/>
                  <a:gd name="T56" fmla="*/ 77 w 260"/>
                  <a:gd name="T57" fmla="*/ 332 h 423"/>
                  <a:gd name="T58" fmla="*/ 98 w 260"/>
                  <a:gd name="T59" fmla="*/ 360 h 423"/>
                  <a:gd name="T60" fmla="*/ 119 w 260"/>
                  <a:gd name="T61" fmla="*/ 390 h 423"/>
                  <a:gd name="T62" fmla="*/ 129 w 260"/>
                  <a:gd name="T63" fmla="*/ 405 h 423"/>
                  <a:gd name="T64" fmla="*/ 140 w 260"/>
                  <a:gd name="T65" fmla="*/ 423 h 423"/>
                  <a:gd name="T66" fmla="*/ 140 w 260"/>
                  <a:gd name="T67" fmla="*/ 423 h 423"/>
                  <a:gd name="T68" fmla="*/ 142 w 260"/>
                  <a:gd name="T69" fmla="*/ 423 h 423"/>
                  <a:gd name="T70" fmla="*/ 140 w 260"/>
                  <a:gd name="T71" fmla="*/ 415 h 423"/>
                  <a:gd name="T72" fmla="*/ 140 w 260"/>
                  <a:gd name="T73" fmla="*/ 409 h 423"/>
                  <a:gd name="T74" fmla="*/ 138 w 260"/>
                  <a:gd name="T75" fmla="*/ 381 h 423"/>
                  <a:gd name="T76" fmla="*/ 142 w 260"/>
                  <a:gd name="T77" fmla="*/ 354 h 423"/>
                  <a:gd name="T78" fmla="*/ 144 w 260"/>
                  <a:gd name="T79" fmla="*/ 345 h 423"/>
                  <a:gd name="T80" fmla="*/ 146 w 260"/>
                  <a:gd name="T81" fmla="*/ 335 h 423"/>
                  <a:gd name="T82" fmla="*/ 149 w 260"/>
                  <a:gd name="T83" fmla="*/ 328 h 423"/>
                  <a:gd name="T84" fmla="*/ 155 w 260"/>
                  <a:gd name="T85" fmla="*/ 322 h 423"/>
                  <a:gd name="T86" fmla="*/ 161 w 260"/>
                  <a:gd name="T87" fmla="*/ 318 h 423"/>
                  <a:gd name="T88" fmla="*/ 168 w 260"/>
                  <a:gd name="T89" fmla="*/ 314 h 423"/>
                  <a:gd name="T90" fmla="*/ 176 w 260"/>
                  <a:gd name="T91" fmla="*/ 314 h 423"/>
                  <a:gd name="T92" fmla="*/ 186 w 260"/>
                  <a:gd name="T93" fmla="*/ 314 h 423"/>
                  <a:gd name="T94" fmla="*/ 187 w 260"/>
                  <a:gd name="T95" fmla="*/ 301 h 423"/>
                  <a:gd name="T96" fmla="*/ 191 w 260"/>
                  <a:gd name="T97" fmla="*/ 284 h 423"/>
                  <a:gd name="T98" fmla="*/ 197 w 260"/>
                  <a:gd name="T99" fmla="*/ 267 h 423"/>
                  <a:gd name="T100" fmla="*/ 204 w 260"/>
                  <a:gd name="T101" fmla="*/ 250 h 423"/>
                  <a:gd name="T102" fmla="*/ 212 w 260"/>
                  <a:gd name="T103" fmla="*/ 233 h 423"/>
                  <a:gd name="T104" fmla="*/ 220 w 260"/>
                  <a:gd name="T105" fmla="*/ 218 h 423"/>
                  <a:gd name="T106" fmla="*/ 231 w 260"/>
                  <a:gd name="T107" fmla="*/ 201 h 423"/>
                  <a:gd name="T108" fmla="*/ 239 w 260"/>
                  <a:gd name="T109" fmla="*/ 186 h 423"/>
                  <a:gd name="T110" fmla="*/ 248 w 260"/>
                  <a:gd name="T111" fmla="*/ 176 h 423"/>
                  <a:gd name="T112" fmla="*/ 254 w 260"/>
                  <a:gd name="T113" fmla="*/ 170 h 423"/>
                  <a:gd name="T114" fmla="*/ 258 w 260"/>
                  <a:gd name="T115" fmla="*/ 167 h 423"/>
                  <a:gd name="T116" fmla="*/ 260 w 260"/>
                  <a:gd name="T117" fmla="*/ 163 h 42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60"/>
                  <a:gd name="T178" fmla="*/ 0 h 423"/>
                  <a:gd name="T179" fmla="*/ 260 w 260"/>
                  <a:gd name="T180" fmla="*/ 423 h 42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" name="Freeform 864">
                <a:extLst>
                  <a:ext uri="{FF2B5EF4-FFF2-40B4-BE49-F238E27FC236}">
                    <a16:creationId xmlns:a16="http://schemas.microsoft.com/office/drawing/2014/main" id="{58A147F5-F258-48D8-A4EB-DC1D2A406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  <a:gd name="T8" fmla="*/ 0 w 1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" name="Freeform 865">
                <a:extLst>
                  <a:ext uri="{FF2B5EF4-FFF2-40B4-BE49-F238E27FC236}">
                    <a16:creationId xmlns:a16="http://schemas.microsoft.com/office/drawing/2014/main" id="{ACD67B9A-AF49-49CB-8517-35108444B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>
                  <a:gd name="T0" fmla="*/ 0 w 3"/>
                  <a:gd name="T1" fmla="*/ 0 h 4"/>
                  <a:gd name="T2" fmla="*/ 2 w 3"/>
                  <a:gd name="T3" fmla="*/ 0 h 4"/>
                  <a:gd name="T4" fmla="*/ 2 w 3"/>
                  <a:gd name="T5" fmla="*/ 2 h 4"/>
                  <a:gd name="T6" fmla="*/ 3 w 3"/>
                  <a:gd name="T7" fmla="*/ 4 h 4"/>
                  <a:gd name="T8" fmla="*/ 0 w 3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4"/>
                  <a:gd name="T17" fmla="*/ 3 w 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" name="Freeform 866">
                <a:extLst>
                  <a:ext uri="{FF2B5EF4-FFF2-40B4-BE49-F238E27FC236}">
                    <a16:creationId xmlns:a16="http://schemas.microsoft.com/office/drawing/2014/main" id="{BFD87C90-0019-4DA3-A4F2-9BA4D0BBD5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  <a:gd name="T6" fmla="*/ 2 w 2"/>
                  <a:gd name="T7" fmla="*/ 0 h 4"/>
                  <a:gd name="T8" fmla="*/ 2 w 2"/>
                  <a:gd name="T9" fmla="*/ 2 h 4"/>
                  <a:gd name="T10" fmla="*/ 2 w 2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" name="Freeform 867">
                <a:extLst>
                  <a:ext uri="{FF2B5EF4-FFF2-40B4-BE49-F238E27FC236}">
                    <a16:creationId xmlns:a16="http://schemas.microsoft.com/office/drawing/2014/main" id="{83C1462C-9A0F-41CC-91BA-A668B9BCF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2 w 4"/>
                  <a:gd name="T3" fmla="*/ 4 h 4"/>
                  <a:gd name="T4" fmla="*/ 0 w 4"/>
                  <a:gd name="T5" fmla="*/ 0 h 4"/>
                  <a:gd name="T6" fmla="*/ 4 w 4"/>
                  <a:gd name="T7" fmla="*/ 0 h 4"/>
                  <a:gd name="T8" fmla="*/ 4 w 4"/>
                  <a:gd name="T9" fmla="*/ 2 h 4"/>
                  <a:gd name="T10" fmla="*/ 4 w 4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4"/>
                  <a:gd name="T20" fmla="*/ 4 w 4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6" name="Freeform 868">
                <a:extLst>
                  <a:ext uri="{FF2B5EF4-FFF2-40B4-BE49-F238E27FC236}">
                    <a16:creationId xmlns:a16="http://schemas.microsoft.com/office/drawing/2014/main" id="{63E73F49-A496-4F41-ADF9-157072C81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>
                  <a:gd name="T0" fmla="*/ 6 w 6"/>
                  <a:gd name="T1" fmla="*/ 3 h 3"/>
                  <a:gd name="T2" fmla="*/ 4 w 6"/>
                  <a:gd name="T3" fmla="*/ 3 h 3"/>
                  <a:gd name="T4" fmla="*/ 0 w 6"/>
                  <a:gd name="T5" fmla="*/ 0 h 3"/>
                  <a:gd name="T6" fmla="*/ 6 w 6"/>
                  <a:gd name="T7" fmla="*/ 0 h 3"/>
                  <a:gd name="T8" fmla="*/ 6 w 6"/>
                  <a:gd name="T9" fmla="*/ 1 h 3"/>
                  <a:gd name="T10" fmla="*/ 6 w 6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3"/>
                  <a:gd name="T20" fmla="*/ 6 w 6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" name="Freeform 869">
                <a:extLst>
                  <a:ext uri="{FF2B5EF4-FFF2-40B4-BE49-F238E27FC236}">
                    <a16:creationId xmlns:a16="http://schemas.microsoft.com/office/drawing/2014/main" id="{13C40DE7-2F4B-4C48-8F5A-C103CC80EF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>
                  <a:gd name="T0" fmla="*/ 6 w 6"/>
                  <a:gd name="T1" fmla="*/ 3 h 3"/>
                  <a:gd name="T2" fmla="*/ 2 w 6"/>
                  <a:gd name="T3" fmla="*/ 3 h 3"/>
                  <a:gd name="T4" fmla="*/ 0 w 6"/>
                  <a:gd name="T5" fmla="*/ 0 h 3"/>
                  <a:gd name="T6" fmla="*/ 6 w 6"/>
                  <a:gd name="T7" fmla="*/ 0 h 3"/>
                  <a:gd name="T8" fmla="*/ 6 w 6"/>
                  <a:gd name="T9" fmla="*/ 2 h 3"/>
                  <a:gd name="T10" fmla="*/ 6 w 6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3"/>
                  <a:gd name="T20" fmla="*/ 6 w 6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" name="Freeform 870">
                <a:extLst>
                  <a:ext uri="{FF2B5EF4-FFF2-40B4-BE49-F238E27FC236}">
                    <a16:creationId xmlns:a16="http://schemas.microsoft.com/office/drawing/2014/main" id="{BFD20B1E-31C1-4F0A-8053-12402D477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>
                  <a:gd name="T0" fmla="*/ 8 w 8"/>
                  <a:gd name="T1" fmla="*/ 4 h 4"/>
                  <a:gd name="T2" fmla="*/ 2 w 8"/>
                  <a:gd name="T3" fmla="*/ 4 h 4"/>
                  <a:gd name="T4" fmla="*/ 0 w 8"/>
                  <a:gd name="T5" fmla="*/ 0 h 4"/>
                  <a:gd name="T6" fmla="*/ 8 w 8"/>
                  <a:gd name="T7" fmla="*/ 0 h 4"/>
                  <a:gd name="T8" fmla="*/ 8 w 8"/>
                  <a:gd name="T9" fmla="*/ 2 h 4"/>
                  <a:gd name="T10" fmla="*/ 8 w 8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4"/>
                  <a:gd name="T20" fmla="*/ 8 w 8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" name="Freeform 871">
                <a:extLst>
                  <a:ext uri="{FF2B5EF4-FFF2-40B4-BE49-F238E27FC236}">
                    <a16:creationId xmlns:a16="http://schemas.microsoft.com/office/drawing/2014/main" id="{B026602A-8CDC-4F22-ADFB-352022D40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>
                  <a:gd name="T0" fmla="*/ 10 w 10"/>
                  <a:gd name="T1" fmla="*/ 4 h 4"/>
                  <a:gd name="T2" fmla="*/ 4 w 10"/>
                  <a:gd name="T3" fmla="*/ 4 h 4"/>
                  <a:gd name="T4" fmla="*/ 0 w 10"/>
                  <a:gd name="T5" fmla="*/ 0 h 4"/>
                  <a:gd name="T6" fmla="*/ 10 w 10"/>
                  <a:gd name="T7" fmla="*/ 0 h 4"/>
                  <a:gd name="T8" fmla="*/ 10 w 10"/>
                  <a:gd name="T9" fmla="*/ 2 h 4"/>
                  <a:gd name="T10" fmla="*/ 10 w 10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4"/>
                  <a:gd name="T20" fmla="*/ 10 w 10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" name="Freeform 872">
                <a:extLst>
                  <a:ext uri="{FF2B5EF4-FFF2-40B4-BE49-F238E27FC236}">
                    <a16:creationId xmlns:a16="http://schemas.microsoft.com/office/drawing/2014/main" id="{A9C36B56-74A9-45EE-A177-41D5A4FB9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>
                  <a:gd name="T0" fmla="*/ 10 w 10"/>
                  <a:gd name="T1" fmla="*/ 4 h 4"/>
                  <a:gd name="T2" fmla="*/ 2 w 10"/>
                  <a:gd name="T3" fmla="*/ 4 h 4"/>
                  <a:gd name="T4" fmla="*/ 0 w 10"/>
                  <a:gd name="T5" fmla="*/ 0 h 4"/>
                  <a:gd name="T6" fmla="*/ 10 w 10"/>
                  <a:gd name="T7" fmla="*/ 0 h 4"/>
                  <a:gd name="T8" fmla="*/ 10 w 10"/>
                  <a:gd name="T9" fmla="*/ 2 h 4"/>
                  <a:gd name="T10" fmla="*/ 10 w 10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4"/>
                  <a:gd name="T20" fmla="*/ 10 w 10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" name="Freeform 873">
                <a:extLst>
                  <a:ext uri="{FF2B5EF4-FFF2-40B4-BE49-F238E27FC236}">
                    <a16:creationId xmlns:a16="http://schemas.microsoft.com/office/drawing/2014/main" id="{164B8A3F-D0EE-455B-827D-00EC2EDAFE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>
                  <a:gd name="T0" fmla="*/ 12 w 12"/>
                  <a:gd name="T1" fmla="*/ 4 h 4"/>
                  <a:gd name="T2" fmla="*/ 2 w 12"/>
                  <a:gd name="T3" fmla="*/ 4 h 4"/>
                  <a:gd name="T4" fmla="*/ 0 w 12"/>
                  <a:gd name="T5" fmla="*/ 0 h 4"/>
                  <a:gd name="T6" fmla="*/ 10 w 12"/>
                  <a:gd name="T7" fmla="*/ 0 h 4"/>
                  <a:gd name="T8" fmla="*/ 12 w 12"/>
                  <a:gd name="T9" fmla="*/ 2 h 4"/>
                  <a:gd name="T10" fmla="*/ 12 w 12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4"/>
                  <a:gd name="T20" fmla="*/ 12 w 1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" name="Freeform 874">
                <a:extLst>
                  <a:ext uri="{FF2B5EF4-FFF2-40B4-BE49-F238E27FC236}">
                    <a16:creationId xmlns:a16="http://schemas.microsoft.com/office/drawing/2014/main" id="{239C5F97-5A53-458B-B6A6-60F8D2D438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>
                  <a:gd name="T0" fmla="*/ 14 w 14"/>
                  <a:gd name="T1" fmla="*/ 4 h 4"/>
                  <a:gd name="T2" fmla="*/ 4 w 14"/>
                  <a:gd name="T3" fmla="*/ 4 h 4"/>
                  <a:gd name="T4" fmla="*/ 0 w 14"/>
                  <a:gd name="T5" fmla="*/ 0 h 4"/>
                  <a:gd name="T6" fmla="*/ 12 w 14"/>
                  <a:gd name="T7" fmla="*/ 0 h 4"/>
                  <a:gd name="T8" fmla="*/ 12 w 14"/>
                  <a:gd name="T9" fmla="*/ 2 h 4"/>
                  <a:gd name="T10" fmla="*/ 14 w 14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"/>
                  <a:gd name="T19" fmla="*/ 0 h 4"/>
                  <a:gd name="T20" fmla="*/ 14 w 14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" name="Freeform 875">
                <a:extLst>
                  <a:ext uri="{FF2B5EF4-FFF2-40B4-BE49-F238E27FC236}">
                    <a16:creationId xmlns:a16="http://schemas.microsoft.com/office/drawing/2014/main" id="{2CC6925F-D5A9-4A9F-BF2A-AF702F8226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>
                  <a:gd name="T0" fmla="*/ 12 w 12"/>
                  <a:gd name="T1" fmla="*/ 4 h 4"/>
                  <a:gd name="T2" fmla="*/ 2 w 12"/>
                  <a:gd name="T3" fmla="*/ 4 h 4"/>
                  <a:gd name="T4" fmla="*/ 0 w 12"/>
                  <a:gd name="T5" fmla="*/ 0 h 4"/>
                  <a:gd name="T6" fmla="*/ 12 w 12"/>
                  <a:gd name="T7" fmla="*/ 0 h 4"/>
                  <a:gd name="T8" fmla="*/ 12 w 12"/>
                  <a:gd name="T9" fmla="*/ 2 h 4"/>
                  <a:gd name="T10" fmla="*/ 12 w 12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4"/>
                  <a:gd name="T20" fmla="*/ 12 w 1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" name="Freeform 876">
                <a:extLst>
                  <a:ext uri="{FF2B5EF4-FFF2-40B4-BE49-F238E27FC236}">
                    <a16:creationId xmlns:a16="http://schemas.microsoft.com/office/drawing/2014/main" id="{44840F81-B5BC-4406-B81F-8EC0A16A49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>
                  <a:gd name="T0" fmla="*/ 14 w 14"/>
                  <a:gd name="T1" fmla="*/ 4 h 4"/>
                  <a:gd name="T2" fmla="*/ 2 w 14"/>
                  <a:gd name="T3" fmla="*/ 4 h 4"/>
                  <a:gd name="T4" fmla="*/ 0 w 14"/>
                  <a:gd name="T5" fmla="*/ 0 h 4"/>
                  <a:gd name="T6" fmla="*/ 14 w 14"/>
                  <a:gd name="T7" fmla="*/ 0 h 4"/>
                  <a:gd name="T8" fmla="*/ 14 w 14"/>
                  <a:gd name="T9" fmla="*/ 2 h 4"/>
                  <a:gd name="T10" fmla="*/ 14 w 14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"/>
                  <a:gd name="T19" fmla="*/ 0 h 4"/>
                  <a:gd name="T20" fmla="*/ 14 w 14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5" name="Freeform 877">
                <a:extLst>
                  <a:ext uri="{FF2B5EF4-FFF2-40B4-BE49-F238E27FC236}">
                    <a16:creationId xmlns:a16="http://schemas.microsoft.com/office/drawing/2014/main" id="{207BEDF7-12C8-4D6D-B6BA-5D39A7F11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>
                  <a:gd name="T0" fmla="*/ 16 w 16"/>
                  <a:gd name="T1" fmla="*/ 3 h 3"/>
                  <a:gd name="T2" fmla="*/ 4 w 16"/>
                  <a:gd name="T3" fmla="*/ 3 h 3"/>
                  <a:gd name="T4" fmla="*/ 0 w 16"/>
                  <a:gd name="T5" fmla="*/ 0 h 3"/>
                  <a:gd name="T6" fmla="*/ 16 w 16"/>
                  <a:gd name="T7" fmla="*/ 0 h 3"/>
                  <a:gd name="T8" fmla="*/ 16 w 16"/>
                  <a:gd name="T9" fmla="*/ 1 h 3"/>
                  <a:gd name="T10" fmla="*/ 16 w 16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3"/>
                  <a:gd name="T20" fmla="*/ 16 w 16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6" name="Freeform 878">
                <a:extLst>
                  <a:ext uri="{FF2B5EF4-FFF2-40B4-BE49-F238E27FC236}">
                    <a16:creationId xmlns:a16="http://schemas.microsoft.com/office/drawing/2014/main" id="{88486BA5-F6FF-472C-A77D-198821C255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>
                  <a:gd name="T0" fmla="*/ 16 w 16"/>
                  <a:gd name="T1" fmla="*/ 3 h 3"/>
                  <a:gd name="T2" fmla="*/ 2 w 16"/>
                  <a:gd name="T3" fmla="*/ 3 h 3"/>
                  <a:gd name="T4" fmla="*/ 0 w 16"/>
                  <a:gd name="T5" fmla="*/ 0 h 3"/>
                  <a:gd name="T6" fmla="*/ 16 w 16"/>
                  <a:gd name="T7" fmla="*/ 0 h 3"/>
                  <a:gd name="T8" fmla="*/ 16 w 16"/>
                  <a:gd name="T9" fmla="*/ 2 h 3"/>
                  <a:gd name="T10" fmla="*/ 16 w 16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3"/>
                  <a:gd name="T20" fmla="*/ 16 w 16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" name="Freeform 879">
                <a:extLst>
                  <a:ext uri="{FF2B5EF4-FFF2-40B4-BE49-F238E27FC236}">
                    <a16:creationId xmlns:a16="http://schemas.microsoft.com/office/drawing/2014/main" id="{44DB5189-8FB7-4D02-9E4D-68FB15AB6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>
                  <a:gd name="T0" fmla="*/ 17 w 17"/>
                  <a:gd name="T1" fmla="*/ 4 h 4"/>
                  <a:gd name="T2" fmla="*/ 1 w 17"/>
                  <a:gd name="T3" fmla="*/ 4 h 4"/>
                  <a:gd name="T4" fmla="*/ 0 w 17"/>
                  <a:gd name="T5" fmla="*/ 0 h 4"/>
                  <a:gd name="T6" fmla="*/ 17 w 17"/>
                  <a:gd name="T7" fmla="*/ 0 h 4"/>
                  <a:gd name="T8" fmla="*/ 17 w 17"/>
                  <a:gd name="T9" fmla="*/ 2 h 4"/>
                  <a:gd name="T10" fmla="*/ 17 w 17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4"/>
                  <a:gd name="T20" fmla="*/ 17 w 17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" name="Freeform 880">
                <a:extLst>
                  <a:ext uri="{FF2B5EF4-FFF2-40B4-BE49-F238E27FC236}">
                    <a16:creationId xmlns:a16="http://schemas.microsoft.com/office/drawing/2014/main" id="{159679D1-CA99-4F9C-BACA-657E734B4A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>
                  <a:gd name="T0" fmla="*/ 19 w 19"/>
                  <a:gd name="T1" fmla="*/ 4 h 4"/>
                  <a:gd name="T2" fmla="*/ 3 w 19"/>
                  <a:gd name="T3" fmla="*/ 4 h 4"/>
                  <a:gd name="T4" fmla="*/ 0 w 19"/>
                  <a:gd name="T5" fmla="*/ 0 h 4"/>
                  <a:gd name="T6" fmla="*/ 19 w 19"/>
                  <a:gd name="T7" fmla="*/ 0 h 4"/>
                  <a:gd name="T8" fmla="*/ 19 w 19"/>
                  <a:gd name="T9" fmla="*/ 2 h 4"/>
                  <a:gd name="T10" fmla="*/ 19 w 19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"/>
                  <a:gd name="T19" fmla="*/ 0 h 4"/>
                  <a:gd name="T20" fmla="*/ 19 w 19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" name="Freeform 881">
                <a:extLst>
                  <a:ext uri="{FF2B5EF4-FFF2-40B4-BE49-F238E27FC236}">
                    <a16:creationId xmlns:a16="http://schemas.microsoft.com/office/drawing/2014/main" id="{3033BF65-A38C-4DE9-AC0A-E821E38E11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>
                  <a:gd name="T0" fmla="*/ 19 w 19"/>
                  <a:gd name="T1" fmla="*/ 4 h 4"/>
                  <a:gd name="T2" fmla="*/ 2 w 19"/>
                  <a:gd name="T3" fmla="*/ 4 h 4"/>
                  <a:gd name="T4" fmla="*/ 0 w 19"/>
                  <a:gd name="T5" fmla="*/ 0 h 4"/>
                  <a:gd name="T6" fmla="*/ 19 w 19"/>
                  <a:gd name="T7" fmla="*/ 0 h 4"/>
                  <a:gd name="T8" fmla="*/ 19 w 19"/>
                  <a:gd name="T9" fmla="*/ 2 h 4"/>
                  <a:gd name="T10" fmla="*/ 19 w 19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"/>
                  <a:gd name="T19" fmla="*/ 0 h 4"/>
                  <a:gd name="T20" fmla="*/ 19 w 19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" name="Freeform 882">
                <a:extLst>
                  <a:ext uri="{FF2B5EF4-FFF2-40B4-BE49-F238E27FC236}">
                    <a16:creationId xmlns:a16="http://schemas.microsoft.com/office/drawing/2014/main" id="{5BBDD04D-AE7F-4A2D-AF53-68EF31F1A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>
                  <a:gd name="T0" fmla="*/ 21 w 21"/>
                  <a:gd name="T1" fmla="*/ 4 h 4"/>
                  <a:gd name="T2" fmla="*/ 2 w 21"/>
                  <a:gd name="T3" fmla="*/ 4 h 4"/>
                  <a:gd name="T4" fmla="*/ 0 w 21"/>
                  <a:gd name="T5" fmla="*/ 0 h 4"/>
                  <a:gd name="T6" fmla="*/ 21 w 21"/>
                  <a:gd name="T7" fmla="*/ 0 h 4"/>
                  <a:gd name="T8" fmla="*/ 21 w 21"/>
                  <a:gd name="T9" fmla="*/ 2 h 4"/>
                  <a:gd name="T10" fmla="*/ 21 w 21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"/>
                  <a:gd name="T19" fmla="*/ 0 h 4"/>
                  <a:gd name="T20" fmla="*/ 21 w 21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" name="Freeform 883">
                <a:extLst>
                  <a:ext uri="{FF2B5EF4-FFF2-40B4-BE49-F238E27FC236}">
                    <a16:creationId xmlns:a16="http://schemas.microsoft.com/office/drawing/2014/main" id="{81224C06-4A2A-4651-94F8-7F7CB7F43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>
                  <a:gd name="T0" fmla="*/ 23 w 23"/>
                  <a:gd name="T1" fmla="*/ 4 h 4"/>
                  <a:gd name="T2" fmla="*/ 4 w 23"/>
                  <a:gd name="T3" fmla="*/ 4 h 4"/>
                  <a:gd name="T4" fmla="*/ 0 w 23"/>
                  <a:gd name="T5" fmla="*/ 0 h 4"/>
                  <a:gd name="T6" fmla="*/ 23 w 23"/>
                  <a:gd name="T7" fmla="*/ 0 h 4"/>
                  <a:gd name="T8" fmla="*/ 23 w 23"/>
                  <a:gd name="T9" fmla="*/ 2 h 4"/>
                  <a:gd name="T10" fmla="*/ 23 w 23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4"/>
                  <a:gd name="T20" fmla="*/ 23 w 2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" name="Freeform 884">
                <a:extLst>
                  <a:ext uri="{FF2B5EF4-FFF2-40B4-BE49-F238E27FC236}">
                    <a16:creationId xmlns:a16="http://schemas.microsoft.com/office/drawing/2014/main" id="{9A5E5C27-3613-4CBA-B351-82CA9D229C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>
                  <a:gd name="T0" fmla="*/ 23 w 23"/>
                  <a:gd name="T1" fmla="*/ 4 h 4"/>
                  <a:gd name="T2" fmla="*/ 2 w 23"/>
                  <a:gd name="T3" fmla="*/ 4 h 4"/>
                  <a:gd name="T4" fmla="*/ 0 w 23"/>
                  <a:gd name="T5" fmla="*/ 0 h 4"/>
                  <a:gd name="T6" fmla="*/ 23 w 23"/>
                  <a:gd name="T7" fmla="*/ 0 h 4"/>
                  <a:gd name="T8" fmla="*/ 23 w 23"/>
                  <a:gd name="T9" fmla="*/ 2 h 4"/>
                  <a:gd name="T10" fmla="*/ 23 w 23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4"/>
                  <a:gd name="T20" fmla="*/ 23 w 2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" name="Freeform 885">
                <a:extLst>
                  <a:ext uri="{FF2B5EF4-FFF2-40B4-BE49-F238E27FC236}">
                    <a16:creationId xmlns:a16="http://schemas.microsoft.com/office/drawing/2014/main" id="{A6CC1C45-9F01-47B2-8CA6-6E3ADCEC0D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>
                  <a:gd name="T0" fmla="*/ 25 w 25"/>
                  <a:gd name="T1" fmla="*/ 2 h 2"/>
                  <a:gd name="T2" fmla="*/ 2 w 25"/>
                  <a:gd name="T3" fmla="*/ 2 h 2"/>
                  <a:gd name="T4" fmla="*/ 0 w 25"/>
                  <a:gd name="T5" fmla="*/ 0 h 2"/>
                  <a:gd name="T6" fmla="*/ 25 w 25"/>
                  <a:gd name="T7" fmla="*/ 0 h 2"/>
                  <a:gd name="T8" fmla="*/ 25 w 25"/>
                  <a:gd name="T9" fmla="*/ 0 h 2"/>
                  <a:gd name="T10" fmla="*/ 25 w 25"/>
                  <a:gd name="T11" fmla="*/ 2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"/>
                  <a:gd name="T19" fmla="*/ 0 h 2"/>
                  <a:gd name="T20" fmla="*/ 25 w 25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" name="Freeform 886">
                <a:extLst>
                  <a:ext uri="{FF2B5EF4-FFF2-40B4-BE49-F238E27FC236}">
                    <a16:creationId xmlns:a16="http://schemas.microsoft.com/office/drawing/2014/main" id="{9DC7764B-568B-4B2A-97EC-3B92D10DEA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>
                  <a:gd name="T0" fmla="*/ 27 w 27"/>
                  <a:gd name="T1" fmla="*/ 2 h 2"/>
                  <a:gd name="T2" fmla="*/ 4 w 27"/>
                  <a:gd name="T3" fmla="*/ 2 h 2"/>
                  <a:gd name="T4" fmla="*/ 0 w 27"/>
                  <a:gd name="T5" fmla="*/ 0 h 2"/>
                  <a:gd name="T6" fmla="*/ 27 w 27"/>
                  <a:gd name="T7" fmla="*/ 0 h 2"/>
                  <a:gd name="T8" fmla="*/ 27 w 27"/>
                  <a:gd name="T9" fmla="*/ 0 h 2"/>
                  <a:gd name="T10" fmla="*/ 27 w 27"/>
                  <a:gd name="T11" fmla="*/ 2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7"/>
                  <a:gd name="T19" fmla="*/ 0 h 2"/>
                  <a:gd name="T20" fmla="*/ 27 w 27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" name="Freeform 887">
                <a:extLst>
                  <a:ext uri="{FF2B5EF4-FFF2-40B4-BE49-F238E27FC236}">
                    <a16:creationId xmlns:a16="http://schemas.microsoft.com/office/drawing/2014/main" id="{2D2D0161-BB19-4174-9F99-7962AA8DAA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>
                  <a:gd name="T0" fmla="*/ 29 w 29"/>
                  <a:gd name="T1" fmla="*/ 4 h 4"/>
                  <a:gd name="T2" fmla="*/ 4 w 29"/>
                  <a:gd name="T3" fmla="*/ 4 h 4"/>
                  <a:gd name="T4" fmla="*/ 0 w 29"/>
                  <a:gd name="T5" fmla="*/ 0 h 4"/>
                  <a:gd name="T6" fmla="*/ 29 w 29"/>
                  <a:gd name="T7" fmla="*/ 0 h 4"/>
                  <a:gd name="T8" fmla="*/ 29 w 29"/>
                  <a:gd name="T9" fmla="*/ 0 h 4"/>
                  <a:gd name="T10" fmla="*/ 29 w 29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"/>
                  <a:gd name="T19" fmla="*/ 0 h 4"/>
                  <a:gd name="T20" fmla="*/ 29 w 29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" name="Freeform 888">
                <a:extLst>
                  <a:ext uri="{FF2B5EF4-FFF2-40B4-BE49-F238E27FC236}">
                    <a16:creationId xmlns:a16="http://schemas.microsoft.com/office/drawing/2014/main" id="{6C31721D-3209-4154-8EED-1ED581948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>
                  <a:gd name="T0" fmla="*/ 29 w 29"/>
                  <a:gd name="T1" fmla="*/ 3 h 3"/>
                  <a:gd name="T2" fmla="*/ 2 w 29"/>
                  <a:gd name="T3" fmla="*/ 3 h 3"/>
                  <a:gd name="T4" fmla="*/ 0 w 29"/>
                  <a:gd name="T5" fmla="*/ 0 h 3"/>
                  <a:gd name="T6" fmla="*/ 29 w 29"/>
                  <a:gd name="T7" fmla="*/ 0 h 3"/>
                  <a:gd name="T8" fmla="*/ 29 w 29"/>
                  <a:gd name="T9" fmla="*/ 1 h 3"/>
                  <a:gd name="T10" fmla="*/ 29 w 29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"/>
                  <a:gd name="T19" fmla="*/ 0 h 3"/>
                  <a:gd name="T20" fmla="*/ 29 w 29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" name="Freeform 889">
                <a:extLst>
                  <a:ext uri="{FF2B5EF4-FFF2-40B4-BE49-F238E27FC236}">
                    <a16:creationId xmlns:a16="http://schemas.microsoft.com/office/drawing/2014/main" id="{1F631B01-BCF9-440B-B2B7-A92AFBDFDF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>
                  <a:gd name="T0" fmla="*/ 31 w 31"/>
                  <a:gd name="T1" fmla="*/ 3 h 3"/>
                  <a:gd name="T2" fmla="*/ 2 w 31"/>
                  <a:gd name="T3" fmla="*/ 3 h 3"/>
                  <a:gd name="T4" fmla="*/ 0 w 31"/>
                  <a:gd name="T5" fmla="*/ 0 h 3"/>
                  <a:gd name="T6" fmla="*/ 31 w 31"/>
                  <a:gd name="T7" fmla="*/ 0 h 3"/>
                  <a:gd name="T8" fmla="*/ 31 w 31"/>
                  <a:gd name="T9" fmla="*/ 2 h 3"/>
                  <a:gd name="T10" fmla="*/ 31 w 31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"/>
                  <a:gd name="T19" fmla="*/ 0 h 3"/>
                  <a:gd name="T20" fmla="*/ 31 w 31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" name="Freeform 890">
                <a:extLst>
                  <a:ext uri="{FF2B5EF4-FFF2-40B4-BE49-F238E27FC236}">
                    <a16:creationId xmlns:a16="http://schemas.microsoft.com/office/drawing/2014/main" id="{ED2046DD-8DAF-4556-987A-DF3689DABB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>
                  <a:gd name="T0" fmla="*/ 33 w 33"/>
                  <a:gd name="T1" fmla="*/ 4 h 4"/>
                  <a:gd name="T2" fmla="*/ 4 w 33"/>
                  <a:gd name="T3" fmla="*/ 4 h 4"/>
                  <a:gd name="T4" fmla="*/ 0 w 33"/>
                  <a:gd name="T5" fmla="*/ 0 h 4"/>
                  <a:gd name="T6" fmla="*/ 33 w 33"/>
                  <a:gd name="T7" fmla="*/ 0 h 4"/>
                  <a:gd name="T8" fmla="*/ 33 w 33"/>
                  <a:gd name="T9" fmla="*/ 2 h 4"/>
                  <a:gd name="T10" fmla="*/ 33 w 33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"/>
                  <a:gd name="T19" fmla="*/ 0 h 4"/>
                  <a:gd name="T20" fmla="*/ 33 w 3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" name="Freeform 891">
                <a:extLst>
                  <a:ext uri="{FF2B5EF4-FFF2-40B4-BE49-F238E27FC236}">
                    <a16:creationId xmlns:a16="http://schemas.microsoft.com/office/drawing/2014/main" id="{8903705E-5981-4411-9EA2-EB88EDFFC5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>
                  <a:gd name="T0" fmla="*/ 33 w 33"/>
                  <a:gd name="T1" fmla="*/ 4 h 4"/>
                  <a:gd name="T2" fmla="*/ 2 w 33"/>
                  <a:gd name="T3" fmla="*/ 4 h 4"/>
                  <a:gd name="T4" fmla="*/ 0 w 33"/>
                  <a:gd name="T5" fmla="*/ 0 h 4"/>
                  <a:gd name="T6" fmla="*/ 33 w 33"/>
                  <a:gd name="T7" fmla="*/ 0 h 4"/>
                  <a:gd name="T8" fmla="*/ 33 w 33"/>
                  <a:gd name="T9" fmla="*/ 2 h 4"/>
                  <a:gd name="T10" fmla="*/ 33 w 33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"/>
                  <a:gd name="T19" fmla="*/ 0 h 4"/>
                  <a:gd name="T20" fmla="*/ 33 w 3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" name="Freeform 892">
                <a:extLst>
                  <a:ext uri="{FF2B5EF4-FFF2-40B4-BE49-F238E27FC236}">
                    <a16:creationId xmlns:a16="http://schemas.microsoft.com/office/drawing/2014/main" id="{25743848-ADDE-4484-9690-7AFBE0060C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>
                  <a:gd name="T0" fmla="*/ 35 w 35"/>
                  <a:gd name="T1" fmla="*/ 4 h 4"/>
                  <a:gd name="T2" fmla="*/ 2 w 35"/>
                  <a:gd name="T3" fmla="*/ 4 h 4"/>
                  <a:gd name="T4" fmla="*/ 0 w 35"/>
                  <a:gd name="T5" fmla="*/ 0 h 4"/>
                  <a:gd name="T6" fmla="*/ 35 w 35"/>
                  <a:gd name="T7" fmla="*/ 0 h 4"/>
                  <a:gd name="T8" fmla="*/ 35 w 35"/>
                  <a:gd name="T9" fmla="*/ 2 h 4"/>
                  <a:gd name="T10" fmla="*/ 35 w 35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4"/>
                  <a:gd name="T20" fmla="*/ 35 w 35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" name="Freeform 893">
                <a:extLst>
                  <a:ext uri="{FF2B5EF4-FFF2-40B4-BE49-F238E27FC236}">
                    <a16:creationId xmlns:a16="http://schemas.microsoft.com/office/drawing/2014/main" id="{DEC5AF05-9D5C-47A7-921F-5A30DE9B2A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>
                  <a:gd name="T0" fmla="*/ 36 w 36"/>
                  <a:gd name="T1" fmla="*/ 4 h 4"/>
                  <a:gd name="T2" fmla="*/ 3 w 36"/>
                  <a:gd name="T3" fmla="*/ 4 h 4"/>
                  <a:gd name="T4" fmla="*/ 0 w 36"/>
                  <a:gd name="T5" fmla="*/ 0 h 4"/>
                  <a:gd name="T6" fmla="*/ 36 w 36"/>
                  <a:gd name="T7" fmla="*/ 0 h 4"/>
                  <a:gd name="T8" fmla="*/ 36 w 36"/>
                  <a:gd name="T9" fmla="*/ 2 h 4"/>
                  <a:gd name="T10" fmla="*/ 36 w 36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4"/>
                  <a:gd name="T20" fmla="*/ 36 w 36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" name="Freeform 894">
                <a:extLst>
                  <a:ext uri="{FF2B5EF4-FFF2-40B4-BE49-F238E27FC236}">
                    <a16:creationId xmlns:a16="http://schemas.microsoft.com/office/drawing/2014/main" id="{35F2EB7C-E73C-4DAA-9B98-8D1E5C86B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>
                  <a:gd name="T0" fmla="*/ 36 w 36"/>
                  <a:gd name="T1" fmla="*/ 4 h 4"/>
                  <a:gd name="T2" fmla="*/ 1 w 36"/>
                  <a:gd name="T3" fmla="*/ 4 h 4"/>
                  <a:gd name="T4" fmla="*/ 0 w 36"/>
                  <a:gd name="T5" fmla="*/ 0 h 4"/>
                  <a:gd name="T6" fmla="*/ 36 w 36"/>
                  <a:gd name="T7" fmla="*/ 0 h 4"/>
                  <a:gd name="T8" fmla="*/ 36 w 36"/>
                  <a:gd name="T9" fmla="*/ 2 h 4"/>
                  <a:gd name="T10" fmla="*/ 36 w 36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4"/>
                  <a:gd name="T20" fmla="*/ 36 w 36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3" name="Freeform 895">
                <a:extLst>
                  <a:ext uri="{FF2B5EF4-FFF2-40B4-BE49-F238E27FC236}">
                    <a16:creationId xmlns:a16="http://schemas.microsoft.com/office/drawing/2014/main" id="{F7448E91-3E40-4DAC-8341-1AC2824EF3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>
                  <a:gd name="T0" fmla="*/ 38 w 38"/>
                  <a:gd name="T1" fmla="*/ 4 h 4"/>
                  <a:gd name="T2" fmla="*/ 2 w 38"/>
                  <a:gd name="T3" fmla="*/ 4 h 4"/>
                  <a:gd name="T4" fmla="*/ 0 w 38"/>
                  <a:gd name="T5" fmla="*/ 0 h 4"/>
                  <a:gd name="T6" fmla="*/ 38 w 38"/>
                  <a:gd name="T7" fmla="*/ 0 h 4"/>
                  <a:gd name="T8" fmla="*/ 38 w 38"/>
                  <a:gd name="T9" fmla="*/ 2 h 4"/>
                  <a:gd name="T10" fmla="*/ 38 w 38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8"/>
                  <a:gd name="T19" fmla="*/ 0 h 4"/>
                  <a:gd name="T20" fmla="*/ 38 w 38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4" name="Freeform 896">
                <a:extLst>
                  <a:ext uri="{FF2B5EF4-FFF2-40B4-BE49-F238E27FC236}">
                    <a16:creationId xmlns:a16="http://schemas.microsoft.com/office/drawing/2014/main" id="{9468F7E4-B30E-4339-9A39-DBC796CB2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>
                  <a:gd name="T0" fmla="*/ 40 w 40"/>
                  <a:gd name="T1" fmla="*/ 4 h 4"/>
                  <a:gd name="T2" fmla="*/ 4 w 40"/>
                  <a:gd name="T3" fmla="*/ 4 h 4"/>
                  <a:gd name="T4" fmla="*/ 0 w 40"/>
                  <a:gd name="T5" fmla="*/ 0 h 4"/>
                  <a:gd name="T6" fmla="*/ 40 w 40"/>
                  <a:gd name="T7" fmla="*/ 0 h 4"/>
                  <a:gd name="T8" fmla="*/ 40 w 40"/>
                  <a:gd name="T9" fmla="*/ 0 h 4"/>
                  <a:gd name="T10" fmla="*/ 40 w 40"/>
                  <a:gd name="T11" fmla="*/ 0 h 4"/>
                  <a:gd name="T12" fmla="*/ 40 w 40"/>
                  <a:gd name="T13" fmla="*/ 2 h 4"/>
                  <a:gd name="T14" fmla="*/ 40 w 40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0"/>
                  <a:gd name="T25" fmla="*/ 0 h 4"/>
                  <a:gd name="T26" fmla="*/ 40 w 40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5" name="Freeform 897">
                <a:extLst>
                  <a:ext uri="{FF2B5EF4-FFF2-40B4-BE49-F238E27FC236}">
                    <a16:creationId xmlns:a16="http://schemas.microsoft.com/office/drawing/2014/main" id="{4CB3AB18-8922-4BE4-88EE-4EAB6E404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>
                  <a:gd name="T0" fmla="*/ 40 w 40"/>
                  <a:gd name="T1" fmla="*/ 3 h 3"/>
                  <a:gd name="T2" fmla="*/ 2 w 40"/>
                  <a:gd name="T3" fmla="*/ 3 h 3"/>
                  <a:gd name="T4" fmla="*/ 0 w 40"/>
                  <a:gd name="T5" fmla="*/ 0 h 3"/>
                  <a:gd name="T6" fmla="*/ 40 w 40"/>
                  <a:gd name="T7" fmla="*/ 0 h 3"/>
                  <a:gd name="T8" fmla="*/ 40 w 40"/>
                  <a:gd name="T9" fmla="*/ 0 h 3"/>
                  <a:gd name="T10" fmla="*/ 40 w 40"/>
                  <a:gd name="T11" fmla="*/ 1 h 3"/>
                  <a:gd name="T12" fmla="*/ 40 w 40"/>
                  <a:gd name="T13" fmla="*/ 1 h 3"/>
                  <a:gd name="T14" fmla="*/ 40 w 40"/>
                  <a:gd name="T15" fmla="*/ 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0"/>
                  <a:gd name="T25" fmla="*/ 0 h 3"/>
                  <a:gd name="T26" fmla="*/ 40 w 40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6" name="Freeform 898">
                <a:extLst>
                  <a:ext uri="{FF2B5EF4-FFF2-40B4-BE49-F238E27FC236}">
                    <a16:creationId xmlns:a16="http://schemas.microsoft.com/office/drawing/2014/main" id="{746CAB0A-9DAE-4DB9-ADDB-7CD3CF4EE9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>
                  <a:gd name="T0" fmla="*/ 42 w 44"/>
                  <a:gd name="T1" fmla="*/ 3 h 3"/>
                  <a:gd name="T2" fmla="*/ 2 w 44"/>
                  <a:gd name="T3" fmla="*/ 3 h 3"/>
                  <a:gd name="T4" fmla="*/ 0 w 44"/>
                  <a:gd name="T5" fmla="*/ 0 h 3"/>
                  <a:gd name="T6" fmla="*/ 44 w 44"/>
                  <a:gd name="T7" fmla="*/ 0 h 3"/>
                  <a:gd name="T8" fmla="*/ 42 w 44"/>
                  <a:gd name="T9" fmla="*/ 2 h 3"/>
                  <a:gd name="T10" fmla="*/ 42 w 44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"/>
                  <a:gd name="T19" fmla="*/ 0 h 3"/>
                  <a:gd name="T20" fmla="*/ 44 w 44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7" name="Freeform 899">
                <a:extLst>
                  <a:ext uri="{FF2B5EF4-FFF2-40B4-BE49-F238E27FC236}">
                    <a16:creationId xmlns:a16="http://schemas.microsoft.com/office/drawing/2014/main" id="{41D0AB60-6BBF-483D-8DBD-2DBA76A2DA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>
                  <a:gd name="T0" fmla="*/ 44 w 46"/>
                  <a:gd name="T1" fmla="*/ 4 h 4"/>
                  <a:gd name="T2" fmla="*/ 4 w 46"/>
                  <a:gd name="T3" fmla="*/ 4 h 4"/>
                  <a:gd name="T4" fmla="*/ 0 w 46"/>
                  <a:gd name="T5" fmla="*/ 0 h 4"/>
                  <a:gd name="T6" fmla="*/ 46 w 46"/>
                  <a:gd name="T7" fmla="*/ 0 h 4"/>
                  <a:gd name="T8" fmla="*/ 46 w 46"/>
                  <a:gd name="T9" fmla="*/ 2 h 4"/>
                  <a:gd name="T10" fmla="*/ 44 w 46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6"/>
                  <a:gd name="T19" fmla="*/ 0 h 4"/>
                  <a:gd name="T20" fmla="*/ 46 w 46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8" name="Freeform 900">
                <a:extLst>
                  <a:ext uri="{FF2B5EF4-FFF2-40B4-BE49-F238E27FC236}">
                    <a16:creationId xmlns:a16="http://schemas.microsoft.com/office/drawing/2014/main" id="{DC4E82BA-B3AF-4092-932C-EEB14823E1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>
                  <a:gd name="T0" fmla="*/ 46 w 46"/>
                  <a:gd name="T1" fmla="*/ 4 h 4"/>
                  <a:gd name="T2" fmla="*/ 2 w 46"/>
                  <a:gd name="T3" fmla="*/ 4 h 4"/>
                  <a:gd name="T4" fmla="*/ 0 w 46"/>
                  <a:gd name="T5" fmla="*/ 0 h 4"/>
                  <a:gd name="T6" fmla="*/ 46 w 46"/>
                  <a:gd name="T7" fmla="*/ 0 h 4"/>
                  <a:gd name="T8" fmla="*/ 46 w 46"/>
                  <a:gd name="T9" fmla="*/ 2 h 4"/>
                  <a:gd name="T10" fmla="*/ 46 w 46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6"/>
                  <a:gd name="T19" fmla="*/ 0 h 4"/>
                  <a:gd name="T20" fmla="*/ 46 w 46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" name="Freeform 901">
                <a:extLst>
                  <a:ext uri="{FF2B5EF4-FFF2-40B4-BE49-F238E27FC236}">
                    <a16:creationId xmlns:a16="http://schemas.microsoft.com/office/drawing/2014/main" id="{337C9DAE-7E7C-4128-A5EB-B564DAE481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>
                  <a:gd name="T0" fmla="*/ 48 w 48"/>
                  <a:gd name="T1" fmla="*/ 4 h 4"/>
                  <a:gd name="T2" fmla="*/ 2 w 48"/>
                  <a:gd name="T3" fmla="*/ 4 h 4"/>
                  <a:gd name="T4" fmla="*/ 0 w 48"/>
                  <a:gd name="T5" fmla="*/ 0 h 4"/>
                  <a:gd name="T6" fmla="*/ 48 w 48"/>
                  <a:gd name="T7" fmla="*/ 0 h 4"/>
                  <a:gd name="T8" fmla="*/ 48 w 48"/>
                  <a:gd name="T9" fmla="*/ 2 h 4"/>
                  <a:gd name="T10" fmla="*/ 48 w 48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4"/>
                  <a:gd name="T20" fmla="*/ 48 w 48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" name="Freeform 902">
                <a:extLst>
                  <a:ext uri="{FF2B5EF4-FFF2-40B4-BE49-F238E27FC236}">
                    <a16:creationId xmlns:a16="http://schemas.microsoft.com/office/drawing/2014/main" id="{1EBD51C5-1656-4B2A-A15D-699B49D69D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>
                  <a:gd name="T0" fmla="*/ 50 w 50"/>
                  <a:gd name="T1" fmla="*/ 4 h 4"/>
                  <a:gd name="T2" fmla="*/ 4 w 50"/>
                  <a:gd name="T3" fmla="*/ 4 h 4"/>
                  <a:gd name="T4" fmla="*/ 0 w 50"/>
                  <a:gd name="T5" fmla="*/ 0 h 4"/>
                  <a:gd name="T6" fmla="*/ 50 w 50"/>
                  <a:gd name="T7" fmla="*/ 0 h 4"/>
                  <a:gd name="T8" fmla="*/ 50 w 50"/>
                  <a:gd name="T9" fmla="*/ 2 h 4"/>
                  <a:gd name="T10" fmla="*/ 50 w 50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0"/>
                  <a:gd name="T19" fmla="*/ 0 h 4"/>
                  <a:gd name="T20" fmla="*/ 50 w 50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" name="Freeform 903">
                <a:extLst>
                  <a:ext uri="{FF2B5EF4-FFF2-40B4-BE49-F238E27FC236}">
                    <a16:creationId xmlns:a16="http://schemas.microsoft.com/office/drawing/2014/main" id="{7FCADA02-29C6-45AB-B730-93C5ED727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>
                  <a:gd name="T0" fmla="*/ 50 w 51"/>
                  <a:gd name="T1" fmla="*/ 4 h 4"/>
                  <a:gd name="T2" fmla="*/ 2 w 51"/>
                  <a:gd name="T3" fmla="*/ 4 h 4"/>
                  <a:gd name="T4" fmla="*/ 0 w 51"/>
                  <a:gd name="T5" fmla="*/ 0 h 4"/>
                  <a:gd name="T6" fmla="*/ 51 w 51"/>
                  <a:gd name="T7" fmla="*/ 0 h 4"/>
                  <a:gd name="T8" fmla="*/ 50 w 51"/>
                  <a:gd name="T9" fmla="*/ 2 h 4"/>
                  <a:gd name="T10" fmla="*/ 50 w 51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"/>
                  <a:gd name="T19" fmla="*/ 0 h 4"/>
                  <a:gd name="T20" fmla="*/ 51 w 51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2" name="Freeform 904">
                <a:extLst>
                  <a:ext uri="{FF2B5EF4-FFF2-40B4-BE49-F238E27FC236}">
                    <a16:creationId xmlns:a16="http://schemas.microsoft.com/office/drawing/2014/main" id="{485CA204-81F6-4365-813E-D3221C6E10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>
                  <a:gd name="T0" fmla="*/ 52 w 53"/>
                  <a:gd name="T1" fmla="*/ 4 h 4"/>
                  <a:gd name="T2" fmla="*/ 2 w 53"/>
                  <a:gd name="T3" fmla="*/ 4 h 4"/>
                  <a:gd name="T4" fmla="*/ 0 w 53"/>
                  <a:gd name="T5" fmla="*/ 0 h 4"/>
                  <a:gd name="T6" fmla="*/ 53 w 53"/>
                  <a:gd name="T7" fmla="*/ 0 h 4"/>
                  <a:gd name="T8" fmla="*/ 53 w 53"/>
                  <a:gd name="T9" fmla="*/ 2 h 4"/>
                  <a:gd name="T10" fmla="*/ 52 w 53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3"/>
                  <a:gd name="T19" fmla="*/ 0 h 4"/>
                  <a:gd name="T20" fmla="*/ 53 w 5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" name="Freeform 905">
                <a:extLst>
                  <a:ext uri="{FF2B5EF4-FFF2-40B4-BE49-F238E27FC236}">
                    <a16:creationId xmlns:a16="http://schemas.microsoft.com/office/drawing/2014/main" id="{B1C6BEE2-27F9-460B-BFAB-E4047C5477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>
                  <a:gd name="T0" fmla="*/ 55 w 55"/>
                  <a:gd name="T1" fmla="*/ 4 h 4"/>
                  <a:gd name="T2" fmla="*/ 4 w 55"/>
                  <a:gd name="T3" fmla="*/ 4 h 4"/>
                  <a:gd name="T4" fmla="*/ 0 w 55"/>
                  <a:gd name="T5" fmla="*/ 0 h 4"/>
                  <a:gd name="T6" fmla="*/ 55 w 55"/>
                  <a:gd name="T7" fmla="*/ 0 h 4"/>
                  <a:gd name="T8" fmla="*/ 55 w 55"/>
                  <a:gd name="T9" fmla="*/ 2 h 4"/>
                  <a:gd name="T10" fmla="*/ 55 w 55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5"/>
                  <a:gd name="T19" fmla="*/ 0 h 4"/>
                  <a:gd name="T20" fmla="*/ 55 w 55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4" name="Freeform 906">
                <a:extLst>
                  <a:ext uri="{FF2B5EF4-FFF2-40B4-BE49-F238E27FC236}">
                    <a16:creationId xmlns:a16="http://schemas.microsoft.com/office/drawing/2014/main" id="{C0D7AF38-08E5-410E-89BF-066282803E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>
                  <a:gd name="T0" fmla="*/ 55 w 55"/>
                  <a:gd name="T1" fmla="*/ 4 h 4"/>
                  <a:gd name="T2" fmla="*/ 2 w 55"/>
                  <a:gd name="T3" fmla="*/ 4 h 4"/>
                  <a:gd name="T4" fmla="*/ 0 w 55"/>
                  <a:gd name="T5" fmla="*/ 0 h 4"/>
                  <a:gd name="T6" fmla="*/ 55 w 55"/>
                  <a:gd name="T7" fmla="*/ 0 h 4"/>
                  <a:gd name="T8" fmla="*/ 55 w 55"/>
                  <a:gd name="T9" fmla="*/ 2 h 4"/>
                  <a:gd name="T10" fmla="*/ 55 w 55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5"/>
                  <a:gd name="T19" fmla="*/ 0 h 4"/>
                  <a:gd name="T20" fmla="*/ 55 w 55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5" name="Freeform 907">
                <a:extLst>
                  <a:ext uri="{FF2B5EF4-FFF2-40B4-BE49-F238E27FC236}">
                    <a16:creationId xmlns:a16="http://schemas.microsoft.com/office/drawing/2014/main" id="{A2904AF8-5720-463E-B075-A9619FE5B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>
                  <a:gd name="T0" fmla="*/ 56 w 58"/>
                  <a:gd name="T1" fmla="*/ 3 h 3"/>
                  <a:gd name="T2" fmla="*/ 1 w 58"/>
                  <a:gd name="T3" fmla="*/ 3 h 3"/>
                  <a:gd name="T4" fmla="*/ 0 w 58"/>
                  <a:gd name="T5" fmla="*/ 0 h 3"/>
                  <a:gd name="T6" fmla="*/ 58 w 58"/>
                  <a:gd name="T7" fmla="*/ 0 h 3"/>
                  <a:gd name="T8" fmla="*/ 56 w 58"/>
                  <a:gd name="T9" fmla="*/ 1 h 3"/>
                  <a:gd name="T10" fmla="*/ 56 w 58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8"/>
                  <a:gd name="T19" fmla="*/ 0 h 3"/>
                  <a:gd name="T20" fmla="*/ 58 w 58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" name="Freeform 908">
                <a:extLst>
                  <a:ext uri="{FF2B5EF4-FFF2-40B4-BE49-F238E27FC236}">
                    <a16:creationId xmlns:a16="http://schemas.microsoft.com/office/drawing/2014/main" id="{388234F3-EB62-4113-BD8F-9B622CEA7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>
                  <a:gd name="T0" fmla="*/ 58 w 60"/>
                  <a:gd name="T1" fmla="*/ 3 h 3"/>
                  <a:gd name="T2" fmla="*/ 3 w 60"/>
                  <a:gd name="T3" fmla="*/ 3 h 3"/>
                  <a:gd name="T4" fmla="*/ 0 w 60"/>
                  <a:gd name="T5" fmla="*/ 0 h 3"/>
                  <a:gd name="T6" fmla="*/ 60 w 60"/>
                  <a:gd name="T7" fmla="*/ 0 h 3"/>
                  <a:gd name="T8" fmla="*/ 60 w 60"/>
                  <a:gd name="T9" fmla="*/ 2 h 3"/>
                  <a:gd name="T10" fmla="*/ 58 w 60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3"/>
                  <a:gd name="T20" fmla="*/ 60 w 60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" name="Freeform 909">
                <a:extLst>
                  <a:ext uri="{FF2B5EF4-FFF2-40B4-BE49-F238E27FC236}">
                    <a16:creationId xmlns:a16="http://schemas.microsoft.com/office/drawing/2014/main" id="{A57DBC09-49C7-4DF5-B8A5-CA05D71D01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>
                  <a:gd name="T0" fmla="*/ 60 w 60"/>
                  <a:gd name="T1" fmla="*/ 4 h 4"/>
                  <a:gd name="T2" fmla="*/ 2 w 60"/>
                  <a:gd name="T3" fmla="*/ 4 h 4"/>
                  <a:gd name="T4" fmla="*/ 0 w 60"/>
                  <a:gd name="T5" fmla="*/ 0 h 4"/>
                  <a:gd name="T6" fmla="*/ 60 w 60"/>
                  <a:gd name="T7" fmla="*/ 0 h 4"/>
                  <a:gd name="T8" fmla="*/ 60 w 60"/>
                  <a:gd name="T9" fmla="*/ 2 h 4"/>
                  <a:gd name="T10" fmla="*/ 60 w 60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4"/>
                  <a:gd name="T20" fmla="*/ 60 w 60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" name="Freeform 910">
                <a:extLst>
                  <a:ext uri="{FF2B5EF4-FFF2-40B4-BE49-F238E27FC236}">
                    <a16:creationId xmlns:a16="http://schemas.microsoft.com/office/drawing/2014/main" id="{BDB915D4-1B7A-48C7-919C-B418B3CBCE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>
                  <a:gd name="T0" fmla="*/ 62 w 62"/>
                  <a:gd name="T1" fmla="*/ 4 h 4"/>
                  <a:gd name="T2" fmla="*/ 2 w 62"/>
                  <a:gd name="T3" fmla="*/ 4 h 4"/>
                  <a:gd name="T4" fmla="*/ 0 w 62"/>
                  <a:gd name="T5" fmla="*/ 0 h 4"/>
                  <a:gd name="T6" fmla="*/ 62 w 62"/>
                  <a:gd name="T7" fmla="*/ 0 h 4"/>
                  <a:gd name="T8" fmla="*/ 62 w 62"/>
                  <a:gd name="T9" fmla="*/ 2 h 4"/>
                  <a:gd name="T10" fmla="*/ 62 w 62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2"/>
                  <a:gd name="T19" fmla="*/ 0 h 4"/>
                  <a:gd name="T20" fmla="*/ 62 w 6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" name="Freeform 911">
                <a:extLst>
                  <a:ext uri="{FF2B5EF4-FFF2-40B4-BE49-F238E27FC236}">
                    <a16:creationId xmlns:a16="http://schemas.microsoft.com/office/drawing/2014/main" id="{F9BF2B5B-ADE9-4E54-BE43-3933FEAB27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>
                  <a:gd name="T0" fmla="*/ 64 w 66"/>
                  <a:gd name="T1" fmla="*/ 4 h 4"/>
                  <a:gd name="T2" fmla="*/ 4 w 66"/>
                  <a:gd name="T3" fmla="*/ 4 h 4"/>
                  <a:gd name="T4" fmla="*/ 0 w 66"/>
                  <a:gd name="T5" fmla="*/ 0 h 4"/>
                  <a:gd name="T6" fmla="*/ 66 w 66"/>
                  <a:gd name="T7" fmla="*/ 0 h 4"/>
                  <a:gd name="T8" fmla="*/ 64 w 66"/>
                  <a:gd name="T9" fmla="*/ 2 h 4"/>
                  <a:gd name="T10" fmla="*/ 64 w 66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4"/>
                  <a:gd name="T20" fmla="*/ 66 w 66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" name="Freeform 912">
                <a:extLst>
                  <a:ext uri="{FF2B5EF4-FFF2-40B4-BE49-F238E27FC236}">
                    <a16:creationId xmlns:a16="http://schemas.microsoft.com/office/drawing/2014/main" id="{A6715AE5-3359-43B6-9AEC-8F19FD5C8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>
                  <a:gd name="T0" fmla="*/ 64 w 66"/>
                  <a:gd name="T1" fmla="*/ 4 h 4"/>
                  <a:gd name="T2" fmla="*/ 2 w 66"/>
                  <a:gd name="T3" fmla="*/ 4 h 4"/>
                  <a:gd name="T4" fmla="*/ 0 w 66"/>
                  <a:gd name="T5" fmla="*/ 0 h 4"/>
                  <a:gd name="T6" fmla="*/ 0 w 66"/>
                  <a:gd name="T7" fmla="*/ 0 h 4"/>
                  <a:gd name="T8" fmla="*/ 0 w 66"/>
                  <a:gd name="T9" fmla="*/ 0 h 4"/>
                  <a:gd name="T10" fmla="*/ 66 w 66"/>
                  <a:gd name="T11" fmla="*/ 0 h 4"/>
                  <a:gd name="T12" fmla="*/ 66 w 66"/>
                  <a:gd name="T13" fmla="*/ 2 h 4"/>
                  <a:gd name="T14" fmla="*/ 64 w 66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"/>
                  <a:gd name="T25" fmla="*/ 0 h 4"/>
                  <a:gd name="T26" fmla="*/ 66 w 66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" name="Freeform 913">
                <a:extLst>
                  <a:ext uri="{FF2B5EF4-FFF2-40B4-BE49-F238E27FC236}">
                    <a16:creationId xmlns:a16="http://schemas.microsoft.com/office/drawing/2014/main" id="{FC1179A3-B453-4557-9E6C-644A0F2B6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>
                  <a:gd name="T0" fmla="*/ 66 w 66"/>
                  <a:gd name="T1" fmla="*/ 4 h 4"/>
                  <a:gd name="T2" fmla="*/ 0 w 66"/>
                  <a:gd name="T3" fmla="*/ 4 h 4"/>
                  <a:gd name="T4" fmla="*/ 0 w 66"/>
                  <a:gd name="T5" fmla="*/ 2 h 4"/>
                  <a:gd name="T6" fmla="*/ 0 w 66"/>
                  <a:gd name="T7" fmla="*/ 0 h 4"/>
                  <a:gd name="T8" fmla="*/ 0 w 66"/>
                  <a:gd name="T9" fmla="*/ 0 h 4"/>
                  <a:gd name="T10" fmla="*/ 66 w 66"/>
                  <a:gd name="T11" fmla="*/ 0 h 4"/>
                  <a:gd name="T12" fmla="*/ 66 w 66"/>
                  <a:gd name="T13" fmla="*/ 2 h 4"/>
                  <a:gd name="T14" fmla="*/ 66 w 66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"/>
                  <a:gd name="T25" fmla="*/ 0 h 4"/>
                  <a:gd name="T26" fmla="*/ 66 w 66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" name="Freeform 914">
                <a:extLst>
                  <a:ext uri="{FF2B5EF4-FFF2-40B4-BE49-F238E27FC236}">
                    <a16:creationId xmlns:a16="http://schemas.microsoft.com/office/drawing/2014/main" id="{C26BCA44-D34C-4959-99E8-17CA21A27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>
                  <a:gd name="T0" fmla="*/ 66 w 68"/>
                  <a:gd name="T1" fmla="*/ 4 h 4"/>
                  <a:gd name="T2" fmla="*/ 0 w 68"/>
                  <a:gd name="T3" fmla="*/ 4 h 4"/>
                  <a:gd name="T4" fmla="*/ 0 w 68"/>
                  <a:gd name="T5" fmla="*/ 2 h 4"/>
                  <a:gd name="T6" fmla="*/ 0 w 68"/>
                  <a:gd name="T7" fmla="*/ 0 h 4"/>
                  <a:gd name="T8" fmla="*/ 68 w 68"/>
                  <a:gd name="T9" fmla="*/ 0 h 4"/>
                  <a:gd name="T10" fmla="*/ 66 w 68"/>
                  <a:gd name="T11" fmla="*/ 2 h 4"/>
                  <a:gd name="T12" fmla="*/ 66 w 68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8"/>
                  <a:gd name="T22" fmla="*/ 0 h 4"/>
                  <a:gd name="T23" fmla="*/ 68 w 68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" name="Freeform 915">
                <a:extLst>
                  <a:ext uri="{FF2B5EF4-FFF2-40B4-BE49-F238E27FC236}">
                    <a16:creationId xmlns:a16="http://schemas.microsoft.com/office/drawing/2014/main" id="{24E7F919-A0D1-43DD-971F-A7194B203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>
                  <a:gd name="T0" fmla="*/ 66 w 68"/>
                  <a:gd name="T1" fmla="*/ 4 h 4"/>
                  <a:gd name="T2" fmla="*/ 0 w 68"/>
                  <a:gd name="T3" fmla="*/ 4 h 4"/>
                  <a:gd name="T4" fmla="*/ 0 w 68"/>
                  <a:gd name="T5" fmla="*/ 2 h 4"/>
                  <a:gd name="T6" fmla="*/ 0 w 68"/>
                  <a:gd name="T7" fmla="*/ 0 h 4"/>
                  <a:gd name="T8" fmla="*/ 68 w 68"/>
                  <a:gd name="T9" fmla="*/ 0 h 4"/>
                  <a:gd name="T10" fmla="*/ 68 w 68"/>
                  <a:gd name="T11" fmla="*/ 2 h 4"/>
                  <a:gd name="T12" fmla="*/ 66 w 68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8"/>
                  <a:gd name="T22" fmla="*/ 0 h 4"/>
                  <a:gd name="T23" fmla="*/ 68 w 68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" name="Freeform 916">
                <a:extLst>
                  <a:ext uri="{FF2B5EF4-FFF2-40B4-BE49-F238E27FC236}">
                    <a16:creationId xmlns:a16="http://schemas.microsoft.com/office/drawing/2014/main" id="{CB113218-C661-4FF6-A989-B0F82358EC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>
                  <a:gd name="T0" fmla="*/ 68 w 68"/>
                  <a:gd name="T1" fmla="*/ 4 h 4"/>
                  <a:gd name="T2" fmla="*/ 0 w 68"/>
                  <a:gd name="T3" fmla="*/ 4 h 4"/>
                  <a:gd name="T4" fmla="*/ 0 w 68"/>
                  <a:gd name="T5" fmla="*/ 2 h 4"/>
                  <a:gd name="T6" fmla="*/ 0 w 68"/>
                  <a:gd name="T7" fmla="*/ 0 h 4"/>
                  <a:gd name="T8" fmla="*/ 68 w 68"/>
                  <a:gd name="T9" fmla="*/ 0 h 4"/>
                  <a:gd name="T10" fmla="*/ 68 w 68"/>
                  <a:gd name="T11" fmla="*/ 2 h 4"/>
                  <a:gd name="T12" fmla="*/ 68 w 68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8"/>
                  <a:gd name="T22" fmla="*/ 0 h 4"/>
                  <a:gd name="T23" fmla="*/ 68 w 68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" name="Freeform 917">
                <a:extLst>
                  <a:ext uri="{FF2B5EF4-FFF2-40B4-BE49-F238E27FC236}">
                    <a16:creationId xmlns:a16="http://schemas.microsoft.com/office/drawing/2014/main" id="{40BEC765-686D-4940-B6CF-020274DBA0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>
                  <a:gd name="T0" fmla="*/ 68 w 70"/>
                  <a:gd name="T1" fmla="*/ 3 h 3"/>
                  <a:gd name="T2" fmla="*/ 0 w 70"/>
                  <a:gd name="T3" fmla="*/ 3 h 3"/>
                  <a:gd name="T4" fmla="*/ 0 w 70"/>
                  <a:gd name="T5" fmla="*/ 1 h 3"/>
                  <a:gd name="T6" fmla="*/ 0 w 70"/>
                  <a:gd name="T7" fmla="*/ 0 h 3"/>
                  <a:gd name="T8" fmla="*/ 70 w 70"/>
                  <a:gd name="T9" fmla="*/ 0 h 3"/>
                  <a:gd name="T10" fmla="*/ 68 w 70"/>
                  <a:gd name="T11" fmla="*/ 1 h 3"/>
                  <a:gd name="T12" fmla="*/ 68 w 70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3"/>
                  <a:gd name="T23" fmla="*/ 70 w 70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" name="Freeform 918">
                <a:extLst>
                  <a:ext uri="{FF2B5EF4-FFF2-40B4-BE49-F238E27FC236}">
                    <a16:creationId xmlns:a16="http://schemas.microsoft.com/office/drawing/2014/main" id="{01D9B94F-AD7C-48C5-8512-B6D4BBC21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>
                  <a:gd name="T0" fmla="*/ 68 w 70"/>
                  <a:gd name="T1" fmla="*/ 3 h 3"/>
                  <a:gd name="T2" fmla="*/ 0 w 70"/>
                  <a:gd name="T3" fmla="*/ 3 h 3"/>
                  <a:gd name="T4" fmla="*/ 0 w 70"/>
                  <a:gd name="T5" fmla="*/ 2 h 3"/>
                  <a:gd name="T6" fmla="*/ 0 w 70"/>
                  <a:gd name="T7" fmla="*/ 0 h 3"/>
                  <a:gd name="T8" fmla="*/ 70 w 70"/>
                  <a:gd name="T9" fmla="*/ 0 h 3"/>
                  <a:gd name="T10" fmla="*/ 70 w 70"/>
                  <a:gd name="T11" fmla="*/ 2 h 3"/>
                  <a:gd name="T12" fmla="*/ 68 w 70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3"/>
                  <a:gd name="T23" fmla="*/ 70 w 70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" name="Freeform 919">
                <a:extLst>
                  <a:ext uri="{FF2B5EF4-FFF2-40B4-BE49-F238E27FC236}">
                    <a16:creationId xmlns:a16="http://schemas.microsoft.com/office/drawing/2014/main" id="{47B4ADE2-F70D-4157-85AB-04C99A9775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>
                  <a:gd name="T0" fmla="*/ 70 w 70"/>
                  <a:gd name="T1" fmla="*/ 4 h 4"/>
                  <a:gd name="T2" fmla="*/ 0 w 70"/>
                  <a:gd name="T3" fmla="*/ 4 h 4"/>
                  <a:gd name="T4" fmla="*/ 0 w 70"/>
                  <a:gd name="T5" fmla="*/ 2 h 4"/>
                  <a:gd name="T6" fmla="*/ 2 w 70"/>
                  <a:gd name="T7" fmla="*/ 0 h 4"/>
                  <a:gd name="T8" fmla="*/ 70 w 70"/>
                  <a:gd name="T9" fmla="*/ 0 h 4"/>
                  <a:gd name="T10" fmla="*/ 70 w 70"/>
                  <a:gd name="T11" fmla="*/ 2 h 4"/>
                  <a:gd name="T12" fmla="*/ 70 w 70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4"/>
                  <a:gd name="T23" fmla="*/ 70 w 70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" name="Freeform 920">
                <a:extLst>
                  <a:ext uri="{FF2B5EF4-FFF2-40B4-BE49-F238E27FC236}">
                    <a16:creationId xmlns:a16="http://schemas.microsoft.com/office/drawing/2014/main" id="{47FB7EA5-1521-4A03-9DE7-AFE47E17C4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>
                  <a:gd name="T0" fmla="*/ 70 w 72"/>
                  <a:gd name="T1" fmla="*/ 4 h 4"/>
                  <a:gd name="T2" fmla="*/ 0 w 72"/>
                  <a:gd name="T3" fmla="*/ 4 h 4"/>
                  <a:gd name="T4" fmla="*/ 0 w 72"/>
                  <a:gd name="T5" fmla="*/ 2 h 4"/>
                  <a:gd name="T6" fmla="*/ 2 w 72"/>
                  <a:gd name="T7" fmla="*/ 0 h 4"/>
                  <a:gd name="T8" fmla="*/ 72 w 72"/>
                  <a:gd name="T9" fmla="*/ 0 h 4"/>
                  <a:gd name="T10" fmla="*/ 70 w 72"/>
                  <a:gd name="T11" fmla="*/ 2 h 4"/>
                  <a:gd name="T12" fmla="*/ 70 w 72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2"/>
                  <a:gd name="T22" fmla="*/ 0 h 4"/>
                  <a:gd name="T23" fmla="*/ 72 w 72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" name="Freeform 921">
                <a:extLst>
                  <a:ext uri="{FF2B5EF4-FFF2-40B4-BE49-F238E27FC236}">
                    <a16:creationId xmlns:a16="http://schemas.microsoft.com/office/drawing/2014/main" id="{FBF06EA2-E851-4E53-9C5F-265F8D558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>
                  <a:gd name="T0" fmla="*/ 68 w 70"/>
                  <a:gd name="T1" fmla="*/ 4 h 4"/>
                  <a:gd name="T2" fmla="*/ 0 w 70"/>
                  <a:gd name="T3" fmla="*/ 4 h 4"/>
                  <a:gd name="T4" fmla="*/ 0 w 70"/>
                  <a:gd name="T5" fmla="*/ 2 h 4"/>
                  <a:gd name="T6" fmla="*/ 0 w 70"/>
                  <a:gd name="T7" fmla="*/ 0 h 4"/>
                  <a:gd name="T8" fmla="*/ 70 w 70"/>
                  <a:gd name="T9" fmla="*/ 0 h 4"/>
                  <a:gd name="T10" fmla="*/ 70 w 70"/>
                  <a:gd name="T11" fmla="*/ 2 h 4"/>
                  <a:gd name="T12" fmla="*/ 68 w 70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4"/>
                  <a:gd name="T23" fmla="*/ 70 w 70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" name="Freeform 922">
                <a:extLst>
                  <a:ext uri="{FF2B5EF4-FFF2-40B4-BE49-F238E27FC236}">
                    <a16:creationId xmlns:a16="http://schemas.microsoft.com/office/drawing/2014/main" id="{9270FC67-1B9C-4DF7-A16B-1C96FE3323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>
                  <a:gd name="T0" fmla="*/ 70 w 70"/>
                  <a:gd name="T1" fmla="*/ 4 h 4"/>
                  <a:gd name="T2" fmla="*/ 0 w 70"/>
                  <a:gd name="T3" fmla="*/ 4 h 4"/>
                  <a:gd name="T4" fmla="*/ 0 w 70"/>
                  <a:gd name="T5" fmla="*/ 2 h 4"/>
                  <a:gd name="T6" fmla="*/ 0 w 70"/>
                  <a:gd name="T7" fmla="*/ 0 h 4"/>
                  <a:gd name="T8" fmla="*/ 70 w 70"/>
                  <a:gd name="T9" fmla="*/ 0 h 4"/>
                  <a:gd name="T10" fmla="*/ 70 w 70"/>
                  <a:gd name="T11" fmla="*/ 0 h 4"/>
                  <a:gd name="T12" fmla="*/ 70 w 70"/>
                  <a:gd name="T13" fmla="*/ 0 h 4"/>
                  <a:gd name="T14" fmla="*/ 70 w 70"/>
                  <a:gd name="T15" fmla="*/ 2 h 4"/>
                  <a:gd name="T16" fmla="*/ 70 w 70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0"/>
                  <a:gd name="T28" fmla="*/ 0 h 4"/>
                  <a:gd name="T29" fmla="*/ 70 w 70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" name="Freeform 923">
                <a:extLst>
                  <a:ext uri="{FF2B5EF4-FFF2-40B4-BE49-F238E27FC236}">
                    <a16:creationId xmlns:a16="http://schemas.microsoft.com/office/drawing/2014/main" id="{D7E11C52-63AF-4B92-BE04-BE37564594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>
                  <a:gd name="T0" fmla="*/ 70 w 72"/>
                  <a:gd name="T1" fmla="*/ 4 h 4"/>
                  <a:gd name="T2" fmla="*/ 0 w 72"/>
                  <a:gd name="T3" fmla="*/ 4 h 4"/>
                  <a:gd name="T4" fmla="*/ 0 w 72"/>
                  <a:gd name="T5" fmla="*/ 2 h 4"/>
                  <a:gd name="T6" fmla="*/ 0 w 72"/>
                  <a:gd name="T7" fmla="*/ 0 h 4"/>
                  <a:gd name="T8" fmla="*/ 72 w 72"/>
                  <a:gd name="T9" fmla="*/ 0 h 4"/>
                  <a:gd name="T10" fmla="*/ 70 w 72"/>
                  <a:gd name="T11" fmla="*/ 0 h 4"/>
                  <a:gd name="T12" fmla="*/ 70 w 72"/>
                  <a:gd name="T13" fmla="*/ 2 h 4"/>
                  <a:gd name="T14" fmla="*/ 70 w 72"/>
                  <a:gd name="T15" fmla="*/ 2 h 4"/>
                  <a:gd name="T16" fmla="*/ 70 w 72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2"/>
                  <a:gd name="T28" fmla="*/ 0 h 4"/>
                  <a:gd name="T29" fmla="*/ 72 w 72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" name="Freeform 924">
                <a:extLst>
                  <a:ext uri="{FF2B5EF4-FFF2-40B4-BE49-F238E27FC236}">
                    <a16:creationId xmlns:a16="http://schemas.microsoft.com/office/drawing/2014/main" id="{D76A4C97-1366-4FA1-B0C9-C500A0E357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>
                  <a:gd name="T0" fmla="*/ 70 w 72"/>
                  <a:gd name="T1" fmla="*/ 4 h 4"/>
                  <a:gd name="T2" fmla="*/ 0 w 72"/>
                  <a:gd name="T3" fmla="*/ 4 h 4"/>
                  <a:gd name="T4" fmla="*/ 0 w 72"/>
                  <a:gd name="T5" fmla="*/ 2 h 4"/>
                  <a:gd name="T6" fmla="*/ 0 w 72"/>
                  <a:gd name="T7" fmla="*/ 0 h 4"/>
                  <a:gd name="T8" fmla="*/ 72 w 72"/>
                  <a:gd name="T9" fmla="*/ 0 h 4"/>
                  <a:gd name="T10" fmla="*/ 72 w 72"/>
                  <a:gd name="T11" fmla="*/ 2 h 4"/>
                  <a:gd name="T12" fmla="*/ 70 w 72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2"/>
                  <a:gd name="T22" fmla="*/ 0 h 4"/>
                  <a:gd name="T23" fmla="*/ 72 w 72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Freeform 925">
                <a:extLst>
                  <a:ext uri="{FF2B5EF4-FFF2-40B4-BE49-F238E27FC236}">
                    <a16:creationId xmlns:a16="http://schemas.microsoft.com/office/drawing/2014/main" id="{6886A40D-5D79-4211-8A66-F8EC69C67D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>
                  <a:gd name="T0" fmla="*/ 72 w 72"/>
                  <a:gd name="T1" fmla="*/ 4 h 4"/>
                  <a:gd name="T2" fmla="*/ 0 w 72"/>
                  <a:gd name="T3" fmla="*/ 4 h 4"/>
                  <a:gd name="T4" fmla="*/ 0 w 72"/>
                  <a:gd name="T5" fmla="*/ 2 h 4"/>
                  <a:gd name="T6" fmla="*/ 0 w 72"/>
                  <a:gd name="T7" fmla="*/ 0 h 4"/>
                  <a:gd name="T8" fmla="*/ 72 w 72"/>
                  <a:gd name="T9" fmla="*/ 0 h 4"/>
                  <a:gd name="T10" fmla="*/ 72 w 72"/>
                  <a:gd name="T11" fmla="*/ 2 h 4"/>
                  <a:gd name="T12" fmla="*/ 72 w 72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2"/>
                  <a:gd name="T22" fmla="*/ 0 h 4"/>
                  <a:gd name="T23" fmla="*/ 72 w 72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" name="Freeform 926">
                <a:extLst>
                  <a:ext uri="{FF2B5EF4-FFF2-40B4-BE49-F238E27FC236}">
                    <a16:creationId xmlns:a16="http://schemas.microsoft.com/office/drawing/2014/main" id="{10BD7A14-1E1A-4AC2-AE14-AB2D021B5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>
                  <a:gd name="T0" fmla="*/ 72 w 72"/>
                  <a:gd name="T1" fmla="*/ 3 h 3"/>
                  <a:gd name="T2" fmla="*/ 0 w 72"/>
                  <a:gd name="T3" fmla="*/ 3 h 3"/>
                  <a:gd name="T4" fmla="*/ 0 w 72"/>
                  <a:gd name="T5" fmla="*/ 1 h 3"/>
                  <a:gd name="T6" fmla="*/ 0 w 72"/>
                  <a:gd name="T7" fmla="*/ 0 h 3"/>
                  <a:gd name="T8" fmla="*/ 72 w 72"/>
                  <a:gd name="T9" fmla="*/ 0 h 3"/>
                  <a:gd name="T10" fmla="*/ 72 w 72"/>
                  <a:gd name="T11" fmla="*/ 1 h 3"/>
                  <a:gd name="T12" fmla="*/ 72 w 72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2"/>
                  <a:gd name="T22" fmla="*/ 0 h 3"/>
                  <a:gd name="T23" fmla="*/ 72 w 72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" name="Freeform 927">
                <a:extLst>
                  <a:ext uri="{FF2B5EF4-FFF2-40B4-BE49-F238E27FC236}">
                    <a16:creationId xmlns:a16="http://schemas.microsoft.com/office/drawing/2014/main" id="{F5EC3210-D46B-466F-80AA-87788365E6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>
                  <a:gd name="T0" fmla="*/ 72 w 72"/>
                  <a:gd name="T1" fmla="*/ 3 h 3"/>
                  <a:gd name="T2" fmla="*/ 0 w 72"/>
                  <a:gd name="T3" fmla="*/ 3 h 3"/>
                  <a:gd name="T4" fmla="*/ 0 w 72"/>
                  <a:gd name="T5" fmla="*/ 2 h 3"/>
                  <a:gd name="T6" fmla="*/ 0 w 72"/>
                  <a:gd name="T7" fmla="*/ 0 h 3"/>
                  <a:gd name="T8" fmla="*/ 72 w 72"/>
                  <a:gd name="T9" fmla="*/ 0 h 3"/>
                  <a:gd name="T10" fmla="*/ 72 w 72"/>
                  <a:gd name="T11" fmla="*/ 2 h 3"/>
                  <a:gd name="T12" fmla="*/ 72 w 72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2"/>
                  <a:gd name="T22" fmla="*/ 0 h 3"/>
                  <a:gd name="T23" fmla="*/ 72 w 72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Freeform 928">
                <a:extLst>
                  <a:ext uri="{FF2B5EF4-FFF2-40B4-BE49-F238E27FC236}">
                    <a16:creationId xmlns:a16="http://schemas.microsoft.com/office/drawing/2014/main" id="{9C68D9D2-6FBD-42B8-A697-96F2541776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>
                  <a:gd name="T0" fmla="*/ 72 w 74"/>
                  <a:gd name="T1" fmla="*/ 4 h 4"/>
                  <a:gd name="T2" fmla="*/ 0 w 74"/>
                  <a:gd name="T3" fmla="*/ 4 h 4"/>
                  <a:gd name="T4" fmla="*/ 0 w 74"/>
                  <a:gd name="T5" fmla="*/ 2 h 4"/>
                  <a:gd name="T6" fmla="*/ 0 w 74"/>
                  <a:gd name="T7" fmla="*/ 0 h 4"/>
                  <a:gd name="T8" fmla="*/ 74 w 74"/>
                  <a:gd name="T9" fmla="*/ 0 h 4"/>
                  <a:gd name="T10" fmla="*/ 72 w 74"/>
                  <a:gd name="T11" fmla="*/ 2 h 4"/>
                  <a:gd name="T12" fmla="*/ 72 w 74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4"/>
                  <a:gd name="T23" fmla="*/ 74 w 74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" name="Freeform 929">
                <a:extLst>
                  <a:ext uri="{FF2B5EF4-FFF2-40B4-BE49-F238E27FC236}">
                    <a16:creationId xmlns:a16="http://schemas.microsoft.com/office/drawing/2014/main" id="{25296EA5-F0B5-4120-924D-7866EB6392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>
                  <a:gd name="T0" fmla="*/ 72 w 74"/>
                  <a:gd name="T1" fmla="*/ 4 h 4"/>
                  <a:gd name="T2" fmla="*/ 0 w 74"/>
                  <a:gd name="T3" fmla="*/ 4 h 4"/>
                  <a:gd name="T4" fmla="*/ 0 w 74"/>
                  <a:gd name="T5" fmla="*/ 2 h 4"/>
                  <a:gd name="T6" fmla="*/ 0 w 74"/>
                  <a:gd name="T7" fmla="*/ 0 h 4"/>
                  <a:gd name="T8" fmla="*/ 74 w 74"/>
                  <a:gd name="T9" fmla="*/ 0 h 4"/>
                  <a:gd name="T10" fmla="*/ 74 w 74"/>
                  <a:gd name="T11" fmla="*/ 2 h 4"/>
                  <a:gd name="T12" fmla="*/ 72 w 74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4"/>
                  <a:gd name="T23" fmla="*/ 74 w 74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" name="Freeform 930">
                <a:extLst>
                  <a:ext uri="{FF2B5EF4-FFF2-40B4-BE49-F238E27FC236}">
                    <a16:creationId xmlns:a16="http://schemas.microsoft.com/office/drawing/2014/main" id="{1DAAB148-41A5-425A-8ED1-A4AF3B950E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>
                  <a:gd name="T0" fmla="*/ 74 w 74"/>
                  <a:gd name="T1" fmla="*/ 4 h 4"/>
                  <a:gd name="T2" fmla="*/ 0 w 74"/>
                  <a:gd name="T3" fmla="*/ 4 h 4"/>
                  <a:gd name="T4" fmla="*/ 0 w 74"/>
                  <a:gd name="T5" fmla="*/ 2 h 4"/>
                  <a:gd name="T6" fmla="*/ 0 w 74"/>
                  <a:gd name="T7" fmla="*/ 0 h 4"/>
                  <a:gd name="T8" fmla="*/ 74 w 74"/>
                  <a:gd name="T9" fmla="*/ 0 h 4"/>
                  <a:gd name="T10" fmla="*/ 74 w 74"/>
                  <a:gd name="T11" fmla="*/ 2 h 4"/>
                  <a:gd name="T12" fmla="*/ 74 w 74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4"/>
                  <a:gd name="T23" fmla="*/ 74 w 74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" name="Freeform 931">
                <a:extLst>
                  <a:ext uri="{FF2B5EF4-FFF2-40B4-BE49-F238E27FC236}">
                    <a16:creationId xmlns:a16="http://schemas.microsoft.com/office/drawing/2014/main" id="{D9652832-52AA-4DA7-9462-A00A808F1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>
                  <a:gd name="T0" fmla="*/ 74 w 74"/>
                  <a:gd name="T1" fmla="*/ 4 h 4"/>
                  <a:gd name="T2" fmla="*/ 0 w 74"/>
                  <a:gd name="T3" fmla="*/ 4 h 4"/>
                  <a:gd name="T4" fmla="*/ 0 w 74"/>
                  <a:gd name="T5" fmla="*/ 2 h 4"/>
                  <a:gd name="T6" fmla="*/ 0 w 74"/>
                  <a:gd name="T7" fmla="*/ 0 h 4"/>
                  <a:gd name="T8" fmla="*/ 74 w 74"/>
                  <a:gd name="T9" fmla="*/ 0 h 4"/>
                  <a:gd name="T10" fmla="*/ 74 w 74"/>
                  <a:gd name="T11" fmla="*/ 2 h 4"/>
                  <a:gd name="T12" fmla="*/ 74 w 74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4"/>
                  <a:gd name="T23" fmla="*/ 74 w 74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" name="Freeform 932">
                <a:extLst>
                  <a:ext uri="{FF2B5EF4-FFF2-40B4-BE49-F238E27FC236}">
                    <a16:creationId xmlns:a16="http://schemas.microsoft.com/office/drawing/2014/main" id="{DFCA6140-DCE2-4A6D-AF12-D34ACAE4D2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>
                  <a:gd name="T0" fmla="*/ 74 w 74"/>
                  <a:gd name="T1" fmla="*/ 4 h 4"/>
                  <a:gd name="T2" fmla="*/ 0 w 74"/>
                  <a:gd name="T3" fmla="*/ 4 h 4"/>
                  <a:gd name="T4" fmla="*/ 0 w 74"/>
                  <a:gd name="T5" fmla="*/ 2 h 4"/>
                  <a:gd name="T6" fmla="*/ 0 w 74"/>
                  <a:gd name="T7" fmla="*/ 0 h 4"/>
                  <a:gd name="T8" fmla="*/ 74 w 74"/>
                  <a:gd name="T9" fmla="*/ 0 h 4"/>
                  <a:gd name="T10" fmla="*/ 74 w 74"/>
                  <a:gd name="T11" fmla="*/ 2 h 4"/>
                  <a:gd name="T12" fmla="*/ 74 w 74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4"/>
                  <a:gd name="T23" fmla="*/ 74 w 74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" name="Freeform 933">
                <a:extLst>
                  <a:ext uri="{FF2B5EF4-FFF2-40B4-BE49-F238E27FC236}">
                    <a16:creationId xmlns:a16="http://schemas.microsoft.com/office/drawing/2014/main" id="{FFF2BD0E-9BD8-491F-8411-DE781E9A1F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>
                  <a:gd name="T0" fmla="*/ 74 w 74"/>
                  <a:gd name="T1" fmla="*/ 4 h 4"/>
                  <a:gd name="T2" fmla="*/ 0 w 74"/>
                  <a:gd name="T3" fmla="*/ 4 h 4"/>
                  <a:gd name="T4" fmla="*/ 0 w 74"/>
                  <a:gd name="T5" fmla="*/ 2 h 4"/>
                  <a:gd name="T6" fmla="*/ 2 w 74"/>
                  <a:gd name="T7" fmla="*/ 0 h 4"/>
                  <a:gd name="T8" fmla="*/ 2 w 74"/>
                  <a:gd name="T9" fmla="*/ 0 h 4"/>
                  <a:gd name="T10" fmla="*/ 2 w 74"/>
                  <a:gd name="T11" fmla="*/ 0 h 4"/>
                  <a:gd name="T12" fmla="*/ 74 w 74"/>
                  <a:gd name="T13" fmla="*/ 0 h 4"/>
                  <a:gd name="T14" fmla="*/ 74 w 74"/>
                  <a:gd name="T15" fmla="*/ 2 h 4"/>
                  <a:gd name="T16" fmla="*/ 74 w 74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4"/>
                  <a:gd name="T28" fmla="*/ 0 h 4"/>
                  <a:gd name="T29" fmla="*/ 74 w 74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" name="Freeform 934">
                <a:extLst>
                  <a:ext uri="{FF2B5EF4-FFF2-40B4-BE49-F238E27FC236}">
                    <a16:creationId xmlns:a16="http://schemas.microsoft.com/office/drawing/2014/main" id="{A702E38D-F6AF-438A-A7D8-CA587FDA3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>
                  <a:gd name="T0" fmla="*/ 74 w 76"/>
                  <a:gd name="T1" fmla="*/ 4 h 4"/>
                  <a:gd name="T2" fmla="*/ 0 w 76"/>
                  <a:gd name="T3" fmla="*/ 4 h 4"/>
                  <a:gd name="T4" fmla="*/ 0 w 76"/>
                  <a:gd name="T5" fmla="*/ 2 h 4"/>
                  <a:gd name="T6" fmla="*/ 2 w 76"/>
                  <a:gd name="T7" fmla="*/ 2 h 4"/>
                  <a:gd name="T8" fmla="*/ 2 w 76"/>
                  <a:gd name="T9" fmla="*/ 0 h 4"/>
                  <a:gd name="T10" fmla="*/ 2 w 76"/>
                  <a:gd name="T11" fmla="*/ 0 h 4"/>
                  <a:gd name="T12" fmla="*/ 76 w 76"/>
                  <a:gd name="T13" fmla="*/ 0 h 4"/>
                  <a:gd name="T14" fmla="*/ 74 w 76"/>
                  <a:gd name="T15" fmla="*/ 2 h 4"/>
                  <a:gd name="T16" fmla="*/ 74 w 76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6"/>
                  <a:gd name="T28" fmla="*/ 0 h 4"/>
                  <a:gd name="T29" fmla="*/ 76 w 76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" name="Freeform 935">
                <a:extLst>
                  <a:ext uri="{FF2B5EF4-FFF2-40B4-BE49-F238E27FC236}">
                    <a16:creationId xmlns:a16="http://schemas.microsoft.com/office/drawing/2014/main" id="{C7832A63-08D0-4543-938C-DDD06121A9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>
                  <a:gd name="T0" fmla="*/ 72 w 74"/>
                  <a:gd name="T1" fmla="*/ 4 h 4"/>
                  <a:gd name="T2" fmla="*/ 0 w 74"/>
                  <a:gd name="T3" fmla="*/ 4 h 4"/>
                  <a:gd name="T4" fmla="*/ 0 w 74"/>
                  <a:gd name="T5" fmla="*/ 2 h 4"/>
                  <a:gd name="T6" fmla="*/ 0 w 74"/>
                  <a:gd name="T7" fmla="*/ 0 h 4"/>
                  <a:gd name="T8" fmla="*/ 74 w 74"/>
                  <a:gd name="T9" fmla="*/ 0 h 4"/>
                  <a:gd name="T10" fmla="*/ 74 w 74"/>
                  <a:gd name="T11" fmla="*/ 0 h 4"/>
                  <a:gd name="T12" fmla="*/ 74 w 74"/>
                  <a:gd name="T13" fmla="*/ 0 h 4"/>
                  <a:gd name="T14" fmla="*/ 74 w 74"/>
                  <a:gd name="T15" fmla="*/ 2 h 4"/>
                  <a:gd name="T16" fmla="*/ 72 w 74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4"/>
                  <a:gd name="T28" fmla="*/ 0 h 4"/>
                  <a:gd name="T29" fmla="*/ 74 w 74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" name="Freeform 936">
                <a:extLst>
                  <a:ext uri="{FF2B5EF4-FFF2-40B4-BE49-F238E27FC236}">
                    <a16:creationId xmlns:a16="http://schemas.microsoft.com/office/drawing/2014/main" id="{863149DD-EC28-4DC2-857D-B70D0EAA83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>
                  <a:gd name="T0" fmla="*/ 74 w 74"/>
                  <a:gd name="T1" fmla="*/ 3 h 3"/>
                  <a:gd name="T2" fmla="*/ 0 w 74"/>
                  <a:gd name="T3" fmla="*/ 3 h 3"/>
                  <a:gd name="T4" fmla="*/ 0 w 74"/>
                  <a:gd name="T5" fmla="*/ 1 h 3"/>
                  <a:gd name="T6" fmla="*/ 0 w 74"/>
                  <a:gd name="T7" fmla="*/ 0 h 3"/>
                  <a:gd name="T8" fmla="*/ 74 w 74"/>
                  <a:gd name="T9" fmla="*/ 0 h 3"/>
                  <a:gd name="T10" fmla="*/ 74 w 74"/>
                  <a:gd name="T11" fmla="*/ 1 h 3"/>
                  <a:gd name="T12" fmla="*/ 74 w 74"/>
                  <a:gd name="T13" fmla="*/ 1 h 3"/>
                  <a:gd name="T14" fmla="*/ 74 w 74"/>
                  <a:gd name="T15" fmla="*/ 3 h 3"/>
                  <a:gd name="T16" fmla="*/ 74 w 74"/>
                  <a:gd name="T17" fmla="*/ 3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4"/>
                  <a:gd name="T28" fmla="*/ 0 h 3"/>
                  <a:gd name="T29" fmla="*/ 74 w 74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" name="Freeform 937">
                <a:extLst>
                  <a:ext uri="{FF2B5EF4-FFF2-40B4-BE49-F238E27FC236}">
                    <a16:creationId xmlns:a16="http://schemas.microsoft.com/office/drawing/2014/main" id="{4DE0B0C8-7917-458A-9D5A-E79BD2BCF4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>
                  <a:gd name="T0" fmla="*/ 74 w 75"/>
                  <a:gd name="T1" fmla="*/ 3 h 3"/>
                  <a:gd name="T2" fmla="*/ 0 w 75"/>
                  <a:gd name="T3" fmla="*/ 3 h 3"/>
                  <a:gd name="T4" fmla="*/ 0 w 75"/>
                  <a:gd name="T5" fmla="*/ 2 h 3"/>
                  <a:gd name="T6" fmla="*/ 0 w 75"/>
                  <a:gd name="T7" fmla="*/ 0 h 3"/>
                  <a:gd name="T8" fmla="*/ 75 w 75"/>
                  <a:gd name="T9" fmla="*/ 0 h 3"/>
                  <a:gd name="T10" fmla="*/ 74 w 75"/>
                  <a:gd name="T11" fmla="*/ 2 h 3"/>
                  <a:gd name="T12" fmla="*/ 74 w 75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3"/>
                  <a:gd name="T23" fmla="*/ 75 w 75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" name="Freeform 938">
                <a:extLst>
                  <a:ext uri="{FF2B5EF4-FFF2-40B4-BE49-F238E27FC236}">
                    <a16:creationId xmlns:a16="http://schemas.microsoft.com/office/drawing/2014/main" id="{466220A0-AF27-4A94-9A70-A526141CC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>
                  <a:gd name="T0" fmla="*/ 74 w 75"/>
                  <a:gd name="T1" fmla="*/ 4 h 4"/>
                  <a:gd name="T2" fmla="*/ 0 w 75"/>
                  <a:gd name="T3" fmla="*/ 4 h 4"/>
                  <a:gd name="T4" fmla="*/ 0 w 75"/>
                  <a:gd name="T5" fmla="*/ 2 h 4"/>
                  <a:gd name="T6" fmla="*/ 0 w 75"/>
                  <a:gd name="T7" fmla="*/ 0 h 4"/>
                  <a:gd name="T8" fmla="*/ 75 w 75"/>
                  <a:gd name="T9" fmla="*/ 0 h 4"/>
                  <a:gd name="T10" fmla="*/ 75 w 75"/>
                  <a:gd name="T11" fmla="*/ 2 h 4"/>
                  <a:gd name="T12" fmla="*/ 74 w 75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4"/>
                  <a:gd name="T23" fmla="*/ 75 w 75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" name="Freeform 939">
                <a:extLst>
                  <a:ext uri="{FF2B5EF4-FFF2-40B4-BE49-F238E27FC236}">
                    <a16:creationId xmlns:a16="http://schemas.microsoft.com/office/drawing/2014/main" id="{993D0358-EE6F-4AB6-911F-03177A85E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>
                  <a:gd name="T0" fmla="*/ 75 w 77"/>
                  <a:gd name="T1" fmla="*/ 4 h 4"/>
                  <a:gd name="T2" fmla="*/ 0 w 77"/>
                  <a:gd name="T3" fmla="*/ 4 h 4"/>
                  <a:gd name="T4" fmla="*/ 0 w 77"/>
                  <a:gd name="T5" fmla="*/ 2 h 4"/>
                  <a:gd name="T6" fmla="*/ 0 w 77"/>
                  <a:gd name="T7" fmla="*/ 0 h 4"/>
                  <a:gd name="T8" fmla="*/ 77 w 77"/>
                  <a:gd name="T9" fmla="*/ 0 h 4"/>
                  <a:gd name="T10" fmla="*/ 75 w 77"/>
                  <a:gd name="T11" fmla="*/ 2 h 4"/>
                  <a:gd name="T12" fmla="*/ 75 w 77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7"/>
                  <a:gd name="T22" fmla="*/ 0 h 4"/>
                  <a:gd name="T23" fmla="*/ 77 w 77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" name="Freeform 940">
                <a:extLst>
                  <a:ext uri="{FF2B5EF4-FFF2-40B4-BE49-F238E27FC236}">
                    <a16:creationId xmlns:a16="http://schemas.microsoft.com/office/drawing/2014/main" id="{C45DC3B8-2C92-46F5-9771-4D9B01913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>
                  <a:gd name="T0" fmla="*/ 75 w 77"/>
                  <a:gd name="T1" fmla="*/ 4 h 4"/>
                  <a:gd name="T2" fmla="*/ 0 w 77"/>
                  <a:gd name="T3" fmla="*/ 4 h 4"/>
                  <a:gd name="T4" fmla="*/ 0 w 77"/>
                  <a:gd name="T5" fmla="*/ 2 h 4"/>
                  <a:gd name="T6" fmla="*/ 0 w 77"/>
                  <a:gd name="T7" fmla="*/ 0 h 4"/>
                  <a:gd name="T8" fmla="*/ 77 w 77"/>
                  <a:gd name="T9" fmla="*/ 0 h 4"/>
                  <a:gd name="T10" fmla="*/ 77 w 77"/>
                  <a:gd name="T11" fmla="*/ 2 h 4"/>
                  <a:gd name="T12" fmla="*/ 75 w 77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7"/>
                  <a:gd name="T22" fmla="*/ 0 h 4"/>
                  <a:gd name="T23" fmla="*/ 77 w 77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" name="Freeform 941">
                <a:extLst>
                  <a:ext uri="{FF2B5EF4-FFF2-40B4-BE49-F238E27FC236}">
                    <a16:creationId xmlns:a16="http://schemas.microsoft.com/office/drawing/2014/main" id="{12CDCE23-F9E9-4DFE-803B-76C1458418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>
                  <a:gd name="T0" fmla="*/ 77 w 79"/>
                  <a:gd name="T1" fmla="*/ 4 h 4"/>
                  <a:gd name="T2" fmla="*/ 0 w 79"/>
                  <a:gd name="T3" fmla="*/ 4 h 4"/>
                  <a:gd name="T4" fmla="*/ 0 w 79"/>
                  <a:gd name="T5" fmla="*/ 2 h 4"/>
                  <a:gd name="T6" fmla="*/ 0 w 79"/>
                  <a:gd name="T7" fmla="*/ 0 h 4"/>
                  <a:gd name="T8" fmla="*/ 79 w 79"/>
                  <a:gd name="T9" fmla="*/ 0 h 4"/>
                  <a:gd name="T10" fmla="*/ 77 w 79"/>
                  <a:gd name="T11" fmla="*/ 2 h 4"/>
                  <a:gd name="T12" fmla="*/ 77 w 79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9"/>
                  <a:gd name="T22" fmla="*/ 0 h 4"/>
                  <a:gd name="T23" fmla="*/ 79 w 79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" name="Freeform 942">
                <a:extLst>
                  <a:ext uri="{FF2B5EF4-FFF2-40B4-BE49-F238E27FC236}">
                    <a16:creationId xmlns:a16="http://schemas.microsoft.com/office/drawing/2014/main" id="{4FF182E4-80E8-4BBB-821F-E5F805FC9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>
                  <a:gd name="T0" fmla="*/ 77 w 81"/>
                  <a:gd name="T1" fmla="*/ 4 h 4"/>
                  <a:gd name="T2" fmla="*/ 0 w 81"/>
                  <a:gd name="T3" fmla="*/ 4 h 4"/>
                  <a:gd name="T4" fmla="*/ 0 w 81"/>
                  <a:gd name="T5" fmla="*/ 2 h 4"/>
                  <a:gd name="T6" fmla="*/ 0 w 81"/>
                  <a:gd name="T7" fmla="*/ 0 h 4"/>
                  <a:gd name="T8" fmla="*/ 81 w 81"/>
                  <a:gd name="T9" fmla="*/ 0 h 4"/>
                  <a:gd name="T10" fmla="*/ 79 w 81"/>
                  <a:gd name="T11" fmla="*/ 2 h 4"/>
                  <a:gd name="T12" fmla="*/ 77 w 81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4"/>
                  <a:gd name="T23" fmla="*/ 81 w 81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" name="Freeform 943">
                <a:extLst>
                  <a:ext uri="{FF2B5EF4-FFF2-40B4-BE49-F238E27FC236}">
                    <a16:creationId xmlns:a16="http://schemas.microsoft.com/office/drawing/2014/main" id="{A86E1794-C8FA-47FA-B374-5401FE7CC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>
                  <a:gd name="T0" fmla="*/ 79 w 81"/>
                  <a:gd name="T1" fmla="*/ 4 h 4"/>
                  <a:gd name="T2" fmla="*/ 0 w 81"/>
                  <a:gd name="T3" fmla="*/ 4 h 4"/>
                  <a:gd name="T4" fmla="*/ 0 w 81"/>
                  <a:gd name="T5" fmla="*/ 2 h 4"/>
                  <a:gd name="T6" fmla="*/ 2 w 81"/>
                  <a:gd name="T7" fmla="*/ 0 h 4"/>
                  <a:gd name="T8" fmla="*/ 81 w 81"/>
                  <a:gd name="T9" fmla="*/ 0 h 4"/>
                  <a:gd name="T10" fmla="*/ 81 w 81"/>
                  <a:gd name="T11" fmla="*/ 2 h 4"/>
                  <a:gd name="T12" fmla="*/ 79 w 81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4"/>
                  <a:gd name="T23" fmla="*/ 81 w 81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" name="Freeform 944">
                <a:extLst>
                  <a:ext uri="{FF2B5EF4-FFF2-40B4-BE49-F238E27FC236}">
                    <a16:creationId xmlns:a16="http://schemas.microsoft.com/office/drawing/2014/main" id="{FC3DF911-30A8-4C64-BB7E-41218DA8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>
                  <a:gd name="T0" fmla="*/ 81 w 83"/>
                  <a:gd name="T1" fmla="*/ 4 h 4"/>
                  <a:gd name="T2" fmla="*/ 0 w 83"/>
                  <a:gd name="T3" fmla="*/ 4 h 4"/>
                  <a:gd name="T4" fmla="*/ 2 w 83"/>
                  <a:gd name="T5" fmla="*/ 2 h 4"/>
                  <a:gd name="T6" fmla="*/ 2 w 83"/>
                  <a:gd name="T7" fmla="*/ 0 h 4"/>
                  <a:gd name="T8" fmla="*/ 83 w 83"/>
                  <a:gd name="T9" fmla="*/ 0 h 4"/>
                  <a:gd name="T10" fmla="*/ 81 w 83"/>
                  <a:gd name="T11" fmla="*/ 2 h 4"/>
                  <a:gd name="T12" fmla="*/ 81 w 83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3"/>
                  <a:gd name="T22" fmla="*/ 0 h 4"/>
                  <a:gd name="T23" fmla="*/ 83 w 83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" name="Freeform 945">
                <a:extLst>
                  <a:ext uri="{FF2B5EF4-FFF2-40B4-BE49-F238E27FC236}">
                    <a16:creationId xmlns:a16="http://schemas.microsoft.com/office/drawing/2014/main" id="{07AD0EDE-C381-45DC-BA4A-E4C6F799F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>
                  <a:gd name="T0" fmla="*/ 79 w 81"/>
                  <a:gd name="T1" fmla="*/ 4 h 4"/>
                  <a:gd name="T2" fmla="*/ 0 w 81"/>
                  <a:gd name="T3" fmla="*/ 4 h 4"/>
                  <a:gd name="T4" fmla="*/ 0 w 81"/>
                  <a:gd name="T5" fmla="*/ 2 h 4"/>
                  <a:gd name="T6" fmla="*/ 0 w 81"/>
                  <a:gd name="T7" fmla="*/ 0 h 4"/>
                  <a:gd name="T8" fmla="*/ 81 w 81"/>
                  <a:gd name="T9" fmla="*/ 0 h 4"/>
                  <a:gd name="T10" fmla="*/ 81 w 81"/>
                  <a:gd name="T11" fmla="*/ 2 h 4"/>
                  <a:gd name="T12" fmla="*/ 79 w 81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4"/>
                  <a:gd name="T23" fmla="*/ 81 w 81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" name="Freeform 946">
                <a:extLst>
                  <a:ext uri="{FF2B5EF4-FFF2-40B4-BE49-F238E27FC236}">
                    <a16:creationId xmlns:a16="http://schemas.microsoft.com/office/drawing/2014/main" id="{02D8FB42-4F07-4041-8A3A-E51C30075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>
                  <a:gd name="T0" fmla="*/ 81 w 83"/>
                  <a:gd name="T1" fmla="*/ 3 h 3"/>
                  <a:gd name="T2" fmla="*/ 0 w 83"/>
                  <a:gd name="T3" fmla="*/ 3 h 3"/>
                  <a:gd name="T4" fmla="*/ 0 w 83"/>
                  <a:gd name="T5" fmla="*/ 1 h 3"/>
                  <a:gd name="T6" fmla="*/ 0 w 83"/>
                  <a:gd name="T7" fmla="*/ 0 h 3"/>
                  <a:gd name="T8" fmla="*/ 83 w 83"/>
                  <a:gd name="T9" fmla="*/ 0 h 3"/>
                  <a:gd name="T10" fmla="*/ 81 w 83"/>
                  <a:gd name="T11" fmla="*/ 1 h 3"/>
                  <a:gd name="T12" fmla="*/ 81 w 83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3"/>
                  <a:gd name="T22" fmla="*/ 0 h 3"/>
                  <a:gd name="T23" fmla="*/ 83 w 83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" name="Freeform 947">
                <a:extLst>
                  <a:ext uri="{FF2B5EF4-FFF2-40B4-BE49-F238E27FC236}">
                    <a16:creationId xmlns:a16="http://schemas.microsoft.com/office/drawing/2014/main" id="{814032FF-B354-4227-8CB5-389B54D5FC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>
                  <a:gd name="T0" fmla="*/ 81 w 83"/>
                  <a:gd name="T1" fmla="*/ 3 h 3"/>
                  <a:gd name="T2" fmla="*/ 0 w 83"/>
                  <a:gd name="T3" fmla="*/ 3 h 3"/>
                  <a:gd name="T4" fmla="*/ 0 w 83"/>
                  <a:gd name="T5" fmla="*/ 2 h 3"/>
                  <a:gd name="T6" fmla="*/ 0 w 83"/>
                  <a:gd name="T7" fmla="*/ 0 h 3"/>
                  <a:gd name="T8" fmla="*/ 83 w 83"/>
                  <a:gd name="T9" fmla="*/ 0 h 3"/>
                  <a:gd name="T10" fmla="*/ 83 w 83"/>
                  <a:gd name="T11" fmla="*/ 2 h 3"/>
                  <a:gd name="T12" fmla="*/ 81 w 83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3"/>
                  <a:gd name="T22" fmla="*/ 0 h 3"/>
                  <a:gd name="T23" fmla="*/ 83 w 83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" name="Freeform 948">
                <a:extLst>
                  <a:ext uri="{FF2B5EF4-FFF2-40B4-BE49-F238E27FC236}">
                    <a16:creationId xmlns:a16="http://schemas.microsoft.com/office/drawing/2014/main" id="{97031B42-B3E2-4E7E-A62A-C516B46B0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>
                  <a:gd name="T0" fmla="*/ 83 w 83"/>
                  <a:gd name="T1" fmla="*/ 4 h 4"/>
                  <a:gd name="T2" fmla="*/ 0 w 83"/>
                  <a:gd name="T3" fmla="*/ 4 h 4"/>
                  <a:gd name="T4" fmla="*/ 0 w 83"/>
                  <a:gd name="T5" fmla="*/ 2 h 4"/>
                  <a:gd name="T6" fmla="*/ 0 w 83"/>
                  <a:gd name="T7" fmla="*/ 0 h 4"/>
                  <a:gd name="T8" fmla="*/ 83 w 83"/>
                  <a:gd name="T9" fmla="*/ 0 h 4"/>
                  <a:gd name="T10" fmla="*/ 83 w 83"/>
                  <a:gd name="T11" fmla="*/ 2 h 4"/>
                  <a:gd name="T12" fmla="*/ 83 w 83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3"/>
                  <a:gd name="T22" fmla="*/ 0 h 4"/>
                  <a:gd name="T23" fmla="*/ 83 w 83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" name="Freeform 949">
                <a:extLst>
                  <a:ext uri="{FF2B5EF4-FFF2-40B4-BE49-F238E27FC236}">
                    <a16:creationId xmlns:a16="http://schemas.microsoft.com/office/drawing/2014/main" id="{77876F4E-9DE8-4EB2-B629-363D907625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>
                  <a:gd name="T0" fmla="*/ 83 w 85"/>
                  <a:gd name="T1" fmla="*/ 4 h 4"/>
                  <a:gd name="T2" fmla="*/ 0 w 85"/>
                  <a:gd name="T3" fmla="*/ 4 h 4"/>
                  <a:gd name="T4" fmla="*/ 0 w 85"/>
                  <a:gd name="T5" fmla="*/ 2 h 4"/>
                  <a:gd name="T6" fmla="*/ 1 w 85"/>
                  <a:gd name="T7" fmla="*/ 0 h 4"/>
                  <a:gd name="T8" fmla="*/ 85 w 85"/>
                  <a:gd name="T9" fmla="*/ 0 h 4"/>
                  <a:gd name="T10" fmla="*/ 85 w 85"/>
                  <a:gd name="T11" fmla="*/ 0 h 4"/>
                  <a:gd name="T12" fmla="*/ 83 w 85"/>
                  <a:gd name="T13" fmla="*/ 2 h 4"/>
                  <a:gd name="T14" fmla="*/ 83 w 85"/>
                  <a:gd name="T15" fmla="*/ 2 h 4"/>
                  <a:gd name="T16" fmla="*/ 83 w 85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5"/>
                  <a:gd name="T28" fmla="*/ 0 h 4"/>
                  <a:gd name="T29" fmla="*/ 85 w 8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" name="Freeform 950">
                <a:extLst>
                  <a:ext uri="{FF2B5EF4-FFF2-40B4-BE49-F238E27FC236}">
                    <a16:creationId xmlns:a16="http://schemas.microsoft.com/office/drawing/2014/main" id="{61FC7073-C928-4A5A-A77A-06F292BE61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>
                  <a:gd name="T0" fmla="*/ 83 w 85"/>
                  <a:gd name="T1" fmla="*/ 4 h 4"/>
                  <a:gd name="T2" fmla="*/ 0 w 85"/>
                  <a:gd name="T3" fmla="*/ 4 h 4"/>
                  <a:gd name="T4" fmla="*/ 1 w 85"/>
                  <a:gd name="T5" fmla="*/ 2 h 4"/>
                  <a:gd name="T6" fmla="*/ 1 w 85"/>
                  <a:gd name="T7" fmla="*/ 0 h 4"/>
                  <a:gd name="T8" fmla="*/ 85 w 85"/>
                  <a:gd name="T9" fmla="*/ 0 h 4"/>
                  <a:gd name="T10" fmla="*/ 85 w 85"/>
                  <a:gd name="T11" fmla="*/ 2 h 4"/>
                  <a:gd name="T12" fmla="*/ 83 w 85"/>
                  <a:gd name="T13" fmla="*/ 4 h 4"/>
                  <a:gd name="T14" fmla="*/ 83 w 85"/>
                  <a:gd name="T15" fmla="*/ 4 h 4"/>
                  <a:gd name="T16" fmla="*/ 83 w 85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5"/>
                  <a:gd name="T28" fmla="*/ 0 h 4"/>
                  <a:gd name="T29" fmla="*/ 85 w 8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" name="Freeform 951">
                <a:extLst>
                  <a:ext uri="{FF2B5EF4-FFF2-40B4-BE49-F238E27FC236}">
                    <a16:creationId xmlns:a16="http://schemas.microsoft.com/office/drawing/2014/main" id="{17100F14-FE23-4E37-9117-00699405AA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>
                  <a:gd name="T0" fmla="*/ 84 w 84"/>
                  <a:gd name="T1" fmla="*/ 4 h 4"/>
                  <a:gd name="T2" fmla="*/ 0 w 84"/>
                  <a:gd name="T3" fmla="*/ 4 h 4"/>
                  <a:gd name="T4" fmla="*/ 0 w 84"/>
                  <a:gd name="T5" fmla="*/ 2 h 4"/>
                  <a:gd name="T6" fmla="*/ 0 w 84"/>
                  <a:gd name="T7" fmla="*/ 0 h 4"/>
                  <a:gd name="T8" fmla="*/ 84 w 84"/>
                  <a:gd name="T9" fmla="*/ 0 h 4"/>
                  <a:gd name="T10" fmla="*/ 84 w 84"/>
                  <a:gd name="T11" fmla="*/ 2 h 4"/>
                  <a:gd name="T12" fmla="*/ 84 w 84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4"/>
                  <a:gd name="T23" fmla="*/ 84 w 84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" name="Freeform 952">
                <a:extLst>
                  <a:ext uri="{FF2B5EF4-FFF2-40B4-BE49-F238E27FC236}">
                    <a16:creationId xmlns:a16="http://schemas.microsoft.com/office/drawing/2014/main" id="{61FD30FC-9F26-47D1-AB92-FCEB83B32B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>
                  <a:gd name="T0" fmla="*/ 84 w 86"/>
                  <a:gd name="T1" fmla="*/ 4 h 4"/>
                  <a:gd name="T2" fmla="*/ 0 w 86"/>
                  <a:gd name="T3" fmla="*/ 4 h 4"/>
                  <a:gd name="T4" fmla="*/ 0 w 86"/>
                  <a:gd name="T5" fmla="*/ 2 h 4"/>
                  <a:gd name="T6" fmla="*/ 0 w 86"/>
                  <a:gd name="T7" fmla="*/ 0 h 4"/>
                  <a:gd name="T8" fmla="*/ 86 w 86"/>
                  <a:gd name="T9" fmla="*/ 0 h 4"/>
                  <a:gd name="T10" fmla="*/ 84 w 86"/>
                  <a:gd name="T11" fmla="*/ 2 h 4"/>
                  <a:gd name="T12" fmla="*/ 84 w 86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"/>
                  <a:gd name="T22" fmla="*/ 0 h 4"/>
                  <a:gd name="T23" fmla="*/ 86 w 86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" name="Freeform 953">
                <a:extLst>
                  <a:ext uri="{FF2B5EF4-FFF2-40B4-BE49-F238E27FC236}">
                    <a16:creationId xmlns:a16="http://schemas.microsoft.com/office/drawing/2014/main" id="{943E4365-18C0-4B44-9116-163698BF26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>
                  <a:gd name="T0" fmla="*/ 84 w 86"/>
                  <a:gd name="T1" fmla="*/ 4 h 4"/>
                  <a:gd name="T2" fmla="*/ 0 w 86"/>
                  <a:gd name="T3" fmla="*/ 4 h 4"/>
                  <a:gd name="T4" fmla="*/ 0 w 86"/>
                  <a:gd name="T5" fmla="*/ 2 h 4"/>
                  <a:gd name="T6" fmla="*/ 0 w 86"/>
                  <a:gd name="T7" fmla="*/ 0 h 4"/>
                  <a:gd name="T8" fmla="*/ 86 w 86"/>
                  <a:gd name="T9" fmla="*/ 0 h 4"/>
                  <a:gd name="T10" fmla="*/ 86 w 86"/>
                  <a:gd name="T11" fmla="*/ 2 h 4"/>
                  <a:gd name="T12" fmla="*/ 84 w 86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"/>
                  <a:gd name="T22" fmla="*/ 0 h 4"/>
                  <a:gd name="T23" fmla="*/ 86 w 86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" name="Freeform 954">
                <a:extLst>
                  <a:ext uri="{FF2B5EF4-FFF2-40B4-BE49-F238E27FC236}">
                    <a16:creationId xmlns:a16="http://schemas.microsoft.com/office/drawing/2014/main" id="{1CA04E62-4D94-46C4-9C04-54945CAFC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>
                  <a:gd name="T0" fmla="*/ 86 w 86"/>
                  <a:gd name="T1" fmla="*/ 4 h 4"/>
                  <a:gd name="T2" fmla="*/ 0 w 86"/>
                  <a:gd name="T3" fmla="*/ 4 h 4"/>
                  <a:gd name="T4" fmla="*/ 0 w 86"/>
                  <a:gd name="T5" fmla="*/ 2 h 4"/>
                  <a:gd name="T6" fmla="*/ 2 w 86"/>
                  <a:gd name="T7" fmla="*/ 0 h 4"/>
                  <a:gd name="T8" fmla="*/ 86 w 86"/>
                  <a:gd name="T9" fmla="*/ 0 h 4"/>
                  <a:gd name="T10" fmla="*/ 86 w 86"/>
                  <a:gd name="T11" fmla="*/ 0 h 4"/>
                  <a:gd name="T12" fmla="*/ 86 w 86"/>
                  <a:gd name="T13" fmla="*/ 0 h 4"/>
                  <a:gd name="T14" fmla="*/ 86 w 86"/>
                  <a:gd name="T15" fmla="*/ 2 h 4"/>
                  <a:gd name="T16" fmla="*/ 86 w 86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6"/>
                  <a:gd name="T28" fmla="*/ 0 h 4"/>
                  <a:gd name="T29" fmla="*/ 86 w 86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" name="Freeform 955">
                <a:extLst>
                  <a:ext uri="{FF2B5EF4-FFF2-40B4-BE49-F238E27FC236}">
                    <a16:creationId xmlns:a16="http://schemas.microsoft.com/office/drawing/2014/main" id="{4F36D612-63DB-4C70-A198-D6015ABFDA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>
                  <a:gd name="T0" fmla="*/ 86 w 86"/>
                  <a:gd name="T1" fmla="*/ 3 h 3"/>
                  <a:gd name="T2" fmla="*/ 0 w 86"/>
                  <a:gd name="T3" fmla="*/ 3 h 3"/>
                  <a:gd name="T4" fmla="*/ 2 w 86"/>
                  <a:gd name="T5" fmla="*/ 1 h 3"/>
                  <a:gd name="T6" fmla="*/ 2 w 86"/>
                  <a:gd name="T7" fmla="*/ 0 h 3"/>
                  <a:gd name="T8" fmla="*/ 86 w 86"/>
                  <a:gd name="T9" fmla="*/ 0 h 3"/>
                  <a:gd name="T10" fmla="*/ 86 w 86"/>
                  <a:gd name="T11" fmla="*/ 1 h 3"/>
                  <a:gd name="T12" fmla="*/ 86 w 86"/>
                  <a:gd name="T13" fmla="*/ 1 h 3"/>
                  <a:gd name="T14" fmla="*/ 86 w 86"/>
                  <a:gd name="T15" fmla="*/ 3 h 3"/>
                  <a:gd name="T16" fmla="*/ 86 w 86"/>
                  <a:gd name="T17" fmla="*/ 3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6"/>
                  <a:gd name="T28" fmla="*/ 0 h 3"/>
                  <a:gd name="T29" fmla="*/ 86 w 86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" name="Freeform 956">
                <a:extLst>
                  <a:ext uri="{FF2B5EF4-FFF2-40B4-BE49-F238E27FC236}">
                    <a16:creationId xmlns:a16="http://schemas.microsoft.com/office/drawing/2014/main" id="{A18C2D78-48A2-4B66-9932-C18D70B586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>
                  <a:gd name="T0" fmla="*/ 84 w 84"/>
                  <a:gd name="T1" fmla="*/ 3 h 3"/>
                  <a:gd name="T2" fmla="*/ 0 w 84"/>
                  <a:gd name="T3" fmla="*/ 3 h 3"/>
                  <a:gd name="T4" fmla="*/ 0 w 84"/>
                  <a:gd name="T5" fmla="*/ 2 h 3"/>
                  <a:gd name="T6" fmla="*/ 0 w 84"/>
                  <a:gd name="T7" fmla="*/ 0 h 3"/>
                  <a:gd name="T8" fmla="*/ 84 w 84"/>
                  <a:gd name="T9" fmla="*/ 0 h 3"/>
                  <a:gd name="T10" fmla="*/ 84 w 84"/>
                  <a:gd name="T11" fmla="*/ 2 h 3"/>
                  <a:gd name="T12" fmla="*/ 84 w 84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3"/>
                  <a:gd name="T23" fmla="*/ 84 w 84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" name="Freeform 957">
                <a:extLst>
                  <a:ext uri="{FF2B5EF4-FFF2-40B4-BE49-F238E27FC236}">
                    <a16:creationId xmlns:a16="http://schemas.microsoft.com/office/drawing/2014/main" id="{66EC4B61-8822-4E6A-861E-032B0E4A8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>
                  <a:gd name="T0" fmla="*/ 84 w 86"/>
                  <a:gd name="T1" fmla="*/ 4 h 4"/>
                  <a:gd name="T2" fmla="*/ 0 w 86"/>
                  <a:gd name="T3" fmla="*/ 4 h 4"/>
                  <a:gd name="T4" fmla="*/ 0 w 86"/>
                  <a:gd name="T5" fmla="*/ 2 h 4"/>
                  <a:gd name="T6" fmla="*/ 0 w 86"/>
                  <a:gd name="T7" fmla="*/ 0 h 4"/>
                  <a:gd name="T8" fmla="*/ 86 w 86"/>
                  <a:gd name="T9" fmla="*/ 0 h 4"/>
                  <a:gd name="T10" fmla="*/ 84 w 86"/>
                  <a:gd name="T11" fmla="*/ 2 h 4"/>
                  <a:gd name="T12" fmla="*/ 84 w 86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"/>
                  <a:gd name="T22" fmla="*/ 0 h 4"/>
                  <a:gd name="T23" fmla="*/ 86 w 86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" name="Freeform 958">
                <a:extLst>
                  <a:ext uri="{FF2B5EF4-FFF2-40B4-BE49-F238E27FC236}">
                    <a16:creationId xmlns:a16="http://schemas.microsoft.com/office/drawing/2014/main" id="{D8D9B244-4494-40A0-9156-17DB9E5D5D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>
                  <a:gd name="T0" fmla="*/ 84 w 86"/>
                  <a:gd name="T1" fmla="*/ 4 h 4"/>
                  <a:gd name="T2" fmla="*/ 0 w 86"/>
                  <a:gd name="T3" fmla="*/ 4 h 4"/>
                  <a:gd name="T4" fmla="*/ 0 w 86"/>
                  <a:gd name="T5" fmla="*/ 2 h 4"/>
                  <a:gd name="T6" fmla="*/ 2 w 86"/>
                  <a:gd name="T7" fmla="*/ 0 h 4"/>
                  <a:gd name="T8" fmla="*/ 86 w 86"/>
                  <a:gd name="T9" fmla="*/ 0 h 4"/>
                  <a:gd name="T10" fmla="*/ 86 w 86"/>
                  <a:gd name="T11" fmla="*/ 2 h 4"/>
                  <a:gd name="T12" fmla="*/ 84 w 86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"/>
                  <a:gd name="T22" fmla="*/ 0 h 4"/>
                  <a:gd name="T23" fmla="*/ 86 w 86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" name="Freeform 959">
                <a:extLst>
                  <a:ext uri="{FF2B5EF4-FFF2-40B4-BE49-F238E27FC236}">
                    <a16:creationId xmlns:a16="http://schemas.microsoft.com/office/drawing/2014/main" id="{F53E135F-AE54-4151-96A8-87F5929E72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>
                  <a:gd name="T0" fmla="*/ 86 w 86"/>
                  <a:gd name="T1" fmla="*/ 4 h 4"/>
                  <a:gd name="T2" fmla="*/ 0 w 86"/>
                  <a:gd name="T3" fmla="*/ 4 h 4"/>
                  <a:gd name="T4" fmla="*/ 2 w 86"/>
                  <a:gd name="T5" fmla="*/ 2 h 4"/>
                  <a:gd name="T6" fmla="*/ 2 w 86"/>
                  <a:gd name="T7" fmla="*/ 0 h 4"/>
                  <a:gd name="T8" fmla="*/ 86 w 86"/>
                  <a:gd name="T9" fmla="*/ 0 h 4"/>
                  <a:gd name="T10" fmla="*/ 86 w 86"/>
                  <a:gd name="T11" fmla="*/ 2 h 4"/>
                  <a:gd name="T12" fmla="*/ 86 w 86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"/>
                  <a:gd name="T22" fmla="*/ 0 h 4"/>
                  <a:gd name="T23" fmla="*/ 86 w 86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" name="Freeform 960">
                <a:extLst>
                  <a:ext uri="{FF2B5EF4-FFF2-40B4-BE49-F238E27FC236}">
                    <a16:creationId xmlns:a16="http://schemas.microsoft.com/office/drawing/2014/main" id="{00B2FC54-BDB3-4F84-8F34-2447FAE7F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>
                  <a:gd name="T0" fmla="*/ 84 w 84"/>
                  <a:gd name="T1" fmla="*/ 4 h 4"/>
                  <a:gd name="T2" fmla="*/ 0 w 84"/>
                  <a:gd name="T3" fmla="*/ 4 h 4"/>
                  <a:gd name="T4" fmla="*/ 0 w 84"/>
                  <a:gd name="T5" fmla="*/ 2 h 4"/>
                  <a:gd name="T6" fmla="*/ 0 w 84"/>
                  <a:gd name="T7" fmla="*/ 0 h 4"/>
                  <a:gd name="T8" fmla="*/ 84 w 84"/>
                  <a:gd name="T9" fmla="*/ 0 h 4"/>
                  <a:gd name="T10" fmla="*/ 84 w 84"/>
                  <a:gd name="T11" fmla="*/ 2 h 4"/>
                  <a:gd name="T12" fmla="*/ 84 w 84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4"/>
                  <a:gd name="T23" fmla="*/ 84 w 84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" name="Freeform 961">
                <a:extLst>
                  <a:ext uri="{FF2B5EF4-FFF2-40B4-BE49-F238E27FC236}">
                    <a16:creationId xmlns:a16="http://schemas.microsoft.com/office/drawing/2014/main" id="{3A7FC65C-C463-4984-B1B0-12D67BBCD0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>
                  <a:gd name="T0" fmla="*/ 84 w 86"/>
                  <a:gd name="T1" fmla="*/ 4 h 4"/>
                  <a:gd name="T2" fmla="*/ 0 w 86"/>
                  <a:gd name="T3" fmla="*/ 4 h 4"/>
                  <a:gd name="T4" fmla="*/ 0 w 86"/>
                  <a:gd name="T5" fmla="*/ 2 h 4"/>
                  <a:gd name="T6" fmla="*/ 2 w 86"/>
                  <a:gd name="T7" fmla="*/ 0 h 4"/>
                  <a:gd name="T8" fmla="*/ 86 w 86"/>
                  <a:gd name="T9" fmla="*/ 0 h 4"/>
                  <a:gd name="T10" fmla="*/ 84 w 86"/>
                  <a:gd name="T11" fmla="*/ 2 h 4"/>
                  <a:gd name="T12" fmla="*/ 84 w 86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"/>
                  <a:gd name="T22" fmla="*/ 0 h 4"/>
                  <a:gd name="T23" fmla="*/ 86 w 86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" name="Freeform 962">
                <a:extLst>
                  <a:ext uri="{FF2B5EF4-FFF2-40B4-BE49-F238E27FC236}">
                    <a16:creationId xmlns:a16="http://schemas.microsoft.com/office/drawing/2014/main" id="{6414DB96-0227-4261-91C9-E6250A090D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>
                  <a:gd name="T0" fmla="*/ 84 w 86"/>
                  <a:gd name="T1" fmla="*/ 4 h 4"/>
                  <a:gd name="T2" fmla="*/ 0 w 86"/>
                  <a:gd name="T3" fmla="*/ 4 h 4"/>
                  <a:gd name="T4" fmla="*/ 2 w 86"/>
                  <a:gd name="T5" fmla="*/ 2 h 4"/>
                  <a:gd name="T6" fmla="*/ 2 w 86"/>
                  <a:gd name="T7" fmla="*/ 0 h 4"/>
                  <a:gd name="T8" fmla="*/ 86 w 86"/>
                  <a:gd name="T9" fmla="*/ 0 h 4"/>
                  <a:gd name="T10" fmla="*/ 86 w 86"/>
                  <a:gd name="T11" fmla="*/ 2 h 4"/>
                  <a:gd name="T12" fmla="*/ 84 w 86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"/>
                  <a:gd name="T22" fmla="*/ 0 h 4"/>
                  <a:gd name="T23" fmla="*/ 86 w 86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" name="Freeform 963">
                <a:extLst>
                  <a:ext uri="{FF2B5EF4-FFF2-40B4-BE49-F238E27FC236}">
                    <a16:creationId xmlns:a16="http://schemas.microsoft.com/office/drawing/2014/main" id="{9A5B0292-4159-4798-93D5-C8CB830C94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>
                  <a:gd name="T0" fmla="*/ 84 w 85"/>
                  <a:gd name="T1" fmla="*/ 4 h 4"/>
                  <a:gd name="T2" fmla="*/ 0 w 85"/>
                  <a:gd name="T3" fmla="*/ 4 h 4"/>
                  <a:gd name="T4" fmla="*/ 0 w 85"/>
                  <a:gd name="T5" fmla="*/ 2 h 4"/>
                  <a:gd name="T6" fmla="*/ 0 w 85"/>
                  <a:gd name="T7" fmla="*/ 0 h 4"/>
                  <a:gd name="T8" fmla="*/ 85 w 85"/>
                  <a:gd name="T9" fmla="*/ 0 h 4"/>
                  <a:gd name="T10" fmla="*/ 84 w 85"/>
                  <a:gd name="T11" fmla="*/ 2 h 4"/>
                  <a:gd name="T12" fmla="*/ 84 w 85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5"/>
                  <a:gd name="T22" fmla="*/ 0 h 4"/>
                  <a:gd name="T23" fmla="*/ 85 w 85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" name="Freeform 964">
                <a:extLst>
                  <a:ext uri="{FF2B5EF4-FFF2-40B4-BE49-F238E27FC236}">
                    <a16:creationId xmlns:a16="http://schemas.microsoft.com/office/drawing/2014/main" id="{4EF656B7-BCFE-4F80-870E-32E63EB4B8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>
                  <a:gd name="T0" fmla="*/ 84 w 87"/>
                  <a:gd name="T1" fmla="*/ 4 h 4"/>
                  <a:gd name="T2" fmla="*/ 0 w 87"/>
                  <a:gd name="T3" fmla="*/ 4 h 4"/>
                  <a:gd name="T4" fmla="*/ 0 w 87"/>
                  <a:gd name="T5" fmla="*/ 2 h 4"/>
                  <a:gd name="T6" fmla="*/ 2 w 87"/>
                  <a:gd name="T7" fmla="*/ 0 h 4"/>
                  <a:gd name="T8" fmla="*/ 87 w 87"/>
                  <a:gd name="T9" fmla="*/ 0 h 4"/>
                  <a:gd name="T10" fmla="*/ 85 w 87"/>
                  <a:gd name="T11" fmla="*/ 0 h 4"/>
                  <a:gd name="T12" fmla="*/ 85 w 87"/>
                  <a:gd name="T13" fmla="*/ 2 h 4"/>
                  <a:gd name="T14" fmla="*/ 85 w 87"/>
                  <a:gd name="T15" fmla="*/ 2 h 4"/>
                  <a:gd name="T16" fmla="*/ 84 w 87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"/>
                  <a:gd name="T28" fmla="*/ 0 h 4"/>
                  <a:gd name="T29" fmla="*/ 87 w 87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" name="Freeform 965">
                <a:extLst>
                  <a:ext uri="{FF2B5EF4-FFF2-40B4-BE49-F238E27FC236}">
                    <a16:creationId xmlns:a16="http://schemas.microsoft.com/office/drawing/2014/main" id="{DA6A9BCA-7D43-4E65-8C34-F3E375433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>
                  <a:gd name="T0" fmla="*/ 85 w 87"/>
                  <a:gd name="T1" fmla="*/ 3 h 3"/>
                  <a:gd name="T2" fmla="*/ 0 w 87"/>
                  <a:gd name="T3" fmla="*/ 3 h 3"/>
                  <a:gd name="T4" fmla="*/ 2 w 87"/>
                  <a:gd name="T5" fmla="*/ 1 h 3"/>
                  <a:gd name="T6" fmla="*/ 2 w 87"/>
                  <a:gd name="T7" fmla="*/ 0 h 3"/>
                  <a:gd name="T8" fmla="*/ 87 w 87"/>
                  <a:gd name="T9" fmla="*/ 0 h 3"/>
                  <a:gd name="T10" fmla="*/ 87 w 87"/>
                  <a:gd name="T11" fmla="*/ 1 h 3"/>
                  <a:gd name="T12" fmla="*/ 85 w 87"/>
                  <a:gd name="T13" fmla="*/ 3 h 3"/>
                  <a:gd name="T14" fmla="*/ 85 w 87"/>
                  <a:gd name="T15" fmla="*/ 3 h 3"/>
                  <a:gd name="T16" fmla="*/ 85 w 87"/>
                  <a:gd name="T17" fmla="*/ 3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"/>
                  <a:gd name="T28" fmla="*/ 0 h 3"/>
                  <a:gd name="T29" fmla="*/ 87 w 87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" name="Freeform 966">
                <a:extLst>
                  <a:ext uri="{FF2B5EF4-FFF2-40B4-BE49-F238E27FC236}">
                    <a16:creationId xmlns:a16="http://schemas.microsoft.com/office/drawing/2014/main" id="{30154E2A-DA85-4C83-B64A-5CE3998BA8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>
                  <a:gd name="T0" fmla="*/ 85 w 87"/>
                  <a:gd name="T1" fmla="*/ 3 h 3"/>
                  <a:gd name="T2" fmla="*/ 0 w 87"/>
                  <a:gd name="T3" fmla="*/ 3 h 3"/>
                  <a:gd name="T4" fmla="*/ 0 w 87"/>
                  <a:gd name="T5" fmla="*/ 2 h 3"/>
                  <a:gd name="T6" fmla="*/ 0 w 87"/>
                  <a:gd name="T7" fmla="*/ 0 h 3"/>
                  <a:gd name="T8" fmla="*/ 87 w 87"/>
                  <a:gd name="T9" fmla="*/ 0 h 3"/>
                  <a:gd name="T10" fmla="*/ 85 w 87"/>
                  <a:gd name="T11" fmla="*/ 2 h 3"/>
                  <a:gd name="T12" fmla="*/ 85 w 87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7"/>
                  <a:gd name="T22" fmla="*/ 0 h 3"/>
                  <a:gd name="T23" fmla="*/ 87 w 87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" name="Freeform 967">
                <a:extLst>
                  <a:ext uri="{FF2B5EF4-FFF2-40B4-BE49-F238E27FC236}">
                    <a16:creationId xmlns:a16="http://schemas.microsoft.com/office/drawing/2014/main" id="{FBB1911A-8071-4871-AE9E-066DFF3CD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>
                  <a:gd name="T0" fmla="*/ 85 w 89"/>
                  <a:gd name="T1" fmla="*/ 4 h 4"/>
                  <a:gd name="T2" fmla="*/ 0 w 89"/>
                  <a:gd name="T3" fmla="*/ 4 h 4"/>
                  <a:gd name="T4" fmla="*/ 0 w 89"/>
                  <a:gd name="T5" fmla="*/ 2 h 4"/>
                  <a:gd name="T6" fmla="*/ 2 w 89"/>
                  <a:gd name="T7" fmla="*/ 0 h 4"/>
                  <a:gd name="T8" fmla="*/ 89 w 89"/>
                  <a:gd name="T9" fmla="*/ 0 h 4"/>
                  <a:gd name="T10" fmla="*/ 87 w 89"/>
                  <a:gd name="T11" fmla="*/ 2 h 4"/>
                  <a:gd name="T12" fmla="*/ 85 w 89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4"/>
                  <a:gd name="T23" fmla="*/ 89 w 89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" name="Freeform 968">
                <a:extLst>
                  <a:ext uri="{FF2B5EF4-FFF2-40B4-BE49-F238E27FC236}">
                    <a16:creationId xmlns:a16="http://schemas.microsoft.com/office/drawing/2014/main" id="{13A316B2-1A95-4788-B8CE-01F50EE045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>
                  <a:gd name="T0" fmla="*/ 87 w 91"/>
                  <a:gd name="T1" fmla="*/ 4 h 4"/>
                  <a:gd name="T2" fmla="*/ 0 w 91"/>
                  <a:gd name="T3" fmla="*/ 4 h 4"/>
                  <a:gd name="T4" fmla="*/ 2 w 91"/>
                  <a:gd name="T5" fmla="*/ 2 h 4"/>
                  <a:gd name="T6" fmla="*/ 2 w 91"/>
                  <a:gd name="T7" fmla="*/ 0 h 4"/>
                  <a:gd name="T8" fmla="*/ 91 w 91"/>
                  <a:gd name="T9" fmla="*/ 0 h 4"/>
                  <a:gd name="T10" fmla="*/ 91 w 91"/>
                  <a:gd name="T11" fmla="*/ 0 h 4"/>
                  <a:gd name="T12" fmla="*/ 89 w 91"/>
                  <a:gd name="T13" fmla="*/ 0 h 4"/>
                  <a:gd name="T14" fmla="*/ 89 w 91"/>
                  <a:gd name="T15" fmla="*/ 2 h 4"/>
                  <a:gd name="T16" fmla="*/ 87 w 91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1"/>
                  <a:gd name="T28" fmla="*/ 0 h 4"/>
                  <a:gd name="T29" fmla="*/ 91 w 91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" name="Freeform 969">
                <a:extLst>
                  <a:ext uri="{FF2B5EF4-FFF2-40B4-BE49-F238E27FC236}">
                    <a16:creationId xmlns:a16="http://schemas.microsoft.com/office/drawing/2014/main" id="{4A1CBFD1-9BF5-4038-82D0-BD48394AB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>
                  <a:gd name="T0" fmla="*/ 87 w 91"/>
                  <a:gd name="T1" fmla="*/ 4 h 4"/>
                  <a:gd name="T2" fmla="*/ 0 w 91"/>
                  <a:gd name="T3" fmla="*/ 4 h 4"/>
                  <a:gd name="T4" fmla="*/ 0 w 91"/>
                  <a:gd name="T5" fmla="*/ 2 h 4"/>
                  <a:gd name="T6" fmla="*/ 0 w 91"/>
                  <a:gd name="T7" fmla="*/ 0 h 4"/>
                  <a:gd name="T8" fmla="*/ 91 w 91"/>
                  <a:gd name="T9" fmla="*/ 0 h 4"/>
                  <a:gd name="T10" fmla="*/ 89 w 91"/>
                  <a:gd name="T11" fmla="*/ 2 h 4"/>
                  <a:gd name="T12" fmla="*/ 87 w 91"/>
                  <a:gd name="T13" fmla="*/ 2 h 4"/>
                  <a:gd name="T14" fmla="*/ 87 w 91"/>
                  <a:gd name="T15" fmla="*/ 4 h 4"/>
                  <a:gd name="T16" fmla="*/ 87 w 91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1"/>
                  <a:gd name="T28" fmla="*/ 0 h 4"/>
                  <a:gd name="T29" fmla="*/ 91 w 91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" name="Freeform 970">
                <a:extLst>
                  <a:ext uri="{FF2B5EF4-FFF2-40B4-BE49-F238E27FC236}">
                    <a16:creationId xmlns:a16="http://schemas.microsoft.com/office/drawing/2014/main" id="{2706E01E-A23A-4793-A14C-D2067738B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>
                  <a:gd name="T0" fmla="*/ 89 w 93"/>
                  <a:gd name="T1" fmla="*/ 4 h 4"/>
                  <a:gd name="T2" fmla="*/ 0 w 93"/>
                  <a:gd name="T3" fmla="*/ 4 h 4"/>
                  <a:gd name="T4" fmla="*/ 0 w 93"/>
                  <a:gd name="T5" fmla="*/ 2 h 4"/>
                  <a:gd name="T6" fmla="*/ 2 w 93"/>
                  <a:gd name="T7" fmla="*/ 0 h 4"/>
                  <a:gd name="T8" fmla="*/ 93 w 93"/>
                  <a:gd name="T9" fmla="*/ 0 h 4"/>
                  <a:gd name="T10" fmla="*/ 91 w 93"/>
                  <a:gd name="T11" fmla="*/ 2 h 4"/>
                  <a:gd name="T12" fmla="*/ 89 w 93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3"/>
                  <a:gd name="T22" fmla="*/ 0 h 4"/>
                  <a:gd name="T23" fmla="*/ 93 w 93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" name="Freeform 971">
                <a:extLst>
                  <a:ext uri="{FF2B5EF4-FFF2-40B4-BE49-F238E27FC236}">
                    <a16:creationId xmlns:a16="http://schemas.microsoft.com/office/drawing/2014/main" id="{FF76704D-195D-4510-B513-4A6C9CA93B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>
                  <a:gd name="T0" fmla="*/ 91 w 95"/>
                  <a:gd name="T1" fmla="*/ 4 h 4"/>
                  <a:gd name="T2" fmla="*/ 0 w 95"/>
                  <a:gd name="T3" fmla="*/ 4 h 4"/>
                  <a:gd name="T4" fmla="*/ 2 w 95"/>
                  <a:gd name="T5" fmla="*/ 2 h 4"/>
                  <a:gd name="T6" fmla="*/ 2 w 95"/>
                  <a:gd name="T7" fmla="*/ 0 h 4"/>
                  <a:gd name="T8" fmla="*/ 95 w 95"/>
                  <a:gd name="T9" fmla="*/ 0 h 4"/>
                  <a:gd name="T10" fmla="*/ 93 w 95"/>
                  <a:gd name="T11" fmla="*/ 2 h 4"/>
                  <a:gd name="T12" fmla="*/ 91 w 95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5"/>
                  <a:gd name="T22" fmla="*/ 0 h 4"/>
                  <a:gd name="T23" fmla="*/ 95 w 95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" name="Freeform 972">
                <a:extLst>
                  <a:ext uri="{FF2B5EF4-FFF2-40B4-BE49-F238E27FC236}">
                    <a16:creationId xmlns:a16="http://schemas.microsoft.com/office/drawing/2014/main" id="{957A51C9-690C-46FF-A982-9D91975D7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>
                  <a:gd name="T0" fmla="*/ 91 w 95"/>
                  <a:gd name="T1" fmla="*/ 4 h 4"/>
                  <a:gd name="T2" fmla="*/ 0 w 95"/>
                  <a:gd name="T3" fmla="*/ 4 h 4"/>
                  <a:gd name="T4" fmla="*/ 0 w 95"/>
                  <a:gd name="T5" fmla="*/ 2 h 4"/>
                  <a:gd name="T6" fmla="*/ 2 w 95"/>
                  <a:gd name="T7" fmla="*/ 0 h 4"/>
                  <a:gd name="T8" fmla="*/ 95 w 95"/>
                  <a:gd name="T9" fmla="*/ 0 h 4"/>
                  <a:gd name="T10" fmla="*/ 93 w 95"/>
                  <a:gd name="T11" fmla="*/ 2 h 4"/>
                  <a:gd name="T12" fmla="*/ 91 w 95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5"/>
                  <a:gd name="T22" fmla="*/ 0 h 4"/>
                  <a:gd name="T23" fmla="*/ 95 w 95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" name="Freeform 973">
                <a:extLst>
                  <a:ext uri="{FF2B5EF4-FFF2-40B4-BE49-F238E27FC236}">
                    <a16:creationId xmlns:a16="http://schemas.microsoft.com/office/drawing/2014/main" id="{50552A0F-E500-45AA-B455-CD7E7CA470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>
                  <a:gd name="T0" fmla="*/ 93 w 97"/>
                  <a:gd name="T1" fmla="*/ 4 h 4"/>
                  <a:gd name="T2" fmla="*/ 0 w 97"/>
                  <a:gd name="T3" fmla="*/ 4 h 4"/>
                  <a:gd name="T4" fmla="*/ 2 w 97"/>
                  <a:gd name="T5" fmla="*/ 2 h 4"/>
                  <a:gd name="T6" fmla="*/ 2 w 97"/>
                  <a:gd name="T7" fmla="*/ 0 h 4"/>
                  <a:gd name="T8" fmla="*/ 97 w 97"/>
                  <a:gd name="T9" fmla="*/ 0 h 4"/>
                  <a:gd name="T10" fmla="*/ 95 w 97"/>
                  <a:gd name="T11" fmla="*/ 2 h 4"/>
                  <a:gd name="T12" fmla="*/ 93 w 97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7"/>
                  <a:gd name="T22" fmla="*/ 0 h 4"/>
                  <a:gd name="T23" fmla="*/ 97 w 97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" name="Freeform 974">
                <a:extLst>
                  <a:ext uri="{FF2B5EF4-FFF2-40B4-BE49-F238E27FC236}">
                    <a16:creationId xmlns:a16="http://schemas.microsoft.com/office/drawing/2014/main" id="{C311C20E-9994-4217-B624-445830E3DB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>
                  <a:gd name="T0" fmla="*/ 93 w 96"/>
                  <a:gd name="T1" fmla="*/ 3 h 3"/>
                  <a:gd name="T2" fmla="*/ 0 w 96"/>
                  <a:gd name="T3" fmla="*/ 3 h 3"/>
                  <a:gd name="T4" fmla="*/ 0 w 96"/>
                  <a:gd name="T5" fmla="*/ 1 h 3"/>
                  <a:gd name="T6" fmla="*/ 2 w 96"/>
                  <a:gd name="T7" fmla="*/ 0 h 3"/>
                  <a:gd name="T8" fmla="*/ 96 w 96"/>
                  <a:gd name="T9" fmla="*/ 0 h 3"/>
                  <a:gd name="T10" fmla="*/ 95 w 96"/>
                  <a:gd name="T11" fmla="*/ 1 h 3"/>
                  <a:gd name="T12" fmla="*/ 93 w 96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6"/>
                  <a:gd name="T22" fmla="*/ 0 h 3"/>
                  <a:gd name="T23" fmla="*/ 96 w 96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" name="Freeform 975">
                <a:extLst>
                  <a:ext uri="{FF2B5EF4-FFF2-40B4-BE49-F238E27FC236}">
                    <a16:creationId xmlns:a16="http://schemas.microsoft.com/office/drawing/2014/main" id="{DC25B3FE-B182-4640-B7F7-52EC5C00BF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>
                  <a:gd name="T0" fmla="*/ 95 w 98"/>
                  <a:gd name="T1" fmla="*/ 3 h 3"/>
                  <a:gd name="T2" fmla="*/ 0 w 98"/>
                  <a:gd name="T3" fmla="*/ 3 h 3"/>
                  <a:gd name="T4" fmla="*/ 2 w 98"/>
                  <a:gd name="T5" fmla="*/ 2 h 3"/>
                  <a:gd name="T6" fmla="*/ 2 w 98"/>
                  <a:gd name="T7" fmla="*/ 0 h 3"/>
                  <a:gd name="T8" fmla="*/ 98 w 98"/>
                  <a:gd name="T9" fmla="*/ 0 h 3"/>
                  <a:gd name="T10" fmla="*/ 96 w 98"/>
                  <a:gd name="T11" fmla="*/ 2 h 3"/>
                  <a:gd name="T12" fmla="*/ 95 w 98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8"/>
                  <a:gd name="T22" fmla="*/ 0 h 3"/>
                  <a:gd name="T23" fmla="*/ 98 w 98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" name="Freeform 976">
                <a:extLst>
                  <a:ext uri="{FF2B5EF4-FFF2-40B4-BE49-F238E27FC236}">
                    <a16:creationId xmlns:a16="http://schemas.microsoft.com/office/drawing/2014/main" id="{FB54202B-06C6-491C-9E87-8AD5123D6C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>
                  <a:gd name="T0" fmla="*/ 94 w 98"/>
                  <a:gd name="T1" fmla="*/ 4 h 4"/>
                  <a:gd name="T2" fmla="*/ 0 w 98"/>
                  <a:gd name="T3" fmla="*/ 4 h 4"/>
                  <a:gd name="T4" fmla="*/ 0 w 98"/>
                  <a:gd name="T5" fmla="*/ 2 h 4"/>
                  <a:gd name="T6" fmla="*/ 1 w 98"/>
                  <a:gd name="T7" fmla="*/ 0 h 4"/>
                  <a:gd name="T8" fmla="*/ 98 w 98"/>
                  <a:gd name="T9" fmla="*/ 0 h 4"/>
                  <a:gd name="T10" fmla="*/ 96 w 98"/>
                  <a:gd name="T11" fmla="*/ 2 h 4"/>
                  <a:gd name="T12" fmla="*/ 94 w 98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8"/>
                  <a:gd name="T22" fmla="*/ 0 h 4"/>
                  <a:gd name="T23" fmla="*/ 98 w 98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" name="Freeform 977">
                <a:extLst>
                  <a:ext uri="{FF2B5EF4-FFF2-40B4-BE49-F238E27FC236}">
                    <a16:creationId xmlns:a16="http://schemas.microsoft.com/office/drawing/2014/main" id="{AEE6C3E3-2B0B-432D-8709-6B2703CE9D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>
                  <a:gd name="T0" fmla="*/ 96 w 100"/>
                  <a:gd name="T1" fmla="*/ 4 h 4"/>
                  <a:gd name="T2" fmla="*/ 0 w 100"/>
                  <a:gd name="T3" fmla="*/ 4 h 4"/>
                  <a:gd name="T4" fmla="*/ 1 w 100"/>
                  <a:gd name="T5" fmla="*/ 2 h 4"/>
                  <a:gd name="T6" fmla="*/ 1 w 100"/>
                  <a:gd name="T7" fmla="*/ 0 h 4"/>
                  <a:gd name="T8" fmla="*/ 100 w 100"/>
                  <a:gd name="T9" fmla="*/ 0 h 4"/>
                  <a:gd name="T10" fmla="*/ 98 w 100"/>
                  <a:gd name="T11" fmla="*/ 2 h 4"/>
                  <a:gd name="T12" fmla="*/ 96 w 100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0"/>
                  <a:gd name="T22" fmla="*/ 0 h 4"/>
                  <a:gd name="T23" fmla="*/ 100 w 100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6" name="Freeform 978">
                <a:extLst>
                  <a:ext uri="{FF2B5EF4-FFF2-40B4-BE49-F238E27FC236}">
                    <a16:creationId xmlns:a16="http://schemas.microsoft.com/office/drawing/2014/main" id="{7B6CD760-538E-4756-A5B6-8DC0220DE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>
                  <a:gd name="T0" fmla="*/ 97 w 101"/>
                  <a:gd name="T1" fmla="*/ 4 h 4"/>
                  <a:gd name="T2" fmla="*/ 0 w 101"/>
                  <a:gd name="T3" fmla="*/ 4 h 4"/>
                  <a:gd name="T4" fmla="*/ 0 w 101"/>
                  <a:gd name="T5" fmla="*/ 2 h 4"/>
                  <a:gd name="T6" fmla="*/ 2 w 101"/>
                  <a:gd name="T7" fmla="*/ 0 h 4"/>
                  <a:gd name="T8" fmla="*/ 101 w 101"/>
                  <a:gd name="T9" fmla="*/ 0 h 4"/>
                  <a:gd name="T10" fmla="*/ 101 w 101"/>
                  <a:gd name="T11" fmla="*/ 0 h 4"/>
                  <a:gd name="T12" fmla="*/ 101 w 101"/>
                  <a:gd name="T13" fmla="*/ 0 h 4"/>
                  <a:gd name="T14" fmla="*/ 99 w 101"/>
                  <a:gd name="T15" fmla="*/ 2 h 4"/>
                  <a:gd name="T16" fmla="*/ 97 w 101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1"/>
                  <a:gd name="T28" fmla="*/ 0 h 4"/>
                  <a:gd name="T29" fmla="*/ 101 w 101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7" name="Freeform 979">
                <a:extLst>
                  <a:ext uri="{FF2B5EF4-FFF2-40B4-BE49-F238E27FC236}">
                    <a16:creationId xmlns:a16="http://schemas.microsoft.com/office/drawing/2014/main" id="{214E9598-ED3B-4952-9825-D7D52F6B3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>
                  <a:gd name="T0" fmla="*/ 99 w 103"/>
                  <a:gd name="T1" fmla="*/ 4 h 4"/>
                  <a:gd name="T2" fmla="*/ 0 w 103"/>
                  <a:gd name="T3" fmla="*/ 4 h 4"/>
                  <a:gd name="T4" fmla="*/ 2 w 103"/>
                  <a:gd name="T5" fmla="*/ 2 h 4"/>
                  <a:gd name="T6" fmla="*/ 2 w 103"/>
                  <a:gd name="T7" fmla="*/ 0 h 4"/>
                  <a:gd name="T8" fmla="*/ 103 w 103"/>
                  <a:gd name="T9" fmla="*/ 0 h 4"/>
                  <a:gd name="T10" fmla="*/ 103 w 103"/>
                  <a:gd name="T11" fmla="*/ 0 h 4"/>
                  <a:gd name="T12" fmla="*/ 101 w 103"/>
                  <a:gd name="T13" fmla="*/ 2 h 4"/>
                  <a:gd name="T14" fmla="*/ 99 w 103"/>
                  <a:gd name="T15" fmla="*/ 2 h 4"/>
                  <a:gd name="T16" fmla="*/ 99 w 103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3"/>
                  <a:gd name="T28" fmla="*/ 0 h 4"/>
                  <a:gd name="T29" fmla="*/ 103 w 103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" name="Freeform 980">
                <a:extLst>
                  <a:ext uri="{FF2B5EF4-FFF2-40B4-BE49-F238E27FC236}">
                    <a16:creationId xmlns:a16="http://schemas.microsoft.com/office/drawing/2014/main" id="{EA391D2D-F946-41E6-86E1-21702148EE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>
                  <a:gd name="T0" fmla="*/ 99 w 103"/>
                  <a:gd name="T1" fmla="*/ 4 h 4"/>
                  <a:gd name="T2" fmla="*/ 0 w 103"/>
                  <a:gd name="T3" fmla="*/ 4 h 4"/>
                  <a:gd name="T4" fmla="*/ 0 w 103"/>
                  <a:gd name="T5" fmla="*/ 2 h 4"/>
                  <a:gd name="T6" fmla="*/ 2 w 103"/>
                  <a:gd name="T7" fmla="*/ 0 h 4"/>
                  <a:gd name="T8" fmla="*/ 103 w 103"/>
                  <a:gd name="T9" fmla="*/ 0 h 4"/>
                  <a:gd name="T10" fmla="*/ 101 w 103"/>
                  <a:gd name="T11" fmla="*/ 2 h 4"/>
                  <a:gd name="T12" fmla="*/ 99 w 103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3"/>
                  <a:gd name="T22" fmla="*/ 0 h 4"/>
                  <a:gd name="T23" fmla="*/ 103 w 103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9" name="Freeform 981">
                <a:extLst>
                  <a:ext uri="{FF2B5EF4-FFF2-40B4-BE49-F238E27FC236}">
                    <a16:creationId xmlns:a16="http://schemas.microsoft.com/office/drawing/2014/main" id="{FE84A8F1-171B-49E3-B02F-1AD6E1CA5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>
                  <a:gd name="T0" fmla="*/ 101 w 105"/>
                  <a:gd name="T1" fmla="*/ 4 h 4"/>
                  <a:gd name="T2" fmla="*/ 0 w 105"/>
                  <a:gd name="T3" fmla="*/ 4 h 4"/>
                  <a:gd name="T4" fmla="*/ 2 w 105"/>
                  <a:gd name="T5" fmla="*/ 2 h 4"/>
                  <a:gd name="T6" fmla="*/ 2 w 105"/>
                  <a:gd name="T7" fmla="*/ 0 h 4"/>
                  <a:gd name="T8" fmla="*/ 105 w 105"/>
                  <a:gd name="T9" fmla="*/ 0 h 4"/>
                  <a:gd name="T10" fmla="*/ 103 w 105"/>
                  <a:gd name="T11" fmla="*/ 2 h 4"/>
                  <a:gd name="T12" fmla="*/ 101 w 105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5"/>
                  <a:gd name="T22" fmla="*/ 0 h 4"/>
                  <a:gd name="T23" fmla="*/ 105 w 105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" name="Freeform 982">
                <a:extLst>
                  <a:ext uri="{FF2B5EF4-FFF2-40B4-BE49-F238E27FC236}">
                    <a16:creationId xmlns:a16="http://schemas.microsoft.com/office/drawing/2014/main" id="{6DBF9A03-B236-430D-8F56-505B305A3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>
                  <a:gd name="T0" fmla="*/ 101 w 107"/>
                  <a:gd name="T1" fmla="*/ 4 h 4"/>
                  <a:gd name="T2" fmla="*/ 0 w 107"/>
                  <a:gd name="T3" fmla="*/ 4 h 4"/>
                  <a:gd name="T4" fmla="*/ 0 w 107"/>
                  <a:gd name="T5" fmla="*/ 2 h 4"/>
                  <a:gd name="T6" fmla="*/ 2 w 107"/>
                  <a:gd name="T7" fmla="*/ 0 h 4"/>
                  <a:gd name="T8" fmla="*/ 107 w 107"/>
                  <a:gd name="T9" fmla="*/ 0 h 4"/>
                  <a:gd name="T10" fmla="*/ 103 w 107"/>
                  <a:gd name="T11" fmla="*/ 2 h 4"/>
                  <a:gd name="T12" fmla="*/ 101 w 107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7"/>
                  <a:gd name="T22" fmla="*/ 0 h 4"/>
                  <a:gd name="T23" fmla="*/ 107 w 107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" name="Freeform 983">
                <a:extLst>
                  <a:ext uri="{FF2B5EF4-FFF2-40B4-BE49-F238E27FC236}">
                    <a16:creationId xmlns:a16="http://schemas.microsoft.com/office/drawing/2014/main" id="{E985688B-50C0-4090-A502-BFA3C8176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>
                  <a:gd name="T0" fmla="*/ 103 w 108"/>
                  <a:gd name="T1" fmla="*/ 4 h 4"/>
                  <a:gd name="T2" fmla="*/ 0 w 108"/>
                  <a:gd name="T3" fmla="*/ 4 h 4"/>
                  <a:gd name="T4" fmla="*/ 2 w 108"/>
                  <a:gd name="T5" fmla="*/ 2 h 4"/>
                  <a:gd name="T6" fmla="*/ 4 w 108"/>
                  <a:gd name="T7" fmla="*/ 0 h 4"/>
                  <a:gd name="T8" fmla="*/ 108 w 108"/>
                  <a:gd name="T9" fmla="*/ 0 h 4"/>
                  <a:gd name="T10" fmla="*/ 107 w 108"/>
                  <a:gd name="T11" fmla="*/ 2 h 4"/>
                  <a:gd name="T12" fmla="*/ 103 w 108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8"/>
                  <a:gd name="T22" fmla="*/ 0 h 4"/>
                  <a:gd name="T23" fmla="*/ 108 w 108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" name="Freeform 984">
                <a:extLst>
                  <a:ext uri="{FF2B5EF4-FFF2-40B4-BE49-F238E27FC236}">
                    <a16:creationId xmlns:a16="http://schemas.microsoft.com/office/drawing/2014/main" id="{6F76BE69-E03D-491E-A2C8-1EEE2B4A3C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>
                  <a:gd name="T0" fmla="*/ 105 w 108"/>
                  <a:gd name="T1" fmla="*/ 3 h 3"/>
                  <a:gd name="T2" fmla="*/ 0 w 108"/>
                  <a:gd name="T3" fmla="*/ 3 h 3"/>
                  <a:gd name="T4" fmla="*/ 2 w 108"/>
                  <a:gd name="T5" fmla="*/ 1 h 3"/>
                  <a:gd name="T6" fmla="*/ 2 w 108"/>
                  <a:gd name="T7" fmla="*/ 0 h 3"/>
                  <a:gd name="T8" fmla="*/ 108 w 108"/>
                  <a:gd name="T9" fmla="*/ 0 h 3"/>
                  <a:gd name="T10" fmla="*/ 106 w 108"/>
                  <a:gd name="T11" fmla="*/ 1 h 3"/>
                  <a:gd name="T12" fmla="*/ 105 w 108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8"/>
                  <a:gd name="T22" fmla="*/ 0 h 3"/>
                  <a:gd name="T23" fmla="*/ 108 w 108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" name="Freeform 985">
                <a:extLst>
                  <a:ext uri="{FF2B5EF4-FFF2-40B4-BE49-F238E27FC236}">
                    <a16:creationId xmlns:a16="http://schemas.microsoft.com/office/drawing/2014/main" id="{A6C7327A-3637-4AA5-8CFF-A381A1B30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>
                  <a:gd name="T0" fmla="*/ 104 w 108"/>
                  <a:gd name="T1" fmla="*/ 3 h 3"/>
                  <a:gd name="T2" fmla="*/ 0 w 108"/>
                  <a:gd name="T3" fmla="*/ 3 h 3"/>
                  <a:gd name="T4" fmla="*/ 0 w 108"/>
                  <a:gd name="T5" fmla="*/ 2 h 3"/>
                  <a:gd name="T6" fmla="*/ 2 w 108"/>
                  <a:gd name="T7" fmla="*/ 0 h 3"/>
                  <a:gd name="T8" fmla="*/ 108 w 108"/>
                  <a:gd name="T9" fmla="*/ 0 h 3"/>
                  <a:gd name="T10" fmla="*/ 106 w 108"/>
                  <a:gd name="T11" fmla="*/ 2 h 3"/>
                  <a:gd name="T12" fmla="*/ 104 w 108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8"/>
                  <a:gd name="T22" fmla="*/ 0 h 3"/>
                  <a:gd name="T23" fmla="*/ 108 w 108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" name="Freeform 986">
                <a:extLst>
                  <a:ext uri="{FF2B5EF4-FFF2-40B4-BE49-F238E27FC236}">
                    <a16:creationId xmlns:a16="http://schemas.microsoft.com/office/drawing/2014/main" id="{734EEDBC-A05E-40BD-937F-A030A4C848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>
                  <a:gd name="T0" fmla="*/ 106 w 110"/>
                  <a:gd name="T1" fmla="*/ 4 h 4"/>
                  <a:gd name="T2" fmla="*/ 0 w 110"/>
                  <a:gd name="T3" fmla="*/ 4 h 4"/>
                  <a:gd name="T4" fmla="*/ 2 w 110"/>
                  <a:gd name="T5" fmla="*/ 2 h 4"/>
                  <a:gd name="T6" fmla="*/ 2 w 110"/>
                  <a:gd name="T7" fmla="*/ 2 h 4"/>
                  <a:gd name="T8" fmla="*/ 2 w 110"/>
                  <a:gd name="T9" fmla="*/ 0 h 4"/>
                  <a:gd name="T10" fmla="*/ 4 w 110"/>
                  <a:gd name="T11" fmla="*/ 0 h 4"/>
                  <a:gd name="T12" fmla="*/ 110 w 110"/>
                  <a:gd name="T13" fmla="*/ 0 h 4"/>
                  <a:gd name="T14" fmla="*/ 108 w 110"/>
                  <a:gd name="T15" fmla="*/ 2 h 4"/>
                  <a:gd name="T16" fmla="*/ 106 w 110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0"/>
                  <a:gd name="T28" fmla="*/ 0 h 4"/>
                  <a:gd name="T29" fmla="*/ 110 w 110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" name="Freeform 987">
                <a:extLst>
                  <a:ext uri="{FF2B5EF4-FFF2-40B4-BE49-F238E27FC236}">
                    <a16:creationId xmlns:a16="http://schemas.microsoft.com/office/drawing/2014/main" id="{6A5BEB0D-27A7-400E-B424-4E6F2BA48E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>
                  <a:gd name="T0" fmla="*/ 106 w 112"/>
                  <a:gd name="T1" fmla="*/ 4 h 4"/>
                  <a:gd name="T2" fmla="*/ 0 w 112"/>
                  <a:gd name="T3" fmla="*/ 4 h 4"/>
                  <a:gd name="T4" fmla="*/ 0 w 112"/>
                  <a:gd name="T5" fmla="*/ 4 h 4"/>
                  <a:gd name="T6" fmla="*/ 0 w 112"/>
                  <a:gd name="T7" fmla="*/ 4 h 4"/>
                  <a:gd name="T8" fmla="*/ 2 w 112"/>
                  <a:gd name="T9" fmla="*/ 2 h 4"/>
                  <a:gd name="T10" fmla="*/ 2 w 112"/>
                  <a:gd name="T11" fmla="*/ 0 h 4"/>
                  <a:gd name="T12" fmla="*/ 112 w 112"/>
                  <a:gd name="T13" fmla="*/ 0 h 4"/>
                  <a:gd name="T14" fmla="*/ 108 w 112"/>
                  <a:gd name="T15" fmla="*/ 2 h 4"/>
                  <a:gd name="T16" fmla="*/ 106 w 112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2"/>
                  <a:gd name="T28" fmla="*/ 0 h 4"/>
                  <a:gd name="T29" fmla="*/ 112 w 112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" name="Freeform 988">
                <a:extLst>
                  <a:ext uri="{FF2B5EF4-FFF2-40B4-BE49-F238E27FC236}">
                    <a16:creationId xmlns:a16="http://schemas.microsoft.com/office/drawing/2014/main" id="{355D1A6E-CA87-46A0-B778-AC81826FD4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>
                  <a:gd name="T0" fmla="*/ 106 w 112"/>
                  <a:gd name="T1" fmla="*/ 4 h 4"/>
                  <a:gd name="T2" fmla="*/ 0 w 112"/>
                  <a:gd name="T3" fmla="*/ 4 h 4"/>
                  <a:gd name="T4" fmla="*/ 0 w 112"/>
                  <a:gd name="T5" fmla="*/ 2 h 4"/>
                  <a:gd name="T6" fmla="*/ 2 w 112"/>
                  <a:gd name="T7" fmla="*/ 0 h 4"/>
                  <a:gd name="T8" fmla="*/ 112 w 112"/>
                  <a:gd name="T9" fmla="*/ 0 h 4"/>
                  <a:gd name="T10" fmla="*/ 110 w 112"/>
                  <a:gd name="T11" fmla="*/ 2 h 4"/>
                  <a:gd name="T12" fmla="*/ 106 w 112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2"/>
                  <a:gd name="T22" fmla="*/ 0 h 4"/>
                  <a:gd name="T23" fmla="*/ 112 w 112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" name="Freeform 989">
                <a:extLst>
                  <a:ext uri="{FF2B5EF4-FFF2-40B4-BE49-F238E27FC236}">
                    <a16:creationId xmlns:a16="http://schemas.microsoft.com/office/drawing/2014/main" id="{4F9B067D-8FC1-4C03-9904-07474E9D87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>
                  <a:gd name="T0" fmla="*/ 110 w 114"/>
                  <a:gd name="T1" fmla="*/ 4 h 4"/>
                  <a:gd name="T2" fmla="*/ 0 w 114"/>
                  <a:gd name="T3" fmla="*/ 4 h 4"/>
                  <a:gd name="T4" fmla="*/ 2 w 114"/>
                  <a:gd name="T5" fmla="*/ 2 h 4"/>
                  <a:gd name="T6" fmla="*/ 4 w 114"/>
                  <a:gd name="T7" fmla="*/ 0 h 4"/>
                  <a:gd name="T8" fmla="*/ 114 w 114"/>
                  <a:gd name="T9" fmla="*/ 0 h 4"/>
                  <a:gd name="T10" fmla="*/ 112 w 114"/>
                  <a:gd name="T11" fmla="*/ 2 h 4"/>
                  <a:gd name="T12" fmla="*/ 110 w 114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4"/>
                  <a:gd name="T22" fmla="*/ 0 h 4"/>
                  <a:gd name="T23" fmla="*/ 114 w 114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" name="Freeform 990">
                <a:extLst>
                  <a:ext uri="{FF2B5EF4-FFF2-40B4-BE49-F238E27FC236}">
                    <a16:creationId xmlns:a16="http://schemas.microsoft.com/office/drawing/2014/main" id="{BA86C700-0712-47B8-B68E-388D2B8BC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>
                  <a:gd name="T0" fmla="*/ 110 w 115"/>
                  <a:gd name="T1" fmla="*/ 4 h 4"/>
                  <a:gd name="T2" fmla="*/ 0 w 115"/>
                  <a:gd name="T3" fmla="*/ 4 h 4"/>
                  <a:gd name="T4" fmla="*/ 2 w 115"/>
                  <a:gd name="T5" fmla="*/ 2 h 4"/>
                  <a:gd name="T6" fmla="*/ 4 w 115"/>
                  <a:gd name="T7" fmla="*/ 0 h 4"/>
                  <a:gd name="T8" fmla="*/ 115 w 115"/>
                  <a:gd name="T9" fmla="*/ 0 h 4"/>
                  <a:gd name="T10" fmla="*/ 112 w 115"/>
                  <a:gd name="T11" fmla="*/ 2 h 4"/>
                  <a:gd name="T12" fmla="*/ 110 w 115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"/>
                  <a:gd name="T22" fmla="*/ 0 h 4"/>
                  <a:gd name="T23" fmla="*/ 115 w 115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9" name="Freeform 991">
                <a:extLst>
                  <a:ext uri="{FF2B5EF4-FFF2-40B4-BE49-F238E27FC236}">
                    <a16:creationId xmlns:a16="http://schemas.microsoft.com/office/drawing/2014/main" id="{D21AEEEF-E1FA-4060-ABC9-2DC1FCF30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>
                  <a:gd name="T0" fmla="*/ 110 w 115"/>
                  <a:gd name="T1" fmla="*/ 4 h 4"/>
                  <a:gd name="T2" fmla="*/ 0 w 115"/>
                  <a:gd name="T3" fmla="*/ 4 h 4"/>
                  <a:gd name="T4" fmla="*/ 2 w 115"/>
                  <a:gd name="T5" fmla="*/ 2 h 4"/>
                  <a:gd name="T6" fmla="*/ 2 w 115"/>
                  <a:gd name="T7" fmla="*/ 0 h 4"/>
                  <a:gd name="T8" fmla="*/ 115 w 115"/>
                  <a:gd name="T9" fmla="*/ 0 h 4"/>
                  <a:gd name="T10" fmla="*/ 113 w 115"/>
                  <a:gd name="T11" fmla="*/ 2 h 4"/>
                  <a:gd name="T12" fmla="*/ 110 w 115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"/>
                  <a:gd name="T22" fmla="*/ 0 h 4"/>
                  <a:gd name="T23" fmla="*/ 115 w 115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" name="Freeform 992">
                <a:extLst>
                  <a:ext uri="{FF2B5EF4-FFF2-40B4-BE49-F238E27FC236}">
                    <a16:creationId xmlns:a16="http://schemas.microsoft.com/office/drawing/2014/main" id="{CDC3B203-2990-42B0-A753-FB63437C3A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>
                  <a:gd name="T0" fmla="*/ 111 w 117"/>
                  <a:gd name="T1" fmla="*/ 4 h 4"/>
                  <a:gd name="T2" fmla="*/ 0 w 117"/>
                  <a:gd name="T3" fmla="*/ 4 h 4"/>
                  <a:gd name="T4" fmla="*/ 0 w 117"/>
                  <a:gd name="T5" fmla="*/ 2 h 4"/>
                  <a:gd name="T6" fmla="*/ 1 w 117"/>
                  <a:gd name="T7" fmla="*/ 0 h 4"/>
                  <a:gd name="T8" fmla="*/ 117 w 117"/>
                  <a:gd name="T9" fmla="*/ 0 h 4"/>
                  <a:gd name="T10" fmla="*/ 113 w 117"/>
                  <a:gd name="T11" fmla="*/ 2 h 4"/>
                  <a:gd name="T12" fmla="*/ 111 w 117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7"/>
                  <a:gd name="T22" fmla="*/ 0 h 4"/>
                  <a:gd name="T23" fmla="*/ 117 w 117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" name="Freeform 993">
                <a:extLst>
                  <a:ext uri="{FF2B5EF4-FFF2-40B4-BE49-F238E27FC236}">
                    <a16:creationId xmlns:a16="http://schemas.microsoft.com/office/drawing/2014/main" id="{262734F5-AD3A-4E3D-AD5F-2FFF0705FD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>
                  <a:gd name="T0" fmla="*/ 113 w 119"/>
                  <a:gd name="T1" fmla="*/ 4 h 4"/>
                  <a:gd name="T2" fmla="*/ 0 w 119"/>
                  <a:gd name="T3" fmla="*/ 4 h 4"/>
                  <a:gd name="T4" fmla="*/ 1 w 119"/>
                  <a:gd name="T5" fmla="*/ 2 h 4"/>
                  <a:gd name="T6" fmla="*/ 3 w 119"/>
                  <a:gd name="T7" fmla="*/ 0 h 4"/>
                  <a:gd name="T8" fmla="*/ 119 w 119"/>
                  <a:gd name="T9" fmla="*/ 0 h 4"/>
                  <a:gd name="T10" fmla="*/ 117 w 119"/>
                  <a:gd name="T11" fmla="*/ 2 h 4"/>
                  <a:gd name="T12" fmla="*/ 113 w 119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9"/>
                  <a:gd name="T22" fmla="*/ 0 h 4"/>
                  <a:gd name="T23" fmla="*/ 119 w 119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" name="Freeform 994">
                <a:extLst>
                  <a:ext uri="{FF2B5EF4-FFF2-40B4-BE49-F238E27FC236}">
                    <a16:creationId xmlns:a16="http://schemas.microsoft.com/office/drawing/2014/main" id="{5E3E9EB4-9D0E-4901-A716-6CEDF118F8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>
                  <a:gd name="T0" fmla="*/ 116 w 160"/>
                  <a:gd name="T1" fmla="*/ 3 h 3"/>
                  <a:gd name="T2" fmla="*/ 0 w 160"/>
                  <a:gd name="T3" fmla="*/ 3 h 3"/>
                  <a:gd name="T4" fmla="*/ 2 w 160"/>
                  <a:gd name="T5" fmla="*/ 1 h 3"/>
                  <a:gd name="T6" fmla="*/ 4 w 160"/>
                  <a:gd name="T7" fmla="*/ 0 h 3"/>
                  <a:gd name="T8" fmla="*/ 124 w 160"/>
                  <a:gd name="T9" fmla="*/ 0 h 3"/>
                  <a:gd name="T10" fmla="*/ 122 w 160"/>
                  <a:gd name="T11" fmla="*/ 0 h 3"/>
                  <a:gd name="T12" fmla="*/ 118 w 160"/>
                  <a:gd name="T13" fmla="*/ 1 h 3"/>
                  <a:gd name="T14" fmla="*/ 116 w 160"/>
                  <a:gd name="T15" fmla="*/ 1 h 3"/>
                  <a:gd name="T16" fmla="*/ 116 w 160"/>
                  <a:gd name="T17" fmla="*/ 3 h 3"/>
                  <a:gd name="T18" fmla="*/ 148 w 160"/>
                  <a:gd name="T19" fmla="*/ 0 h 3"/>
                  <a:gd name="T20" fmla="*/ 160 w 160"/>
                  <a:gd name="T21" fmla="*/ 0 h 3"/>
                  <a:gd name="T22" fmla="*/ 160 w 160"/>
                  <a:gd name="T23" fmla="*/ 0 h 3"/>
                  <a:gd name="T24" fmla="*/ 156 w 160"/>
                  <a:gd name="T25" fmla="*/ 1 h 3"/>
                  <a:gd name="T26" fmla="*/ 150 w 160"/>
                  <a:gd name="T27" fmla="*/ 0 h 3"/>
                  <a:gd name="T28" fmla="*/ 150 w 160"/>
                  <a:gd name="T29" fmla="*/ 0 h 3"/>
                  <a:gd name="T30" fmla="*/ 148 w 160"/>
                  <a:gd name="T31" fmla="*/ 0 h 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60"/>
                  <a:gd name="T49" fmla="*/ 0 h 3"/>
                  <a:gd name="T50" fmla="*/ 160 w 160"/>
                  <a:gd name="T51" fmla="*/ 3 h 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" name="Freeform 995">
                <a:extLst>
                  <a:ext uri="{FF2B5EF4-FFF2-40B4-BE49-F238E27FC236}">
                    <a16:creationId xmlns:a16="http://schemas.microsoft.com/office/drawing/2014/main" id="{2A8DEFC4-E9C9-4D28-BF38-14DF1064B9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>
                  <a:gd name="T0" fmla="*/ 116 w 158"/>
                  <a:gd name="T1" fmla="*/ 3 h 3"/>
                  <a:gd name="T2" fmla="*/ 0 w 158"/>
                  <a:gd name="T3" fmla="*/ 3 h 3"/>
                  <a:gd name="T4" fmla="*/ 2 w 158"/>
                  <a:gd name="T5" fmla="*/ 2 h 3"/>
                  <a:gd name="T6" fmla="*/ 2 w 158"/>
                  <a:gd name="T7" fmla="*/ 0 h 3"/>
                  <a:gd name="T8" fmla="*/ 158 w 158"/>
                  <a:gd name="T9" fmla="*/ 0 h 3"/>
                  <a:gd name="T10" fmla="*/ 158 w 158"/>
                  <a:gd name="T11" fmla="*/ 2 h 3"/>
                  <a:gd name="T12" fmla="*/ 154 w 158"/>
                  <a:gd name="T13" fmla="*/ 3 h 3"/>
                  <a:gd name="T14" fmla="*/ 148 w 158"/>
                  <a:gd name="T15" fmla="*/ 2 h 3"/>
                  <a:gd name="T16" fmla="*/ 141 w 158"/>
                  <a:gd name="T17" fmla="*/ 0 h 3"/>
                  <a:gd name="T18" fmla="*/ 131 w 158"/>
                  <a:gd name="T19" fmla="*/ 0 h 3"/>
                  <a:gd name="T20" fmla="*/ 124 w 158"/>
                  <a:gd name="T21" fmla="*/ 2 h 3"/>
                  <a:gd name="T22" fmla="*/ 116 w 158"/>
                  <a:gd name="T23" fmla="*/ 3 h 3"/>
                  <a:gd name="T24" fmla="*/ 116 w 158"/>
                  <a:gd name="T25" fmla="*/ 3 h 3"/>
                  <a:gd name="T26" fmla="*/ 116 w 158"/>
                  <a:gd name="T27" fmla="*/ 3 h 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58"/>
                  <a:gd name="T43" fmla="*/ 0 h 3"/>
                  <a:gd name="T44" fmla="*/ 158 w 158"/>
                  <a:gd name="T45" fmla="*/ 3 h 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" name="Freeform 996">
                <a:extLst>
                  <a:ext uri="{FF2B5EF4-FFF2-40B4-BE49-F238E27FC236}">
                    <a16:creationId xmlns:a16="http://schemas.microsoft.com/office/drawing/2014/main" id="{43EF2351-D2FB-4646-892B-105871B99C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>
                  <a:gd name="T0" fmla="*/ 156 w 156"/>
                  <a:gd name="T1" fmla="*/ 4 h 4"/>
                  <a:gd name="T2" fmla="*/ 144 w 156"/>
                  <a:gd name="T3" fmla="*/ 4 h 4"/>
                  <a:gd name="T4" fmla="*/ 137 w 156"/>
                  <a:gd name="T5" fmla="*/ 2 h 4"/>
                  <a:gd name="T6" fmla="*/ 129 w 156"/>
                  <a:gd name="T7" fmla="*/ 2 h 4"/>
                  <a:gd name="T8" fmla="*/ 124 w 156"/>
                  <a:gd name="T9" fmla="*/ 4 h 4"/>
                  <a:gd name="T10" fmla="*/ 120 w 156"/>
                  <a:gd name="T11" fmla="*/ 4 h 4"/>
                  <a:gd name="T12" fmla="*/ 0 w 156"/>
                  <a:gd name="T13" fmla="*/ 4 h 4"/>
                  <a:gd name="T14" fmla="*/ 0 w 156"/>
                  <a:gd name="T15" fmla="*/ 2 h 4"/>
                  <a:gd name="T16" fmla="*/ 2 w 156"/>
                  <a:gd name="T17" fmla="*/ 0 h 4"/>
                  <a:gd name="T18" fmla="*/ 154 w 156"/>
                  <a:gd name="T19" fmla="*/ 0 h 4"/>
                  <a:gd name="T20" fmla="*/ 156 w 156"/>
                  <a:gd name="T21" fmla="*/ 4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56"/>
                  <a:gd name="T34" fmla="*/ 0 h 4"/>
                  <a:gd name="T35" fmla="*/ 156 w 156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5" name="Freeform 997">
                <a:extLst>
                  <a:ext uri="{FF2B5EF4-FFF2-40B4-BE49-F238E27FC236}">
                    <a16:creationId xmlns:a16="http://schemas.microsoft.com/office/drawing/2014/main" id="{4289180A-660E-4072-BBBB-CCADE8C5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>
                  <a:gd name="T0" fmla="*/ 156 w 156"/>
                  <a:gd name="T1" fmla="*/ 4 h 4"/>
                  <a:gd name="T2" fmla="*/ 0 w 156"/>
                  <a:gd name="T3" fmla="*/ 4 h 4"/>
                  <a:gd name="T4" fmla="*/ 2 w 156"/>
                  <a:gd name="T5" fmla="*/ 2 h 4"/>
                  <a:gd name="T6" fmla="*/ 4 w 156"/>
                  <a:gd name="T7" fmla="*/ 0 h 4"/>
                  <a:gd name="T8" fmla="*/ 152 w 156"/>
                  <a:gd name="T9" fmla="*/ 0 h 4"/>
                  <a:gd name="T10" fmla="*/ 156 w 156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6"/>
                  <a:gd name="T19" fmla="*/ 0 h 4"/>
                  <a:gd name="T20" fmla="*/ 156 w 156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6" name="Freeform 998">
                <a:extLst>
                  <a:ext uri="{FF2B5EF4-FFF2-40B4-BE49-F238E27FC236}">
                    <a16:creationId xmlns:a16="http://schemas.microsoft.com/office/drawing/2014/main" id="{FA45D02B-1F65-4A52-A240-833964D5EF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>
                  <a:gd name="T0" fmla="*/ 152 w 152"/>
                  <a:gd name="T1" fmla="*/ 4 h 4"/>
                  <a:gd name="T2" fmla="*/ 0 w 152"/>
                  <a:gd name="T3" fmla="*/ 4 h 4"/>
                  <a:gd name="T4" fmla="*/ 2 w 152"/>
                  <a:gd name="T5" fmla="*/ 2 h 4"/>
                  <a:gd name="T6" fmla="*/ 4 w 152"/>
                  <a:gd name="T7" fmla="*/ 0 h 4"/>
                  <a:gd name="T8" fmla="*/ 150 w 152"/>
                  <a:gd name="T9" fmla="*/ 0 h 4"/>
                  <a:gd name="T10" fmla="*/ 152 w 152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2"/>
                  <a:gd name="T19" fmla="*/ 0 h 4"/>
                  <a:gd name="T20" fmla="*/ 152 w 15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7" name="Freeform 999">
                <a:extLst>
                  <a:ext uri="{FF2B5EF4-FFF2-40B4-BE49-F238E27FC236}">
                    <a16:creationId xmlns:a16="http://schemas.microsoft.com/office/drawing/2014/main" id="{C269C393-4B5E-4A7D-8AE8-E9C3F415BC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>
                  <a:gd name="T0" fmla="*/ 148 w 148"/>
                  <a:gd name="T1" fmla="*/ 4 h 4"/>
                  <a:gd name="T2" fmla="*/ 0 w 148"/>
                  <a:gd name="T3" fmla="*/ 4 h 4"/>
                  <a:gd name="T4" fmla="*/ 2 w 148"/>
                  <a:gd name="T5" fmla="*/ 2 h 4"/>
                  <a:gd name="T6" fmla="*/ 4 w 148"/>
                  <a:gd name="T7" fmla="*/ 0 h 4"/>
                  <a:gd name="T8" fmla="*/ 146 w 148"/>
                  <a:gd name="T9" fmla="*/ 0 h 4"/>
                  <a:gd name="T10" fmla="*/ 148 w 148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8"/>
                  <a:gd name="T19" fmla="*/ 0 h 4"/>
                  <a:gd name="T20" fmla="*/ 148 w 148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8" name="Freeform 1000">
                <a:extLst>
                  <a:ext uri="{FF2B5EF4-FFF2-40B4-BE49-F238E27FC236}">
                    <a16:creationId xmlns:a16="http://schemas.microsoft.com/office/drawing/2014/main" id="{76798205-6002-4ED4-883A-EE14FF2F4E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>
                  <a:gd name="T0" fmla="*/ 146 w 146"/>
                  <a:gd name="T1" fmla="*/ 4 h 4"/>
                  <a:gd name="T2" fmla="*/ 0 w 146"/>
                  <a:gd name="T3" fmla="*/ 4 h 4"/>
                  <a:gd name="T4" fmla="*/ 2 w 146"/>
                  <a:gd name="T5" fmla="*/ 2 h 4"/>
                  <a:gd name="T6" fmla="*/ 4 w 146"/>
                  <a:gd name="T7" fmla="*/ 0 h 4"/>
                  <a:gd name="T8" fmla="*/ 144 w 146"/>
                  <a:gd name="T9" fmla="*/ 0 h 4"/>
                  <a:gd name="T10" fmla="*/ 146 w 146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4"/>
                  <a:gd name="T20" fmla="*/ 146 w 146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9" name="Freeform 1001">
                <a:extLst>
                  <a:ext uri="{FF2B5EF4-FFF2-40B4-BE49-F238E27FC236}">
                    <a16:creationId xmlns:a16="http://schemas.microsoft.com/office/drawing/2014/main" id="{AA4BE940-5E49-4AC3-808C-807D42A146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>
                  <a:gd name="T0" fmla="*/ 142 w 142"/>
                  <a:gd name="T1" fmla="*/ 4 h 4"/>
                  <a:gd name="T2" fmla="*/ 0 w 142"/>
                  <a:gd name="T3" fmla="*/ 4 h 4"/>
                  <a:gd name="T4" fmla="*/ 2 w 142"/>
                  <a:gd name="T5" fmla="*/ 2 h 4"/>
                  <a:gd name="T6" fmla="*/ 2 w 142"/>
                  <a:gd name="T7" fmla="*/ 0 h 4"/>
                  <a:gd name="T8" fmla="*/ 140 w 142"/>
                  <a:gd name="T9" fmla="*/ 0 h 4"/>
                  <a:gd name="T10" fmla="*/ 142 w 142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2"/>
                  <a:gd name="T19" fmla="*/ 0 h 4"/>
                  <a:gd name="T20" fmla="*/ 142 w 14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0" name="Freeform 1002">
                <a:extLst>
                  <a:ext uri="{FF2B5EF4-FFF2-40B4-BE49-F238E27FC236}">
                    <a16:creationId xmlns:a16="http://schemas.microsoft.com/office/drawing/2014/main" id="{5551E0B7-53B7-4234-9F18-A85E4E386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>
                  <a:gd name="T0" fmla="*/ 140 w 140"/>
                  <a:gd name="T1" fmla="*/ 4 h 4"/>
                  <a:gd name="T2" fmla="*/ 0 w 140"/>
                  <a:gd name="T3" fmla="*/ 4 h 4"/>
                  <a:gd name="T4" fmla="*/ 0 w 140"/>
                  <a:gd name="T5" fmla="*/ 2 h 4"/>
                  <a:gd name="T6" fmla="*/ 2 w 140"/>
                  <a:gd name="T7" fmla="*/ 0 h 4"/>
                  <a:gd name="T8" fmla="*/ 136 w 140"/>
                  <a:gd name="T9" fmla="*/ 0 h 4"/>
                  <a:gd name="T10" fmla="*/ 140 w 140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0"/>
                  <a:gd name="T19" fmla="*/ 0 h 4"/>
                  <a:gd name="T20" fmla="*/ 140 w 140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" name="Freeform 1003">
                <a:extLst>
                  <a:ext uri="{FF2B5EF4-FFF2-40B4-BE49-F238E27FC236}">
                    <a16:creationId xmlns:a16="http://schemas.microsoft.com/office/drawing/2014/main" id="{157640CB-5A1A-4C52-B098-EE4A459162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>
                  <a:gd name="T0" fmla="*/ 138 w 138"/>
                  <a:gd name="T1" fmla="*/ 3 h 3"/>
                  <a:gd name="T2" fmla="*/ 0 w 138"/>
                  <a:gd name="T3" fmla="*/ 3 h 3"/>
                  <a:gd name="T4" fmla="*/ 2 w 138"/>
                  <a:gd name="T5" fmla="*/ 1 h 3"/>
                  <a:gd name="T6" fmla="*/ 4 w 138"/>
                  <a:gd name="T7" fmla="*/ 0 h 3"/>
                  <a:gd name="T8" fmla="*/ 136 w 138"/>
                  <a:gd name="T9" fmla="*/ 0 h 3"/>
                  <a:gd name="T10" fmla="*/ 138 w 138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8"/>
                  <a:gd name="T19" fmla="*/ 0 h 3"/>
                  <a:gd name="T20" fmla="*/ 138 w 138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" name="Freeform 1004">
                <a:extLst>
                  <a:ext uri="{FF2B5EF4-FFF2-40B4-BE49-F238E27FC236}">
                    <a16:creationId xmlns:a16="http://schemas.microsoft.com/office/drawing/2014/main" id="{DD608321-5154-4BD6-88FE-9AD53AC80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>
                  <a:gd name="T0" fmla="*/ 134 w 134"/>
                  <a:gd name="T1" fmla="*/ 3 h 3"/>
                  <a:gd name="T2" fmla="*/ 0 w 134"/>
                  <a:gd name="T3" fmla="*/ 3 h 3"/>
                  <a:gd name="T4" fmla="*/ 2 w 134"/>
                  <a:gd name="T5" fmla="*/ 2 h 3"/>
                  <a:gd name="T6" fmla="*/ 3 w 134"/>
                  <a:gd name="T7" fmla="*/ 0 h 3"/>
                  <a:gd name="T8" fmla="*/ 132 w 134"/>
                  <a:gd name="T9" fmla="*/ 0 h 3"/>
                  <a:gd name="T10" fmla="*/ 134 w 134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4"/>
                  <a:gd name="T19" fmla="*/ 0 h 3"/>
                  <a:gd name="T20" fmla="*/ 134 w 134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" name="Freeform 1005">
                <a:extLst>
                  <a:ext uri="{FF2B5EF4-FFF2-40B4-BE49-F238E27FC236}">
                    <a16:creationId xmlns:a16="http://schemas.microsoft.com/office/drawing/2014/main" id="{9D2C782B-7204-406F-9233-6F7505CAA1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>
                  <a:gd name="T0" fmla="*/ 132 w 132"/>
                  <a:gd name="T1" fmla="*/ 4 h 4"/>
                  <a:gd name="T2" fmla="*/ 0 w 132"/>
                  <a:gd name="T3" fmla="*/ 4 h 4"/>
                  <a:gd name="T4" fmla="*/ 1 w 132"/>
                  <a:gd name="T5" fmla="*/ 2 h 4"/>
                  <a:gd name="T6" fmla="*/ 3 w 132"/>
                  <a:gd name="T7" fmla="*/ 0 h 4"/>
                  <a:gd name="T8" fmla="*/ 130 w 132"/>
                  <a:gd name="T9" fmla="*/ 0 h 4"/>
                  <a:gd name="T10" fmla="*/ 132 w 132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2"/>
                  <a:gd name="T19" fmla="*/ 0 h 4"/>
                  <a:gd name="T20" fmla="*/ 132 w 13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" name="Freeform 1006">
                <a:extLst>
                  <a:ext uri="{FF2B5EF4-FFF2-40B4-BE49-F238E27FC236}">
                    <a16:creationId xmlns:a16="http://schemas.microsoft.com/office/drawing/2014/main" id="{84B05074-BDA2-4FA7-9DC0-2A9E0C751C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>
                  <a:gd name="T0" fmla="*/ 129 w 129"/>
                  <a:gd name="T1" fmla="*/ 4 h 4"/>
                  <a:gd name="T2" fmla="*/ 0 w 129"/>
                  <a:gd name="T3" fmla="*/ 4 h 4"/>
                  <a:gd name="T4" fmla="*/ 2 w 129"/>
                  <a:gd name="T5" fmla="*/ 2 h 4"/>
                  <a:gd name="T6" fmla="*/ 4 w 129"/>
                  <a:gd name="T7" fmla="*/ 0 h 4"/>
                  <a:gd name="T8" fmla="*/ 128 w 129"/>
                  <a:gd name="T9" fmla="*/ 0 h 4"/>
                  <a:gd name="T10" fmla="*/ 129 w 129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9"/>
                  <a:gd name="T19" fmla="*/ 0 h 4"/>
                  <a:gd name="T20" fmla="*/ 129 w 129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5" name="Freeform 1007">
                <a:extLst>
                  <a:ext uri="{FF2B5EF4-FFF2-40B4-BE49-F238E27FC236}">
                    <a16:creationId xmlns:a16="http://schemas.microsoft.com/office/drawing/2014/main" id="{316F025B-FED9-49C1-A57E-AAEB6DEDA2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>
                  <a:gd name="T0" fmla="*/ 127 w 127"/>
                  <a:gd name="T1" fmla="*/ 4 h 4"/>
                  <a:gd name="T2" fmla="*/ 0 w 127"/>
                  <a:gd name="T3" fmla="*/ 4 h 4"/>
                  <a:gd name="T4" fmla="*/ 2 w 127"/>
                  <a:gd name="T5" fmla="*/ 2 h 4"/>
                  <a:gd name="T6" fmla="*/ 4 w 127"/>
                  <a:gd name="T7" fmla="*/ 0 h 4"/>
                  <a:gd name="T8" fmla="*/ 124 w 127"/>
                  <a:gd name="T9" fmla="*/ 0 h 4"/>
                  <a:gd name="T10" fmla="*/ 127 w 127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7"/>
                  <a:gd name="T19" fmla="*/ 0 h 4"/>
                  <a:gd name="T20" fmla="*/ 127 w 127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6" name="Freeform 1008">
                <a:extLst>
                  <a:ext uri="{FF2B5EF4-FFF2-40B4-BE49-F238E27FC236}">
                    <a16:creationId xmlns:a16="http://schemas.microsoft.com/office/drawing/2014/main" id="{41D09DA8-4751-436A-AB13-73E0112F7C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>
                  <a:gd name="T0" fmla="*/ 124 w 124"/>
                  <a:gd name="T1" fmla="*/ 4 h 4"/>
                  <a:gd name="T2" fmla="*/ 0 w 124"/>
                  <a:gd name="T3" fmla="*/ 4 h 4"/>
                  <a:gd name="T4" fmla="*/ 2 w 124"/>
                  <a:gd name="T5" fmla="*/ 2 h 4"/>
                  <a:gd name="T6" fmla="*/ 4 w 124"/>
                  <a:gd name="T7" fmla="*/ 0 h 4"/>
                  <a:gd name="T8" fmla="*/ 122 w 124"/>
                  <a:gd name="T9" fmla="*/ 0 h 4"/>
                  <a:gd name="T10" fmla="*/ 124 w 124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4"/>
                  <a:gd name="T19" fmla="*/ 0 h 4"/>
                  <a:gd name="T20" fmla="*/ 124 w 124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7" name="Freeform 1009">
                <a:extLst>
                  <a:ext uri="{FF2B5EF4-FFF2-40B4-BE49-F238E27FC236}">
                    <a16:creationId xmlns:a16="http://schemas.microsoft.com/office/drawing/2014/main" id="{D070673F-42E8-4260-B58C-F9919B90E2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>
                  <a:gd name="T0" fmla="*/ 120 w 120"/>
                  <a:gd name="T1" fmla="*/ 4 h 4"/>
                  <a:gd name="T2" fmla="*/ 0 w 120"/>
                  <a:gd name="T3" fmla="*/ 4 h 4"/>
                  <a:gd name="T4" fmla="*/ 2 w 120"/>
                  <a:gd name="T5" fmla="*/ 2 h 4"/>
                  <a:gd name="T6" fmla="*/ 4 w 120"/>
                  <a:gd name="T7" fmla="*/ 0 h 4"/>
                  <a:gd name="T8" fmla="*/ 118 w 120"/>
                  <a:gd name="T9" fmla="*/ 0 h 4"/>
                  <a:gd name="T10" fmla="*/ 120 w 120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0"/>
                  <a:gd name="T19" fmla="*/ 0 h 4"/>
                  <a:gd name="T20" fmla="*/ 120 w 120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8" name="Freeform 1010">
                <a:extLst>
                  <a:ext uri="{FF2B5EF4-FFF2-40B4-BE49-F238E27FC236}">
                    <a16:creationId xmlns:a16="http://schemas.microsoft.com/office/drawing/2014/main" id="{584A1A52-CD06-48D8-A374-67D53D8BC7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>
                  <a:gd name="T0" fmla="*/ 118 w 118"/>
                  <a:gd name="T1" fmla="*/ 4 h 4"/>
                  <a:gd name="T2" fmla="*/ 0 w 118"/>
                  <a:gd name="T3" fmla="*/ 4 h 4"/>
                  <a:gd name="T4" fmla="*/ 2 w 118"/>
                  <a:gd name="T5" fmla="*/ 2 h 4"/>
                  <a:gd name="T6" fmla="*/ 4 w 118"/>
                  <a:gd name="T7" fmla="*/ 0 h 4"/>
                  <a:gd name="T8" fmla="*/ 116 w 118"/>
                  <a:gd name="T9" fmla="*/ 0 h 4"/>
                  <a:gd name="T10" fmla="*/ 118 w 118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8"/>
                  <a:gd name="T19" fmla="*/ 0 h 4"/>
                  <a:gd name="T20" fmla="*/ 118 w 118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9" name="Freeform 1011">
                <a:extLst>
                  <a:ext uri="{FF2B5EF4-FFF2-40B4-BE49-F238E27FC236}">
                    <a16:creationId xmlns:a16="http://schemas.microsoft.com/office/drawing/2014/main" id="{946A6F18-7A99-4756-BBE7-C27F76188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>
                  <a:gd name="T0" fmla="*/ 114 w 114"/>
                  <a:gd name="T1" fmla="*/ 4 h 4"/>
                  <a:gd name="T2" fmla="*/ 0 w 114"/>
                  <a:gd name="T3" fmla="*/ 4 h 4"/>
                  <a:gd name="T4" fmla="*/ 2 w 114"/>
                  <a:gd name="T5" fmla="*/ 2 h 4"/>
                  <a:gd name="T6" fmla="*/ 4 w 114"/>
                  <a:gd name="T7" fmla="*/ 0 h 4"/>
                  <a:gd name="T8" fmla="*/ 112 w 114"/>
                  <a:gd name="T9" fmla="*/ 0 h 4"/>
                  <a:gd name="T10" fmla="*/ 114 w 114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"/>
                  <a:gd name="T19" fmla="*/ 0 h 4"/>
                  <a:gd name="T20" fmla="*/ 114 w 114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0" name="Freeform 1012">
                <a:extLst>
                  <a:ext uri="{FF2B5EF4-FFF2-40B4-BE49-F238E27FC236}">
                    <a16:creationId xmlns:a16="http://schemas.microsoft.com/office/drawing/2014/main" id="{102EE92F-4A69-4B08-9D2F-B88A55A153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>
                  <a:gd name="T0" fmla="*/ 112 w 112"/>
                  <a:gd name="T1" fmla="*/ 4 h 4"/>
                  <a:gd name="T2" fmla="*/ 0 w 112"/>
                  <a:gd name="T3" fmla="*/ 4 h 4"/>
                  <a:gd name="T4" fmla="*/ 2 w 112"/>
                  <a:gd name="T5" fmla="*/ 2 h 4"/>
                  <a:gd name="T6" fmla="*/ 4 w 112"/>
                  <a:gd name="T7" fmla="*/ 0 h 4"/>
                  <a:gd name="T8" fmla="*/ 108 w 112"/>
                  <a:gd name="T9" fmla="*/ 0 h 4"/>
                  <a:gd name="T10" fmla="*/ 112 w 112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4"/>
                  <a:gd name="T20" fmla="*/ 112 w 11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1" name="Freeform 1013">
                <a:extLst>
                  <a:ext uri="{FF2B5EF4-FFF2-40B4-BE49-F238E27FC236}">
                    <a16:creationId xmlns:a16="http://schemas.microsoft.com/office/drawing/2014/main" id="{D5F6E8D5-8DC1-410D-BA0A-9B84C41295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>
                  <a:gd name="T0" fmla="*/ 108 w 108"/>
                  <a:gd name="T1" fmla="*/ 3 h 3"/>
                  <a:gd name="T2" fmla="*/ 0 w 108"/>
                  <a:gd name="T3" fmla="*/ 3 h 3"/>
                  <a:gd name="T4" fmla="*/ 2 w 108"/>
                  <a:gd name="T5" fmla="*/ 1 h 3"/>
                  <a:gd name="T6" fmla="*/ 3 w 108"/>
                  <a:gd name="T7" fmla="*/ 0 h 3"/>
                  <a:gd name="T8" fmla="*/ 106 w 108"/>
                  <a:gd name="T9" fmla="*/ 0 h 3"/>
                  <a:gd name="T10" fmla="*/ 108 w 108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8"/>
                  <a:gd name="T19" fmla="*/ 0 h 3"/>
                  <a:gd name="T20" fmla="*/ 108 w 108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" name="Freeform 1014">
                <a:extLst>
                  <a:ext uri="{FF2B5EF4-FFF2-40B4-BE49-F238E27FC236}">
                    <a16:creationId xmlns:a16="http://schemas.microsoft.com/office/drawing/2014/main" id="{083F2C83-C7F5-4C2F-86F1-155034E86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>
                  <a:gd name="T0" fmla="*/ 104 w 104"/>
                  <a:gd name="T1" fmla="*/ 3 h 3"/>
                  <a:gd name="T2" fmla="*/ 0 w 104"/>
                  <a:gd name="T3" fmla="*/ 3 h 3"/>
                  <a:gd name="T4" fmla="*/ 1 w 104"/>
                  <a:gd name="T5" fmla="*/ 2 h 3"/>
                  <a:gd name="T6" fmla="*/ 3 w 104"/>
                  <a:gd name="T7" fmla="*/ 0 h 3"/>
                  <a:gd name="T8" fmla="*/ 102 w 104"/>
                  <a:gd name="T9" fmla="*/ 0 h 3"/>
                  <a:gd name="T10" fmla="*/ 104 w 104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"/>
                  <a:gd name="T19" fmla="*/ 0 h 3"/>
                  <a:gd name="T20" fmla="*/ 104 w 104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" name="Freeform 1015">
                <a:extLst>
                  <a:ext uri="{FF2B5EF4-FFF2-40B4-BE49-F238E27FC236}">
                    <a16:creationId xmlns:a16="http://schemas.microsoft.com/office/drawing/2014/main" id="{5ADFAE63-A13F-475D-9105-CD57463E5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>
                  <a:gd name="T0" fmla="*/ 103 w 103"/>
                  <a:gd name="T1" fmla="*/ 4 h 4"/>
                  <a:gd name="T2" fmla="*/ 0 w 103"/>
                  <a:gd name="T3" fmla="*/ 4 h 4"/>
                  <a:gd name="T4" fmla="*/ 2 w 103"/>
                  <a:gd name="T5" fmla="*/ 2 h 4"/>
                  <a:gd name="T6" fmla="*/ 4 w 103"/>
                  <a:gd name="T7" fmla="*/ 0 h 4"/>
                  <a:gd name="T8" fmla="*/ 99 w 103"/>
                  <a:gd name="T9" fmla="*/ 0 h 4"/>
                  <a:gd name="T10" fmla="*/ 103 w 103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3"/>
                  <a:gd name="T19" fmla="*/ 0 h 4"/>
                  <a:gd name="T20" fmla="*/ 103 w 10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016">
              <a:extLst>
                <a:ext uri="{FF2B5EF4-FFF2-40B4-BE49-F238E27FC236}">
                  <a16:creationId xmlns:a16="http://schemas.microsoft.com/office/drawing/2014/main" id="{7C3DCC7B-6076-4E47-A1AD-E0C7C25477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14" name="Freeform 1017">
                <a:extLst>
                  <a:ext uri="{FF2B5EF4-FFF2-40B4-BE49-F238E27FC236}">
                    <a16:creationId xmlns:a16="http://schemas.microsoft.com/office/drawing/2014/main" id="{E8B69619-8A2F-486D-86EA-568513563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>
                  <a:gd name="T0" fmla="*/ 99 w 99"/>
                  <a:gd name="T1" fmla="*/ 4 h 4"/>
                  <a:gd name="T2" fmla="*/ 0 w 99"/>
                  <a:gd name="T3" fmla="*/ 4 h 4"/>
                  <a:gd name="T4" fmla="*/ 2 w 99"/>
                  <a:gd name="T5" fmla="*/ 2 h 4"/>
                  <a:gd name="T6" fmla="*/ 4 w 99"/>
                  <a:gd name="T7" fmla="*/ 0 h 4"/>
                  <a:gd name="T8" fmla="*/ 97 w 99"/>
                  <a:gd name="T9" fmla="*/ 0 h 4"/>
                  <a:gd name="T10" fmla="*/ 99 w 99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9"/>
                  <a:gd name="T19" fmla="*/ 0 h 4"/>
                  <a:gd name="T20" fmla="*/ 99 w 99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018">
                <a:extLst>
                  <a:ext uri="{FF2B5EF4-FFF2-40B4-BE49-F238E27FC236}">
                    <a16:creationId xmlns:a16="http://schemas.microsoft.com/office/drawing/2014/main" id="{9B215F37-C9EE-45FE-ADD5-C653724079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>
                  <a:gd name="T0" fmla="*/ 95 w 95"/>
                  <a:gd name="T1" fmla="*/ 4 h 4"/>
                  <a:gd name="T2" fmla="*/ 0 w 95"/>
                  <a:gd name="T3" fmla="*/ 4 h 4"/>
                  <a:gd name="T4" fmla="*/ 2 w 95"/>
                  <a:gd name="T5" fmla="*/ 2 h 4"/>
                  <a:gd name="T6" fmla="*/ 4 w 95"/>
                  <a:gd name="T7" fmla="*/ 0 h 4"/>
                  <a:gd name="T8" fmla="*/ 93 w 95"/>
                  <a:gd name="T9" fmla="*/ 0 h 4"/>
                  <a:gd name="T10" fmla="*/ 95 w 95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5"/>
                  <a:gd name="T19" fmla="*/ 0 h 4"/>
                  <a:gd name="T20" fmla="*/ 95 w 95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019">
                <a:extLst>
                  <a:ext uri="{FF2B5EF4-FFF2-40B4-BE49-F238E27FC236}">
                    <a16:creationId xmlns:a16="http://schemas.microsoft.com/office/drawing/2014/main" id="{7D248607-2D47-46FC-848B-CBC215EAB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>
                  <a:gd name="T0" fmla="*/ 93 w 93"/>
                  <a:gd name="T1" fmla="*/ 4 h 4"/>
                  <a:gd name="T2" fmla="*/ 0 w 93"/>
                  <a:gd name="T3" fmla="*/ 4 h 4"/>
                  <a:gd name="T4" fmla="*/ 2 w 93"/>
                  <a:gd name="T5" fmla="*/ 2 h 4"/>
                  <a:gd name="T6" fmla="*/ 4 w 93"/>
                  <a:gd name="T7" fmla="*/ 0 h 4"/>
                  <a:gd name="T8" fmla="*/ 91 w 93"/>
                  <a:gd name="T9" fmla="*/ 0 h 4"/>
                  <a:gd name="T10" fmla="*/ 93 w 93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3"/>
                  <a:gd name="T19" fmla="*/ 0 h 4"/>
                  <a:gd name="T20" fmla="*/ 93 w 9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020">
                <a:extLst>
                  <a:ext uri="{FF2B5EF4-FFF2-40B4-BE49-F238E27FC236}">
                    <a16:creationId xmlns:a16="http://schemas.microsoft.com/office/drawing/2014/main" id="{6CB6B9FC-6C1B-4CC0-9033-E66452B95E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>
                  <a:gd name="T0" fmla="*/ 89 w 89"/>
                  <a:gd name="T1" fmla="*/ 4 h 4"/>
                  <a:gd name="T2" fmla="*/ 0 w 89"/>
                  <a:gd name="T3" fmla="*/ 4 h 4"/>
                  <a:gd name="T4" fmla="*/ 2 w 89"/>
                  <a:gd name="T5" fmla="*/ 2 h 4"/>
                  <a:gd name="T6" fmla="*/ 4 w 89"/>
                  <a:gd name="T7" fmla="*/ 0 h 4"/>
                  <a:gd name="T8" fmla="*/ 87 w 89"/>
                  <a:gd name="T9" fmla="*/ 0 h 4"/>
                  <a:gd name="T10" fmla="*/ 89 w 89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9"/>
                  <a:gd name="T19" fmla="*/ 0 h 4"/>
                  <a:gd name="T20" fmla="*/ 89 w 89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021">
                <a:extLst>
                  <a:ext uri="{FF2B5EF4-FFF2-40B4-BE49-F238E27FC236}">
                    <a16:creationId xmlns:a16="http://schemas.microsoft.com/office/drawing/2014/main" id="{3309A7FE-D645-4EB7-9F89-CA019B5A0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>
                  <a:gd name="T0" fmla="*/ 87 w 87"/>
                  <a:gd name="T1" fmla="*/ 4 h 4"/>
                  <a:gd name="T2" fmla="*/ 0 w 87"/>
                  <a:gd name="T3" fmla="*/ 4 h 4"/>
                  <a:gd name="T4" fmla="*/ 2 w 87"/>
                  <a:gd name="T5" fmla="*/ 2 h 4"/>
                  <a:gd name="T6" fmla="*/ 4 w 87"/>
                  <a:gd name="T7" fmla="*/ 0 h 4"/>
                  <a:gd name="T8" fmla="*/ 83 w 87"/>
                  <a:gd name="T9" fmla="*/ 0 h 4"/>
                  <a:gd name="T10" fmla="*/ 87 w 87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7"/>
                  <a:gd name="T19" fmla="*/ 0 h 4"/>
                  <a:gd name="T20" fmla="*/ 87 w 87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022">
                <a:extLst>
                  <a:ext uri="{FF2B5EF4-FFF2-40B4-BE49-F238E27FC236}">
                    <a16:creationId xmlns:a16="http://schemas.microsoft.com/office/drawing/2014/main" id="{0098F7F8-37BE-42E5-9342-11EC28C545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>
                  <a:gd name="T0" fmla="*/ 83 w 83"/>
                  <a:gd name="T1" fmla="*/ 4 h 4"/>
                  <a:gd name="T2" fmla="*/ 0 w 83"/>
                  <a:gd name="T3" fmla="*/ 4 h 4"/>
                  <a:gd name="T4" fmla="*/ 2 w 83"/>
                  <a:gd name="T5" fmla="*/ 2 h 4"/>
                  <a:gd name="T6" fmla="*/ 6 w 83"/>
                  <a:gd name="T7" fmla="*/ 0 h 4"/>
                  <a:gd name="T8" fmla="*/ 81 w 83"/>
                  <a:gd name="T9" fmla="*/ 0 h 4"/>
                  <a:gd name="T10" fmla="*/ 83 w 83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4"/>
                  <a:gd name="T20" fmla="*/ 83 w 8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023">
                <a:extLst>
                  <a:ext uri="{FF2B5EF4-FFF2-40B4-BE49-F238E27FC236}">
                    <a16:creationId xmlns:a16="http://schemas.microsoft.com/office/drawing/2014/main" id="{D014EAA2-C8FC-415C-B603-0AE04CD94C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>
                  <a:gd name="T0" fmla="*/ 79 w 79"/>
                  <a:gd name="T1" fmla="*/ 3 h 3"/>
                  <a:gd name="T2" fmla="*/ 0 w 79"/>
                  <a:gd name="T3" fmla="*/ 3 h 3"/>
                  <a:gd name="T4" fmla="*/ 4 w 79"/>
                  <a:gd name="T5" fmla="*/ 1 h 3"/>
                  <a:gd name="T6" fmla="*/ 5 w 79"/>
                  <a:gd name="T7" fmla="*/ 0 h 3"/>
                  <a:gd name="T8" fmla="*/ 78 w 79"/>
                  <a:gd name="T9" fmla="*/ 0 h 3"/>
                  <a:gd name="T10" fmla="*/ 79 w 79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9"/>
                  <a:gd name="T19" fmla="*/ 0 h 3"/>
                  <a:gd name="T20" fmla="*/ 79 w 79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024">
                <a:extLst>
                  <a:ext uri="{FF2B5EF4-FFF2-40B4-BE49-F238E27FC236}">
                    <a16:creationId xmlns:a16="http://schemas.microsoft.com/office/drawing/2014/main" id="{7ADECAB0-356D-42F8-9E3A-63E8C5C22C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>
                  <a:gd name="T0" fmla="*/ 75 w 75"/>
                  <a:gd name="T1" fmla="*/ 3 h 3"/>
                  <a:gd name="T2" fmla="*/ 0 w 75"/>
                  <a:gd name="T3" fmla="*/ 3 h 3"/>
                  <a:gd name="T4" fmla="*/ 1 w 75"/>
                  <a:gd name="T5" fmla="*/ 2 h 3"/>
                  <a:gd name="T6" fmla="*/ 3 w 75"/>
                  <a:gd name="T7" fmla="*/ 0 h 3"/>
                  <a:gd name="T8" fmla="*/ 74 w 75"/>
                  <a:gd name="T9" fmla="*/ 0 h 3"/>
                  <a:gd name="T10" fmla="*/ 75 w 75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5"/>
                  <a:gd name="T19" fmla="*/ 0 h 3"/>
                  <a:gd name="T20" fmla="*/ 75 w 75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1025">
                <a:extLst>
                  <a:ext uri="{FF2B5EF4-FFF2-40B4-BE49-F238E27FC236}">
                    <a16:creationId xmlns:a16="http://schemas.microsoft.com/office/drawing/2014/main" id="{58CF72A9-6BB5-49A0-95CD-4B4B38E1F7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>
                  <a:gd name="T0" fmla="*/ 73 w 73"/>
                  <a:gd name="T1" fmla="*/ 4 h 4"/>
                  <a:gd name="T2" fmla="*/ 0 w 73"/>
                  <a:gd name="T3" fmla="*/ 4 h 4"/>
                  <a:gd name="T4" fmla="*/ 2 w 73"/>
                  <a:gd name="T5" fmla="*/ 2 h 4"/>
                  <a:gd name="T6" fmla="*/ 6 w 73"/>
                  <a:gd name="T7" fmla="*/ 0 h 4"/>
                  <a:gd name="T8" fmla="*/ 71 w 73"/>
                  <a:gd name="T9" fmla="*/ 0 h 4"/>
                  <a:gd name="T10" fmla="*/ 73 w 73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"/>
                  <a:gd name="T19" fmla="*/ 0 h 4"/>
                  <a:gd name="T20" fmla="*/ 73 w 7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1026">
                <a:extLst>
                  <a:ext uri="{FF2B5EF4-FFF2-40B4-BE49-F238E27FC236}">
                    <a16:creationId xmlns:a16="http://schemas.microsoft.com/office/drawing/2014/main" id="{C9406C76-D654-4B93-BED7-60393DD61B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>
                  <a:gd name="T0" fmla="*/ 71 w 71"/>
                  <a:gd name="T1" fmla="*/ 4 h 4"/>
                  <a:gd name="T2" fmla="*/ 0 w 71"/>
                  <a:gd name="T3" fmla="*/ 4 h 4"/>
                  <a:gd name="T4" fmla="*/ 4 w 71"/>
                  <a:gd name="T5" fmla="*/ 2 h 4"/>
                  <a:gd name="T6" fmla="*/ 6 w 71"/>
                  <a:gd name="T7" fmla="*/ 0 h 4"/>
                  <a:gd name="T8" fmla="*/ 67 w 71"/>
                  <a:gd name="T9" fmla="*/ 0 h 4"/>
                  <a:gd name="T10" fmla="*/ 71 w 71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4"/>
                  <a:gd name="T20" fmla="*/ 71 w 71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027">
                <a:extLst>
                  <a:ext uri="{FF2B5EF4-FFF2-40B4-BE49-F238E27FC236}">
                    <a16:creationId xmlns:a16="http://schemas.microsoft.com/office/drawing/2014/main" id="{EC8ABC4C-7C97-4F97-B235-34D033ED5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>
                  <a:gd name="T0" fmla="*/ 65 w 65"/>
                  <a:gd name="T1" fmla="*/ 4 h 4"/>
                  <a:gd name="T2" fmla="*/ 0 w 65"/>
                  <a:gd name="T3" fmla="*/ 4 h 4"/>
                  <a:gd name="T4" fmla="*/ 2 w 65"/>
                  <a:gd name="T5" fmla="*/ 2 h 4"/>
                  <a:gd name="T6" fmla="*/ 6 w 65"/>
                  <a:gd name="T7" fmla="*/ 0 h 4"/>
                  <a:gd name="T8" fmla="*/ 63 w 65"/>
                  <a:gd name="T9" fmla="*/ 0 h 4"/>
                  <a:gd name="T10" fmla="*/ 65 w 65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5"/>
                  <a:gd name="T19" fmla="*/ 0 h 4"/>
                  <a:gd name="T20" fmla="*/ 65 w 65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028">
                <a:extLst>
                  <a:ext uri="{FF2B5EF4-FFF2-40B4-BE49-F238E27FC236}">
                    <a16:creationId xmlns:a16="http://schemas.microsoft.com/office/drawing/2014/main" id="{D7D9B124-6EA8-4B56-BD29-CB5A809975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>
                  <a:gd name="T0" fmla="*/ 61 w 61"/>
                  <a:gd name="T1" fmla="*/ 4 h 4"/>
                  <a:gd name="T2" fmla="*/ 0 w 61"/>
                  <a:gd name="T3" fmla="*/ 4 h 4"/>
                  <a:gd name="T4" fmla="*/ 4 w 61"/>
                  <a:gd name="T5" fmla="*/ 2 h 4"/>
                  <a:gd name="T6" fmla="*/ 6 w 61"/>
                  <a:gd name="T7" fmla="*/ 0 h 4"/>
                  <a:gd name="T8" fmla="*/ 59 w 61"/>
                  <a:gd name="T9" fmla="*/ 0 h 4"/>
                  <a:gd name="T10" fmla="*/ 61 w 61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1"/>
                  <a:gd name="T19" fmla="*/ 0 h 4"/>
                  <a:gd name="T20" fmla="*/ 61 w 61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1029">
                <a:extLst>
                  <a:ext uri="{FF2B5EF4-FFF2-40B4-BE49-F238E27FC236}">
                    <a16:creationId xmlns:a16="http://schemas.microsoft.com/office/drawing/2014/main" id="{6B70F3F8-FA41-45E2-B5F2-F87D65424B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>
                  <a:gd name="T0" fmla="*/ 57 w 57"/>
                  <a:gd name="T1" fmla="*/ 4 h 4"/>
                  <a:gd name="T2" fmla="*/ 0 w 57"/>
                  <a:gd name="T3" fmla="*/ 4 h 4"/>
                  <a:gd name="T4" fmla="*/ 2 w 57"/>
                  <a:gd name="T5" fmla="*/ 2 h 4"/>
                  <a:gd name="T6" fmla="*/ 6 w 57"/>
                  <a:gd name="T7" fmla="*/ 0 h 4"/>
                  <a:gd name="T8" fmla="*/ 55 w 57"/>
                  <a:gd name="T9" fmla="*/ 0 h 4"/>
                  <a:gd name="T10" fmla="*/ 57 w 57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"/>
                  <a:gd name="T19" fmla="*/ 0 h 4"/>
                  <a:gd name="T20" fmla="*/ 57 w 57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1030">
                <a:extLst>
                  <a:ext uri="{FF2B5EF4-FFF2-40B4-BE49-F238E27FC236}">
                    <a16:creationId xmlns:a16="http://schemas.microsoft.com/office/drawing/2014/main" id="{6253A826-CA4B-4E31-9E69-5BC5082AD9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>
                  <a:gd name="T0" fmla="*/ 53 w 53"/>
                  <a:gd name="T1" fmla="*/ 4 h 4"/>
                  <a:gd name="T2" fmla="*/ 0 w 53"/>
                  <a:gd name="T3" fmla="*/ 4 h 4"/>
                  <a:gd name="T4" fmla="*/ 4 w 53"/>
                  <a:gd name="T5" fmla="*/ 2 h 4"/>
                  <a:gd name="T6" fmla="*/ 7 w 53"/>
                  <a:gd name="T7" fmla="*/ 0 h 4"/>
                  <a:gd name="T8" fmla="*/ 51 w 53"/>
                  <a:gd name="T9" fmla="*/ 0 h 4"/>
                  <a:gd name="T10" fmla="*/ 53 w 53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3"/>
                  <a:gd name="T19" fmla="*/ 0 h 4"/>
                  <a:gd name="T20" fmla="*/ 53 w 5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031">
                <a:extLst>
                  <a:ext uri="{FF2B5EF4-FFF2-40B4-BE49-F238E27FC236}">
                    <a16:creationId xmlns:a16="http://schemas.microsoft.com/office/drawing/2014/main" id="{1AF2E6E8-B016-4352-93B0-83824DBF3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>
                  <a:gd name="T0" fmla="*/ 49 w 49"/>
                  <a:gd name="T1" fmla="*/ 4 h 4"/>
                  <a:gd name="T2" fmla="*/ 0 w 49"/>
                  <a:gd name="T3" fmla="*/ 4 h 4"/>
                  <a:gd name="T4" fmla="*/ 3 w 49"/>
                  <a:gd name="T5" fmla="*/ 2 h 4"/>
                  <a:gd name="T6" fmla="*/ 7 w 49"/>
                  <a:gd name="T7" fmla="*/ 0 h 4"/>
                  <a:gd name="T8" fmla="*/ 45 w 49"/>
                  <a:gd name="T9" fmla="*/ 0 h 4"/>
                  <a:gd name="T10" fmla="*/ 49 w 49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9"/>
                  <a:gd name="T19" fmla="*/ 0 h 4"/>
                  <a:gd name="T20" fmla="*/ 49 w 49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032">
                <a:extLst>
                  <a:ext uri="{FF2B5EF4-FFF2-40B4-BE49-F238E27FC236}">
                    <a16:creationId xmlns:a16="http://schemas.microsoft.com/office/drawing/2014/main" id="{FB8BB7DE-B659-4877-9B47-DCD1E4A4F3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>
                  <a:gd name="T0" fmla="*/ 44 w 44"/>
                  <a:gd name="T1" fmla="*/ 4 h 4"/>
                  <a:gd name="T2" fmla="*/ 0 w 44"/>
                  <a:gd name="T3" fmla="*/ 4 h 4"/>
                  <a:gd name="T4" fmla="*/ 4 w 44"/>
                  <a:gd name="T5" fmla="*/ 2 h 4"/>
                  <a:gd name="T6" fmla="*/ 10 w 44"/>
                  <a:gd name="T7" fmla="*/ 0 h 4"/>
                  <a:gd name="T8" fmla="*/ 42 w 44"/>
                  <a:gd name="T9" fmla="*/ 0 h 4"/>
                  <a:gd name="T10" fmla="*/ 42 w 44"/>
                  <a:gd name="T11" fmla="*/ 0 h 4"/>
                  <a:gd name="T12" fmla="*/ 42 w 44"/>
                  <a:gd name="T13" fmla="*/ 0 h 4"/>
                  <a:gd name="T14" fmla="*/ 44 w 44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4"/>
                  <a:gd name="T25" fmla="*/ 0 h 4"/>
                  <a:gd name="T26" fmla="*/ 44 w 44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033">
                <a:extLst>
                  <a:ext uri="{FF2B5EF4-FFF2-40B4-BE49-F238E27FC236}">
                    <a16:creationId xmlns:a16="http://schemas.microsoft.com/office/drawing/2014/main" id="{92DDE558-6409-4C21-A806-36DF9E16F2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>
                  <a:gd name="T0" fmla="*/ 38 w 38"/>
                  <a:gd name="T1" fmla="*/ 3 h 3"/>
                  <a:gd name="T2" fmla="*/ 0 w 38"/>
                  <a:gd name="T3" fmla="*/ 3 h 3"/>
                  <a:gd name="T4" fmla="*/ 6 w 38"/>
                  <a:gd name="T5" fmla="*/ 1 h 3"/>
                  <a:gd name="T6" fmla="*/ 12 w 38"/>
                  <a:gd name="T7" fmla="*/ 0 h 3"/>
                  <a:gd name="T8" fmla="*/ 32 w 38"/>
                  <a:gd name="T9" fmla="*/ 0 h 3"/>
                  <a:gd name="T10" fmla="*/ 36 w 38"/>
                  <a:gd name="T11" fmla="*/ 1 h 3"/>
                  <a:gd name="T12" fmla="*/ 38 w 38"/>
                  <a:gd name="T13" fmla="*/ 1 h 3"/>
                  <a:gd name="T14" fmla="*/ 38 w 38"/>
                  <a:gd name="T15" fmla="*/ 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8"/>
                  <a:gd name="T25" fmla="*/ 0 h 3"/>
                  <a:gd name="T26" fmla="*/ 38 w 38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034">
                <a:extLst>
                  <a:ext uri="{FF2B5EF4-FFF2-40B4-BE49-F238E27FC236}">
                    <a16:creationId xmlns:a16="http://schemas.microsoft.com/office/drawing/2014/main" id="{FA9FF009-D79D-423E-9C58-12E5C564AA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>
                  <a:gd name="T0" fmla="*/ 32 w 32"/>
                  <a:gd name="T1" fmla="*/ 3 h 3"/>
                  <a:gd name="T2" fmla="*/ 0 w 32"/>
                  <a:gd name="T3" fmla="*/ 3 h 3"/>
                  <a:gd name="T4" fmla="*/ 7 w 32"/>
                  <a:gd name="T5" fmla="*/ 2 h 3"/>
                  <a:gd name="T6" fmla="*/ 17 w 32"/>
                  <a:gd name="T7" fmla="*/ 0 h 3"/>
                  <a:gd name="T8" fmla="*/ 24 w 32"/>
                  <a:gd name="T9" fmla="*/ 2 h 3"/>
                  <a:gd name="T10" fmla="*/ 32 w 32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"/>
                  <a:gd name="T20" fmla="*/ 32 w 3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035">
                <a:extLst>
                  <a:ext uri="{FF2B5EF4-FFF2-40B4-BE49-F238E27FC236}">
                    <a16:creationId xmlns:a16="http://schemas.microsoft.com/office/drawing/2014/main" id="{BC235526-770D-430F-8855-2B29BDCCD7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>
                  <a:gd name="T0" fmla="*/ 20 w 20"/>
                  <a:gd name="T1" fmla="*/ 2 h 2"/>
                  <a:gd name="T2" fmla="*/ 0 w 20"/>
                  <a:gd name="T3" fmla="*/ 2 h 2"/>
                  <a:gd name="T4" fmla="*/ 11 w 20"/>
                  <a:gd name="T5" fmla="*/ 0 h 2"/>
                  <a:gd name="T6" fmla="*/ 20 w 20"/>
                  <a:gd name="T7" fmla="*/ 2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2"/>
                  <a:gd name="T14" fmla="*/ 20 w 20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036">
                <a:extLst>
                  <a:ext uri="{FF2B5EF4-FFF2-40B4-BE49-F238E27FC236}">
                    <a16:creationId xmlns:a16="http://schemas.microsoft.com/office/drawing/2014/main" id="{F357468B-F5B6-4A4E-B3EF-B7BADC5C1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>
                  <a:gd name="T0" fmla="*/ 15 w 61"/>
                  <a:gd name="T1" fmla="*/ 3 h 75"/>
                  <a:gd name="T2" fmla="*/ 13 w 61"/>
                  <a:gd name="T3" fmla="*/ 3 h 75"/>
                  <a:gd name="T4" fmla="*/ 13 w 61"/>
                  <a:gd name="T5" fmla="*/ 3 h 75"/>
                  <a:gd name="T6" fmla="*/ 13 w 61"/>
                  <a:gd name="T7" fmla="*/ 3 h 75"/>
                  <a:gd name="T8" fmla="*/ 7 w 61"/>
                  <a:gd name="T9" fmla="*/ 2 h 75"/>
                  <a:gd name="T10" fmla="*/ 0 w 61"/>
                  <a:gd name="T11" fmla="*/ 0 h 75"/>
                  <a:gd name="T12" fmla="*/ 7 w 61"/>
                  <a:gd name="T13" fmla="*/ 13 h 75"/>
                  <a:gd name="T14" fmla="*/ 21 w 61"/>
                  <a:gd name="T15" fmla="*/ 34 h 75"/>
                  <a:gd name="T16" fmla="*/ 38 w 61"/>
                  <a:gd name="T17" fmla="*/ 60 h 75"/>
                  <a:gd name="T18" fmla="*/ 47 w 61"/>
                  <a:gd name="T19" fmla="*/ 74 h 75"/>
                  <a:gd name="T20" fmla="*/ 55 w 61"/>
                  <a:gd name="T21" fmla="*/ 74 h 75"/>
                  <a:gd name="T22" fmla="*/ 61 w 61"/>
                  <a:gd name="T23" fmla="*/ 75 h 75"/>
                  <a:gd name="T24" fmla="*/ 61 w 61"/>
                  <a:gd name="T25" fmla="*/ 75 h 75"/>
                  <a:gd name="T26" fmla="*/ 61 w 61"/>
                  <a:gd name="T27" fmla="*/ 75 h 75"/>
                  <a:gd name="T28" fmla="*/ 61 w 61"/>
                  <a:gd name="T29" fmla="*/ 75 h 75"/>
                  <a:gd name="T30" fmla="*/ 59 w 61"/>
                  <a:gd name="T31" fmla="*/ 75 h 75"/>
                  <a:gd name="T32" fmla="*/ 51 w 61"/>
                  <a:gd name="T33" fmla="*/ 64 h 75"/>
                  <a:gd name="T34" fmla="*/ 38 w 61"/>
                  <a:gd name="T35" fmla="*/ 41 h 75"/>
                  <a:gd name="T36" fmla="*/ 23 w 61"/>
                  <a:gd name="T37" fmla="*/ 17 h 75"/>
                  <a:gd name="T38" fmla="*/ 15 w 61"/>
                  <a:gd name="T39" fmla="*/ 3 h 7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1"/>
                  <a:gd name="T61" fmla="*/ 0 h 75"/>
                  <a:gd name="T62" fmla="*/ 61 w 61"/>
                  <a:gd name="T63" fmla="*/ 75 h 75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037">
                <a:extLst>
                  <a:ext uri="{FF2B5EF4-FFF2-40B4-BE49-F238E27FC236}">
                    <a16:creationId xmlns:a16="http://schemas.microsoft.com/office/drawing/2014/main" id="{1D921EBE-D82E-4152-9A30-8697C4C84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>
                  <a:gd name="T0" fmla="*/ 59 w 62"/>
                  <a:gd name="T1" fmla="*/ 83 h 106"/>
                  <a:gd name="T2" fmla="*/ 2 w 62"/>
                  <a:gd name="T3" fmla="*/ 0 h 106"/>
                  <a:gd name="T4" fmla="*/ 2 w 62"/>
                  <a:gd name="T5" fmla="*/ 2 h 106"/>
                  <a:gd name="T6" fmla="*/ 2 w 62"/>
                  <a:gd name="T7" fmla="*/ 2 h 106"/>
                  <a:gd name="T8" fmla="*/ 2 w 62"/>
                  <a:gd name="T9" fmla="*/ 2 h 106"/>
                  <a:gd name="T10" fmla="*/ 2 w 62"/>
                  <a:gd name="T11" fmla="*/ 4 h 106"/>
                  <a:gd name="T12" fmla="*/ 2 w 62"/>
                  <a:gd name="T13" fmla="*/ 4 h 106"/>
                  <a:gd name="T14" fmla="*/ 2 w 62"/>
                  <a:gd name="T15" fmla="*/ 4 h 106"/>
                  <a:gd name="T16" fmla="*/ 2 w 62"/>
                  <a:gd name="T17" fmla="*/ 4 h 106"/>
                  <a:gd name="T18" fmla="*/ 2 w 62"/>
                  <a:gd name="T19" fmla="*/ 4 h 106"/>
                  <a:gd name="T20" fmla="*/ 2 w 62"/>
                  <a:gd name="T21" fmla="*/ 6 h 106"/>
                  <a:gd name="T22" fmla="*/ 2 w 62"/>
                  <a:gd name="T23" fmla="*/ 6 h 106"/>
                  <a:gd name="T24" fmla="*/ 2 w 62"/>
                  <a:gd name="T25" fmla="*/ 6 h 106"/>
                  <a:gd name="T26" fmla="*/ 2 w 62"/>
                  <a:gd name="T27" fmla="*/ 6 h 106"/>
                  <a:gd name="T28" fmla="*/ 2 w 62"/>
                  <a:gd name="T29" fmla="*/ 6 h 106"/>
                  <a:gd name="T30" fmla="*/ 2 w 62"/>
                  <a:gd name="T31" fmla="*/ 6 h 106"/>
                  <a:gd name="T32" fmla="*/ 0 w 62"/>
                  <a:gd name="T33" fmla="*/ 6 h 106"/>
                  <a:gd name="T34" fmla="*/ 0 w 62"/>
                  <a:gd name="T35" fmla="*/ 7 h 106"/>
                  <a:gd name="T36" fmla="*/ 0 w 62"/>
                  <a:gd name="T37" fmla="*/ 7 h 106"/>
                  <a:gd name="T38" fmla="*/ 0 w 62"/>
                  <a:gd name="T39" fmla="*/ 7 h 106"/>
                  <a:gd name="T40" fmla="*/ 0 w 62"/>
                  <a:gd name="T41" fmla="*/ 9 h 106"/>
                  <a:gd name="T42" fmla="*/ 0 w 62"/>
                  <a:gd name="T43" fmla="*/ 9 h 106"/>
                  <a:gd name="T44" fmla="*/ 0 w 62"/>
                  <a:gd name="T45" fmla="*/ 11 h 106"/>
                  <a:gd name="T46" fmla="*/ 0 w 62"/>
                  <a:gd name="T47" fmla="*/ 11 h 106"/>
                  <a:gd name="T48" fmla="*/ 0 w 62"/>
                  <a:gd name="T49" fmla="*/ 11 h 106"/>
                  <a:gd name="T50" fmla="*/ 0 w 62"/>
                  <a:gd name="T51" fmla="*/ 11 h 106"/>
                  <a:gd name="T52" fmla="*/ 0 w 62"/>
                  <a:gd name="T53" fmla="*/ 11 h 106"/>
                  <a:gd name="T54" fmla="*/ 0 w 62"/>
                  <a:gd name="T55" fmla="*/ 11 h 106"/>
                  <a:gd name="T56" fmla="*/ 0 w 62"/>
                  <a:gd name="T57" fmla="*/ 13 h 106"/>
                  <a:gd name="T58" fmla="*/ 0 w 62"/>
                  <a:gd name="T59" fmla="*/ 13 h 106"/>
                  <a:gd name="T60" fmla="*/ 0 w 62"/>
                  <a:gd name="T61" fmla="*/ 13 h 106"/>
                  <a:gd name="T62" fmla="*/ 62 w 62"/>
                  <a:gd name="T63" fmla="*/ 106 h 106"/>
                  <a:gd name="T64" fmla="*/ 59 w 62"/>
                  <a:gd name="T65" fmla="*/ 83 h 10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2"/>
                  <a:gd name="T100" fmla="*/ 0 h 106"/>
                  <a:gd name="T101" fmla="*/ 62 w 62"/>
                  <a:gd name="T102" fmla="*/ 106 h 10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038">
                <a:extLst>
                  <a:ext uri="{FF2B5EF4-FFF2-40B4-BE49-F238E27FC236}">
                    <a16:creationId xmlns:a16="http://schemas.microsoft.com/office/drawing/2014/main" id="{D8B608B3-34C0-4A7E-A033-9388B2292C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>
                  <a:gd name="T0" fmla="*/ 201 w 201"/>
                  <a:gd name="T1" fmla="*/ 64 h 288"/>
                  <a:gd name="T2" fmla="*/ 169 w 201"/>
                  <a:gd name="T3" fmla="*/ 0 h 288"/>
                  <a:gd name="T4" fmla="*/ 161 w 201"/>
                  <a:gd name="T5" fmla="*/ 0 h 288"/>
                  <a:gd name="T6" fmla="*/ 154 w 201"/>
                  <a:gd name="T7" fmla="*/ 0 h 288"/>
                  <a:gd name="T8" fmla="*/ 150 w 201"/>
                  <a:gd name="T9" fmla="*/ 2 h 288"/>
                  <a:gd name="T10" fmla="*/ 146 w 201"/>
                  <a:gd name="T11" fmla="*/ 2 h 288"/>
                  <a:gd name="T12" fmla="*/ 131 w 201"/>
                  <a:gd name="T13" fmla="*/ 4 h 288"/>
                  <a:gd name="T14" fmla="*/ 118 w 201"/>
                  <a:gd name="T15" fmla="*/ 9 h 288"/>
                  <a:gd name="T16" fmla="*/ 104 w 201"/>
                  <a:gd name="T17" fmla="*/ 17 h 288"/>
                  <a:gd name="T18" fmla="*/ 91 w 201"/>
                  <a:gd name="T19" fmla="*/ 27 h 288"/>
                  <a:gd name="T20" fmla="*/ 72 w 201"/>
                  <a:gd name="T21" fmla="*/ 44 h 288"/>
                  <a:gd name="T22" fmla="*/ 55 w 201"/>
                  <a:gd name="T23" fmla="*/ 64 h 288"/>
                  <a:gd name="T24" fmla="*/ 42 w 201"/>
                  <a:gd name="T25" fmla="*/ 87 h 288"/>
                  <a:gd name="T26" fmla="*/ 29 w 201"/>
                  <a:gd name="T27" fmla="*/ 112 h 288"/>
                  <a:gd name="T28" fmla="*/ 17 w 201"/>
                  <a:gd name="T29" fmla="*/ 136 h 288"/>
                  <a:gd name="T30" fmla="*/ 10 w 201"/>
                  <a:gd name="T31" fmla="*/ 159 h 288"/>
                  <a:gd name="T32" fmla="*/ 4 w 201"/>
                  <a:gd name="T33" fmla="*/ 182 h 288"/>
                  <a:gd name="T34" fmla="*/ 0 w 201"/>
                  <a:gd name="T35" fmla="*/ 199 h 288"/>
                  <a:gd name="T36" fmla="*/ 2 w 201"/>
                  <a:gd name="T37" fmla="*/ 210 h 288"/>
                  <a:gd name="T38" fmla="*/ 4 w 201"/>
                  <a:gd name="T39" fmla="*/ 222 h 288"/>
                  <a:gd name="T40" fmla="*/ 10 w 201"/>
                  <a:gd name="T41" fmla="*/ 237 h 288"/>
                  <a:gd name="T42" fmla="*/ 21 w 201"/>
                  <a:gd name="T43" fmla="*/ 260 h 288"/>
                  <a:gd name="T44" fmla="*/ 27 w 201"/>
                  <a:gd name="T45" fmla="*/ 271 h 288"/>
                  <a:gd name="T46" fmla="*/ 32 w 201"/>
                  <a:gd name="T47" fmla="*/ 279 h 288"/>
                  <a:gd name="T48" fmla="*/ 36 w 201"/>
                  <a:gd name="T49" fmla="*/ 286 h 288"/>
                  <a:gd name="T50" fmla="*/ 42 w 201"/>
                  <a:gd name="T51" fmla="*/ 288 h 288"/>
                  <a:gd name="T52" fmla="*/ 42 w 201"/>
                  <a:gd name="T53" fmla="*/ 275 h 288"/>
                  <a:gd name="T54" fmla="*/ 44 w 201"/>
                  <a:gd name="T55" fmla="*/ 260 h 288"/>
                  <a:gd name="T56" fmla="*/ 44 w 201"/>
                  <a:gd name="T57" fmla="*/ 246 h 288"/>
                  <a:gd name="T58" fmla="*/ 46 w 201"/>
                  <a:gd name="T59" fmla="*/ 231 h 288"/>
                  <a:gd name="T60" fmla="*/ 51 w 201"/>
                  <a:gd name="T61" fmla="*/ 209 h 288"/>
                  <a:gd name="T62" fmla="*/ 57 w 201"/>
                  <a:gd name="T63" fmla="*/ 188 h 288"/>
                  <a:gd name="T64" fmla="*/ 63 w 201"/>
                  <a:gd name="T65" fmla="*/ 173 h 288"/>
                  <a:gd name="T66" fmla="*/ 72 w 201"/>
                  <a:gd name="T67" fmla="*/ 155 h 288"/>
                  <a:gd name="T68" fmla="*/ 82 w 201"/>
                  <a:gd name="T69" fmla="*/ 140 h 288"/>
                  <a:gd name="T70" fmla="*/ 95 w 201"/>
                  <a:gd name="T71" fmla="*/ 125 h 288"/>
                  <a:gd name="T72" fmla="*/ 120 w 201"/>
                  <a:gd name="T73" fmla="*/ 100 h 288"/>
                  <a:gd name="T74" fmla="*/ 146 w 201"/>
                  <a:gd name="T75" fmla="*/ 78 h 288"/>
                  <a:gd name="T76" fmla="*/ 156 w 201"/>
                  <a:gd name="T77" fmla="*/ 70 h 288"/>
                  <a:gd name="T78" fmla="*/ 165 w 201"/>
                  <a:gd name="T79" fmla="*/ 66 h 288"/>
                  <a:gd name="T80" fmla="*/ 165 w 201"/>
                  <a:gd name="T81" fmla="*/ 66 h 288"/>
                  <a:gd name="T82" fmla="*/ 165 w 201"/>
                  <a:gd name="T83" fmla="*/ 66 h 288"/>
                  <a:gd name="T84" fmla="*/ 173 w 201"/>
                  <a:gd name="T85" fmla="*/ 63 h 288"/>
                  <a:gd name="T86" fmla="*/ 184 w 201"/>
                  <a:gd name="T87" fmla="*/ 61 h 288"/>
                  <a:gd name="T88" fmla="*/ 188 w 201"/>
                  <a:gd name="T89" fmla="*/ 61 h 288"/>
                  <a:gd name="T90" fmla="*/ 194 w 201"/>
                  <a:gd name="T91" fmla="*/ 61 h 288"/>
                  <a:gd name="T92" fmla="*/ 197 w 201"/>
                  <a:gd name="T93" fmla="*/ 61 h 288"/>
                  <a:gd name="T94" fmla="*/ 201 w 201"/>
                  <a:gd name="T95" fmla="*/ 64 h 28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01"/>
                  <a:gd name="T145" fmla="*/ 0 h 288"/>
                  <a:gd name="T146" fmla="*/ 201 w 201"/>
                  <a:gd name="T147" fmla="*/ 288 h 28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1039">
                <a:extLst>
                  <a:ext uri="{FF2B5EF4-FFF2-40B4-BE49-F238E27FC236}">
                    <a16:creationId xmlns:a16="http://schemas.microsoft.com/office/drawing/2014/main" id="{2406AE69-4548-49F5-A64E-D00ACA5B68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>
                  <a:gd name="T0" fmla="*/ 177 w 181"/>
                  <a:gd name="T1" fmla="*/ 46 h 262"/>
                  <a:gd name="T2" fmla="*/ 154 w 181"/>
                  <a:gd name="T3" fmla="*/ 0 h 262"/>
                  <a:gd name="T4" fmla="*/ 137 w 181"/>
                  <a:gd name="T5" fmla="*/ 0 h 262"/>
                  <a:gd name="T6" fmla="*/ 120 w 181"/>
                  <a:gd name="T7" fmla="*/ 6 h 262"/>
                  <a:gd name="T8" fmla="*/ 103 w 181"/>
                  <a:gd name="T9" fmla="*/ 15 h 262"/>
                  <a:gd name="T10" fmla="*/ 88 w 181"/>
                  <a:gd name="T11" fmla="*/ 27 h 262"/>
                  <a:gd name="T12" fmla="*/ 71 w 181"/>
                  <a:gd name="T13" fmla="*/ 42 h 262"/>
                  <a:gd name="T14" fmla="*/ 57 w 181"/>
                  <a:gd name="T15" fmla="*/ 57 h 262"/>
                  <a:gd name="T16" fmla="*/ 42 w 181"/>
                  <a:gd name="T17" fmla="*/ 76 h 262"/>
                  <a:gd name="T18" fmla="*/ 31 w 181"/>
                  <a:gd name="T19" fmla="*/ 95 h 262"/>
                  <a:gd name="T20" fmla="*/ 18 w 181"/>
                  <a:gd name="T21" fmla="*/ 122 h 262"/>
                  <a:gd name="T22" fmla="*/ 8 w 181"/>
                  <a:gd name="T23" fmla="*/ 148 h 262"/>
                  <a:gd name="T24" fmla="*/ 4 w 181"/>
                  <a:gd name="T25" fmla="*/ 161 h 262"/>
                  <a:gd name="T26" fmla="*/ 2 w 181"/>
                  <a:gd name="T27" fmla="*/ 175 h 262"/>
                  <a:gd name="T28" fmla="*/ 0 w 181"/>
                  <a:gd name="T29" fmla="*/ 188 h 262"/>
                  <a:gd name="T30" fmla="*/ 0 w 181"/>
                  <a:gd name="T31" fmla="*/ 199 h 262"/>
                  <a:gd name="T32" fmla="*/ 2 w 181"/>
                  <a:gd name="T33" fmla="*/ 211 h 262"/>
                  <a:gd name="T34" fmla="*/ 8 w 181"/>
                  <a:gd name="T35" fmla="*/ 220 h 262"/>
                  <a:gd name="T36" fmla="*/ 12 w 181"/>
                  <a:gd name="T37" fmla="*/ 230 h 262"/>
                  <a:gd name="T38" fmla="*/ 19 w 181"/>
                  <a:gd name="T39" fmla="*/ 239 h 262"/>
                  <a:gd name="T40" fmla="*/ 19 w 181"/>
                  <a:gd name="T41" fmla="*/ 241 h 262"/>
                  <a:gd name="T42" fmla="*/ 21 w 181"/>
                  <a:gd name="T43" fmla="*/ 243 h 262"/>
                  <a:gd name="T44" fmla="*/ 21 w 181"/>
                  <a:gd name="T45" fmla="*/ 245 h 262"/>
                  <a:gd name="T46" fmla="*/ 23 w 181"/>
                  <a:gd name="T47" fmla="*/ 245 h 262"/>
                  <a:gd name="T48" fmla="*/ 23 w 181"/>
                  <a:gd name="T49" fmla="*/ 249 h 262"/>
                  <a:gd name="T50" fmla="*/ 23 w 181"/>
                  <a:gd name="T51" fmla="*/ 254 h 262"/>
                  <a:gd name="T52" fmla="*/ 25 w 181"/>
                  <a:gd name="T53" fmla="*/ 256 h 262"/>
                  <a:gd name="T54" fmla="*/ 27 w 181"/>
                  <a:gd name="T55" fmla="*/ 256 h 262"/>
                  <a:gd name="T56" fmla="*/ 29 w 181"/>
                  <a:gd name="T57" fmla="*/ 260 h 262"/>
                  <a:gd name="T58" fmla="*/ 31 w 181"/>
                  <a:gd name="T59" fmla="*/ 262 h 262"/>
                  <a:gd name="T60" fmla="*/ 31 w 181"/>
                  <a:gd name="T61" fmla="*/ 254 h 262"/>
                  <a:gd name="T62" fmla="*/ 33 w 181"/>
                  <a:gd name="T63" fmla="*/ 247 h 262"/>
                  <a:gd name="T64" fmla="*/ 35 w 181"/>
                  <a:gd name="T65" fmla="*/ 232 h 262"/>
                  <a:gd name="T66" fmla="*/ 37 w 181"/>
                  <a:gd name="T67" fmla="*/ 214 h 262"/>
                  <a:gd name="T68" fmla="*/ 40 w 181"/>
                  <a:gd name="T69" fmla="*/ 197 h 262"/>
                  <a:gd name="T70" fmla="*/ 44 w 181"/>
                  <a:gd name="T71" fmla="*/ 180 h 262"/>
                  <a:gd name="T72" fmla="*/ 52 w 181"/>
                  <a:gd name="T73" fmla="*/ 158 h 262"/>
                  <a:gd name="T74" fmla="*/ 59 w 181"/>
                  <a:gd name="T75" fmla="*/ 144 h 262"/>
                  <a:gd name="T76" fmla="*/ 67 w 181"/>
                  <a:gd name="T77" fmla="*/ 131 h 262"/>
                  <a:gd name="T78" fmla="*/ 76 w 181"/>
                  <a:gd name="T79" fmla="*/ 120 h 262"/>
                  <a:gd name="T80" fmla="*/ 99 w 181"/>
                  <a:gd name="T81" fmla="*/ 97 h 262"/>
                  <a:gd name="T82" fmla="*/ 122 w 181"/>
                  <a:gd name="T83" fmla="*/ 74 h 262"/>
                  <a:gd name="T84" fmla="*/ 143 w 181"/>
                  <a:gd name="T85" fmla="*/ 61 h 262"/>
                  <a:gd name="T86" fmla="*/ 166 w 181"/>
                  <a:gd name="T87" fmla="*/ 48 h 262"/>
                  <a:gd name="T88" fmla="*/ 181 w 181"/>
                  <a:gd name="T89" fmla="*/ 44 h 262"/>
                  <a:gd name="T90" fmla="*/ 177 w 181"/>
                  <a:gd name="T91" fmla="*/ 46 h 2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81"/>
                  <a:gd name="T139" fmla="*/ 0 h 262"/>
                  <a:gd name="T140" fmla="*/ 181 w 181"/>
                  <a:gd name="T141" fmla="*/ 262 h 2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1040">
                <a:extLst>
                  <a:ext uri="{FF2B5EF4-FFF2-40B4-BE49-F238E27FC236}">
                    <a16:creationId xmlns:a16="http://schemas.microsoft.com/office/drawing/2014/main" id="{0FBDE908-04AD-48BB-8298-6B30FE801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>
                  <a:gd name="T0" fmla="*/ 496 w 526"/>
                  <a:gd name="T1" fmla="*/ 281 h 527"/>
                  <a:gd name="T2" fmla="*/ 490 w 526"/>
                  <a:gd name="T3" fmla="*/ 239 h 527"/>
                  <a:gd name="T4" fmla="*/ 477 w 526"/>
                  <a:gd name="T5" fmla="*/ 182 h 527"/>
                  <a:gd name="T6" fmla="*/ 441 w 526"/>
                  <a:gd name="T7" fmla="*/ 150 h 527"/>
                  <a:gd name="T8" fmla="*/ 418 w 526"/>
                  <a:gd name="T9" fmla="*/ 135 h 527"/>
                  <a:gd name="T10" fmla="*/ 424 w 526"/>
                  <a:gd name="T11" fmla="*/ 108 h 527"/>
                  <a:gd name="T12" fmla="*/ 446 w 526"/>
                  <a:gd name="T13" fmla="*/ 74 h 527"/>
                  <a:gd name="T14" fmla="*/ 465 w 526"/>
                  <a:gd name="T15" fmla="*/ 40 h 527"/>
                  <a:gd name="T16" fmla="*/ 463 w 526"/>
                  <a:gd name="T17" fmla="*/ 17 h 527"/>
                  <a:gd name="T18" fmla="*/ 452 w 526"/>
                  <a:gd name="T19" fmla="*/ 6 h 527"/>
                  <a:gd name="T20" fmla="*/ 420 w 526"/>
                  <a:gd name="T21" fmla="*/ 0 h 527"/>
                  <a:gd name="T22" fmla="*/ 367 w 526"/>
                  <a:gd name="T23" fmla="*/ 21 h 527"/>
                  <a:gd name="T24" fmla="*/ 336 w 526"/>
                  <a:gd name="T25" fmla="*/ 50 h 527"/>
                  <a:gd name="T26" fmla="*/ 321 w 526"/>
                  <a:gd name="T27" fmla="*/ 88 h 527"/>
                  <a:gd name="T28" fmla="*/ 315 w 526"/>
                  <a:gd name="T29" fmla="*/ 133 h 527"/>
                  <a:gd name="T30" fmla="*/ 308 w 526"/>
                  <a:gd name="T31" fmla="*/ 148 h 527"/>
                  <a:gd name="T32" fmla="*/ 285 w 526"/>
                  <a:gd name="T33" fmla="*/ 161 h 527"/>
                  <a:gd name="T34" fmla="*/ 207 w 526"/>
                  <a:gd name="T35" fmla="*/ 190 h 527"/>
                  <a:gd name="T36" fmla="*/ 147 w 526"/>
                  <a:gd name="T37" fmla="*/ 218 h 527"/>
                  <a:gd name="T38" fmla="*/ 97 w 526"/>
                  <a:gd name="T39" fmla="*/ 253 h 527"/>
                  <a:gd name="T40" fmla="*/ 54 w 526"/>
                  <a:gd name="T41" fmla="*/ 306 h 527"/>
                  <a:gd name="T42" fmla="*/ 27 w 526"/>
                  <a:gd name="T43" fmla="*/ 364 h 527"/>
                  <a:gd name="T44" fmla="*/ 23 w 526"/>
                  <a:gd name="T45" fmla="*/ 389 h 527"/>
                  <a:gd name="T46" fmla="*/ 23 w 526"/>
                  <a:gd name="T47" fmla="*/ 391 h 527"/>
                  <a:gd name="T48" fmla="*/ 23 w 526"/>
                  <a:gd name="T49" fmla="*/ 393 h 527"/>
                  <a:gd name="T50" fmla="*/ 25 w 526"/>
                  <a:gd name="T51" fmla="*/ 395 h 527"/>
                  <a:gd name="T52" fmla="*/ 25 w 526"/>
                  <a:gd name="T53" fmla="*/ 397 h 527"/>
                  <a:gd name="T54" fmla="*/ 25 w 526"/>
                  <a:gd name="T55" fmla="*/ 400 h 527"/>
                  <a:gd name="T56" fmla="*/ 25 w 526"/>
                  <a:gd name="T57" fmla="*/ 400 h 527"/>
                  <a:gd name="T58" fmla="*/ 27 w 526"/>
                  <a:gd name="T59" fmla="*/ 404 h 527"/>
                  <a:gd name="T60" fmla="*/ 10 w 526"/>
                  <a:gd name="T61" fmla="*/ 448 h 527"/>
                  <a:gd name="T62" fmla="*/ 0 w 526"/>
                  <a:gd name="T63" fmla="*/ 497 h 527"/>
                  <a:gd name="T64" fmla="*/ 10 w 526"/>
                  <a:gd name="T65" fmla="*/ 524 h 527"/>
                  <a:gd name="T66" fmla="*/ 21 w 526"/>
                  <a:gd name="T67" fmla="*/ 527 h 527"/>
                  <a:gd name="T68" fmla="*/ 44 w 526"/>
                  <a:gd name="T69" fmla="*/ 520 h 527"/>
                  <a:gd name="T70" fmla="*/ 76 w 526"/>
                  <a:gd name="T71" fmla="*/ 505 h 527"/>
                  <a:gd name="T72" fmla="*/ 128 w 526"/>
                  <a:gd name="T73" fmla="*/ 472 h 527"/>
                  <a:gd name="T74" fmla="*/ 186 w 526"/>
                  <a:gd name="T75" fmla="*/ 442 h 527"/>
                  <a:gd name="T76" fmla="*/ 221 w 526"/>
                  <a:gd name="T77" fmla="*/ 438 h 527"/>
                  <a:gd name="T78" fmla="*/ 270 w 526"/>
                  <a:gd name="T79" fmla="*/ 438 h 527"/>
                  <a:gd name="T80" fmla="*/ 325 w 526"/>
                  <a:gd name="T81" fmla="*/ 425 h 527"/>
                  <a:gd name="T82" fmla="*/ 351 w 526"/>
                  <a:gd name="T83" fmla="*/ 408 h 527"/>
                  <a:gd name="T84" fmla="*/ 374 w 526"/>
                  <a:gd name="T85" fmla="*/ 440 h 527"/>
                  <a:gd name="T86" fmla="*/ 386 w 526"/>
                  <a:gd name="T87" fmla="*/ 471 h 527"/>
                  <a:gd name="T88" fmla="*/ 437 w 526"/>
                  <a:gd name="T89" fmla="*/ 376 h 527"/>
                  <a:gd name="T90" fmla="*/ 482 w 526"/>
                  <a:gd name="T91" fmla="*/ 330 h 527"/>
                  <a:gd name="T92" fmla="*/ 515 w 526"/>
                  <a:gd name="T93" fmla="*/ 319 h 52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26"/>
                  <a:gd name="T142" fmla="*/ 0 h 527"/>
                  <a:gd name="T143" fmla="*/ 526 w 526"/>
                  <a:gd name="T144" fmla="*/ 527 h 52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1041">
                <a:extLst>
                  <a:ext uri="{FF2B5EF4-FFF2-40B4-BE49-F238E27FC236}">
                    <a16:creationId xmlns:a16="http://schemas.microsoft.com/office/drawing/2014/main" id="{B0776F5E-251A-46B9-8338-11113CF51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>
                  <a:gd name="T0" fmla="*/ 302 w 499"/>
                  <a:gd name="T1" fmla="*/ 405 h 506"/>
                  <a:gd name="T2" fmla="*/ 347 w 499"/>
                  <a:gd name="T3" fmla="*/ 383 h 506"/>
                  <a:gd name="T4" fmla="*/ 357 w 499"/>
                  <a:gd name="T5" fmla="*/ 390 h 506"/>
                  <a:gd name="T6" fmla="*/ 372 w 499"/>
                  <a:gd name="T7" fmla="*/ 417 h 506"/>
                  <a:gd name="T8" fmla="*/ 383 w 499"/>
                  <a:gd name="T9" fmla="*/ 439 h 506"/>
                  <a:gd name="T10" fmla="*/ 417 w 499"/>
                  <a:gd name="T11" fmla="*/ 373 h 506"/>
                  <a:gd name="T12" fmla="*/ 448 w 499"/>
                  <a:gd name="T13" fmla="*/ 335 h 506"/>
                  <a:gd name="T14" fmla="*/ 482 w 499"/>
                  <a:gd name="T15" fmla="*/ 312 h 506"/>
                  <a:gd name="T16" fmla="*/ 484 w 499"/>
                  <a:gd name="T17" fmla="*/ 284 h 506"/>
                  <a:gd name="T18" fmla="*/ 470 w 499"/>
                  <a:gd name="T19" fmla="*/ 248 h 506"/>
                  <a:gd name="T20" fmla="*/ 467 w 499"/>
                  <a:gd name="T21" fmla="*/ 204 h 506"/>
                  <a:gd name="T22" fmla="*/ 448 w 499"/>
                  <a:gd name="T23" fmla="*/ 165 h 506"/>
                  <a:gd name="T24" fmla="*/ 421 w 499"/>
                  <a:gd name="T25" fmla="*/ 140 h 506"/>
                  <a:gd name="T26" fmla="*/ 395 w 499"/>
                  <a:gd name="T27" fmla="*/ 123 h 506"/>
                  <a:gd name="T28" fmla="*/ 396 w 499"/>
                  <a:gd name="T29" fmla="*/ 110 h 506"/>
                  <a:gd name="T30" fmla="*/ 419 w 499"/>
                  <a:gd name="T31" fmla="*/ 66 h 506"/>
                  <a:gd name="T32" fmla="*/ 446 w 499"/>
                  <a:gd name="T33" fmla="*/ 17 h 506"/>
                  <a:gd name="T34" fmla="*/ 429 w 499"/>
                  <a:gd name="T35" fmla="*/ 2 h 506"/>
                  <a:gd name="T36" fmla="*/ 395 w 499"/>
                  <a:gd name="T37" fmla="*/ 0 h 506"/>
                  <a:gd name="T38" fmla="*/ 368 w 499"/>
                  <a:gd name="T39" fmla="*/ 11 h 506"/>
                  <a:gd name="T40" fmla="*/ 345 w 499"/>
                  <a:gd name="T41" fmla="*/ 30 h 506"/>
                  <a:gd name="T42" fmla="*/ 324 w 499"/>
                  <a:gd name="T43" fmla="*/ 62 h 506"/>
                  <a:gd name="T44" fmla="*/ 315 w 499"/>
                  <a:gd name="T45" fmla="*/ 98 h 506"/>
                  <a:gd name="T46" fmla="*/ 313 w 499"/>
                  <a:gd name="T47" fmla="*/ 127 h 506"/>
                  <a:gd name="T48" fmla="*/ 298 w 499"/>
                  <a:gd name="T49" fmla="*/ 144 h 506"/>
                  <a:gd name="T50" fmla="*/ 220 w 499"/>
                  <a:gd name="T51" fmla="*/ 176 h 506"/>
                  <a:gd name="T52" fmla="*/ 119 w 499"/>
                  <a:gd name="T53" fmla="*/ 227 h 506"/>
                  <a:gd name="T54" fmla="*/ 66 w 499"/>
                  <a:gd name="T55" fmla="*/ 275 h 506"/>
                  <a:gd name="T56" fmla="*/ 42 w 499"/>
                  <a:gd name="T57" fmla="*/ 312 h 506"/>
                  <a:gd name="T58" fmla="*/ 27 w 499"/>
                  <a:gd name="T59" fmla="*/ 356 h 506"/>
                  <a:gd name="T60" fmla="*/ 49 w 499"/>
                  <a:gd name="T61" fmla="*/ 345 h 506"/>
                  <a:gd name="T62" fmla="*/ 104 w 499"/>
                  <a:gd name="T63" fmla="*/ 286 h 506"/>
                  <a:gd name="T64" fmla="*/ 146 w 499"/>
                  <a:gd name="T65" fmla="*/ 259 h 506"/>
                  <a:gd name="T66" fmla="*/ 99 w 499"/>
                  <a:gd name="T67" fmla="*/ 303 h 506"/>
                  <a:gd name="T68" fmla="*/ 55 w 499"/>
                  <a:gd name="T69" fmla="*/ 358 h 506"/>
                  <a:gd name="T70" fmla="*/ 19 w 499"/>
                  <a:gd name="T71" fmla="*/ 417 h 506"/>
                  <a:gd name="T72" fmla="*/ 2 w 499"/>
                  <a:gd name="T73" fmla="*/ 468 h 506"/>
                  <a:gd name="T74" fmla="*/ 2 w 499"/>
                  <a:gd name="T75" fmla="*/ 498 h 506"/>
                  <a:gd name="T76" fmla="*/ 11 w 499"/>
                  <a:gd name="T77" fmla="*/ 506 h 506"/>
                  <a:gd name="T78" fmla="*/ 28 w 499"/>
                  <a:gd name="T79" fmla="*/ 483 h 506"/>
                  <a:gd name="T80" fmla="*/ 28 w 499"/>
                  <a:gd name="T81" fmla="*/ 443 h 506"/>
                  <a:gd name="T82" fmla="*/ 53 w 499"/>
                  <a:gd name="T83" fmla="*/ 407 h 506"/>
                  <a:gd name="T84" fmla="*/ 102 w 499"/>
                  <a:gd name="T85" fmla="*/ 366 h 506"/>
                  <a:gd name="T86" fmla="*/ 192 w 499"/>
                  <a:gd name="T87" fmla="*/ 318 h 506"/>
                  <a:gd name="T88" fmla="*/ 137 w 499"/>
                  <a:gd name="T89" fmla="*/ 356 h 506"/>
                  <a:gd name="T90" fmla="*/ 61 w 499"/>
                  <a:gd name="T91" fmla="*/ 417 h 506"/>
                  <a:gd name="T92" fmla="*/ 42 w 499"/>
                  <a:gd name="T93" fmla="*/ 453 h 506"/>
                  <a:gd name="T94" fmla="*/ 45 w 499"/>
                  <a:gd name="T95" fmla="*/ 479 h 506"/>
                  <a:gd name="T96" fmla="*/ 63 w 499"/>
                  <a:gd name="T97" fmla="*/ 483 h 506"/>
                  <a:gd name="T98" fmla="*/ 121 w 499"/>
                  <a:gd name="T99" fmla="*/ 445 h 506"/>
                  <a:gd name="T100" fmla="*/ 152 w 499"/>
                  <a:gd name="T101" fmla="*/ 426 h 506"/>
                  <a:gd name="T102" fmla="*/ 197 w 499"/>
                  <a:gd name="T103" fmla="*/ 417 h 506"/>
                  <a:gd name="T104" fmla="*/ 245 w 499"/>
                  <a:gd name="T105" fmla="*/ 417 h 50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99"/>
                  <a:gd name="T160" fmla="*/ 0 h 506"/>
                  <a:gd name="T161" fmla="*/ 499 w 499"/>
                  <a:gd name="T162" fmla="*/ 506 h 50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042">
                <a:extLst>
                  <a:ext uri="{FF2B5EF4-FFF2-40B4-BE49-F238E27FC236}">
                    <a16:creationId xmlns:a16="http://schemas.microsoft.com/office/drawing/2014/main" id="{EC272803-46AF-4104-90C2-C4CB54477C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>
                  <a:gd name="T0" fmla="*/ 127 w 129"/>
                  <a:gd name="T1" fmla="*/ 51 h 51"/>
                  <a:gd name="T2" fmla="*/ 127 w 129"/>
                  <a:gd name="T3" fmla="*/ 41 h 51"/>
                  <a:gd name="T4" fmla="*/ 123 w 129"/>
                  <a:gd name="T5" fmla="*/ 32 h 51"/>
                  <a:gd name="T6" fmla="*/ 119 w 129"/>
                  <a:gd name="T7" fmla="*/ 24 h 51"/>
                  <a:gd name="T8" fmla="*/ 111 w 129"/>
                  <a:gd name="T9" fmla="*/ 17 h 51"/>
                  <a:gd name="T10" fmla="*/ 102 w 129"/>
                  <a:gd name="T11" fmla="*/ 11 h 51"/>
                  <a:gd name="T12" fmla="*/ 91 w 129"/>
                  <a:gd name="T13" fmla="*/ 5 h 51"/>
                  <a:gd name="T14" fmla="*/ 79 w 129"/>
                  <a:gd name="T15" fmla="*/ 3 h 51"/>
                  <a:gd name="T16" fmla="*/ 68 w 129"/>
                  <a:gd name="T17" fmla="*/ 1 h 51"/>
                  <a:gd name="T18" fmla="*/ 56 w 129"/>
                  <a:gd name="T19" fmla="*/ 0 h 51"/>
                  <a:gd name="T20" fmla="*/ 45 w 129"/>
                  <a:gd name="T21" fmla="*/ 1 h 51"/>
                  <a:gd name="T22" fmla="*/ 34 w 129"/>
                  <a:gd name="T23" fmla="*/ 3 h 51"/>
                  <a:gd name="T24" fmla="*/ 22 w 129"/>
                  <a:gd name="T25" fmla="*/ 7 h 51"/>
                  <a:gd name="T26" fmla="*/ 11 w 129"/>
                  <a:gd name="T27" fmla="*/ 13 h 51"/>
                  <a:gd name="T28" fmla="*/ 0 w 129"/>
                  <a:gd name="T29" fmla="*/ 20 h 51"/>
                  <a:gd name="T30" fmla="*/ 17 w 129"/>
                  <a:gd name="T31" fmla="*/ 15 h 51"/>
                  <a:gd name="T32" fmla="*/ 34 w 129"/>
                  <a:gd name="T33" fmla="*/ 11 h 51"/>
                  <a:gd name="T34" fmla="*/ 51 w 129"/>
                  <a:gd name="T35" fmla="*/ 9 h 51"/>
                  <a:gd name="T36" fmla="*/ 68 w 129"/>
                  <a:gd name="T37" fmla="*/ 7 h 51"/>
                  <a:gd name="T38" fmla="*/ 83 w 129"/>
                  <a:gd name="T39" fmla="*/ 9 h 51"/>
                  <a:gd name="T40" fmla="*/ 98 w 129"/>
                  <a:gd name="T41" fmla="*/ 15 h 51"/>
                  <a:gd name="T42" fmla="*/ 108 w 129"/>
                  <a:gd name="T43" fmla="*/ 20 h 51"/>
                  <a:gd name="T44" fmla="*/ 115 w 129"/>
                  <a:gd name="T45" fmla="*/ 28 h 51"/>
                  <a:gd name="T46" fmla="*/ 123 w 129"/>
                  <a:gd name="T47" fmla="*/ 37 h 51"/>
                  <a:gd name="T48" fmla="*/ 129 w 129"/>
                  <a:gd name="T49" fmla="*/ 45 h 51"/>
                  <a:gd name="T50" fmla="*/ 129 w 129"/>
                  <a:gd name="T51" fmla="*/ 49 h 51"/>
                  <a:gd name="T52" fmla="*/ 127 w 129"/>
                  <a:gd name="T53" fmla="*/ 51 h 5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29"/>
                  <a:gd name="T82" fmla="*/ 0 h 51"/>
                  <a:gd name="T83" fmla="*/ 129 w 129"/>
                  <a:gd name="T84" fmla="*/ 51 h 5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043">
                <a:extLst>
                  <a:ext uri="{FF2B5EF4-FFF2-40B4-BE49-F238E27FC236}">
                    <a16:creationId xmlns:a16="http://schemas.microsoft.com/office/drawing/2014/main" id="{C1506DD5-2735-45E6-B5D5-B73F7D9D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>
                  <a:gd name="T0" fmla="*/ 254 w 381"/>
                  <a:gd name="T1" fmla="*/ 594 h 615"/>
                  <a:gd name="T2" fmla="*/ 285 w 381"/>
                  <a:gd name="T3" fmla="*/ 609 h 615"/>
                  <a:gd name="T4" fmla="*/ 309 w 381"/>
                  <a:gd name="T5" fmla="*/ 615 h 615"/>
                  <a:gd name="T6" fmla="*/ 334 w 381"/>
                  <a:gd name="T7" fmla="*/ 615 h 615"/>
                  <a:gd name="T8" fmla="*/ 355 w 381"/>
                  <a:gd name="T9" fmla="*/ 609 h 615"/>
                  <a:gd name="T10" fmla="*/ 370 w 381"/>
                  <a:gd name="T11" fmla="*/ 600 h 615"/>
                  <a:gd name="T12" fmla="*/ 376 w 381"/>
                  <a:gd name="T13" fmla="*/ 588 h 615"/>
                  <a:gd name="T14" fmla="*/ 381 w 381"/>
                  <a:gd name="T15" fmla="*/ 571 h 615"/>
                  <a:gd name="T16" fmla="*/ 381 w 381"/>
                  <a:gd name="T17" fmla="*/ 548 h 615"/>
                  <a:gd name="T18" fmla="*/ 374 w 381"/>
                  <a:gd name="T19" fmla="*/ 514 h 615"/>
                  <a:gd name="T20" fmla="*/ 355 w 381"/>
                  <a:gd name="T21" fmla="*/ 480 h 615"/>
                  <a:gd name="T22" fmla="*/ 330 w 381"/>
                  <a:gd name="T23" fmla="*/ 440 h 615"/>
                  <a:gd name="T24" fmla="*/ 309 w 381"/>
                  <a:gd name="T25" fmla="*/ 410 h 615"/>
                  <a:gd name="T26" fmla="*/ 296 w 381"/>
                  <a:gd name="T27" fmla="*/ 391 h 615"/>
                  <a:gd name="T28" fmla="*/ 294 w 381"/>
                  <a:gd name="T29" fmla="*/ 374 h 615"/>
                  <a:gd name="T30" fmla="*/ 296 w 381"/>
                  <a:gd name="T31" fmla="*/ 346 h 615"/>
                  <a:gd name="T32" fmla="*/ 298 w 381"/>
                  <a:gd name="T33" fmla="*/ 308 h 615"/>
                  <a:gd name="T34" fmla="*/ 304 w 381"/>
                  <a:gd name="T35" fmla="*/ 275 h 615"/>
                  <a:gd name="T36" fmla="*/ 305 w 381"/>
                  <a:gd name="T37" fmla="*/ 239 h 615"/>
                  <a:gd name="T38" fmla="*/ 311 w 381"/>
                  <a:gd name="T39" fmla="*/ 192 h 615"/>
                  <a:gd name="T40" fmla="*/ 309 w 381"/>
                  <a:gd name="T41" fmla="*/ 152 h 615"/>
                  <a:gd name="T42" fmla="*/ 305 w 381"/>
                  <a:gd name="T43" fmla="*/ 118 h 615"/>
                  <a:gd name="T44" fmla="*/ 296 w 381"/>
                  <a:gd name="T45" fmla="*/ 88 h 615"/>
                  <a:gd name="T46" fmla="*/ 287 w 381"/>
                  <a:gd name="T47" fmla="*/ 63 h 615"/>
                  <a:gd name="T48" fmla="*/ 268 w 381"/>
                  <a:gd name="T49" fmla="*/ 38 h 615"/>
                  <a:gd name="T50" fmla="*/ 243 w 381"/>
                  <a:gd name="T51" fmla="*/ 18 h 615"/>
                  <a:gd name="T52" fmla="*/ 216 w 381"/>
                  <a:gd name="T53" fmla="*/ 4 h 615"/>
                  <a:gd name="T54" fmla="*/ 188 w 381"/>
                  <a:gd name="T55" fmla="*/ 0 h 615"/>
                  <a:gd name="T56" fmla="*/ 161 w 381"/>
                  <a:gd name="T57" fmla="*/ 2 h 615"/>
                  <a:gd name="T58" fmla="*/ 125 w 381"/>
                  <a:gd name="T59" fmla="*/ 14 h 615"/>
                  <a:gd name="T60" fmla="*/ 84 w 381"/>
                  <a:gd name="T61" fmla="*/ 38 h 615"/>
                  <a:gd name="T62" fmla="*/ 55 w 381"/>
                  <a:gd name="T63" fmla="*/ 65 h 615"/>
                  <a:gd name="T64" fmla="*/ 38 w 381"/>
                  <a:gd name="T65" fmla="*/ 90 h 615"/>
                  <a:gd name="T66" fmla="*/ 21 w 381"/>
                  <a:gd name="T67" fmla="*/ 122 h 615"/>
                  <a:gd name="T68" fmla="*/ 8 w 381"/>
                  <a:gd name="T69" fmla="*/ 169 h 615"/>
                  <a:gd name="T70" fmla="*/ 0 w 381"/>
                  <a:gd name="T71" fmla="*/ 203 h 615"/>
                  <a:gd name="T72" fmla="*/ 4 w 381"/>
                  <a:gd name="T73" fmla="*/ 217 h 615"/>
                  <a:gd name="T74" fmla="*/ 17 w 381"/>
                  <a:gd name="T75" fmla="*/ 236 h 615"/>
                  <a:gd name="T76" fmla="*/ 51 w 381"/>
                  <a:gd name="T77" fmla="*/ 260 h 615"/>
                  <a:gd name="T78" fmla="*/ 87 w 381"/>
                  <a:gd name="T79" fmla="*/ 285 h 615"/>
                  <a:gd name="T80" fmla="*/ 104 w 381"/>
                  <a:gd name="T81" fmla="*/ 306 h 615"/>
                  <a:gd name="T82" fmla="*/ 114 w 381"/>
                  <a:gd name="T83" fmla="*/ 327 h 615"/>
                  <a:gd name="T84" fmla="*/ 121 w 381"/>
                  <a:gd name="T85" fmla="*/ 340 h 615"/>
                  <a:gd name="T86" fmla="*/ 139 w 381"/>
                  <a:gd name="T87" fmla="*/ 357 h 615"/>
                  <a:gd name="T88" fmla="*/ 163 w 381"/>
                  <a:gd name="T89" fmla="*/ 376 h 615"/>
                  <a:gd name="T90" fmla="*/ 178 w 381"/>
                  <a:gd name="T91" fmla="*/ 393 h 615"/>
                  <a:gd name="T92" fmla="*/ 186 w 381"/>
                  <a:gd name="T93" fmla="*/ 408 h 615"/>
                  <a:gd name="T94" fmla="*/ 195 w 381"/>
                  <a:gd name="T95" fmla="*/ 452 h 615"/>
                  <a:gd name="T96" fmla="*/ 203 w 381"/>
                  <a:gd name="T97" fmla="*/ 480 h 615"/>
                  <a:gd name="T98" fmla="*/ 211 w 381"/>
                  <a:gd name="T99" fmla="*/ 493 h 615"/>
                  <a:gd name="T100" fmla="*/ 224 w 381"/>
                  <a:gd name="T101" fmla="*/ 537 h 61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81"/>
                  <a:gd name="T154" fmla="*/ 0 h 615"/>
                  <a:gd name="T155" fmla="*/ 381 w 381"/>
                  <a:gd name="T156" fmla="*/ 615 h 61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1044">
                <a:extLst>
                  <a:ext uri="{FF2B5EF4-FFF2-40B4-BE49-F238E27FC236}">
                    <a16:creationId xmlns:a16="http://schemas.microsoft.com/office/drawing/2014/main" id="{C6B48B7C-FDFF-4D6A-8CEB-DADA2B00C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>
                  <a:gd name="T0" fmla="*/ 277 w 359"/>
                  <a:gd name="T1" fmla="*/ 418 h 586"/>
                  <a:gd name="T2" fmla="*/ 274 w 359"/>
                  <a:gd name="T3" fmla="*/ 385 h 586"/>
                  <a:gd name="T4" fmla="*/ 275 w 359"/>
                  <a:gd name="T5" fmla="*/ 342 h 586"/>
                  <a:gd name="T6" fmla="*/ 281 w 359"/>
                  <a:gd name="T7" fmla="*/ 289 h 586"/>
                  <a:gd name="T8" fmla="*/ 285 w 359"/>
                  <a:gd name="T9" fmla="*/ 228 h 586"/>
                  <a:gd name="T10" fmla="*/ 287 w 359"/>
                  <a:gd name="T11" fmla="*/ 160 h 586"/>
                  <a:gd name="T12" fmla="*/ 283 w 359"/>
                  <a:gd name="T13" fmla="*/ 109 h 586"/>
                  <a:gd name="T14" fmla="*/ 274 w 359"/>
                  <a:gd name="T15" fmla="*/ 74 h 586"/>
                  <a:gd name="T16" fmla="*/ 260 w 359"/>
                  <a:gd name="T17" fmla="*/ 48 h 586"/>
                  <a:gd name="T18" fmla="*/ 245 w 359"/>
                  <a:gd name="T19" fmla="*/ 29 h 586"/>
                  <a:gd name="T20" fmla="*/ 228 w 359"/>
                  <a:gd name="T21" fmla="*/ 16 h 586"/>
                  <a:gd name="T22" fmla="*/ 211 w 359"/>
                  <a:gd name="T23" fmla="*/ 6 h 586"/>
                  <a:gd name="T24" fmla="*/ 182 w 359"/>
                  <a:gd name="T25" fmla="*/ 0 h 586"/>
                  <a:gd name="T26" fmla="*/ 141 w 359"/>
                  <a:gd name="T27" fmla="*/ 2 h 586"/>
                  <a:gd name="T28" fmla="*/ 99 w 359"/>
                  <a:gd name="T29" fmla="*/ 19 h 586"/>
                  <a:gd name="T30" fmla="*/ 65 w 359"/>
                  <a:gd name="T31" fmla="*/ 44 h 586"/>
                  <a:gd name="T32" fmla="*/ 38 w 359"/>
                  <a:gd name="T33" fmla="*/ 78 h 586"/>
                  <a:gd name="T34" fmla="*/ 14 w 359"/>
                  <a:gd name="T35" fmla="*/ 120 h 586"/>
                  <a:gd name="T36" fmla="*/ 2 w 359"/>
                  <a:gd name="T37" fmla="*/ 154 h 586"/>
                  <a:gd name="T38" fmla="*/ 0 w 359"/>
                  <a:gd name="T39" fmla="*/ 175 h 586"/>
                  <a:gd name="T40" fmla="*/ 0 w 359"/>
                  <a:gd name="T41" fmla="*/ 194 h 586"/>
                  <a:gd name="T42" fmla="*/ 4 w 359"/>
                  <a:gd name="T43" fmla="*/ 215 h 586"/>
                  <a:gd name="T44" fmla="*/ 31 w 359"/>
                  <a:gd name="T45" fmla="*/ 239 h 586"/>
                  <a:gd name="T46" fmla="*/ 65 w 359"/>
                  <a:gd name="T47" fmla="*/ 258 h 586"/>
                  <a:gd name="T48" fmla="*/ 82 w 359"/>
                  <a:gd name="T49" fmla="*/ 273 h 586"/>
                  <a:gd name="T50" fmla="*/ 95 w 359"/>
                  <a:gd name="T51" fmla="*/ 296 h 586"/>
                  <a:gd name="T52" fmla="*/ 114 w 359"/>
                  <a:gd name="T53" fmla="*/ 327 h 586"/>
                  <a:gd name="T54" fmla="*/ 127 w 359"/>
                  <a:gd name="T55" fmla="*/ 340 h 586"/>
                  <a:gd name="T56" fmla="*/ 143 w 359"/>
                  <a:gd name="T57" fmla="*/ 347 h 586"/>
                  <a:gd name="T58" fmla="*/ 160 w 359"/>
                  <a:gd name="T59" fmla="*/ 363 h 586"/>
                  <a:gd name="T60" fmla="*/ 173 w 359"/>
                  <a:gd name="T61" fmla="*/ 391 h 586"/>
                  <a:gd name="T62" fmla="*/ 181 w 359"/>
                  <a:gd name="T63" fmla="*/ 435 h 586"/>
                  <a:gd name="T64" fmla="*/ 198 w 359"/>
                  <a:gd name="T65" fmla="*/ 476 h 586"/>
                  <a:gd name="T66" fmla="*/ 213 w 359"/>
                  <a:gd name="T67" fmla="*/ 520 h 586"/>
                  <a:gd name="T68" fmla="*/ 222 w 359"/>
                  <a:gd name="T69" fmla="*/ 554 h 586"/>
                  <a:gd name="T70" fmla="*/ 237 w 359"/>
                  <a:gd name="T71" fmla="*/ 575 h 586"/>
                  <a:gd name="T72" fmla="*/ 270 w 359"/>
                  <a:gd name="T73" fmla="*/ 583 h 586"/>
                  <a:gd name="T74" fmla="*/ 302 w 359"/>
                  <a:gd name="T75" fmla="*/ 586 h 586"/>
                  <a:gd name="T76" fmla="*/ 325 w 359"/>
                  <a:gd name="T77" fmla="*/ 586 h 586"/>
                  <a:gd name="T78" fmla="*/ 342 w 359"/>
                  <a:gd name="T79" fmla="*/ 579 h 586"/>
                  <a:gd name="T80" fmla="*/ 351 w 359"/>
                  <a:gd name="T81" fmla="*/ 565 h 586"/>
                  <a:gd name="T82" fmla="*/ 359 w 359"/>
                  <a:gd name="T83" fmla="*/ 545 h 586"/>
                  <a:gd name="T84" fmla="*/ 359 w 359"/>
                  <a:gd name="T85" fmla="*/ 522 h 586"/>
                  <a:gd name="T86" fmla="*/ 353 w 359"/>
                  <a:gd name="T87" fmla="*/ 497 h 586"/>
                  <a:gd name="T88" fmla="*/ 342 w 359"/>
                  <a:gd name="T89" fmla="*/ 469 h 586"/>
                  <a:gd name="T90" fmla="*/ 321 w 359"/>
                  <a:gd name="T91" fmla="*/ 433 h 586"/>
                  <a:gd name="T92" fmla="*/ 294 w 359"/>
                  <a:gd name="T93" fmla="*/ 389 h 586"/>
                  <a:gd name="T94" fmla="*/ 277 w 359"/>
                  <a:gd name="T95" fmla="*/ 383 h 586"/>
                  <a:gd name="T96" fmla="*/ 279 w 359"/>
                  <a:gd name="T97" fmla="*/ 419 h 58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59"/>
                  <a:gd name="T148" fmla="*/ 0 h 586"/>
                  <a:gd name="T149" fmla="*/ 359 w 359"/>
                  <a:gd name="T150" fmla="*/ 586 h 58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1045">
                <a:extLst>
                  <a:ext uri="{FF2B5EF4-FFF2-40B4-BE49-F238E27FC236}">
                    <a16:creationId xmlns:a16="http://schemas.microsoft.com/office/drawing/2014/main" id="{53FF3949-53B6-4D82-A0C5-D77D07E53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>
                  <a:gd name="T0" fmla="*/ 190 w 753"/>
                  <a:gd name="T1" fmla="*/ 658 h 768"/>
                  <a:gd name="T2" fmla="*/ 226 w 753"/>
                  <a:gd name="T3" fmla="*/ 709 h 768"/>
                  <a:gd name="T4" fmla="*/ 292 w 753"/>
                  <a:gd name="T5" fmla="*/ 753 h 768"/>
                  <a:gd name="T6" fmla="*/ 353 w 753"/>
                  <a:gd name="T7" fmla="*/ 768 h 768"/>
                  <a:gd name="T8" fmla="*/ 400 w 753"/>
                  <a:gd name="T9" fmla="*/ 743 h 768"/>
                  <a:gd name="T10" fmla="*/ 440 w 753"/>
                  <a:gd name="T11" fmla="*/ 679 h 768"/>
                  <a:gd name="T12" fmla="*/ 489 w 753"/>
                  <a:gd name="T13" fmla="*/ 614 h 768"/>
                  <a:gd name="T14" fmla="*/ 569 w 753"/>
                  <a:gd name="T15" fmla="*/ 576 h 768"/>
                  <a:gd name="T16" fmla="*/ 641 w 753"/>
                  <a:gd name="T17" fmla="*/ 517 h 768"/>
                  <a:gd name="T18" fmla="*/ 662 w 753"/>
                  <a:gd name="T19" fmla="*/ 497 h 768"/>
                  <a:gd name="T20" fmla="*/ 677 w 753"/>
                  <a:gd name="T21" fmla="*/ 479 h 768"/>
                  <a:gd name="T22" fmla="*/ 683 w 753"/>
                  <a:gd name="T23" fmla="*/ 493 h 768"/>
                  <a:gd name="T24" fmla="*/ 700 w 753"/>
                  <a:gd name="T25" fmla="*/ 478 h 768"/>
                  <a:gd name="T26" fmla="*/ 713 w 753"/>
                  <a:gd name="T27" fmla="*/ 445 h 768"/>
                  <a:gd name="T28" fmla="*/ 721 w 753"/>
                  <a:gd name="T29" fmla="*/ 461 h 768"/>
                  <a:gd name="T30" fmla="*/ 734 w 753"/>
                  <a:gd name="T31" fmla="*/ 451 h 768"/>
                  <a:gd name="T32" fmla="*/ 736 w 753"/>
                  <a:gd name="T33" fmla="*/ 390 h 768"/>
                  <a:gd name="T34" fmla="*/ 734 w 753"/>
                  <a:gd name="T35" fmla="*/ 366 h 768"/>
                  <a:gd name="T36" fmla="*/ 749 w 753"/>
                  <a:gd name="T37" fmla="*/ 356 h 768"/>
                  <a:gd name="T38" fmla="*/ 727 w 753"/>
                  <a:gd name="T39" fmla="*/ 339 h 768"/>
                  <a:gd name="T40" fmla="*/ 704 w 753"/>
                  <a:gd name="T41" fmla="*/ 284 h 768"/>
                  <a:gd name="T42" fmla="*/ 704 w 753"/>
                  <a:gd name="T43" fmla="*/ 229 h 768"/>
                  <a:gd name="T44" fmla="*/ 702 w 753"/>
                  <a:gd name="T45" fmla="*/ 163 h 768"/>
                  <a:gd name="T46" fmla="*/ 685 w 753"/>
                  <a:gd name="T47" fmla="*/ 131 h 768"/>
                  <a:gd name="T48" fmla="*/ 639 w 753"/>
                  <a:gd name="T49" fmla="*/ 121 h 768"/>
                  <a:gd name="T50" fmla="*/ 620 w 753"/>
                  <a:gd name="T51" fmla="*/ 106 h 768"/>
                  <a:gd name="T52" fmla="*/ 605 w 753"/>
                  <a:gd name="T53" fmla="*/ 53 h 768"/>
                  <a:gd name="T54" fmla="*/ 605 w 753"/>
                  <a:gd name="T55" fmla="*/ 19 h 768"/>
                  <a:gd name="T56" fmla="*/ 588 w 753"/>
                  <a:gd name="T57" fmla="*/ 32 h 768"/>
                  <a:gd name="T58" fmla="*/ 581 w 753"/>
                  <a:gd name="T59" fmla="*/ 59 h 768"/>
                  <a:gd name="T60" fmla="*/ 543 w 753"/>
                  <a:gd name="T61" fmla="*/ 13 h 768"/>
                  <a:gd name="T62" fmla="*/ 512 w 753"/>
                  <a:gd name="T63" fmla="*/ 0 h 768"/>
                  <a:gd name="T64" fmla="*/ 520 w 753"/>
                  <a:gd name="T65" fmla="*/ 15 h 768"/>
                  <a:gd name="T66" fmla="*/ 545 w 753"/>
                  <a:gd name="T67" fmla="*/ 53 h 768"/>
                  <a:gd name="T68" fmla="*/ 541 w 753"/>
                  <a:gd name="T69" fmla="*/ 64 h 768"/>
                  <a:gd name="T70" fmla="*/ 520 w 753"/>
                  <a:gd name="T71" fmla="*/ 55 h 768"/>
                  <a:gd name="T72" fmla="*/ 514 w 753"/>
                  <a:gd name="T73" fmla="*/ 55 h 768"/>
                  <a:gd name="T74" fmla="*/ 520 w 753"/>
                  <a:gd name="T75" fmla="*/ 32 h 768"/>
                  <a:gd name="T76" fmla="*/ 495 w 753"/>
                  <a:gd name="T77" fmla="*/ 15 h 768"/>
                  <a:gd name="T78" fmla="*/ 425 w 753"/>
                  <a:gd name="T79" fmla="*/ 43 h 768"/>
                  <a:gd name="T80" fmla="*/ 397 w 753"/>
                  <a:gd name="T81" fmla="*/ 70 h 768"/>
                  <a:gd name="T82" fmla="*/ 326 w 753"/>
                  <a:gd name="T83" fmla="*/ 127 h 768"/>
                  <a:gd name="T84" fmla="*/ 275 w 753"/>
                  <a:gd name="T85" fmla="*/ 208 h 768"/>
                  <a:gd name="T86" fmla="*/ 249 w 753"/>
                  <a:gd name="T87" fmla="*/ 269 h 768"/>
                  <a:gd name="T88" fmla="*/ 214 w 753"/>
                  <a:gd name="T89" fmla="*/ 267 h 768"/>
                  <a:gd name="T90" fmla="*/ 197 w 753"/>
                  <a:gd name="T91" fmla="*/ 288 h 768"/>
                  <a:gd name="T92" fmla="*/ 203 w 753"/>
                  <a:gd name="T93" fmla="*/ 320 h 768"/>
                  <a:gd name="T94" fmla="*/ 182 w 753"/>
                  <a:gd name="T95" fmla="*/ 320 h 768"/>
                  <a:gd name="T96" fmla="*/ 146 w 753"/>
                  <a:gd name="T97" fmla="*/ 299 h 768"/>
                  <a:gd name="T98" fmla="*/ 68 w 753"/>
                  <a:gd name="T99" fmla="*/ 218 h 768"/>
                  <a:gd name="T100" fmla="*/ 29 w 753"/>
                  <a:gd name="T101" fmla="*/ 201 h 768"/>
                  <a:gd name="T102" fmla="*/ 8 w 753"/>
                  <a:gd name="T103" fmla="*/ 210 h 768"/>
                  <a:gd name="T104" fmla="*/ 0 w 753"/>
                  <a:gd name="T105" fmla="*/ 235 h 768"/>
                  <a:gd name="T106" fmla="*/ 27 w 753"/>
                  <a:gd name="T107" fmla="*/ 303 h 768"/>
                  <a:gd name="T108" fmla="*/ 93 w 753"/>
                  <a:gd name="T109" fmla="*/ 358 h 768"/>
                  <a:gd name="T110" fmla="*/ 125 w 753"/>
                  <a:gd name="T111" fmla="*/ 371 h 768"/>
                  <a:gd name="T112" fmla="*/ 150 w 753"/>
                  <a:gd name="T113" fmla="*/ 406 h 768"/>
                  <a:gd name="T114" fmla="*/ 184 w 753"/>
                  <a:gd name="T115" fmla="*/ 478 h 768"/>
                  <a:gd name="T116" fmla="*/ 182 w 753"/>
                  <a:gd name="T117" fmla="*/ 561 h 76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753"/>
                  <a:gd name="T178" fmla="*/ 0 h 768"/>
                  <a:gd name="T179" fmla="*/ 753 w 753"/>
                  <a:gd name="T180" fmla="*/ 768 h 76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1046">
                <a:extLst>
                  <a:ext uri="{FF2B5EF4-FFF2-40B4-BE49-F238E27FC236}">
                    <a16:creationId xmlns:a16="http://schemas.microsoft.com/office/drawing/2014/main" id="{946B1B62-7620-4566-B421-CAA26D1A61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  <a:gd name="T8" fmla="*/ 0 w 2"/>
                  <a:gd name="T9" fmla="*/ 0 h 2"/>
                  <a:gd name="T10" fmla="*/ 0 w 2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2"/>
                  <a:gd name="T20" fmla="*/ 2 w 2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1047">
                <a:extLst>
                  <a:ext uri="{FF2B5EF4-FFF2-40B4-BE49-F238E27FC236}">
                    <a16:creationId xmlns:a16="http://schemas.microsoft.com/office/drawing/2014/main" id="{9252A8CD-7703-4BE2-8CDB-B7949D9938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0 h 4"/>
                  <a:gd name="T4" fmla="*/ 2 w 4"/>
                  <a:gd name="T5" fmla="*/ 4 h 4"/>
                  <a:gd name="T6" fmla="*/ 0 w 4"/>
                  <a:gd name="T7" fmla="*/ 2 h 4"/>
                  <a:gd name="T8" fmla="*/ 0 w 4"/>
                  <a:gd name="T9" fmla="*/ 2 h 4"/>
                  <a:gd name="T10" fmla="*/ 0 w 4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4"/>
                  <a:gd name="T20" fmla="*/ 4 w 4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1048">
                <a:extLst>
                  <a:ext uri="{FF2B5EF4-FFF2-40B4-BE49-F238E27FC236}">
                    <a16:creationId xmlns:a16="http://schemas.microsoft.com/office/drawing/2014/main" id="{056E3C2B-DFF5-4B9B-9F45-0FC267733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>
                  <a:gd name="T0" fmla="*/ 2 w 6"/>
                  <a:gd name="T1" fmla="*/ 4 h 4"/>
                  <a:gd name="T2" fmla="*/ 0 w 6"/>
                  <a:gd name="T3" fmla="*/ 4 h 4"/>
                  <a:gd name="T4" fmla="*/ 0 w 6"/>
                  <a:gd name="T5" fmla="*/ 2 h 4"/>
                  <a:gd name="T6" fmla="*/ 0 w 6"/>
                  <a:gd name="T7" fmla="*/ 0 h 4"/>
                  <a:gd name="T8" fmla="*/ 6 w 6"/>
                  <a:gd name="T9" fmla="*/ 0 h 4"/>
                  <a:gd name="T10" fmla="*/ 4 w 6"/>
                  <a:gd name="T11" fmla="*/ 2 h 4"/>
                  <a:gd name="T12" fmla="*/ 2 w 6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4"/>
                  <a:gd name="T23" fmla="*/ 6 w 6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1049">
                <a:extLst>
                  <a:ext uri="{FF2B5EF4-FFF2-40B4-BE49-F238E27FC236}">
                    <a16:creationId xmlns:a16="http://schemas.microsoft.com/office/drawing/2014/main" id="{3943B235-4D76-4B92-B8DC-31D9F272E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>
                  <a:gd name="T0" fmla="*/ 4 w 8"/>
                  <a:gd name="T1" fmla="*/ 4 h 4"/>
                  <a:gd name="T2" fmla="*/ 0 w 8"/>
                  <a:gd name="T3" fmla="*/ 4 h 4"/>
                  <a:gd name="T4" fmla="*/ 0 w 8"/>
                  <a:gd name="T5" fmla="*/ 2 h 4"/>
                  <a:gd name="T6" fmla="*/ 0 w 8"/>
                  <a:gd name="T7" fmla="*/ 0 h 4"/>
                  <a:gd name="T8" fmla="*/ 8 w 8"/>
                  <a:gd name="T9" fmla="*/ 0 h 4"/>
                  <a:gd name="T10" fmla="*/ 6 w 8"/>
                  <a:gd name="T11" fmla="*/ 2 h 4"/>
                  <a:gd name="T12" fmla="*/ 4 w 8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4"/>
                  <a:gd name="T23" fmla="*/ 8 w 8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1050">
                <a:extLst>
                  <a:ext uri="{FF2B5EF4-FFF2-40B4-BE49-F238E27FC236}">
                    <a16:creationId xmlns:a16="http://schemas.microsoft.com/office/drawing/2014/main" id="{AF3F6E65-BC1F-4238-8B0F-641F5F2CF9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>
                  <a:gd name="T0" fmla="*/ 6 w 8"/>
                  <a:gd name="T1" fmla="*/ 4 h 4"/>
                  <a:gd name="T2" fmla="*/ 0 w 8"/>
                  <a:gd name="T3" fmla="*/ 4 h 4"/>
                  <a:gd name="T4" fmla="*/ 0 w 8"/>
                  <a:gd name="T5" fmla="*/ 2 h 4"/>
                  <a:gd name="T6" fmla="*/ 0 w 8"/>
                  <a:gd name="T7" fmla="*/ 0 h 4"/>
                  <a:gd name="T8" fmla="*/ 8 w 8"/>
                  <a:gd name="T9" fmla="*/ 0 h 4"/>
                  <a:gd name="T10" fmla="*/ 8 w 8"/>
                  <a:gd name="T11" fmla="*/ 2 h 4"/>
                  <a:gd name="T12" fmla="*/ 6 w 8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4"/>
                  <a:gd name="T23" fmla="*/ 8 w 8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051">
                <a:extLst>
                  <a:ext uri="{FF2B5EF4-FFF2-40B4-BE49-F238E27FC236}">
                    <a16:creationId xmlns:a16="http://schemas.microsoft.com/office/drawing/2014/main" id="{989A5F41-939D-4273-8485-82956CE09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>
                  <a:gd name="T0" fmla="*/ 8 w 10"/>
                  <a:gd name="T1" fmla="*/ 3 h 3"/>
                  <a:gd name="T2" fmla="*/ 0 w 10"/>
                  <a:gd name="T3" fmla="*/ 3 h 3"/>
                  <a:gd name="T4" fmla="*/ 0 w 10"/>
                  <a:gd name="T5" fmla="*/ 1 h 3"/>
                  <a:gd name="T6" fmla="*/ 0 w 10"/>
                  <a:gd name="T7" fmla="*/ 0 h 3"/>
                  <a:gd name="T8" fmla="*/ 10 w 10"/>
                  <a:gd name="T9" fmla="*/ 0 h 3"/>
                  <a:gd name="T10" fmla="*/ 8 w 10"/>
                  <a:gd name="T11" fmla="*/ 1 h 3"/>
                  <a:gd name="T12" fmla="*/ 8 w 10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"/>
                  <a:gd name="T22" fmla="*/ 0 h 3"/>
                  <a:gd name="T23" fmla="*/ 10 w 10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052">
                <a:extLst>
                  <a:ext uri="{FF2B5EF4-FFF2-40B4-BE49-F238E27FC236}">
                    <a16:creationId xmlns:a16="http://schemas.microsoft.com/office/drawing/2014/main" id="{05EDD7B3-5416-44FE-B19A-89FF991604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>
                  <a:gd name="T0" fmla="*/ 8 w 10"/>
                  <a:gd name="T1" fmla="*/ 3 h 3"/>
                  <a:gd name="T2" fmla="*/ 0 w 10"/>
                  <a:gd name="T3" fmla="*/ 3 h 3"/>
                  <a:gd name="T4" fmla="*/ 0 w 10"/>
                  <a:gd name="T5" fmla="*/ 2 h 3"/>
                  <a:gd name="T6" fmla="*/ 0 w 10"/>
                  <a:gd name="T7" fmla="*/ 2 h 3"/>
                  <a:gd name="T8" fmla="*/ 0 w 10"/>
                  <a:gd name="T9" fmla="*/ 0 h 3"/>
                  <a:gd name="T10" fmla="*/ 0 w 10"/>
                  <a:gd name="T11" fmla="*/ 0 h 3"/>
                  <a:gd name="T12" fmla="*/ 10 w 10"/>
                  <a:gd name="T13" fmla="*/ 0 h 3"/>
                  <a:gd name="T14" fmla="*/ 10 w 10"/>
                  <a:gd name="T15" fmla="*/ 2 h 3"/>
                  <a:gd name="T16" fmla="*/ 8 w 10"/>
                  <a:gd name="T17" fmla="*/ 3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3"/>
                  <a:gd name="T29" fmla="*/ 10 w 10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053">
                <a:extLst>
                  <a:ext uri="{FF2B5EF4-FFF2-40B4-BE49-F238E27FC236}">
                    <a16:creationId xmlns:a16="http://schemas.microsoft.com/office/drawing/2014/main" id="{086BC2B7-57D2-4020-8F42-D9BF820B31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>
                  <a:gd name="T0" fmla="*/ 10 w 12"/>
                  <a:gd name="T1" fmla="*/ 4 h 4"/>
                  <a:gd name="T2" fmla="*/ 0 w 12"/>
                  <a:gd name="T3" fmla="*/ 4 h 4"/>
                  <a:gd name="T4" fmla="*/ 0 w 12"/>
                  <a:gd name="T5" fmla="*/ 4 h 4"/>
                  <a:gd name="T6" fmla="*/ 0 w 12"/>
                  <a:gd name="T7" fmla="*/ 4 h 4"/>
                  <a:gd name="T8" fmla="*/ 0 w 12"/>
                  <a:gd name="T9" fmla="*/ 2 h 4"/>
                  <a:gd name="T10" fmla="*/ 0 w 12"/>
                  <a:gd name="T11" fmla="*/ 0 h 4"/>
                  <a:gd name="T12" fmla="*/ 12 w 12"/>
                  <a:gd name="T13" fmla="*/ 0 h 4"/>
                  <a:gd name="T14" fmla="*/ 10 w 12"/>
                  <a:gd name="T15" fmla="*/ 2 h 4"/>
                  <a:gd name="T16" fmla="*/ 10 w 12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4"/>
                  <a:gd name="T29" fmla="*/ 12 w 12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054">
                <a:extLst>
                  <a:ext uri="{FF2B5EF4-FFF2-40B4-BE49-F238E27FC236}">
                    <a16:creationId xmlns:a16="http://schemas.microsoft.com/office/drawing/2014/main" id="{81FFDDA9-3FBF-419E-8D8E-6AEE69C5F6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>
                  <a:gd name="T0" fmla="*/ 10 w 12"/>
                  <a:gd name="T1" fmla="*/ 4 h 4"/>
                  <a:gd name="T2" fmla="*/ 0 w 12"/>
                  <a:gd name="T3" fmla="*/ 4 h 4"/>
                  <a:gd name="T4" fmla="*/ 0 w 12"/>
                  <a:gd name="T5" fmla="*/ 2 h 4"/>
                  <a:gd name="T6" fmla="*/ 0 w 12"/>
                  <a:gd name="T7" fmla="*/ 0 h 4"/>
                  <a:gd name="T8" fmla="*/ 12 w 12"/>
                  <a:gd name="T9" fmla="*/ 0 h 4"/>
                  <a:gd name="T10" fmla="*/ 12 w 12"/>
                  <a:gd name="T11" fmla="*/ 2 h 4"/>
                  <a:gd name="T12" fmla="*/ 10 w 12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"/>
                  <a:gd name="T22" fmla="*/ 0 h 4"/>
                  <a:gd name="T23" fmla="*/ 12 w 12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055">
                <a:extLst>
                  <a:ext uri="{FF2B5EF4-FFF2-40B4-BE49-F238E27FC236}">
                    <a16:creationId xmlns:a16="http://schemas.microsoft.com/office/drawing/2014/main" id="{F72404B0-B83F-4EC4-BFD9-A267AF9937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>
                  <a:gd name="T0" fmla="*/ 12 w 13"/>
                  <a:gd name="T1" fmla="*/ 4 h 4"/>
                  <a:gd name="T2" fmla="*/ 0 w 13"/>
                  <a:gd name="T3" fmla="*/ 4 h 4"/>
                  <a:gd name="T4" fmla="*/ 0 w 13"/>
                  <a:gd name="T5" fmla="*/ 2 h 4"/>
                  <a:gd name="T6" fmla="*/ 0 w 13"/>
                  <a:gd name="T7" fmla="*/ 0 h 4"/>
                  <a:gd name="T8" fmla="*/ 13 w 13"/>
                  <a:gd name="T9" fmla="*/ 0 h 4"/>
                  <a:gd name="T10" fmla="*/ 12 w 13"/>
                  <a:gd name="T11" fmla="*/ 2 h 4"/>
                  <a:gd name="T12" fmla="*/ 12 w 13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"/>
                  <a:gd name="T22" fmla="*/ 0 h 4"/>
                  <a:gd name="T23" fmla="*/ 13 w 13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056">
                <a:extLst>
                  <a:ext uri="{FF2B5EF4-FFF2-40B4-BE49-F238E27FC236}">
                    <a16:creationId xmlns:a16="http://schemas.microsoft.com/office/drawing/2014/main" id="{66486586-69CC-453D-B33C-7A4455F2C8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>
                  <a:gd name="T0" fmla="*/ 12 w 13"/>
                  <a:gd name="T1" fmla="*/ 6 h 6"/>
                  <a:gd name="T2" fmla="*/ 0 w 13"/>
                  <a:gd name="T3" fmla="*/ 6 h 6"/>
                  <a:gd name="T4" fmla="*/ 0 w 13"/>
                  <a:gd name="T5" fmla="*/ 4 h 6"/>
                  <a:gd name="T6" fmla="*/ 0 w 13"/>
                  <a:gd name="T7" fmla="*/ 0 h 6"/>
                  <a:gd name="T8" fmla="*/ 13 w 13"/>
                  <a:gd name="T9" fmla="*/ 2 h 6"/>
                  <a:gd name="T10" fmla="*/ 12 w 13"/>
                  <a:gd name="T11" fmla="*/ 4 h 6"/>
                  <a:gd name="T12" fmla="*/ 12 w 13"/>
                  <a:gd name="T13" fmla="*/ 6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"/>
                  <a:gd name="T22" fmla="*/ 0 h 6"/>
                  <a:gd name="T23" fmla="*/ 13 w 13"/>
                  <a:gd name="T24" fmla="*/ 6 h 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057">
                <a:extLst>
                  <a:ext uri="{FF2B5EF4-FFF2-40B4-BE49-F238E27FC236}">
                    <a16:creationId xmlns:a16="http://schemas.microsoft.com/office/drawing/2014/main" id="{8676830D-3FD7-4C51-9677-59054BD1CD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>
                  <a:gd name="T0" fmla="*/ 13 w 13"/>
                  <a:gd name="T1" fmla="*/ 6 h 6"/>
                  <a:gd name="T2" fmla="*/ 0 w 13"/>
                  <a:gd name="T3" fmla="*/ 6 h 6"/>
                  <a:gd name="T4" fmla="*/ 0 w 13"/>
                  <a:gd name="T5" fmla="*/ 2 h 6"/>
                  <a:gd name="T6" fmla="*/ 0 w 13"/>
                  <a:gd name="T7" fmla="*/ 0 h 6"/>
                  <a:gd name="T8" fmla="*/ 13 w 13"/>
                  <a:gd name="T9" fmla="*/ 2 h 6"/>
                  <a:gd name="T10" fmla="*/ 13 w 13"/>
                  <a:gd name="T11" fmla="*/ 4 h 6"/>
                  <a:gd name="T12" fmla="*/ 13 w 13"/>
                  <a:gd name="T13" fmla="*/ 6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"/>
                  <a:gd name="T22" fmla="*/ 0 h 6"/>
                  <a:gd name="T23" fmla="*/ 13 w 13"/>
                  <a:gd name="T24" fmla="*/ 6 h 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1058">
                <a:extLst>
                  <a:ext uri="{FF2B5EF4-FFF2-40B4-BE49-F238E27FC236}">
                    <a16:creationId xmlns:a16="http://schemas.microsoft.com/office/drawing/2014/main" id="{B26C57AD-5F5F-4117-AD0F-A757995D0F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>
                  <a:gd name="T0" fmla="*/ 13 w 15"/>
                  <a:gd name="T1" fmla="*/ 6 h 6"/>
                  <a:gd name="T2" fmla="*/ 0 w 15"/>
                  <a:gd name="T3" fmla="*/ 4 h 6"/>
                  <a:gd name="T4" fmla="*/ 0 w 15"/>
                  <a:gd name="T5" fmla="*/ 2 h 6"/>
                  <a:gd name="T6" fmla="*/ 0 w 15"/>
                  <a:gd name="T7" fmla="*/ 0 h 6"/>
                  <a:gd name="T8" fmla="*/ 15 w 15"/>
                  <a:gd name="T9" fmla="*/ 2 h 6"/>
                  <a:gd name="T10" fmla="*/ 13 w 15"/>
                  <a:gd name="T11" fmla="*/ 4 h 6"/>
                  <a:gd name="T12" fmla="*/ 13 w 15"/>
                  <a:gd name="T13" fmla="*/ 6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"/>
                  <a:gd name="T22" fmla="*/ 0 h 6"/>
                  <a:gd name="T23" fmla="*/ 15 w 15"/>
                  <a:gd name="T24" fmla="*/ 6 h 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Freeform 1059">
                <a:extLst>
                  <a:ext uri="{FF2B5EF4-FFF2-40B4-BE49-F238E27FC236}">
                    <a16:creationId xmlns:a16="http://schemas.microsoft.com/office/drawing/2014/main" id="{C2863564-0774-4F35-A300-9F8EB44D9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>
                  <a:gd name="T0" fmla="*/ 13 w 15"/>
                  <a:gd name="T1" fmla="*/ 5 h 5"/>
                  <a:gd name="T2" fmla="*/ 0 w 15"/>
                  <a:gd name="T3" fmla="*/ 3 h 5"/>
                  <a:gd name="T4" fmla="*/ 0 w 15"/>
                  <a:gd name="T5" fmla="*/ 1 h 5"/>
                  <a:gd name="T6" fmla="*/ 0 w 15"/>
                  <a:gd name="T7" fmla="*/ 0 h 5"/>
                  <a:gd name="T8" fmla="*/ 15 w 15"/>
                  <a:gd name="T9" fmla="*/ 1 h 5"/>
                  <a:gd name="T10" fmla="*/ 15 w 15"/>
                  <a:gd name="T11" fmla="*/ 3 h 5"/>
                  <a:gd name="T12" fmla="*/ 13 w 15"/>
                  <a:gd name="T13" fmla="*/ 5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"/>
                  <a:gd name="T22" fmla="*/ 0 h 5"/>
                  <a:gd name="T23" fmla="*/ 15 w 15"/>
                  <a:gd name="T24" fmla="*/ 5 h 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Freeform 1060">
                <a:extLst>
                  <a:ext uri="{FF2B5EF4-FFF2-40B4-BE49-F238E27FC236}">
                    <a16:creationId xmlns:a16="http://schemas.microsoft.com/office/drawing/2014/main" id="{79034282-F3E4-45DE-860B-787F71959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>
                  <a:gd name="T0" fmla="*/ 15 w 15"/>
                  <a:gd name="T1" fmla="*/ 5 h 5"/>
                  <a:gd name="T2" fmla="*/ 0 w 15"/>
                  <a:gd name="T3" fmla="*/ 3 h 5"/>
                  <a:gd name="T4" fmla="*/ 0 w 15"/>
                  <a:gd name="T5" fmla="*/ 2 h 5"/>
                  <a:gd name="T6" fmla="*/ 0 w 15"/>
                  <a:gd name="T7" fmla="*/ 0 h 5"/>
                  <a:gd name="T8" fmla="*/ 15 w 15"/>
                  <a:gd name="T9" fmla="*/ 2 h 5"/>
                  <a:gd name="T10" fmla="*/ 15 w 15"/>
                  <a:gd name="T11" fmla="*/ 2 h 5"/>
                  <a:gd name="T12" fmla="*/ 15 w 15"/>
                  <a:gd name="T13" fmla="*/ 2 h 5"/>
                  <a:gd name="T14" fmla="*/ 15 w 15"/>
                  <a:gd name="T15" fmla="*/ 3 h 5"/>
                  <a:gd name="T16" fmla="*/ 15 w 15"/>
                  <a:gd name="T17" fmla="*/ 5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5"/>
                  <a:gd name="T29" fmla="*/ 15 w 1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Freeform 1061">
                <a:extLst>
                  <a:ext uri="{FF2B5EF4-FFF2-40B4-BE49-F238E27FC236}">
                    <a16:creationId xmlns:a16="http://schemas.microsoft.com/office/drawing/2014/main" id="{D448B202-817E-4597-AF27-7C9AC2E96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>
                  <a:gd name="T0" fmla="*/ 17 w 19"/>
                  <a:gd name="T1" fmla="*/ 5 h 5"/>
                  <a:gd name="T2" fmla="*/ 2 w 19"/>
                  <a:gd name="T3" fmla="*/ 4 h 5"/>
                  <a:gd name="T4" fmla="*/ 2 w 19"/>
                  <a:gd name="T5" fmla="*/ 2 h 5"/>
                  <a:gd name="T6" fmla="*/ 0 w 19"/>
                  <a:gd name="T7" fmla="*/ 0 h 5"/>
                  <a:gd name="T8" fmla="*/ 19 w 19"/>
                  <a:gd name="T9" fmla="*/ 0 h 5"/>
                  <a:gd name="T10" fmla="*/ 17 w 19"/>
                  <a:gd name="T11" fmla="*/ 2 h 5"/>
                  <a:gd name="T12" fmla="*/ 17 w 19"/>
                  <a:gd name="T13" fmla="*/ 4 h 5"/>
                  <a:gd name="T14" fmla="*/ 17 w 19"/>
                  <a:gd name="T15" fmla="*/ 4 h 5"/>
                  <a:gd name="T16" fmla="*/ 17 w 19"/>
                  <a:gd name="T17" fmla="*/ 5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5"/>
                  <a:gd name="T29" fmla="*/ 19 w 19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Freeform 1062">
                <a:extLst>
                  <a:ext uri="{FF2B5EF4-FFF2-40B4-BE49-F238E27FC236}">
                    <a16:creationId xmlns:a16="http://schemas.microsoft.com/office/drawing/2014/main" id="{3B7BBA75-FD27-4404-9BA8-FAD9430080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>
                  <a:gd name="T0" fmla="*/ 17 w 31"/>
                  <a:gd name="T1" fmla="*/ 6 h 6"/>
                  <a:gd name="T2" fmla="*/ 2 w 31"/>
                  <a:gd name="T3" fmla="*/ 4 h 6"/>
                  <a:gd name="T4" fmla="*/ 0 w 31"/>
                  <a:gd name="T5" fmla="*/ 2 h 6"/>
                  <a:gd name="T6" fmla="*/ 0 w 31"/>
                  <a:gd name="T7" fmla="*/ 0 h 6"/>
                  <a:gd name="T8" fmla="*/ 19 w 31"/>
                  <a:gd name="T9" fmla="*/ 0 h 6"/>
                  <a:gd name="T10" fmla="*/ 19 w 31"/>
                  <a:gd name="T11" fmla="*/ 2 h 6"/>
                  <a:gd name="T12" fmla="*/ 17 w 31"/>
                  <a:gd name="T13" fmla="*/ 6 h 6"/>
                  <a:gd name="T14" fmla="*/ 31 w 31"/>
                  <a:gd name="T15" fmla="*/ 2 h 6"/>
                  <a:gd name="T16" fmla="*/ 31 w 31"/>
                  <a:gd name="T17" fmla="*/ 2 h 6"/>
                  <a:gd name="T18" fmla="*/ 31 w 31"/>
                  <a:gd name="T19" fmla="*/ 2 h 6"/>
                  <a:gd name="T20" fmla="*/ 31 w 31"/>
                  <a:gd name="T21" fmla="*/ 4 h 6"/>
                  <a:gd name="T22" fmla="*/ 31 w 31"/>
                  <a:gd name="T23" fmla="*/ 2 h 6"/>
                  <a:gd name="T24" fmla="*/ 31 w 31"/>
                  <a:gd name="T25" fmla="*/ 2 h 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6"/>
                  <a:gd name="T41" fmla="*/ 31 w 31"/>
                  <a:gd name="T42" fmla="*/ 6 h 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Freeform 1063">
                <a:extLst>
                  <a:ext uri="{FF2B5EF4-FFF2-40B4-BE49-F238E27FC236}">
                    <a16:creationId xmlns:a16="http://schemas.microsoft.com/office/drawing/2014/main" id="{E07D10DA-2696-47F0-8DDB-06938726E9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>
                  <a:gd name="T0" fmla="*/ 19 w 33"/>
                  <a:gd name="T1" fmla="*/ 4 h 6"/>
                  <a:gd name="T2" fmla="*/ 0 w 33"/>
                  <a:gd name="T3" fmla="*/ 4 h 6"/>
                  <a:gd name="T4" fmla="*/ 0 w 33"/>
                  <a:gd name="T5" fmla="*/ 2 h 6"/>
                  <a:gd name="T6" fmla="*/ 0 w 33"/>
                  <a:gd name="T7" fmla="*/ 0 h 6"/>
                  <a:gd name="T8" fmla="*/ 19 w 33"/>
                  <a:gd name="T9" fmla="*/ 0 h 6"/>
                  <a:gd name="T10" fmla="*/ 19 w 33"/>
                  <a:gd name="T11" fmla="*/ 2 h 6"/>
                  <a:gd name="T12" fmla="*/ 19 w 33"/>
                  <a:gd name="T13" fmla="*/ 4 h 6"/>
                  <a:gd name="T14" fmla="*/ 31 w 33"/>
                  <a:gd name="T15" fmla="*/ 2 h 6"/>
                  <a:gd name="T16" fmla="*/ 33 w 33"/>
                  <a:gd name="T17" fmla="*/ 2 h 6"/>
                  <a:gd name="T18" fmla="*/ 31 w 33"/>
                  <a:gd name="T19" fmla="*/ 4 h 6"/>
                  <a:gd name="T20" fmla="*/ 31 w 33"/>
                  <a:gd name="T21" fmla="*/ 6 h 6"/>
                  <a:gd name="T22" fmla="*/ 31 w 33"/>
                  <a:gd name="T23" fmla="*/ 4 h 6"/>
                  <a:gd name="T24" fmla="*/ 31 w 33"/>
                  <a:gd name="T25" fmla="*/ 2 h 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3"/>
                  <a:gd name="T40" fmla="*/ 0 h 6"/>
                  <a:gd name="T41" fmla="*/ 33 w 33"/>
                  <a:gd name="T42" fmla="*/ 6 h 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Freeform 1064">
                <a:extLst>
                  <a:ext uri="{FF2B5EF4-FFF2-40B4-BE49-F238E27FC236}">
                    <a16:creationId xmlns:a16="http://schemas.microsoft.com/office/drawing/2014/main" id="{86016FB5-9144-4976-8616-FF3F53D540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>
                  <a:gd name="T0" fmla="*/ 31 w 33"/>
                  <a:gd name="T1" fmla="*/ 6 h 6"/>
                  <a:gd name="T2" fmla="*/ 31 w 33"/>
                  <a:gd name="T3" fmla="*/ 6 h 6"/>
                  <a:gd name="T4" fmla="*/ 31 w 33"/>
                  <a:gd name="T5" fmla="*/ 4 h 6"/>
                  <a:gd name="T6" fmla="*/ 31 w 33"/>
                  <a:gd name="T7" fmla="*/ 2 h 6"/>
                  <a:gd name="T8" fmla="*/ 33 w 33"/>
                  <a:gd name="T9" fmla="*/ 2 h 6"/>
                  <a:gd name="T10" fmla="*/ 33 w 33"/>
                  <a:gd name="T11" fmla="*/ 4 h 6"/>
                  <a:gd name="T12" fmla="*/ 31 w 33"/>
                  <a:gd name="T13" fmla="*/ 6 h 6"/>
                  <a:gd name="T14" fmla="*/ 19 w 33"/>
                  <a:gd name="T15" fmla="*/ 4 h 6"/>
                  <a:gd name="T16" fmla="*/ 0 w 33"/>
                  <a:gd name="T17" fmla="*/ 4 h 6"/>
                  <a:gd name="T18" fmla="*/ 0 w 33"/>
                  <a:gd name="T19" fmla="*/ 2 h 6"/>
                  <a:gd name="T20" fmla="*/ 0 w 33"/>
                  <a:gd name="T21" fmla="*/ 0 h 6"/>
                  <a:gd name="T22" fmla="*/ 0 w 33"/>
                  <a:gd name="T23" fmla="*/ 0 h 6"/>
                  <a:gd name="T24" fmla="*/ 0 w 33"/>
                  <a:gd name="T25" fmla="*/ 0 h 6"/>
                  <a:gd name="T26" fmla="*/ 19 w 33"/>
                  <a:gd name="T27" fmla="*/ 0 h 6"/>
                  <a:gd name="T28" fmla="*/ 19 w 33"/>
                  <a:gd name="T29" fmla="*/ 2 h 6"/>
                  <a:gd name="T30" fmla="*/ 19 w 33"/>
                  <a:gd name="T31" fmla="*/ 4 h 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3"/>
                  <a:gd name="T49" fmla="*/ 0 h 6"/>
                  <a:gd name="T50" fmla="*/ 33 w 33"/>
                  <a:gd name="T51" fmla="*/ 6 h 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Freeform 1065">
                <a:extLst>
                  <a:ext uri="{FF2B5EF4-FFF2-40B4-BE49-F238E27FC236}">
                    <a16:creationId xmlns:a16="http://schemas.microsoft.com/office/drawing/2014/main" id="{4B16AEA2-8D6B-4AD3-9719-1716DDD2DA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>
                  <a:gd name="T0" fmla="*/ 33 w 34"/>
                  <a:gd name="T1" fmla="*/ 6 h 6"/>
                  <a:gd name="T2" fmla="*/ 31 w 34"/>
                  <a:gd name="T3" fmla="*/ 6 h 6"/>
                  <a:gd name="T4" fmla="*/ 31 w 34"/>
                  <a:gd name="T5" fmla="*/ 4 h 6"/>
                  <a:gd name="T6" fmla="*/ 31 w 34"/>
                  <a:gd name="T7" fmla="*/ 0 h 6"/>
                  <a:gd name="T8" fmla="*/ 34 w 34"/>
                  <a:gd name="T9" fmla="*/ 2 h 6"/>
                  <a:gd name="T10" fmla="*/ 33 w 34"/>
                  <a:gd name="T11" fmla="*/ 4 h 6"/>
                  <a:gd name="T12" fmla="*/ 33 w 34"/>
                  <a:gd name="T13" fmla="*/ 6 h 6"/>
                  <a:gd name="T14" fmla="*/ 19 w 34"/>
                  <a:gd name="T15" fmla="*/ 4 h 6"/>
                  <a:gd name="T16" fmla="*/ 0 w 34"/>
                  <a:gd name="T17" fmla="*/ 4 h 6"/>
                  <a:gd name="T18" fmla="*/ 0 w 34"/>
                  <a:gd name="T19" fmla="*/ 2 h 6"/>
                  <a:gd name="T20" fmla="*/ 0 w 34"/>
                  <a:gd name="T21" fmla="*/ 2 h 6"/>
                  <a:gd name="T22" fmla="*/ 0 w 34"/>
                  <a:gd name="T23" fmla="*/ 0 h 6"/>
                  <a:gd name="T24" fmla="*/ 0 w 34"/>
                  <a:gd name="T25" fmla="*/ 0 h 6"/>
                  <a:gd name="T26" fmla="*/ 19 w 34"/>
                  <a:gd name="T27" fmla="*/ 0 h 6"/>
                  <a:gd name="T28" fmla="*/ 19 w 34"/>
                  <a:gd name="T29" fmla="*/ 2 h 6"/>
                  <a:gd name="T30" fmla="*/ 19 w 34"/>
                  <a:gd name="T31" fmla="*/ 4 h 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4"/>
                  <a:gd name="T49" fmla="*/ 0 h 6"/>
                  <a:gd name="T50" fmla="*/ 34 w 34"/>
                  <a:gd name="T51" fmla="*/ 6 h 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Freeform 1066">
                <a:extLst>
                  <a:ext uri="{FF2B5EF4-FFF2-40B4-BE49-F238E27FC236}">
                    <a16:creationId xmlns:a16="http://schemas.microsoft.com/office/drawing/2014/main" id="{CA38DC99-5CBA-428C-8CA0-8B73D37B56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>
                  <a:gd name="T0" fmla="*/ 35 w 38"/>
                  <a:gd name="T1" fmla="*/ 6 h 6"/>
                  <a:gd name="T2" fmla="*/ 33 w 38"/>
                  <a:gd name="T3" fmla="*/ 6 h 6"/>
                  <a:gd name="T4" fmla="*/ 33 w 38"/>
                  <a:gd name="T5" fmla="*/ 2 h 6"/>
                  <a:gd name="T6" fmla="*/ 33 w 38"/>
                  <a:gd name="T7" fmla="*/ 0 h 6"/>
                  <a:gd name="T8" fmla="*/ 38 w 38"/>
                  <a:gd name="T9" fmla="*/ 2 h 6"/>
                  <a:gd name="T10" fmla="*/ 36 w 38"/>
                  <a:gd name="T11" fmla="*/ 4 h 6"/>
                  <a:gd name="T12" fmla="*/ 35 w 38"/>
                  <a:gd name="T13" fmla="*/ 6 h 6"/>
                  <a:gd name="T14" fmla="*/ 21 w 38"/>
                  <a:gd name="T15" fmla="*/ 4 h 6"/>
                  <a:gd name="T16" fmla="*/ 2 w 38"/>
                  <a:gd name="T17" fmla="*/ 4 h 6"/>
                  <a:gd name="T18" fmla="*/ 2 w 38"/>
                  <a:gd name="T19" fmla="*/ 2 h 6"/>
                  <a:gd name="T20" fmla="*/ 0 w 38"/>
                  <a:gd name="T21" fmla="*/ 0 h 6"/>
                  <a:gd name="T22" fmla="*/ 21 w 38"/>
                  <a:gd name="T23" fmla="*/ 0 h 6"/>
                  <a:gd name="T24" fmla="*/ 21 w 38"/>
                  <a:gd name="T25" fmla="*/ 2 h 6"/>
                  <a:gd name="T26" fmla="*/ 21 w 38"/>
                  <a:gd name="T27" fmla="*/ 4 h 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8"/>
                  <a:gd name="T43" fmla="*/ 0 h 6"/>
                  <a:gd name="T44" fmla="*/ 38 w 38"/>
                  <a:gd name="T45" fmla="*/ 6 h 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" name="Freeform 1067">
                <a:extLst>
                  <a:ext uri="{FF2B5EF4-FFF2-40B4-BE49-F238E27FC236}">
                    <a16:creationId xmlns:a16="http://schemas.microsoft.com/office/drawing/2014/main" id="{564346AF-713B-4061-94D4-10B471974F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>
                  <a:gd name="T0" fmla="*/ 36 w 40"/>
                  <a:gd name="T1" fmla="*/ 8 h 8"/>
                  <a:gd name="T2" fmla="*/ 33 w 40"/>
                  <a:gd name="T3" fmla="*/ 6 h 8"/>
                  <a:gd name="T4" fmla="*/ 33 w 40"/>
                  <a:gd name="T5" fmla="*/ 4 h 8"/>
                  <a:gd name="T6" fmla="*/ 31 w 40"/>
                  <a:gd name="T7" fmla="*/ 2 h 8"/>
                  <a:gd name="T8" fmla="*/ 40 w 40"/>
                  <a:gd name="T9" fmla="*/ 2 h 8"/>
                  <a:gd name="T10" fmla="*/ 38 w 40"/>
                  <a:gd name="T11" fmla="*/ 6 h 8"/>
                  <a:gd name="T12" fmla="*/ 36 w 40"/>
                  <a:gd name="T13" fmla="*/ 8 h 8"/>
                  <a:gd name="T14" fmla="*/ 21 w 40"/>
                  <a:gd name="T15" fmla="*/ 6 h 8"/>
                  <a:gd name="T16" fmla="*/ 2 w 40"/>
                  <a:gd name="T17" fmla="*/ 6 h 8"/>
                  <a:gd name="T18" fmla="*/ 0 w 40"/>
                  <a:gd name="T19" fmla="*/ 4 h 8"/>
                  <a:gd name="T20" fmla="*/ 0 w 40"/>
                  <a:gd name="T21" fmla="*/ 0 h 8"/>
                  <a:gd name="T22" fmla="*/ 21 w 40"/>
                  <a:gd name="T23" fmla="*/ 2 h 8"/>
                  <a:gd name="T24" fmla="*/ 21 w 40"/>
                  <a:gd name="T25" fmla="*/ 2 h 8"/>
                  <a:gd name="T26" fmla="*/ 21 w 40"/>
                  <a:gd name="T27" fmla="*/ 4 h 8"/>
                  <a:gd name="T28" fmla="*/ 21 w 40"/>
                  <a:gd name="T29" fmla="*/ 4 h 8"/>
                  <a:gd name="T30" fmla="*/ 21 w 40"/>
                  <a:gd name="T31" fmla="*/ 6 h 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0"/>
                  <a:gd name="T49" fmla="*/ 0 h 8"/>
                  <a:gd name="T50" fmla="*/ 40 w 40"/>
                  <a:gd name="T51" fmla="*/ 8 h 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Freeform 1068">
                <a:extLst>
                  <a:ext uri="{FF2B5EF4-FFF2-40B4-BE49-F238E27FC236}">
                    <a16:creationId xmlns:a16="http://schemas.microsoft.com/office/drawing/2014/main" id="{64F847F4-47DC-48FD-96F7-11FB894133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>
                  <a:gd name="T0" fmla="*/ 40 w 44"/>
                  <a:gd name="T1" fmla="*/ 7 h 7"/>
                  <a:gd name="T2" fmla="*/ 35 w 44"/>
                  <a:gd name="T3" fmla="*/ 5 h 7"/>
                  <a:gd name="T4" fmla="*/ 33 w 44"/>
                  <a:gd name="T5" fmla="*/ 3 h 7"/>
                  <a:gd name="T6" fmla="*/ 33 w 44"/>
                  <a:gd name="T7" fmla="*/ 1 h 7"/>
                  <a:gd name="T8" fmla="*/ 44 w 44"/>
                  <a:gd name="T9" fmla="*/ 1 h 7"/>
                  <a:gd name="T10" fmla="*/ 42 w 44"/>
                  <a:gd name="T11" fmla="*/ 3 h 7"/>
                  <a:gd name="T12" fmla="*/ 40 w 44"/>
                  <a:gd name="T13" fmla="*/ 7 h 7"/>
                  <a:gd name="T14" fmla="*/ 23 w 44"/>
                  <a:gd name="T15" fmla="*/ 5 h 7"/>
                  <a:gd name="T16" fmla="*/ 2 w 44"/>
                  <a:gd name="T17" fmla="*/ 5 h 7"/>
                  <a:gd name="T18" fmla="*/ 2 w 44"/>
                  <a:gd name="T19" fmla="*/ 1 h 7"/>
                  <a:gd name="T20" fmla="*/ 0 w 44"/>
                  <a:gd name="T21" fmla="*/ 0 h 7"/>
                  <a:gd name="T22" fmla="*/ 25 w 44"/>
                  <a:gd name="T23" fmla="*/ 1 h 7"/>
                  <a:gd name="T24" fmla="*/ 23 w 44"/>
                  <a:gd name="T25" fmla="*/ 3 h 7"/>
                  <a:gd name="T26" fmla="*/ 23 w 44"/>
                  <a:gd name="T27" fmla="*/ 5 h 7"/>
                  <a:gd name="T28" fmla="*/ 23 w 44"/>
                  <a:gd name="T29" fmla="*/ 5 h 7"/>
                  <a:gd name="T30" fmla="*/ 23 w 44"/>
                  <a:gd name="T31" fmla="*/ 5 h 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4"/>
                  <a:gd name="T49" fmla="*/ 0 h 7"/>
                  <a:gd name="T50" fmla="*/ 44 w 44"/>
                  <a:gd name="T51" fmla="*/ 7 h 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Freeform 1069">
                <a:extLst>
                  <a:ext uri="{FF2B5EF4-FFF2-40B4-BE49-F238E27FC236}">
                    <a16:creationId xmlns:a16="http://schemas.microsoft.com/office/drawing/2014/main" id="{CA9E0CF3-6B45-434F-97E1-DBB8F405E2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>
                  <a:gd name="T0" fmla="*/ 42 w 46"/>
                  <a:gd name="T1" fmla="*/ 5 h 5"/>
                  <a:gd name="T2" fmla="*/ 33 w 46"/>
                  <a:gd name="T3" fmla="*/ 5 h 5"/>
                  <a:gd name="T4" fmla="*/ 33 w 46"/>
                  <a:gd name="T5" fmla="*/ 3 h 5"/>
                  <a:gd name="T6" fmla="*/ 33 w 46"/>
                  <a:gd name="T7" fmla="*/ 2 h 5"/>
                  <a:gd name="T8" fmla="*/ 46 w 46"/>
                  <a:gd name="T9" fmla="*/ 2 h 5"/>
                  <a:gd name="T10" fmla="*/ 44 w 46"/>
                  <a:gd name="T11" fmla="*/ 3 h 5"/>
                  <a:gd name="T12" fmla="*/ 42 w 46"/>
                  <a:gd name="T13" fmla="*/ 5 h 5"/>
                  <a:gd name="T14" fmla="*/ 23 w 46"/>
                  <a:gd name="T15" fmla="*/ 5 h 5"/>
                  <a:gd name="T16" fmla="*/ 2 w 46"/>
                  <a:gd name="T17" fmla="*/ 3 h 5"/>
                  <a:gd name="T18" fmla="*/ 0 w 46"/>
                  <a:gd name="T19" fmla="*/ 2 h 5"/>
                  <a:gd name="T20" fmla="*/ 0 w 46"/>
                  <a:gd name="T21" fmla="*/ 0 h 5"/>
                  <a:gd name="T22" fmla="*/ 25 w 46"/>
                  <a:gd name="T23" fmla="*/ 2 h 5"/>
                  <a:gd name="T24" fmla="*/ 25 w 46"/>
                  <a:gd name="T25" fmla="*/ 3 h 5"/>
                  <a:gd name="T26" fmla="*/ 23 w 46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6"/>
                  <a:gd name="T43" fmla="*/ 0 h 5"/>
                  <a:gd name="T44" fmla="*/ 46 w 4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Freeform 1070">
                <a:extLst>
                  <a:ext uri="{FF2B5EF4-FFF2-40B4-BE49-F238E27FC236}">
                    <a16:creationId xmlns:a16="http://schemas.microsoft.com/office/drawing/2014/main" id="{C2CAC3E7-ABD9-4E64-8C8F-4D587D3647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>
                  <a:gd name="T0" fmla="*/ 45 w 49"/>
                  <a:gd name="T1" fmla="*/ 5 h 5"/>
                  <a:gd name="T2" fmla="*/ 34 w 49"/>
                  <a:gd name="T3" fmla="*/ 5 h 5"/>
                  <a:gd name="T4" fmla="*/ 34 w 49"/>
                  <a:gd name="T5" fmla="*/ 4 h 5"/>
                  <a:gd name="T6" fmla="*/ 34 w 49"/>
                  <a:gd name="T7" fmla="*/ 2 h 5"/>
                  <a:gd name="T8" fmla="*/ 49 w 49"/>
                  <a:gd name="T9" fmla="*/ 2 h 5"/>
                  <a:gd name="T10" fmla="*/ 47 w 49"/>
                  <a:gd name="T11" fmla="*/ 4 h 5"/>
                  <a:gd name="T12" fmla="*/ 45 w 49"/>
                  <a:gd name="T13" fmla="*/ 5 h 5"/>
                  <a:gd name="T14" fmla="*/ 26 w 49"/>
                  <a:gd name="T15" fmla="*/ 5 h 5"/>
                  <a:gd name="T16" fmla="*/ 1 w 49"/>
                  <a:gd name="T17" fmla="*/ 4 h 5"/>
                  <a:gd name="T18" fmla="*/ 1 w 49"/>
                  <a:gd name="T19" fmla="*/ 2 h 5"/>
                  <a:gd name="T20" fmla="*/ 0 w 49"/>
                  <a:gd name="T21" fmla="*/ 0 h 5"/>
                  <a:gd name="T22" fmla="*/ 26 w 49"/>
                  <a:gd name="T23" fmla="*/ 2 h 5"/>
                  <a:gd name="T24" fmla="*/ 26 w 49"/>
                  <a:gd name="T25" fmla="*/ 4 h 5"/>
                  <a:gd name="T26" fmla="*/ 26 w 49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9"/>
                  <a:gd name="T43" fmla="*/ 0 h 5"/>
                  <a:gd name="T44" fmla="*/ 49 w 49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Freeform 1071">
                <a:extLst>
                  <a:ext uri="{FF2B5EF4-FFF2-40B4-BE49-F238E27FC236}">
                    <a16:creationId xmlns:a16="http://schemas.microsoft.com/office/drawing/2014/main" id="{88EB4F41-72D0-44B0-803C-405215DA6F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>
                  <a:gd name="T0" fmla="*/ 47 w 51"/>
                  <a:gd name="T1" fmla="*/ 6 h 6"/>
                  <a:gd name="T2" fmla="*/ 34 w 51"/>
                  <a:gd name="T3" fmla="*/ 6 h 6"/>
                  <a:gd name="T4" fmla="*/ 34 w 51"/>
                  <a:gd name="T5" fmla="*/ 4 h 6"/>
                  <a:gd name="T6" fmla="*/ 34 w 51"/>
                  <a:gd name="T7" fmla="*/ 2 h 6"/>
                  <a:gd name="T8" fmla="*/ 51 w 51"/>
                  <a:gd name="T9" fmla="*/ 2 h 6"/>
                  <a:gd name="T10" fmla="*/ 51 w 51"/>
                  <a:gd name="T11" fmla="*/ 2 h 6"/>
                  <a:gd name="T12" fmla="*/ 51 w 51"/>
                  <a:gd name="T13" fmla="*/ 2 h 6"/>
                  <a:gd name="T14" fmla="*/ 49 w 51"/>
                  <a:gd name="T15" fmla="*/ 4 h 6"/>
                  <a:gd name="T16" fmla="*/ 47 w 51"/>
                  <a:gd name="T17" fmla="*/ 6 h 6"/>
                  <a:gd name="T18" fmla="*/ 26 w 51"/>
                  <a:gd name="T19" fmla="*/ 6 h 6"/>
                  <a:gd name="T20" fmla="*/ 1 w 51"/>
                  <a:gd name="T21" fmla="*/ 4 h 6"/>
                  <a:gd name="T22" fmla="*/ 0 w 51"/>
                  <a:gd name="T23" fmla="*/ 2 h 6"/>
                  <a:gd name="T24" fmla="*/ 0 w 51"/>
                  <a:gd name="T25" fmla="*/ 0 h 6"/>
                  <a:gd name="T26" fmla="*/ 0 w 51"/>
                  <a:gd name="T27" fmla="*/ 0 h 6"/>
                  <a:gd name="T28" fmla="*/ 0 w 51"/>
                  <a:gd name="T29" fmla="*/ 0 h 6"/>
                  <a:gd name="T30" fmla="*/ 26 w 51"/>
                  <a:gd name="T31" fmla="*/ 2 h 6"/>
                  <a:gd name="T32" fmla="*/ 26 w 51"/>
                  <a:gd name="T33" fmla="*/ 4 h 6"/>
                  <a:gd name="T34" fmla="*/ 26 w 51"/>
                  <a:gd name="T35" fmla="*/ 6 h 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1"/>
                  <a:gd name="T55" fmla="*/ 0 h 6"/>
                  <a:gd name="T56" fmla="*/ 51 w 51"/>
                  <a:gd name="T57" fmla="*/ 6 h 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Freeform 1072">
                <a:extLst>
                  <a:ext uri="{FF2B5EF4-FFF2-40B4-BE49-F238E27FC236}">
                    <a16:creationId xmlns:a16="http://schemas.microsoft.com/office/drawing/2014/main" id="{818479DA-3362-425C-9657-CEB0F13798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>
                  <a:gd name="T0" fmla="*/ 51 w 55"/>
                  <a:gd name="T1" fmla="*/ 6 h 6"/>
                  <a:gd name="T2" fmla="*/ 36 w 55"/>
                  <a:gd name="T3" fmla="*/ 6 h 6"/>
                  <a:gd name="T4" fmla="*/ 36 w 55"/>
                  <a:gd name="T5" fmla="*/ 4 h 6"/>
                  <a:gd name="T6" fmla="*/ 36 w 55"/>
                  <a:gd name="T7" fmla="*/ 2 h 6"/>
                  <a:gd name="T8" fmla="*/ 55 w 55"/>
                  <a:gd name="T9" fmla="*/ 2 h 6"/>
                  <a:gd name="T10" fmla="*/ 53 w 55"/>
                  <a:gd name="T11" fmla="*/ 4 h 6"/>
                  <a:gd name="T12" fmla="*/ 53 w 55"/>
                  <a:gd name="T13" fmla="*/ 4 h 6"/>
                  <a:gd name="T14" fmla="*/ 51 w 55"/>
                  <a:gd name="T15" fmla="*/ 6 h 6"/>
                  <a:gd name="T16" fmla="*/ 51 w 55"/>
                  <a:gd name="T17" fmla="*/ 6 h 6"/>
                  <a:gd name="T18" fmla="*/ 28 w 55"/>
                  <a:gd name="T19" fmla="*/ 6 h 6"/>
                  <a:gd name="T20" fmla="*/ 2 w 55"/>
                  <a:gd name="T21" fmla="*/ 4 h 6"/>
                  <a:gd name="T22" fmla="*/ 2 w 55"/>
                  <a:gd name="T23" fmla="*/ 4 h 6"/>
                  <a:gd name="T24" fmla="*/ 2 w 55"/>
                  <a:gd name="T25" fmla="*/ 2 h 6"/>
                  <a:gd name="T26" fmla="*/ 2 w 55"/>
                  <a:gd name="T27" fmla="*/ 0 h 6"/>
                  <a:gd name="T28" fmla="*/ 0 w 55"/>
                  <a:gd name="T29" fmla="*/ 0 h 6"/>
                  <a:gd name="T30" fmla="*/ 26 w 55"/>
                  <a:gd name="T31" fmla="*/ 2 h 6"/>
                  <a:gd name="T32" fmla="*/ 28 w 55"/>
                  <a:gd name="T33" fmla="*/ 4 h 6"/>
                  <a:gd name="T34" fmla="*/ 28 w 55"/>
                  <a:gd name="T35" fmla="*/ 6 h 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5"/>
                  <a:gd name="T55" fmla="*/ 0 h 6"/>
                  <a:gd name="T56" fmla="*/ 55 w 55"/>
                  <a:gd name="T57" fmla="*/ 6 h 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Freeform 1073">
                <a:extLst>
                  <a:ext uri="{FF2B5EF4-FFF2-40B4-BE49-F238E27FC236}">
                    <a16:creationId xmlns:a16="http://schemas.microsoft.com/office/drawing/2014/main" id="{3C2E67B7-F432-4B53-83E6-0ADE06307F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>
                  <a:gd name="T0" fmla="*/ 53 w 77"/>
                  <a:gd name="T1" fmla="*/ 6 h 6"/>
                  <a:gd name="T2" fmla="*/ 36 w 77"/>
                  <a:gd name="T3" fmla="*/ 6 h 6"/>
                  <a:gd name="T4" fmla="*/ 36 w 77"/>
                  <a:gd name="T5" fmla="*/ 4 h 6"/>
                  <a:gd name="T6" fmla="*/ 34 w 77"/>
                  <a:gd name="T7" fmla="*/ 2 h 6"/>
                  <a:gd name="T8" fmla="*/ 57 w 77"/>
                  <a:gd name="T9" fmla="*/ 2 h 6"/>
                  <a:gd name="T10" fmla="*/ 55 w 77"/>
                  <a:gd name="T11" fmla="*/ 4 h 6"/>
                  <a:gd name="T12" fmla="*/ 53 w 77"/>
                  <a:gd name="T13" fmla="*/ 6 h 6"/>
                  <a:gd name="T14" fmla="*/ 28 w 77"/>
                  <a:gd name="T15" fmla="*/ 6 h 6"/>
                  <a:gd name="T16" fmla="*/ 2 w 77"/>
                  <a:gd name="T17" fmla="*/ 4 h 6"/>
                  <a:gd name="T18" fmla="*/ 0 w 77"/>
                  <a:gd name="T19" fmla="*/ 2 h 6"/>
                  <a:gd name="T20" fmla="*/ 0 w 77"/>
                  <a:gd name="T21" fmla="*/ 0 h 6"/>
                  <a:gd name="T22" fmla="*/ 26 w 77"/>
                  <a:gd name="T23" fmla="*/ 2 h 6"/>
                  <a:gd name="T24" fmla="*/ 26 w 77"/>
                  <a:gd name="T25" fmla="*/ 4 h 6"/>
                  <a:gd name="T26" fmla="*/ 28 w 77"/>
                  <a:gd name="T27" fmla="*/ 6 h 6"/>
                  <a:gd name="T28" fmla="*/ 77 w 77"/>
                  <a:gd name="T29" fmla="*/ 4 h 6"/>
                  <a:gd name="T30" fmla="*/ 77 w 77"/>
                  <a:gd name="T31" fmla="*/ 4 h 6"/>
                  <a:gd name="T32" fmla="*/ 77 w 77"/>
                  <a:gd name="T33" fmla="*/ 4 h 6"/>
                  <a:gd name="T34" fmla="*/ 77 w 77"/>
                  <a:gd name="T35" fmla="*/ 4 h 6"/>
                  <a:gd name="T36" fmla="*/ 77 w 77"/>
                  <a:gd name="T37" fmla="*/ 4 h 6"/>
                  <a:gd name="T38" fmla="*/ 77 w 77"/>
                  <a:gd name="T39" fmla="*/ 4 h 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77"/>
                  <a:gd name="T61" fmla="*/ 0 h 6"/>
                  <a:gd name="T62" fmla="*/ 77 w 77"/>
                  <a:gd name="T63" fmla="*/ 6 h 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Freeform 1074">
                <a:extLst>
                  <a:ext uri="{FF2B5EF4-FFF2-40B4-BE49-F238E27FC236}">
                    <a16:creationId xmlns:a16="http://schemas.microsoft.com/office/drawing/2014/main" id="{533C736B-2D6D-419D-87E9-0E31AB3243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>
                  <a:gd name="T0" fmla="*/ 57 w 81"/>
                  <a:gd name="T1" fmla="*/ 6 h 6"/>
                  <a:gd name="T2" fmla="*/ 38 w 81"/>
                  <a:gd name="T3" fmla="*/ 6 h 6"/>
                  <a:gd name="T4" fmla="*/ 36 w 81"/>
                  <a:gd name="T5" fmla="*/ 4 h 6"/>
                  <a:gd name="T6" fmla="*/ 36 w 81"/>
                  <a:gd name="T7" fmla="*/ 2 h 6"/>
                  <a:gd name="T8" fmla="*/ 59 w 81"/>
                  <a:gd name="T9" fmla="*/ 2 h 6"/>
                  <a:gd name="T10" fmla="*/ 57 w 81"/>
                  <a:gd name="T11" fmla="*/ 4 h 6"/>
                  <a:gd name="T12" fmla="*/ 57 w 81"/>
                  <a:gd name="T13" fmla="*/ 6 h 6"/>
                  <a:gd name="T14" fmla="*/ 28 w 81"/>
                  <a:gd name="T15" fmla="*/ 6 h 6"/>
                  <a:gd name="T16" fmla="*/ 2 w 81"/>
                  <a:gd name="T17" fmla="*/ 4 h 6"/>
                  <a:gd name="T18" fmla="*/ 2 w 81"/>
                  <a:gd name="T19" fmla="*/ 2 h 6"/>
                  <a:gd name="T20" fmla="*/ 0 w 81"/>
                  <a:gd name="T21" fmla="*/ 0 h 6"/>
                  <a:gd name="T22" fmla="*/ 28 w 81"/>
                  <a:gd name="T23" fmla="*/ 0 h 6"/>
                  <a:gd name="T24" fmla="*/ 28 w 81"/>
                  <a:gd name="T25" fmla="*/ 4 h 6"/>
                  <a:gd name="T26" fmla="*/ 28 w 81"/>
                  <a:gd name="T27" fmla="*/ 6 h 6"/>
                  <a:gd name="T28" fmla="*/ 79 w 81"/>
                  <a:gd name="T29" fmla="*/ 4 h 6"/>
                  <a:gd name="T30" fmla="*/ 81 w 81"/>
                  <a:gd name="T31" fmla="*/ 4 h 6"/>
                  <a:gd name="T32" fmla="*/ 81 w 81"/>
                  <a:gd name="T33" fmla="*/ 6 h 6"/>
                  <a:gd name="T34" fmla="*/ 79 w 81"/>
                  <a:gd name="T35" fmla="*/ 6 h 6"/>
                  <a:gd name="T36" fmla="*/ 79 w 81"/>
                  <a:gd name="T37" fmla="*/ 6 h 6"/>
                  <a:gd name="T38" fmla="*/ 79 w 81"/>
                  <a:gd name="T39" fmla="*/ 4 h 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81"/>
                  <a:gd name="T61" fmla="*/ 0 h 6"/>
                  <a:gd name="T62" fmla="*/ 81 w 81"/>
                  <a:gd name="T63" fmla="*/ 6 h 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Freeform 1075">
                <a:extLst>
                  <a:ext uri="{FF2B5EF4-FFF2-40B4-BE49-F238E27FC236}">
                    <a16:creationId xmlns:a16="http://schemas.microsoft.com/office/drawing/2014/main" id="{C3FC8C60-6F07-409D-9958-01923FF07D2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>
                  <a:gd name="T0" fmla="*/ 81 w 83"/>
                  <a:gd name="T1" fmla="*/ 8 h 8"/>
                  <a:gd name="T2" fmla="*/ 81 w 83"/>
                  <a:gd name="T3" fmla="*/ 8 h 8"/>
                  <a:gd name="T4" fmla="*/ 81 w 83"/>
                  <a:gd name="T5" fmla="*/ 6 h 8"/>
                  <a:gd name="T6" fmla="*/ 83 w 83"/>
                  <a:gd name="T7" fmla="*/ 4 h 8"/>
                  <a:gd name="T8" fmla="*/ 83 w 83"/>
                  <a:gd name="T9" fmla="*/ 4 h 8"/>
                  <a:gd name="T10" fmla="*/ 83 w 83"/>
                  <a:gd name="T11" fmla="*/ 6 h 8"/>
                  <a:gd name="T12" fmla="*/ 81 w 83"/>
                  <a:gd name="T13" fmla="*/ 8 h 8"/>
                  <a:gd name="T14" fmla="*/ 61 w 83"/>
                  <a:gd name="T15" fmla="*/ 6 h 8"/>
                  <a:gd name="T16" fmla="*/ 38 w 83"/>
                  <a:gd name="T17" fmla="*/ 6 h 8"/>
                  <a:gd name="T18" fmla="*/ 38 w 83"/>
                  <a:gd name="T19" fmla="*/ 4 h 8"/>
                  <a:gd name="T20" fmla="*/ 38 w 83"/>
                  <a:gd name="T21" fmla="*/ 2 h 8"/>
                  <a:gd name="T22" fmla="*/ 62 w 83"/>
                  <a:gd name="T23" fmla="*/ 2 h 8"/>
                  <a:gd name="T24" fmla="*/ 61 w 83"/>
                  <a:gd name="T25" fmla="*/ 4 h 8"/>
                  <a:gd name="T26" fmla="*/ 61 w 83"/>
                  <a:gd name="T27" fmla="*/ 6 h 8"/>
                  <a:gd name="T28" fmla="*/ 30 w 83"/>
                  <a:gd name="T29" fmla="*/ 6 h 8"/>
                  <a:gd name="T30" fmla="*/ 4 w 83"/>
                  <a:gd name="T31" fmla="*/ 4 h 8"/>
                  <a:gd name="T32" fmla="*/ 2 w 83"/>
                  <a:gd name="T33" fmla="*/ 2 h 8"/>
                  <a:gd name="T34" fmla="*/ 0 w 83"/>
                  <a:gd name="T35" fmla="*/ 0 h 8"/>
                  <a:gd name="T36" fmla="*/ 32 w 83"/>
                  <a:gd name="T37" fmla="*/ 0 h 8"/>
                  <a:gd name="T38" fmla="*/ 30 w 83"/>
                  <a:gd name="T39" fmla="*/ 2 h 8"/>
                  <a:gd name="T40" fmla="*/ 30 w 83"/>
                  <a:gd name="T41" fmla="*/ 6 h 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3"/>
                  <a:gd name="T64" fmla="*/ 0 h 8"/>
                  <a:gd name="T65" fmla="*/ 83 w 83"/>
                  <a:gd name="T66" fmla="*/ 8 h 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Freeform 1076">
                <a:extLst>
                  <a:ext uri="{FF2B5EF4-FFF2-40B4-BE49-F238E27FC236}">
                    <a16:creationId xmlns:a16="http://schemas.microsoft.com/office/drawing/2014/main" id="{2B0353BE-27B4-4D6C-9EA4-D652876CEC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>
                  <a:gd name="T0" fmla="*/ 85 w 87"/>
                  <a:gd name="T1" fmla="*/ 9 h 9"/>
                  <a:gd name="T2" fmla="*/ 83 w 87"/>
                  <a:gd name="T3" fmla="*/ 9 h 9"/>
                  <a:gd name="T4" fmla="*/ 85 w 87"/>
                  <a:gd name="T5" fmla="*/ 7 h 9"/>
                  <a:gd name="T6" fmla="*/ 85 w 87"/>
                  <a:gd name="T7" fmla="*/ 5 h 9"/>
                  <a:gd name="T8" fmla="*/ 87 w 87"/>
                  <a:gd name="T9" fmla="*/ 5 h 9"/>
                  <a:gd name="T10" fmla="*/ 85 w 87"/>
                  <a:gd name="T11" fmla="*/ 7 h 9"/>
                  <a:gd name="T12" fmla="*/ 85 w 87"/>
                  <a:gd name="T13" fmla="*/ 9 h 9"/>
                  <a:gd name="T14" fmla="*/ 63 w 87"/>
                  <a:gd name="T15" fmla="*/ 7 h 9"/>
                  <a:gd name="T16" fmla="*/ 40 w 87"/>
                  <a:gd name="T17" fmla="*/ 7 h 9"/>
                  <a:gd name="T18" fmla="*/ 40 w 87"/>
                  <a:gd name="T19" fmla="*/ 5 h 9"/>
                  <a:gd name="T20" fmla="*/ 40 w 87"/>
                  <a:gd name="T21" fmla="*/ 1 h 9"/>
                  <a:gd name="T22" fmla="*/ 66 w 87"/>
                  <a:gd name="T23" fmla="*/ 3 h 9"/>
                  <a:gd name="T24" fmla="*/ 64 w 87"/>
                  <a:gd name="T25" fmla="*/ 5 h 9"/>
                  <a:gd name="T26" fmla="*/ 63 w 87"/>
                  <a:gd name="T27" fmla="*/ 7 h 9"/>
                  <a:gd name="T28" fmla="*/ 32 w 87"/>
                  <a:gd name="T29" fmla="*/ 5 h 9"/>
                  <a:gd name="T30" fmla="*/ 4 w 87"/>
                  <a:gd name="T31" fmla="*/ 5 h 9"/>
                  <a:gd name="T32" fmla="*/ 2 w 87"/>
                  <a:gd name="T33" fmla="*/ 3 h 9"/>
                  <a:gd name="T34" fmla="*/ 0 w 87"/>
                  <a:gd name="T35" fmla="*/ 0 h 9"/>
                  <a:gd name="T36" fmla="*/ 34 w 87"/>
                  <a:gd name="T37" fmla="*/ 1 h 9"/>
                  <a:gd name="T38" fmla="*/ 34 w 87"/>
                  <a:gd name="T39" fmla="*/ 3 h 9"/>
                  <a:gd name="T40" fmla="*/ 32 w 87"/>
                  <a:gd name="T41" fmla="*/ 5 h 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7"/>
                  <a:gd name="T64" fmla="*/ 0 h 9"/>
                  <a:gd name="T65" fmla="*/ 87 w 87"/>
                  <a:gd name="T66" fmla="*/ 9 h 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Freeform 1077">
                <a:extLst>
                  <a:ext uri="{FF2B5EF4-FFF2-40B4-BE49-F238E27FC236}">
                    <a16:creationId xmlns:a16="http://schemas.microsoft.com/office/drawing/2014/main" id="{9D7D25D7-818B-498E-861E-D15EBF7F07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>
                  <a:gd name="T0" fmla="*/ 87 w 89"/>
                  <a:gd name="T1" fmla="*/ 9 h 9"/>
                  <a:gd name="T2" fmla="*/ 87 w 89"/>
                  <a:gd name="T3" fmla="*/ 9 h 9"/>
                  <a:gd name="T4" fmla="*/ 87 w 89"/>
                  <a:gd name="T5" fmla="*/ 7 h 9"/>
                  <a:gd name="T6" fmla="*/ 87 w 89"/>
                  <a:gd name="T7" fmla="*/ 5 h 9"/>
                  <a:gd name="T8" fmla="*/ 89 w 89"/>
                  <a:gd name="T9" fmla="*/ 5 h 9"/>
                  <a:gd name="T10" fmla="*/ 89 w 89"/>
                  <a:gd name="T11" fmla="*/ 7 h 9"/>
                  <a:gd name="T12" fmla="*/ 87 w 89"/>
                  <a:gd name="T13" fmla="*/ 9 h 9"/>
                  <a:gd name="T14" fmla="*/ 66 w 89"/>
                  <a:gd name="T15" fmla="*/ 7 h 9"/>
                  <a:gd name="T16" fmla="*/ 42 w 89"/>
                  <a:gd name="T17" fmla="*/ 7 h 9"/>
                  <a:gd name="T18" fmla="*/ 42 w 89"/>
                  <a:gd name="T19" fmla="*/ 3 h 9"/>
                  <a:gd name="T20" fmla="*/ 42 w 89"/>
                  <a:gd name="T21" fmla="*/ 2 h 9"/>
                  <a:gd name="T22" fmla="*/ 70 w 89"/>
                  <a:gd name="T23" fmla="*/ 3 h 9"/>
                  <a:gd name="T24" fmla="*/ 68 w 89"/>
                  <a:gd name="T25" fmla="*/ 5 h 9"/>
                  <a:gd name="T26" fmla="*/ 66 w 89"/>
                  <a:gd name="T27" fmla="*/ 7 h 9"/>
                  <a:gd name="T28" fmla="*/ 36 w 89"/>
                  <a:gd name="T29" fmla="*/ 5 h 9"/>
                  <a:gd name="T30" fmla="*/ 4 w 89"/>
                  <a:gd name="T31" fmla="*/ 5 h 9"/>
                  <a:gd name="T32" fmla="*/ 2 w 89"/>
                  <a:gd name="T33" fmla="*/ 2 h 9"/>
                  <a:gd name="T34" fmla="*/ 0 w 89"/>
                  <a:gd name="T35" fmla="*/ 0 h 9"/>
                  <a:gd name="T36" fmla="*/ 36 w 89"/>
                  <a:gd name="T37" fmla="*/ 2 h 9"/>
                  <a:gd name="T38" fmla="*/ 36 w 89"/>
                  <a:gd name="T39" fmla="*/ 3 h 9"/>
                  <a:gd name="T40" fmla="*/ 36 w 89"/>
                  <a:gd name="T41" fmla="*/ 3 h 9"/>
                  <a:gd name="T42" fmla="*/ 36 w 89"/>
                  <a:gd name="T43" fmla="*/ 5 h 9"/>
                  <a:gd name="T44" fmla="*/ 36 w 89"/>
                  <a:gd name="T45" fmla="*/ 5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89"/>
                  <a:gd name="T70" fmla="*/ 0 h 9"/>
                  <a:gd name="T71" fmla="*/ 89 w 89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Freeform 1078">
                <a:extLst>
                  <a:ext uri="{FF2B5EF4-FFF2-40B4-BE49-F238E27FC236}">
                    <a16:creationId xmlns:a16="http://schemas.microsoft.com/office/drawing/2014/main" id="{2A85ADA8-82B5-4D3B-920C-2CF9244535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>
                  <a:gd name="T0" fmla="*/ 93 w 95"/>
                  <a:gd name="T1" fmla="*/ 9 h 9"/>
                  <a:gd name="T2" fmla="*/ 91 w 95"/>
                  <a:gd name="T3" fmla="*/ 9 h 9"/>
                  <a:gd name="T4" fmla="*/ 91 w 95"/>
                  <a:gd name="T5" fmla="*/ 7 h 9"/>
                  <a:gd name="T6" fmla="*/ 91 w 95"/>
                  <a:gd name="T7" fmla="*/ 4 h 9"/>
                  <a:gd name="T8" fmla="*/ 95 w 95"/>
                  <a:gd name="T9" fmla="*/ 5 h 9"/>
                  <a:gd name="T10" fmla="*/ 93 w 95"/>
                  <a:gd name="T11" fmla="*/ 7 h 9"/>
                  <a:gd name="T12" fmla="*/ 93 w 95"/>
                  <a:gd name="T13" fmla="*/ 9 h 9"/>
                  <a:gd name="T14" fmla="*/ 72 w 95"/>
                  <a:gd name="T15" fmla="*/ 7 h 9"/>
                  <a:gd name="T16" fmla="*/ 46 w 95"/>
                  <a:gd name="T17" fmla="*/ 5 h 9"/>
                  <a:gd name="T18" fmla="*/ 46 w 95"/>
                  <a:gd name="T19" fmla="*/ 4 h 9"/>
                  <a:gd name="T20" fmla="*/ 46 w 95"/>
                  <a:gd name="T21" fmla="*/ 2 h 9"/>
                  <a:gd name="T22" fmla="*/ 74 w 95"/>
                  <a:gd name="T23" fmla="*/ 4 h 9"/>
                  <a:gd name="T24" fmla="*/ 74 w 95"/>
                  <a:gd name="T25" fmla="*/ 5 h 9"/>
                  <a:gd name="T26" fmla="*/ 72 w 95"/>
                  <a:gd name="T27" fmla="*/ 7 h 9"/>
                  <a:gd name="T28" fmla="*/ 40 w 95"/>
                  <a:gd name="T29" fmla="*/ 5 h 9"/>
                  <a:gd name="T30" fmla="*/ 6 w 95"/>
                  <a:gd name="T31" fmla="*/ 4 h 9"/>
                  <a:gd name="T32" fmla="*/ 4 w 95"/>
                  <a:gd name="T33" fmla="*/ 2 h 9"/>
                  <a:gd name="T34" fmla="*/ 0 w 95"/>
                  <a:gd name="T35" fmla="*/ 0 h 9"/>
                  <a:gd name="T36" fmla="*/ 40 w 95"/>
                  <a:gd name="T37" fmla="*/ 2 h 9"/>
                  <a:gd name="T38" fmla="*/ 40 w 95"/>
                  <a:gd name="T39" fmla="*/ 4 h 9"/>
                  <a:gd name="T40" fmla="*/ 40 w 95"/>
                  <a:gd name="T41" fmla="*/ 5 h 9"/>
                  <a:gd name="T42" fmla="*/ 40 w 95"/>
                  <a:gd name="T43" fmla="*/ 5 h 9"/>
                  <a:gd name="T44" fmla="*/ 40 w 95"/>
                  <a:gd name="T45" fmla="*/ 5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95"/>
                  <a:gd name="T70" fmla="*/ 0 h 9"/>
                  <a:gd name="T71" fmla="*/ 95 w 95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" name="Freeform 1079">
                <a:extLst>
                  <a:ext uri="{FF2B5EF4-FFF2-40B4-BE49-F238E27FC236}">
                    <a16:creationId xmlns:a16="http://schemas.microsoft.com/office/drawing/2014/main" id="{21FB6F14-C526-4AB0-B02A-E7F258353C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>
                  <a:gd name="T0" fmla="*/ 95 w 97"/>
                  <a:gd name="T1" fmla="*/ 9 h 9"/>
                  <a:gd name="T2" fmla="*/ 93 w 97"/>
                  <a:gd name="T3" fmla="*/ 9 h 9"/>
                  <a:gd name="T4" fmla="*/ 93 w 97"/>
                  <a:gd name="T5" fmla="*/ 6 h 9"/>
                  <a:gd name="T6" fmla="*/ 93 w 97"/>
                  <a:gd name="T7" fmla="*/ 4 h 9"/>
                  <a:gd name="T8" fmla="*/ 97 w 97"/>
                  <a:gd name="T9" fmla="*/ 4 h 9"/>
                  <a:gd name="T10" fmla="*/ 97 w 97"/>
                  <a:gd name="T11" fmla="*/ 7 h 9"/>
                  <a:gd name="T12" fmla="*/ 95 w 97"/>
                  <a:gd name="T13" fmla="*/ 9 h 9"/>
                  <a:gd name="T14" fmla="*/ 76 w 97"/>
                  <a:gd name="T15" fmla="*/ 7 h 9"/>
                  <a:gd name="T16" fmla="*/ 48 w 97"/>
                  <a:gd name="T17" fmla="*/ 6 h 9"/>
                  <a:gd name="T18" fmla="*/ 48 w 97"/>
                  <a:gd name="T19" fmla="*/ 4 h 9"/>
                  <a:gd name="T20" fmla="*/ 46 w 97"/>
                  <a:gd name="T21" fmla="*/ 2 h 9"/>
                  <a:gd name="T22" fmla="*/ 78 w 97"/>
                  <a:gd name="T23" fmla="*/ 4 h 9"/>
                  <a:gd name="T24" fmla="*/ 76 w 97"/>
                  <a:gd name="T25" fmla="*/ 6 h 9"/>
                  <a:gd name="T26" fmla="*/ 76 w 97"/>
                  <a:gd name="T27" fmla="*/ 7 h 9"/>
                  <a:gd name="T28" fmla="*/ 42 w 97"/>
                  <a:gd name="T29" fmla="*/ 6 h 9"/>
                  <a:gd name="T30" fmla="*/ 6 w 97"/>
                  <a:gd name="T31" fmla="*/ 4 h 9"/>
                  <a:gd name="T32" fmla="*/ 2 w 97"/>
                  <a:gd name="T33" fmla="*/ 2 h 9"/>
                  <a:gd name="T34" fmla="*/ 0 w 97"/>
                  <a:gd name="T35" fmla="*/ 0 h 9"/>
                  <a:gd name="T36" fmla="*/ 42 w 97"/>
                  <a:gd name="T37" fmla="*/ 2 h 9"/>
                  <a:gd name="T38" fmla="*/ 42 w 97"/>
                  <a:gd name="T39" fmla="*/ 4 h 9"/>
                  <a:gd name="T40" fmla="*/ 42 w 97"/>
                  <a:gd name="T41" fmla="*/ 6 h 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7"/>
                  <a:gd name="T64" fmla="*/ 0 h 9"/>
                  <a:gd name="T65" fmla="*/ 97 w 97"/>
                  <a:gd name="T66" fmla="*/ 9 h 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" name="Freeform 1080">
                <a:extLst>
                  <a:ext uri="{FF2B5EF4-FFF2-40B4-BE49-F238E27FC236}">
                    <a16:creationId xmlns:a16="http://schemas.microsoft.com/office/drawing/2014/main" id="{B6D3761F-BC8A-4CA3-9702-BEF86E1D00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>
                  <a:gd name="T0" fmla="*/ 102 w 104"/>
                  <a:gd name="T1" fmla="*/ 9 h 9"/>
                  <a:gd name="T2" fmla="*/ 98 w 104"/>
                  <a:gd name="T3" fmla="*/ 8 h 9"/>
                  <a:gd name="T4" fmla="*/ 98 w 104"/>
                  <a:gd name="T5" fmla="*/ 6 h 9"/>
                  <a:gd name="T6" fmla="*/ 98 w 104"/>
                  <a:gd name="T7" fmla="*/ 4 h 9"/>
                  <a:gd name="T8" fmla="*/ 104 w 104"/>
                  <a:gd name="T9" fmla="*/ 4 h 9"/>
                  <a:gd name="T10" fmla="*/ 102 w 104"/>
                  <a:gd name="T11" fmla="*/ 8 h 9"/>
                  <a:gd name="T12" fmla="*/ 102 w 104"/>
                  <a:gd name="T13" fmla="*/ 9 h 9"/>
                  <a:gd name="T14" fmla="*/ 81 w 104"/>
                  <a:gd name="T15" fmla="*/ 8 h 9"/>
                  <a:gd name="T16" fmla="*/ 53 w 104"/>
                  <a:gd name="T17" fmla="*/ 6 h 9"/>
                  <a:gd name="T18" fmla="*/ 51 w 104"/>
                  <a:gd name="T19" fmla="*/ 4 h 9"/>
                  <a:gd name="T20" fmla="*/ 51 w 104"/>
                  <a:gd name="T21" fmla="*/ 2 h 9"/>
                  <a:gd name="T22" fmla="*/ 83 w 104"/>
                  <a:gd name="T23" fmla="*/ 4 h 9"/>
                  <a:gd name="T24" fmla="*/ 83 w 104"/>
                  <a:gd name="T25" fmla="*/ 4 h 9"/>
                  <a:gd name="T26" fmla="*/ 83 w 104"/>
                  <a:gd name="T27" fmla="*/ 4 h 9"/>
                  <a:gd name="T28" fmla="*/ 83 w 104"/>
                  <a:gd name="T29" fmla="*/ 6 h 9"/>
                  <a:gd name="T30" fmla="*/ 81 w 104"/>
                  <a:gd name="T31" fmla="*/ 8 h 9"/>
                  <a:gd name="T32" fmla="*/ 47 w 104"/>
                  <a:gd name="T33" fmla="*/ 6 h 9"/>
                  <a:gd name="T34" fmla="*/ 7 w 104"/>
                  <a:gd name="T35" fmla="*/ 4 h 9"/>
                  <a:gd name="T36" fmla="*/ 4 w 104"/>
                  <a:gd name="T37" fmla="*/ 2 h 9"/>
                  <a:gd name="T38" fmla="*/ 0 w 104"/>
                  <a:gd name="T39" fmla="*/ 0 h 9"/>
                  <a:gd name="T40" fmla="*/ 45 w 104"/>
                  <a:gd name="T41" fmla="*/ 2 h 9"/>
                  <a:gd name="T42" fmla="*/ 47 w 104"/>
                  <a:gd name="T43" fmla="*/ 4 h 9"/>
                  <a:gd name="T44" fmla="*/ 47 w 104"/>
                  <a:gd name="T45" fmla="*/ 6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04"/>
                  <a:gd name="T70" fmla="*/ 0 h 9"/>
                  <a:gd name="T71" fmla="*/ 104 w 104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Freeform 1081">
                <a:extLst>
                  <a:ext uri="{FF2B5EF4-FFF2-40B4-BE49-F238E27FC236}">
                    <a16:creationId xmlns:a16="http://schemas.microsoft.com/office/drawing/2014/main" id="{F33BCD64-DC18-46BE-8C09-2AB60A3149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>
                  <a:gd name="T0" fmla="*/ 108 w 110"/>
                  <a:gd name="T1" fmla="*/ 8 h 8"/>
                  <a:gd name="T2" fmla="*/ 104 w 110"/>
                  <a:gd name="T3" fmla="*/ 8 h 8"/>
                  <a:gd name="T4" fmla="*/ 104 w 110"/>
                  <a:gd name="T5" fmla="*/ 6 h 8"/>
                  <a:gd name="T6" fmla="*/ 104 w 110"/>
                  <a:gd name="T7" fmla="*/ 4 h 8"/>
                  <a:gd name="T8" fmla="*/ 110 w 110"/>
                  <a:gd name="T9" fmla="*/ 4 h 8"/>
                  <a:gd name="T10" fmla="*/ 110 w 110"/>
                  <a:gd name="T11" fmla="*/ 6 h 8"/>
                  <a:gd name="T12" fmla="*/ 108 w 110"/>
                  <a:gd name="T13" fmla="*/ 8 h 8"/>
                  <a:gd name="T14" fmla="*/ 89 w 110"/>
                  <a:gd name="T15" fmla="*/ 8 h 8"/>
                  <a:gd name="T16" fmla="*/ 57 w 110"/>
                  <a:gd name="T17" fmla="*/ 6 h 8"/>
                  <a:gd name="T18" fmla="*/ 57 w 110"/>
                  <a:gd name="T19" fmla="*/ 4 h 8"/>
                  <a:gd name="T20" fmla="*/ 57 w 110"/>
                  <a:gd name="T21" fmla="*/ 2 h 8"/>
                  <a:gd name="T22" fmla="*/ 91 w 110"/>
                  <a:gd name="T23" fmla="*/ 4 h 8"/>
                  <a:gd name="T24" fmla="*/ 91 w 110"/>
                  <a:gd name="T25" fmla="*/ 6 h 8"/>
                  <a:gd name="T26" fmla="*/ 89 w 110"/>
                  <a:gd name="T27" fmla="*/ 6 h 8"/>
                  <a:gd name="T28" fmla="*/ 89 w 110"/>
                  <a:gd name="T29" fmla="*/ 8 h 8"/>
                  <a:gd name="T30" fmla="*/ 89 w 110"/>
                  <a:gd name="T31" fmla="*/ 8 h 8"/>
                  <a:gd name="T32" fmla="*/ 53 w 110"/>
                  <a:gd name="T33" fmla="*/ 6 h 8"/>
                  <a:gd name="T34" fmla="*/ 11 w 110"/>
                  <a:gd name="T35" fmla="*/ 4 h 8"/>
                  <a:gd name="T36" fmla="*/ 8 w 110"/>
                  <a:gd name="T37" fmla="*/ 2 h 8"/>
                  <a:gd name="T38" fmla="*/ 6 w 110"/>
                  <a:gd name="T39" fmla="*/ 2 h 8"/>
                  <a:gd name="T40" fmla="*/ 4 w 110"/>
                  <a:gd name="T41" fmla="*/ 0 h 8"/>
                  <a:gd name="T42" fmla="*/ 0 w 110"/>
                  <a:gd name="T43" fmla="*/ 0 h 8"/>
                  <a:gd name="T44" fmla="*/ 51 w 110"/>
                  <a:gd name="T45" fmla="*/ 2 h 8"/>
                  <a:gd name="T46" fmla="*/ 51 w 110"/>
                  <a:gd name="T47" fmla="*/ 4 h 8"/>
                  <a:gd name="T48" fmla="*/ 53 w 110"/>
                  <a:gd name="T49" fmla="*/ 6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0"/>
                  <a:gd name="T76" fmla="*/ 0 h 8"/>
                  <a:gd name="T77" fmla="*/ 110 w 110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" name="Freeform 1082">
                <a:extLst>
                  <a:ext uri="{FF2B5EF4-FFF2-40B4-BE49-F238E27FC236}">
                    <a16:creationId xmlns:a16="http://schemas.microsoft.com/office/drawing/2014/main" id="{BC7B4CA2-CF0A-49CE-A254-1FE6D8391F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>
                  <a:gd name="T0" fmla="*/ 140 w 142"/>
                  <a:gd name="T1" fmla="*/ 10 h 10"/>
                  <a:gd name="T2" fmla="*/ 134 w 142"/>
                  <a:gd name="T3" fmla="*/ 10 h 10"/>
                  <a:gd name="T4" fmla="*/ 134 w 142"/>
                  <a:gd name="T5" fmla="*/ 10 h 10"/>
                  <a:gd name="T6" fmla="*/ 134 w 142"/>
                  <a:gd name="T7" fmla="*/ 8 h 10"/>
                  <a:gd name="T8" fmla="*/ 134 w 142"/>
                  <a:gd name="T9" fmla="*/ 8 h 10"/>
                  <a:gd name="T10" fmla="*/ 134 w 142"/>
                  <a:gd name="T11" fmla="*/ 6 h 10"/>
                  <a:gd name="T12" fmla="*/ 142 w 142"/>
                  <a:gd name="T13" fmla="*/ 6 h 10"/>
                  <a:gd name="T14" fmla="*/ 140 w 142"/>
                  <a:gd name="T15" fmla="*/ 8 h 10"/>
                  <a:gd name="T16" fmla="*/ 140 w 142"/>
                  <a:gd name="T17" fmla="*/ 10 h 10"/>
                  <a:gd name="T18" fmla="*/ 119 w 142"/>
                  <a:gd name="T19" fmla="*/ 10 h 10"/>
                  <a:gd name="T20" fmla="*/ 87 w 142"/>
                  <a:gd name="T21" fmla="*/ 8 h 10"/>
                  <a:gd name="T22" fmla="*/ 87 w 142"/>
                  <a:gd name="T23" fmla="*/ 6 h 10"/>
                  <a:gd name="T24" fmla="*/ 87 w 142"/>
                  <a:gd name="T25" fmla="*/ 4 h 10"/>
                  <a:gd name="T26" fmla="*/ 123 w 142"/>
                  <a:gd name="T27" fmla="*/ 6 h 10"/>
                  <a:gd name="T28" fmla="*/ 121 w 142"/>
                  <a:gd name="T29" fmla="*/ 8 h 10"/>
                  <a:gd name="T30" fmla="*/ 119 w 142"/>
                  <a:gd name="T31" fmla="*/ 10 h 10"/>
                  <a:gd name="T32" fmla="*/ 81 w 142"/>
                  <a:gd name="T33" fmla="*/ 8 h 10"/>
                  <a:gd name="T34" fmla="*/ 36 w 142"/>
                  <a:gd name="T35" fmla="*/ 6 h 10"/>
                  <a:gd name="T36" fmla="*/ 36 w 142"/>
                  <a:gd name="T37" fmla="*/ 6 h 10"/>
                  <a:gd name="T38" fmla="*/ 36 w 142"/>
                  <a:gd name="T39" fmla="*/ 6 h 10"/>
                  <a:gd name="T40" fmla="*/ 13 w 142"/>
                  <a:gd name="T41" fmla="*/ 0 h 10"/>
                  <a:gd name="T42" fmla="*/ 2 w 142"/>
                  <a:gd name="T43" fmla="*/ 2 h 10"/>
                  <a:gd name="T44" fmla="*/ 0 w 142"/>
                  <a:gd name="T45" fmla="*/ 0 h 10"/>
                  <a:gd name="T46" fmla="*/ 2 w 142"/>
                  <a:gd name="T47" fmla="*/ 0 h 10"/>
                  <a:gd name="T48" fmla="*/ 81 w 142"/>
                  <a:gd name="T49" fmla="*/ 4 h 10"/>
                  <a:gd name="T50" fmla="*/ 81 w 142"/>
                  <a:gd name="T51" fmla="*/ 6 h 10"/>
                  <a:gd name="T52" fmla="*/ 81 w 142"/>
                  <a:gd name="T53" fmla="*/ 8 h 1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42"/>
                  <a:gd name="T82" fmla="*/ 0 h 10"/>
                  <a:gd name="T83" fmla="*/ 142 w 142"/>
                  <a:gd name="T84" fmla="*/ 10 h 1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Freeform 1083">
                <a:extLst>
                  <a:ext uri="{FF2B5EF4-FFF2-40B4-BE49-F238E27FC236}">
                    <a16:creationId xmlns:a16="http://schemas.microsoft.com/office/drawing/2014/main" id="{9B6BF4CC-3D22-4843-8995-0D44FCAA5C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>
                  <a:gd name="T0" fmla="*/ 140 w 142"/>
                  <a:gd name="T1" fmla="*/ 10 h 10"/>
                  <a:gd name="T2" fmla="*/ 134 w 142"/>
                  <a:gd name="T3" fmla="*/ 10 h 10"/>
                  <a:gd name="T4" fmla="*/ 134 w 142"/>
                  <a:gd name="T5" fmla="*/ 10 h 10"/>
                  <a:gd name="T6" fmla="*/ 134 w 142"/>
                  <a:gd name="T7" fmla="*/ 10 h 10"/>
                  <a:gd name="T8" fmla="*/ 134 w 142"/>
                  <a:gd name="T9" fmla="*/ 8 h 10"/>
                  <a:gd name="T10" fmla="*/ 134 w 142"/>
                  <a:gd name="T11" fmla="*/ 6 h 10"/>
                  <a:gd name="T12" fmla="*/ 142 w 142"/>
                  <a:gd name="T13" fmla="*/ 6 h 10"/>
                  <a:gd name="T14" fmla="*/ 142 w 142"/>
                  <a:gd name="T15" fmla="*/ 8 h 10"/>
                  <a:gd name="T16" fmla="*/ 140 w 142"/>
                  <a:gd name="T17" fmla="*/ 10 h 10"/>
                  <a:gd name="T18" fmla="*/ 121 w 142"/>
                  <a:gd name="T19" fmla="*/ 10 h 10"/>
                  <a:gd name="T20" fmla="*/ 87 w 142"/>
                  <a:gd name="T21" fmla="*/ 8 h 10"/>
                  <a:gd name="T22" fmla="*/ 87 w 142"/>
                  <a:gd name="T23" fmla="*/ 6 h 10"/>
                  <a:gd name="T24" fmla="*/ 87 w 142"/>
                  <a:gd name="T25" fmla="*/ 4 h 10"/>
                  <a:gd name="T26" fmla="*/ 87 w 142"/>
                  <a:gd name="T27" fmla="*/ 4 h 10"/>
                  <a:gd name="T28" fmla="*/ 87 w 142"/>
                  <a:gd name="T29" fmla="*/ 4 h 10"/>
                  <a:gd name="T30" fmla="*/ 123 w 142"/>
                  <a:gd name="T31" fmla="*/ 6 h 10"/>
                  <a:gd name="T32" fmla="*/ 123 w 142"/>
                  <a:gd name="T33" fmla="*/ 8 h 10"/>
                  <a:gd name="T34" fmla="*/ 121 w 142"/>
                  <a:gd name="T35" fmla="*/ 10 h 10"/>
                  <a:gd name="T36" fmla="*/ 81 w 142"/>
                  <a:gd name="T37" fmla="*/ 8 h 10"/>
                  <a:gd name="T38" fmla="*/ 30 w 142"/>
                  <a:gd name="T39" fmla="*/ 6 h 10"/>
                  <a:gd name="T40" fmla="*/ 11 w 142"/>
                  <a:gd name="T41" fmla="*/ 2 h 10"/>
                  <a:gd name="T42" fmla="*/ 2 w 142"/>
                  <a:gd name="T43" fmla="*/ 4 h 10"/>
                  <a:gd name="T44" fmla="*/ 0 w 142"/>
                  <a:gd name="T45" fmla="*/ 2 h 10"/>
                  <a:gd name="T46" fmla="*/ 2 w 142"/>
                  <a:gd name="T47" fmla="*/ 0 h 10"/>
                  <a:gd name="T48" fmla="*/ 81 w 142"/>
                  <a:gd name="T49" fmla="*/ 4 h 10"/>
                  <a:gd name="T50" fmla="*/ 81 w 142"/>
                  <a:gd name="T51" fmla="*/ 6 h 10"/>
                  <a:gd name="T52" fmla="*/ 81 w 142"/>
                  <a:gd name="T53" fmla="*/ 8 h 1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42"/>
                  <a:gd name="T82" fmla="*/ 0 h 10"/>
                  <a:gd name="T83" fmla="*/ 142 w 142"/>
                  <a:gd name="T84" fmla="*/ 10 h 1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" name="Freeform 1084">
                <a:extLst>
                  <a:ext uri="{FF2B5EF4-FFF2-40B4-BE49-F238E27FC236}">
                    <a16:creationId xmlns:a16="http://schemas.microsoft.com/office/drawing/2014/main" id="{4FB294C1-E88F-4C6C-95A5-39B93E8B2F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>
                  <a:gd name="T0" fmla="*/ 140 w 167"/>
                  <a:gd name="T1" fmla="*/ 10 h 10"/>
                  <a:gd name="T2" fmla="*/ 132 w 167"/>
                  <a:gd name="T3" fmla="*/ 10 h 10"/>
                  <a:gd name="T4" fmla="*/ 132 w 167"/>
                  <a:gd name="T5" fmla="*/ 8 h 10"/>
                  <a:gd name="T6" fmla="*/ 132 w 167"/>
                  <a:gd name="T7" fmla="*/ 6 h 10"/>
                  <a:gd name="T8" fmla="*/ 142 w 167"/>
                  <a:gd name="T9" fmla="*/ 6 h 10"/>
                  <a:gd name="T10" fmla="*/ 140 w 167"/>
                  <a:gd name="T11" fmla="*/ 8 h 10"/>
                  <a:gd name="T12" fmla="*/ 140 w 167"/>
                  <a:gd name="T13" fmla="*/ 10 h 10"/>
                  <a:gd name="T14" fmla="*/ 121 w 167"/>
                  <a:gd name="T15" fmla="*/ 10 h 10"/>
                  <a:gd name="T16" fmla="*/ 85 w 167"/>
                  <a:gd name="T17" fmla="*/ 8 h 10"/>
                  <a:gd name="T18" fmla="*/ 85 w 167"/>
                  <a:gd name="T19" fmla="*/ 8 h 10"/>
                  <a:gd name="T20" fmla="*/ 85 w 167"/>
                  <a:gd name="T21" fmla="*/ 6 h 10"/>
                  <a:gd name="T22" fmla="*/ 85 w 167"/>
                  <a:gd name="T23" fmla="*/ 6 h 10"/>
                  <a:gd name="T24" fmla="*/ 85 w 167"/>
                  <a:gd name="T25" fmla="*/ 4 h 10"/>
                  <a:gd name="T26" fmla="*/ 123 w 167"/>
                  <a:gd name="T27" fmla="*/ 6 h 10"/>
                  <a:gd name="T28" fmla="*/ 121 w 167"/>
                  <a:gd name="T29" fmla="*/ 8 h 10"/>
                  <a:gd name="T30" fmla="*/ 121 w 167"/>
                  <a:gd name="T31" fmla="*/ 10 h 10"/>
                  <a:gd name="T32" fmla="*/ 79 w 167"/>
                  <a:gd name="T33" fmla="*/ 8 h 10"/>
                  <a:gd name="T34" fmla="*/ 0 w 167"/>
                  <a:gd name="T35" fmla="*/ 4 h 10"/>
                  <a:gd name="T36" fmla="*/ 0 w 167"/>
                  <a:gd name="T37" fmla="*/ 2 h 10"/>
                  <a:gd name="T38" fmla="*/ 1 w 167"/>
                  <a:gd name="T39" fmla="*/ 0 h 10"/>
                  <a:gd name="T40" fmla="*/ 79 w 167"/>
                  <a:gd name="T41" fmla="*/ 4 h 10"/>
                  <a:gd name="T42" fmla="*/ 79 w 167"/>
                  <a:gd name="T43" fmla="*/ 6 h 10"/>
                  <a:gd name="T44" fmla="*/ 79 w 167"/>
                  <a:gd name="T45" fmla="*/ 8 h 10"/>
                  <a:gd name="T46" fmla="*/ 165 w 167"/>
                  <a:gd name="T47" fmla="*/ 8 h 10"/>
                  <a:gd name="T48" fmla="*/ 167 w 167"/>
                  <a:gd name="T49" fmla="*/ 8 h 10"/>
                  <a:gd name="T50" fmla="*/ 167 w 167"/>
                  <a:gd name="T51" fmla="*/ 8 h 10"/>
                  <a:gd name="T52" fmla="*/ 165 w 167"/>
                  <a:gd name="T53" fmla="*/ 8 h 10"/>
                  <a:gd name="T54" fmla="*/ 165 w 167"/>
                  <a:gd name="T55" fmla="*/ 8 h 10"/>
                  <a:gd name="T56" fmla="*/ 165 w 167"/>
                  <a:gd name="T57" fmla="*/ 8 h 1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67"/>
                  <a:gd name="T88" fmla="*/ 0 h 10"/>
                  <a:gd name="T89" fmla="*/ 167 w 167"/>
                  <a:gd name="T90" fmla="*/ 10 h 1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" name="Freeform 1085">
                <a:extLst>
                  <a:ext uri="{FF2B5EF4-FFF2-40B4-BE49-F238E27FC236}">
                    <a16:creationId xmlns:a16="http://schemas.microsoft.com/office/drawing/2014/main" id="{E7A2DD23-FF4B-4166-97DC-39AB690377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>
                  <a:gd name="T0" fmla="*/ 140 w 168"/>
                  <a:gd name="T1" fmla="*/ 9 h 9"/>
                  <a:gd name="T2" fmla="*/ 132 w 168"/>
                  <a:gd name="T3" fmla="*/ 9 h 9"/>
                  <a:gd name="T4" fmla="*/ 132 w 168"/>
                  <a:gd name="T5" fmla="*/ 7 h 9"/>
                  <a:gd name="T6" fmla="*/ 132 w 168"/>
                  <a:gd name="T7" fmla="*/ 5 h 9"/>
                  <a:gd name="T8" fmla="*/ 144 w 168"/>
                  <a:gd name="T9" fmla="*/ 5 h 9"/>
                  <a:gd name="T10" fmla="*/ 142 w 168"/>
                  <a:gd name="T11" fmla="*/ 7 h 9"/>
                  <a:gd name="T12" fmla="*/ 142 w 168"/>
                  <a:gd name="T13" fmla="*/ 7 h 9"/>
                  <a:gd name="T14" fmla="*/ 142 w 168"/>
                  <a:gd name="T15" fmla="*/ 9 h 9"/>
                  <a:gd name="T16" fmla="*/ 140 w 168"/>
                  <a:gd name="T17" fmla="*/ 9 h 9"/>
                  <a:gd name="T18" fmla="*/ 121 w 168"/>
                  <a:gd name="T19" fmla="*/ 9 h 9"/>
                  <a:gd name="T20" fmla="*/ 85 w 168"/>
                  <a:gd name="T21" fmla="*/ 7 h 9"/>
                  <a:gd name="T22" fmla="*/ 85 w 168"/>
                  <a:gd name="T23" fmla="*/ 5 h 9"/>
                  <a:gd name="T24" fmla="*/ 85 w 168"/>
                  <a:gd name="T25" fmla="*/ 3 h 9"/>
                  <a:gd name="T26" fmla="*/ 123 w 168"/>
                  <a:gd name="T27" fmla="*/ 5 h 9"/>
                  <a:gd name="T28" fmla="*/ 123 w 168"/>
                  <a:gd name="T29" fmla="*/ 7 h 9"/>
                  <a:gd name="T30" fmla="*/ 121 w 168"/>
                  <a:gd name="T31" fmla="*/ 9 h 9"/>
                  <a:gd name="T32" fmla="*/ 79 w 168"/>
                  <a:gd name="T33" fmla="*/ 7 h 9"/>
                  <a:gd name="T34" fmla="*/ 0 w 168"/>
                  <a:gd name="T35" fmla="*/ 3 h 9"/>
                  <a:gd name="T36" fmla="*/ 0 w 168"/>
                  <a:gd name="T37" fmla="*/ 1 h 9"/>
                  <a:gd name="T38" fmla="*/ 1 w 168"/>
                  <a:gd name="T39" fmla="*/ 0 h 9"/>
                  <a:gd name="T40" fmla="*/ 79 w 168"/>
                  <a:gd name="T41" fmla="*/ 3 h 9"/>
                  <a:gd name="T42" fmla="*/ 79 w 168"/>
                  <a:gd name="T43" fmla="*/ 5 h 9"/>
                  <a:gd name="T44" fmla="*/ 79 w 168"/>
                  <a:gd name="T45" fmla="*/ 7 h 9"/>
                  <a:gd name="T46" fmla="*/ 163 w 168"/>
                  <a:gd name="T47" fmla="*/ 7 h 9"/>
                  <a:gd name="T48" fmla="*/ 168 w 168"/>
                  <a:gd name="T49" fmla="*/ 7 h 9"/>
                  <a:gd name="T50" fmla="*/ 167 w 168"/>
                  <a:gd name="T51" fmla="*/ 7 h 9"/>
                  <a:gd name="T52" fmla="*/ 167 w 168"/>
                  <a:gd name="T53" fmla="*/ 7 h 9"/>
                  <a:gd name="T54" fmla="*/ 167 w 168"/>
                  <a:gd name="T55" fmla="*/ 9 h 9"/>
                  <a:gd name="T56" fmla="*/ 165 w 168"/>
                  <a:gd name="T57" fmla="*/ 9 h 9"/>
                  <a:gd name="T58" fmla="*/ 165 w 168"/>
                  <a:gd name="T59" fmla="*/ 9 h 9"/>
                  <a:gd name="T60" fmla="*/ 163 w 168"/>
                  <a:gd name="T61" fmla="*/ 7 h 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68"/>
                  <a:gd name="T94" fmla="*/ 0 h 9"/>
                  <a:gd name="T95" fmla="*/ 168 w 168"/>
                  <a:gd name="T96" fmla="*/ 9 h 9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Freeform 1086">
                <a:extLst>
                  <a:ext uri="{FF2B5EF4-FFF2-40B4-BE49-F238E27FC236}">
                    <a16:creationId xmlns:a16="http://schemas.microsoft.com/office/drawing/2014/main" id="{BD327F46-1D4D-472E-86DC-3A0CAD9401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>
                  <a:gd name="T0" fmla="*/ 166 w 167"/>
                  <a:gd name="T1" fmla="*/ 13 h 13"/>
                  <a:gd name="T2" fmla="*/ 164 w 167"/>
                  <a:gd name="T3" fmla="*/ 13 h 13"/>
                  <a:gd name="T4" fmla="*/ 162 w 167"/>
                  <a:gd name="T5" fmla="*/ 11 h 13"/>
                  <a:gd name="T6" fmla="*/ 162 w 167"/>
                  <a:gd name="T7" fmla="*/ 9 h 13"/>
                  <a:gd name="T8" fmla="*/ 167 w 167"/>
                  <a:gd name="T9" fmla="*/ 9 h 13"/>
                  <a:gd name="T10" fmla="*/ 167 w 167"/>
                  <a:gd name="T11" fmla="*/ 11 h 13"/>
                  <a:gd name="T12" fmla="*/ 166 w 167"/>
                  <a:gd name="T13" fmla="*/ 11 h 13"/>
                  <a:gd name="T14" fmla="*/ 166 w 167"/>
                  <a:gd name="T15" fmla="*/ 13 h 13"/>
                  <a:gd name="T16" fmla="*/ 166 w 167"/>
                  <a:gd name="T17" fmla="*/ 13 h 13"/>
                  <a:gd name="T18" fmla="*/ 141 w 167"/>
                  <a:gd name="T19" fmla="*/ 11 h 13"/>
                  <a:gd name="T20" fmla="*/ 131 w 167"/>
                  <a:gd name="T21" fmla="*/ 11 h 13"/>
                  <a:gd name="T22" fmla="*/ 131 w 167"/>
                  <a:gd name="T23" fmla="*/ 9 h 13"/>
                  <a:gd name="T24" fmla="*/ 131 w 167"/>
                  <a:gd name="T25" fmla="*/ 7 h 13"/>
                  <a:gd name="T26" fmla="*/ 143 w 167"/>
                  <a:gd name="T27" fmla="*/ 7 h 13"/>
                  <a:gd name="T28" fmla="*/ 143 w 167"/>
                  <a:gd name="T29" fmla="*/ 9 h 13"/>
                  <a:gd name="T30" fmla="*/ 141 w 167"/>
                  <a:gd name="T31" fmla="*/ 11 h 13"/>
                  <a:gd name="T32" fmla="*/ 141 w 167"/>
                  <a:gd name="T33" fmla="*/ 11 h 13"/>
                  <a:gd name="T34" fmla="*/ 141 w 167"/>
                  <a:gd name="T35" fmla="*/ 11 h 13"/>
                  <a:gd name="T36" fmla="*/ 122 w 167"/>
                  <a:gd name="T37" fmla="*/ 11 h 13"/>
                  <a:gd name="T38" fmla="*/ 84 w 167"/>
                  <a:gd name="T39" fmla="*/ 9 h 13"/>
                  <a:gd name="T40" fmla="*/ 84 w 167"/>
                  <a:gd name="T41" fmla="*/ 7 h 13"/>
                  <a:gd name="T42" fmla="*/ 82 w 167"/>
                  <a:gd name="T43" fmla="*/ 5 h 13"/>
                  <a:gd name="T44" fmla="*/ 124 w 167"/>
                  <a:gd name="T45" fmla="*/ 7 h 13"/>
                  <a:gd name="T46" fmla="*/ 122 w 167"/>
                  <a:gd name="T47" fmla="*/ 9 h 13"/>
                  <a:gd name="T48" fmla="*/ 122 w 167"/>
                  <a:gd name="T49" fmla="*/ 11 h 13"/>
                  <a:gd name="T50" fmla="*/ 78 w 167"/>
                  <a:gd name="T51" fmla="*/ 9 h 13"/>
                  <a:gd name="T52" fmla="*/ 0 w 167"/>
                  <a:gd name="T53" fmla="*/ 5 h 13"/>
                  <a:gd name="T54" fmla="*/ 0 w 167"/>
                  <a:gd name="T55" fmla="*/ 4 h 13"/>
                  <a:gd name="T56" fmla="*/ 2 w 167"/>
                  <a:gd name="T57" fmla="*/ 0 h 13"/>
                  <a:gd name="T58" fmla="*/ 78 w 167"/>
                  <a:gd name="T59" fmla="*/ 4 h 13"/>
                  <a:gd name="T60" fmla="*/ 78 w 167"/>
                  <a:gd name="T61" fmla="*/ 7 h 13"/>
                  <a:gd name="T62" fmla="*/ 78 w 167"/>
                  <a:gd name="T63" fmla="*/ 9 h 1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67"/>
                  <a:gd name="T97" fmla="*/ 0 h 13"/>
                  <a:gd name="T98" fmla="*/ 167 w 167"/>
                  <a:gd name="T99" fmla="*/ 13 h 1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Freeform 1087">
                <a:extLst>
                  <a:ext uri="{FF2B5EF4-FFF2-40B4-BE49-F238E27FC236}">
                    <a16:creationId xmlns:a16="http://schemas.microsoft.com/office/drawing/2014/main" id="{487671CC-9715-44FA-B622-249B1C59DA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>
                  <a:gd name="T0" fmla="*/ 373 w 375"/>
                  <a:gd name="T1" fmla="*/ 23 h 23"/>
                  <a:gd name="T2" fmla="*/ 368 w 375"/>
                  <a:gd name="T3" fmla="*/ 23 h 23"/>
                  <a:gd name="T4" fmla="*/ 368 w 375"/>
                  <a:gd name="T5" fmla="*/ 21 h 23"/>
                  <a:gd name="T6" fmla="*/ 368 w 375"/>
                  <a:gd name="T7" fmla="*/ 17 h 23"/>
                  <a:gd name="T8" fmla="*/ 375 w 375"/>
                  <a:gd name="T9" fmla="*/ 19 h 23"/>
                  <a:gd name="T10" fmla="*/ 373 w 375"/>
                  <a:gd name="T11" fmla="*/ 21 h 23"/>
                  <a:gd name="T12" fmla="*/ 373 w 375"/>
                  <a:gd name="T13" fmla="*/ 23 h 23"/>
                  <a:gd name="T14" fmla="*/ 349 w 375"/>
                  <a:gd name="T15" fmla="*/ 21 h 23"/>
                  <a:gd name="T16" fmla="*/ 337 w 375"/>
                  <a:gd name="T17" fmla="*/ 21 h 23"/>
                  <a:gd name="T18" fmla="*/ 337 w 375"/>
                  <a:gd name="T19" fmla="*/ 19 h 23"/>
                  <a:gd name="T20" fmla="*/ 339 w 375"/>
                  <a:gd name="T21" fmla="*/ 17 h 23"/>
                  <a:gd name="T22" fmla="*/ 349 w 375"/>
                  <a:gd name="T23" fmla="*/ 17 h 23"/>
                  <a:gd name="T24" fmla="*/ 349 w 375"/>
                  <a:gd name="T25" fmla="*/ 19 h 23"/>
                  <a:gd name="T26" fmla="*/ 349 w 375"/>
                  <a:gd name="T27" fmla="*/ 21 h 23"/>
                  <a:gd name="T28" fmla="*/ 328 w 375"/>
                  <a:gd name="T29" fmla="*/ 21 h 23"/>
                  <a:gd name="T30" fmla="*/ 290 w 375"/>
                  <a:gd name="T31" fmla="*/ 19 h 23"/>
                  <a:gd name="T32" fmla="*/ 288 w 375"/>
                  <a:gd name="T33" fmla="*/ 17 h 23"/>
                  <a:gd name="T34" fmla="*/ 288 w 375"/>
                  <a:gd name="T35" fmla="*/ 14 h 23"/>
                  <a:gd name="T36" fmla="*/ 330 w 375"/>
                  <a:gd name="T37" fmla="*/ 17 h 23"/>
                  <a:gd name="T38" fmla="*/ 330 w 375"/>
                  <a:gd name="T39" fmla="*/ 19 h 23"/>
                  <a:gd name="T40" fmla="*/ 328 w 375"/>
                  <a:gd name="T41" fmla="*/ 21 h 23"/>
                  <a:gd name="T42" fmla="*/ 284 w 375"/>
                  <a:gd name="T43" fmla="*/ 19 h 23"/>
                  <a:gd name="T44" fmla="*/ 206 w 375"/>
                  <a:gd name="T45" fmla="*/ 16 h 23"/>
                  <a:gd name="T46" fmla="*/ 208 w 375"/>
                  <a:gd name="T47" fmla="*/ 14 h 23"/>
                  <a:gd name="T48" fmla="*/ 210 w 375"/>
                  <a:gd name="T49" fmla="*/ 10 h 23"/>
                  <a:gd name="T50" fmla="*/ 284 w 375"/>
                  <a:gd name="T51" fmla="*/ 14 h 23"/>
                  <a:gd name="T52" fmla="*/ 284 w 375"/>
                  <a:gd name="T53" fmla="*/ 16 h 23"/>
                  <a:gd name="T54" fmla="*/ 284 w 375"/>
                  <a:gd name="T55" fmla="*/ 19 h 23"/>
                  <a:gd name="T56" fmla="*/ 0 w 375"/>
                  <a:gd name="T57" fmla="*/ 0 h 23"/>
                  <a:gd name="T58" fmla="*/ 3 w 375"/>
                  <a:gd name="T59" fmla="*/ 0 h 23"/>
                  <a:gd name="T60" fmla="*/ 3 w 375"/>
                  <a:gd name="T61" fmla="*/ 0 h 23"/>
                  <a:gd name="T62" fmla="*/ 3 w 375"/>
                  <a:gd name="T63" fmla="*/ 2 h 23"/>
                  <a:gd name="T64" fmla="*/ 2 w 375"/>
                  <a:gd name="T65" fmla="*/ 2 h 23"/>
                  <a:gd name="T66" fmla="*/ 0 w 375"/>
                  <a:gd name="T67" fmla="*/ 0 h 2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75"/>
                  <a:gd name="T103" fmla="*/ 0 h 23"/>
                  <a:gd name="T104" fmla="*/ 375 w 375"/>
                  <a:gd name="T105" fmla="*/ 23 h 2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" name="Freeform 1088">
                <a:extLst>
                  <a:ext uri="{FF2B5EF4-FFF2-40B4-BE49-F238E27FC236}">
                    <a16:creationId xmlns:a16="http://schemas.microsoft.com/office/drawing/2014/main" id="{B9017558-3C2C-4BDE-8241-EBAEB189F0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>
                  <a:gd name="T0" fmla="*/ 375 w 377"/>
                  <a:gd name="T1" fmla="*/ 23 h 23"/>
                  <a:gd name="T2" fmla="*/ 370 w 377"/>
                  <a:gd name="T3" fmla="*/ 23 h 23"/>
                  <a:gd name="T4" fmla="*/ 370 w 377"/>
                  <a:gd name="T5" fmla="*/ 21 h 23"/>
                  <a:gd name="T6" fmla="*/ 368 w 377"/>
                  <a:gd name="T7" fmla="*/ 18 h 23"/>
                  <a:gd name="T8" fmla="*/ 377 w 377"/>
                  <a:gd name="T9" fmla="*/ 19 h 23"/>
                  <a:gd name="T10" fmla="*/ 375 w 377"/>
                  <a:gd name="T11" fmla="*/ 21 h 23"/>
                  <a:gd name="T12" fmla="*/ 375 w 377"/>
                  <a:gd name="T13" fmla="*/ 23 h 23"/>
                  <a:gd name="T14" fmla="*/ 351 w 377"/>
                  <a:gd name="T15" fmla="*/ 21 h 23"/>
                  <a:gd name="T16" fmla="*/ 339 w 377"/>
                  <a:gd name="T17" fmla="*/ 21 h 23"/>
                  <a:gd name="T18" fmla="*/ 341 w 377"/>
                  <a:gd name="T19" fmla="*/ 19 h 23"/>
                  <a:gd name="T20" fmla="*/ 341 w 377"/>
                  <a:gd name="T21" fmla="*/ 18 h 23"/>
                  <a:gd name="T22" fmla="*/ 353 w 377"/>
                  <a:gd name="T23" fmla="*/ 18 h 23"/>
                  <a:gd name="T24" fmla="*/ 351 w 377"/>
                  <a:gd name="T25" fmla="*/ 19 h 23"/>
                  <a:gd name="T26" fmla="*/ 351 w 377"/>
                  <a:gd name="T27" fmla="*/ 21 h 23"/>
                  <a:gd name="T28" fmla="*/ 332 w 377"/>
                  <a:gd name="T29" fmla="*/ 21 h 23"/>
                  <a:gd name="T30" fmla="*/ 290 w 377"/>
                  <a:gd name="T31" fmla="*/ 19 h 23"/>
                  <a:gd name="T32" fmla="*/ 290 w 377"/>
                  <a:gd name="T33" fmla="*/ 16 h 23"/>
                  <a:gd name="T34" fmla="*/ 290 w 377"/>
                  <a:gd name="T35" fmla="*/ 14 h 23"/>
                  <a:gd name="T36" fmla="*/ 334 w 377"/>
                  <a:gd name="T37" fmla="*/ 16 h 23"/>
                  <a:gd name="T38" fmla="*/ 332 w 377"/>
                  <a:gd name="T39" fmla="*/ 19 h 23"/>
                  <a:gd name="T40" fmla="*/ 332 w 377"/>
                  <a:gd name="T41" fmla="*/ 21 h 23"/>
                  <a:gd name="T42" fmla="*/ 286 w 377"/>
                  <a:gd name="T43" fmla="*/ 18 h 23"/>
                  <a:gd name="T44" fmla="*/ 210 w 377"/>
                  <a:gd name="T45" fmla="*/ 14 h 23"/>
                  <a:gd name="T46" fmla="*/ 212 w 377"/>
                  <a:gd name="T47" fmla="*/ 12 h 23"/>
                  <a:gd name="T48" fmla="*/ 212 w 377"/>
                  <a:gd name="T49" fmla="*/ 10 h 23"/>
                  <a:gd name="T50" fmla="*/ 286 w 377"/>
                  <a:gd name="T51" fmla="*/ 14 h 23"/>
                  <a:gd name="T52" fmla="*/ 286 w 377"/>
                  <a:gd name="T53" fmla="*/ 16 h 23"/>
                  <a:gd name="T54" fmla="*/ 286 w 377"/>
                  <a:gd name="T55" fmla="*/ 18 h 23"/>
                  <a:gd name="T56" fmla="*/ 0 w 377"/>
                  <a:gd name="T57" fmla="*/ 0 h 23"/>
                  <a:gd name="T58" fmla="*/ 7 w 377"/>
                  <a:gd name="T59" fmla="*/ 0 h 23"/>
                  <a:gd name="T60" fmla="*/ 5 w 377"/>
                  <a:gd name="T61" fmla="*/ 2 h 23"/>
                  <a:gd name="T62" fmla="*/ 5 w 377"/>
                  <a:gd name="T63" fmla="*/ 4 h 23"/>
                  <a:gd name="T64" fmla="*/ 4 w 377"/>
                  <a:gd name="T65" fmla="*/ 2 h 23"/>
                  <a:gd name="T66" fmla="*/ 0 w 377"/>
                  <a:gd name="T67" fmla="*/ 0 h 2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77"/>
                  <a:gd name="T103" fmla="*/ 0 h 23"/>
                  <a:gd name="T104" fmla="*/ 377 w 377"/>
                  <a:gd name="T105" fmla="*/ 23 h 2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" name="Freeform 1089">
                <a:extLst>
                  <a:ext uri="{FF2B5EF4-FFF2-40B4-BE49-F238E27FC236}">
                    <a16:creationId xmlns:a16="http://schemas.microsoft.com/office/drawing/2014/main" id="{DC8B0F7D-47AD-4B36-9999-39FF18A41B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>
                  <a:gd name="T0" fmla="*/ 377 w 377"/>
                  <a:gd name="T1" fmla="*/ 22 h 22"/>
                  <a:gd name="T2" fmla="*/ 370 w 377"/>
                  <a:gd name="T3" fmla="*/ 20 h 22"/>
                  <a:gd name="T4" fmla="*/ 368 w 377"/>
                  <a:gd name="T5" fmla="*/ 19 h 22"/>
                  <a:gd name="T6" fmla="*/ 368 w 377"/>
                  <a:gd name="T7" fmla="*/ 17 h 22"/>
                  <a:gd name="T8" fmla="*/ 377 w 377"/>
                  <a:gd name="T9" fmla="*/ 19 h 22"/>
                  <a:gd name="T10" fmla="*/ 377 w 377"/>
                  <a:gd name="T11" fmla="*/ 20 h 22"/>
                  <a:gd name="T12" fmla="*/ 377 w 377"/>
                  <a:gd name="T13" fmla="*/ 22 h 22"/>
                  <a:gd name="T14" fmla="*/ 351 w 377"/>
                  <a:gd name="T15" fmla="*/ 20 h 22"/>
                  <a:gd name="T16" fmla="*/ 341 w 377"/>
                  <a:gd name="T17" fmla="*/ 20 h 22"/>
                  <a:gd name="T18" fmla="*/ 341 w 377"/>
                  <a:gd name="T19" fmla="*/ 19 h 22"/>
                  <a:gd name="T20" fmla="*/ 341 w 377"/>
                  <a:gd name="T21" fmla="*/ 17 h 22"/>
                  <a:gd name="T22" fmla="*/ 353 w 377"/>
                  <a:gd name="T23" fmla="*/ 17 h 22"/>
                  <a:gd name="T24" fmla="*/ 353 w 377"/>
                  <a:gd name="T25" fmla="*/ 19 h 22"/>
                  <a:gd name="T26" fmla="*/ 351 w 377"/>
                  <a:gd name="T27" fmla="*/ 20 h 22"/>
                  <a:gd name="T28" fmla="*/ 332 w 377"/>
                  <a:gd name="T29" fmla="*/ 20 h 22"/>
                  <a:gd name="T30" fmla="*/ 290 w 377"/>
                  <a:gd name="T31" fmla="*/ 17 h 22"/>
                  <a:gd name="T32" fmla="*/ 290 w 377"/>
                  <a:gd name="T33" fmla="*/ 15 h 22"/>
                  <a:gd name="T34" fmla="*/ 290 w 377"/>
                  <a:gd name="T35" fmla="*/ 13 h 22"/>
                  <a:gd name="T36" fmla="*/ 334 w 377"/>
                  <a:gd name="T37" fmla="*/ 15 h 22"/>
                  <a:gd name="T38" fmla="*/ 334 w 377"/>
                  <a:gd name="T39" fmla="*/ 17 h 22"/>
                  <a:gd name="T40" fmla="*/ 332 w 377"/>
                  <a:gd name="T41" fmla="*/ 20 h 22"/>
                  <a:gd name="T42" fmla="*/ 286 w 377"/>
                  <a:gd name="T43" fmla="*/ 17 h 22"/>
                  <a:gd name="T44" fmla="*/ 212 w 377"/>
                  <a:gd name="T45" fmla="*/ 13 h 22"/>
                  <a:gd name="T46" fmla="*/ 212 w 377"/>
                  <a:gd name="T47" fmla="*/ 11 h 22"/>
                  <a:gd name="T48" fmla="*/ 214 w 377"/>
                  <a:gd name="T49" fmla="*/ 9 h 22"/>
                  <a:gd name="T50" fmla="*/ 286 w 377"/>
                  <a:gd name="T51" fmla="*/ 13 h 22"/>
                  <a:gd name="T52" fmla="*/ 286 w 377"/>
                  <a:gd name="T53" fmla="*/ 15 h 22"/>
                  <a:gd name="T54" fmla="*/ 286 w 377"/>
                  <a:gd name="T55" fmla="*/ 17 h 22"/>
                  <a:gd name="T56" fmla="*/ 5 w 377"/>
                  <a:gd name="T57" fmla="*/ 3 h 22"/>
                  <a:gd name="T58" fmla="*/ 2 w 377"/>
                  <a:gd name="T59" fmla="*/ 3 h 22"/>
                  <a:gd name="T60" fmla="*/ 2 w 377"/>
                  <a:gd name="T61" fmla="*/ 1 h 22"/>
                  <a:gd name="T62" fmla="*/ 0 w 377"/>
                  <a:gd name="T63" fmla="*/ 0 h 22"/>
                  <a:gd name="T64" fmla="*/ 0 w 377"/>
                  <a:gd name="T65" fmla="*/ 0 h 22"/>
                  <a:gd name="T66" fmla="*/ 0 w 377"/>
                  <a:gd name="T67" fmla="*/ 0 h 22"/>
                  <a:gd name="T68" fmla="*/ 7 w 377"/>
                  <a:gd name="T69" fmla="*/ 0 h 22"/>
                  <a:gd name="T70" fmla="*/ 7 w 377"/>
                  <a:gd name="T71" fmla="*/ 1 h 22"/>
                  <a:gd name="T72" fmla="*/ 5 w 377"/>
                  <a:gd name="T73" fmla="*/ 3 h 2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77"/>
                  <a:gd name="T112" fmla="*/ 0 h 22"/>
                  <a:gd name="T113" fmla="*/ 377 w 377"/>
                  <a:gd name="T114" fmla="*/ 22 h 2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" name="Freeform 1090">
                <a:extLst>
                  <a:ext uri="{FF2B5EF4-FFF2-40B4-BE49-F238E27FC236}">
                    <a16:creationId xmlns:a16="http://schemas.microsoft.com/office/drawing/2014/main" id="{2BD48D88-FB2F-4396-820D-9A238938D2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>
                  <a:gd name="T0" fmla="*/ 379 w 379"/>
                  <a:gd name="T1" fmla="*/ 22 h 22"/>
                  <a:gd name="T2" fmla="*/ 370 w 379"/>
                  <a:gd name="T3" fmla="*/ 21 h 22"/>
                  <a:gd name="T4" fmla="*/ 370 w 379"/>
                  <a:gd name="T5" fmla="*/ 19 h 22"/>
                  <a:gd name="T6" fmla="*/ 370 w 379"/>
                  <a:gd name="T7" fmla="*/ 17 h 22"/>
                  <a:gd name="T8" fmla="*/ 379 w 379"/>
                  <a:gd name="T9" fmla="*/ 17 h 22"/>
                  <a:gd name="T10" fmla="*/ 379 w 379"/>
                  <a:gd name="T11" fmla="*/ 21 h 22"/>
                  <a:gd name="T12" fmla="*/ 379 w 379"/>
                  <a:gd name="T13" fmla="*/ 22 h 22"/>
                  <a:gd name="T14" fmla="*/ 355 w 379"/>
                  <a:gd name="T15" fmla="*/ 21 h 22"/>
                  <a:gd name="T16" fmla="*/ 343 w 379"/>
                  <a:gd name="T17" fmla="*/ 21 h 22"/>
                  <a:gd name="T18" fmla="*/ 343 w 379"/>
                  <a:gd name="T19" fmla="*/ 19 h 22"/>
                  <a:gd name="T20" fmla="*/ 343 w 379"/>
                  <a:gd name="T21" fmla="*/ 17 h 22"/>
                  <a:gd name="T22" fmla="*/ 355 w 379"/>
                  <a:gd name="T23" fmla="*/ 17 h 22"/>
                  <a:gd name="T24" fmla="*/ 355 w 379"/>
                  <a:gd name="T25" fmla="*/ 19 h 22"/>
                  <a:gd name="T26" fmla="*/ 355 w 379"/>
                  <a:gd name="T27" fmla="*/ 21 h 22"/>
                  <a:gd name="T28" fmla="*/ 336 w 379"/>
                  <a:gd name="T29" fmla="*/ 19 h 22"/>
                  <a:gd name="T30" fmla="*/ 292 w 379"/>
                  <a:gd name="T31" fmla="*/ 17 h 22"/>
                  <a:gd name="T32" fmla="*/ 292 w 379"/>
                  <a:gd name="T33" fmla="*/ 15 h 22"/>
                  <a:gd name="T34" fmla="*/ 290 w 379"/>
                  <a:gd name="T35" fmla="*/ 13 h 22"/>
                  <a:gd name="T36" fmla="*/ 338 w 379"/>
                  <a:gd name="T37" fmla="*/ 15 h 22"/>
                  <a:gd name="T38" fmla="*/ 336 w 379"/>
                  <a:gd name="T39" fmla="*/ 17 h 22"/>
                  <a:gd name="T40" fmla="*/ 336 w 379"/>
                  <a:gd name="T41" fmla="*/ 19 h 22"/>
                  <a:gd name="T42" fmla="*/ 288 w 379"/>
                  <a:gd name="T43" fmla="*/ 17 h 22"/>
                  <a:gd name="T44" fmla="*/ 214 w 379"/>
                  <a:gd name="T45" fmla="*/ 13 h 22"/>
                  <a:gd name="T46" fmla="*/ 216 w 379"/>
                  <a:gd name="T47" fmla="*/ 11 h 22"/>
                  <a:gd name="T48" fmla="*/ 218 w 379"/>
                  <a:gd name="T49" fmla="*/ 9 h 22"/>
                  <a:gd name="T50" fmla="*/ 288 w 379"/>
                  <a:gd name="T51" fmla="*/ 13 h 22"/>
                  <a:gd name="T52" fmla="*/ 288 w 379"/>
                  <a:gd name="T53" fmla="*/ 15 h 22"/>
                  <a:gd name="T54" fmla="*/ 288 w 379"/>
                  <a:gd name="T55" fmla="*/ 17 h 22"/>
                  <a:gd name="T56" fmla="*/ 9 w 379"/>
                  <a:gd name="T57" fmla="*/ 3 h 22"/>
                  <a:gd name="T58" fmla="*/ 2 w 379"/>
                  <a:gd name="T59" fmla="*/ 3 h 22"/>
                  <a:gd name="T60" fmla="*/ 2 w 379"/>
                  <a:gd name="T61" fmla="*/ 3 h 22"/>
                  <a:gd name="T62" fmla="*/ 2 w 379"/>
                  <a:gd name="T63" fmla="*/ 2 h 22"/>
                  <a:gd name="T64" fmla="*/ 0 w 379"/>
                  <a:gd name="T65" fmla="*/ 0 h 22"/>
                  <a:gd name="T66" fmla="*/ 0 w 379"/>
                  <a:gd name="T67" fmla="*/ 0 h 22"/>
                  <a:gd name="T68" fmla="*/ 9 w 379"/>
                  <a:gd name="T69" fmla="*/ 0 h 22"/>
                  <a:gd name="T70" fmla="*/ 9 w 379"/>
                  <a:gd name="T71" fmla="*/ 2 h 22"/>
                  <a:gd name="T72" fmla="*/ 9 w 379"/>
                  <a:gd name="T73" fmla="*/ 3 h 2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79"/>
                  <a:gd name="T112" fmla="*/ 0 h 22"/>
                  <a:gd name="T113" fmla="*/ 379 w 379"/>
                  <a:gd name="T114" fmla="*/ 22 h 2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" name="Freeform 1091">
                <a:extLst>
                  <a:ext uri="{FF2B5EF4-FFF2-40B4-BE49-F238E27FC236}">
                    <a16:creationId xmlns:a16="http://schemas.microsoft.com/office/drawing/2014/main" id="{1914C589-F91C-4C04-95DB-D276183DF8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>
                  <a:gd name="T0" fmla="*/ 381 w 381"/>
                  <a:gd name="T1" fmla="*/ 23 h 23"/>
                  <a:gd name="T2" fmla="*/ 372 w 381"/>
                  <a:gd name="T3" fmla="*/ 21 h 23"/>
                  <a:gd name="T4" fmla="*/ 372 w 381"/>
                  <a:gd name="T5" fmla="*/ 19 h 23"/>
                  <a:gd name="T6" fmla="*/ 372 w 381"/>
                  <a:gd name="T7" fmla="*/ 17 h 23"/>
                  <a:gd name="T8" fmla="*/ 381 w 381"/>
                  <a:gd name="T9" fmla="*/ 17 h 23"/>
                  <a:gd name="T10" fmla="*/ 381 w 381"/>
                  <a:gd name="T11" fmla="*/ 21 h 23"/>
                  <a:gd name="T12" fmla="*/ 381 w 381"/>
                  <a:gd name="T13" fmla="*/ 23 h 23"/>
                  <a:gd name="T14" fmla="*/ 357 w 381"/>
                  <a:gd name="T15" fmla="*/ 21 h 23"/>
                  <a:gd name="T16" fmla="*/ 345 w 381"/>
                  <a:gd name="T17" fmla="*/ 21 h 23"/>
                  <a:gd name="T18" fmla="*/ 345 w 381"/>
                  <a:gd name="T19" fmla="*/ 19 h 23"/>
                  <a:gd name="T20" fmla="*/ 345 w 381"/>
                  <a:gd name="T21" fmla="*/ 15 h 23"/>
                  <a:gd name="T22" fmla="*/ 357 w 381"/>
                  <a:gd name="T23" fmla="*/ 17 h 23"/>
                  <a:gd name="T24" fmla="*/ 357 w 381"/>
                  <a:gd name="T25" fmla="*/ 19 h 23"/>
                  <a:gd name="T26" fmla="*/ 357 w 381"/>
                  <a:gd name="T27" fmla="*/ 21 h 23"/>
                  <a:gd name="T28" fmla="*/ 338 w 381"/>
                  <a:gd name="T29" fmla="*/ 19 h 23"/>
                  <a:gd name="T30" fmla="*/ 294 w 381"/>
                  <a:gd name="T31" fmla="*/ 17 h 23"/>
                  <a:gd name="T32" fmla="*/ 292 w 381"/>
                  <a:gd name="T33" fmla="*/ 15 h 23"/>
                  <a:gd name="T34" fmla="*/ 292 w 381"/>
                  <a:gd name="T35" fmla="*/ 13 h 23"/>
                  <a:gd name="T36" fmla="*/ 340 w 381"/>
                  <a:gd name="T37" fmla="*/ 15 h 23"/>
                  <a:gd name="T38" fmla="*/ 340 w 381"/>
                  <a:gd name="T39" fmla="*/ 17 h 23"/>
                  <a:gd name="T40" fmla="*/ 338 w 381"/>
                  <a:gd name="T41" fmla="*/ 19 h 23"/>
                  <a:gd name="T42" fmla="*/ 290 w 381"/>
                  <a:gd name="T43" fmla="*/ 17 h 23"/>
                  <a:gd name="T44" fmla="*/ 218 w 381"/>
                  <a:gd name="T45" fmla="*/ 13 h 23"/>
                  <a:gd name="T46" fmla="*/ 220 w 381"/>
                  <a:gd name="T47" fmla="*/ 13 h 23"/>
                  <a:gd name="T48" fmla="*/ 222 w 381"/>
                  <a:gd name="T49" fmla="*/ 11 h 23"/>
                  <a:gd name="T50" fmla="*/ 222 w 381"/>
                  <a:gd name="T51" fmla="*/ 9 h 23"/>
                  <a:gd name="T52" fmla="*/ 222 w 381"/>
                  <a:gd name="T53" fmla="*/ 9 h 23"/>
                  <a:gd name="T54" fmla="*/ 288 w 381"/>
                  <a:gd name="T55" fmla="*/ 13 h 23"/>
                  <a:gd name="T56" fmla="*/ 290 w 381"/>
                  <a:gd name="T57" fmla="*/ 15 h 23"/>
                  <a:gd name="T58" fmla="*/ 290 w 381"/>
                  <a:gd name="T59" fmla="*/ 17 h 23"/>
                  <a:gd name="T60" fmla="*/ 11 w 381"/>
                  <a:gd name="T61" fmla="*/ 4 h 23"/>
                  <a:gd name="T62" fmla="*/ 4 w 381"/>
                  <a:gd name="T63" fmla="*/ 4 h 23"/>
                  <a:gd name="T64" fmla="*/ 2 w 381"/>
                  <a:gd name="T65" fmla="*/ 2 h 23"/>
                  <a:gd name="T66" fmla="*/ 0 w 381"/>
                  <a:gd name="T67" fmla="*/ 0 h 23"/>
                  <a:gd name="T68" fmla="*/ 11 w 381"/>
                  <a:gd name="T69" fmla="*/ 0 h 23"/>
                  <a:gd name="T70" fmla="*/ 11 w 381"/>
                  <a:gd name="T71" fmla="*/ 2 h 23"/>
                  <a:gd name="T72" fmla="*/ 11 w 381"/>
                  <a:gd name="T73" fmla="*/ 4 h 2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81"/>
                  <a:gd name="T112" fmla="*/ 0 h 23"/>
                  <a:gd name="T113" fmla="*/ 381 w 381"/>
                  <a:gd name="T114" fmla="*/ 23 h 2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" name="Freeform 1092">
                <a:extLst>
                  <a:ext uri="{FF2B5EF4-FFF2-40B4-BE49-F238E27FC236}">
                    <a16:creationId xmlns:a16="http://schemas.microsoft.com/office/drawing/2014/main" id="{DE8F39F5-EA18-4CB3-A9F1-E698F6A926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>
                  <a:gd name="T0" fmla="*/ 381 w 383"/>
                  <a:gd name="T1" fmla="*/ 23 h 23"/>
                  <a:gd name="T2" fmla="*/ 372 w 383"/>
                  <a:gd name="T3" fmla="*/ 23 h 23"/>
                  <a:gd name="T4" fmla="*/ 372 w 383"/>
                  <a:gd name="T5" fmla="*/ 21 h 23"/>
                  <a:gd name="T6" fmla="*/ 370 w 383"/>
                  <a:gd name="T7" fmla="*/ 19 h 23"/>
                  <a:gd name="T8" fmla="*/ 383 w 383"/>
                  <a:gd name="T9" fmla="*/ 19 h 23"/>
                  <a:gd name="T10" fmla="*/ 381 w 383"/>
                  <a:gd name="T11" fmla="*/ 21 h 23"/>
                  <a:gd name="T12" fmla="*/ 381 w 383"/>
                  <a:gd name="T13" fmla="*/ 23 h 23"/>
                  <a:gd name="T14" fmla="*/ 357 w 383"/>
                  <a:gd name="T15" fmla="*/ 23 h 23"/>
                  <a:gd name="T16" fmla="*/ 345 w 383"/>
                  <a:gd name="T17" fmla="*/ 23 h 23"/>
                  <a:gd name="T18" fmla="*/ 345 w 383"/>
                  <a:gd name="T19" fmla="*/ 19 h 23"/>
                  <a:gd name="T20" fmla="*/ 345 w 383"/>
                  <a:gd name="T21" fmla="*/ 17 h 23"/>
                  <a:gd name="T22" fmla="*/ 357 w 383"/>
                  <a:gd name="T23" fmla="*/ 19 h 23"/>
                  <a:gd name="T24" fmla="*/ 357 w 383"/>
                  <a:gd name="T25" fmla="*/ 21 h 23"/>
                  <a:gd name="T26" fmla="*/ 357 w 383"/>
                  <a:gd name="T27" fmla="*/ 23 h 23"/>
                  <a:gd name="T28" fmla="*/ 340 w 383"/>
                  <a:gd name="T29" fmla="*/ 21 h 23"/>
                  <a:gd name="T30" fmla="*/ 292 w 383"/>
                  <a:gd name="T31" fmla="*/ 19 h 23"/>
                  <a:gd name="T32" fmla="*/ 292 w 383"/>
                  <a:gd name="T33" fmla="*/ 17 h 23"/>
                  <a:gd name="T34" fmla="*/ 292 w 383"/>
                  <a:gd name="T35" fmla="*/ 15 h 23"/>
                  <a:gd name="T36" fmla="*/ 341 w 383"/>
                  <a:gd name="T37" fmla="*/ 17 h 23"/>
                  <a:gd name="T38" fmla="*/ 340 w 383"/>
                  <a:gd name="T39" fmla="*/ 19 h 23"/>
                  <a:gd name="T40" fmla="*/ 340 w 383"/>
                  <a:gd name="T41" fmla="*/ 21 h 23"/>
                  <a:gd name="T42" fmla="*/ 290 w 383"/>
                  <a:gd name="T43" fmla="*/ 19 h 23"/>
                  <a:gd name="T44" fmla="*/ 220 w 383"/>
                  <a:gd name="T45" fmla="*/ 15 h 23"/>
                  <a:gd name="T46" fmla="*/ 220 w 383"/>
                  <a:gd name="T47" fmla="*/ 15 h 23"/>
                  <a:gd name="T48" fmla="*/ 222 w 383"/>
                  <a:gd name="T49" fmla="*/ 15 h 23"/>
                  <a:gd name="T50" fmla="*/ 222 w 383"/>
                  <a:gd name="T51" fmla="*/ 13 h 23"/>
                  <a:gd name="T52" fmla="*/ 224 w 383"/>
                  <a:gd name="T53" fmla="*/ 11 h 23"/>
                  <a:gd name="T54" fmla="*/ 290 w 383"/>
                  <a:gd name="T55" fmla="*/ 15 h 23"/>
                  <a:gd name="T56" fmla="*/ 288 w 383"/>
                  <a:gd name="T57" fmla="*/ 17 h 23"/>
                  <a:gd name="T58" fmla="*/ 290 w 383"/>
                  <a:gd name="T59" fmla="*/ 19 h 23"/>
                  <a:gd name="T60" fmla="*/ 11 w 383"/>
                  <a:gd name="T61" fmla="*/ 6 h 23"/>
                  <a:gd name="T62" fmla="*/ 2 w 383"/>
                  <a:gd name="T63" fmla="*/ 6 h 23"/>
                  <a:gd name="T64" fmla="*/ 0 w 383"/>
                  <a:gd name="T65" fmla="*/ 4 h 23"/>
                  <a:gd name="T66" fmla="*/ 0 w 383"/>
                  <a:gd name="T67" fmla="*/ 0 h 23"/>
                  <a:gd name="T68" fmla="*/ 11 w 383"/>
                  <a:gd name="T69" fmla="*/ 2 h 23"/>
                  <a:gd name="T70" fmla="*/ 11 w 383"/>
                  <a:gd name="T71" fmla="*/ 4 h 23"/>
                  <a:gd name="T72" fmla="*/ 11 w 383"/>
                  <a:gd name="T73" fmla="*/ 6 h 2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83"/>
                  <a:gd name="T112" fmla="*/ 0 h 23"/>
                  <a:gd name="T113" fmla="*/ 383 w 383"/>
                  <a:gd name="T114" fmla="*/ 23 h 2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" name="Freeform 1093">
                <a:extLst>
                  <a:ext uri="{FF2B5EF4-FFF2-40B4-BE49-F238E27FC236}">
                    <a16:creationId xmlns:a16="http://schemas.microsoft.com/office/drawing/2014/main" id="{46D0A546-0D7A-4558-90B2-FCCAEDE10C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>
                  <a:gd name="T0" fmla="*/ 383 w 385"/>
                  <a:gd name="T1" fmla="*/ 23 h 23"/>
                  <a:gd name="T2" fmla="*/ 374 w 385"/>
                  <a:gd name="T3" fmla="*/ 23 h 23"/>
                  <a:gd name="T4" fmla="*/ 372 w 385"/>
                  <a:gd name="T5" fmla="*/ 21 h 23"/>
                  <a:gd name="T6" fmla="*/ 372 w 385"/>
                  <a:gd name="T7" fmla="*/ 19 h 23"/>
                  <a:gd name="T8" fmla="*/ 385 w 385"/>
                  <a:gd name="T9" fmla="*/ 19 h 23"/>
                  <a:gd name="T10" fmla="*/ 385 w 385"/>
                  <a:gd name="T11" fmla="*/ 21 h 23"/>
                  <a:gd name="T12" fmla="*/ 383 w 385"/>
                  <a:gd name="T13" fmla="*/ 23 h 23"/>
                  <a:gd name="T14" fmla="*/ 359 w 385"/>
                  <a:gd name="T15" fmla="*/ 23 h 23"/>
                  <a:gd name="T16" fmla="*/ 347 w 385"/>
                  <a:gd name="T17" fmla="*/ 21 h 23"/>
                  <a:gd name="T18" fmla="*/ 347 w 385"/>
                  <a:gd name="T19" fmla="*/ 19 h 23"/>
                  <a:gd name="T20" fmla="*/ 347 w 385"/>
                  <a:gd name="T21" fmla="*/ 17 h 23"/>
                  <a:gd name="T22" fmla="*/ 359 w 385"/>
                  <a:gd name="T23" fmla="*/ 19 h 23"/>
                  <a:gd name="T24" fmla="*/ 359 w 385"/>
                  <a:gd name="T25" fmla="*/ 21 h 23"/>
                  <a:gd name="T26" fmla="*/ 359 w 385"/>
                  <a:gd name="T27" fmla="*/ 23 h 23"/>
                  <a:gd name="T28" fmla="*/ 342 w 385"/>
                  <a:gd name="T29" fmla="*/ 21 h 23"/>
                  <a:gd name="T30" fmla="*/ 294 w 385"/>
                  <a:gd name="T31" fmla="*/ 19 h 23"/>
                  <a:gd name="T32" fmla="*/ 294 w 385"/>
                  <a:gd name="T33" fmla="*/ 17 h 23"/>
                  <a:gd name="T34" fmla="*/ 292 w 385"/>
                  <a:gd name="T35" fmla="*/ 15 h 23"/>
                  <a:gd name="T36" fmla="*/ 343 w 385"/>
                  <a:gd name="T37" fmla="*/ 17 h 23"/>
                  <a:gd name="T38" fmla="*/ 343 w 385"/>
                  <a:gd name="T39" fmla="*/ 19 h 23"/>
                  <a:gd name="T40" fmla="*/ 342 w 385"/>
                  <a:gd name="T41" fmla="*/ 21 h 23"/>
                  <a:gd name="T42" fmla="*/ 290 w 385"/>
                  <a:gd name="T43" fmla="*/ 19 h 23"/>
                  <a:gd name="T44" fmla="*/ 224 w 385"/>
                  <a:gd name="T45" fmla="*/ 15 h 23"/>
                  <a:gd name="T46" fmla="*/ 226 w 385"/>
                  <a:gd name="T47" fmla="*/ 13 h 23"/>
                  <a:gd name="T48" fmla="*/ 226 w 385"/>
                  <a:gd name="T49" fmla="*/ 11 h 23"/>
                  <a:gd name="T50" fmla="*/ 292 w 385"/>
                  <a:gd name="T51" fmla="*/ 15 h 23"/>
                  <a:gd name="T52" fmla="*/ 292 w 385"/>
                  <a:gd name="T53" fmla="*/ 15 h 23"/>
                  <a:gd name="T54" fmla="*/ 292 w 385"/>
                  <a:gd name="T55" fmla="*/ 15 h 23"/>
                  <a:gd name="T56" fmla="*/ 292 w 385"/>
                  <a:gd name="T57" fmla="*/ 17 h 23"/>
                  <a:gd name="T58" fmla="*/ 290 w 385"/>
                  <a:gd name="T59" fmla="*/ 19 h 23"/>
                  <a:gd name="T60" fmla="*/ 13 w 385"/>
                  <a:gd name="T61" fmla="*/ 6 h 23"/>
                  <a:gd name="T62" fmla="*/ 2 w 385"/>
                  <a:gd name="T63" fmla="*/ 6 h 23"/>
                  <a:gd name="T64" fmla="*/ 2 w 385"/>
                  <a:gd name="T65" fmla="*/ 2 h 23"/>
                  <a:gd name="T66" fmla="*/ 0 w 385"/>
                  <a:gd name="T67" fmla="*/ 0 h 23"/>
                  <a:gd name="T68" fmla="*/ 15 w 385"/>
                  <a:gd name="T69" fmla="*/ 2 h 23"/>
                  <a:gd name="T70" fmla="*/ 13 w 385"/>
                  <a:gd name="T71" fmla="*/ 4 h 23"/>
                  <a:gd name="T72" fmla="*/ 13 w 385"/>
                  <a:gd name="T73" fmla="*/ 6 h 2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85"/>
                  <a:gd name="T112" fmla="*/ 0 h 23"/>
                  <a:gd name="T113" fmla="*/ 385 w 385"/>
                  <a:gd name="T114" fmla="*/ 23 h 2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" name="Freeform 1094">
                <a:extLst>
                  <a:ext uri="{FF2B5EF4-FFF2-40B4-BE49-F238E27FC236}">
                    <a16:creationId xmlns:a16="http://schemas.microsoft.com/office/drawing/2014/main" id="{24487157-4561-4045-86AC-9035019C27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>
                  <a:gd name="T0" fmla="*/ 387 w 387"/>
                  <a:gd name="T1" fmla="*/ 23 h 23"/>
                  <a:gd name="T2" fmla="*/ 374 w 387"/>
                  <a:gd name="T3" fmla="*/ 23 h 23"/>
                  <a:gd name="T4" fmla="*/ 374 w 387"/>
                  <a:gd name="T5" fmla="*/ 21 h 23"/>
                  <a:gd name="T6" fmla="*/ 374 w 387"/>
                  <a:gd name="T7" fmla="*/ 19 h 23"/>
                  <a:gd name="T8" fmla="*/ 374 w 387"/>
                  <a:gd name="T9" fmla="*/ 19 h 23"/>
                  <a:gd name="T10" fmla="*/ 374 w 387"/>
                  <a:gd name="T11" fmla="*/ 19 h 23"/>
                  <a:gd name="T12" fmla="*/ 387 w 387"/>
                  <a:gd name="T13" fmla="*/ 19 h 23"/>
                  <a:gd name="T14" fmla="*/ 387 w 387"/>
                  <a:gd name="T15" fmla="*/ 21 h 23"/>
                  <a:gd name="T16" fmla="*/ 387 w 387"/>
                  <a:gd name="T17" fmla="*/ 23 h 23"/>
                  <a:gd name="T18" fmla="*/ 361 w 387"/>
                  <a:gd name="T19" fmla="*/ 23 h 23"/>
                  <a:gd name="T20" fmla="*/ 349 w 387"/>
                  <a:gd name="T21" fmla="*/ 21 h 23"/>
                  <a:gd name="T22" fmla="*/ 349 w 387"/>
                  <a:gd name="T23" fmla="*/ 19 h 23"/>
                  <a:gd name="T24" fmla="*/ 349 w 387"/>
                  <a:gd name="T25" fmla="*/ 17 h 23"/>
                  <a:gd name="T26" fmla="*/ 361 w 387"/>
                  <a:gd name="T27" fmla="*/ 19 h 23"/>
                  <a:gd name="T28" fmla="*/ 361 w 387"/>
                  <a:gd name="T29" fmla="*/ 21 h 23"/>
                  <a:gd name="T30" fmla="*/ 361 w 387"/>
                  <a:gd name="T31" fmla="*/ 23 h 23"/>
                  <a:gd name="T32" fmla="*/ 345 w 387"/>
                  <a:gd name="T33" fmla="*/ 21 h 23"/>
                  <a:gd name="T34" fmla="*/ 296 w 387"/>
                  <a:gd name="T35" fmla="*/ 19 h 23"/>
                  <a:gd name="T36" fmla="*/ 294 w 387"/>
                  <a:gd name="T37" fmla="*/ 17 h 23"/>
                  <a:gd name="T38" fmla="*/ 294 w 387"/>
                  <a:gd name="T39" fmla="*/ 15 h 23"/>
                  <a:gd name="T40" fmla="*/ 294 w 387"/>
                  <a:gd name="T41" fmla="*/ 17 h 23"/>
                  <a:gd name="T42" fmla="*/ 294 w 387"/>
                  <a:gd name="T43" fmla="*/ 17 h 23"/>
                  <a:gd name="T44" fmla="*/ 294 w 387"/>
                  <a:gd name="T45" fmla="*/ 19 h 23"/>
                  <a:gd name="T46" fmla="*/ 294 w 387"/>
                  <a:gd name="T47" fmla="*/ 19 h 23"/>
                  <a:gd name="T48" fmla="*/ 228 w 387"/>
                  <a:gd name="T49" fmla="*/ 15 h 23"/>
                  <a:gd name="T50" fmla="*/ 228 w 387"/>
                  <a:gd name="T51" fmla="*/ 15 h 23"/>
                  <a:gd name="T52" fmla="*/ 230 w 387"/>
                  <a:gd name="T53" fmla="*/ 13 h 23"/>
                  <a:gd name="T54" fmla="*/ 230 w 387"/>
                  <a:gd name="T55" fmla="*/ 13 h 23"/>
                  <a:gd name="T56" fmla="*/ 230 w 387"/>
                  <a:gd name="T57" fmla="*/ 12 h 23"/>
                  <a:gd name="T58" fmla="*/ 345 w 387"/>
                  <a:gd name="T59" fmla="*/ 17 h 23"/>
                  <a:gd name="T60" fmla="*/ 345 w 387"/>
                  <a:gd name="T61" fmla="*/ 19 h 23"/>
                  <a:gd name="T62" fmla="*/ 345 w 387"/>
                  <a:gd name="T63" fmla="*/ 21 h 23"/>
                  <a:gd name="T64" fmla="*/ 15 w 387"/>
                  <a:gd name="T65" fmla="*/ 6 h 23"/>
                  <a:gd name="T66" fmla="*/ 4 w 387"/>
                  <a:gd name="T67" fmla="*/ 4 h 23"/>
                  <a:gd name="T68" fmla="*/ 2 w 387"/>
                  <a:gd name="T69" fmla="*/ 2 h 23"/>
                  <a:gd name="T70" fmla="*/ 0 w 387"/>
                  <a:gd name="T71" fmla="*/ 0 h 23"/>
                  <a:gd name="T72" fmla="*/ 17 w 387"/>
                  <a:gd name="T73" fmla="*/ 2 h 23"/>
                  <a:gd name="T74" fmla="*/ 17 w 387"/>
                  <a:gd name="T75" fmla="*/ 4 h 23"/>
                  <a:gd name="T76" fmla="*/ 15 w 387"/>
                  <a:gd name="T77" fmla="*/ 6 h 2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87"/>
                  <a:gd name="T118" fmla="*/ 0 h 23"/>
                  <a:gd name="T119" fmla="*/ 387 w 387"/>
                  <a:gd name="T120" fmla="*/ 23 h 2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" name="Freeform 1095">
                <a:extLst>
                  <a:ext uri="{FF2B5EF4-FFF2-40B4-BE49-F238E27FC236}">
                    <a16:creationId xmlns:a16="http://schemas.microsoft.com/office/drawing/2014/main" id="{86572EF6-FE03-413F-86E8-3C428DB294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>
                  <a:gd name="T0" fmla="*/ 387 w 387"/>
                  <a:gd name="T1" fmla="*/ 23 h 23"/>
                  <a:gd name="T2" fmla="*/ 374 w 387"/>
                  <a:gd name="T3" fmla="*/ 23 h 23"/>
                  <a:gd name="T4" fmla="*/ 374 w 387"/>
                  <a:gd name="T5" fmla="*/ 21 h 23"/>
                  <a:gd name="T6" fmla="*/ 374 w 387"/>
                  <a:gd name="T7" fmla="*/ 21 h 23"/>
                  <a:gd name="T8" fmla="*/ 374 w 387"/>
                  <a:gd name="T9" fmla="*/ 19 h 23"/>
                  <a:gd name="T10" fmla="*/ 374 w 387"/>
                  <a:gd name="T11" fmla="*/ 19 h 23"/>
                  <a:gd name="T12" fmla="*/ 387 w 387"/>
                  <a:gd name="T13" fmla="*/ 19 h 23"/>
                  <a:gd name="T14" fmla="*/ 387 w 387"/>
                  <a:gd name="T15" fmla="*/ 21 h 23"/>
                  <a:gd name="T16" fmla="*/ 387 w 387"/>
                  <a:gd name="T17" fmla="*/ 23 h 23"/>
                  <a:gd name="T18" fmla="*/ 361 w 387"/>
                  <a:gd name="T19" fmla="*/ 23 h 23"/>
                  <a:gd name="T20" fmla="*/ 349 w 387"/>
                  <a:gd name="T21" fmla="*/ 21 h 23"/>
                  <a:gd name="T22" fmla="*/ 349 w 387"/>
                  <a:gd name="T23" fmla="*/ 19 h 23"/>
                  <a:gd name="T24" fmla="*/ 349 w 387"/>
                  <a:gd name="T25" fmla="*/ 17 h 23"/>
                  <a:gd name="T26" fmla="*/ 363 w 387"/>
                  <a:gd name="T27" fmla="*/ 17 h 23"/>
                  <a:gd name="T28" fmla="*/ 361 w 387"/>
                  <a:gd name="T29" fmla="*/ 21 h 23"/>
                  <a:gd name="T30" fmla="*/ 361 w 387"/>
                  <a:gd name="T31" fmla="*/ 23 h 23"/>
                  <a:gd name="T32" fmla="*/ 345 w 387"/>
                  <a:gd name="T33" fmla="*/ 21 h 23"/>
                  <a:gd name="T34" fmla="*/ 294 w 387"/>
                  <a:gd name="T35" fmla="*/ 19 h 23"/>
                  <a:gd name="T36" fmla="*/ 294 w 387"/>
                  <a:gd name="T37" fmla="*/ 17 h 23"/>
                  <a:gd name="T38" fmla="*/ 294 w 387"/>
                  <a:gd name="T39" fmla="*/ 19 h 23"/>
                  <a:gd name="T40" fmla="*/ 228 w 387"/>
                  <a:gd name="T41" fmla="*/ 15 h 23"/>
                  <a:gd name="T42" fmla="*/ 230 w 387"/>
                  <a:gd name="T43" fmla="*/ 15 h 23"/>
                  <a:gd name="T44" fmla="*/ 230 w 387"/>
                  <a:gd name="T45" fmla="*/ 15 h 23"/>
                  <a:gd name="T46" fmla="*/ 230 w 387"/>
                  <a:gd name="T47" fmla="*/ 14 h 23"/>
                  <a:gd name="T48" fmla="*/ 232 w 387"/>
                  <a:gd name="T49" fmla="*/ 12 h 23"/>
                  <a:gd name="T50" fmla="*/ 347 w 387"/>
                  <a:gd name="T51" fmla="*/ 17 h 23"/>
                  <a:gd name="T52" fmla="*/ 345 w 387"/>
                  <a:gd name="T53" fmla="*/ 19 h 23"/>
                  <a:gd name="T54" fmla="*/ 345 w 387"/>
                  <a:gd name="T55" fmla="*/ 21 h 23"/>
                  <a:gd name="T56" fmla="*/ 17 w 387"/>
                  <a:gd name="T57" fmla="*/ 6 h 23"/>
                  <a:gd name="T58" fmla="*/ 2 w 387"/>
                  <a:gd name="T59" fmla="*/ 4 h 23"/>
                  <a:gd name="T60" fmla="*/ 0 w 387"/>
                  <a:gd name="T61" fmla="*/ 2 h 23"/>
                  <a:gd name="T62" fmla="*/ 0 w 387"/>
                  <a:gd name="T63" fmla="*/ 0 h 23"/>
                  <a:gd name="T64" fmla="*/ 17 w 387"/>
                  <a:gd name="T65" fmla="*/ 2 h 23"/>
                  <a:gd name="T66" fmla="*/ 17 w 387"/>
                  <a:gd name="T67" fmla="*/ 2 h 23"/>
                  <a:gd name="T68" fmla="*/ 17 w 387"/>
                  <a:gd name="T69" fmla="*/ 2 h 23"/>
                  <a:gd name="T70" fmla="*/ 17 w 387"/>
                  <a:gd name="T71" fmla="*/ 4 h 23"/>
                  <a:gd name="T72" fmla="*/ 17 w 387"/>
                  <a:gd name="T73" fmla="*/ 6 h 2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87"/>
                  <a:gd name="T112" fmla="*/ 0 h 23"/>
                  <a:gd name="T113" fmla="*/ 387 w 387"/>
                  <a:gd name="T114" fmla="*/ 23 h 2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" name="Freeform 1096">
                <a:extLst>
                  <a:ext uri="{FF2B5EF4-FFF2-40B4-BE49-F238E27FC236}">
                    <a16:creationId xmlns:a16="http://schemas.microsoft.com/office/drawing/2014/main" id="{8BE19430-3603-430B-9EC1-4EC1C7899E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>
                  <a:gd name="T0" fmla="*/ 389 w 389"/>
                  <a:gd name="T1" fmla="*/ 23 h 23"/>
                  <a:gd name="T2" fmla="*/ 376 w 389"/>
                  <a:gd name="T3" fmla="*/ 23 h 23"/>
                  <a:gd name="T4" fmla="*/ 376 w 389"/>
                  <a:gd name="T5" fmla="*/ 21 h 23"/>
                  <a:gd name="T6" fmla="*/ 374 w 389"/>
                  <a:gd name="T7" fmla="*/ 19 h 23"/>
                  <a:gd name="T8" fmla="*/ 389 w 389"/>
                  <a:gd name="T9" fmla="*/ 19 h 23"/>
                  <a:gd name="T10" fmla="*/ 389 w 389"/>
                  <a:gd name="T11" fmla="*/ 21 h 23"/>
                  <a:gd name="T12" fmla="*/ 389 w 389"/>
                  <a:gd name="T13" fmla="*/ 23 h 23"/>
                  <a:gd name="T14" fmla="*/ 363 w 389"/>
                  <a:gd name="T15" fmla="*/ 23 h 23"/>
                  <a:gd name="T16" fmla="*/ 351 w 389"/>
                  <a:gd name="T17" fmla="*/ 21 h 23"/>
                  <a:gd name="T18" fmla="*/ 351 w 389"/>
                  <a:gd name="T19" fmla="*/ 19 h 23"/>
                  <a:gd name="T20" fmla="*/ 349 w 389"/>
                  <a:gd name="T21" fmla="*/ 17 h 23"/>
                  <a:gd name="T22" fmla="*/ 349 w 389"/>
                  <a:gd name="T23" fmla="*/ 19 h 23"/>
                  <a:gd name="T24" fmla="*/ 347 w 389"/>
                  <a:gd name="T25" fmla="*/ 21 h 23"/>
                  <a:gd name="T26" fmla="*/ 232 w 389"/>
                  <a:gd name="T27" fmla="*/ 16 h 23"/>
                  <a:gd name="T28" fmla="*/ 234 w 389"/>
                  <a:gd name="T29" fmla="*/ 14 h 23"/>
                  <a:gd name="T30" fmla="*/ 236 w 389"/>
                  <a:gd name="T31" fmla="*/ 12 h 23"/>
                  <a:gd name="T32" fmla="*/ 365 w 389"/>
                  <a:gd name="T33" fmla="*/ 17 h 23"/>
                  <a:gd name="T34" fmla="*/ 365 w 389"/>
                  <a:gd name="T35" fmla="*/ 19 h 23"/>
                  <a:gd name="T36" fmla="*/ 363 w 389"/>
                  <a:gd name="T37" fmla="*/ 23 h 23"/>
                  <a:gd name="T38" fmla="*/ 19 w 389"/>
                  <a:gd name="T39" fmla="*/ 6 h 23"/>
                  <a:gd name="T40" fmla="*/ 2 w 389"/>
                  <a:gd name="T41" fmla="*/ 4 h 23"/>
                  <a:gd name="T42" fmla="*/ 2 w 389"/>
                  <a:gd name="T43" fmla="*/ 2 h 23"/>
                  <a:gd name="T44" fmla="*/ 0 w 389"/>
                  <a:gd name="T45" fmla="*/ 0 h 23"/>
                  <a:gd name="T46" fmla="*/ 21 w 389"/>
                  <a:gd name="T47" fmla="*/ 2 h 23"/>
                  <a:gd name="T48" fmla="*/ 21 w 389"/>
                  <a:gd name="T49" fmla="*/ 2 h 23"/>
                  <a:gd name="T50" fmla="*/ 19 w 389"/>
                  <a:gd name="T51" fmla="*/ 4 h 23"/>
                  <a:gd name="T52" fmla="*/ 19 w 389"/>
                  <a:gd name="T53" fmla="*/ 4 h 23"/>
                  <a:gd name="T54" fmla="*/ 19 w 389"/>
                  <a:gd name="T55" fmla="*/ 6 h 2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89"/>
                  <a:gd name="T85" fmla="*/ 0 h 23"/>
                  <a:gd name="T86" fmla="*/ 389 w 389"/>
                  <a:gd name="T87" fmla="*/ 23 h 2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" name="Freeform 1097">
                <a:extLst>
                  <a:ext uri="{FF2B5EF4-FFF2-40B4-BE49-F238E27FC236}">
                    <a16:creationId xmlns:a16="http://schemas.microsoft.com/office/drawing/2014/main" id="{D5F64192-25B9-4685-B9C0-1059DE6B1B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>
                  <a:gd name="T0" fmla="*/ 389 w 389"/>
                  <a:gd name="T1" fmla="*/ 22 h 22"/>
                  <a:gd name="T2" fmla="*/ 376 w 389"/>
                  <a:gd name="T3" fmla="*/ 22 h 22"/>
                  <a:gd name="T4" fmla="*/ 374 w 389"/>
                  <a:gd name="T5" fmla="*/ 20 h 22"/>
                  <a:gd name="T6" fmla="*/ 372 w 389"/>
                  <a:gd name="T7" fmla="*/ 18 h 22"/>
                  <a:gd name="T8" fmla="*/ 389 w 389"/>
                  <a:gd name="T9" fmla="*/ 18 h 22"/>
                  <a:gd name="T10" fmla="*/ 389 w 389"/>
                  <a:gd name="T11" fmla="*/ 20 h 22"/>
                  <a:gd name="T12" fmla="*/ 389 w 389"/>
                  <a:gd name="T13" fmla="*/ 22 h 22"/>
                  <a:gd name="T14" fmla="*/ 365 w 389"/>
                  <a:gd name="T15" fmla="*/ 20 h 22"/>
                  <a:gd name="T16" fmla="*/ 351 w 389"/>
                  <a:gd name="T17" fmla="*/ 20 h 22"/>
                  <a:gd name="T18" fmla="*/ 349 w 389"/>
                  <a:gd name="T19" fmla="*/ 20 h 22"/>
                  <a:gd name="T20" fmla="*/ 349 w 389"/>
                  <a:gd name="T21" fmla="*/ 18 h 22"/>
                  <a:gd name="T22" fmla="*/ 349 w 389"/>
                  <a:gd name="T23" fmla="*/ 20 h 22"/>
                  <a:gd name="T24" fmla="*/ 349 w 389"/>
                  <a:gd name="T25" fmla="*/ 20 h 22"/>
                  <a:gd name="T26" fmla="*/ 234 w 389"/>
                  <a:gd name="T27" fmla="*/ 15 h 22"/>
                  <a:gd name="T28" fmla="*/ 236 w 389"/>
                  <a:gd name="T29" fmla="*/ 13 h 22"/>
                  <a:gd name="T30" fmla="*/ 236 w 389"/>
                  <a:gd name="T31" fmla="*/ 11 h 22"/>
                  <a:gd name="T32" fmla="*/ 365 w 389"/>
                  <a:gd name="T33" fmla="*/ 17 h 22"/>
                  <a:gd name="T34" fmla="*/ 365 w 389"/>
                  <a:gd name="T35" fmla="*/ 18 h 22"/>
                  <a:gd name="T36" fmla="*/ 365 w 389"/>
                  <a:gd name="T37" fmla="*/ 20 h 22"/>
                  <a:gd name="T38" fmla="*/ 19 w 389"/>
                  <a:gd name="T39" fmla="*/ 5 h 22"/>
                  <a:gd name="T40" fmla="*/ 2 w 389"/>
                  <a:gd name="T41" fmla="*/ 3 h 22"/>
                  <a:gd name="T42" fmla="*/ 0 w 389"/>
                  <a:gd name="T43" fmla="*/ 1 h 22"/>
                  <a:gd name="T44" fmla="*/ 0 w 389"/>
                  <a:gd name="T45" fmla="*/ 0 h 22"/>
                  <a:gd name="T46" fmla="*/ 21 w 389"/>
                  <a:gd name="T47" fmla="*/ 0 h 22"/>
                  <a:gd name="T48" fmla="*/ 21 w 389"/>
                  <a:gd name="T49" fmla="*/ 3 h 22"/>
                  <a:gd name="T50" fmla="*/ 19 w 389"/>
                  <a:gd name="T51" fmla="*/ 5 h 2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89"/>
                  <a:gd name="T79" fmla="*/ 0 h 22"/>
                  <a:gd name="T80" fmla="*/ 389 w 389"/>
                  <a:gd name="T81" fmla="*/ 22 h 2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" name="Freeform 1098">
                <a:extLst>
                  <a:ext uri="{FF2B5EF4-FFF2-40B4-BE49-F238E27FC236}">
                    <a16:creationId xmlns:a16="http://schemas.microsoft.com/office/drawing/2014/main" id="{23304270-DDA7-4D0A-ADF6-6B248FE40F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>
                  <a:gd name="T0" fmla="*/ 391 w 391"/>
                  <a:gd name="T1" fmla="*/ 22 h 22"/>
                  <a:gd name="T2" fmla="*/ 376 w 391"/>
                  <a:gd name="T3" fmla="*/ 22 h 22"/>
                  <a:gd name="T4" fmla="*/ 374 w 391"/>
                  <a:gd name="T5" fmla="*/ 19 h 22"/>
                  <a:gd name="T6" fmla="*/ 374 w 391"/>
                  <a:gd name="T7" fmla="*/ 17 h 22"/>
                  <a:gd name="T8" fmla="*/ 391 w 391"/>
                  <a:gd name="T9" fmla="*/ 19 h 22"/>
                  <a:gd name="T10" fmla="*/ 391 w 391"/>
                  <a:gd name="T11" fmla="*/ 20 h 22"/>
                  <a:gd name="T12" fmla="*/ 391 w 391"/>
                  <a:gd name="T13" fmla="*/ 22 h 22"/>
                  <a:gd name="T14" fmla="*/ 367 w 391"/>
                  <a:gd name="T15" fmla="*/ 20 h 22"/>
                  <a:gd name="T16" fmla="*/ 238 w 391"/>
                  <a:gd name="T17" fmla="*/ 15 h 22"/>
                  <a:gd name="T18" fmla="*/ 238 w 391"/>
                  <a:gd name="T19" fmla="*/ 13 h 22"/>
                  <a:gd name="T20" fmla="*/ 239 w 391"/>
                  <a:gd name="T21" fmla="*/ 11 h 22"/>
                  <a:gd name="T22" fmla="*/ 367 w 391"/>
                  <a:gd name="T23" fmla="*/ 17 h 22"/>
                  <a:gd name="T24" fmla="*/ 367 w 391"/>
                  <a:gd name="T25" fmla="*/ 17 h 22"/>
                  <a:gd name="T26" fmla="*/ 367 w 391"/>
                  <a:gd name="T27" fmla="*/ 19 h 22"/>
                  <a:gd name="T28" fmla="*/ 367 w 391"/>
                  <a:gd name="T29" fmla="*/ 20 h 22"/>
                  <a:gd name="T30" fmla="*/ 367 w 391"/>
                  <a:gd name="T31" fmla="*/ 20 h 22"/>
                  <a:gd name="T32" fmla="*/ 23 w 391"/>
                  <a:gd name="T33" fmla="*/ 5 h 22"/>
                  <a:gd name="T34" fmla="*/ 2 w 391"/>
                  <a:gd name="T35" fmla="*/ 3 h 22"/>
                  <a:gd name="T36" fmla="*/ 2 w 391"/>
                  <a:gd name="T37" fmla="*/ 2 h 22"/>
                  <a:gd name="T38" fmla="*/ 0 w 391"/>
                  <a:gd name="T39" fmla="*/ 0 h 22"/>
                  <a:gd name="T40" fmla="*/ 25 w 391"/>
                  <a:gd name="T41" fmla="*/ 0 h 22"/>
                  <a:gd name="T42" fmla="*/ 23 w 391"/>
                  <a:gd name="T43" fmla="*/ 3 h 22"/>
                  <a:gd name="T44" fmla="*/ 23 w 391"/>
                  <a:gd name="T45" fmla="*/ 5 h 2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1"/>
                  <a:gd name="T70" fmla="*/ 0 h 22"/>
                  <a:gd name="T71" fmla="*/ 391 w 391"/>
                  <a:gd name="T72" fmla="*/ 22 h 2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" name="Freeform 1099">
                <a:extLst>
                  <a:ext uri="{FF2B5EF4-FFF2-40B4-BE49-F238E27FC236}">
                    <a16:creationId xmlns:a16="http://schemas.microsoft.com/office/drawing/2014/main" id="{685CFE33-57B8-449B-A2BE-ABD325CCA4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>
                  <a:gd name="T0" fmla="*/ 392 w 392"/>
                  <a:gd name="T1" fmla="*/ 22 h 22"/>
                  <a:gd name="T2" fmla="*/ 375 w 392"/>
                  <a:gd name="T3" fmla="*/ 22 h 22"/>
                  <a:gd name="T4" fmla="*/ 375 w 392"/>
                  <a:gd name="T5" fmla="*/ 19 h 22"/>
                  <a:gd name="T6" fmla="*/ 373 w 392"/>
                  <a:gd name="T7" fmla="*/ 17 h 22"/>
                  <a:gd name="T8" fmla="*/ 392 w 392"/>
                  <a:gd name="T9" fmla="*/ 19 h 22"/>
                  <a:gd name="T10" fmla="*/ 392 w 392"/>
                  <a:gd name="T11" fmla="*/ 21 h 22"/>
                  <a:gd name="T12" fmla="*/ 392 w 392"/>
                  <a:gd name="T13" fmla="*/ 22 h 22"/>
                  <a:gd name="T14" fmla="*/ 368 w 392"/>
                  <a:gd name="T15" fmla="*/ 21 h 22"/>
                  <a:gd name="T16" fmla="*/ 239 w 392"/>
                  <a:gd name="T17" fmla="*/ 15 h 22"/>
                  <a:gd name="T18" fmla="*/ 240 w 392"/>
                  <a:gd name="T19" fmla="*/ 13 h 22"/>
                  <a:gd name="T20" fmla="*/ 242 w 392"/>
                  <a:gd name="T21" fmla="*/ 11 h 22"/>
                  <a:gd name="T22" fmla="*/ 368 w 392"/>
                  <a:gd name="T23" fmla="*/ 17 h 22"/>
                  <a:gd name="T24" fmla="*/ 368 w 392"/>
                  <a:gd name="T25" fmla="*/ 19 h 22"/>
                  <a:gd name="T26" fmla="*/ 368 w 392"/>
                  <a:gd name="T27" fmla="*/ 21 h 22"/>
                  <a:gd name="T28" fmla="*/ 368 w 392"/>
                  <a:gd name="T29" fmla="*/ 21 h 22"/>
                  <a:gd name="T30" fmla="*/ 368 w 392"/>
                  <a:gd name="T31" fmla="*/ 21 h 22"/>
                  <a:gd name="T32" fmla="*/ 24 w 392"/>
                  <a:gd name="T33" fmla="*/ 4 h 22"/>
                  <a:gd name="T34" fmla="*/ 3 w 392"/>
                  <a:gd name="T35" fmla="*/ 4 h 22"/>
                  <a:gd name="T36" fmla="*/ 1 w 392"/>
                  <a:gd name="T37" fmla="*/ 2 h 22"/>
                  <a:gd name="T38" fmla="*/ 0 w 392"/>
                  <a:gd name="T39" fmla="*/ 0 h 22"/>
                  <a:gd name="T40" fmla="*/ 26 w 392"/>
                  <a:gd name="T41" fmla="*/ 0 h 22"/>
                  <a:gd name="T42" fmla="*/ 26 w 392"/>
                  <a:gd name="T43" fmla="*/ 2 h 22"/>
                  <a:gd name="T44" fmla="*/ 24 w 392"/>
                  <a:gd name="T45" fmla="*/ 4 h 2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2"/>
                  <a:gd name="T70" fmla="*/ 0 h 22"/>
                  <a:gd name="T71" fmla="*/ 392 w 392"/>
                  <a:gd name="T72" fmla="*/ 22 h 2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" name="Freeform 1100">
                <a:extLst>
                  <a:ext uri="{FF2B5EF4-FFF2-40B4-BE49-F238E27FC236}">
                    <a16:creationId xmlns:a16="http://schemas.microsoft.com/office/drawing/2014/main" id="{FDA46571-E71F-450E-AAA7-D4D20E6C1B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>
                  <a:gd name="T0" fmla="*/ 392 w 392"/>
                  <a:gd name="T1" fmla="*/ 23 h 23"/>
                  <a:gd name="T2" fmla="*/ 375 w 392"/>
                  <a:gd name="T3" fmla="*/ 21 h 23"/>
                  <a:gd name="T4" fmla="*/ 373 w 392"/>
                  <a:gd name="T5" fmla="*/ 21 h 23"/>
                  <a:gd name="T6" fmla="*/ 373 w 392"/>
                  <a:gd name="T7" fmla="*/ 19 h 23"/>
                  <a:gd name="T8" fmla="*/ 373 w 392"/>
                  <a:gd name="T9" fmla="*/ 19 h 23"/>
                  <a:gd name="T10" fmla="*/ 371 w 392"/>
                  <a:gd name="T11" fmla="*/ 17 h 23"/>
                  <a:gd name="T12" fmla="*/ 392 w 392"/>
                  <a:gd name="T13" fmla="*/ 19 h 23"/>
                  <a:gd name="T14" fmla="*/ 392 w 392"/>
                  <a:gd name="T15" fmla="*/ 21 h 23"/>
                  <a:gd name="T16" fmla="*/ 392 w 392"/>
                  <a:gd name="T17" fmla="*/ 23 h 23"/>
                  <a:gd name="T18" fmla="*/ 368 w 392"/>
                  <a:gd name="T19" fmla="*/ 21 h 23"/>
                  <a:gd name="T20" fmla="*/ 240 w 392"/>
                  <a:gd name="T21" fmla="*/ 15 h 23"/>
                  <a:gd name="T22" fmla="*/ 242 w 392"/>
                  <a:gd name="T23" fmla="*/ 13 h 23"/>
                  <a:gd name="T24" fmla="*/ 242 w 392"/>
                  <a:gd name="T25" fmla="*/ 11 h 23"/>
                  <a:gd name="T26" fmla="*/ 368 w 392"/>
                  <a:gd name="T27" fmla="*/ 17 h 23"/>
                  <a:gd name="T28" fmla="*/ 368 w 392"/>
                  <a:gd name="T29" fmla="*/ 19 h 23"/>
                  <a:gd name="T30" fmla="*/ 368 w 392"/>
                  <a:gd name="T31" fmla="*/ 21 h 23"/>
                  <a:gd name="T32" fmla="*/ 26 w 392"/>
                  <a:gd name="T33" fmla="*/ 4 h 23"/>
                  <a:gd name="T34" fmla="*/ 1 w 392"/>
                  <a:gd name="T35" fmla="*/ 4 h 23"/>
                  <a:gd name="T36" fmla="*/ 0 w 392"/>
                  <a:gd name="T37" fmla="*/ 2 h 23"/>
                  <a:gd name="T38" fmla="*/ 0 w 392"/>
                  <a:gd name="T39" fmla="*/ 0 h 23"/>
                  <a:gd name="T40" fmla="*/ 28 w 392"/>
                  <a:gd name="T41" fmla="*/ 0 h 23"/>
                  <a:gd name="T42" fmla="*/ 26 w 392"/>
                  <a:gd name="T43" fmla="*/ 2 h 23"/>
                  <a:gd name="T44" fmla="*/ 26 w 392"/>
                  <a:gd name="T45" fmla="*/ 4 h 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2"/>
                  <a:gd name="T70" fmla="*/ 0 h 23"/>
                  <a:gd name="T71" fmla="*/ 392 w 392"/>
                  <a:gd name="T72" fmla="*/ 23 h 2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" name="Freeform 1101">
                <a:extLst>
                  <a:ext uri="{FF2B5EF4-FFF2-40B4-BE49-F238E27FC236}">
                    <a16:creationId xmlns:a16="http://schemas.microsoft.com/office/drawing/2014/main" id="{C3329219-9354-43FC-A27D-23BA59C5B2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>
                  <a:gd name="T0" fmla="*/ 394 w 394"/>
                  <a:gd name="T1" fmla="*/ 25 h 25"/>
                  <a:gd name="T2" fmla="*/ 375 w 394"/>
                  <a:gd name="T3" fmla="*/ 23 h 25"/>
                  <a:gd name="T4" fmla="*/ 375 w 394"/>
                  <a:gd name="T5" fmla="*/ 23 h 25"/>
                  <a:gd name="T6" fmla="*/ 375 w 394"/>
                  <a:gd name="T7" fmla="*/ 23 h 25"/>
                  <a:gd name="T8" fmla="*/ 373 w 394"/>
                  <a:gd name="T9" fmla="*/ 21 h 25"/>
                  <a:gd name="T10" fmla="*/ 371 w 394"/>
                  <a:gd name="T11" fmla="*/ 19 h 25"/>
                  <a:gd name="T12" fmla="*/ 394 w 394"/>
                  <a:gd name="T13" fmla="*/ 21 h 25"/>
                  <a:gd name="T14" fmla="*/ 394 w 394"/>
                  <a:gd name="T15" fmla="*/ 23 h 25"/>
                  <a:gd name="T16" fmla="*/ 394 w 394"/>
                  <a:gd name="T17" fmla="*/ 25 h 25"/>
                  <a:gd name="T18" fmla="*/ 370 w 394"/>
                  <a:gd name="T19" fmla="*/ 23 h 25"/>
                  <a:gd name="T20" fmla="*/ 244 w 394"/>
                  <a:gd name="T21" fmla="*/ 17 h 25"/>
                  <a:gd name="T22" fmla="*/ 244 w 394"/>
                  <a:gd name="T23" fmla="*/ 15 h 25"/>
                  <a:gd name="T24" fmla="*/ 246 w 394"/>
                  <a:gd name="T25" fmla="*/ 13 h 25"/>
                  <a:gd name="T26" fmla="*/ 370 w 394"/>
                  <a:gd name="T27" fmla="*/ 19 h 25"/>
                  <a:gd name="T28" fmla="*/ 370 w 394"/>
                  <a:gd name="T29" fmla="*/ 21 h 25"/>
                  <a:gd name="T30" fmla="*/ 370 w 394"/>
                  <a:gd name="T31" fmla="*/ 23 h 25"/>
                  <a:gd name="T32" fmla="*/ 28 w 394"/>
                  <a:gd name="T33" fmla="*/ 6 h 25"/>
                  <a:gd name="T34" fmla="*/ 2 w 394"/>
                  <a:gd name="T35" fmla="*/ 6 h 25"/>
                  <a:gd name="T36" fmla="*/ 2 w 394"/>
                  <a:gd name="T37" fmla="*/ 4 h 25"/>
                  <a:gd name="T38" fmla="*/ 0 w 394"/>
                  <a:gd name="T39" fmla="*/ 0 h 25"/>
                  <a:gd name="T40" fmla="*/ 32 w 394"/>
                  <a:gd name="T41" fmla="*/ 2 h 25"/>
                  <a:gd name="T42" fmla="*/ 30 w 394"/>
                  <a:gd name="T43" fmla="*/ 4 h 25"/>
                  <a:gd name="T44" fmla="*/ 28 w 394"/>
                  <a:gd name="T45" fmla="*/ 6 h 2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4"/>
                  <a:gd name="T70" fmla="*/ 0 h 25"/>
                  <a:gd name="T71" fmla="*/ 394 w 394"/>
                  <a:gd name="T72" fmla="*/ 25 h 2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" name="Freeform 1102">
                <a:extLst>
                  <a:ext uri="{FF2B5EF4-FFF2-40B4-BE49-F238E27FC236}">
                    <a16:creationId xmlns:a16="http://schemas.microsoft.com/office/drawing/2014/main" id="{6E32DF73-AD4D-4DB0-80E5-2CD29F01AC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>
                  <a:gd name="T0" fmla="*/ 396 w 396"/>
                  <a:gd name="T1" fmla="*/ 25 h 25"/>
                  <a:gd name="T2" fmla="*/ 375 w 396"/>
                  <a:gd name="T3" fmla="*/ 23 h 25"/>
                  <a:gd name="T4" fmla="*/ 373 w 396"/>
                  <a:gd name="T5" fmla="*/ 21 h 25"/>
                  <a:gd name="T6" fmla="*/ 372 w 396"/>
                  <a:gd name="T7" fmla="*/ 19 h 25"/>
                  <a:gd name="T8" fmla="*/ 372 w 396"/>
                  <a:gd name="T9" fmla="*/ 21 h 25"/>
                  <a:gd name="T10" fmla="*/ 372 w 396"/>
                  <a:gd name="T11" fmla="*/ 23 h 25"/>
                  <a:gd name="T12" fmla="*/ 246 w 396"/>
                  <a:gd name="T13" fmla="*/ 17 h 25"/>
                  <a:gd name="T14" fmla="*/ 248 w 396"/>
                  <a:gd name="T15" fmla="*/ 15 h 25"/>
                  <a:gd name="T16" fmla="*/ 250 w 396"/>
                  <a:gd name="T17" fmla="*/ 13 h 25"/>
                  <a:gd name="T18" fmla="*/ 396 w 396"/>
                  <a:gd name="T19" fmla="*/ 21 h 25"/>
                  <a:gd name="T20" fmla="*/ 396 w 396"/>
                  <a:gd name="T21" fmla="*/ 23 h 25"/>
                  <a:gd name="T22" fmla="*/ 396 w 396"/>
                  <a:gd name="T23" fmla="*/ 25 h 25"/>
                  <a:gd name="T24" fmla="*/ 32 w 396"/>
                  <a:gd name="T25" fmla="*/ 6 h 25"/>
                  <a:gd name="T26" fmla="*/ 4 w 396"/>
                  <a:gd name="T27" fmla="*/ 6 h 25"/>
                  <a:gd name="T28" fmla="*/ 2 w 396"/>
                  <a:gd name="T29" fmla="*/ 2 h 25"/>
                  <a:gd name="T30" fmla="*/ 0 w 396"/>
                  <a:gd name="T31" fmla="*/ 0 h 25"/>
                  <a:gd name="T32" fmla="*/ 0 w 396"/>
                  <a:gd name="T33" fmla="*/ 0 h 25"/>
                  <a:gd name="T34" fmla="*/ 0 w 396"/>
                  <a:gd name="T35" fmla="*/ 0 h 25"/>
                  <a:gd name="T36" fmla="*/ 34 w 396"/>
                  <a:gd name="T37" fmla="*/ 2 h 25"/>
                  <a:gd name="T38" fmla="*/ 32 w 396"/>
                  <a:gd name="T39" fmla="*/ 4 h 25"/>
                  <a:gd name="T40" fmla="*/ 32 w 396"/>
                  <a:gd name="T41" fmla="*/ 6 h 2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96"/>
                  <a:gd name="T64" fmla="*/ 0 h 25"/>
                  <a:gd name="T65" fmla="*/ 396 w 396"/>
                  <a:gd name="T66" fmla="*/ 25 h 2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Freeform 1103">
                <a:extLst>
                  <a:ext uri="{FF2B5EF4-FFF2-40B4-BE49-F238E27FC236}">
                    <a16:creationId xmlns:a16="http://schemas.microsoft.com/office/drawing/2014/main" id="{D96C45F9-1FA9-4B30-8F60-CC4EAE26C17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>
                  <a:gd name="T0" fmla="*/ 398 w 400"/>
                  <a:gd name="T1" fmla="*/ 25 h 25"/>
                  <a:gd name="T2" fmla="*/ 375 w 400"/>
                  <a:gd name="T3" fmla="*/ 23 h 25"/>
                  <a:gd name="T4" fmla="*/ 374 w 400"/>
                  <a:gd name="T5" fmla="*/ 21 h 25"/>
                  <a:gd name="T6" fmla="*/ 374 w 400"/>
                  <a:gd name="T7" fmla="*/ 21 h 25"/>
                  <a:gd name="T8" fmla="*/ 374 w 400"/>
                  <a:gd name="T9" fmla="*/ 21 h 25"/>
                  <a:gd name="T10" fmla="*/ 374 w 400"/>
                  <a:gd name="T11" fmla="*/ 23 h 25"/>
                  <a:gd name="T12" fmla="*/ 250 w 400"/>
                  <a:gd name="T13" fmla="*/ 17 h 25"/>
                  <a:gd name="T14" fmla="*/ 252 w 400"/>
                  <a:gd name="T15" fmla="*/ 15 h 25"/>
                  <a:gd name="T16" fmla="*/ 252 w 400"/>
                  <a:gd name="T17" fmla="*/ 14 h 25"/>
                  <a:gd name="T18" fmla="*/ 400 w 400"/>
                  <a:gd name="T19" fmla="*/ 19 h 25"/>
                  <a:gd name="T20" fmla="*/ 400 w 400"/>
                  <a:gd name="T21" fmla="*/ 21 h 25"/>
                  <a:gd name="T22" fmla="*/ 400 w 400"/>
                  <a:gd name="T23" fmla="*/ 21 h 25"/>
                  <a:gd name="T24" fmla="*/ 398 w 400"/>
                  <a:gd name="T25" fmla="*/ 23 h 25"/>
                  <a:gd name="T26" fmla="*/ 398 w 400"/>
                  <a:gd name="T27" fmla="*/ 25 h 25"/>
                  <a:gd name="T28" fmla="*/ 36 w 400"/>
                  <a:gd name="T29" fmla="*/ 6 h 25"/>
                  <a:gd name="T30" fmla="*/ 4 w 400"/>
                  <a:gd name="T31" fmla="*/ 4 h 25"/>
                  <a:gd name="T32" fmla="*/ 4 w 400"/>
                  <a:gd name="T33" fmla="*/ 4 h 25"/>
                  <a:gd name="T34" fmla="*/ 2 w 400"/>
                  <a:gd name="T35" fmla="*/ 2 h 25"/>
                  <a:gd name="T36" fmla="*/ 2 w 400"/>
                  <a:gd name="T37" fmla="*/ 2 h 25"/>
                  <a:gd name="T38" fmla="*/ 0 w 400"/>
                  <a:gd name="T39" fmla="*/ 0 h 25"/>
                  <a:gd name="T40" fmla="*/ 38 w 400"/>
                  <a:gd name="T41" fmla="*/ 2 h 25"/>
                  <a:gd name="T42" fmla="*/ 36 w 400"/>
                  <a:gd name="T43" fmla="*/ 4 h 25"/>
                  <a:gd name="T44" fmla="*/ 36 w 400"/>
                  <a:gd name="T45" fmla="*/ 6 h 2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00"/>
                  <a:gd name="T70" fmla="*/ 0 h 25"/>
                  <a:gd name="T71" fmla="*/ 400 w 400"/>
                  <a:gd name="T72" fmla="*/ 25 h 2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" name="Freeform 1104">
                <a:extLst>
                  <a:ext uri="{FF2B5EF4-FFF2-40B4-BE49-F238E27FC236}">
                    <a16:creationId xmlns:a16="http://schemas.microsoft.com/office/drawing/2014/main" id="{631EB261-EE1A-4DAC-AFB2-30F7E893AB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>
                  <a:gd name="T0" fmla="*/ 400 w 402"/>
                  <a:gd name="T1" fmla="*/ 25 h 25"/>
                  <a:gd name="T2" fmla="*/ 254 w 402"/>
                  <a:gd name="T3" fmla="*/ 17 h 25"/>
                  <a:gd name="T4" fmla="*/ 254 w 402"/>
                  <a:gd name="T5" fmla="*/ 16 h 25"/>
                  <a:gd name="T6" fmla="*/ 256 w 402"/>
                  <a:gd name="T7" fmla="*/ 14 h 25"/>
                  <a:gd name="T8" fmla="*/ 402 w 402"/>
                  <a:gd name="T9" fmla="*/ 19 h 25"/>
                  <a:gd name="T10" fmla="*/ 402 w 402"/>
                  <a:gd name="T11" fmla="*/ 21 h 25"/>
                  <a:gd name="T12" fmla="*/ 402 w 402"/>
                  <a:gd name="T13" fmla="*/ 23 h 25"/>
                  <a:gd name="T14" fmla="*/ 402 w 402"/>
                  <a:gd name="T15" fmla="*/ 23 h 25"/>
                  <a:gd name="T16" fmla="*/ 400 w 402"/>
                  <a:gd name="T17" fmla="*/ 25 h 25"/>
                  <a:gd name="T18" fmla="*/ 38 w 402"/>
                  <a:gd name="T19" fmla="*/ 6 h 25"/>
                  <a:gd name="T20" fmla="*/ 4 w 402"/>
                  <a:gd name="T21" fmla="*/ 4 h 25"/>
                  <a:gd name="T22" fmla="*/ 2 w 402"/>
                  <a:gd name="T23" fmla="*/ 2 h 25"/>
                  <a:gd name="T24" fmla="*/ 0 w 402"/>
                  <a:gd name="T25" fmla="*/ 0 h 25"/>
                  <a:gd name="T26" fmla="*/ 40 w 402"/>
                  <a:gd name="T27" fmla="*/ 2 h 25"/>
                  <a:gd name="T28" fmla="*/ 40 w 402"/>
                  <a:gd name="T29" fmla="*/ 4 h 25"/>
                  <a:gd name="T30" fmla="*/ 38 w 402"/>
                  <a:gd name="T31" fmla="*/ 6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02"/>
                  <a:gd name="T49" fmla="*/ 0 h 25"/>
                  <a:gd name="T50" fmla="*/ 402 w 402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" name="Freeform 1105">
                <a:extLst>
                  <a:ext uri="{FF2B5EF4-FFF2-40B4-BE49-F238E27FC236}">
                    <a16:creationId xmlns:a16="http://schemas.microsoft.com/office/drawing/2014/main" id="{676004A4-6347-4AB3-BF19-23B9A033C8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>
                  <a:gd name="T0" fmla="*/ 404 w 404"/>
                  <a:gd name="T1" fmla="*/ 23 h 23"/>
                  <a:gd name="T2" fmla="*/ 256 w 404"/>
                  <a:gd name="T3" fmla="*/ 18 h 23"/>
                  <a:gd name="T4" fmla="*/ 258 w 404"/>
                  <a:gd name="T5" fmla="*/ 16 h 23"/>
                  <a:gd name="T6" fmla="*/ 258 w 404"/>
                  <a:gd name="T7" fmla="*/ 14 h 23"/>
                  <a:gd name="T8" fmla="*/ 402 w 404"/>
                  <a:gd name="T9" fmla="*/ 19 h 23"/>
                  <a:gd name="T10" fmla="*/ 404 w 404"/>
                  <a:gd name="T11" fmla="*/ 21 h 23"/>
                  <a:gd name="T12" fmla="*/ 404 w 404"/>
                  <a:gd name="T13" fmla="*/ 23 h 23"/>
                  <a:gd name="T14" fmla="*/ 42 w 404"/>
                  <a:gd name="T15" fmla="*/ 6 h 23"/>
                  <a:gd name="T16" fmla="*/ 4 w 404"/>
                  <a:gd name="T17" fmla="*/ 4 h 23"/>
                  <a:gd name="T18" fmla="*/ 2 w 404"/>
                  <a:gd name="T19" fmla="*/ 2 h 23"/>
                  <a:gd name="T20" fmla="*/ 0 w 404"/>
                  <a:gd name="T21" fmla="*/ 0 h 23"/>
                  <a:gd name="T22" fmla="*/ 44 w 404"/>
                  <a:gd name="T23" fmla="*/ 2 h 23"/>
                  <a:gd name="T24" fmla="*/ 42 w 404"/>
                  <a:gd name="T25" fmla="*/ 4 h 23"/>
                  <a:gd name="T26" fmla="*/ 42 w 404"/>
                  <a:gd name="T27" fmla="*/ 6 h 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04"/>
                  <a:gd name="T43" fmla="*/ 0 h 23"/>
                  <a:gd name="T44" fmla="*/ 404 w 404"/>
                  <a:gd name="T45" fmla="*/ 23 h 2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Freeform 1106">
                <a:extLst>
                  <a:ext uri="{FF2B5EF4-FFF2-40B4-BE49-F238E27FC236}">
                    <a16:creationId xmlns:a16="http://schemas.microsoft.com/office/drawing/2014/main" id="{4EF215F8-F9E0-44F6-9F37-64C4FCE9C1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>
                  <a:gd name="T0" fmla="*/ 406 w 406"/>
                  <a:gd name="T1" fmla="*/ 22 h 22"/>
                  <a:gd name="T2" fmla="*/ 260 w 406"/>
                  <a:gd name="T3" fmla="*/ 17 h 22"/>
                  <a:gd name="T4" fmla="*/ 260 w 406"/>
                  <a:gd name="T5" fmla="*/ 15 h 22"/>
                  <a:gd name="T6" fmla="*/ 262 w 406"/>
                  <a:gd name="T7" fmla="*/ 13 h 22"/>
                  <a:gd name="T8" fmla="*/ 404 w 406"/>
                  <a:gd name="T9" fmla="*/ 19 h 22"/>
                  <a:gd name="T10" fmla="*/ 404 w 406"/>
                  <a:gd name="T11" fmla="*/ 20 h 22"/>
                  <a:gd name="T12" fmla="*/ 406 w 406"/>
                  <a:gd name="T13" fmla="*/ 22 h 22"/>
                  <a:gd name="T14" fmla="*/ 44 w 406"/>
                  <a:gd name="T15" fmla="*/ 5 h 22"/>
                  <a:gd name="T16" fmla="*/ 4 w 406"/>
                  <a:gd name="T17" fmla="*/ 3 h 22"/>
                  <a:gd name="T18" fmla="*/ 2 w 406"/>
                  <a:gd name="T19" fmla="*/ 1 h 22"/>
                  <a:gd name="T20" fmla="*/ 0 w 406"/>
                  <a:gd name="T21" fmla="*/ 0 h 22"/>
                  <a:gd name="T22" fmla="*/ 46 w 406"/>
                  <a:gd name="T23" fmla="*/ 1 h 22"/>
                  <a:gd name="T24" fmla="*/ 46 w 406"/>
                  <a:gd name="T25" fmla="*/ 3 h 22"/>
                  <a:gd name="T26" fmla="*/ 44 w 406"/>
                  <a:gd name="T27" fmla="*/ 5 h 2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06"/>
                  <a:gd name="T43" fmla="*/ 0 h 22"/>
                  <a:gd name="T44" fmla="*/ 406 w 406"/>
                  <a:gd name="T45" fmla="*/ 22 h 2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" name="Freeform 1107">
                <a:extLst>
                  <a:ext uri="{FF2B5EF4-FFF2-40B4-BE49-F238E27FC236}">
                    <a16:creationId xmlns:a16="http://schemas.microsoft.com/office/drawing/2014/main" id="{0369DAF9-BD6C-4CE1-BC39-45221F14FC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>
                  <a:gd name="T0" fmla="*/ 406 w 406"/>
                  <a:gd name="T1" fmla="*/ 22 h 22"/>
                  <a:gd name="T2" fmla="*/ 262 w 406"/>
                  <a:gd name="T3" fmla="*/ 17 h 22"/>
                  <a:gd name="T4" fmla="*/ 264 w 406"/>
                  <a:gd name="T5" fmla="*/ 15 h 22"/>
                  <a:gd name="T6" fmla="*/ 266 w 406"/>
                  <a:gd name="T7" fmla="*/ 11 h 22"/>
                  <a:gd name="T8" fmla="*/ 406 w 406"/>
                  <a:gd name="T9" fmla="*/ 19 h 22"/>
                  <a:gd name="T10" fmla="*/ 406 w 406"/>
                  <a:gd name="T11" fmla="*/ 21 h 22"/>
                  <a:gd name="T12" fmla="*/ 406 w 406"/>
                  <a:gd name="T13" fmla="*/ 22 h 22"/>
                  <a:gd name="T14" fmla="*/ 48 w 406"/>
                  <a:gd name="T15" fmla="*/ 5 h 22"/>
                  <a:gd name="T16" fmla="*/ 4 w 406"/>
                  <a:gd name="T17" fmla="*/ 3 h 22"/>
                  <a:gd name="T18" fmla="*/ 2 w 406"/>
                  <a:gd name="T19" fmla="*/ 2 h 22"/>
                  <a:gd name="T20" fmla="*/ 0 w 406"/>
                  <a:gd name="T21" fmla="*/ 0 h 22"/>
                  <a:gd name="T22" fmla="*/ 50 w 406"/>
                  <a:gd name="T23" fmla="*/ 2 h 22"/>
                  <a:gd name="T24" fmla="*/ 48 w 406"/>
                  <a:gd name="T25" fmla="*/ 3 h 22"/>
                  <a:gd name="T26" fmla="*/ 48 w 406"/>
                  <a:gd name="T27" fmla="*/ 5 h 2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06"/>
                  <a:gd name="T43" fmla="*/ 0 h 22"/>
                  <a:gd name="T44" fmla="*/ 406 w 406"/>
                  <a:gd name="T45" fmla="*/ 22 h 2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" name="Freeform 1108">
                <a:extLst>
                  <a:ext uri="{FF2B5EF4-FFF2-40B4-BE49-F238E27FC236}">
                    <a16:creationId xmlns:a16="http://schemas.microsoft.com/office/drawing/2014/main" id="{A8476FAF-8C34-471E-8CBF-952FBEF369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>
                  <a:gd name="T0" fmla="*/ 408 w 408"/>
                  <a:gd name="T1" fmla="*/ 23 h 23"/>
                  <a:gd name="T2" fmla="*/ 266 w 408"/>
                  <a:gd name="T3" fmla="*/ 17 h 23"/>
                  <a:gd name="T4" fmla="*/ 268 w 408"/>
                  <a:gd name="T5" fmla="*/ 15 h 23"/>
                  <a:gd name="T6" fmla="*/ 268 w 408"/>
                  <a:gd name="T7" fmla="*/ 11 h 23"/>
                  <a:gd name="T8" fmla="*/ 408 w 408"/>
                  <a:gd name="T9" fmla="*/ 19 h 23"/>
                  <a:gd name="T10" fmla="*/ 408 w 408"/>
                  <a:gd name="T11" fmla="*/ 21 h 23"/>
                  <a:gd name="T12" fmla="*/ 408 w 408"/>
                  <a:gd name="T13" fmla="*/ 23 h 23"/>
                  <a:gd name="T14" fmla="*/ 50 w 408"/>
                  <a:gd name="T15" fmla="*/ 5 h 23"/>
                  <a:gd name="T16" fmla="*/ 4 w 408"/>
                  <a:gd name="T17" fmla="*/ 4 h 23"/>
                  <a:gd name="T18" fmla="*/ 2 w 408"/>
                  <a:gd name="T19" fmla="*/ 2 h 23"/>
                  <a:gd name="T20" fmla="*/ 0 w 408"/>
                  <a:gd name="T21" fmla="*/ 0 h 23"/>
                  <a:gd name="T22" fmla="*/ 52 w 408"/>
                  <a:gd name="T23" fmla="*/ 2 h 23"/>
                  <a:gd name="T24" fmla="*/ 52 w 408"/>
                  <a:gd name="T25" fmla="*/ 4 h 23"/>
                  <a:gd name="T26" fmla="*/ 50 w 408"/>
                  <a:gd name="T27" fmla="*/ 5 h 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08"/>
                  <a:gd name="T43" fmla="*/ 0 h 23"/>
                  <a:gd name="T44" fmla="*/ 408 w 408"/>
                  <a:gd name="T45" fmla="*/ 23 h 2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" name="Freeform 1109">
                <a:extLst>
                  <a:ext uri="{FF2B5EF4-FFF2-40B4-BE49-F238E27FC236}">
                    <a16:creationId xmlns:a16="http://schemas.microsoft.com/office/drawing/2014/main" id="{5F23C5AC-88AD-4811-AFE1-16A4574DDC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>
                  <a:gd name="T0" fmla="*/ 410 w 410"/>
                  <a:gd name="T1" fmla="*/ 25 h 25"/>
                  <a:gd name="T2" fmla="*/ 270 w 410"/>
                  <a:gd name="T3" fmla="*/ 17 h 25"/>
                  <a:gd name="T4" fmla="*/ 270 w 410"/>
                  <a:gd name="T5" fmla="*/ 15 h 25"/>
                  <a:gd name="T6" fmla="*/ 272 w 410"/>
                  <a:gd name="T7" fmla="*/ 13 h 25"/>
                  <a:gd name="T8" fmla="*/ 410 w 410"/>
                  <a:gd name="T9" fmla="*/ 21 h 25"/>
                  <a:gd name="T10" fmla="*/ 410 w 410"/>
                  <a:gd name="T11" fmla="*/ 23 h 25"/>
                  <a:gd name="T12" fmla="*/ 410 w 410"/>
                  <a:gd name="T13" fmla="*/ 25 h 25"/>
                  <a:gd name="T14" fmla="*/ 54 w 410"/>
                  <a:gd name="T15" fmla="*/ 8 h 25"/>
                  <a:gd name="T16" fmla="*/ 4 w 410"/>
                  <a:gd name="T17" fmla="*/ 6 h 25"/>
                  <a:gd name="T18" fmla="*/ 2 w 410"/>
                  <a:gd name="T19" fmla="*/ 4 h 25"/>
                  <a:gd name="T20" fmla="*/ 0 w 410"/>
                  <a:gd name="T21" fmla="*/ 0 h 25"/>
                  <a:gd name="T22" fmla="*/ 55 w 410"/>
                  <a:gd name="T23" fmla="*/ 4 h 25"/>
                  <a:gd name="T24" fmla="*/ 54 w 410"/>
                  <a:gd name="T25" fmla="*/ 6 h 25"/>
                  <a:gd name="T26" fmla="*/ 54 w 410"/>
                  <a:gd name="T27" fmla="*/ 8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0"/>
                  <a:gd name="T43" fmla="*/ 0 h 25"/>
                  <a:gd name="T44" fmla="*/ 410 w 410"/>
                  <a:gd name="T45" fmla="*/ 25 h 2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" name="Freeform 1110">
                <a:extLst>
                  <a:ext uri="{FF2B5EF4-FFF2-40B4-BE49-F238E27FC236}">
                    <a16:creationId xmlns:a16="http://schemas.microsoft.com/office/drawing/2014/main" id="{7B83154D-C69F-48DB-98C5-DE73F88C92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>
                  <a:gd name="T0" fmla="*/ 411 w 411"/>
                  <a:gd name="T1" fmla="*/ 25 h 25"/>
                  <a:gd name="T2" fmla="*/ 271 w 411"/>
                  <a:gd name="T3" fmla="*/ 17 h 25"/>
                  <a:gd name="T4" fmla="*/ 273 w 411"/>
                  <a:gd name="T5" fmla="*/ 15 h 25"/>
                  <a:gd name="T6" fmla="*/ 273 w 411"/>
                  <a:gd name="T7" fmla="*/ 13 h 25"/>
                  <a:gd name="T8" fmla="*/ 411 w 411"/>
                  <a:gd name="T9" fmla="*/ 21 h 25"/>
                  <a:gd name="T10" fmla="*/ 411 w 411"/>
                  <a:gd name="T11" fmla="*/ 23 h 25"/>
                  <a:gd name="T12" fmla="*/ 411 w 411"/>
                  <a:gd name="T13" fmla="*/ 25 h 25"/>
                  <a:gd name="T14" fmla="*/ 55 w 411"/>
                  <a:gd name="T15" fmla="*/ 8 h 25"/>
                  <a:gd name="T16" fmla="*/ 3 w 411"/>
                  <a:gd name="T17" fmla="*/ 6 h 25"/>
                  <a:gd name="T18" fmla="*/ 1 w 411"/>
                  <a:gd name="T19" fmla="*/ 2 h 25"/>
                  <a:gd name="T20" fmla="*/ 0 w 411"/>
                  <a:gd name="T21" fmla="*/ 0 h 25"/>
                  <a:gd name="T22" fmla="*/ 56 w 411"/>
                  <a:gd name="T23" fmla="*/ 4 h 25"/>
                  <a:gd name="T24" fmla="*/ 56 w 411"/>
                  <a:gd name="T25" fmla="*/ 6 h 25"/>
                  <a:gd name="T26" fmla="*/ 55 w 411"/>
                  <a:gd name="T27" fmla="*/ 8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1"/>
                  <a:gd name="T43" fmla="*/ 0 h 25"/>
                  <a:gd name="T44" fmla="*/ 411 w 411"/>
                  <a:gd name="T45" fmla="*/ 25 h 2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Freeform 1111">
                <a:extLst>
                  <a:ext uri="{FF2B5EF4-FFF2-40B4-BE49-F238E27FC236}">
                    <a16:creationId xmlns:a16="http://schemas.microsoft.com/office/drawing/2014/main" id="{5B384B20-6DE1-40F8-8EEA-C911E77B50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>
                  <a:gd name="T0" fmla="*/ 413 w 413"/>
                  <a:gd name="T1" fmla="*/ 25 h 25"/>
                  <a:gd name="T2" fmla="*/ 275 w 413"/>
                  <a:gd name="T3" fmla="*/ 17 h 25"/>
                  <a:gd name="T4" fmla="*/ 275 w 413"/>
                  <a:gd name="T5" fmla="*/ 15 h 25"/>
                  <a:gd name="T6" fmla="*/ 277 w 413"/>
                  <a:gd name="T7" fmla="*/ 13 h 25"/>
                  <a:gd name="T8" fmla="*/ 413 w 413"/>
                  <a:gd name="T9" fmla="*/ 21 h 25"/>
                  <a:gd name="T10" fmla="*/ 413 w 413"/>
                  <a:gd name="T11" fmla="*/ 23 h 25"/>
                  <a:gd name="T12" fmla="*/ 413 w 413"/>
                  <a:gd name="T13" fmla="*/ 25 h 25"/>
                  <a:gd name="T14" fmla="*/ 58 w 413"/>
                  <a:gd name="T15" fmla="*/ 8 h 25"/>
                  <a:gd name="T16" fmla="*/ 3 w 413"/>
                  <a:gd name="T17" fmla="*/ 4 h 25"/>
                  <a:gd name="T18" fmla="*/ 2 w 413"/>
                  <a:gd name="T19" fmla="*/ 2 h 25"/>
                  <a:gd name="T20" fmla="*/ 0 w 413"/>
                  <a:gd name="T21" fmla="*/ 0 h 25"/>
                  <a:gd name="T22" fmla="*/ 60 w 413"/>
                  <a:gd name="T23" fmla="*/ 4 h 25"/>
                  <a:gd name="T24" fmla="*/ 58 w 413"/>
                  <a:gd name="T25" fmla="*/ 6 h 25"/>
                  <a:gd name="T26" fmla="*/ 58 w 413"/>
                  <a:gd name="T27" fmla="*/ 8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3"/>
                  <a:gd name="T43" fmla="*/ 0 h 25"/>
                  <a:gd name="T44" fmla="*/ 413 w 413"/>
                  <a:gd name="T45" fmla="*/ 25 h 2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Freeform 1112">
                <a:extLst>
                  <a:ext uri="{FF2B5EF4-FFF2-40B4-BE49-F238E27FC236}">
                    <a16:creationId xmlns:a16="http://schemas.microsoft.com/office/drawing/2014/main" id="{8AFEFC12-CEA9-4235-B87B-834407B885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>
                  <a:gd name="T0" fmla="*/ 415 w 415"/>
                  <a:gd name="T1" fmla="*/ 25 h 25"/>
                  <a:gd name="T2" fmla="*/ 277 w 415"/>
                  <a:gd name="T3" fmla="*/ 17 h 25"/>
                  <a:gd name="T4" fmla="*/ 279 w 415"/>
                  <a:gd name="T5" fmla="*/ 15 h 25"/>
                  <a:gd name="T6" fmla="*/ 279 w 415"/>
                  <a:gd name="T7" fmla="*/ 14 h 25"/>
                  <a:gd name="T8" fmla="*/ 415 w 415"/>
                  <a:gd name="T9" fmla="*/ 21 h 25"/>
                  <a:gd name="T10" fmla="*/ 415 w 415"/>
                  <a:gd name="T11" fmla="*/ 23 h 25"/>
                  <a:gd name="T12" fmla="*/ 415 w 415"/>
                  <a:gd name="T13" fmla="*/ 25 h 25"/>
                  <a:gd name="T14" fmla="*/ 60 w 415"/>
                  <a:gd name="T15" fmla="*/ 8 h 25"/>
                  <a:gd name="T16" fmla="*/ 4 w 415"/>
                  <a:gd name="T17" fmla="*/ 4 h 25"/>
                  <a:gd name="T18" fmla="*/ 2 w 415"/>
                  <a:gd name="T19" fmla="*/ 2 h 25"/>
                  <a:gd name="T20" fmla="*/ 0 w 415"/>
                  <a:gd name="T21" fmla="*/ 0 h 25"/>
                  <a:gd name="T22" fmla="*/ 62 w 415"/>
                  <a:gd name="T23" fmla="*/ 4 h 25"/>
                  <a:gd name="T24" fmla="*/ 62 w 415"/>
                  <a:gd name="T25" fmla="*/ 6 h 25"/>
                  <a:gd name="T26" fmla="*/ 60 w 415"/>
                  <a:gd name="T27" fmla="*/ 8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5"/>
                  <a:gd name="T43" fmla="*/ 0 h 25"/>
                  <a:gd name="T44" fmla="*/ 415 w 415"/>
                  <a:gd name="T45" fmla="*/ 25 h 2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" name="Freeform 1113">
                <a:extLst>
                  <a:ext uri="{FF2B5EF4-FFF2-40B4-BE49-F238E27FC236}">
                    <a16:creationId xmlns:a16="http://schemas.microsoft.com/office/drawing/2014/main" id="{AFDC4A69-49AE-4B38-B31B-7CD988EB07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>
                  <a:gd name="T0" fmla="*/ 417 w 417"/>
                  <a:gd name="T1" fmla="*/ 25 h 25"/>
                  <a:gd name="T2" fmla="*/ 281 w 417"/>
                  <a:gd name="T3" fmla="*/ 17 h 25"/>
                  <a:gd name="T4" fmla="*/ 281 w 417"/>
                  <a:gd name="T5" fmla="*/ 16 h 25"/>
                  <a:gd name="T6" fmla="*/ 283 w 417"/>
                  <a:gd name="T7" fmla="*/ 14 h 25"/>
                  <a:gd name="T8" fmla="*/ 415 w 417"/>
                  <a:gd name="T9" fmla="*/ 21 h 25"/>
                  <a:gd name="T10" fmla="*/ 417 w 417"/>
                  <a:gd name="T11" fmla="*/ 21 h 25"/>
                  <a:gd name="T12" fmla="*/ 417 w 417"/>
                  <a:gd name="T13" fmla="*/ 21 h 25"/>
                  <a:gd name="T14" fmla="*/ 417 w 417"/>
                  <a:gd name="T15" fmla="*/ 23 h 25"/>
                  <a:gd name="T16" fmla="*/ 417 w 417"/>
                  <a:gd name="T17" fmla="*/ 25 h 25"/>
                  <a:gd name="T18" fmla="*/ 64 w 417"/>
                  <a:gd name="T19" fmla="*/ 8 h 25"/>
                  <a:gd name="T20" fmla="*/ 4 w 417"/>
                  <a:gd name="T21" fmla="*/ 4 h 25"/>
                  <a:gd name="T22" fmla="*/ 2 w 417"/>
                  <a:gd name="T23" fmla="*/ 2 h 25"/>
                  <a:gd name="T24" fmla="*/ 0 w 417"/>
                  <a:gd name="T25" fmla="*/ 0 h 25"/>
                  <a:gd name="T26" fmla="*/ 66 w 417"/>
                  <a:gd name="T27" fmla="*/ 4 h 25"/>
                  <a:gd name="T28" fmla="*/ 64 w 417"/>
                  <a:gd name="T29" fmla="*/ 6 h 25"/>
                  <a:gd name="T30" fmla="*/ 64 w 417"/>
                  <a:gd name="T31" fmla="*/ 8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17"/>
                  <a:gd name="T49" fmla="*/ 0 h 25"/>
                  <a:gd name="T50" fmla="*/ 417 w 417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Freeform 1114">
                <a:extLst>
                  <a:ext uri="{FF2B5EF4-FFF2-40B4-BE49-F238E27FC236}">
                    <a16:creationId xmlns:a16="http://schemas.microsoft.com/office/drawing/2014/main" id="{A3A4D9BA-BDB3-4DB2-9123-46163E1D5C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>
                  <a:gd name="T0" fmla="*/ 419 w 419"/>
                  <a:gd name="T1" fmla="*/ 24 h 24"/>
                  <a:gd name="T2" fmla="*/ 283 w 419"/>
                  <a:gd name="T3" fmla="*/ 17 h 24"/>
                  <a:gd name="T4" fmla="*/ 285 w 419"/>
                  <a:gd name="T5" fmla="*/ 15 h 24"/>
                  <a:gd name="T6" fmla="*/ 285 w 419"/>
                  <a:gd name="T7" fmla="*/ 13 h 24"/>
                  <a:gd name="T8" fmla="*/ 417 w 419"/>
                  <a:gd name="T9" fmla="*/ 20 h 24"/>
                  <a:gd name="T10" fmla="*/ 417 w 419"/>
                  <a:gd name="T11" fmla="*/ 20 h 24"/>
                  <a:gd name="T12" fmla="*/ 419 w 419"/>
                  <a:gd name="T13" fmla="*/ 22 h 24"/>
                  <a:gd name="T14" fmla="*/ 419 w 419"/>
                  <a:gd name="T15" fmla="*/ 24 h 24"/>
                  <a:gd name="T16" fmla="*/ 419 w 419"/>
                  <a:gd name="T17" fmla="*/ 24 h 24"/>
                  <a:gd name="T18" fmla="*/ 66 w 419"/>
                  <a:gd name="T19" fmla="*/ 7 h 24"/>
                  <a:gd name="T20" fmla="*/ 4 w 419"/>
                  <a:gd name="T21" fmla="*/ 3 h 24"/>
                  <a:gd name="T22" fmla="*/ 2 w 419"/>
                  <a:gd name="T23" fmla="*/ 1 h 24"/>
                  <a:gd name="T24" fmla="*/ 0 w 419"/>
                  <a:gd name="T25" fmla="*/ 0 h 24"/>
                  <a:gd name="T26" fmla="*/ 70 w 419"/>
                  <a:gd name="T27" fmla="*/ 3 h 24"/>
                  <a:gd name="T28" fmla="*/ 68 w 419"/>
                  <a:gd name="T29" fmla="*/ 5 h 24"/>
                  <a:gd name="T30" fmla="*/ 66 w 419"/>
                  <a:gd name="T31" fmla="*/ 7 h 2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19"/>
                  <a:gd name="T49" fmla="*/ 0 h 24"/>
                  <a:gd name="T50" fmla="*/ 419 w 419"/>
                  <a:gd name="T51" fmla="*/ 24 h 2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" name="Freeform 1115">
                <a:extLst>
                  <a:ext uri="{FF2B5EF4-FFF2-40B4-BE49-F238E27FC236}">
                    <a16:creationId xmlns:a16="http://schemas.microsoft.com/office/drawing/2014/main" id="{65E5C617-E927-49F6-BFFA-0F133D0A9B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>
                  <a:gd name="T0" fmla="*/ 419 w 419"/>
                  <a:gd name="T1" fmla="*/ 24 h 24"/>
                  <a:gd name="T2" fmla="*/ 287 w 419"/>
                  <a:gd name="T3" fmla="*/ 17 h 24"/>
                  <a:gd name="T4" fmla="*/ 287 w 419"/>
                  <a:gd name="T5" fmla="*/ 15 h 24"/>
                  <a:gd name="T6" fmla="*/ 288 w 419"/>
                  <a:gd name="T7" fmla="*/ 13 h 24"/>
                  <a:gd name="T8" fmla="*/ 419 w 419"/>
                  <a:gd name="T9" fmla="*/ 19 h 24"/>
                  <a:gd name="T10" fmla="*/ 419 w 419"/>
                  <a:gd name="T11" fmla="*/ 22 h 24"/>
                  <a:gd name="T12" fmla="*/ 419 w 419"/>
                  <a:gd name="T13" fmla="*/ 24 h 24"/>
                  <a:gd name="T14" fmla="*/ 70 w 419"/>
                  <a:gd name="T15" fmla="*/ 7 h 24"/>
                  <a:gd name="T16" fmla="*/ 4 w 419"/>
                  <a:gd name="T17" fmla="*/ 3 h 24"/>
                  <a:gd name="T18" fmla="*/ 2 w 419"/>
                  <a:gd name="T19" fmla="*/ 2 h 24"/>
                  <a:gd name="T20" fmla="*/ 0 w 419"/>
                  <a:gd name="T21" fmla="*/ 0 h 24"/>
                  <a:gd name="T22" fmla="*/ 72 w 419"/>
                  <a:gd name="T23" fmla="*/ 2 h 24"/>
                  <a:gd name="T24" fmla="*/ 72 w 419"/>
                  <a:gd name="T25" fmla="*/ 5 h 24"/>
                  <a:gd name="T26" fmla="*/ 70 w 419"/>
                  <a:gd name="T27" fmla="*/ 7 h 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9"/>
                  <a:gd name="T43" fmla="*/ 0 h 24"/>
                  <a:gd name="T44" fmla="*/ 419 w 419"/>
                  <a:gd name="T45" fmla="*/ 24 h 2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" name="Freeform 1116">
                <a:extLst>
                  <a:ext uri="{FF2B5EF4-FFF2-40B4-BE49-F238E27FC236}">
                    <a16:creationId xmlns:a16="http://schemas.microsoft.com/office/drawing/2014/main" id="{34581115-BAE9-4A75-843F-7CB6CE8982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>
                  <a:gd name="T0" fmla="*/ 423 w 423"/>
                  <a:gd name="T1" fmla="*/ 26 h 26"/>
                  <a:gd name="T2" fmla="*/ 291 w 423"/>
                  <a:gd name="T3" fmla="*/ 19 h 26"/>
                  <a:gd name="T4" fmla="*/ 292 w 423"/>
                  <a:gd name="T5" fmla="*/ 17 h 26"/>
                  <a:gd name="T6" fmla="*/ 292 w 423"/>
                  <a:gd name="T7" fmla="*/ 15 h 26"/>
                  <a:gd name="T8" fmla="*/ 421 w 423"/>
                  <a:gd name="T9" fmla="*/ 21 h 26"/>
                  <a:gd name="T10" fmla="*/ 423 w 423"/>
                  <a:gd name="T11" fmla="*/ 23 h 26"/>
                  <a:gd name="T12" fmla="*/ 423 w 423"/>
                  <a:gd name="T13" fmla="*/ 26 h 26"/>
                  <a:gd name="T14" fmla="*/ 76 w 423"/>
                  <a:gd name="T15" fmla="*/ 9 h 26"/>
                  <a:gd name="T16" fmla="*/ 6 w 423"/>
                  <a:gd name="T17" fmla="*/ 6 h 26"/>
                  <a:gd name="T18" fmla="*/ 4 w 423"/>
                  <a:gd name="T19" fmla="*/ 4 h 26"/>
                  <a:gd name="T20" fmla="*/ 0 w 423"/>
                  <a:gd name="T21" fmla="*/ 0 h 26"/>
                  <a:gd name="T22" fmla="*/ 78 w 423"/>
                  <a:gd name="T23" fmla="*/ 4 h 26"/>
                  <a:gd name="T24" fmla="*/ 76 w 423"/>
                  <a:gd name="T25" fmla="*/ 6 h 26"/>
                  <a:gd name="T26" fmla="*/ 76 w 423"/>
                  <a:gd name="T27" fmla="*/ 9 h 2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23"/>
                  <a:gd name="T43" fmla="*/ 0 h 26"/>
                  <a:gd name="T44" fmla="*/ 423 w 423"/>
                  <a:gd name="T45" fmla="*/ 26 h 2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" name="Freeform 1117">
                <a:extLst>
                  <a:ext uri="{FF2B5EF4-FFF2-40B4-BE49-F238E27FC236}">
                    <a16:creationId xmlns:a16="http://schemas.microsoft.com/office/drawing/2014/main" id="{47AA0AD3-4AED-4117-AA8F-6C43FBDADB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>
                  <a:gd name="T0" fmla="*/ 425 w 425"/>
                  <a:gd name="T1" fmla="*/ 25 h 25"/>
                  <a:gd name="T2" fmla="*/ 294 w 425"/>
                  <a:gd name="T3" fmla="*/ 19 h 25"/>
                  <a:gd name="T4" fmla="*/ 294 w 425"/>
                  <a:gd name="T5" fmla="*/ 17 h 25"/>
                  <a:gd name="T6" fmla="*/ 296 w 425"/>
                  <a:gd name="T7" fmla="*/ 15 h 25"/>
                  <a:gd name="T8" fmla="*/ 423 w 425"/>
                  <a:gd name="T9" fmla="*/ 21 h 25"/>
                  <a:gd name="T10" fmla="*/ 423 w 425"/>
                  <a:gd name="T11" fmla="*/ 23 h 25"/>
                  <a:gd name="T12" fmla="*/ 425 w 425"/>
                  <a:gd name="T13" fmla="*/ 25 h 25"/>
                  <a:gd name="T14" fmla="*/ 78 w 425"/>
                  <a:gd name="T15" fmla="*/ 8 h 25"/>
                  <a:gd name="T16" fmla="*/ 6 w 425"/>
                  <a:gd name="T17" fmla="*/ 6 h 25"/>
                  <a:gd name="T18" fmla="*/ 2 w 425"/>
                  <a:gd name="T19" fmla="*/ 2 h 25"/>
                  <a:gd name="T20" fmla="*/ 0 w 425"/>
                  <a:gd name="T21" fmla="*/ 0 h 25"/>
                  <a:gd name="T22" fmla="*/ 80 w 425"/>
                  <a:gd name="T23" fmla="*/ 4 h 25"/>
                  <a:gd name="T24" fmla="*/ 80 w 425"/>
                  <a:gd name="T25" fmla="*/ 6 h 25"/>
                  <a:gd name="T26" fmla="*/ 78 w 425"/>
                  <a:gd name="T27" fmla="*/ 8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25"/>
                  <a:gd name="T43" fmla="*/ 0 h 25"/>
                  <a:gd name="T44" fmla="*/ 425 w 425"/>
                  <a:gd name="T45" fmla="*/ 25 h 2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" name="Freeform 1118">
                <a:extLst>
                  <a:ext uri="{FF2B5EF4-FFF2-40B4-BE49-F238E27FC236}">
                    <a16:creationId xmlns:a16="http://schemas.microsoft.com/office/drawing/2014/main" id="{F03FD57C-93FF-4618-86EC-AC1F0511D6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>
                  <a:gd name="T0" fmla="*/ 425 w 425"/>
                  <a:gd name="T1" fmla="*/ 25 h 25"/>
                  <a:gd name="T2" fmla="*/ 296 w 425"/>
                  <a:gd name="T3" fmla="*/ 19 h 25"/>
                  <a:gd name="T4" fmla="*/ 298 w 425"/>
                  <a:gd name="T5" fmla="*/ 17 h 25"/>
                  <a:gd name="T6" fmla="*/ 298 w 425"/>
                  <a:gd name="T7" fmla="*/ 15 h 25"/>
                  <a:gd name="T8" fmla="*/ 424 w 425"/>
                  <a:gd name="T9" fmla="*/ 21 h 25"/>
                  <a:gd name="T10" fmla="*/ 425 w 425"/>
                  <a:gd name="T11" fmla="*/ 23 h 25"/>
                  <a:gd name="T12" fmla="*/ 425 w 425"/>
                  <a:gd name="T13" fmla="*/ 25 h 25"/>
                  <a:gd name="T14" fmla="*/ 82 w 425"/>
                  <a:gd name="T15" fmla="*/ 8 h 25"/>
                  <a:gd name="T16" fmla="*/ 4 w 425"/>
                  <a:gd name="T17" fmla="*/ 4 h 25"/>
                  <a:gd name="T18" fmla="*/ 2 w 425"/>
                  <a:gd name="T19" fmla="*/ 2 h 25"/>
                  <a:gd name="T20" fmla="*/ 0 w 425"/>
                  <a:gd name="T21" fmla="*/ 0 h 25"/>
                  <a:gd name="T22" fmla="*/ 84 w 425"/>
                  <a:gd name="T23" fmla="*/ 4 h 25"/>
                  <a:gd name="T24" fmla="*/ 82 w 425"/>
                  <a:gd name="T25" fmla="*/ 6 h 25"/>
                  <a:gd name="T26" fmla="*/ 82 w 425"/>
                  <a:gd name="T27" fmla="*/ 8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25"/>
                  <a:gd name="T43" fmla="*/ 0 h 25"/>
                  <a:gd name="T44" fmla="*/ 425 w 425"/>
                  <a:gd name="T45" fmla="*/ 25 h 2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" name="Freeform 1119">
                <a:extLst>
                  <a:ext uri="{FF2B5EF4-FFF2-40B4-BE49-F238E27FC236}">
                    <a16:creationId xmlns:a16="http://schemas.microsoft.com/office/drawing/2014/main" id="{4807A243-AD15-411C-9C32-B937D674D7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>
                  <a:gd name="T0" fmla="*/ 428 w 428"/>
                  <a:gd name="T1" fmla="*/ 25 h 25"/>
                  <a:gd name="T2" fmla="*/ 301 w 428"/>
                  <a:gd name="T3" fmla="*/ 19 h 25"/>
                  <a:gd name="T4" fmla="*/ 301 w 428"/>
                  <a:gd name="T5" fmla="*/ 17 h 25"/>
                  <a:gd name="T6" fmla="*/ 303 w 428"/>
                  <a:gd name="T7" fmla="*/ 15 h 25"/>
                  <a:gd name="T8" fmla="*/ 427 w 428"/>
                  <a:gd name="T9" fmla="*/ 21 h 25"/>
                  <a:gd name="T10" fmla="*/ 427 w 428"/>
                  <a:gd name="T11" fmla="*/ 23 h 25"/>
                  <a:gd name="T12" fmla="*/ 428 w 428"/>
                  <a:gd name="T13" fmla="*/ 25 h 25"/>
                  <a:gd name="T14" fmla="*/ 85 w 428"/>
                  <a:gd name="T15" fmla="*/ 8 h 25"/>
                  <a:gd name="T16" fmla="*/ 5 w 428"/>
                  <a:gd name="T17" fmla="*/ 4 h 25"/>
                  <a:gd name="T18" fmla="*/ 3 w 428"/>
                  <a:gd name="T19" fmla="*/ 2 h 25"/>
                  <a:gd name="T20" fmla="*/ 0 w 428"/>
                  <a:gd name="T21" fmla="*/ 0 h 25"/>
                  <a:gd name="T22" fmla="*/ 87 w 428"/>
                  <a:gd name="T23" fmla="*/ 4 h 25"/>
                  <a:gd name="T24" fmla="*/ 87 w 428"/>
                  <a:gd name="T25" fmla="*/ 4 h 25"/>
                  <a:gd name="T26" fmla="*/ 87 w 428"/>
                  <a:gd name="T27" fmla="*/ 4 h 25"/>
                  <a:gd name="T28" fmla="*/ 87 w 428"/>
                  <a:gd name="T29" fmla="*/ 6 h 25"/>
                  <a:gd name="T30" fmla="*/ 85 w 428"/>
                  <a:gd name="T31" fmla="*/ 8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28"/>
                  <a:gd name="T49" fmla="*/ 0 h 25"/>
                  <a:gd name="T50" fmla="*/ 428 w 428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" name="Freeform 1120">
                <a:extLst>
                  <a:ext uri="{FF2B5EF4-FFF2-40B4-BE49-F238E27FC236}">
                    <a16:creationId xmlns:a16="http://schemas.microsoft.com/office/drawing/2014/main" id="{DEAD5316-8403-4342-8D91-1E5EE1E3ED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>
                  <a:gd name="T0" fmla="*/ 429 w 429"/>
                  <a:gd name="T1" fmla="*/ 25 h 25"/>
                  <a:gd name="T2" fmla="*/ 303 w 429"/>
                  <a:gd name="T3" fmla="*/ 19 h 25"/>
                  <a:gd name="T4" fmla="*/ 305 w 429"/>
                  <a:gd name="T5" fmla="*/ 17 h 25"/>
                  <a:gd name="T6" fmla="*/ 305 w 429"/>
                  <a:gd name="T7" fmla="*/ 15 h 25"/>
                  <a:gd name="T8" fmla="*/ 427 w 429"/>
                  <a:gd name="T9" fmla="*/ 21 h 25"/>
                  <a:gd name="T10" fmla="*/ 429 w 429"/>
                  <a:gd name="T11" fmla="*/ 23 h 25"/>
                  <a:gd name="T12" fmla="*/ 429 w 429"/>
                  <a:gd name="T13" fmla="*/ 25 h 25"/>
                  <a:gd name="T14" fmla="*/ 89 w 429"/>
                  <a:gd name="T15" fmla="*/ 8 h 25"/>
                  <a:gd name="T16" fmla="*/ 5 w 429"/>
                  <a:gd name="T17" fmla="*/ 4 h 25"/>
                  <a:gd name="T18" fmla="*/ 2 w 429"/>
                  <a:gd name="T19" fmla="*/ 2 h 25"/>
                  <a:gd name="T20" fmla="*/ 0 w 429"/>
                  <a:gd name="T21" fmla="*/ 0 h 25"/>
                  <a:gd name="T22" fmla="*/ 0 w 429"/>
                  <a:gd name="T23" fmla="*/ 0 h 25"/>
                  <a:gd name="T24" fmla="*/ 0 w 429"/>
                  <a:gd name="T25" fmla="*/ 0 h 25"/>
                  <a:gd name="T26" fmla="*/ 91 w 429"/>
                  <a:gd name="T27" fmla="*/ 4 h 25"/>
                  <a:gd name="T28" fmla="*/ 89 w 429"/>
                  <a:gd name="T29" fmla="*/ 6 h 25"/>
                  <a:gd name="T30" fmla="*/ 89 w 429"/>
                  <a:gd name="T31" fmla="*/ 6 h 25"/>
                  <a:gd name="T32" fmla="*/ 89 w 429"/>
                  <a:gd name="T33" fmla="*/ 8 h 25"/>
                  <a:gd name="T34" fmla="*/ 89 w 429"/>
                  <a:gd name="T35" fmla="*/ 8 h 2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29"/>
                  <a:gd name="T55" fmla="*/ 0 h 25"/>
                  <a:gd name="T56" fmla="*/ 429 w 429"/>
                  <a:gd name="T57" fmla="*/ 25 h 2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Freeform 1121">
                <a:extLst>
                  <a:ext uri="{FF2B5EF4-FFF2-40B4-BE49-F238E27FC236}">
                    <a16:creationId xmlns:a16="http://schemas.microsoft.com/office/drawing/2014/main" id="{02A4E0F9-A171-42DC-AA72-B3E33BFD7B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>
                  <a:gd name="T0" fmla="*/ 431 w 431"/>
                  <a:gd name="T1" fmla="*/ 25 h 25"/>
                  <a:gd name="T2" fmla="*/ 307 w 431"/>
                  <a:gd name="T3" fmla="*/ 19 h 25"/>
                  <a:gd name="T4" fmla="*/ 307 w 431"/>
                  <a:gd name="T5" fmla="*/ 17 h 25"/>
                  <a:gd name="T6" fmla="*/ 309 w 431"/>
                  <a:gd name="T7" fmla="*/ 16 h 25"/>
                  <a:gd name="T8" fmla="*/ 427 w 431"/>
                  <a:gd name="T9" fmla="*/ 21 h 25"/>
                  <a:gd name="T10" fmla="*/ 429 w 431"/>
                  <a:gd name="T11" fmla="*/ 23 h 25"/>
                  <a:gd name="T12" fmla="*/ 431 w 431"/>
                  <a:gd name="T13" fmla="*/ 25 h 25"/>
                  <a:gd name="T14" fmla="*/ 91 w 431"/>
                  <a:gd name="T15" fmla="*/ 8 h 25"/>
                  <a:gd name="T16" fmla="*/ 4 w 431"/>
                  <a:gd name="T17" fmla="*/ 4 h 25"/>
                  <a:gd name="T18" fmla="*/ 4 w 431"/>
                  <a:gd name="T19" fmla="*/ 4 h 25"/>
                  <a:gd name="T20" fmla="*/ 2 w 431"/>
                  <a:gd name="T21" fmla="*/ 2 h 25"/>
                  <a:gd name="T22" fmla="*/ 2 w 431"/>
                  <a:gd name="T23" fmla="*/ 0 h 25"/>
                  <a:gd name="T24" fmla="*/ 0 w 431"/>
                  <a:gd name="T25" fmla="*/ 0 h 25"/>
                  <a:gd name="T26" fmla="*/ 93 w 431"/>
                  <a:gd name="T27" fmla="*/ 4 h 25"/>
                  <a:gd name="T28" fmla="*/ 93 w 431"/>
                  <a:gd name="T29" fmla="*/ 6 h 25"/>
                  <a:gd name="T30" fmla="*/ 91 w 431"/>
                  <a:gd name="T31" fmla="*/ 8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1"/>
                  <a:gd name="T49" fmla="*/ 0 h 25"/>
                  <a:gd name="T50" fmla="*/ 431 w 431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" name="Freeform 1122">
                <a:extLst>
                  <a:ext uri="{FF2B5EF4-FFF2-40B4-BE49-F238E27FC236}">
                    <a16:creationId xmlns:a16="http://schemas.microsoft.com/office/drawing/2014/main" id="{40FFA538-C681-42A0-9951-483FECB9A9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>
                  <a:gd name="T0" fmla="*/ 431 w 431"/>
                  <a:gd name="T1" fmla="*/ 25 h 25"/>
                  <a:gd name="T2" fmla="*/ 309 w 431"/>
                  <a:gd name="T3" fmla="*/ 19 h 25"/>
                  <a:gd name="T4" fmla="*/ 311 w 431"/>
                  <a:gd name="T5" fmla="*/ 18 h 25"/>
                  <a:gd name="T6" fmla="*/ 311 w 431"/>
                  <a:gd name="T7" fmla="*/ 16 h 25"/>
                  <a:gd name="T8" fmla="*/ 429 w 431"/>
                  <a:gd name="T9" fmla="*/ 21 h 25"/>
                  <a:gd name="T10" fmla="*/ 429 w 431"/>
                  <a:gd name="T11" fmla="*/ 23 h 25"/>
                  <a:gd name="T12" fmla="*/ 431 w 431"/>
                  <a:gd name="T13" fmla="*/ 25 h 25"/>
                  <a:gd name="T14" fmla="*/ 95 w 431"/>
                  <a:gd name="T15" fmla="*/ 8 h 25"/>
                  <a:gd name="T16" fmla="*/ 4 w 431"/>
                  <a:gd name="T17" fmla="*/ 4 h 25"/>
                  <a:gd name="T18" fmla="*/ 2 w 431"/>
                  <a:gd name="T19" fmla="*/ 2 h 25"/>
                  <a:gd name="T20" fmla="*/ 0 w 431"/>
                  <a:gd name="T21" fmla="*/ 0 h 25"/>
                  <a:gd name="T22" fmla="*/ 97 w 431"/>
                  <a:gd name="T23" fmla="*/ 4 h 25"/>
                  <a:gd name="T24" fmla="*/ 95 w 431"/>
                  <a:gd name="T25" fmla="*/ 6 h 25"/>
                  <a:gd name="T26" fmla="*/ 95 w 431"/>
                  <a:gd name="T27" fmla="*/ 8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31"/>
                  <a:gd name="T43" fmla="*/ 0 h 25"/>
                  <a:gd name="T44" fmla="*/ 431 w 431"/>
                  <a:gd name="T45" fmla="*/ 25 h 2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" name="Freeform 1123">
                <a:extLst>
                  <a:ext uri="{FF2B5EF4-FFF2-40B4-BE49-F238E27FC236}">
                    <a16:creationId xmlns:a16="http://schemas.microsoft.com/office/drawing/2014/main" id="{978A4A5D-369D-46A8-B12D-486F329CCA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>
                  <a:gd name="T0" fmla="*/ 429 w 429"/>
                  <a:gd name="T1" fmla="*/ 24 h 24"/>
                  <a:gd name="T2" fmla="*/ 311 w 429"/>
                  <a:gd name="T3" fmla="*/ 19 h 24"/>
                  <a:gd name="T4" fmla="*/ 311 w 429"/>
                  <a:gd name="T5" fmla="*/ 17 h 24"/>
                  <a:gd name="T6" fmla="*/ 313 w 429"/>
                  <a:gd name="T7" fmla="*/ 15 h 24"/>
                  <a:gd name="T8" fmla="*/ 427 w 429"/>
                  <a:gd name="T9" fmla="*/ 20 h 24"/>
                  <a:gd name="T10" fmla="*/ 427 w 429"/>
                  <a:gd name="T11" fmla="*/ 20 h 24"/>
                  <a:gd name="T12" fmla="*/ 427 w 429"/>
                  <a:gd name="T13" fmla="*/ 20 h 24"/>
                  <a:gd name="T14" fmla="*/ 429 w 429"/>
                  <a:gd name="T15" fmla="*/ 22 h 24"/>
                  <a:gd name="T16" fmla="*/ 429 w 429"/>
                  <a:gd name="T17" fmla="*/ 24 h 24"/>
                  <a:gd name="T18" fmla="*/ 95 w 429"/>
                  <a:gd name="T19" fmla="*/ 7 h 24"/>
                  <a:gd name="T20" fmla="*/ 2 w 429"/>
                  <a:gd name="T21" fmla="*/ 3 h 24"/>
                  <a:gd name="T22" fmla="*/ 0 w 429"/>
                  <a:gd name="T23" fmla="*/ 1 h 24"/>
                  <a:gd name="T24" fmla="*/ 0 w 429"/>
                  <a:gd name="T25" fmla="*/ 0 h 24"/>
                  <a:gd name="T26" fmla="*/ 97 w 429"/>
                  <a:gd name="T27" fmla="*/ 3 h 24"/>
                  <a:gd name="T28" fmla="*/ 97 w 429"/>
                  <a:gd name="T29" fmla="*/ 5 h 24"/>
                  <a:gd name="T30" fmla="*/ 95 w 429"/>
                  <a:gd name="T31" fmla="*/ 7 h 2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29"/>
                  <a:gd name="T49" fmla="*/ 0 h 24"/>
                  <a:gd name="T50" fmla="*/ 429 w 429"/>
                  <a:gd name="T51" fmla="*/ 24 h 2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" name="Freeform 1124">
                <a:extLst>
                  <a:ext uri="{FF2B5EF4-FFF2-40B4-BE49-F238E27FC236}">
                    <a16:creationId xmlns:a16="http://schemas.microsoft.com/office/drawing/2014/main" id="{6940E0C9-286B-464D-B22B-83BD6C0FB2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>
                  <a:gd name="T0" fmla="*/ 429 w 429"/>
                  <a:gd name="T1" fmla="*/ 26 h 26"/>
                  <a:gd name="T2" fmla="*/ 311 w 429"/>
                  <a:gd name="T3" fmla="*/ 21 h 26"/>
                  <a:gd name="T4" fmla="*/ 313 w 429"/>
                  <a:gd name="T5" fmla="*/ 19 h 26"/>
                  <a:gd name="T6" fmla="*/ 313 w 429"/>
                  <a:gd name="T7" fmla="*/ 17 h 26"/>
                  <a:gd name="T8" fmla="*/ 427 w 429"/>
                  <a:gd name="T9" fmla="*/ 21 h 26"/>
                  <a:gd name="T10" fmla="*/ 427 w 429"/>
                  <a:gd name="T11" fmla="*/ 23 h 26"/>
                  <a:gd name="T12" fmla="*/ 427 w 429"/>
                  <a:gd name="T13" fmla="*/ 24 h 26"/>
                  <a:gd name="T14" fmla="*/ 429 w 429"/>
                  <a:gd name="T15" fmla="*/ 24 h 26"/>
                  <a:gd name="T16" fmla="*/ 429 w 429"/>
                  <a:gd name="T17" fmla="*/ 26 h 26"/>
                  <a:gd name="T18" fmla="*/ 97 w 429"/>
                  <a:gd name="T19" fmla="*/ 9 h 26"/>
                  <a:gd name="T20" fmla="*/ 0 w 429"/>
                  <a:gd name="T21" fmla="*/ 5 h 26"/>
                  <a:gd name="T22" fmla="*/ 0 w 429"/>
                  <a:gd name="T23" fmla="*/ 4 h 26"/>
                  <a:gd name="T24" fmla="*/ 0 w 429"/>
                  <a:gd name="T25" fmla="*/ 2 h 26"/>
                  <a:gd name="T26" fmla="*/ 0 w 429"/>
                  <a:gd name="T27" fmla="*/ 2 h 26"/>
                  <a:gd name="T28" fmla="*/ 0 w 429"/>
                  <a:gd name="T29" fmla="*/ 0 h 26"/>
                  <a:gd name="T30" fmla="*/ 99 w 429"/>
                  <a:gd name="T31" fmla="*/ 5 h 26"/>
                  <a:gd name="T32" fmla="*/ 97 w 429"/>
                  <a:gd name="T33" fmla="*/ 7 h 26"/>
                  <a:gd name="T34" fmla="*/ 97 w 429"/>
                  <a:gd name="T35" fmla="*/ 9 h 2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29"/>
                  <a:gd name="T55" fmla="*/ 0 h 26"/>
                  <a:gd name="T56" fmla="*/ 429 w 429"/>
                  <a:gd name="T57" fmla="*/ 26 h 2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" name="Freeform 1125">
                <a:extLst>
                  <a:ext uri="{FF2B5EF4-FFF2-40B4-BE49-F238E27FC236}">
                    <a16:creationId xmlns:a16="http://schemas.microsoft.com/office/drawing/2014/main" id="{5CD98130-99CF-4648-94E2-40115E42F2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>
                  <a:gd name="T0" fmla="*/ 427 w 427"/>
                  <a:gd name="T1" fmla="*/ 26 h 26"/>
                  <a:gd name="T2" fmla="*/ 313 w 427"/>
                  <a:gd name="T3" fmla="*/ 21 h 26"/>
                  <a:gd name="T4" fmla="*/ 313 w 427"/>
                  <a:gd name="T5" fmla="*/ 19 h 26"/>
                  <a:gd name="T6" fmla="*/ 315 w 427"/>
                  <a:gd name="T7" fmla="*/ 15 h 26"/>
                  <a:gd name="T8" fmla="*/ 425 w 427"/>
                  <a:gd name="T9" fmla="*/ 21 h 26"/>
                  <a:gd name="T10" fmla="*/ 427 w 427"/>
                  <a:gd name="T11" fmla="*/ 23 h 26"/>
                  <a:gd name="T12" fmla="*/ 427 w 427"/>
                  <a:gd name="T13" fmla="*/ 26 h 26"/>
                  <a:gd name="T14" fmla="*/ 97 w 427"/>
                  <a:gd name="T15" fmla="*/ 9 h 26"/>
                  <a:gd name="T16" fmla="*/ 0 w 427"/>
                  <a:gd name="T17" fmla="*/ 6 h 26"/>
                  <a:gd name="T18" fmla="*/ 0 w 427"/>
                  <a:gd name="T19" fmla="*/ 4 h 26"/>
                  <a:gd name="T20" fmla="*/ 0 w 427"/>
                  <a:gd name="T21" fmla="*/ 4 h 26"/>
                  <a:gd name="T22" fmla="*/ 0 w 427"/>
                  <a:gd name="T23" fmla="*/ 2 h 26"/>
                  <a:gd name="T24" fmla="*/ 2 w 427"/>
                  <a:gd name="T25" fmla="*/ 0 h 26"/>
                  <a:gd name="T26" fmla="*/ 101 w 427"/>
                  <a:gd name="T27" fmla="*/ 6 h 26"/>
                  <a:gd name="T28" fmla="*/ 99 w 427"/>
                  <a:gd name="T29" fmla="*/ 7 h 26"/>
                  <a:gd name="T30" fmla="*/ 97 w 427"/>
                  <a:gd name="T31" fmla="*/ 9 h 2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27"/>
                  <a:gd name="T49" fmla="*/ 0 h 26"/>
                  <a:gd name="T50" fmla="*/ 427 w 427"/>
                  <a:gd name="T51" fmla="*/ 26 h 2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" name="Freeform 1126">
                <a:extLst>
                  <a:ext uri="{FF2B5EF4-FFF2-40B4-BE49-F238E27FC236}">
                    <a16:creationId xmlns:a16="http://schemas.microsoft.com/office/drawing/2014/main" id="{17F840A2-00A7-419F-A978-31DB104FF2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>
                  <a:gd name="T0" fmla="*/ 427 w 427"/>
                  <a:gd name="T1" fmla="*/ 25 h 25"/>
                  <a:gd name="T2" fmla="*/ 313 w 427"/>
                  <a:gd name="T3" fmla="*/ 21 h 25"/>
                  <a:gd name="T4" fmla="*/ 315 w 427"/>
                  <a:gd name="T5" fmla="*/ 17 h 25"/>
                  <a:gd name="T6" fmla="*/ 315 w 427"/>
                  <a:gd name="T7" fmla="*/ 15 h 25"/>
                  <a:gd name="T8" fmla="*/ 425 w 427"/>
                  <a:gd name="T9" fmla="*/ 21 h 25"/>
                  <a:gd name="T10" fmla="*/ 425 w 427"/>
                  <a:gd name="T11" fmla="*/ 23 h 25"/>
                  <a:gd name="T12" fmla="*/ 427 w 427"/>
                  <a:gd name="T13" fmla="*/ 25 h 25"/>
                  <a:gd name="T14" fmla="*/ 99 w 427"/>
                  <a:gd name="T15" fmla="*/ 9 h 25"/>
                  <a:gd name="T16" fmla="*/ 0 w 427"/>
                  <a:gd name="T17" fmla="*/ 4 h 25"/>
                  <a:gd name="T18" fmla="*/ 2 w 427"/>
                  <a:gd name="T19" fmla="*/ 2 h 25"/>
                  <a:gd name="T20" fmla="*/ 2 w 427"/>
                  <a:gd name="T21" fmla="*/ 0 h 25"/>
                  <a:gd name="T22" fmla="*/ 101 w 427"/>
                  <a:gd name="T23" fmla="*/ 6 h 25"/>
                  <a:gd name="T24" fmla="*/ 101 w 427"/>
                  <a:gd name="T25" fmla="*/ 8 h 25"/>
                  <a:gd name="T26" fmla="*/ 99 w 427"/>
                  <a:gd name="T27" fmla="*/ 9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27"/>
                  <a:gd name="T43" fmla="*/ 0 h 25"/>
                  <a:gd name="T44" fmla="*/ 427 w 427"/>
                  <a:gd name="T45" fmla="*/ 25 h 2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" name="Freeform 1127">
                <a:extLst>
                  <a:ext uri="{FF2B5EF4-FFF2-40B4-BE49-F238E27FC236}">
                    <a16:creationId xmlns:a16="http://schemas.microsoft.com/office/drawing/2014/main" id="{79FF714B-E622-417F-9B9A-AFA60BD00D7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>
                  <a:gd name="T0" fmla="*/ 423 w 423"/>
                  <a:gd name="T1" fmla="*/ 25 h 25"/>
                  <a:gd name="T2" fmla="*/ 313 w 423"/>
                  <a:gd name="T3" fmla="*/ 19 h 25"/>
                  <a:gd name="T4" fmla="*/ 313 w 423"/>
                  <a:gd name="T5" fmla="*/ 17 h 25"/>
                  <a:gd name="T6" fmla="*/ 315 w 423"/>
                  <a:gd name="T7" fmla="*/ 15 h 25"/>
                  <a:gd name="T8" fmla="*/ 421 w 423"/>
                  <a:gd name="T9" fmla="*/ 21 h 25"/>
                  <a:gd name="T10" fmla="*/ 421 w 423"/>
                  <a:gd name="T11" fmla="*/ 23 h 25"/>
                  <a:gd name="T12" fmla="*/ 423 w 423"/>
                  <a:gd name="T13" fmla="*/ 23 h 25"/>
                  <a:gd name="T14" fmla="*/ 423 w 423"/>
                  <a:gd name="T15" fmla="*/ 25 h 25"/>
                  <a:gd name="T16" fmla="*/ 423 w 423"/>
                  <a:gd name="T17" fmla="*/ 25 h 25"/>
                  <a:gd name="T18" fmla="*/ 99 w 423"/>
                  <a:gd name="T19" fmla="*/ 10 h 25"/>
                  <a:gd name="T20" fmla="*/ 0 w 423"/>
                  <a:gd name="T21" fmla="*/ 4 h 25"/>
                  <a:gd name="T22" fmla="*/ 0 w 423"/>
                  <a:gd name="T23" fmla="*/ 2 h 25"/>
                  <a:gd name="T24" fmla="*/ 2 w 423"/>
                  <a:gd name="T25" fmla="*/ 0 h 25"/>
                  <a:gd name="T26" fmla="*/ 100 w 423"/>
                  <a:gd name="T27" fmla="*/ 6 h 25"/>
                  <a:gd name="T28" fmla="*/ 99 w 423"/>
                  <a:gd name="T29" fmla="*/ 8 h 25"/>
                  <a:gd name="T30" fmla="*/ 99 w 423"/>
                  <a:gd name="T31" fmla="*/ 10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23"/>
                  <a:gd name="T49" fmla="*/ 0 h 25"/>
                  <a:gd name="T50" fmla="*/ 423 w 423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" name="Freeform 1128">
                <a:extLst>
                  <a:ext uri="{FF2B5EF4-FFF2-40B4-BE49-F238E27FC236}">
                    <a16:creationId xmlns:a16="http://schemas.microsoft.com/office/drawing/2014/main" id="{D82ED94B-93C2-4028-B952-BA115054FB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>
                  <a:gd name="T0" fmla="*/ 423 w 423"/>
                  <a:gd name="T1" fmla="*/ 25 h 25"/>
                  <a:gd name="T2" fmla="*/ 313 w 423"/>
                  <a:gd name="T3" fmla="*/ 19 h 25"/>
                  <a:gd name="T4" fmla="*/ 315 w 423"/>
                  <a:gd name="T5" fmla="*/ 17 h 25"/>
                  <a:gd name="T6" fmla="*/ 315 w 423"/>
                  <a:gd name="T7" fmla="*/ 15 h 25"/>
                  <a:gd name="T8" fmla="*/ 419 w 423"/>
                  <a:gd name="T9" fmla="*/ 21 h 25"/>
                  <a:gd name="T10" fmla="*/ 421 w 423"/>
                  <a:gd name="T11" fmla="*/ 23 h 25"/>
                  <a:gd name="T12" fmla="*/ 423 w 423"/>
                  <a:gd name="T13" fmla="*/ 25 h 25"/>
                  <a:gd name="T14" fmla="*/ 423 w 423"/>
                  <a:gd name="T15" fmla="*/ 25 h 25"/>
                  <a:gd name="T16" fmla="*/ 423 w 423"/>
                  <a:gd name="T17" fmla="*/ 25 h 25"/>
                  <a:gd name="T18" fmla="*/ 99 w 423"/>
                  <a:gd name="T19" fmla="*/ 10 h 25"/>
                  <a:gd name="T20" fmla="*/ 0 w 423"/>
                  <a:gd name="T21" fmla="*/ 4 h 25"/>
                  <a:gd name="T22" fmla="*/ 2 w 423"/>
                  <a:gd name="T23" fmla="*/ 2 h 25"/>
                  <a:gd name="T24" fmla="*/ 4 w 423"/>
                  <a:gd name="T25" fmla="*/ 0 h 25"/>
                  <a:gd name="T26" fmla="*/ 100 w 423"/>
                  <a:gd name="T27" fmla="*/ 6 h 25"/>
                  <a:gd name="T28" fmla="*/ 100 w 423"/>
                  <a:gd name="T29" fmla="*/ 8 h 25"/>
                  <a:gd name="T30" fmla="*/ 99 w 423"/>
                  <a:gd name="T31" fmla="*/ 10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23"/>
                  <a:gd name="T49" fmla="*/ 0 h 25"/>
                  <a:gd name="T50" fmla="*/ 423 w 423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" name="Freeform 1129">
                <a:extLst>
                  <a:ext uri="{FF2B5EF4-FFF2-40B4-BE49-F238E27FC236}">
                    <a16:creationId xmlns:a16="http://schemas.microsoft.com/office/drawing/2014/main" id="{B1EEF2BD-766A-4D68-8D83-72D6DFCBD6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>
                  <a:gd name="T0" fmla="*/ 419 w 438"/>
                  <a:gd name="T1" fmla="*/ 25 h 25"/>
                  <a:gd name="T2" fmla="*/ 313 w 438"/>
                  <a:gd name="T3" fmla="*/ 19 h 25"/>
                  <a:gd name="T4" fmla="*/ 313 w 438"/>
                  <a:gd name="T5" fmla="*/ 17 h 25"/>
                  <a:gd name="T6" fmla="*/ 315 w 438"/>
                  <a:gd name="T7" fmla="*/ 15 h 25"/>
                  <a:gd name="T8" fmla="*/ 427 w 438"/>
                  <a:gd name="T9" fmla="*/ 21 h 25"/>
                  <a:gd name="T10" fmla="*/ 427 w 438"/>
                  <a:gd name="T11" fmla="*/ 21 h 25"/>
                  <a:gd name="T12" fmla="*/ 427 w 438"/>
                  <a:gd name="T13" fmla="*/ 21 h 25"/>
                  <a:gd name="T14" fmla="*/ 421 w 438"/>
                  <a:gd name="T15" fmla="*/ 21 h 25"/>
                  <a:gd name="T16" fmla="*/ 417 w 438"/>
                  <a:gd name="T17" fmla="*/ 23 h 25"/>
                  <a:gd name="T18" fmla="*/ 419 w 438"/>
                  <a:gd name="T19" fmla="*/ 23 h 25"/>
                  <a:gd name="T20" fmla="*/ 419 w 438"/>
                  <a:gd name="T21" fmla="*/ 25 h 25"/>
                  <a:gd name="T22" fmla="*/ 98 w 438"/>
                  <a:gd name="T23" fmla="*/ 10 h 25"/>
                  <a:gd name="T24" fmla="*/ 0 w 438"/>
                  <a:gd name="T25" fmla="*/ 4 h 25"/>
                  <a:gd name="T26" fmla="*/ 2 w 438"/>
                  <a:gd name="T27" fmla="*/ 2 h 25"/>
                  <a:gd name="T28" fmla="*/ 2 w 438"/>
                  <a:gd name="T29" fmla="*/ 0 h 25"/>
                  <a:gd name="T30" fmla="*/ 100 w 438"/>
                  <a:gd name="T31" fmla="*/ 6 h 25"/>
                  <a:gd name="T32" fmla="*/ 98 w 438"/>
                  <a:gd name="T33" fmla="*/ 8 h 25"/>
                  <a:gd name="T34" fmla="*/ 98 w 438"/>
                  <a:gd name="T35" fmla="*/ 10 h 25"/>
                  <a:gd name="T36" fmla="*/ 430 w 438"/>
                  <a:gd name="T37" fmla="*/ 21 h 25"/>
                  <a:gd name="T38" fmla="*/ 438 w 438"/>
                  <a:gd name="T39" fmla="*/ 21 h 25"/>
                  <a:gd name="T40" fmla="*/ 438 w 438"/>
                  <a:gd name="T41" fmla="*/ 23 h 25"/>
                  <a:gd name="T42" fmla="*/ 438 w 438"/>
                  <a:gd name="T43" fmla="*/ 23 h 25"/>
                  <a:gd name="T44" fmla="*/ 434 w 438"/>
                  <a:gd name="T45" fmla="*/ 23 h 25"/>
                  <a:gd name="T46" fmla="*/ 430 w 438"/>
                  <a:gd name="T47" fmla="*/ 21 h 2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38"/>
                  <a:gd name="T73" fmla="*/ 0 h 25"/>
                  <a:gd name="T74" fmla="*/ 438 w 438"/>
                  <a:gd name="T75" fmla="*/ 25 h 2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" name="Freeform 1130">
                <a:extLst>
                  <a:ext uri="{FF2B5EF4-FFF2-40B4-BE49-F238E27FC236}">
                    <a16:creationId xmlns:a16="http://schemas.microsoft.com/office/drawing/2014/main" id="{B4131906-901A-436B-86B5-516F827015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>
                  <a:gd name="T0" fmla="*/ 415 w 436"/>
                  <a:gd name="T1" fmla="*/ 25 h 25"/>
                  <a:gd name="T2" fmla="*/ 311 w 436"/>
                  <a:gd name="T3" fmla="*/ 19 h 25"/>
                  <a:gd name="T4" fmla="*/ 313 w 436"/>
                  <a:gd name="T5" fmla="*/ 17 h 25"/>
                  <a:gd name="T6" fmla="*/ 313 w 436"/>
                  <a:gd name="T7" fmla="*/ 16 h 25"/>
                  <a:gd name="T8" fmla="*/ 436 w 436"/>
                  <a:gd name="T9" fmla="*/ 21 h 25"/>
                  <a:gd name="T10" fmla="*/ 436 w 436"/>
                  <a:gd name="T11" fmla="*/ 25 h 25"/>
                  <a:gd name="T12" fmla="*/ 436 w 436"/>
                  <a:gd name="T13" fmla="*/ 25 h 25"/>
                  <a:gd name="T14" fmla="*/ 430 w 436"/>
                  <a:gd name="T15" fmla="*/ 25 h 25"/>
                  <a:gd name="T16" fmla="*/ 425 w 436"/>
                  <a:gd name="T17" fmla="*/ 23 h 25"/>
                  <a:gd name="T18" fmla="*/ 419 w 436"/>
                  <a:gd name="T19" fmla="*/ 23 h 25"/>
                  <a:gd name="T20" fmla="*/ 415 w 436"/>
                  <a:gd name="T21" fmla="*/ 25 h 25"/>
                  <a:gd name="T22" fmla="*/ 415 w 436"/>
                  <a:gd name="T23" fmla="*/ 25 h 25"/>
                  <a:gd name="T24" fmla="*/ 415 w 436"/>
                  <a:gd name="T25" fmla="*/ 25 h 25"/>
                  <a:gd name="T26" fmla="*/ 96 w 436"/>
                  <a:gd name="T27" fmla="*/ 10 h 25"/>
                  <a:gd name="T28" fmla="*/ 0 w 436"/>
                  <a:gd name="T29" fmla="*/ 4 h 25"/>
                  <a:gd name="T30" fmla="*/ 0 w 436"/>
                  <a:gd name="T31" fmla="*/ 2 h 25"/>
                  <a:gd name="T32" fmla="*/ 2 w 436"/>
                  <a:gd name="T33" fmla="*/ 0 h 25"/>
                  <a:gd name="T34" fmla="*/ 98 w 436"/>
                  <a:gd name="T35" fmla="*/ 6 h 25"/>
                  <a:gd name="T36" fmla="*/ 98 w 436"/>
                  <a:gd name="T37" fmla="*/ 8 h 25"/>
                  <a:gd name="T38" fmla="*/ 96 w 436"/>
                  <a:gd name="T39" fmla="*/ 10 h 2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36"/>
                  <a:gd name="T61" fmla="*/ 0 h 25"/>
                  <a:gd name="T62" fmla="*/ 436 w 436"/>
                  <a:gd name="T63" fmla="*/ 25 h 25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" name="Freeform 1131">
                <a:extLst>
                  <a:ext uri="{FF2B5EF4-FFF2-40B4-BE49-F238E27FC236}">
                    <a16:creationId xmlns:a16="http://schemas.microsoft.com/office/drawing/2014/main" id="{387DAC7B-1FE3-417E-9A13-DA40BB8046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>
                  <a:gd name="T0" fmla="*/ 436 w 436"/>
                  <a:gd name="T1" fmla="*/ 25 h 25"/>
                  <a:gd name="T2" fmla="*/ 428 w 436"/>
                  <a:gd name="T3" fmla="*/ 25 h 25"/>
                  <a:gd name="T4" fmla="*/ 427 w 436"/>
                  <a:gd name="T5" fmla="*/ 25 h 25"/>
                  <a:gd name="T6" fmla="*/ 425 w 436"/>
                  <a:gd name="T7" fmla="*/ 25 h 25"/>
                  <a:gd name="T8" fmla="*/ 313 w 436"/>
                  <a:gd name="T9" fmla="*/ 19 h 25"/>
                  <a:gd name="T10" fmla="*/ 313 w 436"/>
                  <a:gd name="T11" fmla="*/ 18 h 25"/>
                  <a:gd name="T12" fmla="*/ 315 w 436"/>
                  <a:gd name="T13" fmla="*/ 16 h 25"/>
                  <a:gd name="T14" fmla="*/ 434 w 436"/>
                  <a:gd name="T15" fmla="*/ 21 h 25"/>
                  <a:gd name="T16" fmla="*/ 436 w 436"/>
                  <a:gd name="T17" fmla="*/ 23 h 25"/>
                  <a:gd name="T18" fmla="*/ 436 w 436"/>
                  <a:gd name="T19" fmla="*/ 25 h 25"/>
                  <a:gd name="T20" fmla="*/ 98 w 436"/>
                  <a:gd name="T21" fmla="*/ 10 h 25"/>
                  <a:gd name="T22" fmla="*/ 0 w 436"/>
                  <a:gd name="T23" fmla="*/ 4 h 25"/>
                  <a:gd name="T24" fmla="*/ 2 w 436"/>
                  <a:gd name="T25" fmla="*/ 2 h 25"/>
                  <a:gd name="T26" fmla="*/ 3 w 436"/>
                  <a:gd name="T27" fmla="*/ 0 h 25"/>
                  <a:gd name="T28" fmla="*/ 100 w 436"/>
                  <a:gd name="T29" fmla="*/ 6 h 25"/>
                  <a:gd name="T30" fmla="*/ 98 w 436"/>
                  <a:gd name="T31" fmla="*/ 8 h 25"/>
                  <a:gd name="T32" fmla="*/ 98 w 436"/>
                  <a:gd name="T33" fmla="*/ 1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6"/>
                  <a:gd name="T52" fmla="*/ 0 h 25"/>
                  <a:gd name="T53" fmla="*/ 436 w 436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" name="Freeform 1132">
                <a:extLst>
                  <a:ext uri="{FF2B5EF4-FFF2-40B4-BE49-F238E27FC236}">
                    <a16:creationId xmlns:a16="http://schemas.microsoft.com/office/drawing/2014/main" id="{958A5BAE-01F0-4625-B5DA-DC7CEC04D2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>
                  <a:gd name="T0" fmla="*/ 434 w 434"/>
                  <a:gd name="T1" fmla="*/ 24 h 24"/>
                  <a:gd name="T2" fmla="*/ 311 w 434"/>
                  <a:gd name="T3" fmla="*/ 19 h 24"/>
                  <a:gd name="T4" fmla="*/ 313 w 434"/>
                  <a:gd name="T5" fmla="*/ 17 h 24"/>
                  <a:gd name="T6" fmla="*/ 313 w 434"/>
                  <a:gd name="T7" fmla="*/ 15 h 24"/>
                  <a:gd name="T8" fmla="*/ 428 w 434"/>
                  <a:gd name="T9" fmla="*/ 20 h 24"/>
                  <a:gd name="T10" fmla="*/ 432 w 434"/>
                  <a:gd name="T11" fmla="*/ 22 h 24"/>
                  <a:gd name="T12" fmla="*/ 434 w 434"/>
                  <a:gd name="T13" fmla="*/ 24 h 24"/>
                  <a:gd name="T14" fmla="*/ 96 w 434"/>
                  <a:gd name="T15" fmla="*/ 9 h 24"/>
                  <a:gd name="T16" fmla="*/ 0 w 434"/>
                  <a:gd name="T17" fmla="*/ 3 h 24"/>
                  <a:gd name="T18" fmla="*/ 1 w 434"/>
                  <a:gd name="T19" fmla="*/ 1 h 24"/>
                  <a:gd name="T20" fmla="*/ 3 w 434"/>
                  <a:gd name="T21" fmla="*/ 0 h 24"/>
                  <a:gd name="T22" fmla="*/ 100 w 434"/>
                  <a:gd name="T23" fmla="*/ 5 h 24"/>
                  <a:gd name="T24" fmla="*/ 98 w 434"/>
                  <a:gd name="T25" fmla="*/ 7 h 24"/>
                  <a:gd name="T26" fmla="*/ 96 w 434"/>
                  <a:gd name="T27" fmla="*/ 9 h 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34"/>
                  <a:gd name="T43" fmla="*/ 0 h 24"/>
                  <a:gd name="T44" fmla="*/ 434 w 434"/>
                  <a:gd name="T45" fmla="*/ 24 h 2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" name="Freeform 1133">
                <a:extLst>
                  <a:ext uri="{FF2B5EF4-FFF2-40B4-BE49-F238E27FC236}">
                    <a16:creationId xmlns:a16="http://schemas.microsoft.com/office/drawing/2014/main" id="{198F1932-3C62-4BC9-AC78-CA1BFF300F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>
                  <a:gd name="T0" fmla="*/ 431 w 431"/>
                  <a:gd name="T1" fmla="*/ 24 h 24"/>
                  <a:gd name="T2" fmla="*/ 312 w 431"/>
                  <a:gd name="T3" fmla="*/ 19 h 24"/>
                  <a:gd name="T4" fmla="*/ 312 w 431"/>
                  <a:gd name="T5" fmla="*/ 17 h 24"/>
                  <a:gd name="T6" fmla="*/ 313 w 431"/>
                  <a:gd name="T7" fmla="*/ 15 h 24"/>
                  <a:gd name="T8" fmla="*/ 425 w 431"/>
                  <a:gd name="T9" fmla="*/ 21 h 24"/>
                  <a:gd name="T10" fmla="*/ 427 w 431"/>
                  <a:gd name="T11" fmla="*/ 22 h 24"/>
                  <a:gd name="T12" fmla="*/ 431 w 431"/>
                  <a:gd name="T13" fmla="*/ 24 h 24"/>
                  <a:gd name="T14" fmla="*/ 97 w 431"/>
                  <a:gd name="T15" fmla="*/ 9 h 24"/>
                  <a:gd name="T16" fmla="*/ 0 w 431"/>
                  <a:gd name="T17" fmla="*/ 3 h 24"/>
                  <a:gd name="T18" fmla="*/ 2 w 431"/>
                  <a:gd name="T19" fmla="*/ 2 h 24"/>
                  <a:gd name="T20" fmla="*/ 2 w 431"/>
                  <a:gd name="T21" fmla="*/ 0 h 24"/>
                  <a:gd name="T22" fmla="*/ 99 w 431"/>
                  <a:gd name="T23" fmla="*/ 5 h 24"/>
                  <a:gd name="T24" fmla="*/ 99 w 431"/>
                  <a:gd name="T25" fmla="*/ 7 h 24"/>
                  <a:gd name="T26" fmla="*/ 97 w 431"/>
                  <a:gd name="T27" fmla="*/ 9 h 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31"/>
                  <a:gd name="T43" fmla="*/ 0 h 24"/>
                  <a:gd name="T44" fmla="*/ 431 w 431"/>
                  <a:gd name="T45" fmla="*/ 24 h 2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" name="Freeform 1134">
                <a:extLst>
                  <a:ext uri="{FF2B5EF4-FFF2-40B4-BE49-F238E27FC236}">
                    <a16:creationId xmlns:a16="http://schemas.microsoft.com/office/drawing/2014/main" id="{C58C5C9F-3B48-4FE4-9233-A0192A84EA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>
                  <a:gd name="T0" fmla="*/ 425 w 425"/>
                  <a:gd name="T1" fmla="*/ 24 h 24"/>
                  <a:gd name="T2" fmla="*/ 310 w 425"/>
                  <a:gd name="T3" fmla="*/ 19 h 24"/>
                  <a:gd name="T4" fmla="*/ 311 w 425"/>
                  <a:gd name="T5" fmla="*/ 17 h 24"/>
                  <a:gd name="T6" fmla="*/ 311 w 425"/>
                  <a:gd name="T7" fmla="*/ 15 h 24"/>
                  <a:gd name="T8" fmla="*/ 422 w 425"/>
                  <a:gd name="T9" fmla="*/ 21 h 24"/>
                  <a:gd name="T10" fmla="*/ 423 w 425"/>
                  <a:gd name="T11" fmla="*/ 23 h 24"/>
                  <a:gd name="T12" fmla="*/ 425 w 425"/>
                  <a:gd name="T13" fmla="*/ 24 h 24"/>
                  <a:gd name="T14" fmla="*/ 97 w 425"/>
                  <a:gd name="T15" fmla="*/ 9 h 24"/>
                  <a:gd name="T16" fmla="*/ 0 w 425"/>
                  <a:gd name="T17" fmla="*/ 4 h 24"/>
                  <a:gd name="T18" fmla="*/ 0 w 425"/>
                  <a:gd name="T19" fmla="*/ 2 h 24"/>
                  <a:gd name="T20" fmla="*/ 2 w 425"/>
                  <a:gd name="T21" fmla="*/ 0 h 24"/>
                  <a:gd name="T22" fmla="*/ 99 w 425"/>
                  <a:gd name="T23" fmla="*/ 4 h 24"/>
                  <a:gd name="T24" fmla="*/ 97 w 425"/>
                  <a:gd name="T25" fmla="*/ 7 h 24"/>
                  <a:gd name="T26" fmla="*/ 97 w 425"/>
                  <a:gd name="T27" fmla="*/ 9 h 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25"/>
                  <a:gd name="T43" fmla="*/ 0 h 24"/>
                  <a:gd name="T44" fmla="*/ 425 w 425"/>
                  <a:gd name="T45" fmla="*/ 24 h 2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" name="Freeform 1135">
                <a:extLst>
                  <a:ext uri="{FF2B5EF4-FFF2-40B4-BE49-F238E27FC236}">
                    <a16:creationId xmlns:a16="http://schemas.microsoft.com/office/drawing/2014/main" id="{5313C2B2-424C-46C0-AA6E-F8D81F0BB0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>
                  <a:gd name="T0" fmla="*/ 423 w 423"/>
                  <a:gd name="T1" fmla="*/ 25 h 25"/>
                  <a:gd name="T2" fmla="*/ 311 w 423"/>
                  <a:gd name="T3" fmla="*/ 19 h 25"/>
                  <a:gd name="T4" fmla="*/ 311 w 423"/>
                  <a:gd name="T5" fmla="*/ 17 h 25"/>
                  <a:gd name="T6" fmla="*/ 311 w 423"/>
                  <a:gd name="T7" fmla="*/ 15 h 25"/>
                  <a:gd name="T8" fmla="*/ 420 w 423"/>
                  <a:gd name="T9" fmla="*/ 21 h 25"/>
                  <a:gd name="T10" fmla="*/ 422 w 423"/>
                  <a:gd name="T11" fmla="*/ 23 h 25"/>
                  <a:gd name="T12" fmla="*/ 423 w 423"/>
                  <a:gd name="T13" fmla="*/ 25 h 25"/>
                  <a:gd name="T14" fmla="*/ 97 w 423"/>
                  <a:gd name="T15" fmla="*/ 9 h 25"/>
                  <a:gd name="T16" fmla="*/ 0 w 423"/>
                  <a:gd name="T17" fmla="*/ 4 h 25"/>
                  <a:gd name="T18" fmla="*/ 2 w 423"/>
                  <a:gd name="T19" fmla="*/ 2 h 25"/>
                  <a:gd name="T20" fmla="*/ 2 w 423"/>
                  <a:gd name="T21" fmla="*/ 0 h 25"/>
                  <a:gd name="T22" fmla="*/ 2 w 423"/>
                  <a:gd name="T23" fmla="*/ 0 h 25"/>
                  <a:gd name="T24" fmla="*/ 4 w 423"/>
                  <a:gd name="T25" fmla="*/ 0 h 25"/>
                  <a:gd name="T26" fmla="*/ 101 w 423"/>
                  <a:gd name="T27" fmla="*/ 4 h 25"/>
                  <a:gd name="T28" fmla="*/ 99 w 423"/>
                  <a:gd name="T29" fmla="*/ 6 h 25"/>
                  <a:gd name="T30" fmla="*/ 97 w 423"/>
                  <a:gd name="T31" fmla="*/ 9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23"/>
                  <a:gd name="T49" fmla="*/ 0 h 25"/>
                  <a:gd name="T50" fmla="*/ 423 w 423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" name="Freeform 1136">
                <a:extLst>
                  <a:ext uri="{FF2B5EF4-FFF2-40B4-BE49-F238E27FC236}">
                    <a16:creationId xmlns:a16="http://schemas.microsoft.com/office/drawing/2014/main" id="{49A2BC31-4E92-4107-B306-7DA202A304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>
                  <a:gd name="T0" fmla="*/ 420 w 420"/>
                  <a:gd name="T1" fmla="*/ 25 h 25"/>
                  <a:gd name="T2" fmla="*/ 309 w 420"/>
                  <a:gd name="T3" fmla="*/ 19 h 25"/>
                  <a:gd name="T4" fmla="*/ 309 w 420"/>
                  <a:gd name="T5" fmla="*/ 17 h 25"/>
                  <a:gd name="T6" fmla="*/ 311 w 420"/>
                  <a:gd name="T7" fmla="*/ 17 h 25"/>
                  <a:gd name="T8" fmla="*/ 311 w 420"/>
                  <a:gd name="T9" fmla="*/ 15 h 25"/>
                  <a:gd name="T10" fmla="*/ 311 w 420"/>
                  <a:gd name="T11" fmla="*/ 15 h 25"/>
                  <a:gd name="T12" fmla="*/ 416 w 420"/>
                  <a:gd name="T13" fmla="*/ 21 h 25"/>
                  <a:gd name="T14" fmla="*/ 418 w 420"/>
                  <a:gd name="T15" fmla="*/ 23 h 25"/>
                  <a:gd name="T16" fmla="*/ 420 w 420"/>
                  <a:gd name="T17" fmla="*/ 25 h 25"/>
                  <a:gd name="T18" fmla="*/ 97 w 420"/>
                  <a:gd name="T19" fmla="*/ 8 h 25"/>
                  <a:gd name="T20" fmla="*/ 0 w 420"/>
                  <a:gd name="T21" fmla="*/ 4 h 25"/>
                  <a:gd name="T22" fmla="*/ 0 w 420"/>
                  <a:gd name="T23" fmla="*/ 4 h 25"/>
                  <a:gd name="T24" fmla="*/ 0 w 420"/>
                  <a:gd name="T25" fmla="*/ 2 h 25"/>
                  <a:gd name="T26" fmla="*/ 2 w 420"/>
                  <a:gd name="T27" fmla="*/ 2 h 25"/>
                  <a:gd name="T28" fmla="*/ 2 w 420"/>
                  <a:gd name="T29" fmla="*/ 0 h 25"/>
                  <a:gd name="T30" fmla="*/ 99 w 420"/>
                  <a:gd name="T31" fmla="*/ 4 h 25"/>
                  <a:gd name="T32" fmla="*/ 99 w 420"/>
                  <a:gd name="T33" fmla="*/ 6 h 25"/>
                  <a:gd name="T34" fmla="*/ 97 w 420"/>
                  <a:gd name="T35" fmla="*/ 8 h 2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20"/>
                  <a:gd name="T55" fmla="*/ 0 h 25"/>
                  <a:gd name="T56" fmla="*/ 420 w 420"/>
                  <a:gd name="T57" fmla="*/ 25 h 2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" name="Freeform 1137">
                <a:extLst>
                  <a:ext uri="{FF2B5EF4-FFF2-40B4-BE49-F238E27FC236}">
                    <a16:creationId xmlns:a16="http://schemas.microsoft.com/office/drawing/2014/main" id="{74D9583F-5E22-42EC-A3FB-485CED8ED4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>
                  <a:gd name="T0" fmla="*/ 416 w 416"/>
                  <a:gd name="T1" fmla="*/ 25 h 25"/>
                  <a:gd name="T2" fmla="*/ 307 w 416"/>
                  <a:gd name="T3" fmla="*/ 19 h 25"/>
                  <a:gd name="T4" fmla="*/ 309 w 416"/>
                  <a:gd name="T5" fmla="*/ 19 h 25"/>
                  <a:gd name="T6" fmla="*/ 309 w 416"/>
                  <a:gd name="T7" fmla="*/ 19 h 25"/>
                  <a:gd name="T8" fmla="*/ 309 w 416"/>
                  <a:gd name="T9" fmla="*/ 17 h 25"/>
                  <a:gd name="T10" fmla="*/ 309 w 416"/>
                  <a:gd name="T11" fmla="*/ 15 h 25"/>
                  <a:gd name="T12" fmla="*/ 412 w 416"/>
                  <a:gd name="T13" fmla="*/ 19 h 25"/>
                  <a:gd name="T14" fmla="*/ 414 w 416"/>
                  <a:gd name="T15" fmla="*/ 21 h 25"/>
                  <a:gd name="T16" fmla="*/ 416 w 416"/>
                  <a:gd name="T17" fmla="*/ 25 h 25"/>
                  <a:gd name="T18" fmla="*/ 97 w 416"/>
                  <a:gd name="T19" fmla="*/ 8 h 25"/>
                  <a:gd name="T20" fmla="*/ 0 w 416"/>
                  <a:gd name="T21" fmla="*/ 4 h 25"/>
                  <a:gd name="T22" fmla="*/ 0 w 416"/>
                  <a:gd name="T23" fmla="*/ 2 h 25"/>
                  <a:gd name="T24" fmla="*/ 2 w 416"/>
                  <a:gd name="T25" fmla="*/ 0 h 25"/>
                  <a:gd name="T26" fmla="*/ 99 w 416"/>
                  <a:gd name="T27" fmla="*/ 4 h 25"/>
                  <a:gd name="T28" fmla="*/ 97 w 416"/>
                  <a:gd name="T29" fmla="*/ 6 h 25"/>
                  <a:gd name="T30" fmla="*/ 97 w 416"/>
                  <a:gd name="T31" fmla="*/ 8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16"/>
                  <a:gd name="T49" fmla="*/ 0 h 25"/>
                  <a:gd name="T50" fmla="*/ 416 w 416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" name="Freeform 1138">
                <a:extLst>
                  <a:ext uri="{FF2B5EF4-FFF2-40B4-BE49-F238E27FC236}">
                    <a16:creationId xmlns:a16="http://schemas.microsoft.com/office/drawing/2014/main" id="{302BAEB6-9650-456C-8FE9-7AE3422A66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>
                  <a:gd name="T0" fmla="*/ 414 w 414"/>
                  <a:gd name="T1" fmla="*/ 25 h 25"/>
                  <a:gd name="T2" fmla="*/ 309 w 414"/>
                  <a:gd name="T3" fmla="*/ 19 h 25"/>
                  <a:gd name="T4" fmla="*/ 309 w 414"/>
                  <a:gd name="T5" fmla="*/ 17 h 25"/>
                  <a:gd name="T6" fmla="*/ 311 w 414"/>
                  <a:gd name="T7" fmla="*/ 15 h 25"/>
                  <a:gd name="T8" fmla="*/ 410 w 414"/>
                  <a:gd name="T9" fmla="*/ 19 h 25"/>
                  <a:gd name="T10" fmla="*/ 410 w 414"/>
                  <a:gd name="T11" fmla="*/ 21 h 25"/>
                  <a:gd name="T12" fmla="*/ 414 w 414"/>
                  <a:gd name="T13" fmla="*/ 25 h 25"/>
                  <a:gd name="T14" fmla="*/ 97 w 414"/>
                  <a:gd name="T15" fmla="*/ 8 h 25"/>
                  <a:gd name="T16" fmla="*/ 0 w 414"/>
                  <a:gd name="T17" fmla="*/ 4 h 25"/>
                  <a:gd name="T18" fmla="*/ 2 w 414"/>
                  <a:gd name="T19" fmla="*/ 2 h 25"/>
                  <a:gd name="T20" fmla="*/ 4 w 414"/>
                  <a:gd name="T21" fmla="*/ 0 h 25"/>
                  <a:gd name="T22" fmla="*/ 101 w 414"/>
                  <a:gd name="T23" fmla="*/ 4 h 25"/>
                  <a:gd name="T24" fmla="*/ 99 w 414"/>
                  <a:gd name="T25" fmla="*/ 6 h 25"/>
                  <a:gd name="T26" fmla="*/ 97 w 414"/>
                  <a:gd name="T27" fmla="*/ 8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4"/>
                  <a:gd name="T43" fmla="*/ 0 h 25"/>
                  <a:gd name="T44" fmla="*/ 414 w 414"/>
                  <a:gd name="T45" fmla="*/ 25 h 2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" name="Freeform 1139">
                <a:extLst>
                  <a:ext uri="{FF2B5EF4-FFF2-40B4-BE49-F238E27FC236}">
                    <a16:creationId xmlns:a16="http://schemas.microsoft.com/office/drawing/2014/main" id="{22A238BA-265B-43B7-A91A-87D665B52F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>
                  <a:gd name="T0" fmla="*/ 410 w 410"/>
                  <a:gd name="T1" fmla="*/ 23 h 23"/>
                  <a:gd name="T2" fmla="*/ 307 w 410"/>
                  <a:gd name="T3" fmla="*/ 19 h 23"/>
                  <a:gd name="T4" fmla="*/ 309 w 410"/>
                  <a:gd name="T5" fmla="*/ 17 h 23"/>
                  <a:gd name="T6" fmla="*/ 309 w 410"/>
                  <a:gd name="T7" fmla="*/ 15 h 23"/>
                  <a:gd name="T8" fmla="*/ 406 w 410"/>
                  <a:gd name="T9" fmla="*/ 19 h 23"/>
                  <a:gd name="T10" fmla="*/ 406 w 410"/>
                  <a:gd name="T11" fmla="*/ 19 h 23"/>
                  <a:gd name="T12" fmla="*/ 406 w 410"/>
                  <a:gd name="T13" fmla="*/ 21 h 23"/>
                  <a:gd name="T14" fmla="*/ 408 w 410"/>
                  <a:gd name="T15" fmla="*/ 21 h 23"/>
                  <a:gd name="T16" fmla="*/ 410 w 410"/>
                  <a:gd name="T17" fmla="*/ 23 h 23"/>
                  <a:gd name="T18" fmla="*/ 97 w 410"/>
                  <a:gd name="T19" fmla="*/ 8 h 23"/>
                  <a:gd name="T20" fmla="*/ 0 w 410"/>
                  <a:gd name="T21" fmla="*/ 4 h 23"/>
                  <a:gd name="T22" fmla="*/ 2 w 410"/>
                  <a:gd name="T23" fmla="*/ 2 h 23"/>
                  <a:gd name="T24" fmla="*/ 2 w 410"/>
                  <a:gd name="T25" fmla="*/ 0 h 23"/>
                  <a:gd name="T26" fmla="*/ 99 w 410"/>
                  <a:gd name="T27" fmla="*/ 4 h 23"/>
                  <a:gd name="T28" fmla="*/ 99 w 410"/>
                  <a:gd name="T29" fmla="*/ 6 h 23"/>
                  <a:gd name="T30" fmla="*/ 97 w 410"/>
                  <a:gd name="T31" fmla="*/ 8 h 2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10"/>
                  <a:gd name="T49" fmla="*/ 0 h 23"/>
                  <a:gd name="T50" fmla="*/ 410 w 410"/>
                  <a:gd name="T51" fmla="*/ 23 h 2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" name="Freeform 1140">
                <a:extLst>
                  <a:ext uri="{FF2B5EF4-FFF2-40B4-BE49-F238E27FC236}">
                    <a16:creationId xmlns:a16="http://schemas.microsoft.com/office/drawing/2014/main" id="{105611FD-193E-4D2A-BA3C-2328CC9C1C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>
                  <a:gd name="T0" fmla="*/ 406 w 406"/>
                  <a:gd name="T1" fmla="*/ 23 h 23"/>
                  <a:gd name="T2" fmla="*/ 307 w 406"/>
                  <a:gd name="T3" fmla="*/ 19 h 23"/>
                  <a:gd name="T4" fmla="*/ 307 w 406"/>
                  <a:gd name="T5" fmla="*/ 17 h 23"/>
                  <a:gd name="T6" fmla="*/ 309 w 406"/>
                  <a:gd name="T7" fmla="*/ 16 h 23"/>
                  <a:gd name="T8" fmla="*/ 404 w 406"/>
                  <a:gd name="T9" fmla="*/ 19 h 23"/>
                  <a:gd name="T10" fmla="*/ 404 w 406"/>
                  <a:gd name="T11" fmla="*/ 21 h 23"/>
                  <a:gd name="T12" fmla="*/ 404 w 406"/>
                  <a:gd name="T13" fmla="*/ 23 h 23"/>
                  <a:gd name="T14" fmla="*/ 404 w 406"/>
                  <a:gd name="T15" fmla="*/ 23 h 23"/>
                  <a:gd name="T16" fmla="*/ 406 w 406"/>
                  <a:gd name="T17" fmla="*/ 23 h 23"/>
                  <a:gd name="T18" fmla="*/ 97 w 406"/>
                  <a:gd name="T19" fmla="*/ 8 h 23"/>
                  <a:gd name="T20" fmla="*/ 0 w 406"/>
                  <a:gd name="T21" fmla="*/ 4 h 23"/>
                  <a:gd name="T22" fmla="*/ 0 w 406"/>
                  <a:gd name="T23" fmla="*/ 2 h 23"/>
                  <a:gd name="T24" fmla="*/ 2 w 406"/>
                  <a:gd name="T25" fmla="*/ 0 h 23"/>
                  <a:gd name="T26" fmla="*/ 99 w 406"/>
                  <a:gd name="T27" fmla="*/ 4 h 23"/>
                  <a:gd name="T28" fmla="*/ 97 w 406"/>
                  <a:gd name="T29" fmla="*/ 6 h 23"/>
                  <a:gd name="T30" fmla="*/ 97 w 406"/>
                  <a:gd name="T31" fmla="*/ 8 h 2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06"/>
                  <a:gd name="T49" fmla="*/ 0 h 23"/>
                  <a:gd name="T50" fmla="*/ 406 w 406"/>
                  <a:gd name="T51" fmla="*/ 23 h 2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" name="Freeform 1141">
                <a:extLst>
                  <a:ext uri="{FF2B5EF4-FFF2-40B4-BE49-F238E27FC236}">
                    <a16:creationId xmlns:a16="http://schemas.microsoft.com/office/drawing/2014/main" id="{5243A2B6-C884-435D-934C-552931A240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>
                  <a:gd name="T0" fmla="*/ 404 w 404"/>
                  <a:gd name="T1" fmla="*/ 22 h 22"/>
                  <a:gd name="T2" fmla="*/ 307 w 404"/>
                  <a:gd name="T3" fmla="*/ 18 h 22"/>
                  <a:gd name="T4" fmla="*/ 309 w 404"/>
                  <a:gd name="T5" fmla="*/ 17 h 22"/>
                  <a:gd name="T6" fmla="*/ 309 w 404"/>
                  <a:gd name="T7" fmla="*/ 15 h 22"/>
                  <a:gd name="T8" fmla="*/ 404 w 404"/>
                  <a:gd name="T9" fmla="*/ 18 h 22"/>
                  <a:gd name="T10" fmla="*/ 404 w 404"/>
                  <a:gd name="T11" fmla="*/ 20 h 22"/>
                  <a:gd name="T12" fmla="*/ 404 w 404"/>
                  <a:gd name="T13" fmla="*/ 22 h 22"/>
                  <a:gd name="T14" fmla="*/ 97 w 404"/>
                  <a:gd name="T15" fmla="*/ 7 h 22"/>
                  <a:gd name="T16" fmla="*/ 0 w 404"/>
                  <a:gd name="T17" fmla="*/ 3 h 22"/>
                  <a:gd name="T18" fmla="*/ 2 w 404"/>
                  <a:gd name="T19" fmla="*/ 1 h 22"/>
                  <a:gd name="T20" fmla="*/ 4 w 404"/>
                  <a:gd name="T21" fmla="*/ 0 h 22"/>
                  <a:gd name="T22" fmla="*/ 101 w 404"/>
                  <a:gd name="T23" fmla="*/ 3 h 22"/>
                  <a:gd name="T24" fmla="*/ 99 w 404"/>
                  <a:gd name="T25" fmla="*/ 5 h 22"/>
                  <a:gd name="T26" fmla="*/ 97 w 404"/>
                  <a:gd name="T27" fmla="*/ 7 h 2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04"/>
                  <a:gd name="T43" fmla="*/ 0 h 22"/>
                  <a:gd name="T44" fmla="*/ 404 w 404"/>
                  <a:gd name="T45" fmla="*/ 22 h 2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" name="Freeform 1142">
                <a:extLst>
                  <a:ext uri="{FF2B5EF4-FFF2-40B4-BE49-F238E27FC236}">
                    <a16:creationId xmlns:a16="http://schemas.microsoft.com/office/drawing/2014/main" id="{506E530B-8A82-49BF-B7F8-074FDC79D3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>
                  <a:gd name="T0" fmla="*/ 402 w 402"/>
                  <a:gd name="T1" fmla="*/ 22 h 22"/>
                  <a:gd name="T2" fmla="*/ 307 w 402"/>
                  <a:gd name="T3" fmla="*/ 19 h 22"/>
                  <a:gd name="T4" fmla="*/ 307 w 402"/>
                  <a:gd name="T5" fmla="*/ 17 h 22"/>
                  <a:gd name="T6" fmla="*/ 307 w 402"/>
                  <a:gd name="T7" fmla="*/ 13 h 22"/>
                  <a:gd name="T8" fmla="*/ 402 w 402"/>
                  <a:gd name="T9" fmla="*/ 19 h 22"/>
                  <a:gd name="T10" fmla="*/ 402 w 402"/>
                  <a:gd name="T11" fmla="*/ 20 h 22"/>
                  <a:gd name="T12" fmla="*/ 402 w 402"/>
                  <a:gd name="T13" fmla="*/ 22 h 22"/>
                  <a:gd name="T14" fmla="*/ 97 w 402"/>
                  <a:gd name="T15" fmla="*/ 7 h 22"/>
                  <a:gd name="T16" fmla="*/ 0 w 402"/>
                  <a:gd name="T17" fmla="*/ 3 h 22"/>
                  <a:gd name="T18" fmla="*/ 2 w 402"/>
                  <a:gd name="T19" fmla="*/ 2 h 22"/>
                  <a:gd name="T20" fmla="*/ 2 w 402"/>
                  <a:gd name="T21" fmla="*/ 0 h 22"/>
                  <a:gd name="T22" fmla="*/ 99 w 402"/>
                  <a:gd name="T23" fmla="*/ 3 h 22"/>
                  <a:gd name="T24" fmla="*/ 99 w 402"/>
                  <a:gd name="T25" fmla="*/ 5 h 22"/>
                  <a:gd name="T26" fmla="*/ 97 w 402"/>
                  <a:gd name="T27" fmla="*/ 7 h 2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02"/>
                  <a:gd name="T43" fmla="*/ 0 h 22"/>
                  <a:gd name="T44" fmla="*/ 402 w 402"/>
                  <a:gd name="T45" fmla="*/ 22 h 2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" name="Freeform 1143">
                <a:extLst>
                  <a:ext uri="{FF2B5EF4-FFF2-40B4-BE49-F238E27FC236}">
                    <a16:creationId xmlns:a16="http://schemas.microsoft.com/office/drawing/2014/main" id="{2C161093-3D34-4098-B1AB-57EE4FC00C2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>
                  <a:gd name="T0" fmla="*/ 400 w 400"/>
                  <a:gd name="T1" fmla="*/ 22 h 22"/>
                  <a:gd name="T2" fmla="*/ 305 w 400"/>
                  <a:gd name="T3" fmla="*/ 19 h 22"/>
                  <a:gd name="T4" fmla="*/ 305 w 400"/>
                  <a:gd name="T5" fmla="*/ 15 h 22"/>
                  <a:gd name="T6" fmla="*/ 307 w 400"/>
                  <a:gd name="T7" fmla="*/ 13 h 22"/>
                  <a:gd name="T8" fmla="*/ 398 w 400"/>
                  <a:gd name="T9" fmla="*/ 19 h 22"/>
                  <a:gd name="T10" fmla="*/ 400 w 400"/>
                  <a:gd name="T11" fmla="*/ 21 h 22"/>
                  <a:gd name="T12" fmla="*/ 400 w 400"/>
                  <a:gd name="T13" fmla="*/ 22 h 22"/>
                  <a:gd name="T14" fmla="*/ 97 w 400"/>
                  <a:gd name="T15" fmla="*/ 7 h 22"/>
                  <a:gd name="T16" fmla="*/ 0 w 400"/>
                  <a:gd name="T17" fmla="*/ 4 h 22"/>
                  <a:gd name="T18" fmla="*/ 0 w 400"/>
                  <a:gd name="T19" fmla="*/ 2 h 22"/>
                  <a:gd name="T20" fmla="*/ 2 w 400"/>
                  <a:gd name="T21" fmla="*/ 0 h 22"/>
                  <a:gd name="T22" fmla="*/ 98 w 400"/>
                  <a:gd name="T23" fmla="*/ 4 h 22"/>
                  <a:gd name="T24" fmla="*/ 97 w 400"/>
                  <a:gd name="T25" fmla="*/ 5 h 22"/>
                  <a:gd name="T26" fmla="*/ 97 w 400"/>
                  <a:gd name="T27" fmla="*/ 7 h 2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00"/>
                  <a:gd name="T43" fmla="*/ 0 h 22"/>
                  <a:gd name="T44" fmla="*/ 400 w 400"/>
                  <a:gd name="T45" fmla="*/ 22 h 2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" name="Freeform 1144">
                <a:extLst>
                  <a:ext uri="{FF2B5EF4-FFF2-40B4-BE49-F238E27FC236}">
                    <a16:creationId xmlns:a16="http://schemas.microsoft.com/office/drawing/2014/main" id="{7432E0C1-972E-490F-AD33-7F011115F5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>
                  <a:gd name="T0" fmla="*/ 400 w 400"/>
                  <a:gd name="T1" fmla="*/ 23 h 23"/>
                  <a:gd name="T2" fmla="*/ 305 w 400"/>
                  <a:gd name="T3" fmla="*/ 17 h 23"/>
                  <a:gd name="T4" fmla="*/ 307 w 400"/>
                  <a:gd name="T5" fmla="*/ 15 h 23"/>
                  <a:gd name="T6" fmla="*/ 307 w 400"/>
                  <a:gd name="T7" fmla="*/ 13 h 23"/>
                  <a:gd name="T8" fmla="*/ 353 w 400"/>
                  <a:gd name="T9" fmla="*/ 17 h 23"/>
                  <a:gd name="T10" fmla="*/ 353 w 400"/>
                  <a:gd name="T11" fmla="*/ 17 h 23"/>
                  <a:gd name="T12" fmla="*/ 353 w 400"/>
                  <a:gd name="T13" fmla="*/ 19 h 23"/>
                  <a:gd name="T14" fmla="*/ 354 w 400"/>
                  <a:gd name="T15" fmla="*/ 17 h 23"/>
                  <a:gd name="T16" fmla="*/ 354 w 400"/>
                  <a:gd name="T17" fmla="*/ 17 h 23"/>
                  <a:gd name="T18" fmla="*/ 398 w 400"/>
                  <a:gd name="T19" fmla="*/ 19 h 23"/>
                  <a:gd name="T20" fmla="*/ 398 w 400"/>
                  <a:gd name="T21" fmla="*/ 21 h 23"/>
                  <a:gd name="T22" fmla="*/ 400 w 400"/>
                  <a:gd name="T23" fmla="*/ 23 h 23"/>
                  <a:gd name="T24" fmla="*/ 97 w 400"/>
                  <a:gd name="T25" fmla="*/ 7 h 23"/>
                  <a:gd name="T26" fmla="*/ 0 w 400"/>
                  <a:gd name="T27" fmla="*/ 4 h 23"/>
                  <a:gd name="T28" fmla="*/ 2 w 400"/>
                  <a:gd name="T29" fmla="*/ 2 h 23"/>
                  <a:gd name="T30" fmla="*/ 4 w 400"/>
                  <a:gd name="T31" fmla="*/ 0 h 23"/>
                  <a:gd name="T32" fmla="*/ 100 w 400"/>
                  <a:gd name="T33" fmla="*/ 4 h 23"/>
                  <a:gd name="T34" fmla="*/ 98 w 400"/>
                  <a:gd name="T35" fmla="*/ 6 h 23"/>
                  <a:gd name="T36" fmla="*/ 97 w 400"/>
                  <a:gd name="T37" fmla="*/ 7 h 2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00"/>
                  <a:gd name="T58" fmla="*/ 0 h 23"/>
                  <a:gd name="T59" fmla="*/ 400 w 400"/>
                  <a:gd name="T60" fmla="*/ 23 h 2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" name="Freeform 1145">
                <a:extLst>
                  <a:ext uri="{FF2B5EF4-FFF2-40B4-BE49-F238E27FC236}">
                    <a16:creationId xmlns:a16="http://schemas.microsoft.com/office/drawing/2014/main" id="{62082876-FB39-4449-AD9C-925C59F8BC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>
                  <a:gd name="T0" fmla="*/ 396 w 396"/>
                  <a:gd name="T1" fmla="*/ 25 h 25"/>
                  <a:gd name="T2" fmla="*/ 305 w 396"/>
                  <a:gd name="T3" fmla="*/ 19 h 25"/>
                  <a:gd name="T4" fmla="*/ 305 w 396"/>
                  <a:gd name="T5" fmla="*/ 17 h 25"/>
                  <a:gd name="T6" fmla="*/ 307 w 396"/>
                  <a:gd name="T7" fmla="*/ 15 h 25"/>
                  <a:gd name="T8" fmla="*/ 352 w 396"/>
                  <a:gd name="T9" fmla="*/ 17 h 25"/>
                  <a:gd name="T10" fmla="*/ 351 w 396"/>
                  <a:gd name="T11" fmla="*/ 21 h 25"/>
                  <a:gd name="T12" fmla="*/ 351 w 396"/>
                  <a:gd name="T13" fmla="*/ 23 h 25"/>
                  <a:gd name="T14" fmla="*/ 352 w 396"/>
                  <a:gd name="T15" fmla="*/ 21 h 25"/>
                  <a:gd name="T16" fmla="*/ 354 w 396"/>
                  <a:gd name="T17" fmla="*/ 19 h 25"/>
                  <a:gd name="T18" fmla="*/ 394 w 396"/>
                  <a:gd name="T19" fmla="*/ 21 h 25"/>
                  <a:gd name="T20" fmla="*/ 396 w 396"/>
                  <a:gd name="T21" fmla="*/ 23 h 25"/>
                  <a:gd name="T22" fmla="*/ 396 w 396"/>
                  <a:gd name="T23" fmla="*/ 25 h 25"/>
                  <a:gd name="T24" fmla="*/ 96 w 396"/>
                  <a:gd name="T25" fmla="*/ 10 h 25"/>
                  <a:gd name="T26" fmla="*/ 0 w 396"/>
                  <a:gd name="T27" fmla="*/ 6 h 25"/>
                  <a:gd name="T28" fmla="*/ 2 w 396"/>
                  <a:gd name="T29" fmla="*/ 4 h 25"/>
                  <a:gd name="T30" fmla="*/ 2 w 396"/>
                  <a:gd name="T31" fmla="*/ 0 h 25"/>
                  <a:gd name="T32" fmla="*/ 98 w 396"/>
                  <a:gd name="T33" fmla="*/ 6 h 25"/>
                  <a:gd name="T34" fmla="*/ 98 w 396"/>
                  <a:gd name="T35" fmla="*/ 8 h 25"/>
                  <a:gd name="T36" fmla="*/ 96 w 396"/>
                  <a:gd name="T37" fmla="*/ 10 h 2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96"/>
                  <a:gd name="T58" fmla="*/ 0 h 25"/>
                  <a:gd name="T59" fmla="*/ 396 w 396"/>
                  <a:gd name="T60" fmla="*/ 25 h 2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" name="Freeform 1146">
                <a:extLst>
                  <a:ext uri="{FF2B5EF4-FFF2-40B4-BE49-F238E27FC236}">
                    <a16:creationId xmlns:a16="http://schemas.microsoft.com/office/drawing/2014/main" id="{72AC44EA-A0AA-4EB3-9ACF-2ADA1C7637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>
                  <a:gd name="T0" fmla="*/ 394 w 394"/>
                  <a:gd name="T1" fmla="*/ 25 h 25"/>
                  <a:gd name="T2" fmla="*/ 350 w 394"/>
                  <a:gd name="T3" fmla="*/ 23 h 25"/>
                  <a:gd name="T4" fmla="*/ 352 w 394"/>
                  <a:gd name="T5" fmla="*/ 21 h 25"/>
                  <a:gd name="T6" fmla="*/ 354 w 394"/>
                  <a:gd name="T7" fmla="*/ 17 h 25"/>
                  <a:gd name="T8" fmla="*/ 392 w 394"/>
                  <a:gd name="T9" fmla="*/ 19 h 25"/>
                  <a:gd name="T10" fmla="*/ 392 w 394"/>
                  <a:gd name="T11" fmla="*/ 23 h 25"/>
                  <a:gd name="T12" fmla="*/ 394 w 394"/>
                  <a:gd name="T13" fmla="*/ 25 h 25"/>
                  <a:gd name="T14" fmla="*/ 349 w 394"/>
                  <a:gd name="T15" fmla="*/ 23 h 25"/>
                  <a:gd name="T16" fmla="*/ 303 w 394"/>
                  <a:gd name="T17" fmla="*/ 19 h 25"/>
                  <a:gd name="T18" fmla="*/ 305 w 394"/>
                  <a:gd name="T19" fmla="*/ 17 h 25"/>
                  <a:gd name="T20" fmla="*/ 305 w 394"/>
                  <a:gd name="T21" fmla="*/ 15 h 25"/>
                  <a:gd name="T22" fmla="*/ 352 w 394"/>
                  <a:gd name="T23" fmla="*/ 17 h 25"/>
                  <a:gd name="T24" fmla="*/ 350 w 394"/>
                  <a:gd name="T25" fmla="*/ 19 h 25"/>
                  <a:gd name="T26" fmla="*/ 349 w 394"/>
                  <a:gd name="T27" fmla="*/ 23 h 25"/>
                  <a:gd name="T28" fmla="*/ 96 w 394"/>
                  <a:gd name="T29" fmla="*/ 10 h 25"/>
                  <a:gd name="T30" fmla="*/ 0 w 394"/>
                  <a:gd name="T31" fmla="*/ 6 h 25"/>
                  <a:gd name="T32" fmla="*/ 0 w 394"/>
                  <a:gd name="T33" fmla="*/ 2 h 25"/>
                  <a:gd name="T34" fmla="*/ 1 w 394"/>
                  <a:gd name="T35" fmla="*/ 0 h 25"/>
                  <a:gd name="T36" fmla="*/ 98 w 394"/>
                  <a:gd name="T37" fmla="*/ 6 h 25"/>
                  <a:gd name="T38" fmla="*/ 96 w 394"/>
                  <a:gd name="T39" fmla="*/ 8 h 25"/>
                  <a:gd name="T40" fmla="*/ 96 w 394"/>
                  <a:gd name="T41" fmla="*/ 10 h 2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94"/>
                  <a:gd name="T64" fmla="*/ 0 h 25"/>
                  <a:gd name="T65" fmla="*/ 394 w 394"/>
                  <a:gd name="T66" fmla="*/ 25 h 2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" name="Freeform 1147">
                <a:extLst>
                  <a:ext uri="{FF2B5EF4-FFF2-40B4-BE49-F238E27FC236}">
                    <a16:creationId xmlns:a16="http://schemas.microsoft.com/office/drawing/2014/main" id="{5A68F498-7F3B-4534-95AF-D8EF38B47C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>
                  <a:gd name="T0" fmla="*/ 392 w 392"/>
                  <a:gd name="T1" fmla="*/ 25 h 25"/>
                  <a:gd name="T2" fmla="*/ 352 w 392"/>
                  <a:gd name="T3" fmla="*/ 23 h 25"/>
                  <a:gd name="T4" fmla="*/ 354 w 392"/>
                  <a:gd name="T5" fmla="*/ 21 h 25"/>
                  <a:gd name="T6" fmla="*/ 356 w 392"/>
                  <a:gd name="T7" fmla="*/ 17 h 25"/>
                  <a:gd name="T8" fmla="*/ 390 w 392"/>
                  <a:gd name="T9" fmla="*/ 19 h 25"/>
                  <a:gd name="T10" fmla="*/ 392 w 392"/>
                  <a:gd name="T11" fmla="*/ 21 h 25"/>
                  <a:gd name="T12" fmla="*/ 392 w 392"/>
                  <a:gd name="T13" fmla="*/ 25 h 25"/>
                  <a:gd name="T14" fmla="*/ 350 w 392"/>
                  <a:gd name="T15" fmla="*/ 21 h 25"/>
                  <a:gd name="T16" fmla="*/ 305 w 392"/>
                  <a:gd name="T17" fmla="*/ 19 h 25"/>
                  <a:gd name="T18" fmla="*/ 305 w 392"/>
                  <a:gd name="T19" fmla="*/ 17 h 25"/>
                  <a:gd name="T20" fmla="*/ 305 w 392"/>
                  <a:gd name="T21" fmla="*/ 15 h 25"/>
                  <a:gd name="T22" fmla="*/ 352 w 392"/>
                  <a:gd name="T23" fmla="*/ 17 h 25"/>
                  <a:gd name="T24" fmla="*/ 352 w 392"/>
                  <a:gd name="T25" fmla="*/ 19 h 25"/>
                  <a:gd name="T26" fmla="*/ 350 w 392"/>
                  <a:gd name="T27" fmla="*/ 21 h 25"/>
                  <a:gd name="T28" fmla="*/ 96 w 392"/>
                  <a:gd name="T29" fmla="*/ 10 h 25"/>
                  <a:gd name="T30" fmla="*/ 0 w 392"/>
                  <a:gd name="T31" fmla="*/ 4 h 25"/>
                  <a:gd name="T32" fmla="*/ 1 w 392"/>
                  <a:gd name="T33" fmla="*/ 2 h 25"/>
                  <a:gd name="T34" fmla="*/ 3 w 392"/>
                  <a:gd name="T35" fmla="*/ 0 h 25"/>
                  <a:gd name="T36" fmla="*/ 100 w 392"/>
                  <a:gd name="T37" fmla="*/ 6 h 25"/>
                  <a:gd name="T38" fmla="*/ 98 w 392"/>
                  <a:gd name="T39" fmla="*/ 8 h 25"/>
                  <a:gd name="T40" fmla="*/ 96 w 392"/>
                  <a:gd name="T41" fmla="*/ 10 h 2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92"/>
                  <a:gd name="T64" fmla="*/ 0 h 25"/>
                  <a:gd name="T65" fmla="*/ 392 w 392"/>
                  <a:gd name="T66" fmla="*/ 25 h 2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" name="Freeform 1148">
                <a:extLst>
                  <a:ext uri="{FF2B5EF4-FFF2-40B4-BE49-F238E27FC236}">
                    <a16:creationId xmlns:a16="http://schemas.microsoft.com/office/drawing/2014/main" id="{E13409C4-D4AE-4A6E-9492-36B4C2CFDE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>
                  <a:gd name="T0" fmla="*/ 391 w 391"/>
                  <a:gd name="T1" fmla="*/ 23 h 23"/>
                  <a:gd name="T2" fmla="*/ 353 w 391"/>
                  <a:gd name="T3" fmla="*/ 21 h 23"/>
                  <a:gd name="T4" fmla="*/ 355 w 391"/>
                  <a:gd name="T5" fmla="*/ 19 h 23"/>
                  <a:gd name="T6" fmla="*/ 355 w 391"/>
                  <a:gd name="T7" fmla="*/ 17 h 23"/>
                  <a:gd name="T8" fmla="*/ 387 w 391"/>
                  <a:gd name="T9" fmla="*/ 19 h 23"/>
                  <a:gd name="T10" fmla="*/ 389 w 391"/>
                  <a:gd name="T11" fmla="*/ 21 h 23"/>
                  <a:gd name="T12" fmla="*/ 391 w 391"/>
                  <a:gd name="T13" fmla="*/ 23 h 23"/>
                  <a:gd name="T14" fmla="*/ 351 w 391"/>
                  <a:gd name="T15" fmla="*/ 21 h 23"/>
                  <a:gd name="T16" fmla="*/ 304 w 391"/>
                  <a:gd name="T17" fmla="*/ 19 h 23"/>
                  <a:gd name="T18" fmla="*/ 304 w 391"/>
                  <a:gd name="T19" fmla="*/ 17 h 23"/>
                  <a:gd name="T20" fmla="*/ 306 w 391"/>
                  <a:gd name="T21" fmla="*/ 16 h 23"/>
                  <a:gd name="T22" fmla="*/ 353 w 391"/>
                  <a:gd name="T23" fmla="*/ 17 h 23"/>
                  <a:gd name="T24" fmla="*/ 351 w 391"/>
                  <a:gd name="T25" fmla="*/ 19 h 23"/>
                  <a:gd name="T26" fmla="*/ 351 w 391"/>
                  <a:gd name="T27" fmla="*/ 21 h 23"/>
                  <a:gd name="T28" fmla="*/ 97 w 391"/>
                  <a:gd name="T29" fmla="*/ 10 h 23"/>
                  <a:gd name="T30" fmla="*/ 0 w 391"/>
                  <a:gd name="T31" fmla="*/ 4 h 23"/>
                  <a:gd name="T32" fmla="*/ 2 w 391"/>
                  <a:gd name="T33" fmla="*/ 2 h 23"/>
                  <a:gd name="T34" fmla="*/ 4 w 391"/>
                  <a:gd name="T35" fmla="*/ 0 h 23"/>
                  <a:gd name="T36" fmla="*/ 101 w 391"/>
                  <a:gd name="T37" fmla="*/ 6 h 23"/>
                  <a:gd name="T38" fmla="*/ 99 w 391"/>
                  <a:gd name="T39" fmla="*/ 8 h 23"/>
                  <a:gd name="T40" fmla="*/ 97 w 391"/>
                  <a:gd name="T41" fmla="*/ 10 h 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91"/>
                  <a:gd name="T64" fmla="*/ 0 h 23"/>
                  <a:gd name="T65" fmla="*/ 391 w 391"/>
                  <a:gd name="T66" fmla="*/ 23 h 2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" name="Freeform 1149">
                <a:extLst>
                  <a:ext uri="{FF2B5EF4-FFF2-40B4-BE49-F238E27FC236}">
                    <a16:creationId xmlns:a16="http://schemas.microsoft.com/office/drawing/2014/main" id="{575EEC2C-9D38-4C99-A705-9DFB8A8CF0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>
                  <a:gd name="T0" fmla="*/ 387 w 387"/>
                  <a:gd name="T1" fmla="*/ 23 h 23"/>
                  <a:gd name="T2" fmla="*/ 353 w 387"/>
                  <a:gd name="T3" fmla="*/ 21 h 23"/>
                  <a:gd name="T4" fmla="*/ 353 w 387"/>
                  <a:gd name="T5" fmla="*/ 19 h 23"/>
                  <a:gd name="T6" fmla="*/ 355 w 387"/>
                  <a:gd name="T7" fmla="*/ 18 h 23"/>
                  <a:gd name="T8" fmla="*/ 385 w 387"/>
                  <a:gd name="T9" fmla="*/ 19 h 23"/>
                  <a:gd name="T10" fmla="*/ 385 w 387"/>
                  <a:gd name="T11" fmla="*/ 21 h 23"/>
                  <a:gd name="T12" fmla="*/ 387 w 387"/>
                  <a:gd name="T13" fmla="*/ 23 h 23"/>
                  <a:gd name="T14" fmla="*/ 349 w 387"/>
                  <a:gd name="T15" fmla="*/ 21 h 23"/>
                  <a:gd name="T16" fmla="*/ 302 w 387"/>
                  <a:gd name="T17" fmla="*/ 19 h 23"/>
                  <a:gd name="T18" fmla="*/ 304 w 387"/>
                  <a:gd name="T19" fmla="*/ 18 h 23"/>
                  <a:gd name="T20" fmla="*/ 304 w 387"/>
                  <a:gd name="T21" fmla="*/ 16 h 23"/>
                  <a:gd name="T22" fmla="*/ 351 w 387"/>
                  <a:gd name="T23" fmla="*/ 18 h 23"/>
                  <a:gd name="T24" fmla="*/ 351 w 387"/>
                  <a:gd name="T25" fmla="*/ 19 h 23"/>
                  <a:gd name="T26" fmla="*/ 349 w 387"/>
                  <a:gd name="T27" fmla="*/ 21 h 23"/>
                  <a:gd name="T28" fmla="*/ 97 w 387"/>
                  <a:gd name="T29" fmla="*/ 10 h 23"/>
                  <a:gd name="T30" fmla="*/ 0 w 387"/>
                  <a:gd name="T31" fmla="*/ 4 h 23"/>
                  <a:gd name="T32" fmla="*/ 2 w 387"/>
                  <a:gd name="T33" fmla="*/ 2 h 23"/>
                  <a:gd name="T34" fmla="*/ 2 w 387"/>
                  <a:gd name="T35" fmla="*/ 0 h 23"/>
                  <a:gd name="T36" fmla="*/ 99 w 387"/>
                  <a:gd name="T37" fmla="*/ 6 h 23"/>
                  <a:gd name="T38" fmla="*/ 99 w 387"/>
                  <a:gd name="T39" fmla="*/ 8 h 23"/>
                  <a:gd name="T40" fmla="*/ 97 w 387"/>
                  <a:gd name="T41" fmla="*/ 10 h 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87"/>
                  <a:gd name="T64" fmla="*/ 0 h 23"/>
                  <a:gd name="T65" fmla="*/ 387 w 387"/>
                  <a:gd name="T66" fmla="*/ 23 h 2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Freeform 1150">
                <a:extLst>
                  <a:ext uri="{FF2B5EF4-FFF2-40B4-BE49-F238E27FC236}">
                    <a16:creationId xmlns:a16="http://schemas.microsoft.com/office/drawing/2014/main" id="{11488707-DCFE-4B30-BE9C-1B118735AC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>
                  <a:gd name="T0" fmla="*/ 383 w 383"/>
                  <a:gd name="T1" fmla="*/ 22 h 22"/>
                  <a:gd name="T2" fmla="*/ 351 w 383"/>
                  <a:gd name="T3" fmla="*/ 20 h 22"/>
                  <a:gd name="T4" fmla="*/ 353 w 383"/>
                  <a:gd name="T5" fmla="*/ 19 h 22"/>
                  <a:gd name="T6" fmla="*/ 355 w 383"/>
                  <a:gd name="T7" fmla="*/ 17 h 22"/>
                  <a:gd name="T8" fmla="*/ 382 w 383"/>
                  <a:gd name="T9" fmla="*/ 19 h 22"/>
                  <a:gd name="T10" fmla="*/ 383 w 383"/>
                  <a:gd name="T11" fmla="*/ 20 h 22"/>
                  <a:gd name="T12" fmla="*/ 383 w 383"/>
                  <a:gd name="T13" fmla="*/ 20 h 22"/>
                  <a:gd name="T14" fmla="*/ 383 w 383"/>
                  <a:gd name="T15" fmla="*/ 22 h 22"/>
                  <a:gd name="T16" fmla="*/ 383 w 383"/>
                  <a:gd name="T17" fmla="*/ 22 h 22"/>
                  <a:gd name="T18" fmla="*/ 349 w 383"/>
                  <a:gd name="T19" fmla="*/ 20 h 22"/>
                  <a:gd name="T20" fmla="*/ 302 w 383"/>
                  <a:gd name="T21" fmla="*/ 19 h 22"/>
                  <a:gd name="T22" fmla="*/ 302 w 383"/>
                  <a:gd name="T23" fmla="*/ 17 h 22"/>
                  <a:gd name="T24" fmla="*/ 302 w 383"/>
                  <a:gd name="T25" fmla="*/ 15 h 22"/>
                  <a:gd name="T26" fmla="*/ 351 w 383"/>
                  <a:gd name="T27" fmla="*/ 17 h 22"/>
                  <a:gd name="T28" fmla="*/ 349 w 383"/>
                  <a:gd name="T29" fmla="*/ 19 h 22"/>
                  <a:gd name="T30" fmla="*/ 349 w 383"/>
                  <a:gd name="T31" fmla="*/ 20 h 22"/>
                  <a:gd name="T32" fmla="*/ 97 w 383"/>
                  <a:gd name="T33" fmla="*/ 9 h 22"/>
                  <a:gd name="T34" fmla="*/ 0 w 383"/>
                  <a:gd name="T35" fmla="*/ 3 h 22"/>
                  <a:gd name="T36" fmla="*/ 0 w 383"/>
                  <a:gd name="T37" fmla="*/ 1 h 22"/>
                  <a:gd name="T38" fmla="*/ 2 w 383"/>
                  <a:gd name="T39" fmla="*/ 0 h 22"/>
                  <a:gd name="T40" fmla="*/ 99 w 383"/>
                  <a:gd name="T41" fmla="*/ 5 h 22"/>
                  <a:gd name="T42" fmla="*/ 97 w 383"/>
                  <a:gd name="T43" fmla="*/ 7 h 22"/>
                  <a:gd name="T44" fmla="*/ 97 w 383"/>
                  <a:gd name="T45" fmla="*/ 9 h 2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3"/>
                  <a:gd name="T70" fmla="*/ 0 h 22"/>
                  <a:gd name="T71" fmla="*/ 383 w 383"/>
                  <a:gd name="T72" fmla="*/ 22 h 2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Freeform 1151">
                <a:extLst>
                  <a:ext uri="{FF2B5EF4-FFF2-40B4-BE49-F238E27FC236}">
                    <a16:creationId xmlns:a16="http://schemas.microsoft.com/office/drawing/2014/main" id="{E559BDEF-22B1-4B44-8ED5-5AE6CA8694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>
                  <a:gd name="T0" fmla="*/ 383 w 383"/>
                  <a:gd name="T1" fmla="*/ 22 h 22"/>
                  <a:gd name="T2" fmla="*/ 353 w 383"/>
                  <a:gd name="T3" fmla="*/ 21 h 22"/>
                  <a:gd name="T4" fmla="*/ 355 w 383"/>
                  <a:gd name="T5" fmla="*/ 19 h 22"/>
                  <a:gd name="T6" fmla="*/ 355 w 383"/>
                  <a:gd name="T7" fmla="*/ 17 h 22"/>
                  <a:gd name="T8" fmla="*/ 382 w 383"/>
                  <a:gd name="T9" fmla="*/ 19 h 22"/>
                  <a:gd name="T10" fmla="*/ 382 w 383"/>
                  <a:gd name="T11" fmla="*/ 21 h 22"/>
                  <a:gd name="T12" fmla="*/ 383 w 383"/>
                  <a:gd name="T13" fmla="*/ 22 h 22"/>
                  <a:gd name="T14" fmla="*/ 383 w 383"/>
                  <a:gd name="T15" fmla="*/ 22 h 22"/>
                  <a:gd name="T16" fmla="*/ 383 w 383"/>
                  <a:gd name="T17" fmla="*/ 22 h 22"/>
                  <a:gd name="T18" fmla="*/ 349 w 383"/>
                  <a:gd name="T19" fmla="*/ 21 h 22"/>
                  <a:gd name="T20" fmla="*/ 302 w 383"/>
                  <a:gd name="T21" fmla="*/ 19 h 22"/>
                  <a:gd name="T22" fmla="*/ 302 w 383"/>
                  <a:gd name="T23" fmla="*/ 17 h 22"/>
                  <a:gd name="T24" fmla="*/ 304 w 383"/>
                  <a:gd name="T25" fmla="*/ 15 h 22"/>
                  <a:gd name="T26" fmla="*/ 353 w 383"/>
                  <a:gd name="T27" fmla="*/ 17 h 22"/>
                  <a:gd name="T28" fmla="*/ 351 w 383"/>
                  <a:gd name="T29" fmla="*/ 19 h 22"/>
                  <a:gd name="T30" fmla="*/ 349 w 383"/>
                  <a:gd name="T31" fmla="*/ 21 h 22"/>
                  <a:gd name="T32" fmla="*/ 97 w 383"/>
                  <a:gd name="T33" fmla="*/ 9 h 22"/>
                  <a:gd name="T34" fmla="*/ 0 w 383"/>
                  <a:gd name="T35" fmla="*/ 3 h 22"/>
                  <a:gd name="T36" fmla="*/ 2 w 383"/>
                  <a:gd name="T37" fmla="*/ 2 h 22"/>
                  <a:gd name="T38" fmla="*/ 4 w 383"/>
                  <a:gd name="T39" fmla="*/ 0 h 22"/>
                  <a:gd name="T40" fmla="*/ 101 w 383"/>
                  <a:gd name="T41" fmla="*/ 5 h 22"/>
                  <a:gd name="T42" fmla="*/ 99 w 383"/>
                  <a:gd name="T43" fmla="*/ 7 h 22"/>
                  <a:gd name="T44" fmla="*/ 97 w 383"/>
                  <a:gd name="T45" fmla="*/ 9 h 2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3"/>
                  <a:gd name="T70" fmla="*/ 0 h 22"/>
                  <a:gd name="T71" fmla="*/ 383 w 383"/>
                  <a:gd name="T72" fmla="*/ 22 h 2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Freeform 1152">
                <a:extLst>
                  <a:ext uri="{FF2B5EF4-FFF2-40B4-BE49-F238E27FC236}">
                    <a16:creationId xmlns:a16="http://schemas.microsoft.com/office/drawing/2014/main" id="{8D68488A-9109-415A-9EFE-2CE487272D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>
                  <a:gd name="T0" fmla="*/ 380 w 380"/>
                  <a:gd name="T1" fmla="*/ 23 h 23"/>
                  <a:gd name="T2" fmla="*/ 353 w 380"/>
                  <a:gd name="T3" fmla="*/ 21 h 23"/>
                  <a:gd name="T4" fmla="*/ 353 w 380"/>
                  <a:gd name="T5" fmla="*/ 19 h 23"/>
                  <a:gd name="T6" fmla="*/ 355 w 380"/>
                  <a:gd name="T7" fmla="*/ 17 h 23"/>
                  <a:gd name="T8" fmla="*/ 378 w 380"/>
                  <a:gd name="T9" fmla="*/ 19 h 23"/>
                  <a:gd name="T10" fmla="*/ 380 w 380"/>
                  <a:gd name="T11" fmla="*/ 21 h 23"/>
                  <a:gd name="T12" fmla="*/ 380 w 380"/>
                  <a:gd name="T13" fmla="*/ 23 h 23"/>
                  <a:gd name="T14" fmla="*/ 349 w 380"/>
                  <a:gd name="T15" fmla="*/ 21 h 23"/>
                  <a:gd name="T16" fmla="*/ 300 w 380"/>
                  <a:gd name="T17" fmla="*/ 19 h 23"/>
                  <a:gd name="T18" fmla="*/ 302 w 380"/>
                  <a:gd name="T19" fmla="*/ 17 h 23"/>
                  <a:gd name="T20" fmla="*/ 302 w 380"/>
                  <a:gd name="T21" fmla="*/ 15 h 23"/>
                  <a:gd name="T22" fmla="*/ 351 w 380"/>
                  <a:gd name="T23" fmla="*/ 17 h 23"/>
                  <a:gd name="T24" fmla="*/ 351 w 380"/>
                  <a:gd name="T25" fmla="*/ 19 h 23"/>
                  <a:gd name="T26" fmla="*/ 349 w 380"/>
                  <a:gd name="T27" fmla="*/ 21 h 23"/>
                  <a:gd name="T28" fmla="*/ 97 w 380"/>
                  <a:gd name="T29" fmla="*/ 9 h 23"/>
                  <a:gd name="T30" fmla="*/ 0 w 380"/>
                  <a:gd name="T31" fmla="*/ 4 h 23"/>
                  <a:gd name="T32" fmla="*/ 2 w 380"/>
                  <a:gd name="T33" fmla="*/ 2 h 23"/>
                  <a:gd name="T34" fmla="*/ 4 w 380"/>
                  <a:gd name="T35" fmla="*/ 0 h 23"/>
                  <a:gd name="T36" fmla="*/ 101 w 380"/>
                  <a:gd name="T37" fmla="*/ 5 h 23"/>
                  <a:gd name="T38" fmla="*/ 99 w 380"/>
                  <a:gd name="T39" fmla="*/ 7 h 23"/>
                  <a:gd name="T40" fmla="*/ 97 w 380"/>
                  <a:gd name="T41" fmla="*/ 9 h 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80"/>
                  <a:gd name="T64" fmla="*/ 0 h 23"/>
                  <a:gd name="T65" fmla="*/ 380 w 380"/>
                  <a:gd name="T66" fmla="*/ 23 h 2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Freeform 1153">
                <a:extLst>
                  <a:ext uri="{FF2B5EF4-FFF2-40B4-BE49-F238E27FC236}">
                    <a16:creationId xmlns:a16="http://schemas.microsoft.com/office/drawing/2014/main" id="{CA5DD5F5-3DEC-4A0A-BD74-0CC45660F4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>
                  <a:gd name="T0" fmla="*/ 378 w 378"/>
                  <a:gd name="T1" fmla="*/ 23 h 23"/>
                  <a:gd name="T2" fmla="*/ 351 w 378"/>
                  <a:gd name="T3" fmla="*/ 21 h 23"/>
                  <a:gd name="T4" fmla="*/ 353 w 378"/>
                  <a:gd name="T5" fmla="*/ 19 h 23"/>
                  <a:gd name="T6" fmla="*/ 353 w 378"/>
                  <a:gd name="T7" fmla="*/ 17 h 23"/>
                  <a:gd name="T8" fmla="*/ 376 w 378"/>
                  <a:gd name="T9" fmla="*/ 19 h 23"/>
                  <a:gd name="T10" fmla="*/ 376 w 378"/>
                  <a:gd name="T11" fmla="*/ 21 h 23"/>
                  <a:gd name="T12" fmla="*/ 378 w 378"/>
                  <a:gd name="T13" fmla="*/ 23 h 23"/>
                  <a:gd name="T14" fmla="*/ 349 w 378"/>
                  <a:gd name="T15" fmla="*/ 21 h 23"/>
                  <a:gd name="T16" fmla="*/ 300 w 378"/>
                  <a:gd name="T17" fmla="*/ 19 h 23"/>
                  <a:gd name="T18" fmla="*/ 300 w 378"/>
                  <a:gd name="T19" fmla="*/ 17 h 23"/>
                  <a:gd name="T20" fmla="*/ 302 w 378"/>
                  <a:gd name="T21" fmla="*/ 15 h 23"/>
                  <a:gd name="T22" fmla="*/ 351 w 378"/>
                  <a:gd name="T23" fmla="*/ 17 h 23"/>
                  <a:gd name="T24" fmla="*/ 351 w 378"/>
                  <a:gd name="T25" fmla="*/ 17 h 23"/>
                  <a:gd name="T26" fmla="*/ 349 w 378"/>
                  <a:gd name="T27" fmla="*/ 19 h 23"/>
                  <a:gd name="T28" fmla="*/ 349 w 378"/>
                  <a:gd name="T29" fmla="*/ 19 h 23"/>
                  <a:gd name="T30" fmla="*/ 349 w 378"/>
                  <a:gd name="T31" fmla="*/ 21 h 23"/>
                  <a:gd name="T32" fmla="*/ 97 w 378"/>
                  <a:gd name="T33" fmla="*/ 9 h 23"/>
                  <a:gd name="T34" fmla="*/ 0 w 378"/>
                  <a:gd name="T35" fmla="*/ 4 h 23"/>
                  <a:gd name="T36" fmla="*/ 2 w 378"/>
                  <a:gd name="T37" fmla="*/ 2 h 23"/>
                  <a:gd name="T38" fmla="*/ 2 w 378"/>
                  <a:gd name="T39" fmla="*/ 0 h 23"/>
                  <a:gd name="T40" fmla="*/ 99 w 378"/>
                  <a:gd name="T41" fmla="*/ 6 h 23"/>
                  <a:gd name="T42" fmla="*/ 99 w 378"/>
                  <a:gd name="T43" fmla="*/ 7 h 23"/>
                  <a:gd name="T44" fmla="*/ 97 w 378"/>
                  <a:gd name="T45" fmla="*/ 9 h 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8"/>
                  <a:gd name="T70" fmla="*/ 0 h 23"/>
                  <a:gd name="T71" fmla="*/ 378 w 378"/>
                  <a:gd name="T72" fmla="*/ 23 h 2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Freeform 1154">
                <a:extLst>
                  <a:ext uri="{FF2B5EF4-FFF2-40B4-BE49-F238E27FC236}">
                    <a16:creationId xmlns:a16="http://schemas.microsoft.com/office/drawing/2014/main" id="{B34216A2-3260-4229-9489-84C02704E46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>
                  <a:gd name="T0" fmla="*/ 374 w 374"/>
                  <a:gd name="T1" fmla="*/ 23 h 23"/>
                  <a:gd name="T2" fmla="*/ 351 w 374"/>
                  <a:gd name="T3" fmla="*/ 21 h 23"/>
                  <a:gd name="T4" fmla="*/ 351 w 374"/>
                  <a:gd name="T5" fmla="*/ 19 h 23"/>
                  <a:gd name="T6" fmla="*/ 353 w 374"/>
                  <a:gd name="T7" fmla="*/ 17 h 23"/>
                  <a:gd name="T8" fmla="*/ 374 w 374"/>
                  <a:gd name="T9" fmla="*/ 19 h 23"/>
                  <a:gd name="T10" fmla="*/ 374 w 374"/>
                  <a:gd name="T11" fmla="*/ 21 h 23"/>
                  <a:gd name="T12" fmla="*/ 374 w 374"/>
                  <a:gd name="T13" fmla="*/ 23 h 23"/>
                  <a:gd name="T14" fmla="*/ 347 w 374"/>
                  <a:gd name="T15" fmla="*/ 21 h 23"/>
                  <a:gd name="T16" fmla="*/ 298 w 374"/>
                  <a:gd name="T17" fmla="*/ 19 h 23"/>
                  <a:gd name="T18" fmla="*/ 300 w 374"/>
                  <a:gd name="T19" fmla="*/ 17 h 23"/>
                  <a:gd name="T20" fmla="*/ 300 w 374"/>
                  <a:gd name="T21" fmla="*/ 15 h 23"/>
                  <a:gd name="T22" fmla="*/ 349 w 374"/>
                  <a:gd name="T23" fmla="*/ 17 h 23"/>
                  <a:gd name="T24" fmla="*/ 349 w 374"/>
                  <a:gd name="T25" fmla="*/ 19 h 23"/>
                  <a:gd name="T26" fmla="*/ 347 w 374"/>
                  <a:gd name="T27" fmla="*/ 21 h 23"/>
                  <a:gd name="T28" fmla="*/ 347 w 374"/>
                  <a:gd name="T29" fmla="*/ 21 h 23"/>
                  <a:gd name="T30" fmla="*/ 347 w 374"/>
                  <a:gd name="T31" fmla="*/ 21 h 23"/>
                  <a:gd name="T32" fmla="*/ 97 w 374"/>
                  <a:gd name="T33" fmla="*/ 9 h 23"/>
                  <a:gd name="T34" fmla="*/ 0 w 374"/>
                  <a:gd name="T35" fmla="*/ 4 h 23"/>
                  <a:gd name="T36" fmla="*/ 0 w 374"/>
                  <a:gd name="T37" fmla="*/ 2 h 23"/>
                  <a:gd name="T38" fmla="*/ 2 w 374"/>
                  <a:gd name="T39" fmla="*/ 0 h 23"/>
                  <a:gd name="T40" fmla="*/ 99 w 374"/>
                  <a:gd name="T41" fmla="*/ 6 h 23"/>
                  <a:gd name="T42" fmla="*/ 97 w 374"/>
                  <a:gd name="T43" fmla="*/ 8 h 23"/>
                  <a:gd name="T44" fmla="*/ 97 w 374"/>
                  <a:gd name="T45" fmla="*/ 9 h 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23"/>
                  <a:gd name="T71" fmla="*/ 374 w 374"/>
                  <a:gd name="T72" fmla="*/ 23 h 2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Freeform 1155">
                <a:extLst>
                  <a:ext uri="{FF2B5EF4-FFF2-40B4-BE49-F238E27FC236}">
                    <a16:creationId xmlns:a16="http://schemas.microsoft.com/office/drawing/2014/main" id="{719607AD-F694-4CE3-834D-BF59EDFA5E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>
                  <a:gd name="T0" fmla="*/ 374 w 374"/>
                  <a:gd name="T1" fmla="*/ 23 h 23"/>
                  <a:gd name="T2" fmla="*/ 351 w 374"/>
                  <a:gd name="T3" fmla="*/ 21 h 23"/>
                  <a:gd name="T4" fmla="*/ 353 w 374"/>
                  <a:gd name="T5" fmla="*/ 19 h 23"/>
                  <a:gd name="T6" fmla="*/ 355 w 374"/>
                  <a:gd name="T7" fmla="*/ 17 h 23"/>
                  <a:gd name="T8" fmla="*/ 372 w 374"/>
                  <a:gd name="T9" fmla="*/ 19 h 23"/>
                  <a:gd name="T10" fmla="*/ 372 w 374"/>
                  <a:gd name="T11" fmla="*/ 19 h 23"/>
                  <a:gd name="T12" fmla="*/ 372 w 374"/>
                  <a:gd name="T13" fmla="*/ 19 h 23"/>
                  <a:gd name="T14" fmla="*/ 374 w 374"/>
                  <a:gd name="T15" fmla="*/ 21 h 23"/>
                  <a:gd name="T16" fmla="*/ 374 w 374"/>
                  <a:gd name="T17" fmla="*/ 23 h 23"/>
                  <a:gd name="T18" fmla="*/ 349 w 374"/>
                  <a:gd name="T19" fmla="*/ 21 h 23"/>
                  <a:gd name="T20" fmla="*/ 300 w 374"/>
                  <a:gd name="T21" fmla="*/ 19 h 23"/>
                  <a:gd name="T22" fmla="*/ 300 w 374"/>
                  <a:gd name="T23" fmla="*/ 17 h 23"/>
                  <a:gd name="T24" fmla="*/ 300 w 374"/>
                  <a:gd name="T25" fmla="*/ 15 h 23"/>
                  <a:gd name="T26" fmla="*/ 351 w 374"/>
                  <a:gd name="T27" fmla="*/ 17 h 23"/>
                  <a:gd name="T28" fmla="*/ 349 w 374"/>
                  <a:gd name="T29" fmla="*/ 19 h 23"/>
                  <a:gd name="T30" fmla="*/ 349 w 374"/>
                  <a:gd name="T31" fmla="*/ 21 h 23"/>
                  <a:gd name="T32" fmla="*/ 97 w 374"/>
                  <a:gd name="T33" fmla="*/ 10 h 23"/>
                  <a:gd name="T34" fmla="*/ 0 w 374"/>
                  <a:gd name="T35" fmla="*/ 4 h 23"/>
                  <a:gd name="T36" fmla="*/ 2 w 374"/>
                  <a:gd name="T37" fmla="*/ 2 h 23"/>
                  <a:gd name="T38" fmla="*/ 4 w 374"/>
                  <a:gd name="T39" fmla="*/ 0 h 23"/>
                  <a:gd name="T40" fmla="*/ 100 w 374"/>
                  <a:gd name="T41" fmla="*/ 6 h 23"/>
                  <a:gd name="T42" fmla="*/ 99 w 374"/>
                  <a:gd name="T43" fmla="*/ 8 h 23"/>
                  <a:gd name="T44" fmla="*/ 97 w 374"/>
                  <a:gd name="T45" fmla="*/ 10 h 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23"/>
                  <a:gd name="T71" fmla="*/ 374 w 374"/>
                  <a:gd name="T72" fmla="*/ 23 h 2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" name="Freeform 1156">
                <a:extLst>
                  <a:ext uri="{FF2B5EF4-FFF2-40B4-BE49-F238E27FC236}">
                    <a16:creationId xmlns:a16="http://schemas.microsoft.com/office/drawing/2014/main" id="{20E922EE-A180-4C43-BEF0-338EBD1385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>
                  <a:gd name="T0" fmla="*/ 372 w 372"/>
                  <a:gd name="T1" fmla="*/ 23 h 23"/>
                  <a:gd name="T2" fmla="*/ 351 w 372"/>
                  <a:gd name="T3" fmla="*/ 21 h 23"/>
                  <a:gd name="T4" fmla="*/ 353 w 372"/>
                  <a:gd name="T5" fmla="*/ 19 h 23"/>
                  <a:gd name="T6" fmla="*/ 353 w 372"/>
                  <a:gd name="T7" fmla="*/ 17 h 23"/>
                  <a:gd name="T8" fmla="*/ 370 w 372"/>
                  <a:gd name="T9" fmla="*/ 17 h 23"/>
                  <a:gd name="T10" fmla="*/ 370 w 372"/>
                  <a:gd name="T11" fmla="*/ 19 h 23"/>
                  <a:gd name="T12" fmla="*/ 370 w 372"/>
                  <a:gd name="T13" fmla="*/ 21 h 23"/>
                  <a:gd name="T14" fmla="*/ 370 w 372"/>
                  <a:gd name="T15" fmla="*/ 21 h 23"/>
                  <a:gd name="T16" fmla="*/ 372 w 372"/>
                  <a:gd name="T17" fmla="*/ 23 h 23"/>
                  <a:gd name="T18" fmla="*/ 347 w 372"/>
                  <a:gd name="T19" fmla="*/ 21 h 23"/>
                  <a:gd name="T20" fmla="*/ 298 w 372"/>
                  <a:gd name="T21" fmla="*/ 19 h 23"/>
                  <a:gd name="T22" fmla="*/ 298 w 372"/>
                  <a:gd name="T23" fmla="*/ 17 h 23"/>
                  <a:gd name="T24" fmla="*/ 300 w 372"/>
                  <a:gd name="T25" fmla="*/ 15 h 23"/>
                  <a:gd name="T26" fmla="*/ 351 w 372"/>
                  <a:gd name="T27" fmla="*/ 17 h 23"/>
                  <a:gd name="T28" fmla="*/ 349 w 372"/>
                  <a:gd name="T29" fmla="*/ 19 h 23"/>
                  <a:gd name="T30" fmla="*/ 347 w 372"/>
                  <a:gd name="T31" fmla="*/ 21 h 23"/>
                  <a:gd name="T32" fmla="*/ 97 w 372"/>
                  <a:gd name="T33" fmla="*/ 10 h 23"/>
                  <a:gd name="T34" fmla="*/ 0 w 372"/>
                  <a:gd name="T35" fmla="*/ 4 h 23"/>
                  <a:gd name="T36" fmla="*/ 2 w 372"/>
                  <a:gd name="T37" fmla="*/ 2 h 23"/>
                  <a:gd name="T38" fmla="*/ 2 w 372"/>
                  <a:gd name="T39" fmla="*/ 0 h 23"/>
                  <a:gd name="T40" fmla="*/ 100 w 372"/>
                  <a:gd name="T41" fmla="*/ 4 h 23"/>
                  <a:gd name="T42" fmla="*/ 98 w 372"/>
                  <a:gd name="T43" fmla="*/ 8 h 23"/>
                  <a:gd name="T44" fmla="*/ 97 w 372"/>
                  <a:gd name="T45" fmla="*/ 10 h 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2"/>
                  <a:gd name="T70" fmla="*/ 0 h 23"/>
                  <a:gd name="T71" fmla="*/ 372 w 372"/>
                  <a:gd name="T72" fmla="*/ 23 h 2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" name="Freeform 1157">
                <a:extLst>
                  <a:ext uri="{FF2B5EF4-FFF2-40B4-BE49-F238E27FC236}">
                    <a16:creationId xmlns:a16="http://schemas.microsoft.com/office/drawing/2014/main" id="{675A3EED-1971-4423-9E84-A532F2EA9E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>
                  <a:gd name="T0" fmla="*/ 368 w 368"/>
                  <a:gd name="T1" fmla="*/ 23 h 23"/>
                  <a:gd name="T2" fmla="*/ 351 w 368"/>
                  <a:gd name="T3" fmla="*/ 21 h 23"/>
                  <a:gd name="T4" fmla="*/ 351 w 368"/>
                  <a:gd name="T5" fmla="*/ 19 h 23"/>
                  <a:gd name="T6" fmla="*/ 353 w 368"/>
                  <a:gd name="T7" fmla="*/ 17 h 23"/>
                  <a:gd name="T8" fmla="*/ 368 w 368"/>
                  <a:gd name="T9" fmla="*/ 17 h 23"/>
                  <a:gd name="T10" fmla="*/ 368 w 368"/>
                  <a:gd name="T11" fmla="*/ 21 h 23"/>
                  <a:gd name="T12" fmla="*/ 368 w 368"/>
                  <a:gd name="T13" fmla="*/ 23 h 23"/>
                  <a:gd name="T14" fmla="*/ 347 w 368"/>
                  <a:gd name="T15" fmla="*/ 21 h 23"/>
                  <a:gd name="T16" fmla="*/ 296 w 368"/>
                  <a:gd name="T17" fmla="*/ 19 h 23"/>
                  <a:gd name="T18" fmla="*/ 298 w 368"/>
                  <a:gd name="T19" fmla="*/ 17 h 23"/>
                  <a:gd name="T20" fmla="*/ 298 w 368"/>
                  <a:gd name="T21" fmla="*/ 15 h 23"/>
                  <a:gd name="T22" fmla="*/ 349 w 368"/>
                  <a:gd name="T23" fmla="*/ 17 h 23"/>
                  <a:gd name="T24" fmla="*/ 349 w 368"/>
                  <a:gd name="T25" fmla="*/ 19 h 23"/>
                  <a:gd name="T26" fmla="*/ 347 w 368"/>
                  <a:gd name="T27" fmla="*/ 21 h 23"/>
                  <a:gd name="T28" fmla="*/ 96 w 368"/>
                  <a:gd name="T29" fmla="*/ 10 h 23"/>
                  <a:gd name="T30" fmla="*/ 0 w 368"/>
                  <a:gd name="T31" fmla="*/ 4 h 23"/>
                  <a:gd name="T32" fmla="*/ 0 w 368"/>
                  <a:gd name="T33" fmla="*/ 2 h 23"/>
                  <a:gd name="T34" fmla="*/ 2 w 368"/>
                  <a:gd name="T35" fmla="*/ 0 h 23"/>
                  <a:gd name="T36" fmla="*/ 100 w 368"/>
                  <a:gd name="T37" fmla="*/ 4 h 23"/>
                  <a:gd name="T38" fmla="*/ 98 w 368"/>
                  <a:gd name="T39" fmla="*/ 6 h 23"/>
                  <a:gd name="T40" fmla="*/ 96 w 368"/>
                  <a:gd name="T41" fmla="*/ 10 h 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68"/>
                  <a:gd name="T64" fmla="*/ 0 h 23"/>
                  <a:gd name="T65" fmla="*/ 368 w 368"/>
                  <a:gd name="T66" fmla="*/ 23 h 2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" name="Freeform 1158">
                <a:extLst>
                  <a:ext uri="{FF2B5EF4-FFF2-40B4-BE49-F238E27FC236}">
                    <a16:creationId xmlns:a16="http://schemas.microsoft.com/office/drawing/2014/main" id="{25555255-B07E-4252-AEB0-AC64C85C9C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>
                  <a:gd name="T0" fmla="*/ 368 w 368"/>
                  <a:gd name="T1" fmla="*/ 21 h 21"/>
                  <a:gd name="T2" fmla="*/ 351 w 368"/>
                  <a:gd name="T3" fmla="*/ 21 h 21"/>
                  <a:gd name="T4" fmla="*/ 353 w 368"/>
                  <a:gd name="T5" fmla="*/ 19 h 21"/>
                  <a:gd name="T6" fmla="*/ 353 w 368"/>
                  <a:gd name="T7" fmla="*/ 17 h 21"/>
                  <a:gd name="T8" fmla="*/ 368 w 368"/>
                  <a:gd name="T9" fmla="*/ 17 h 21"/>
                  <a:gd name="T10" fmla="*/ 368 w 368"/>
                  <a:gd name="T11" fmla="*/ 19 h 21"/>
                  <a:gd name="T12" fmla="*/ 368 w 368"/>
                  <a:gd name="T13" fmla="*/ 21 h 21"/>
                  <a:gd name="T14" fmla="*/ 349 w 368"/>
                  <a:gd name="T15" fmla="*/ 21 h 21"/>
                  <a:gd name="T16" fmla="*/ 298 w 368"/>
                  <a:gd name="T17" fmla="*/ 19 h 21"/>
                  <a:gd name="T18" fmla="*/ 298 w 368"/>
                  <a:gd name="T19" fmla="*/ 17 h 21"/>
                  <a:gd name="T20" fmla="*/ 298 w 368"/>
                  <a:gd name="T21" fmla="*/ 14 h 21"/>
                  <a:gd name="T22" fmla="*/ 351 w 368"/>
                  <a:gd name="T23" fmla="*/ 17 h 21"/>
                  <a:gd name="T24" fmla="*/ 349 w 368"/>
                  <a:gd name="T25" fmla="*/ 19 h 21"/>
                  <a:gd name="T26" fmla="*/ 349 w 368"/>
                  <a:gd name="T27" fmla="*/ 21 h 21"/>
                  <a:gd name="T28" fmla="*/ 98 w 368"/>
                  <a:gd name="T29" fmla="*/ 8 h 21"/>
                  <a:gd name="T30" fmla="*/ 0 w 368"/>
                  <a:gd name="T31" fmla="*/ 4 h 21"/>
                  <a:gd name="T32" fmla="*/ 2 w 368"/>
                  <a:gd name="T33" fmla="*/ 2 h 21"/>
                  <a:gd name="T34" fmla="*/ 4 w 368"/>
                  <a:gd name="T35" fmla="*/ 0 h 21"/>
                  <a:gd name="T36" fmla="*/ 100 w 368"/>
                  <a:gd name="T37" fmla="*/ 4 h 21"/>
                  <a:gd name="T38" fmla="*/ 100 w 368"/>
                  <a:gd name="T39" fmla="*/ 6 h 21"/>
                  <a:gd name="T40" fmla="*/ 98 w 368"/>
                  <a:gd name="T41" fmla="*/ 8 h 2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68"/>
                  <a:gd name="T64" fmla="*/ 0 h 21"/>
                  <a:gd name="T65" fmla="*/ 368 w 368"/>
                  <a:gd name="T66" fmla="*/ 21 h 2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" name="Freeform 1159">
                <a:extLst>
                  <a:ext uri="{FF2B5EF4-FFF2-40B4-BE49-F238E27FC236}">
                    <a16:creationId xmlns:a16="http://schemas.microsoft.com/office/drawing/2014/main" id="{8EDF7067-5A6D-47BF-B9DE-6D2FDB8C97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>
                  <a:gd name="T0" fmla="*/ 366 w 366"/>
                  <a:gd name="T1" fmla="*/ 21 h 21"/>
                  <a:gd name="T2" fmla="*/ 351 w 366"/>
                  <a:gd name="T3" fmla="*/ 21 h 21"/>
                  <a:gd name="T4" fmla="*/ 351 w 366"/>
                  <a:gd name="T5" fmla="*/ 19 h 21"/>
                  <a:gd name="T6" fmla="*/ 352 w 366"/>
                  <a:gd name="T7" fmla="*/ 18 h 21"/>
                  <a:gd name="T8" fmla="*/ 364 w 366"/>
                  <a:gd name="T9" fmla="*/ 18 h 21"/>
                  <a:gd name="T10" fmla="*/ 366 w 366"/>
                  <a:gd name="T11" fmla="*/ 19 h 21"/>
                  <a:gd name="T12" fmla="*/ 366 w 366"/>
                  <a:gd name="T13" fmla="*/ 21 h 21"/>
                  <a:gd name="T14" fmla="*/ 347 w 366"/>
                  <a:gd name="T15" fmla="*/ 21 h 21"/>
                  <a:gd name="T16" fmla="*/ 296 w 366"/>
                  <a:gd name="T17" fmla="*/ 19 h 21"/>
                  <a:gd name="T18" fmla="*/ 296 w 366"/>
                  <a:gd name="T19" fmla="*/ 16 h 21"/>
                  <a:gd name="T20" fmla="*/ 296 w 366"/>
                  <a:gd name="T21" fmla="*/ 14 h 21"/>
                  <a:gd name="T22" fmla="*/ 349 w 366"/>
                  <a:gd name="T23" fmla="*/ 18 h 21"/>
                  <a:gd name="T24" fmla="*/ 349 w 366"/>
                  <a:gd name="T25" fmla="*/ 19 h 21"/>
                  <a:gd name="T26" fmla="*/ 347 w 366"/>
                  <a:gd name="T27" fmla="*/ 21 h 21"/>
                  <a:gd name="T28" fmla="*/ 98 w 366"/>
                  <a:gd name="T29" fmla="*/ 8 h 21"/>
                  <a:gd name="T30" fmla="*/ 0 w 366"/>
                  <a:gd name="T31" fmla="*/ 4 h 21"/>
                  <a:gd name="T32" fmla="*/ 2 w 366"/>
                  <a:gd name="T33" fmla="*/ 2 h 21"/>
                  <a:gd name="T34" fmla="*/ 3 w 366"/>
                  <a:gd name="T35" fmla="*/ 0 h 21"/>
                  <a:gd name="T36" fmla="*/ 100 w 366"/>
                  <a:gd name="T37" fmla="*/ 4 h 21"/>
                  <a:gd name="T38" fmla="*/ 98 w 366"/>
                  <a:gd name="T39" fmla="*/ 6 h 21"/>
                  <a:gd name="T40" fmla="*/ 98 w 366"/>
                  <a:gd name="T41" fmla="*/ 8 h 2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66"/>
                  <a:gd name="T64" fmla="*/ 0 h 21"/>
                  <a:gd name="T65" fmla="*/ 366 w 366"/>
                  <a:gd name="T66" fmla="*/ 21 h 2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" name="Freeform 1160">
                <a:extLst>
                  <a:ext uri="{FF2B5EF4-FFF2-40B4-BE49-F238E27FC236}">
                    <a16:creationId xmlns:a16="http://schemas.microsoft.com/office/drawing/2014/main" id="{265B025B-8D4E-4F36-BA62-70AFB5A05C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>
                  <a:gd name="T0" fmla="*/ 364 w 364"/>
                  <a:gd name="T1" fmla="*/ 20 h 20"/>
                  <a:gd name="T2" fmla="*/ 349 w 364"/>
                  <a:gd name="T3" fmla="*/ 20 h 20"/>
                  <a:gd name="T4" fmla="*/ 350 w 364"/>
                  <a:gd name="T5" fmla="*/ 19 h 20"/>
                  <a:gd name="T6" fmla="*/ 350 w 364"/>
                  <a:gd name="T7" fmla="*/ 17 h 20"/>
                  <a:gd name="T8" fmla="*/ 350 w 364"/>
                  <a:gd name="T9" fmla="*/ 17 h 20"/>
                  <a:gd name="T10" fmla="*/ 350 w 364"/>
                  <a:gd name="T11" fmla="*/ 17 h 20"/>
                  <a:gd name="T12" fmla="*/ 362 w 364"/>
                  <a:gd name="T13" fmla="*/ 17 h 20"/>
                  <a:gd name="T14" fmla="*/ 362 w 364"/>
                  <a:gd name="T15" fmla="*/ 19 h 20"/>
                  <a:gd name="T16" fmla="*/ 364 w 364"/>
                  <a:gd name="T17" fmla="*/ 20 h 20"/>
                  <a:gd name="T18" fmla="*/ 347 w 364"/>
                  <a:gd name="T19" fmla="*/ 20 h 20"/>
                  <a:gd name="T20" fmla="*/ 294 w 364"/>
                  <a:gd name="T21" fmla="*/ 17 h 20"/>
                  <a:gd name="T22" fmla="*/ 294 w 364"/>
                  <a:gd name="T23" fmla="*/ 15 h 20"/>
                  <a:gd name="T24" fmla="*/ 295 w 364"/>
                  <a:gd name="T25" fmla="*/ 13 h 20"/>
                  <a:gd name="T26" fmla="*/ 349 w 364"/>
                  <a:gd name="T27" fmla="*/ 17 h 20"/>
                  <a:gd name="T28" fmla="*/ 347 w 364"/>
                  <a:gd name="T29" fmla="*/ 19 h 20"/>
                  <a:gd name="T30" fmla="*/ 347 w 364"/>
                  <a:gd name="T31" fmla="*/ 20 h 20"/>
                  <a:gd name="T32" fmla="*/ 96 w 364"/>
                  <a:gd name="T33" fmla="*/ 7 h 20"/>
                  <a:gd name="T34" fmla="*/ 0 w 364"/>
                  <a:gd name="T35" fmla="*/ 3 h 20"/>
                  <a:gd name="T36" fmla="*/ 1 w 364"/>
                  <a:gd name="T37" fmla="*/ 1 h 20"/>
                  <a:gd name="T38" fmla="*/ 1 w 364"/>
                  <a:gd name="T39" fmla="*/ 0 h 20"/>
                  <a:gd name="T40" fmla="*/ 100 w 364"/>
                  <a:gd name="T41" fmla="*/ 3 h 20"/>
                  <a:gd name="T42" fmla="*/ 98 w 364"/>
                  <a:gd name="T43" fmla="*/ 5 h 20"/>
                  <a:gd name="T44" fmla="*/ 96 w 364"/>
                  <a:gd name="T45" fmla="*/ 7 h 2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64"/>
                  <a:gd name="T70" fmla="*/ 0 h 20"/>
                  <a:gd name="T71" fmla="*/ 364 w 364"/>
                  <a:gd name="T72" fmla="*/ 20 h 2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" name="Freeform 1161">
                <a:extLst>
                  <a:ext uri="{FF2B5EF4-FFF2-40B4-BE49-F238E27FC236}">
                    <a16:creationId xmlns:a16="http://schemas.microsoft.com/office/drawing/2014/main" id="{39BB22F8-2E62-4116-BED5-7C328B2A07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>
                  <a:gd name="T0" fmla="*/ 361 w 361"/>
                  <a:gd name="T1" fmla="*/ 21 h 21"/>
                  <a:gd name="T2" fmla="*/ 349 w 361"/>
                  <a:gd name="T3" fmla="*/ 21 h 21"/>
                  <a:gd name="T4" fmla="*/ 349 w 361"/>
                  <a:gd name="T5" fmla="*/ 21 h 21"/>
                  <a:gd name="T6" fmla="*/ 349 w 361"/>
                  <a:gd name="T7" fmla="*/ 19 h 21"/>
                  <a:gd name="T8" fmla="*/ 351 w 361"/>
                  <a:gd name="T9" fmla="*/ 19 h 21"/>
                  <a:gd name="T10" fmla="*/ 351 w 361"/>
                  <a:gd name="T11" fmla="*/ 17 h 21"/>
                  <a:gd name="T12" fmla="*/ 361 w 361"/>
                  <a:gd name="T13" fmla="*/ 17 h 21"/>
                  <a:gd name="T14" fmla="*/ 361 w 361"/>
                  <a:gd name="T15" fmla="*/ 19 h 21"/>
                  <a:gd name="T16" fmla="*/ 361 w 361"/>
                  <a:gd name="T17" fmla="*/ 21 h 21"/>
                  <a:gd name="T18" fmla="*/ 346 w 361"/>
                  <a:gd name="T19" fmla="*/ 21 h 21"/>
                  <a:gd name="T20" fmla="*/ 293 w 361"/>
                  <a:gd name="T21" fmla="*/ 17 h 21"/>
                  <a:gd name="T22" fmla="*/ 294 w 361"/>
                  <a:gd name="T23" fmla="*/ 15 h 21"/>
                  <a:gd name="T24" fmla="*/ 294 w 361"/>
                  <a:gd name="T25" fmla="*/ 13 h 21"/>
                  <a:gd name="T26" fmla="*/ 348 w 361"/>
                  <a:gd name="T27" fmla="*/ 17 h 21"/>
                  <a:gd name="T28" fmla="*/ 348 w 361"/>
                  <a:gd name="T29" fmla="*/ 19 h 21"/>
                  <a:gd name="T30" fmla="*/ 346 w 361"/>
                  <a:gd name="T31" fmla="*/ 21 h 21"/>
                  <a:gd name="T32" fmla="*/ 97 w 361"/>
                  <a:gd name="T33" fmla="*/ 7 h 21"/>
                  <a:gd name="T34" fmla="*/ 0 w 361"/>
                  <a:gd name="T35" fmla="*/ 3 h 21"/>
                  <a:gd name="T36" fmla="*/ 0 w 361"/>
                  <a:gd name="T37" fmla="*/ 2 h 21"/>
                  <a:gd name="T38" fmla="*/ 2 w 361"/>
                  <a:gd name="T39" fmla="*/ 0 h 21"/>
                  <a:gd name="T40" fmla="*/ 101 w 361"/>
                  <a:gd name="T41" fmla="*/ 3 h 21"/>
                  <a:gd name="T42" fmla="*/ 99 w 361"/>
                  <a:gd name="T43" fmla="*/ 5 h 21"/>
                  <a:gd name="T44" fmla="*/ 97 w 361"/>
                  <a:gd name="T45" fmla="*/ 7 h 2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61"/>
                  <a:gd name="T70" fmla="*/ 0 h 21"/>
                  <a:gd name="T71" fmla="*/ 361 w 361"/>
                  <a:gd name="T72" fmla="*/ 21 h 2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" name="Freeform 1162">
                <a:extLst>
                  <a:ext uri="{FF2B5EF4-FFF2-40B4-BE49-F238E27FC236}">
                    <a16:creationId xmlns:a16="http://schemas.microsoft.com/office/drawing/2014/main" id="{C2288553-99BA-4140-B6B9-C3348C141F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>
                  <a:gd name="T0" fmla="*/ 361 w 361"/>
                  <a:gd name="T1" fmla="*/ 21 h 21"/>
                  <a:gd name="T2" fmla="*/ 349 w 361"/>
                  <a:gd name="T3" fmla="*/ 21 h 21"/>
                  <a:gd name="T4" fmla="*/ 351 w 361"/>
                  <a:gd name="T5" fmla="*/ 19 h 21"/>
                  <a:gd name="T6" fmla="*/ 351 w 361"/>
                  <a:gd name="T7" fmla="*/ 17 h 21"/>
                  <a:gd name="T8" fmla="*/ 361 w 361"/>
                  <a:gd name="T9" fmla="*/ 17 h 21"/>
                  <a:gd name="T10" fmla="*/ 361 w 361"/>
                  <a:gd name="T11" fmla="*/ 19 h 21"/>
                  <a:gd name="T12" fmla="*/ 361 w 361"/>
                  <a:gd name="T13" fmla="*/ 21 h 21"/>
                  <a:gd name="T14" fmla="*/ 348 w 361"/>
                  <a:gd name="T15" fmla="*/ 21 h 21"/>
                  <a:gd name="T16" fmla="*/ 294 w 361"/>
                  <a:gd name="T17" fmla="*/ 17 h 21"/>
                  <a:gd name="T18" fmla="*/ 294 w 361"/>
                  <a:gd name="T19" fmla="*/ 15 h 21"/>
                  <a:gd name="T20" fmla="*/ 294 w 361"/>
                  <a:gd name="T21" fmla="*/ 13 h 21"/>
                  <a:gd name="T22" fmla="*/ 348 w 361"/>
                  <a:gd name="T23" fmla="*/ 17 h 21"/>
                  <a:gd name="T24" fmla="*/ 348 w 361"/>
                  <a:gd name="T25" fmla="*/ 19 h 21"/>
                  <a:gd name="T26" fmla="*/ 348 w 361"/>
                  <a:gd name="T27" fmla="*/ 21 h 21"/>
                  <a:gd name="T28" fmla="*/ 99 w 361"/>
                  <a:gd name="T29" fmla="*/ 7 h 21"/>
                  <a:gd name="T30" fmla="*/ 0 w 361"/>
                  <a:gd name="T31" fmla="*/ 4 h 21"/>
                  <a:gd name="T32" fmla="*/ 2 w 361"/>
                  <a:gd name="T33" fmla="*/ 2 h 21"/>
                  <a:gd name="T34" fmla="*/ 4 w 361"/>
                  <a:gd name="T35" fmla="*/ 0 h 21"/>
                  <a:gd name="T36" fmla="*/ 103 w 361"/>
                  <a:gd name="T37" fmla="*/ 4 h 21"/>
                  <a:gd name="T38" fmla="*/ 101 w 361"/>
                  <a:gd name="T39" fmla="*/ 5 h 21"/>
                  <a:gd name="T40" fmla="*/ 99 w 361"/>
                  <a:gd name="T41" fmla="*/ 7 h 2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61"/>
                  <a:gd name="T64" fmla="*/ 0 h 21"/>
                  <a:gd name="T65" fmla="*/ 361 w 361"/>
                  <a:gd name="T66" fmla="*/ 21 h 2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" name="Freeform 1163">
                <a:extLst>
                  <a:ext uri="{FF2B5EF4-FFF2-40B4-BE49-F238E27FC236}">
                    <a16:creationId xmlns:a16="http://schemas.microsoft.com/office/drawing/2014/main" id="{6529BE92-9CF8-44ED-AE7C-67DAA87B20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>
                  <a:gd name="T0" fmla="*/ 359 w 359"/>
                  <a:gd name="T1" fmla="*/ 21 h 21"/>
                  <a:gd name="T2" fmla="*/ 349 w 359"/>
                  <a:gd name="T3" fmla="*/ 21 h 21"/>
                  <a:gd name="T4" fmla="*/ 349 w 359"/>
                  <a:gd name="T5" fmla="*/ 19 h 21"/>
                  <a:gd name="T6" fmla="*/ 351 w 359"/>
                  <a:gd name="T7" fmla="*/ 17 h 21"/>
                  <a:gd name="T8" fmla="*/ 357 w 359"/>
                  <a:gd name="T9" fmla="*/ 17 h 21"/>
                  <a:gd name="T10" fmla="*/ 359 w 359"/>
                  <a:gd name="T11" fmla="*/ 19 h 21"/>
                  <a:gd name="T12" fmla="*/ 359 w 359"/>
                  <a:gd name="T13" fmla="*/ 21 h 21"/>
                  <a:gd name="T14" fmla="*/ 346 w 359"/>
                  <a:gd name="T15" fmla="*/ 21 h 21"/>
                  <a:gd name="T16" fmla="*/ 292 w 359"/>
                  <a:gd name="T17" fmla="*/ 17 h 21"/>
                  <a:gd name="T18" fmla="*/ 292 w 359"/>
                  <a:gd name="T19" fmla="*/ 15 h 21"/>
                  <a:gd name="T20" fmla="*/ 294 w 359"/>
                  <a:gd name="T21" fmla="*/ 13 h 21"/>
                  <a:gd name="T22" fmla="*/ 347 w 359"/>
                  <a:gd name="T23" fmla="*/ 15 h 21"/>
                  <a:gd name="T24" fmla="*/ 346 w 359"/>
                  <a:gd name="T25" fmla="*/ 19 h 21"/>
                  <a:gd name="T26" fmla="*/ 346 w 359"/>
                  <a:gd name="T27" fmla="*/ 21 h 21"/>
                  <a:gd name="T28" fmla="*/ 99 w 359"/>
                  <a:gd name="T29" fmla="*/ 7 h 21"/>
                  <a:gd name="T30" fmla="*/ 0 w 359"/>
                  <a:gd name="T31" fmla="*/ 4 h 21"/>
                  <a:gd name="T32" fmla="*/ 2 w 359"/>
                  <a:gd name="T33" fmla="*/ 2 h 21"/>
                  <a:gd name="T34" fmla="*/ 4 w 359"/>
                  <a:gd name="T35" fmla="*/ 0 h 21"/>
                  <a:gd name="T36" fmla="*/ 103 w 359"/>
                  <a:gd name="T37" fmla="*/ 4 h 21"/>
                  <a:gd name="T38" fmla="*/ 101 w 359"/>
                  <a:gd name="T39" fmla="*/ 6 h 21"/>
                  <a:gd name="T40" fmla="*/ 99 w 359"/>
                  <a:gd name="T41" fmla="*/ 7 h 2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59"/>
                  <a:gd name="T64" fmla="*/ 0 h 21"/>
                  <a:gd name="T65" fmla="*/ 359 w 359"/>
                  <a:gd name="T66" fmla="*/ 21 h 2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" name="Freeform 1164">
                <a:extLst>
                  <a:ext uri="{FF2B5EF4-FFF2-40B4-BE49-F238E27FC236}">
                    <a16:creationId xmlns:a16="http://schemas.microsoft.com/office/drawing/2014/main" id="{E60A9636-B9A1-487A-B27C-D8499A1B6FC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>
                  <a:gd name="T0" fmla="*/ 357 w 357"/>
                  <a:gd name="T1" fmla="*/ 21 h 21"/>
                  <a:gd name="T2" fmla="*/ 347 w 357"/>
                  <a:gd name="T3" fmla="*/ 21 h 21"/>
                  <a:gd name="T4" fmla="*/ 349 w 357"/>
                  <a:gd name="T5" fmla="*/ 19 h 21"/>
                  <a:gd name="T6" fmla="*/ 349 w 357"/>
                  <a:gd name="T7" fmla="*/ 17 h 21"/>
                  <a:gd name="T8" fmla="*/ 355 w 357"/>
                  <a:gd name="T9" fmla="*/ 17 h 21"/>
                  <a:gd name="T10" fmla="*/ 355 w 357"/>
                  <a:gd name="T11" fmla="*/ 17 h 21"/>
                  <a:gd name="T12" fmla="*/ 355 w 357"/>
                  <a:gd name="T13" fmla="*/ 17 h 21"/>
                  <a:gd name="T14" fmla="*/ 355 w 357"/>
                  <a:gd name="T15" fmla="*/ 19 h 21"/>
                  <a:gd name="T16" fmla="*/ 357 w 357"/>
                  <a:gd name="T17" fmla="*/ 21 h 21"/>
                  <a:gd name="T18" fmla="*/ 344 w 357"/>
                  <a:gd name="T19" fmla="*/ 21 h 21"/>
                  <a:gd name="T20" fmla="*/ 290 w 357"/>
                  <a:gd name="T21" fmla="*/ 17 h 21"/>
                  <a:gd name="T22" fmla="*/ 292 w 357"/>
                  <a:gd name="T23" fmla="*/ 15 h 21"/>
                  <a:gd name="T24" fmla="*/ 292 w 357"/>
                  <a:gd name="T25" fmla="*/ 13 h 21"/>
                  <a:gd name="T26" fmla="*/ 345 w 357"/>
                  <a:gd name="T27" fmla="*/ 15 h 21"/>
                  <a:gd name="T28" fmla="*/ 345 w 357"/>
                  <a:gd name="T29" fmla="*/ 17 h 21"/>
                  <a:gd name="T30" fmla="*/ 344 w 357"/>
                  <a:gd name="T31" fmla="*/ 21 h 21"/>
                  <a:gd name="T32" fmla="*/ 99 w 357"/>
                  <a:gd name="T33" fmla="*/ 8 h 21"/>
                  <a:gd name="T34" fmla="*/ 0 w 357"/>
                  <a:gd name="T35" fmla="*/ 4 h 21"/>
                  <a:gd name="T36" fmla="*/ 2 w 357"/>
                  <a:gd name="T37" fmla="*/ 2 h 21"/>
                  <a:gd name="T38" fmla="*/ 2 w 357"/>
                  <a:gd name="T39" fmla="*/ 0 h 21"/>
                  <a:gd name="T40" fmla="*/ 103 w 357"/>
                  <a:gd name="T41" fmla="*/ 4 h 21"/>
                  <a:gd name="T42" fmla="*/ 101 w 357"/>
                  <a:gd name="T43" fmla="*/ 6 h 21"/>
                  <a:gd name="T44" fmla="*/ 99 w 357"/>
                  <a:gd name="T45" fmla="*/ 8 h 2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57"/>
                  <a:gd name="T70" fmla="*/ 0 h 21"/>
                  <a:gd name="T71" fmla="*/ 357 w 357"/>
                  <a:gd name="T72" fmla="*/ 21 h 2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" name="Freeform 1165">
                <a:extLst>
                  <a:ext uri="{FF2B5EF4-FFF2-40B4-BE49-F238E27FC236}">
                    <a16:creationId xmlns:a16="http://schemas.microsoft.com/office/drawing/2014/main" id="{D69C4FFE-C8C4-47C8-983F-082CC6B08A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>
                  <a:gd name="T0" fmla="*/ 353 w 353"/>
                  <a:gd name="T1" fmla="*/ 21 h 21"/>
                  <a:gd name="T2" fmla="*/ 347 w 353"/>
                  <a:gd name="T3" fmla="*/ 21 h 21"/>
                  <a:gd name="T4" fmla="*/ 347 w 353"/>
                  <a:gd name="T5" fmla="*/ 17 h 21"/>
                  <a:gd name="T6" fmla="*/ 349 w 353"/>
                  <a:gd name="T7" fmla="*/ 15 h 21"/>
                  <a:gd name="T8" fmla="*/ 353 w 353"/>
                  <a:gd name="T9" fmla="*/ 17 h 21"/>
                  <a:gd name="T10" fmla="*/ 353 w 353"/>
                  <a:gd name="T11" fmla="*/ 17 h 21"/>
                  <a:gd name="T12" fmla="*/ 353 w 353"/>
                  <a:gd name="T13" fmla="*/ 19 h 21"/>
                  <a:gd name="T14" fmla="*/ 353 w 353"/>
                  <a:gd name="T15" fmla="*/ 21 h 21"/>
                  <a:gd name="T16" fmla="*/ 353 w 353"/>
                  <a:gd name="T17" fmla="*/ 21 h 21"/>
                  <a:gd name="T18" fmla="*/ 343 w 353"/>
                  <a:gd name="T19" fmla="*/ 19 h 21"/>
                  <a:gd name="T20" fmla="*/ 290 w 353"/>
                  <a:gd name="T21" fmla="*/ 17 h 21"/>
                  <a:gd name="T22" fmla="*/ 290 w 353"/>
                  <a:gd name="T23" fmla="*/ 15 h 21"/>
                  <a:gd name="T24" fmla="*/ 290 w 353"/>
                  <a:gd name="T25" fmla="*/ 13 h 21"/>
                  <a:gd name="T26" fmla="*/ 343 w 353"/>
                  <a:gd name="T27" fmla="*/ 15 h 21"/>
                  <a:gd name="T28" fmla="*/ 343 w 353"/>
                  <a:gd name="T29" fmla="*/ 17 h 21"/>
                  <a:gd name="T30" fmla="*/ 343 w 353"/>
                  <a:gd name="T31" fmla="*/ 19 h 21"/>
                  <a:gd name="T32" fmla="*/ 99 w 353"/>
                  <a:gd name="T33" fmla="*/ 8 h 21"/>
                  <a:gd name="T34" fmla="*/ 0 w 353"/>
                  <a:gd name="T35" fmla="*/ 4 h 21"/>
                  <a:gd name="T36" fmla="*/ 0 w 353"/>
                  <a:gd name="T37" fmla="*/ 2 h 21"/>
                  <a:gd name="T38" fmla="*/ 2 w 353"/>
                  <a:gd name="T39" fmla="*/ 0 h 21"/>
                  <a:gd name="T40" fmla="*/ 101 w 353"/>
                  <a:gd name="T41" fmla="*/ 4 h 21"/>
                  <a:gd name="T42" fmla="*/ 101 w 353"/>
                  <a:gd name="T43" fmla="*/ 6 h 21"/>
                  <a:gd name="T44" fmla="*/ 99 w 353"/>
                  <a:gd name="T45" fmla="*/ 8 h 2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53"/>
                  <a:gd name="T70" fmla="*/ 0 h 21"/>
                  <a:gd name="T71" fmla="*/ 353 w 353"/>
                  <a:gd name="T72" fmla="*/ 21 h 2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" name="Freeform 1166">
                <a:extLst>
                  <a:ext uri="{FF2B5EF4-FFF2-40B4-BE49-F238E27FC236}">
                    <a16:creationId xmlns:a16="http://schemas.microsoft.com/office/drawing/2014/main" id="{551699A8-F0DE-4047-89E6-BB64898658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>
                  <a:gd name="T0" fmla="*/ 353 w 353"/>
                  <a:gd name="T1" fmla="*/ 23 h 23"/>
                  <a:gd name="T2" fmla="*/ 347 w 353"/>
                  <a:gd name="T3" fmla="*/ 23 h 23"/>
                  <a:gd name="T4" fmla="*/ 349 w 353"/>
                  <a:gd name="T5" fmla="*/ 21 h 23"/>
                  <a:gd name="T6" fmla="*/ 349 w 353"/>
                  <a:gd name="T7" fmla="*/ 19 h 23"/>
                  <a:gd name="T8" fmla="*/ 349 w 353"/>
                  <a:gd name="T9" fmla="*/ 19 h 23"/>
                  <a:gd name="T10" fmla="*/ 351 w 353"/>
                  <a:gd name="T11" fmla="*/ 17 h 23"/>
                  <a:gd name="T12" fmla="*/ 353 w 353"/>
                  <a:gd name="T13" fmla="*/ 17 h 23"/>
                  <a:gd name="T14" fmla="*/ 353 w 353"/>
                  <a:gd name="T15" fmla="*/ 19 h 23"/>
                  <a:gd name="T16" fmla="*/ 353 w 353"/>
                  <a:gd name="T17" fmla="*/ 23 h 23"/>
                  <a:gd name="T18" fmla="*/ 343 w 353"/>
                  <a:gd name="T19" fmla="*/ 21 h 23"/>
                  <a:gd name="T20" fmla="*/ 290 w 353"/>
                  <a:gd name="T21" fmla="*/ 19 h 23"/>
                  <a:gd name="T22" fmla="*/ 290 w 353"/>
                  <a:gd name="T23" fmla="*/ 17 h 23"/>
                  <a:gd name="T24" fmla="*/ 290 w 353"/>
                  <a:gd name="T25" fmla="*/ 15 h 23"/>
                  <a:gd name="T26" fmla="*/ 345 w 353"/>
                  <a:gd name="T27" fmla="*/ 17 h 23"/>
                  <a:gd name="T28" fmla="*/ 343 w 353"/>
                  <a:gd name="T29" fmla="*/ 19 h 23"/>
                  <a:gd name="T30" fmla="*/ 343 w 353"/>
                  <a:gd name="T31" fmla="*/ 19 h 23"/>
                  <a:gd name="T32" fmla="*/ 343 w 353"/>
                  <a:gd name="T33" fmla="*/ 21 h 23"/>
                  <a:gd name="T34" fmla="*/ 343 w 353"/>
                  <a:gd name="T35" fmla="*/ 21 h 23"/>
                  <a:gd name="T36" fmla="*/ 101 w 353"/>
                  <a:gd name="T37" fmla="*/ 10 h 23"/>
                  <a:gd name="T38" fmla="*/ 0 w 353"/>
                  <a:gd name="T39" fmla="*/ 6 h 23"/>
                  <a:gd name="T40" fmla="*/ 2 w 353"/>
                  <a:gd name="T41" fmla="*/ 4 h 23"/>
                  <a:gd name="T42" fmla="*/ 2 w 353"/>
                  <a:gd name="T43" fmla="*/ 2 h 23"/>
                  <a:gd name="T44" fmla="*/ 2 w 353"/>
                  <a:gd name="T45" fmla="*/ 2 h 23"/>
                  <a:gd name="T46" fmla="*/ 4 w 353"/>
                  <a:gd name="T47" fmla="*/ 0 h 23"/>
                  <a:gd name="T48" fmla="*/ 103 w 353"/>
                  <a:gd name="T49" fmla="*/ 6 h 23"/>
                  <a:gd name="T50" fmla="*/ 101 w 353"/>
                  <a:gd name="T51" fmla="*/ 8 h 23"/>
                  <a:gd name="T52" fmla="*/ 101 w 353"/>
                  <a:gd name="T53" fmla="*/ 10 h 2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53"/>
                  <a:gd name="T82" fmla="*/ 0 h 23"/>
                  <a:gd name="T83" fmla="*/ 353 w 353"/>
                  <a:gd name="T84" fmla="*/ 23 h 2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" name="Freeform 1167">
                <a:extLst>
                  <a:ext uri="{FF2B5EF4-FFF2-40B4-BE49-F238E27FC236}">
                    <a16:creationId xmlns:a16="http://schemas.microsoft.com/office/drawing/2014/main" id="{4DEAC1CF-C57B-4698-A888-E622186C6D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>
                  <a:gd name="T0" fmla="*/ 351 w 351"/>
                  <a:gd name="T1" fmla="*/ 23 h 23"/>
                  <a:gd name="T2" fmla="*/ 347 w 351"/>
                  <a:gd name="T3" fmla="*/ 21 h 23"/>
                  <a:gd name="T4" fmla="*/ 347 w 351"/>
                  <a:gd name="T5" fmla="*/ 21 h 23"/>
                  <a:gd name="T6" fmla="*/ 347 w 351"/>
                  <a:gd name="T7" fmla="*/ 21 h 23"/>
                  <a:gd name="T8" fmla="*/ 349 w 351"/>
                  <a:gd name="T9" fmla="*/ 19 h 23"/>
                  <a:gd name="T10" fmla="*/ 349 w 351"/>
                  <a:gd name="T11" fmla="*/ 19 h 23"/>
                  <a:gd name="T12" fmla="*/ 351 w 351"/>
                  <a:gd name="T13" fmla="*/ 21 h 23"/>
                  <a:gd name="T14" fmla="*/ 351 w 351"/>
                  <a:gd name="T15" fmla="*/ 23 h 23"/>
                  <a:gd name="T16" fmla="*/ 341 w 351"/>
                  <a:gd name="T17" fmla="*/ 21 h 23"/>
                  <a:gd name="T18" fmla="*/ 288 w 351"/>
                  <a:gd name="T19" fmla="*/ 19 h 23"/>
                  <a:gd name="T20" fmla="*/ 288 w 351"/>
                  <a:gd name="T21" fmla="*/ 17 h 23"/>
                  <a:gd name="T22" fmla="*/ 290 w 351"/>
                  <a:gd name="T23" fmla="*/ 16 h 23"/>
                  <a:gd name="T24" fmla="*/ 343 w 351"/>
                  <a:gd name="T25" fmla="*/ 17 h 23"/>
                  <a:gd name="T26" fmla="*/ 343 w 351"/>
                  <a:gd name="T27" fmla="*/ 19 h 23"/>
                  <a:gd name="T28" fmla="*/ 341 w 351"/>
                  <a:gd name="T29" fmla="*/ 21 h 23"/>
                  <a:gd name="T30" fmla="*/ 341 w 351"/>
                  <a:gd name="T31" fmla="*/ 21 h 23"/>
                  <a:gd name="T32" fmla="*/ 341 w 351"/>
                  <a:gd name="T33" fmla="*/ 21 h 23"/>
                  <a:gd name="T34" fmla="*/ 99 w 351"/>
                  <a:gd name="T35" fmla="*/ 10 h 23"/>
                  <a:gd name="T36" fmla="*/ 0 w 351"/>
                  <a:gd name="T37" fmla="*/ 6 h 23"/>
                  <a:gd name="T38" fmla="*/ 0 w 351"/>
                  <a:gd name="T39" fmla="*/ 4 h 23"/>
                  <a:gd name="T40" fmla="*/ 0 w 351"/>
                  <a:gd name="T41" fmla="*/ 4 h 23"/>
                  <a:gd name="T42" fmla="*/ 2 w 351"/>
                  <a:gd name="T43" fmla="*/ 2 h 23"/>
                  <a:gd name="T44" fmla="*/ 2 w 351"/>
                  <a:gd name="T45" fmla="*/ 0 h 23"/>
                  <a:gd name="T46" fmla="*/ 102 w 351"/>
                  <a:gd name="T47" fmla="*/ 6 h 23"/>
                  <a:gd name="T48" fmla="*/ 101 w 351"/>
                  <a:gd name="T49" fmla="*/ 8 h 23"/>
                  <a:gd name="T50" fmla="*/ 99 w 351"/>
                  <a:gd name="T51" fmla="*/ 10 h 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51"/>
                  <a:gd name="T79" fmla="*/ 0 h 23"/>
                  <a:gd name="T80" fmla="*/ 351 w 351"/>
                  <a:gd name="T81" fmla="*/ 23 h 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" name="Freeform 1168">
                <a:extLst>
                  <a:ext uri="{FF2B5EF4-FFF2-40B4-BE49-F238E27FC236}">
                    <a16:creationId xmlns:a16="http://schemas.microsoft.com/office/drawing/2014/main" id="{8C33A64C-65A5-4D16-8D04-D9569DA6D8A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>
                  <a:gd name="T0" fmla="*/ 349 w 349"/>
                  <a:gd name="T1" fmla="*/ 20 h 20"/>
                  <a:gd name="T2" fmla="*/ 347 w 349"/>
                  <a:gd name="T3" fmla="*/ 20 h 20"/>
                  <a:gd name="T4" fmla="*/ 347 w 349"/>
                  <a:gd name="T5" fmla="*/ 20 h 20"/>
                  <a:gd name="T6" fmla="*/ 349 w 349"/>
                  <a:gd name="T7" fmla="*/ 20 h 20"/>
                  <a:gd name="T8" fmla="*/ 341 w 349"/>
                  <a:gd name="T9" fmla="*/ 20 h 20"/>
                  <a:gd name="T10" fmla="*/ 286 w 349"/>
                  <a:gd name="T11" fmla="*/ 18 h 20"/>
                  <a:gd name="T12" fmla="*/ 288 w 349"/>
                  <a:gd name="T13" fmla="*/ 17 h 20"/>
                  <a:gd name="T14" fmla="*/ 288 w 349"/>
                  <a:gd name="T15" fmla="*/ 15 h 20"/>
                  <a:gd name="T16" fmla="*/ 341 w 349"/>
                  <a:gd name="T17" fmla="*/ 17 h 20"/>
                  <a:gd name="T18" fmla="*/ 341 w 349"/>
                  <a:gd name="T19" fmla="*/ 18 h 20"/>
                  <a:gd name="T20" fmla="*/ 341 w 349"/>
                  <a:gd name="T21" fmla="*/ 20 h 20"/>
                  <a:gd name="T22" fmla="*/ 99 w 349"/>
                  <a:gd name="T23" fmla="*/ 9 h 20"/>
                  <a:gd name="T24" fmla="*/ 0 w 349"/>
                  <a:gd name="T25" fmla="*/ 3 h 20"/>
                  <a:gd name="T26" fmla="*/ 0 w 349"/>
                  <a:gd name="T27" fmla="*/ 1 h 20"/>
                  <a:gd name="T28" fmla="*/ 2 w 349"/>
                  <a:gd name="T29" fmla="*/ 0 h 20"/>
                  <a:gd name="T30" fmla="*/ 102 w 349"/>
                  <a:gd name="T31" fmla="*/ 5 h 20"/>
                  <a:gd name="T32" fmla="*/ 100 w 349"/>
                  <a:gd name="T33" fmla="*/ 7 h 20"/>
                  <a:gd name="T34" fmla="*/ 99 w 349"/>
                  <a:gd name="T35" fmla="*/ 9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49"/>
                  <a:gd name="T55" fmla="*/ 0 h 20"/>
                  <a:gd name="T56" fmla="*/ 349 w 349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" name="Freeform 1169">
                <a:extLst>
                  <a:ext uri="{FF2B5EF4-FFF2-40B4-BE49-F238E27FC236}">
                    <a16:creationId xmlns:a16="http://schemas.microsoft.com/office/drawing/2014/main" id="{F1C96B59-F859-4889-BF95-D786E98133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>
                  <a:gd name="T0" fmla="*/ 341 w 341"/>
                  <a:gd name="T1" fmla="*/ 20 h 20"/>
                  <a:gd name="T2" fmla="*/ 288 w 341"/>
                  <a:gd name="T3" fmla="*/ 19 h 20"/>
                  <a:gd name="T4" fmla="*/ 288 w 341"/>
                  <a:gd name="T5" fmla="*/ 17 h 20"/>
                  <a:gd name="T6" fmla="*/ 288 w 341"/>
                  <a:gd name="T7" fmla="*/ 15 h 20"/>
                  <a:gd name="T8" fmla="*/ 341 w 341"/>
                  <a:gd name="T9" fmla="*/ 17 h 20"/>
                  <a:gd name="T10" fmla="*/ 341 w 341"/>
                  <a:gd name="T11" fmla="*/ 19 h 20"/>
                  <a:gd name="T12" fmla="*/ 341 w 341"/>
                  <a:gd name="T13" fmla="*/ 20 h 20"/>
                  <a:gd name="T14" fmla="*/ 100 w 341"/>
                  <a:gd name="T15" fmla="*/ 9 h 20"/>
                  <a:gd name="T16" fmla="*/ 0 w 341"/>
                  <a:gd name="T17" fmla="*/ 3 h 20"/>
                  <a:gd name="T18" fmla="*/ 2 w 341"/>
                  <a:gd name="T19" fmla="*/ 2 h 20"/>
                  <a:gd name="T20" fmla="*/ 4 w 341"/>
                  <a:gd name="T21" fmla="*/ 0 h 20"/>
                  <a:gd name="T22" fmla="*/ 104 w 341"/>
                  <a:gd name="T23" fmla="*/ 5 h 20"/>
                  <a:gd name="T24" fmla="*/ 102 w 341"/>
                  <a:gd name="T25" fmla="*/ 7 h 20"/>
                  <a:gd name="T26" fmla="*/ 100 w 341"/>
                  <a:gd name="T27" fmla="*/ 9 h 2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41"/>
                  <a:gd name="T43" fmla="*/ 0 h 20"/>
                  <a:gd name="T44" fmla="*/ 341 w 341"/>
                  <a:gd name="T45" fmla="*/ 20 h 2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" name="Freeform 1170">
                <a:extLst>
                  <a:ext uri="{FF2B5EF4-FFF2-40B4-BE49-F238E27FC236}">
                    <a16:creationId xmlns:a16="http://schemas.microsoft.com/office/drawing/2014/main" id="{7D2ECA6C-1712-4BB6-A1D0-88F0F10B1C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>
                  <a:gd name="T0" fmla="*/ 339 w 339"/>
                  <a:gd name="T1" fmla="*/ 21 h 21"/>
                  <a:gd name="T2" fmla="*/ 286 w 339"/>
                  <a:gd name="T3" fmla="*/ 19 h 21"/>
                  <a:gd name="T4" fmla="*/ 286 w 339"/>
                  <a:gd name="T5" fmla="*/ 17 h 21"/>
                  <a:gd name="T6" fmla="*/ 286 w 339"/>
                  <a:gd name="T7" fmla="*/ 15 h 21"/>
                  <a:gd name="T8" fmla="*/ 339 w 339"/>
                  <a:gd name="T9" fmla="*/ 17 h 21"/>
                  <a:gd name="T10" fmla="*/ 339 w 339"/>
                  <a:gd name="T11" fmla="*/ 19 h 21"/>
                  <a:gd name="T12" fmla="*/ 339 w 339"/>
                  <a:gd name="T13" fmla="*/ 21 h 21"/>
                  <a:gd name="T14" fmla="*/ 100 w 339"/>
                  <a:gd name="T15" fmla="*/ 9 h 21"/>
                  <a:gd name="T16" fmla="*/ 0 w 339"/>
                  <a:gd name="T17" fmla="*/ 4 h 21"/>
                  <a:gd name="T18" fmla="*/ 2 w 339"/>
                  <a:gd name="T19" fmla="*/ 2 h 21"/>
                  <a:gd name="T20" fmla="*/ 4 w 339"/>
                  <a:gd name="T21" fmla="*/ 0 h 21"/>
                  <a:gd name="T22" fmla="*/ 104 w 339"/>
                  <a:gd name="T23" fmla="*/ 5 h 21"/>
                  <a:gd name="T24" fmla="*/ 102 w 339"/>
                  <a:gd name="T25" fmla="*/ 7 h 21"/>
                  <a:gd name="T26" fmla="*/ 100 w 339"/>
                  <a:gd name="T27" fmla="*/ 9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39"/>
                  <a:gd name="T43" fmla="*/ 0 h 21"/>
                  <a:gd name="T44" fmla="*/ 339 w 339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" name="Freeform 1171">
                <a:extLst>
                  <a:ext uri="{FF2B5EF4-FFF2-40B4-BE49-F238E27FC236}">
                    <a16:creationId xmlns:a16="http://schemas.microsoft.com/office/drawing/2014/main" id="{10AC8A7F-3956-4252-B72C-1DC43A4D21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>
                  <a:gd name="T0" fmla="*/ 337 w 337"/>
                  <a:gd name="T1" fmla="*/ 21 h 21"/>
                  <a:gd name="T2" fmla="*/ 284 w 337"/>
                  <a:gd name="T3" fmla="*/ 19 h 21"/>
                  <a:gd name="T4" fmla="*/ 284 w 337"/>
                  <a:gd name="T5" fmla="*/ 17 h 21"/>
                  <a:gd name="T6" fmla="*/ 286 w 337"/>
                  <a:gd name="T7" fmla="*/ 15 h 21"/>
                  <a:gd name="T8" fmla="*/ 337 w 337"/>
                  <a:gd name="T9" fmla="*/ 17 h 21"/>
                  <a:gd name="T10" fmla="*/ 337 w 337"/>
                  <a:gd name="T11" fmla="*/ 17 h 21"/>
                  <a:gd name="T12" fmla="*/ 337 w 337"/>
                  <a:gd name="T13" fmla="*/ 19 h 21"/>
                  <a:gd name="T14" fmla="*/ 337 w 337"/>
                  <a:gd name="T15" fmla="*/ 19 h 21"/>
                  <a:gd name="T16" fmla="*/ 337 w 337"/>
                  <a:gd name="T17" fmla="*/ 21 h 21"/>
                  <a:gd name="T18" fmla="*/ 100 w 337"/>
                  <a:gd name="T19" fmla="*/ 9 h 21"/>
                  <a:gd name="T20" fmla="*/ 0 w 337"/>
                  <a:gd name="T21" fmla="*/ 4 h 21"/>
                  <a:gd name="T22" fmla="*/ 2 w 337"/>
                  <a:gd name="T23" fmla="*/ 2 h 21"/>
                  <a:gd name="T24" fmla="*/ 2 w 337"/>
                  <a:gd name="T25" fmla="*/ 0 h 21"/>
                  <a:gd name="T26" fmla="*/ 104 w 337"/>
                  <a:gd name="T27" fmla="*/ 6 h 21"/>
                  <a:gd name="T28" fmla="*/ 102 w 337"/>
                  <a:gd name="T29" fmla="*/ 7 h 21"/>
                  <a:gd name="T30" fmla="*/ 100 w 337"/>
                  <a:gd name="T31" fmla="*/ 9 h 2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37"/>
                  <a:gd name="T49" fmla="*/ 0 h 21"/>
                  <a:gd name="T50" fmla="*/ 337 w 337"/>
                  <a:gd name="T51" fmla="*/ 21 h 2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" name="Freeform 1172">
                <a:extLst>
                  <a:ext uri="{FF2B5EF4-FFF2-40B4-BE49-F238E27FC236}">
                    <a16:creationId xmlns:a16="http://schemas.microsoft.com/office/drawing/2014/main" id="{0EC15F9D-FF29-4498-AF68-F19B2B6FF5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>
                  <a:gd name="T0" fmla="*/ 335 w 335"/>
                  <a:gd name="T1" fmla="*/ 21 h 21"/>
                  <a:gd name="T2" fmla="*/ 282 w 335"/>
                  <a:gd name="T3" fmla="*/ 19 h 21"/>
                  <a:gd name="T4" fmla="*/ 284 w 335"/>
                  <a:gd name="T5" fmla="*/ 17 h 21"/>
                  <a:gd name="T6" fmla="*/ 284 w 335"/>
                  <a:gd name="T7" fmla="*/ 13 h 21"/>
                  <a:gd name="T8" fmla="*/ 335 w 335"/>
                  <a:gd name="T9" fmla="*/ 17 h 21"/>
                  <a:gd name="T10" fmla="*/ 335 w 335"/>
                  <a:gd name="T11" fmla="*/ 19 h 21"/>
                  <a:gd name="T12" fmla="*/ 335 w 335"/>
                  <a:gd name="T13" fmla="*/ 21 h 21"/>
                  <a:gd name="T14" fmla="*/ 335 w 335"/>
                  <a:gd name="T15" fmla="*/ 21 h 21"/>
                  <a:gd name="T16" fmla="*/ 335 w 335"/>
                  <a:gd name="T17" fmla="*/ 21 h 21"/>
                  <a:gd name="T18" fmla="*/ 100 w 335"/>
                  <a:gd name="T19" fmla="*/ 9 h 21"/>
                  <a:gd name="T20" fmla="*/ 0 w 335"/>
                  <a:gd name="T21" fmla="*/ 4 h 21"/>
                  <a:gd name="T22" fmla="*/ 0 w 335"/>
                  <a:gd name="T23" fmla="*/ 2 h 21"/>
                  <a:gd name="T24" fmla="*/ 1 w 335"/>
                  <a:gd name="T25" fmla="*/ 0 h 21"/>
                  <a:gd name="T26" fmla="*/ 104 w 335"/>
                  <a:gd name="T27" fmla="*/ 6 h 21"/>
                  <a:gd name="T28" fmla="*/ 102 w 335"/>
                  <a:gd name="T29" fmla="*/ 8 h 21"/>
                  <a:gd name="T30" fmla="*/ 100 w 335"/>
                  <a:gd name="T31" fmla="*/ 9 h 2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35"/>
                  <a:gd name="T49" fmla="*/ 0 h 21"/>
                  <a:gd name="T50" fmla="*/ 335 w 335"/>
                  <a:gd name="T51" fmla="*/ 21 h 2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" name="Freeform 1173">
                <a:extLst>
                  <a:ext uri="{FF2B5EF4-FFF2-40B4-BE49-F238E27FC236}">
                    <a16:creationId xmlns:a16="http://schemas.microsoft.com/office/drawing/2014/main" id="{A72C5CDD-3BCA-4A4C-ADD0-1CD6B56008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>
                  <a:gd name="T0" fmla="*/ 335 w 337"/>
                  <a:gd name="T1" fmla="*/ 21 h 21"/>
                  <a:gd name="T2" fmla="*/ 284 w 337"/>
                  <a:gd name="T3" fmla="*/ 19 h 21"/>
                  <a:gd name="T4" fmla="*/ 284 w 337"/>
                  <a:gd name="T5" fmla="*/ 15 h 21"/>
                  <a:gd name="T6" fmla="*/ 284 w 337"/>
                  <a:gd name="T7" fmla="*/ 13 h 21"/>
                  <a:gd name="T8" fmla="*/ 337 w 337"/>
                  <a:gd name="T9" fmla="*/ 17 h 21"/>
                  <a:gd name="T10" fmla="*/ 335 w 337"/>
                  <a:gd name="T11" fmla="*/ 19 h 21"/>
                  <a:gd name="T12" fmla="*/ 335 w 337"/>
                  <a:gd name="T13" fmla="*/ 21 h 21"/>
                  <a:gd name="T14" fmla="*/ 102 w 337"/>
                  <a:gd name="T15" fmla="*/ 10 h 21"/>
                  <a:gd name="T16" fmla="*/ 0 w 337"/>
                  <a:gd name="T17" fmla="*/ 4 h 21"/>
                  <a:gd name="T18" fmla="*/ 1 w 337"/>
                  <a:gd name="T19" fmla="*/ 2 h 21"/>
                  <a:gd name="T20" fmla="*/ 3 w 337"/>
                  <a:gd name="T21" fmla="*/ 0 h 21"/>
                  <a:gd name="T22" fmla="*/ 106 w 337"/>
                  <a:gd name="T23" fmla="*/ 6 h 21"/>
                  <a:gd name="T24" fmla="*/ 104 w 337"/>
                  <a:gd name="T25" fmla="*/ 8 h 21"/>
                  <a:gd name="T26" fmla="*/ 102 w 337"/>
                  <a:gd name="T27" fmla="*/ 10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37"/>
                  <a:gd name="T43" fmla="*/ 0 h 21"/>
                  <a:gd name="T44" fmla="*/ 337 w 337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" name="Freeform 1174">
                <a:extLst>
                  <a:ext uri="{FF2B5EF4-FFF2-40B4-BE49-F238E27FC236}">
                    <a16:creationId xmlns:a16="http://schemas.microsoft.com/office/drawing/2014/main" id="{CD83D523-4DBF-41E0-97E3-5083FA95E4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>
                  <a:gd name="T0" fmla="*/ 334 w 336"/>
                  <a:gd name="T1" fmla="*/ 21 h 21"/>
                  <a:gd name="T2" fmla="*/ 283 w 336"/>
                  <a:gd name="T3" fmla="*/ 17 h 21"/>
                  <a:gd name="T4" fmla="*/ 283 w 336"/>
                  <a:gd name="T5" fmla="*/ 15 h 21"/>
                  <a:gd name="T6" fmla="*/ 283 w 336"/>
                  <a:gd name="T7" fmla="*/ 13 h 21"/>
                  <a:gd name="T8" fmla="*/ 336 w 336"/>
                  <a:gd name="T9" fmla="*/ 17 h 21"/>
                  <a:gd name="T10" fmla="*/ 336 w 336"/>
                  <a:gd name="T11" fmla="*/ 19 h 21"/>
                  <a:gd name="T12" fmla="*/ 334 w 336"/>
                  <a:gd name="T13" fmla="*/ 21 h 21"/>
                  <a:gd name="T14" fmla="*/ 103 w 336"/>
                  <a:gd name="T15" fmla="*/ 10 h 21"/>
                  <a:gd name="T16" fmla="*/ 0 w 336"/>
                  <a:gd name="T17" fmla="*/ 4 h 21"/>
                  <a:gd name="T18" fmla="*/ 2 w 336"/>
                  <a:gd name="T19" fmla="*/ 2 h 21"/>
                  <a:gd name="T20" fmla="*/ 2 w 336"/>
                  <a:gd name="T21" fmla="*/ 0 h 21"/>
                  <a:gd name="T22" fmla="*/ 107 w 336"/>
                  <a:gd name="T23" fmla="*/ 6 h 21"/>
                  <a:gd name="T24" fmla="*/ 105 w 336"/>
                  <a:gd name="T25" fmla="*/ 8 h 21"/>
                  <a:gd name="T26" fmla="*/ 103 w 336"/>
                  <a:gd name="T27" fmla="*/ 10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36"/>
                  <a:gd name="T43" fmla="*/ 0 h 21"/>
                  <a:gd name="T44" fmla="*/ 336 w 336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" name="Freeform 1175">
                <a:extLst>
                  <a:ext uri="{FF2B5EF4-FFF2-40B4-BE49-F238E27FC236}">
                    <a16:creationId xmlns:a16="http://schemas.microsoft.com/office/drawing/2014/main" id="{85201EEA-3E4B-4165-B315-B55710E52E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>
                  <a:gd name="T0" fmla="*/ 334 w 334"/>
                  <a:gd name="T1" fmla="*/ 21 h 21"/>
                  <a:gd name="T2" fmla="*/ 281 w 334"/>
                  <a:gd name="T3" fmla="*/ 17 h 21"/>
                  <a:gd name="T4" fmla="*/ 281 w 334"/>
                  <a:gd name="T5" fmla="*/ 15 h 21"/>
                  <a:gd name="T6" fmla="*/ 281 w 334"/>
                  <a:gd name="T7" fmla="*/ 14 h 21"/>
                  <a:gd name="T8" fmla="*/ 334 w 334"/>
                  <a:gd name="T9" fmla="*/ 17 h 21"/>
                  <a:gd name="T10" fmla="*/ 334 w 334"/>
                  <a:gd name="T11" fmla="*/ 19 h 21"/>
                  <a:gd name="T12" fmla="*/ 334 w 334"/>
                  <a:gd name="T13" fmla="*/ 21 h 21"/>
                  <a:gd name="T14" fmla="*/ 103 w 334"/>
                  <a:gd name="T15" fmla="*/ 10 h 21"/>
                  <a:gd name="T16" fmla="*/ 0 w 334"/>
                  <a:gd name="T17" fmla="*/ 4 h 21"/>
                  <a:gd name="T18" fmla="*/ 0 w 334"/>
                  <a:gd name="T19" fmla="*/ 2 h 21"/>
                  <a:gd name="T20" fmla="*/ 2 w 334"/>
                  <a:gd name="T21" fmla="*/ 0 h 21"/>
                  <a:gd name="T22" fmla="*/ 107 w 334"/>
                  <a:gd name="T23" fmla="*/ 6 h 21"/>
                  <a:gd name="T24" fmla="*/ 105 w 334"/>
                  <a:gd name="T25" fmla="*/ 8 h 21"/>
                  <a:gd name="T26" fmla="*/ 103 w 334"/>
                  <a:gd name="T27" fmla="*/ 10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34"/>
                  <a:gd name="T43" fmla="*/ 0 h 21"/>
                  <a:gd name="T44" fmla="*/ 334 w 334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" name="Freeform 1176">
                <a:extLst>
                  <a:ext uri="{FF2B5EF4-FFF2-40B4-BE49-F238E27FC236}">
                    <a16:creationId xmlns:a16="http://schemas.microsoft.com/office/drawing/2014/main" id="{68D2CBA6-B6FE-4365-8EAA-259D360ABF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>
                  <a:gd name="T0" fmla="*/ 334 w 334"/>
                  <a:gd name="T1" fmla="*/ 21 h 21"/>
                  <a:gd name="T2" fmla="*/ 281 w 334"/>
                  <a:gd name="T3" fmla="*/ 17 h 21"/>
                  <a:gd name="T4" fmla="*/ 281 w 334"/>
                  <a:gd name="T5" fmla="*/ 16 h 21"/>
                  <a:gd name="T6" fmla="*/ 283 w 334"/>
                  <a:gd name="T7" fmla="*/ 14 h 21"/>
                  <a:gd name="T8" fmla="*/ 334 w 334"/>
                  <a:gd name="T9" fmla="*/ 17 h 21"/>
                  <a:gd name="T10" fmla="*/ 334 w 334"/>
                  <a:gd name="T11" fmla="*/ 19 h 21"/>
                  <a:gd name="T12" fmla="*/ 334 w 334"/>
                  <a:gd name="T13" fmla="*/ 21 h 21"/>
                  <a:gd name="T14" fmla="*/ 105 w 334"/>
                  <a:gd name="T15" fmla="*/ 10 h 21"/>
                  <a:gd name="T16" fmla="*/ 0 w 334"/>
                  <a:gd name="T17" fmla="*/ 4 h 21"/>
                  <a:gd name="T18" fmla="*/ 2 w 334"/>
                  <a:gd name="T19" fmla="*/ 2 h 21"/>
                  <a:gd name="T20" fmla="*/ 4 w 334"/>
                  <a:gd name="T21" fmla="*/ 0 h 21"/>
                  <a:gd name="T22" fmla="*/ 109 w 334"/>
                  <a:gd name="T23" fmla="*/ 6 h 21"/>
                  <a:gd name="T24" fmla="*/ 107 w 334"/>
                  <a:gd name="T25" fmla="*/ 8 h 21"/>
                  <a:gd name="T26" fmla="*/ 105 w 334"/>
                  <a:gd name="T27" fmla="*/ 10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34"/>
                  <a:gd name="T43" fmla="*/ 0 h 21"/>
                  <a:gd name="T44" fmla="*/ 334 w 334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" name="Freeform 1177">
                <a:extLst>
                  <a:ext uri="{FF2B5EF4-FFF2-40B4-BE49-F238E27FC236}">
                    <a16:creationId xmlns:a16="http://schemas.microsoft.com/office/drawing/2014/main" id="{CC7315A4-1554-4620-86C0-233B2667A2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>
                  <a:gd name="T0" fmla="*/ 332 w 332"/>
                  <a:gd name="T1" fmla="*/ 21 h 21"/>
                  <a:gd name="T2" fmla="*/ 279 w 332"/>
                  <a:gd name="T3" fmla="*/ 18 h 21"/>
                  <a:gd name="T4" fmla="*/ 281 w 332"/>
                  <a:gd name="T5" fmla="*/ 16 h 21"/>
                  <a:gd name="T6" fmla="*/ 281 w 332"/>
                  <a:gd name="T7" fmla="*/ 14 h 21"/>
                  <a:gd name="T8" fmla="*/ 332 w 332"/>
                  <a:gd name="T9" fmla="*/ 16 h 21"/>
                  <a:gd name="T10" fmla="*/ 332 w 332"/>
                  <a:gd name="T11" fmla="*/ 19 h 21"/>
                  <a:gd name="T12" fmla="*/ 332 w 332"/>
                  <a:gd name="T13" fmla="*/ 21 h 21"/>
                  <a:gd name="T14" fmla="*/ 105 w 332"/>
                  <a:gd name="T15" fmla="*/ 10 h 21"/>
                  <a:gd name="T16" fmla="*/ 0 w 332"/>
                  <a:gd name="T17" fmla="*/ 4 h 21"/>
                  <a:gd name="T18" fmla="*/ 2 w 332"/>
                  <a:gd name="T19" fmla="*/ 2 h 21"/>
                  <a:gd name="T20" fmla="*/ 4 w 332"/>
                  <a:gd name="T21" fmla="*/ 0 h 21"/>
                  <a:gd name="T22" fmla="*/ 108 w 332"/>
                  <a:gd name="T23" fmla="*/ 6 h 21"/>
                  <a:gd name="T24" fmla="*/ 107 w 332"/>
                  <a:gd name="T25" fmla="*/ 8 h 21"/>
                  <a:gd name="T26" fmla="*/ 105 w 332"/>
                  <a:gd name="T27" fmla="*/ 10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32"/>
                  <a:gd name="T43" fmla="*/ 0 h 21"/>
                  <a:gd name="T44" fmla="*/ 332 w 332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" name="Freeform 1178">
                <a:extLst>
                  <a:ext uri="{FF2B5EF4-FFF2-40B4-BE49-F238E27FC236}">
                    <a16:creationId xmlns:a16="http://schemas.microsoft.com/office/drawing/2014/main" id="{5616B3A0-1D34-420D-9486-46A0F0ED0F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>
                  <a:gd name="T0" fmla="*/ 330 w 332"/>
                  <a:gd name="T1" fmla="*/ 20 h 20"/>
                  <a:gd name="T2" fmla="*/ 279 w 332"/>
                  <a:gd name="T3" fmla="*/ 17 h 20"/>
                  <a:gd name="T4" fmla="*/ 279 w 332"/>
                  <a:gd name="T5" fmla="*/ 15 h 20"/>
                  <a:gd name="T6" fmla="*/ 279 w 332"/>
                  <a:gd name="T7" fmla="*/ 13 h 20"/>
                  <a:gd name="T8" fmla="*/ 279 w 332"/>
                  <a:gd name="T9" fmla="*/ 13 h 20"/>
                  <a:gd name="T10" fmla="*/ 279 w 332"/>
                  <a:gd name="T11" fmla="*/ 13 h 20"/>
                  <a:gd name="T12" fmla="*/ 332 w 332"/>
                  <a:gd name="T13" fmla="*/ 15 h 20"/>
                  <a:gd name="T14" fmla="*/ 330 w 332"/>
                  <a:gd name="T15" fmla="*/ 17 h 20"/>
                  <a:gd name="T16" fmla="*/ 330 w 332"/>
                  <a:gd name="T17" fmla="*/ 20 h 20"/>
                  <a:gd name="T18" fmla="*/ 105 w 332"/>
                  <a:gd name="T19" fmla="*/ 9 h 20"/>
                  <a:gd name="T20" fmla="*/ 0 w 332"/>
                  <a:gd name="T21" fmla="*/ 3 h 20"/>
                  <a:gd name="T22" fmla="*/ 2 w 332"/>
                  <a:gd name="T23" fmla="*/ 1 h 20"/>
                  <a:gd name="T24" fmla="*/ 2 w 332"/>
                  <a:gd name="T25" fmla="*/ 0 h 20"/>
                  <a:gd name="T26" fmla="*/ 108 w 332"/>
                  <a:gd name="T27" fmla="*/ 5 h 20"/>
                  <a:gd name="T28" fmla="*/ 106 w 332"/>
                  <a:gd name="T29" fmla="*/ 7 h 20"/>
                  <a:gd name="T30" fmla="*/ 105 w 332"/>
                  <a:gd name="T31" fmla="*/ 9 h 2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32"/>
                  <a:gd name="T49" fmla="*/ 0 h 20"/>
                  <a:gd name="T50" fmla="*/ 332 w 332"/>
                  <a:gd name="T51" fmla="*/ 20 h 2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" name="Freeform 1179">
                <a:extLst>
                  <a:ext uri="{FF2B5EF4-FFF2-40B4-BE49-F238E27FC236}">
                    <a16:creationId xmlns:a16="http://schemas.microsoft.com/office/drawing/2014/main" id="{4A7C2D41-F407-4425-93E9-D45AC4A3E2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>
                  <a:gd name="T0" fmla="*/ 328 w 330"/>
                  <a:gd name="T1" fmla="*/ 19 h 19"/>
                  <a:gd name="T2" fmla="*/ 277 w 330"/>
                  <a:gd name="T3" fmla="*/ 17 h 19"/>
                  <a:gd name="T4" fmla="*/ 277 w 330"/>
                  <a:gd name="T5" fmla="*/ 17 h 19"/>
                  <a:gd name="T6" fmla="*/ 277 w 330"/>
                  <a:gd name="T7" fmla="*/ 15 h 19"/>
                  <a:gd name="T8" fmla="*/ 277 w 330"/>
                  <a:gd name="T9" fmla="*/ 15 h 19"/>
                  <a:gd name="T10" fmla="*/ 277 w 330"/>
                  <a:gd name="T11" fmla="*/ 13 h 19"/>
                  <a:gd name="T12" fmla="*/ 330 w 330"/>
                  <a:gd name="T13" fmla="*/ 15 h 19"/>
                  <a:gd name="T14" fmla="*/ 330 w 330"/>
                  <a:gd name="T15" fmla="*/ 17 h 19"/>
                  <a:gd name="T16" fmla="*/ 328 w 330"/>
                  <a:gd name="T17" fmla="*/ 19 h 19"/>
                  <a:gd name="T18" fmla="*/ 104 w 330"/>
                  <a:gd name="T19" fmla="*/ 9 h 19"/>
                  <a:gd name="T20" fmla="*/ 0 w 330"/>
                  <a:gd name="T21" fmla="*/ 3 h 19"/>
                  <a:gd name="T22" fmla="*/ 0 w 330"/>
                  <a:gd name="T23" fmla="*/ 2 h 19"/>
                  <a:gd name="T24" fmla="*/ 2 w 330"/>
                  <a:gd name="T25" fmla="*/ 0 h 19"/>
                  <a:gd name="T26" fmla="*/ 108 w 330"/>
                  <a:gd name="T27" fmla="*/ 5 h 19"/>
                  <a:gd name="T28" fmla="*/ 106 w 330"/>
                  <a:gd name="T29" fmla="*/ 7 h 19"/>
                  <a:gd name="T30" fmla="*/ 104 w 330"/>
                  <a:gd name="T31" fmla="*/ 9 h 1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30"/>
                  <a:gd name="T49" fmla="*/ 0 h 19"/>
                  <a:gd name="T50" fmla="*/ 330 w 330"/>
                  <a:gd name="T51" fmla="*/ 19 h 1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" name="Freeform 1180">
                <a:extLst>
                  <a:ext uri="{FF2B5EF4-FFF2-40B4-BE49-F238E27FC236}">
                    <a16:creationId xmlns:a16="http://schemas.microsoft.com/office/drawing/2014/main" id="{E66F919B-13D4-4398-BAD1-C3B5E2BCC2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>
                  <a:gd name="T0" fmla="*/ 330 w 330"/>
                  <a:gd name="T1" fmla="*/ 19 h 19"/>
                  <a:gd name="T2" fmla="*/ 277 w 330"/>
                  <a:gd name="T3" fmla="*/ 17 h 19"/>
                  <a:gd name="T4" fmla="*/ 277 w 330"/>
                  <a:gd name="T5" fmla="*/ 15 h 19"/>
                  <a:gd name="T6" fmla="*/ 277 w 330"/>
                  <a:gd name="T7" fmla="*/ 13 h 19"/>
                  <a:gd name="T8" fmla="*/ 330 w 330"/>
                  <a:gd name="T9" fmla="*/ 15 h 19"/>
                  <a:gd name="T10" fmla="*/ 330 w 330"/>
                  <a:gd name="T11" fmla="*/ 17 h 19"/>
                  <a:gd name="T12" fmla="*/ 330 w 330"/>
                  <a:gd name="T13" fmla="*/ 19 h 19"/>
                  <a:gd name="T14" fmla="*/ 106 w 330"/>
                  <a:gd name="T15" fmla="*/ 9 h 19"/>
                  <a:gd name="T16" fmla="*/ 0 w 330"/>
                  <a:gd name="T17" fmla="*/ 4 h 19"/>
                  <a:gd name="T18" fmla="*/ 2 w 330"/>
                  <a:gd name="T19" fmla="*/ 2 h 19"/>
                  <a:gd name="T20" fmla="*/ 4 w 330"/>
                  <a:gd name="T21" fmla="*/ 0 h 19"/>
                  <a:gd name="T22" fmla="*/ 110 w 330"/>
                  <a:gd name="T23" fmla="*/ 5 h 19"/>
                  <a:gd name="T24" fmla="*/ 108 w 330"/>
                  <a:gd name="T25" fmla="*/ 7 h 19"/>
                  <a:gd name="T26" fmla="*/ 106 w 330"/>
                  <a:gd name="T27" fmla="*/ 9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30"/>
                  <a:gd name="T43" fmla="*/ 0 h 19"/>
                  <a:gd name="T44" fmla="*/ 330 w 330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" name="Freeform 1181">
                <a:extLst>
                  <a:ext uri="{FF2B5EF4-FFF2-40B4-BE49-F238E27FC236}">
                    <a16:creationId xmlns:a16="http://schemas.microsoft.com/office/drawing/2014/main" id="{0CC5926A-A9D9-4C08-9F2F-922809771E8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>
                  <a:gd name="T0" fmla="*/ 328 w 328"/>
                  <a:gd name="T1" fmla="*/ 19 h 19"/>
                  <a:gd name="T2" fmla="*/ 275 w 328"/>
                  <a:gd name="T3" fmla="*/ 17 h 19"/>
                  <a:gd name="T4" fmla="*/ 275 w 328"/>
                  <a:gd name="T5" fmla="*/ 15 h 19"/>
                  <a:gd name="T6" fmla="*/ 275 w 328"/>
                  <a:gd name="T7" fmla="*/ 13 h 19"/>
                  <a:gd name="T8" fmla="*/ 328 w 328"/>
                  <a:gd name="T9" fmla="*/ 15 h 19"/>
                  <a:gd name="T10" fmla="*/ 328 w 328"/>
                  <a:gd name="T11" fmla="*/ 17 h 19"/>
                  <a:gd name="T12" fmla="*/ 328 w 328"/>
                  <a:gd name="T13" fmla="*/ 19 h 19"/>
                  <a:gd name="T14" fmla="*/ 106 w 328"/>
                  <a:gd name="T15" fmla="*/ 9 h 19"/>
                  <a:gd name="T16" fmla="*/ 0 w 328"/>
                  <a:gd name="T17" fmla="*/ 4 h 19"/>
                  <a:gd name="T18" fmla="*/ 2 w 328"/>
                  <a:gd name="T19" fmla="*/ 2 h 19"/>
                  <a:gd name="T20" fmla="*/ 4 w 328"/>
                  <a:gd name="T21" fmla="*/ 0 h 19"/>
                  <a:gd name="T22" fmla="*/ 110 w 328"/>
                  <a:gd name="T23" fmla="*/ 6 h 19"/>
                  <a:gd name="T24" fmla="*/ 108 w 328"/>
                  <a:gd name="T25" fmla="*/ 7 h 19"/>
                  <a:gd name="T26" fmla="*/ 106 w 328"/>
                  <a:gd name="T27" fmla="*/ 9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28"/>
                  <a:gd name="T43" fmla="*/ 0 h 19"/>
                  <a:gd name="T44" fmla="*/ 328 w 328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" name="Freeform 1182">
                <a:extLst>
                  <a:ext uri="{FF2B5EF4-FFF2-40B4-BE49-F238E27FC236}">
                    <a16:creationId xmlns:a16="http://schemas.microsoft.com/office/drawing/2014/main" id="{425BFE97-C83A-4951-8C7B-B1B0EDE4A7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>
                  <a:gd name="T0" fmla="*/ 326 w 326"/>
                  <a:gd name="T1" fmla="*/ 19 h 19"/>
                  <a:gd name="T2" fmla="*/ 273 w 326"/>
                  <a:gd name="T3" fmla="*/ 17 h 19"/>
                  <a:gd name="T4" fmla="*/ 273 w 326"/>
                  <a:gd name="T5" fmla="*/ 15 h 19"/>
                  <a:gd name="T6" fmla="*/ 273 w 326"/>
                  <a:gd name="T7" fmla="*/ 13 h 19"/>
                  <a:gd name="T8" fmla="*/ 326 w 326"/>
                  <a:gd name="T9" fmla="*/ 15 h 19"/>
                  <a:gd name="T10" fmla="*/ 326 w 326"/>
                  <a:gd name="T11" fmla="*/ 17 h 19"/>
                  <a:gd name="T12" fmla="*/ 326 w 326"/>
                  <a:gd name="T13" fmla="*/ 19 h 19"/>
                  <a:gd name="T14" fmla="*/ 106 w 326"/>
                  <a:gd name="T15" fmla="*/ 9 h 19"/>
                  <a:gd name="T16" fmla="*/ 0 w 326"/>
                  <a:gd name="T17" fmla="*/ 4 h 19"/>
                  <a:gd name="T18" fmla="*/ 2 w 326"/>
                  <a:gd name="T19" fmla="*/ 2 h 19"/>
                  <a:gd name="T20" fmla="*/ 2 w 326"/>
                  <a:gd name="T21" fmla="*/ 0 h 19"/>
                  <a:gd name="T22" fmla="*/ 110 w 326"/>
                  <a:gd name="T23" fmla="*/ 6 h 19"/>
                  <a:gd name="T24" fmla="*/ 108 w 326"/>
                  <a:gd name="T25" fmla="*/ 8 h 19"/>
                  <a:gd name="T26" fmla="*/ 106 w 326"/>
                  <a:gd name="T27" fmla="*/ 9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26"/>
                  <a:gd name="T43" fmla="*/ 0 h 19"/>
                  <a:gd name="T44" fmla="*/ 326 w 326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" name="Freeform 1183">
                <a:extLst>
                  <a:ext uri="{FF2B5EF4-FFF2-40B4-BE49-F238E27FC236}">
                    <a16:creationId xmlns:a16="http://schemas.microsoft.com/office/drawing/2014/main" id="{5787372D-C6BF-4A6E-A361-E5AFF7070C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>
                  <a:gd name="T0" fmla="*/ 324 w 326"/>
                  <a:gd name="T1" fmla="*/ 19 h 19"/>
                  <a:gd name="T2" fmla="*/ 271 w 326"/>
                  <a:gd name="T3" fmla="*/ 17 h 19"/>
                  <a:gd name="T4" fmla="*/ 271 w 326"/>
                  <a:gd name="T5" fmla="*/ 15 h 19"/>
                  <a:gd name="T6" fmla="*/ 271 w 326"/>
                  <a:gd name="T7" fmla="*/ 13 h 19"/>
                  <a:gd name="T8" fmla="*/ 326 w 326"/>
                  <a:gd name="T9" fmla="*/ 15 h 19"/>
                  <a:gd name="T10" fmla="*/ 324 w 326"/>
                  <a:gd name="T11" fmla="*/ 17 h 19"/>
                  <a:gd name="T12" fmla="*/ 324 w 326"/>
                  <a:gd name="T13" fmla="*/ 19 h 19"/>
                  <a:gd name="T14" fmla="*/ 106 w 326"/>
                  <a:gd name="T15" fmla="*/ 10 h 19"/>
                  <a:gd name="T16" fmla="*/ 0 w 326"/>
                  <a:gd name="T17" fmla="*/ 4 h 19"/>
                  <a:gd name="T18" fmla="*/ 0 w 326"/>
                  <a:gd name="T19" fmla="*/ 2 h 19"/>
                  <a:gd name="T20" fmla="*/ 2 w 326"/>
                  <a:gd name="T21" fmla="*/ 0 h 19"/>
                  <a:gd name="T22" fmla="*/ 110 w 326"/>
                  <a:gd name="T23" fmla="*/ 6 h 19"/>
                  <a:gd name="T24" fmla="*/ 108 w 326"/>
                  <a:gd name="T25" fmla="*/ 8 h 19"/>
                  <a:gd name="T26" fmla="*/ 106 w 326"/>
                  <a:gd name="T27" fmla="*/ 10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26"/>
                  <a:gd name="T43" fmla="*/ 0 h 19"/>
                  <a:gd name="T44" fmla="*/ 326 w 326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" name="Freeform 1184">
                <a:extLst>
                  <a:ext uri="{FF2B5EF4-FFF2-40B4-BE49-F238E27FC236}">
                    <a16:creationId xmlns:a16="http://schemas.microsoft.com/office/drawing/2014/main" id="{121A5D9B-AF25-4452-9645-A41600F247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>
                  <a:gd name="T0" fmla="*/ 324 w 326"/>
                  <a:gd name="T1" fmla="*/ 19 h 19"/>
                  <a:gd name="T2" fmla="*/ 271 w 326"/>
                  <a:gd name="T3" fmla="*/ 17 h 19"/>
                  <a:gd name="T4" fmla="*/ 271 w 326"/>
                  <a:gd name="T5" fmla="*/ 15 h 19"/>
                  <a:gd name="T6" fmla="*/ 271 w 326"/>
                  <a:gd name="T7" fmla="*/ 13 h 19"/>
                  <a:gd name="T8" fmla="*/ 326 w 326"/>
                  <a:gd name="T9" fmla="*/ 15 h 19"/>
                  <a:gd name="T10" fmla="*/ 326 w 326"/>
                  <a:gd name="T11" fmla="*/ 15 h 19"/>
                  <a:gd name="T12" fmla="*/ 326 w 326"/>
                  <a:gd name="T13" fmla="*/ 15 h 19"/>
                  <a:gd name="T14" fmla="*/ 326 w 326"/>
                  <a:gd name="T15" fmla="*/ 17 h 19"/>
                  <a:gd name="T16" fmla="*/ 324 w 326"/>
                  <a:gd name="T17" fmla="*/ 19 h 19"/>
                  <a:gd name="T18" fmla="*/ 108 w 326"/>
                  <a:gd name="T19" fmla="*/ 10 h 19"/>
                  <a:gd name="T20" fmla="*/ 0 w 326"/>
                  <a:gd name="T21" fmla="*/ 4 h 19"/>
                  <a:gd name="T22" fmla="*/ 2 w 326"/>
                  <a:gd name="T23" fmla="*/ 2 h 19"/>
                  <a:gd name="T24" fmla="*/ 4 w 326"/>
                  <a:gd name="T25" fmla="*/ 0 h 19"/>
                  <a:gd name="T26" fmla="*/ 112 w 326"/>
                  <a:gd name="T27" fmla="*/ 4 h 19"/>
                  <a:gd name="T28" fmla="*/ 110 w 326"/>
                  <a:gd name="T29" fmla="*/ 8 h 19"/>
                  <a:gd name="T30" fmla="*/ 108 w 326"/>
                  <a:gd name="T31" fmla="*/ 10 h 1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26"/>
                  <a:gd name="T49" fmla="*/ 0 h 19"/>
                  <a:gd name="T50" fmla="*/ 326 w 326"/>
                  <a:gd name="T51" fmla="*/ 19 h 1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" name="Freeform 1185">
                <a:extLst>
                  <a:ext uri="{FF2B5EF4-FFF2-40B4-BE49-F238E27FC236}">
                    <a16:creationId xmlns:a16="http://schemas.microsoft.com/office/drawing/2014/main" id="{F6F0B90D-FB69-42C9-AFC7-D8D3750629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>
                  <a:gd name="T0" fmla="*/ 324 w 324"/>
                  <a:gd name="T1" fmla="*/ 19 h 19"/>
                  <a:gd name="T2" fmla="*/ 269 w 324"/>
                  <a:gd name="T3" fmla="*/ 17 h 19"/>
                  <a:gd name="T4" fmla="*/ 269 w 324"/>
                  <a:gd name="T5" fmla="*/ 15 h 19"/>
                  <a:gd name="T6" fmla="*/ 269 w 324"/>
                  <a:gd name="T7" fmla="*/ 14 h 19"/>
                  <a:gd name="T8" fmla="*/ 324 w 324"/>
                  <a:gd name="T9" fmla="*/ 15 h 19"/>
                  <a:gd name="T10" fmla="*/ 324 w 324"/>
                  <a:gd name="T11" fmla="*/ 17 h 19"/>
                  <a:gd name="T12" fmla="*/ 324 w 324"/>
                  <a:gd name="T13" fmla="*/ 17 h 19"/>
                  <a:gd name="T14" fmla="*/ 324 w 324"/>
                  <a:gd name="T15" fmla="*/ 19 h 19"/>
                  <a:gd name="T16" fmla="*/ 324 w 324"/>
                  <a:gd name="T17" fmla="*/ 19 h 19"/>
                  <a:gd name="T18" fmla="*/ 108 w 324"/>
                  <a:gd name="T19" fmla="*/ 10 h 19"/>
                  <a:gd name="T20" fmla="*/ 0 w 324"/>
                  <a:gd name="T21" fmla="*/ 4 h 19"/>
                  <a:gd name="T22" fmla="*/ 2 w 324"/>
                  <a:gd name="T23" fmla="*/ 2 h 19"/>
                  <a:gd name="T24" fmla="*/ 3 w 324"/>
                  <a:gd name="T25" fmla="*/ 0 h 19"/>
                  <a:gd name="T26" fmla="*/ 112 w 324"/>
                  <a:gd name="T27" fmla="*/ 4 h 19"/>
                  <a:gd name="T28" fmla="*/ 110 w 324"/>
                  <a:gd name="T29" fmla="*/ 6 h 19"/>
                  <a:gd name="T30" fmla="*/ 108 w 324"/>
                  <a:gd name="T31" fmla="*/ 10 h 1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24"/>
                  <a:gd name="T49" fmla="*/ 0 h 19"/>
                  <a:gd name="T50" fmla="*/ 324 w 324"/>
                  <a:gd name="T51" fmla="*/ 19 h 1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" name="Freeform 1186">
                <a:extLst>
                  <a:ext uri="{FF2B5EF4-FFF2-40B4-BE49-F238E27FC236}">
                    <a16:creationId xmlns:a16="http://schemas.microsoft.com/office/drawing/2014/main" id="{EFA2A909-CDD4-4ACA-88C4-8218490897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>
                  <a:gd name="T0" fmla="*/ 322 w 322"/>
                  <a:gd name="T1" fmla="*/ 19 h 19"/>
                  <a:gd name="T2" fmla="*/ 267 w 322"/>
                  <a:gd name="T3" fmla="*/ 17 h 19"/>
                  <a:gd name="T4" fmla="*/ 267 w 322"/>
                  <a:gd name="T5" fmla="*/ 16 h 19"/>
                  <a:gd name="T6" fmla="*/ 269 w 322"/>
                  <a:gd name="T7" fmla="*/ 12 h 19"/>
                  <a:gd name="T8" fmla="*/ 322 w 322"/>
                  <a:gd name="T9" fmla="*/ 16 h 19"/>
                  <a:gd name="T10" fmla="*/ 322 w 322"/>
                  <a:gd name="T11" fmla="*/ 17 h 19"/>
                  <a:gd name="T12" fmla="*/ 322 w 322"/>
                  <a:gd name="T13" fmla="*/ 19 h 19"/>
                  <a:gd name="T14" fmla="*/ 108 w 322"/>
                  <a:gd name="T15" fmla="*/ 8 h 19"/>
                  <a:gd name="T16" fmla="*/ 0 w 322"/>
                  <a:gd name="T17" fmla="*/ 4 h 19"/>
                  <a:gd name="T18" fmla="*/ 1 w 322"/>
                  <a:gd name="T19" fmla="*/ 2 h 19"/>
                  <a:gd name="T20" fmla="*/ 1 w 322"/>
                  <a:gd name="T21" fmla="*/ 0 h 19"/>
                  <a:gd name="T22" fmla="*/ 113 w 322"/>
                  <a:gd name="T23" fmla="*/ 4 h 19"/>
                  <a:gd name="T24" fmla="*/ 110 w 322"/>
                  <a:gd name="T25" fmla="*/ 6 h 19"/>
                  <a:gd name="T26" fmla="*/ 108 w 322"/>
                  <a:gd name="T27" fmla="*/ 8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22"/>
                  <a:gd name="T43" fmla="*/ 0 h 19"/>
                  <a:gd name="T44" fmla="*/ 322 w 322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" name="Freeform 1187">
                <a:extLst>
                  <a:ext uri="{FF2B5EF4-FFF2-40B4-BE49-F238E27FC236}">
                    <a16:creationId xmlns:a16="http://schemas.microsoft.com/office/drawing/2014/main" id="{0A15A9CE-D220-4202-80CA-331C97F485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>
                  <a:gd name="T0" fmla="*/ 321 w 321"/>
                  <a:gd name="T1" fmla="*/ 18 h 18"/>
                  <a:gd name="T2" fmla="*/ 266 w 321"/>
                  <a:gd name="T3" fmla="*/ 17 h 18"/>
                  <a:gd name="T4" fmla="*/ 268 w 321"/>
                  <a:gd name="T5" fmla="*/ 13 h 18"/>
                  <a:gd name="T6" fmla="*/ 268 w 321"/>
                  <a:gd name="T7" fmla="*/ 11 h 18"/>
                  <a:gd name="T8" fmla="*/ 321 w 321"/>
                  <a:gd name="T9" fmla="*/ 15 h 18"/>
                  <a:gd name="T10" fmla="*/ 321 w 321"/>
                  <a:gd name="T11" fmla="*/ 17 h 18"/>
                  <a:gd name="T12" fmla="*/ 321 w 321"/>
                  <a:gd name="T13" fmla="*/ 18 h 18"/>
                  <a:gd name="T14" fmla="*/ 109 w 321"/>
                  <a:gd name="T15" fmla="*/ 7 h 18"/>
                  <a:gd name="T16" fmla="*/ 0 w 321"/>
                  <a:gd name="T17" fmla="*/ 3 h 18"/>
                  <a:gd name="T18" fmla="*/ 0 w 321"/>
                  <a:gd name="T19" fmla="*/ 1 h 18"/>
                  <a:gd name="T20" fmla="*/ 2 w 321"/>
                  <a:gd name="T21" fmla="*/ 0 h 18"/>
                  <a:gd name="T22" fmla="*/ 114 w 321"/>
                  <a:gd name="T23" fmla="*/ 3 h 18"/>
                  <a:gd name="T24" fmla="*/ 112 w 321"/>
                  <a:gd name="T25" fmla="*/ 5 h 18"/>
                  <a:gd name="T26" fmla="*/ 109 w 321"/>
                  <a:gd name="T27" fmla="*/ 7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21"/>
                  <a:gd name="T43" fmla="*/ 0 h 18"/>
                  <a:gd name="T44" fmla="*/ 321 w 321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" name="Freeform 1188">
                <a:extLst>
                  <a:ext uri="{FF2B5EF4-FFF2-40B4-BE49-F238E27FC236}">
                    <a16:creationId xmlns:a16="http://schemas.microsoft.com/office/drawing/2014/main" id="{AEE790AF-B13F-40AA-A19A-1C780FF5DA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>
                  <a:gd name="T0" fmla="*/ 321 w 321"/>
                  <a:gd name="T1" fmla="*/ 19 h 19"/>
                  <a:gd name="T2" fmla="*/ 268 w 321"/>
                  <a:gd name="T3" fmla="*/ 15 h 19"/>
                  <a:gd name="T4" fmla="*/ 268 w 321"/>
                  <a:gd name="T5" fmla="*/ 13 h 19"/>
                  <a:gd name="T6" fmla="*/ 268 w 321"/>
                  <a:gd name="T7" fmla="*/ 11 h 19"/>
                  <a:gd name="T8" fmla="*/ 321 w 321"/>
                  <a:gd name="T9" fmla="*/ 15 h 19"/>
                  <a:gd name="T10" fmla="*/ 321 w 321"/>
                  <a:gd name="T11" fmla="*/ 17 h 19"/>
                  <a:gd name="T12" fmla="*/ 321 w 321"/>
                  <a:gd name="T13" fmla="*/ 19 h 19"/>
                  <a:gd name="T14" fmla="*/ 112 w 321"/>
                  <a:gd name="T15" fmla="*/ 7 h 19"/>
                  <a:gd name="T16" fmla="*/ 0 w 321"/>
                  <a:gd name="T17" fmla="*/ 3 h 19"/>
                  <a:gd name="T18" fmla="*/ 2 w 321"/>
                  <a:gd name="T19" fmla="*/ 2 h 19"/>
                  <a:gd name="T20" fmla="*/ 4 w 321"/>
                  <a:gd name="T21" fmla="*/ 0 h 19"/>
                  <a:gd name="T22" fmla="*/ 116 w 321"/>
                  <a:gd name="T23" fmla="*/ 3 h 19"/>
                  <a:gd name="T24" fmla="*/ 114 w 321"/>
                  <a:gd name="T25" fmla="*/ 5 h 19"/>
                  <a:gd name="T26" fmla="*/ 112 w 321"/>
                  <a:gd name="T27" fmla="*/ 7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21"/>
                  <a:gd name="T43" fmla="*/ 0 h 19"/>
                  <a:gd name="T44" fmla="*/ 321 w 321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" name="Freeform 1189">
                <a:extLst>
                  <a:ext uri="{FF2B5EF4-FFF2-40B4-BE49-F238E27FC236}">
                    <a16:creationId xmlns:a16="http://schemas.microsoft.com/office/drawing/2014/main" id="{D6953FFB-8F61-4BB8-B347-D66A6AA8AC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>
                  <a:gd name="T0" fmla="*/ 319 w 321"/>
                  <a:gd name="T1" fmla="*/ 21 h 21"/>
                  <a:gd name="T2" fmla="*/ 266 w 321"/>
                  <a:gd name="T3" fmla="*/ 17 h 21"/>
                  <a:gd name="T4" fmla="*/ 266 w 321"/>
                  <a:gd name="T5" fmla="*/ 15 h 21"/>
                  <a:gd name="T6" fmla="*/ 266 w 321"/>
                  <a:gd name="T7" fmla="*/ 13 h 21"/>
                  <a:gd name="T8" fmla="*/ 321 w 321"/>
                  <a:gd name="T9" fmla="*/ 17 h 21"/>
                  <a:gd name="T10" fmla="*/ 319 w 321"/>
                  <a:gd name="T11" fmla="*/ 19 h 21"/>
                  <a:gd name="T12" fmla="*/ 319 w 321"/>
                  <a:gd name="T13" fmla="*/ 21 h 21"/>
                  <a:gd name="T14" fmla="*/ 112 w 321"/>
                  <a:gd name="T15" fmla="*/ 9 h 21"/>
                  <a:gd name="T16" fmla="*/ 0 w 321"/>
                  <a:gd name="T17" fmla="*/ 6 h 21"/>
                  <a:gd name="T18" fmla="*/ 2 w 321"/>
                  <a:gd name="T19" fmla="*/ 4 h 21"/>
                  <a:gd name="T20" fmla="*/ 4 w 321"/>
                  <a:gd name="T21" fmla="*/ 0 h 21"/>
                  <a:gd name="T22" fmla="*/ 116 w 321"/>
                  <a:gd name="T23" fmla="*/ 6 h 21"/>
                  <a:gd name="T24" fmla="*/ 114 w 321"/>
                  <a:gd name="T25" fmla="*/ 7 h 21"/>
                  <a:gd name="T26" fmla="*/ 112 w 321"/>
                  <a:gd name="T27" fmla="*/ 9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21"/>
                  <a:gd name="T43" fmla="*/ 0 h 21"/>
                  <a:gd name="T44" fmla="*/ 321 w 321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" name="Freeform 1190">
                <a:extLst>
                  <a:ext uri="{FF2B5EF4-FFF2-40B4-BE49-F238E27FC236}">
                    <a16:creationId xmlns:a16="http://schemas.microsoft.com/office/drawing/2014/main" id="{F514F884-B7AC-4B9A-92EC-01D0F61767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>
                  <a:gd name="T0" fmla="*/ 317 w 319"/>
                  <a:gd name="T1" fmla="*/ 21 h 21"/>
                  <a:gd name="T2" fmla="*/ 264 w 319"/>
                  <a:gd name="T3" fmla="*/ 17 h 21"/>
                  <a:gd name="T4" fmla="*/ 264 w 319"/>
                  <a:gd name="T5" fmla="*/ 15 h 21"/>
                  <a:gd name="T6" fmla="*/ 264 w 319"/>
                  <a:gd name="T7" fmla="*/ 13 h 21"/>
                  <a:gd name="T8" fmla="*/ 319 w 319"/>
                  <a:gd name="T9" fmla="*/ 17 h 21"/>
                  <a:gd name="T10" fmla="*/ 319 w 319"/>
                  <a:gd name="T11" fmla="*/ 19 h 21"/>
                  <a:gd name="T12" fmla="*/ 317 w 319"/>
                  <a:gd name="T13" fmla="*/ 21 h 21"/>
                  <a:gd name="T14" fmla="*/ 112 w 319"/>
                  <a:gd name="T15" fmla="*/ 9 h 21"/>
                  <a:gd name="T16" fmla="*/ 0 w 319"/>
                  <a:gd name="T17" fmla="*/ 6 h 21"/>
                  <a:gd name="T18" fmla="*/ 2 w 319"/>
                  <a:gd name="T19" fmla="*/ 2 h 21"/>
                  <a:gd name="T20" fmla="*/ 4 w 319"/>
                  <a:gd name="T21" fmla="*/ 0 h 21"/>
                  <a:gd name="T22" fmla="*/ 116 w 319"/>
                  <a:gd name="T23" fmla="*/ 6 h 21"/>
                  <a:gd name="T24" fmla="*/ 116 w 319"/>
                  <a:gd name="T25" fmla="*/ 8 h 21"/>
                  <a:gd name="T26" fmla="*/ 116 w 319"/>
                  <a:gd name="T27" fmla="*/ 8 h 21"/>
                  <a:gd name="T28" fmla="*/ 114 w 319"/>
                  <a:gd name="T29" fmla="*/ 9 h 21"/>
                  <a:gd name="T30" fmla="*/ 112 w 319"/>
                  <a:gd name="T31" fmla="*/ 9 h 2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19"/>
                  <a:gd name="T49" fmla="*/ 0 h 21"/>
                  <a:gd name="T50" fmla="*/ 319 w 319"/>
                  <a:gd name="T51" fmla="*/ 21 h 2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" name="Freeform 1191">
                <a:extLst>
                  <a:ext uri="{FF2B5EF4-FFF2-40B4-BE49-F238E27FC236}">
                    <a16:creationId xmlns:a16="http://schemas.microsoft.com/office/drawing/2014/main" id="{73774975-9DB7-4C43-9286-80F407C08B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>
                  <a:gd name="T0" fmla="*/ 317 w 317"/>
                  <a:gd name="T1" fmla="*/ 21 h 21"/>
                  <a:gd name="T2" fmla="*/ 262 w 317"/>
                  <a:gd name="T3" fmla="*/ 17 h 21"/>
                  <a:gd name="T4" fmla="*/ 262 w 317"/>
                  <a:gd name="T5" fmla="*/ 15 h 21"/>
                  <a:gd name="T6" fmla="*/ 260 w 317"/>
                  <a:gd name="T7" fmla="*/ 13 h 21"/>
                  <a:gd name="T8" fmla="*/ 317 w 317"/>
                  <a:gd name="T9" fmla="*/ 15 h 21"/>
                  <a:gd name="T10" fmla="*/ 317 w 317"/>
                  <a:gd name="T11" fmla="*/ 19 h 21"/>
                  <a:gd name="T12" fmla="*/ 317 w 317"/>
                  <a:gd name="T13" fmla="*/ 21 h 21"/>
                  <a:gd name="T14" fmla="*/ 112 w 317"/>
                  <a:gd name="T15" fmla="*/ 10 h 21"/>
                  <a:gd name="T16" fmla="*/ 0 w 317"/>
                  <a:gd name="T17" fmla="*/ 4 h 21"/>
                  <a:gd name="T18" fmla="*/ 2 w 317"/>
                  <a:gd name="T19" fmla="*/ 2 h 21"/>
                  <a:gd name="T20" fmla="*/ 2 w 317"/>
                  <a:gd name="T21" fmla="*/ 0 h 21"/>
                  <a:gd name="T22" fmla="*/ 118 w 317"/>
                  <a:gd name="T23" fmla="*/ 6 h 21"/>
                  <a:gd name="T24" fmla="*/ 116 w 317"/>
                  <a:gd name="T25" fmla="*/ 8 h 21"/>
                  <a:gd name="T26" fmla="*/ 114 w 317"/>
                  <a:gd name="T27" fmla="*/ 10 h 21"/>
                  <a:gd name="T28" fmla="*/ 112 w 317"/>
                  <a:gd name="T29" fmla="*/ 10 h 21"/>
                  <a:gd name="T30" fmla="*/ 112 w 317"/>
                  <a:gd name="T31" fmla="*/ 10 h 2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17"/>
                  <a:gd name="T49" fmla="*/ 0 h 21"/>
                  <a:gd name="T50" fmla="*/ 317 w 317"/>
                  <a:gd name="T51" fmla="*/ 21 h 2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" name="Freeform 1192">
                <a:extLst>
                  <a:ext uri="{FF2B5EF4-FFF2-40B4-BE49-F238E27FC236}">
                    <a16:creationId xmlns:a16="http://schemas.microsoft.com/office/drawing/2014/main" id="{011639D8-1F70-44DD-908F-EAAF17327F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>
                  <a:gd name="T0" fmla="*/ 315 w 315"/>
                  <a:gd name="T1" fmla="*/ 21 h 21"/>
                  <a:gd name="T2" fmla="*/ 260 w 315"/>
                  <a:gd name="T3" fmla="*/ 17 h 21"/>
                  <a:gd name="T4" fmla="*/ 258 w 315"/>
                  <a:gd name="T5" fmla="*/ 15 h 21"/>
                  <a:gd name="T6" fmla="*/ 258 w 315"/>
                  <a:gd name="T7" fmla="*/ 13 h 21"/>
                  <a:gd name="T8" fmla="*/ 315 w 315"/>
                  <a:gd name="T9" fmla="*/ 15 h 21"/>
                  <a:gd name="T10" fmla="*/ 315 w 315"/>
                  <a:gd name="T11" fmla="*/ 17 h 21"/>
                  <a:gd name="T12" fmla="*/ 315 w 315"/>
                  <a:gd name="T13" fmla="*/ 21 h 21"/>
                  <a:gd name="T14" fmla="*/ 112 w 315"/>
                  <a:gd name="T15" fmla="*/ 10 h 21"/>
                  <a:gd name="T16" fmla="*/ 0 w 315"/>
                  <a:gd name="T17" fmla="*/ 4 h 21"/>
                  <a:gd name="T18" fmla="*/ 0 w 315"/>
                  <a:gd name="T19" fmla="*/ 2 h 21"/>
                  <a:gd name="T20" fmla="*/ 2 w 315"/>
                  <a:gd name="T21" fmla="*/ 0 h 21"/>
                  <a:gd name="T22" fmla="*/ 118 w 315"/>
                  <a:gd name="T23" fmla="*/ 6 h 21"/>
                  <a:gd name="T24" fmla="*/ 116 w 315"/>
                  <a:gd name="T25" fmla="*/ 8 h 21"/>
                  <a:gd name="T26" fmla="*/ 112 w 315"/>
                  <a:gd name="T27" fmla="*/ 10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15"/>
                  <a:gd name="T43" fmla="*/ 0 h 21"/>
                  <a:gd name="T44" fmla="*/ 315 w 315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" name="Freeform 1193">
                <a:extLst>
                  <a:ext uri="{FF2B5EF4-FFF2-40B4-BE49-F238E27FC236}">
                    <a16:creationId xmlns:a16="http://schemas.microsoft.com/office/drawing/2014/main" id="{E3DE6673-4339-46F7-9A99-4DA957B2153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>
                  <a:gd name="T0" fmla="*/ 315 w 315"/>
                  <a:gd name="T1" fmla="*/ 19 h 19"/>
                  <a:gd name="T2" fmla="*/ 258 w 315"/>
                  <a:gd name="T3" fmla="*/ 17 h 19"/>
                  <a:gd name="T4" fmla="*/ 258 w 315"/>
                  <a:gd name="T5" fmla="*/ 15 h 19"/>
                  <a:gd name="T6" fmla="*/ 258 w 315"/>
                  <a:gd name="T7" fmla="*/ 14 h 19"/>
                  <a:gd name="T8" fmla="*/ 315 w 315"/>
                  <a:gd name="T9" fmla="*/ 15 h 19"/>
                  <a:gd name="T10" fmla="*/ 315 w 315"/>
                  <a:gd name="T11" fmla="*/ 17 h 19"/>
                  <a:gd name="T12" fmla="*/ 315 w 315"/>
                  <a:gd name="T13" fmla="*/ 19 h 19"/>
                  <a:gd name="T14" fmla="*/ 116 w 315"/>
                  <a:gd name="T15" fmla="*/ 10 h 19"/>
                  <a:gd name="T16" fmla="*/ 0 w 315"/>
                  <a:gd name="T17" fmla="*/ 4 h 19"/>
                  <a:gd name="T18" fmla="*/ 2 w 315"/>
                  <a:gd name="T19" fmla="*/ 2 h 19"/>
                  <a:gd name="T20" fmla="*/ 4 w 315"/>
                  <a:gd name="T21" fmla="*/ 0 h 19"/>
                  <a:gd name="T22" fmla="*/ 120 w 315"/>
                  <a:gd name="T23" fmla="*/ 6 h 19"/>
                  <a:gd name="T24" fmla="*/ 118 w 315"/>
                  <a:gd name="T25" fmla="*/ 8 h 19"/>
                  <a:gd name="T26" fmla="*/ 116 w 315"/>
                  <a:gd name="T27" fmla="*/ 10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15"/>
                  <a:gd name="T43" fmla="*/ 0 h 19"/>
                  <a:gd name="T44" fmla="*/ 315 w 315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" name="Freeform 1194">
                <a:extLst>
                  <a:ext uri="{FF2B5EF4-FFF2-40B4-BE49-F238E27FC236}">
                    <a16:creationId xmlns:a16="http://schemas.microsoft.com/office/drawing/2014/main" id="{42AA547E-B27D-4583-9077-AD68D0A119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>
                  <a:gd name="T0" fmla="*/ 313 w 313"/>
                  <a:gd name="T1" fmla="*/ 19 h 19"/>
                  <a:gd name="T2" fmla="*/ 256 w 313"/>
                  <a:gd name="T3" fmla="*/ 17 h 19"/>
                  <a:gd name="T4" fmla="*/ 256 w 313"/>
                  <a:gd name="T5" fmla="*/ 16 h 19"/>
                  <a:gd name="T6" fmla="*/ 256 w 313"/>
                  <a:gd name="T7" fmla="*/ 14 h 19"/>
                  <a:gd name="T8" fmla="*/ 313 w 313"/>
                  <a:gd name="T9" fmla="*/ 16 h 19"/>
                  <a:gd name="T10" fmla="*/ 313 w 313"/>
                  <a:gd name="T11" fmla="*/ 17 h 19"/>
                  <a:gd name="T12" fmla="*/ 313 w 313"/>
                  <a:gd name="T13" fmla="*/ 19 h 19"/>
                  <a:gd name="T14" fmla="*/ 116 w 313"/>
                  <a:gd name="T15" fmla="*/ 10 h 19"/>
                  <a:gd name="T16" fmla="*/ 0 w 313"/>
                  <a:gd name="T17" fmla="*/ 4 h 19"/>
                  <a:gd name="T18" fmla="*/ 0 w 313"/>
                  <a:gd name="T19" fmla="*/ 4 h 19"/>
                  <a:gd name="T20" fmla="*/ 2 w 313"/>
                  <a:gd name="T21" fmla="*/ 2 h 19"/>
                  <a:gd name="T22" fmla="*/ 2 w 313"/>
                  <a:gd name="T23" fmla="*/ 2 h 19"/>
                  <a:gd name="T24" fmla="*/ 4 w 313"/>
                  <a:gd name="T25" fmla="*/ 0 h 19"/>
                  <a:gd name="T26" fmla="*/ 119 w 313"/>
                  <a:gd name="T27" fmla="*/ 6 h 19"/>
                  <a:gd name="T28" fmla="*/ 118 w 313"/>
                  <a:gd name="T29" fmla="*/ 8 h 19"/>
                  <a:gd name="T30" fmla="*/ 116 w 313"/>
                  <a:gd name="T31" fmla="*/ 10 h 1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13"/>
                  <a:gd name="T49" fmla="*/ 0 h 19"/>
                  <a:gd name="T50" fmla="*/ 313 w 313"/>
                  <a:gd name="T51" fmla="*/ 19 h 1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" name="Freeform 1195">
                <a:extLst>
                  <a:ext uri="{FF2B5EF4-FFF2-40B4-BE49-F238E27FC236}">
                    <a16:creationId xmlns:a16="http://schemas.microsoft.com/office/drawing/2014/main" id="{0B05E44F-2253-44BE-A3F2-459D75679B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>
                  <a:gd name="T0" fmla="*/ 311 w 311"/>
                  <a:gd name="T1" fmla="*/ 19 h 19"/>
                  <a:gd name="T2" fmla="*/ 254 w 311"/>
                  <a:gd name="T3" fmla="*/ 18 h 19"/>
                  <a:gd name="T4" fmla="*/ 254 w 311"/>
                  <a:gd name="T5" fmla="*/ 16 h 19"/>
                  <a:gd name="T6" fmla="*/ 254 w 311"/>
                  <a:gd name="T7" fmla="*/ 14 h 19"/>
                  <a:gd name="T8" fmla="*/ 311 w 311"/>
                  <a:gd name="T9" fmla="*/ 16 h 19"/>
                  <a:gd name="T10" fmla="*/ 311 w 311"/>
                  <a:gd name="T11" fmla="*/ 18 h 19"/>
                  <a:gd name="T12" fmla="*/ 311 w 311"/>
                  <a:gd name="T13" fmla="*/ 19 h 19"/>
                  <a:gd name="T14" fmla="*/ 116 w 311"/>
                  <a:gd name="T15" fmla="*/ 10 h 19"/>
                  <a:gd name="T16" fmla="*/ 0 w 311"/>
                  <a:gd name="T17" fmla="*/ 4 h 19"/>
                  <a:gd name="T18" fmla="*/ 0 w 311"/>
                  <a:gd name="T19" fmla="*/ 4 h 19"/>
                  <a:gd name="T20" fmla="*/ 0 w 311"/>
                  <a:gd name="T21" fmla="*/ 4 h 19"/>
                  <a:gd name="T22" fmla="*/ 2 w 311"/>
                  <a:gd name="T23" fmla="*/ 2 h 19"/>
                  <a:gd name="T24" fmla="*/ 2 w 311"/>
                  <a:gd name="T25" fmla="*/ 0 h 19"/>
                  <a:gd name="T26" fmla="*/ 121 w 311"/>
                  <a:gd name="T27" fmla="*/ 6 h 19"/>
                  <a:gd name="T28" fmla="*/ 117 w 311"/>
                  <a:gd name="T29" fmla="*/ 8 h 19"/>
                  <a:gd name="T30" fmla="*/ 116 w 311"/>
                  <a:gd name="T31" fmla="*/ 10 h 1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11"/>
                  <a:gd name="T49" fmla="*/ 0 h 19"/>
                  <a:gd name="T50" fmla="*/ 311 w 311"/>
                  <a:gd name="T51" fmla="*/ 19 h 1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" name="Freeform 1196">
                <a:extLst>
                  <a:ext uri="{FF2B5EF4-FFF2-40B4-BE49-F238E27FC236}">
                    <a16:creationId xmlns:a16="http://schemas.microsoft.com/office/drawing/2014/main" id="{B8A612DF-83C2-4AB1-8FEA-5DC721D788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>
                  <a:gd name="T0" fmla="*/ 309 w 309"/>
                  <a:gd name="T1" fmla="*/ 19 h 19"/>
                  <a:gd name="T2" fmla="*/ 252 w 309"/>
                  <a:gd name="T3" fmla="*/ 17 h 19"/>
                  <a:gd name="T4" fmla="*/ 252 w 309"/>
                  <a:gd name="T5" fmla="*/ 15 h 19"/>
                  <a:gd name="T6" fmla="*/ 252 w 309"/>
                  <a:gd name="T7" fmla="*/ 13 h 19"/>
                  <a:gd name="T8" fmla="*/ 309 w 309"/>
                  <a:gd name="T9" fmla="*/ 15 h 19"/>
                  <a:gd name="T10" fmla="*/ 309 w 309"/>
                  <a:gd name="T11" fmla="*/ 17 h 19"/>
                  <a:gd name="T12" fmla="*/ 309 w 309"/>
                  <a:gd name="T13" fmla="*/ 19 h 19"/>
                  <a:gd name="T14" fmla="*/ 115 w 309"/>
                  <a:gd name="T15" fmla="*/ 9 h 19"/>
                  <a:gd name="T16" fmla="*/ 0 w 309"/>
                  <a:gd name="T17" fmla="*/ 3 h 19"/>
                  <a:gd name="T18" fmla="*/ 0 w 309"/>
                  <a:gd name="T19" fmla="*/ 1 h 19"/>
                  <a:gd name="T20" fmla="*/ 2 w 309"/>
                  <a:gd name="T21" fmla="*/ 0 h 19"/>
                  <a:gd name="T22" fmla="*/ 121 w 309"/>
                  <a:gd name="T23" fmla="*/ 5 h 19"/>
                  <a:gd name="T24" fmla="*/ 119 w 309"/>
                  <a:gd name="T25" fmla="*/ 7 h 19"/>
                  <a:gd name="T26" fmla="*/ 115 w 309"/>
                  <a:gd name="T27" fmla="*/ 9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09"/>
                  <a:gd name="T43" fmla="*/ 0 h 19"/>
                  <a:gd name="T44" fmla="*/ 309 w 309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4" name="Freeform 1197">
                <a:extLst>
                  <a:ext uri="{FF2B5EF4-FFF2-40B4-BE49-F238E27FC236}">
                    <a16:creationId xmlns:a16="http://schemas.microsoft.com/office/drawing/2014/main" id="{9B7270BA-0DAF-471C-9B84-8951169E66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>
                  <a:gd name="T0" fmla="*/ 309 w 309"/>
                  <a:gd name="T1" fmla="*/ 19 h 19"/>
                  <a:gd name="T2" fmla="*/ 252 w 309"/>
                  <a:gd name="T3" fmla="*/ 17 h 19"/>
                  <a:gd name="T4" fmla="*/ 252 w 309"/>
                  <a:gd name="T5" fmla="*/ 15 h 19"/>
                  <a:gd name="T6" fmla="*/ 252 w 309"/>
                  <a:gd name="T7" fmla="*/ 13 h 19"/>
                  <a:gd name="T8" fmla="*/ 309 w 309"/>
                  <a:gd name="T9" fmla="*/ 15 h 19"/>
                  <a:gd name="T10" fmla="*/ 309 w 309"/>
                  <a:gd name="T11" fmla="*/ 17 h 19"/>
                  <a:gd name="T12" fmla="*/ 309 w 309"/>
                  <a:gd name="T13" fmla="*/ 19 h 19"/>
                  <a:gd name="T14" fmla="*/ 119 w 309"/>
                  <a:gd name="T15" fmla="*/ 9 h 19"/>
                  <a:gd name="T16" fmla="*/ 0 w 309"/>
                  <a:gd name="T17" fmla="*/ 3 h 19"/>
                  <a:gd name="T18" fmla="*/ 2 w 309"/>
                  <a:gd name="T19" fmla="*/ 2 h 19"/>
                  <a:gd name="T20" fmla="*/ 4 w 309"/>
                  <a:gd name="T21" fmla="*/ 0 h 19"/>
                  <a:gd name="T22" fmla="*/ 123 w 309"/>
                  <a:gd name="T23" fmla="*/ 5 h 19"/>
                  <a:gd name="T24" fmla="*/ 121 w 309"/>
                  <a:gd name="T25" fmla="*/ 7 h 19"/>
                  <a:gd name="T26" fmla="*/ 119 w 309"/>
                  <a:gd name="T27" fmla="*/ 9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09"/>
                  <a:gd name="T43" fmla="*/ 0 h 19"/>
                  <a:gd name="T44" fmla="*/ 309 w 309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5" name="Freeform 1198">
                <a:extLst>
                  <a:ext uri="{FF2B5EF4-FFF2-40B4-BE49-F238E27FC236}">
                    <a16:creationId xmlns:a16="http://schemas.microsoft.com/office/drawing/2014/main" id="{B1F29FFA-63E0-4ADF-9917-41EE47BB71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>
                  <a:gd name="T0" fmla="*/ 307 w 307"/>
                  <a:gd name="T1" fmla="*/ 19 h 19"/>
                  <a:gd name="T2" fmla="*/ 250 w 307"/>
                  <a:gd name="T3" fmla="*/ 17 h 19"/>
                  <a:gd name="T4" fmla="*/ 250 w 307"/>
                  <a:gd name="T5" fmla="*/ 13 h 19"/>
                  <a:gd name="T6" fmla="*/ 248 w 307"/>
                  <a:gd name="T7" fmla="*/ 11 h 19"/>
                  <a:gd name="T8" fmla="*/ 307 w 307"/>
                  <a:gd name="T9" fmla="*/ 15 h 19"/>
                  <a:gd name="T10" fmla="*/ 307 w 307"/>
                  <a:gd name="T11" fmla="*/ 17 h 19"/>
                  <a:gd name="T12" fmla="*/ 307 w 307"/>
                  <a:gd name="T13" fmla="*/ 19 h 19"/>
                  <a:gd name="T14" fmla="*/ 119 w 307"/>
                  <a:gd name="T15" fmla="*/ 9 h 19"/>
                  <a:gd name="T16" fmla="*/ 0 w 307"/>
                  <a:gd name="T17" fmla="*/ 4 h 19"/>
                  <a:gd name="T18" fmla="*/ 2 w 307"/>
                  <a:gd name="T19" fmla="*/ 2 h 19"/>
                  <a:gd name="T20" fmla="*/ 3 w 307"/>
                  <a:gd name="T21" fmla="*/ 0 h 19"/>
                  <a:gd name="T22" fmla="*/ 125 w 307"/>
                  <a:gd name="T23" fmla="*/ 5 h 19"/>
                  <a:gd name="T24" fmla="*/ 121 w 307"/>
                  <a:gd name="T25" fmla="*/ 7 h 19"/>
                  <a:gd name="T26" fmla="*/ 119 w 307"/>
                  <a:gd name="T27" fmla="*/ 9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07"/>
                  <a:gd name="T43" fmla="*/ 0 h 19"/>
                  <a:gd name="T44" fmla="*/ 307 w 307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6" name="Freeform 1199">
                <a:extLst>
                  <a:ext uri="{FF2B5EF4-FFF2-40B4-BE49-F238E27FC236}">
                    <a16:creationId xmlns:a16="http://schemas.microsoft.com/office/drawing/2014/main" id="{01BDDF8A-0C85-453F-8456-A21015C7D5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>
                  <a:gd name="T0" fmla="*/ 305 w 305"/>
                  <a:gd name="T1" fmla="*/ 19 h 19"/>
                  <a:gd name="T2" fmla="*/ 248 w 305"/>
                  <a:gd name="T3" fmla="*/ 17 h 19"/>
                  <a:gd name="T4" fmla="*/ 246 w 305"/>
                  <a:gd name="T5" fmla="*/ 13 h 19"/>
                  <a:gd name="T6" fmla="*/ 246 w 305"/>
                  <a:gd name="T7" fmla="*/ 11 h 19"/>
                  <a:gd name="T8" fmla="*/ 305 w 305"/>
                  <a:gd name="T9" fmla="*/ 15 h 19"/>
                  <a:gd name="T10" fmla="*/ 305 w 305"/>
                  <a:gd name="T11" fmla="*/ 17 h 19"/>
                  <a:gd name="T12" fmla="*/ 305 w 305"/>
                  <a:gd name="T13" fmla="*/ 19 h 19"/>
                  <a:gd name="T14" fmla="*/ 119 w 305"/>
                  <a:gd name="T15" fmla="*/ 9 h 19"/>
                  <a:gd name="T16" fmla="*/ 0 w 305"/>
                  <a:gd name="T17" fmla="*/ 4 h 19"/>
                  <a:gd name="T18" fmla="*/ 1 w 305"/>
                  <a:gd name="T19" fmla="*/ 2 h 19"/>
                  <a:gd name="T20" fmla="*/ 1 w 305"/>
                  <a:gd name="T21" fmla="*/ 0 h 19"/>
                  <a:gd name="T22" fmla="*/ 125 w 305"/>
                  <a:gd name="T23" fmla="*/ 6 h 19"/>
                  <a:gd name="T24" fmla="*/ 123 w 305"/>
                  <a:gd name="T25" fmla="*/ 7 h 19"/>
                  <a:gd name="T26" fmla="*/ 119 w 305"/>
                  <a:gd name="T27" fmla="*/ 9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05"/>
                  <a:gd name="T43" fmla="*/ 0 h 19"/>
                  <a:gd name="T44" fmla="*/ 305 w 305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" name="Freeform 1200">
                <a:extLst>
                  <a:ext uri="{FF2B5EF4-FFF2-40B4-BE49-F238E27FC236}">
                    <a16:creationId xmlns:a16="http://schemas.microsoft.com/office/drawing/2014/main" id="{E7F8C950-003C-40D5-8CFE-7B6377EC4F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>
                  <a:gd name="T0" fmla="*/ 304 w 304"/>
                  <a:gd name="T1" fmla="*/ 19 h 19"/>
                  <a:gd name="T2" fmla="*/ 245 w 304"/>
                  <a:gd name="T3" fmla="*/ 15 h 19"/>
                  <a:gd name="T4" fmla="*/ 245 w 304"/>
                  <a:gd name="T5" fmla="*/ 15 h 19"/>
                  <a:gd name="T6" fmla="*/ 245 w 304"/>
                  <a:gd name="T7" fmla="*/ 13 h 19"/>
                  <a:gd name="T8" fmla="*/ 245 w 304"/>
                  <a:gd name="T9" fmla="*/ 13 h 19"/>
                  <a:gd name="T10" fmla="*/ 245 w 304"/>
                  <a:gd name="T11" fmla="*/ 11 h 19"/>
                  <a:gd name="T12" fmla="*/ 304 w 304"/>
                  <a:gd name="T13" fmla="*/ 15 h 19"/>
                  <a:gd name="T14" fmla="*/ 304 w 304"/>
                  <a:gd name="T15" fmla="*/ 17 h 19"/>
                  <a:gd name="T16" fmla="*/ 304 w 304"/>
                  <a:gd name="T17" fmla="*/ 19 h 19"/>
                  <a:gd name="T18" fmla="*/ 122 w 304"/>
                  <a:gd name="T19" fmla="*/ 9 h 19"/>
                  <a:gd name="T20" fmla="*/ 0 w 304"/>
                  <a:gd name="T21" fmla="*/ 4 h 19"/>
                  <a:gd name="T22" fmla="*/ 0 w 304"/>
                  <a:gd name="T23" fmla="*/ 2 h 19"/>
                  <a:gd name="T24" fmla="*/ 2 w 304"/>
                  <a:gd name="T25" fmla="*/ 0 h 19"/>
                  <a:gd name="T26" fmla="*/ 126 w 304"/>
                  <a:gd name="T27" fmla="*/ 6 h 19"/>
                  <a:gd name="T28" fmla="*/ 124 w 304"/>
                  <a:gd name="T29" fmla="*/ 8 h 19"/>
                  <a:gd name="T30" fmla="*/ 122 w 304"/>
                  <a:gd name="T31" fmla="*/ 9 h 1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04"/>
                  <a:gd name="T49" fmla="*/ 0 h 19"/>
                  <a:gd name="T50" fmla="*/ 304 w 304"/>
                  <a:gd name="T51" fmla="*/ 19 h 1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" name="Freeform 1201">
                <a:extLst>
                  <a:ext uri="{FF2B5EF4-FFF2-40B4-BE49-F238E27FC236}">
                    <a16:creationId xmlns:a16="http://schemas.microsoft.com/office/drawing/2014/main" id="{E90DAD14-369F-488F-82A2-2A7DD1727C1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>
                  <a:gd name="T0" fmla="*/ 304 w 304"/>
                  <a:gd name="T1" fmla="*/ 19 h 19"/>
                  <a:gd name="T2" fmla="*/ 245 w 304"/>
                  <a:gd name="T3" fmla="*/ 15 h 19"/>
                  <a:gd name="T4" fmla="*/ 245 w 304"/>
                  <a:gd name="T5" fmla="*/ 15 h 19"/>
                  <a:gd name="T6" fmla="*/ 245 w 304"/>
                  <a:gd name="T7" fmla="*/ 15 h 19"/>
                  <a:gd name="T8" fmla="*/ 245 w 304"/>
                  <a:gd name="T9" fmla="*/ 13 h 19"/>
                  <a:gd name="T10" fmla="*/ 243 w 304"/>
                  <a:gd name="T11" fmla="*/ 11 h 19"/>
                  <a:gd name="T12" fmla="*/ 304 w 304"/>
                  <a:gd name="T13" fmla="*/ 15 h 19"/>
                  <a:gd name="T14" fmla="*/ 304 w 304"/>
                  <a:gd name="T15" fmla="*/ 17 h 19"/>
                  <a:gd name="T16" fmla="*/ 304 w 304"/>
                  <a:gd name="T17" fmla="*/ 19 h 19"/>
                  <a:gd name="T18" fmla="*/ 124 w 304"/>
                  <a:gd name="T19" fmla="*/ 10 h 19"/>
                  <a:gd name="T20" fmla="*/ 0 w 304"/>
                  <a:gd name="T21" fmla="*/ 4 h 19"/>
                  <a:gd name="T22" fmla="*/ 2 w 304"/>
                  <a:gd name="T23" fmla="*/ 2 h 19"/>
                  <a:gd name="T24" fmla="*/ 4 w 304"/>
                  <a:gd name="T25" fmla="*/ 0 h 19"/>
                  <a:gd name="T26" fmla="*/ 129 w 304"/>
                  <a:gd name="T27" fmla="*/ 6 h 19"/>
                  <a:gd name="T28" fmla="*/ 128 w 304"/>
                  <a:gd name="T29" fmla="*/ 8 h 19"/>
                  <a:gd name="T30" fmla="*/ 124 w 304"/>
                  <a:gd name="T31" fmla="*/ 10 h 1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04"/>
                  <a:gd name="T49" fmla="*/ 0 h 19"/>
                  <a:gd name="T50" fmla="*/ 304 w 304"/>
                  <a:gd name="T51" fmla="*/ 19 h 1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" name="Freeform 1202">
                <a:extLst>
                  <a:ext uri="{FF2B5EF4-FFF2-40B4-BE49-F238E27FC236}">
                    <a16:creationId xmlns:a16="http://schemas.microsoft.com/office/drawing/2014/main" id="{BD296C93-112B-490E-976D-322B9579D1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>
                  <a:gd name="T0" fmla="*/ 302 w 302"/>
                  <a:gd name="T1" fmla="*/ 19 h 19"/>
                  <a:gd name="T2" fmla="*/ 243 w 302"/>
                  <a:gd name="T3" fmla="*/ 15 h 19"/>
                  <a:gd name="T4" fmla="*/ 241 w 302"/>
                  <a:gd name="T5" fmla="*/ 13 h 19"/>
                  <a:gd name="T6" fmla="*/ 241 w 302"/>
                  <a:gd name="T7" fmla="*/ 12 h 19"/>
                  <a:gd name="T8" fmla="*/ 302 w 302"/>
                  <a:gd name="T9" fmla="*/ 15 h 19"/>
                  <a:gd name="T10" fmla="*/ 302 w 302"/>
                  <a:gd name="T11" fmla="*/ 17 h 19"/>
                  <a:gd name="T12" fmla="*/ 302 w 302"/>
                  <a:gd name="T13" fmla="*/ 19 h 19"/>
                  <a:gd name="T14" fmla="*/ 124 w 302"/>
                  <a:gd name="T15" fmla="*/ 10 h 19"/>
                  <a:gd name="T16" fmla="*/ 0 w 302"/>
                  <a:gd name="T17" fmla="*/ 4 h 19"/>
                  <a:gd name="T18" fmla="*/ 2 w 302"/>
                  <a:gd name="T19" fmla="*/ 2 h 19"/>
                  <a:gd name="T20" fmla="*/ 4 w 302"/>
                  <a:gd name="T21" fmla="*/ 0 h 19"/>
                  <a:gd name="T22" fmla="*/ 131 w 302"/>
                  <a:gd name="T23" fmla="*/ 6 h 19"/>
                  <a:gd name="T24" fmla="*/ 127 w 302"/>
                  <a:gd name="T25" fmla="*/ 8 h 19"/>
                  <a:gd name="T26" fmla="*/ 124 w 302"/>
                  <a:gd name="T27" fmla="*/ 10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02"/>
                  <a:gd name="T43" fmla="*/ 0 h 19"/>
                  <a:gd name="T44" fmla="*/ 302 w 302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0" name="Freeform 1203">
                <a:extLst>
                  <a:ext uri="{FF2B5EF4-FFF2-40B4-BE49-F238E27FC236}">
                    <a16:creationId xmlns:a16="http://schemas.microsoft.com/office/drawing/2014/main" id="{3BD71919-0152-4323-8BCF-A917450D9D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>
                  <a:gd name="T0" fmla="*/ 300 w 300"/>
                  <a:gd name="T1" fmla="*/ 19 h 19"/>
                  <a:gd name="T2" fmla="*/ 239 w 300"/>
                  <a:gd name="T3" fmla="*/ 15 h 19"/>
                  <a:gd name="T4" fmla="*/ 239 w 300"/>
                  <a:gd name="T5" fmla="*/ 14 h 19"/>
                  <a:gd name="T6" fmla="*/ 237 w 300"/>
                  <a:gd name="T7" fmla="*/ 12 h 19"/>
                  <a:gd name="T8" fmla="*/ 300 w 300"/>
                  <a:gd name="T9" fmla="*/ 15 h 19"/>
                  <a:gd name="T10" fmla="*/ 300 w 300"/>
                  <a:gd name="T11" fmla="*/ 17 h 19"/>
                  <a:gd name="T12" fmla="*/ 300 w 300"/>
                  <a:gd name="T13" fmla="*/ 19 h 19"/>
                  <a:gd name="T14" fmla="*/ 125 w 300"/>
                  <a:gd name="T15" fmla="*/ 10 h 19"/>
                  <a:gd name="T16" fmla="*/ 0 w 300"/>
                  <a:gd name="T17" fmla="*/ 4 h 19"/>
                  <a:gd name="T18" fmla="*/ 2 w 300"/>
                  <a:gd name="T19" fmla="*/ 2 h 19"/>
                  <a:gd name="T20" fmla="*/ 2 w 300"/>
                  <a:gd name="T21" fmla="*/ 0 h 19"/>
                  <a:gd name="T22" fmla="*/ 131 w 300"/>
                  <a:gd name="T23" fmla="*/ 6 h 19"/>
                  <a:gd name="T24" fmla="*/ 129 w 300"/>
                  <a:gd name="T25" fmla="*/ 8 h 19"/>
                  <a:gd name="T26" fmla="*/ 125 w 300"/>
                  <a:gd name="T27" fmla="*/ 10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00"/>
                  <a:gd name="T43" fmla="*/ 0 h 19"/>
                  <a:gd name="T44" fmla="*/ 300 w 300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" name="Freeform 1204">
                <a:extLst>
                  <a:ext uri="{FF2B5EF4-FFF2-40B4-BE49-F238E27FC236}">
                    <a16:creationId xmlns:a16="http://schemas.microsoft.com/office/drawing/2014/main" id="{2F6012E3-C06B-4BBA-AA46-8D591A9FA97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>
                  <a:gd name="T0" fmla="*/ 298 w 298"/>
                  <a:gd name="T1" fmla="*/ 19 h 19"/>
                  <a:gd name="T2" fmla="*/ 237 w 298"/>
                  <a:gd name="T3" fmla="*/ 16 h 19"/>
                  <a:gd name="T4" fmla="*/ 235 w 298"/>
                  <a:gd name="T5" fmla="*/ 14 h 19"/>
                  <a:gd name="T6" fmla="*/ 235 w 298"/>
                  <a:gd name="T7" fmla="*/ 12 h 19"/>
                  <a:gd name="T8" fmla="*/ 298 w 298"/>
                  <a:gd name="T9" fmla="*/ 14 h 19"/>
                  <a:gd name="T10" fmla="*/ 298 w 298"/>
                  <a:gd name="T11" fmla="*/ 17 h 19"/>
                  <a:gd name="T12" fmla="*/ 298 w 298"/>
                  <a:gd name="T13" fmla="*/ 19 h 19"/>
                  <a:gd name="T14" fmla="*/ 127 w 298"/>
                  <a:gd name="T15" fmla="*/ 10 h 19"/>
                  <a:gd name="T16" fmla="*/ 0 w 298"/>
                  <a:gd name="T17" fmla="*/ 4 h 19"/>
                  <a:gd name="T18" fmla="*/ 0 w 298"/>
                  <a:gd name="T19" fmla="*/ 2 h 19"/>
                  <a:gd name="T20" fmla="*/ 2 w 298"/>
                  <a:gd name="T21" fmla="*/ 0 h 19"/>
                  <a:gd name="T22" fmla="*/ 133 w 298"/>
                  <a:gd name="T23" fmla="*/ 6 h 19"/>
                  <a:gd name="T24" fmla="*/ 129 w 298"/>
                  <a:gd name="T25" fmla="*/ 8 h 19"/>
                  <a:gd name="T26" fmla="*/ 127 w 298"/>
                  <a:gd name="T27" fmla="*/ 10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98"/>
                  <a:gd name="T43" fmla="*/ 0 h 19"/>
                  <a:gd name="T44" fmla="*/ 298 w 298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" name="Freeform 1205">
                <a:extLst>
                  <a:ext uri="{FF2B5EF4-FFF2-40B4-BE49-F238E27FC236}">
                    <a16:creationId xmlns:a16="http://schemas.microsoft.com/office/drawing/2014/main" id="{07FE2560-5C8F-4040-94D5-8DCE711EF2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>
                  <a:gd name="T0" fmla="*/ 298 w 298"/>
                  <a:gd name="T1" fmla="*/ 19 h 19"/>
                  <a:gd name="T2" fmla="*/ 235 w 298"/>
                  <a:gd name="T3" fmla="*/ 16 h 19"/>
                  <a:gd name="T4" fmla="*/ 235 w 298"/>
                  <a:gd name="T5" fmla="*/ 14 h 19"/>
                  <a:gd name="T6" fmla="*/ 233 w 298"/>
                  <a:gd name="T7" fmla="*/ 12 h 19"/>
                  <a:gd name="T8" fmla="*/ 298 w 298"/>
                  <a:gd name="T9" fmla="*/ 14 h 19"/>
                  <a:gd name="T10" fmla="*/ 298 w 298"/>
                  <a:gd name="T11" fmla="*/ 16 h 19"/>
                  <a:gd name="T12" fmla="*/ 298 w 298"/>
                  <a:gd name="T13" fmla="*/ 19 h 19"/>
                  <a:gd name="T14" fmla="*/ 129 w 298"/>
                  <a:gd name="T15" fmla="*/ 10 h 19"/>
                  <a:gd name="T16" fmla="*/ 0 w 298"/>
                  <a:gd name="T17" fmla="*/ 4 h 19"/>
                  <a:gd name="T18" fmla="*/ 2 w 298"/>
                  <a:gd name="T19" fmla="*/ 2 h 19"/>
                  <a:gd name="T20" fmla="*/ 4 w 298"/>
                  <a:gd name="T21" fmla="*/ 0 h 19"/>
                  <a:gd name="T22" fmla="*/ 137 w 298"/>
                  <a:gd name="T23" fmla="*/ 6 h 19"/>
                  <a:gd name="T24" fmla="*/ 133 w 298"/>
                  <a:gd name="T25" fmla="*/ 8 h 19"/>
                  <a:gd name="T26" fmla="*/ 129 w 298"/>
                  <a:gd name="T27" fmla="*/ 10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98"/>
                  <a:gd name="T43" fmla="*/ 0 h 19"/>
                  <a:gd name="T44" fmla="*/ 298 w 298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3" name="Freeform 1206">
                <a:extLst>
                  <a:ext uri="{FF2B5EF4-FFF2-40B4-BE49-F238E27FC236}">
                    <a16:creationId xmlns:a16="http://schemas.microsoft.com/office/drawing/2014/main" id="{DBCF1829-76B2-4A3E-89A3-14E6381FD8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>
                  <a:gd name="T0" fmla="*/ 296 w 296"/>
                  <a:gd name="T1" fmla="*/ 17 h 17"/>
                  <a:gd name="T2" fmla="*/ 233 w 296"/>
                  <a:gd name="T3" fmla="*/ 15 h 17"/>
                  <a:gd name="T4" fmla="*/ 231 w 296"/>
                  <a:gd name="T5" fmla="*/ 13 h 17"/>
                  <a:gd name="T6" fmla="*/ 230 w 296"/>
                  <a:gd name="T7" fmla="*/ 11 h 17"/>
                  <a:gd name="T8" fmla="*/ 296 w 296"/>
                  <a:gd name="T9" fmla="*/ 13 h 17"/>
                  <a:gd name="T10" fmla="*/ 296 w 296"/>
                  <a:gd name="T11" fmla="*/ 15 h 17"/>
                  <a:gd name="T12" fmla="*/ 296 w 296"/>
                  <a:gd name="T13" fmla="*/ 17 h 17"/>
                  <a:gd name="T14" fmla="*/ 131 w 296"/>
                  <a:gd name="T15" fmla="*/ 9 h 17"/>
                  <a:gd name="T16" fmla="*/ 0 w 296"/>
                  <a:gd name="T17" fmla="*/ 3 h 17"/>
                  <a:gd name="T18" fmla="*/ 2 w 296"/>
                  <a:gd name="T19" fmla="*/ 1 h 17"/>
                  <a:gd name="T20" fmla="*/ 4 w 296"/>
                  <a:gd name="T21" fmla="*/ 0 h 17"/>
                  <a:gd name="T22" fmla="*/ 139 w 296"/>
                  <a:gd name="T23" fmla="*/ 5 h 17"/>
                  <a:gd name="T24" fmla="*/ 135 w 296"/>
                  <a:gd name="T25" fmla="*/ 7 h 17"/>
                  <a:gd name="T26" fmla="*/ 131 w 296"/>
                  <a:gd name="T27" fmla="*/ 9 h 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96"/>
                  <a:gd name="T43" fmla="*/ 0 h 17"/>
                  <a:gd name="T44" fmla="*/ 296 w 296"/>
                  <a:gd name="T45" fmla="*/ 17 h 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" name="Freeform 1207">
                <a:extLst>
                  <a:ext uri="{FF2B5EF4-FFF2-40B4-BE49-F238E27FC236}">
                    <a16:creationId xmlns:a16="http://schemas.microsoft.com/office/drawing/2014/main" id="{72D4F8D2-D78D-41B9-8A4B-52586DD0C3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>
                  <a:gd name="T0" fmla="*/ 294 w 294"/>
                  <a:gd name="T1" fmla="*/ 17 h 17"/>
                  <a:gd name="T2" fmla="*/ 229 w 294"/>
                  <a:gd name="T3" fmla="*/ 15 h 17"/>
                  <a:gd name="T4" fmla="*/ 228 w 294"/>
                  <a:gd name="T5" fmla="*/ 13 h 17"/>
                  <a:gd name="T6" fmla="*/ 228 w 294"/>
                  <a:gd name="T7" fmla="*/ 9 h 17"/>
                  <a:gd name="T8" fmla="*/ 294 w 294"/>
                  <a:gd name="T9" fmla="*/ 13 h 17"/>
                  <a:gd name="T10" fmla="*/ 294 w 294"/>
                  <a:gd name="T11" fmla="*/ 15 h 17"/>
                  <a:gd name="T12" fmla="*/ 294 w 294"/>
                  <a:gd name="T13" fmla="*/ 17 h 17"/>
                  <a:gd name="T14" fmla="*/ 133 w 294"/>
                  <a:gd name="T15" fmla="*/ 9 h 17"/>
                  <a:gd name="T16" fmla="*/ 0 w 294"/>
                  <a:gd name="T17" fmla="*/ 3 h 17"/>
                  <a:gd name="T18" fmla="*/ 2 w 294"/>
                  <a:gd name="T19" fmla="*/ 2 h 17"/>
                  <a:gd name="T20" fmla="*/ 2 w 294"/>
                  <a:gd name="T21" fmla="*/ 0 h 17"/>
                  <a:gd name="T22" fmla="*/ 140 w 294"/>
                  <a:gd name="T23" fmla="*/ 5 h 17"/>
                  <a:gd name="T24" fmla="*/ 137 w 294"/>
                  <a:gd name="T25" fmla="*/ 7 h 17"/>
                  <a:gd name="T26" fmla="*/ 133 w 294"/>
                  <a:gd name="T27" fmla="*/ 9 h 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94"/>
                  <a:gd name="T43" fmla="*/ 0 h 17"/>
                  <a:gd name="T44" fmla="*/ 294 w 294"/>
                  <a:gd name="T45" fmla="*/ 17 h 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5" name="Freeform 1208">
                <a:extLst>
                  <a:ext uri="{FF2B5EF4-FFF2-40B4-BE49-F238E27FC236}">
                    <a16:creationId xmlns:a16="http://schemas.microsoft.com/office/drawing/2014/main" id="{B6FABF9F-A3BC-4245-B763-692704FEF8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>
                  <a:gd name="T0" fmla="*/ 292 w 292"/>
                  <a:gd name="T1" fmla="*/ 17 h 17"/>
                  <a:gd name="T2" fmla="*/ 226 w 292"/>
                  <a:gd name="T3" fmla="*/ 15 h 17"/>
                  <a:gd name="T4" fmla="*/ 226 w 292"/>
                  <a:gd name="T5" fmla="*/ 11 h 17"/>
                  <a:gd name="T6" fmla="*/ 224 w 292"/>
                  <a:gd name="T7" fmla="*/ 9 h 17"/>
                  <a:gd name="T8" fmla="*/ 292 w 292"/>
                  <a:gd name="T9" fmla="*/ 13 h 17"/>
                  <a:gd name="T10" fmla="*/ 292 w 292"/>
                  <a:gd name="T11" fmla="*/ 15 h 17"/>
                  <a:gd name="T12" fmla="*/ 292 w 292"/>
                  <a:gd name="T13" fmla="*/ 17 h 17"/>
                  <a:gd name="T14" fmla="*/ 135 w 292"/>
                  <a:gd name="T15" fmla="*/ 9 h 17"/>
                  <a:gd name="T16" fmla="*/ 0 w 292"/>
                  <a:gd name="T17" fmla="*/ 4 h 17"/>
                  <a:gd name="T18" fmla="*/ 0 w 292"/>
                  <a:gd name="T19" fmla="*/ 2 h 17"/>
                  <a:gd name="T20" fmla="*/ 2 w 292"/>
                  <a:gd name="T21" fmla="*/ 0 h 17"/>
                  <a:gd name="T22" fmla="*/ 142 w 292"/>
                  <a:gd name="T23" fmla="*/ 5 h 17"/>
                  <a:gd name="T24" fmla="*/ 138 w 292"/>
                  <a:gd name="T25" fmla="*/ 7 h 17"/>
                  <a:gd name="T26" fmla="*/ 135 w 292"/>
                  <a:gd name="T27" fmla="*/ 9 h 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92"/>
                  <a:gd name="T43" fmla="*/ 0 h 17"/>
                  <a:gd name="T44" fmla="*/ 292 w 292"/>
                  <a:gd name="T45" fmla="*/ 17 h 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6" name="Freeform 1209">
                <a:extLst>
                  <a:ext uri="{FF2B5EF4-FFF2-40B4-BE49-F238E27FC236}">
                    <a16:creationId xmlns:a16="http://schemas.microsoft.com/office/drawing/2014/main" id="{4C54B391-2CAD-44CF-AA39-BF5501D2D0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>
                  <a:gd name="T0" fmla="*/ 292 w 292"/>
                  <a:gd name="T1" fmla="*/ 17 h 17"/>
                  <a:gd name="T2" fmla="*/ 226 w 292"/>
                  <a:gd name="T3" fmla="*/ 13 h 17"/>
                  <a:gd name="T4" fmla="*/ 224 w 292"/>
                  <a:gd name="T5" fmla="*/ 11 h 17"/>
                  <a:gd name="T6" fmla="*/ 222 w 292"/>
                  <a:gd name="T7" fmla="*/ 9 h 17"/>
                  <a:gd name="T8" fmla="*/ 292 w 292"/>
                  <a:gd name="T9" fmla="*/ 13 h 17"/>
                  <a:gd name="T10" fmla="*/ 292 w 292"/>
                  <a:gd name="T11" fmla="*/ 15 h 17"/>
                  <a:gd name="T12" fmla="*/ 292 w 292"/>
                  <a:gd name="T13" fmla="*/ 17 h 17"/>
                  <a:gd name="T14" fmla="*/ 138 w 292"/>
                  <a:gd name="T15" fmla="*/ 9 h 17"/>
                  <a:gd name="T16" fmla="*/ 0 w 292"/>
                  <a:gd name="T17" fmla="*/ 4 h 17"/>
                  <a:gd name="T18" fmla="*/ 2 w 292"/>
                  <a:gd name="T19" fmla="*/ 2 h 17"/>
                  <a:gd name="T20" fmla="*/ 4 w 292"/>
                  <a:gd name="T21" fmla="*/ 0 h 17"/>
                  <a:gd name="T22" fmla="*/ 148 w 292"/>
                  <a:gd name="T23" fmla="*/ 6 h 17"/>
                  <a:gd name="T24" fmla="*/ 142 w 292"/>
                  <a:gd name="T25" fmla="*/ 7 h 17"/>
                  <a:gd name="T26" fmla="*/ 138 w 292"/>
                  <a:gd name="T27" fmla="*/ 9 h 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92"/>
                  <a:gd name="T43" fmla="*/ 0 h 17"/>
                  <a:gd name="T44" fmla="*/ 292 w 292"/>
                  <a:gd name="T45" fmla="*/ 17 h 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" name="Freeform 1210">
                <a:extLst>
                  <a:ext uri="{FF2B5EF4-FFF2-40B4-BE49-F238E27FC236}">
                    <a16:creationId xmlns:a16="http://schemas.microsoft.com/office/drawing/2014/main" id="{982931E9-23A9-4D2B-8735-8D2D211D9D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>
                  <a:gd name="T0" fmla="*/ 290 w 290"/>
                  <a:gd name="T1" fmla="*/ 17 h 17"/>
                  <a:gd name="T2" fmla="*/ 222 w 290"/>
                  <a:gd name="T3" fmla="*/ 13 h 17"/>
                  <a:gd name="T4" fmla="*/ 220 w 290"/>
                  <a:gd name="T5" fmla="*/ 11 h 17"/>
                  <a:gd name="T6" fmla="*/ 218 w 290"/>
                  <a:gd name="T7" fmla="*/ 9 h 17"/>
                  <a:gd name="T8" fmla="*/ 216 w 290"/>
                  <a:gd name="T9" fmla="*/ 9 h 17"/>
                  <a:gd name="T10" fmla="*/ 216 w 290"/>
                  <a:gd name="T11" fmla="*/ 9 h 17"/>
                  <a:gd name="T12" fmla="*/ 290 w 290"/>
                  <a:gd name="T13" fmla="*/ 13 h 17"/>
                  <a:gd name="T14" fmla="*/ 290 w 290"/>
                  <a:gd name="T15" fmla="*/ 15 h 17"/>
                  <a:gd name="T16" fmla="*/ 290 w 290"/>
                  <a:gd name="T17" fmla="*/ 17 h 17"/>
                  <a:gd name="T18" fmla="*/ 140 w 290"/>
                  <a:gd name="T19" fmla="*/ 9 h 17"/>
                  <a:gd name="T20" fmla="*/ 0 w 290"/>
                  <a:gd name="T21" fmla="*/ 4 h 17"/>
                  <a:gd name="T22" fmla="*/ 2 w 290"/>
                  <a:gd name="T23" fmla="*/ 2 h 17"/>
                  <a:gd name="T24" fmla="*/ 2 w 290"/>
                  <a:gd name="T25" fmla="*/ 0 h 17"/>
                  <a:gd name="T26" fmla="*/ 151 w 290"/>
                  <a:gd name="T27" fmla="*/ 6 h 17"/>
                  <a:gd name="T28" fmla="*/ 148 w 290"/>
                  <a:gd name="T29" fmla="*/ 8 h 17"/>
                  <a:gd name="T30" fmla="*/ 146 w 290"/>
                  <a:gd name="T31" fmla="*/ 8 h 17"/>
                  <a:gd name="T32" fmla="*/ 144 w 290"/>
                  <a:gd name="T33" fmla="*/ 9 h 17"/>
                  <a:gd name="T34" fmla="*/ 140 w 290"/>
                  <a:gd name="T35" fmla="*/ 9 h 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90"/>
                  <a:gd name="T55" fmla="*/ 0 h 17"/>
                  <a:gd name="T56" fmla="*/ 290 w 290"/>
                  <a:gd name="T57" fmla="*/ 17 h 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" name="Freeform 1211">
                <a:extLst>
                  <a:ext uri="{FF2B5EF4-FFF2-40B4-BE49-F238E27FC236}">
                    <a16:creationId xmlns:a16="http://schemas.microsoft.com/office/drawing/2014/main" id="{DE730A37-4732-4F80-BC20-F8EE076D87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>
                  <a:gd name="T0" fmla="*/ 288 w 288"/>
                  <a:gd name="T1" fmla="*/ 19 h 19"/>
                  <a:gd name="T2" fmla="*/ 218 w 288"/>
                  <a:gd name="T3" fmla="*/ 15 h 19"/>
                  <a:gd name="T4" fmla="*/ 216 w 288"/>
                  <a:gd name="T5" fmla="*/ 15 h 19"/>
                  <a:gd name="T6" fmla="*/ 216 w 288"/>
                  <a:gd name="T7" fmla="*/ 13 h 19"/>
                  <a:gd name="T8" fmla="*/ 214 w 288"/>
                  <a:gd name="T9" fmla="*/ 13 h 19"/>
                  <a:gd name="T10" fmla="*/ 214 w 288"/>
                  <a:gd name="T11" fmla="*/ 12 h 19"/>
                  <a:gd name="T12" fmla="*/ 288 w 288"/>
                  <a:gd name="T13" fmla="*/ 15 h 19"/>
                  <a:gd name="T14" fmla="*/ 288 w 288"/>
                  <a:gd name="T15" fmla="*/ 17 h 19"/>
                  <a:gd name="T16" fmla="*/ 288 w 288"/>
                  <a:gd name="T17" fmla="*/ 19 h 19"/>
                  <a:gd name="T18" fmla="*/ 144 w 288"/>
                  <a:gd name="T19" fmla="*/ 12 h 19"/>
                  <a:gd name="T20" fmla="*/ 0 w 288"/>
                  <a:gd name="T21" fmla="*/ 6 h 19"/>
                  <a:gd name="T22" fmla="*/ 0 w 288"/>
                  <a:gd name="T23" fmla="*/ 4 h 19"/>
                  <a:gd name="T24" fmla="*/ 2 w 288"/>
                  <a:gd name="T25" fmla="*/ 0 h 19"/>
                  <a:gd name="T26" fmla="*/ 155 w 288"/>
                  <a:gd name="T27" fmla="*/ 8 h 19"/>
                  <a:gd name="T28" fmla="*/ 149 w 288"/>
                  <a:gd name="T29" fmla="*/ 10 h 19"/>
                  <a:gd name="T30" fmla="*/ 144 w 288"/>
                  <a:gd name="T31" fmla="*/ 12 h 19"/>
                  <a:gd name="T32" fmla="*/ 144 w 288"/>
                  <a:gd name="T33" fmla="*/ 12 h 19"/>
                  <a:gd name="T34" fmla="*/ 144 w 288"/>
                  <a:gd name="T35" fmla="*/ 12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88"/>
                  <a:gd name="T55" fmla="*/ 0 h 19"/>
                  <a:gd name="T56" fmla="*/ 288 w 288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Freeform 1212">
                <a:extLst>
                  <a:ext uri="{FF2B5EF4-FFF2-40B4-BE49-F238E27FC236}">
                    <a16:creationId xmlns:a16="http://schemas.microsoft.com/office/drawing/2014/main" id="{279E5202-5A04-49F7-90E7-CAFDBA2DD9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>
                  <a:gd name="T0" fmla="*/ 288 w 288"/>
                  <a:gd name="T1" fmla="*/ 19 h 19"/>
                  <a:gd name="T2" fmla="*/ 214 w 288"/>
                  <a:gd name="T3" fmla="*/ 15 h 19"/>
                  <a:gd name="T4" fmla="*/ 212 w 288"/>
                  <a:gd name="T5" fmla="*/ 14 h 19"/>
                  <a:gd name="T6" fmla="*/ 210 w 288"/>
                  <a:gd name="T7" fmla="*/ 12 h 19"/>
                  <a:gd name="T8" fmla="*/ 288 w 288"/>
                  <a:gd name="T9" fmla="*/ 15 h 19"/>
                  <a:gd name="T10" fmla="*/ 288 w 288"/>
                  <a:gd name="T11" fmla="*/ 17 h 19"/>
                  <a:gd name="T12" fmla="*/ 288 w 288"/>
                  <a:gd name="T13" fmla="*/ 19 h 19"/>
                  <a:gd name="T14" fmla="*/ 149 w 288"/>
                  <a:gd name="T15" fmla="*/ 12 h 19"/>
                  <a:gd name="T16" fmla="*/ 0 w 288"/>
                  <a:gd name="T17" fmla="*/ 6 h 19"/>
                  <a:gd name="T18" fmla="*/ 2 w 288"/>
                  <a:gd name="T19" fmla="*/ 2 h 19"/>
                  <a:gd name="T20" fmla="*/ 3 w 288"/>
                  <a:gd name="T21" fmla="*/ 0 h 19"/>
                  <a:gd name="T22" fmla="*/ 163 w 288"/>
                  <a:gd name="T23" fmla="*/ 10 h 19"/>
                  <a:gd name="T24" fmla="*/ 155 w 288"/>
                  <a:gd name="T25" fmla="*/ 10 h 19"/>
                  <a:gd name="T26" fmla="*/ 149 w 288"/>
                  <a:gd name="T27" fmla="*/ 12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88"/>
                  <a:gd name="T43" fmla="*/ 0 h 19"/>
                  <a:gd name="T44" fmla="*/ 288 w 288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Freeform 1213">
                <a:extLst>
                  <a:ext uri="{FF2B5EF4-FFF2-40B4-BE49-F238E27FC236}">
                    <a16:creationId xmlns:a16="http://schemas.microsoft.com/office/drawing/2014/main" id="{626A1E53-0E0D-4D5D-B389-C96D493A3B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>
                  <a:gd name="T0" fmla="*/ 286 w 286"/>
                  <a:gd name="T1" fmla="*/ 19 h 19"/>
                  <a:gd name="T2" fmla="*/ 212 w 286"/>
                  <a:gd name="T3" fmla="*/ 16 h 19"/>
                  <a:gd name="T4" fmla="*/ 208 w 286"/>
                  <a:gd name="T5" fmla="*/ 14 h 19"/>
                  <a:gd name="T6" fmla="*/ 204 w 286"/>
                  <a:gd name="T7" fmla="*/ 12 h 19"/>
                  <a:gd name="T8" fmla="*/ 286 w 286"/>
                  <a:gd name="T9" fmla="*/ 16 h 19"/>
                  <a:gd name="T10" fmla="*/ 286 w 286"/>
                  <a:gd name="T11" fmla="*/ 16 h 19"/>
                  <a:gd name="T12" fmla="*/ 286 w 286"/>
                  <a:gd name="T13" fmla="*/ 17 h 19"/>
                  <a:gd name="T14" fmla="*/ 286 w 286"/>
                  <a:gd name="T15" fmla="*/ 17 h 19"/>
                  <a:gd name="T16" fmla="*/ 286 w 286"/>
                  <a:gd name="T17" fmla="*/ 19 h 19"/>
                  <a:gd name="T18" fmla="*/ 153 w 286"/>
                  <a:gd name="T19" fmla="*/ 12 h 19"/>
                  <a:gd name="T20" fmla="*/ 0 w 286"/>
                  <a:gd name="T21" fmla="*/ 4 h 19"/>
                  <a:gd name="T22" fmla="*/ 1 w 286"/>
                  <a:gd name="T23" fmla="*/ 2 h 19"/>
                  <a:gd name="T24" fmla="*/ 3 w 286"/>
                  <a:gd name="T25" fmla="*/ 0 h 19"/>
                  <a:gd name="T26" fmla="*/ 168 w 286"/>
                  <a:gd name="T27" fmla="*/ 10 h 19"/>
                  <a:gd name="T28" fmla="*/ 161 w 286"/>
                  <a:gd name="T29" fmla="*/ 10 h 19"/>
                  <a:gd name="T30" fmla="*/ 153 w 286"/>
                  <a:gd name="T31" fmla="*/ 12 h 1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6"/>
                  <a:gd name="T49" fmla="*/ 0 h 19"/>
                  <a:gd name="T50" fmla="*/ 286 w 286"/>
                  <a:gd name="T51" fmla="*/ 19 h 1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" name="Freeform 1214">
                <a:extLst>
                  <a:ext uri="{FF2B5EF4-FFF2-40B4-BE49-F238E27FC236}">
                    <a16:creationId xmlns:a16="http://schemas.microsoft.com/office/drawing/2014/main" id="{0217204B-A978-41D1-BBB2-1B1E786A0E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>
                  <a:gd name="T0" fmla="*/ 285 w 285"/>
                  <a:gd name="T1" fmla="*/ 18 h 18"/>
                  <a:gd name="T2" fmla="*/ 207 w 285"/>
                  <a:gd name="T3" fmla="*/ 15 h 18"/>
                  <a:gd name="T4" fmla="*/ 203 w 285"/>
                  <a:gd name="T5" fmla="*/ 11 h 18"/>
                  <a:gd name="T6" fmla="*/ 198 w 285"/>
                  <a:gd name="T7" fmla="*/ 9 h 18"/>
                  <a:gd name="T8" fmla="*/ 285 w 285"/>
                  <a:gd name="T9" fmla="*/ 15 h 18"/>
                  <a:gd name="T10" fmla="*/ 285 w 285"/>
                  <a:gd name="T11" fmla="*/ 17 h 18"/>
                  <a:gd name="T12" fmla="*/ 285 w 285"/>
                  <a:gd name="T13" fmla="*/ 18 h 18"/>
                  <a:gd name="T14" fmla="*/ 285 w 285"/>
                  <a:gd name="T15" fmla="*/ 18 h 18"/>
                  <a:gd name="T16" fmla="*/ 285 w 285"/>
                  <a:gd name="T17" fmla="*/ 18 h 18"/>
                  <a:gd name="T18" fmla="*/ 160 w 285"/>
                  <a:gd name="T19" fmla="*/ 13 h 18"/>
                  <a:gd name="T20" fmla="*/ 0 w 285"/>
                  <a:gd name="T21" fmla="*/ 3 h 18"/>
                  <a:gd name="T22" fmla="*/ 2 w 285"/>
                  <a:gd name="T23" fmla="*/ 1 h 18"/>
                  <a:gd name="T24" fmla="*/ 2 w 285"/>
                  <a:gd name="T25" fmla="*/ 0 h 18"/>
                  <a:gd name="T26" fmla="*/ 179 w 285"/>
                  <a:gd name="T27" fmla="*/ 9 h 18"/>
                  <a:gd name="T28" fmla="*/ 169 w 285"/>
                  <a:gd name="T29" fmla="*/ 11 h 18"/>
                  <a:gd name="T30" fmla="*/ 160 w 285"/>
                  <a:gd name="T31" fmla="*/ 13 h 1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5"/>
                  <a:gd name="T49" fmla="*/ 0 h 18"/>
                  <a:gd name="T50" fmla="*/ 285 w 285"/>
                  <a:gd name="T51" fmla="*/ 18 h 1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" name="Freeform 1215">
                <a:extLst>
                  <a:ext uri="{FF2B5EF4-FFF2-40B4-BE49-F238E27FC236}">
                    <a16:creationId xmlns:a16="http://schemas.microsoft.com/office/drawing/2014/main" id="{9B1D9CD6-1F2E-4348-85B8-81ACC99EAB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>
                  <a:gd name="T0" fmla="*/ 283 w 283"/>
                  <a:gd name="T1" fmla="*/ 19 h 19"/>
                  <a:gd name="T2" fmla="*/ 201 w 283"/>
                  <a:gd name="T3" fmla="*/ 15 h 19"/>
                  <a:gd name="T4" fmla="*/ 194 w 283"/>
                  <a:gd name="T5" fmla="*/ 11 h 19"/>
                  <a:gd name="T6" fmla="*/ 182 w 283"/>
                  <a:gd name="T7" fmla="*/ 11 h 19"/>
                  <a:gd name="T8" fmla="*/ 175 w 283"/>
                  <a:gd name="T9" fmla="*/ 11 h 19"/>
                  <a:gd name="T10" fmla="*/ 165 w 283"/>
                  <a:gd name="T11" fmla="*/ 13 h 19"/>
                  <a:gd name="T12" fmla="*/ 0 w 283"/>
                  <a:gd name="T13" fmla="*/ 3 h 19"/>
                  <a:gd name="T14" fmla="*/ 0 w 283"/>
                  <a:gd name="T15" fmla="*/ 2 h 19"/>
                  <a:gd name="T16" fmla="*/ 2 w 283"/>
                  <a:gd name="T17" fmla="*/ 0 h 19"/>
                  <a:gd name="T18" fmla="*/ 281 w 283"/>
                  <a:gd name="T19" fmla="*/ 13 h 19"/>
                  <a:gd name="T20" fmla="*/ 283 w 283"/>
                  <a:gd name="T21" fmla="*/ 17 h 19"/>
                  <a:gd name="T22" fmla="*/ 283 w 283"/>
                  <a:gd name="T23" fmla="*/ 19 h 1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83"/>
                  <a:gd name="T37" fmla="*/ 0 h 19"/>
                  <a:gd name="T38" fmla="*/ 283 w 283"/>
                  <a:gd name="T39" fmla="*/ 19 h 1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" name="Freeform 1216">
                <a:extLst>
                  <a:ext uri="{FF2B5EF4-FFF2-40B4-BE49-F238E27FC236}">
                    <a16:creationId xmlns:a16="http://schemas.microsoft.com/office/drawing/2014/main" id="{33B6E971-CDD8-4B49-8169-680015D26E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>
                  <a:gd name="T0" fmla="*/ 283 w 283"/>
                  <a:gd name="T1" fmla="*/ 19 h 19"/>
                  <a:gd name="T2" fmla="*/ 196 w 283"/>
                  <a:gd name="T3" fmla="*/ 13 h 19"/>
                  <a:gd name="T4" fmla="*/ 190 w 283"/>
                  <a:gd name="T5" fmla="*/ 13 h 19"/>
                  <a:gd name="T6" fmla="*/ 182 w 283"/>
                  <a:gd name="T7" fmla="*/ 13 h 19"/>
                  <a:gd name="T8" fmla="*/ 181 w 283"/>
                  <a:gd name="T9" fmla="*/ 13 h 19"/>
                  <a:gd name="T10" fmla="*/ 177 w 283"/>
                  <a:gd name="T11" fmla="*/ 13 h 19"/>
                  <a:gd name="T12" fmla="*/ 0 w 283"/>
                  <a:gd name="T13" fmla="*/ 4 h 19"/>
                  <a:gd name="T14" fmla="*/ 2 w 283"/>
                  <a:gd name="T15" fmla="*/ 2 h 19"/>
                  <a:gd name="T16" fmla="*/ 4 w 283"/>
                  <a:gd name="T17" fmla="*/ 0 h 19"/>
                  <a:gd name="T18" fmla="*/ 281 w 283"/>
                  <a:gd name="T19" fmla="*/ 13 h 19"/>
                  <a:gd name="T20" fmla="*/ 281 w 283"/>
                  <a:gd name="T21" fmla="*/ 15 h 19"/>
                  <a:gd name="T22" fmla="*/ 283 w 283"/>
                  <a:gd name="T23" fmla="*/ 19 h 1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83"/>
                  <a:gd name="T37" fmla="*/ 0 h 19"/>
                  <a:gd name="T38" fmla="*/ 283 w 283"/>
                  <a:gd name="T39" fmla="*/ 19 h 1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" name="Freeform 1217">
              <a:extLst>
                <a:ext uri="{FF2B5EF4-FFF2-40B4-BE49-F238E27FC236}">
                  <a16:creationId xmlns:a16="http://schemas.microsoft.com/office/drawing/2014/main" id="{48F70BC2-AAF8-4B99-968D-1F741246F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2" y="896"/>
              <a:ext cx="279" cy="17"/>
            </a:xfrm>
            <a:custGeom>
              <a:avLst/>
              <a:gdLst>
                <a:gd name="T0" fmla="*/ 279 w 279"/>
                <a:gd name="T1" fmla="*/ 17 h 17"/>
                <a:gd name="T2" fmla="*/ 0 w 279"/>
                <a:gd name="T3" fmla="*/ 4 h 17"/>
                <a:gd name="T4" fmla="*/ 2 w 279"/>
                <a:gd name="T5" fmla="*/ 2 h 17"/>
                <a:gd name="T6" fmla="*/ 2 w 279"/>
                <a:gd name="T7" fmla="*/ 0 h 17"/>
                <a:gd name="T8" fmla="*/ 279 w 279"/>
                <a:gd name="T9" fmla="*/ 13 h 17"/>
                <a:gd name="T10" fmla="*/ 279 w 279"/>
                <a:gd name="T11" fmla="*/ 15 h 17"/>
                <a:gd name="T12" fmla="*/ 279 w 279"/>
                <a:gd name="T13" fmla="*/ 17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9"/>
                <a:gd name="T22" fmla="*/ 0 h 17"/>
                <a:gd name="T23" fmla="*/ 279 w 279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218">
              <a:extLst>
                <a:ext uri="{FF2B5EF4-FFF2-40B4-BE49-F238E27FC236}">
                  <a16:creationId xmlns:a16="http://schemas.microsoft.com/office/drawing/2014/main" id="{1EDB4DED-9970-4459-BE38-57DFDBD4C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4" y="894"/>
              <a:ext cx="277" cy="17"/>
            </a:xfrm>
            <a:custGeom>
              <a:avLst/>
              <a:gdLst>
                <a:gd name="T0" fmla="*/ 277 w 277"/>
                <a:gd name="T1" fmla="*/ 17 h 17"/>
                <a:gd name="T2" fmla="*/ 0 w 277"/>
                <a:gd name="T3" fmla="*/ 4 h 17"/>
                <a:gd name="T4" fmla="*/ 0 w 277"/>
                <a:gd name="T5" fmla="*/ 2 h 17"/>
                <a:gd name="T6" fmla="*/ 2 w 277"/>
                <a:gd name="T7" fmla="*/ 0 h 17"/>
                <a:gd name="T8" fmla="*/ 277 w 277"/>
                <a:gd name="T9" fmla="*/ 13 h 17"/>
                <a:gd name="T10" fmla="*/ 277 w 277"/>
                <a:gd name="T11" fmla="*/ 15 h 17"/>
                <a:gd name="T12" fmla="*/ 277 w 277"/>
                <a:gd name="T13" fmla="*/ 17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7"/>
                <a:gd name="T22" fmla="*/ 0 h 17"/>
                <a:gd name="T23" fmla="*/ 277 w 27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219">
              <a:extLst>
                <a:ext uri="{FF2B5EF4-FFF2-40B4-BE49-F238E27FC236}">
                  <a16:creationId xmlns:a16="http://schemas.microsoft.com/office/drawing/2014/main" id="{EE976619-ADE6-4842-9D6B-BA3B90637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4" y="892"/>
              <a:ext cx="277" cy="17"/>
            </a:xfrm>
            <a:custGeom>
              <a:avLst/>
              <a:gdLst>
                <a:gd name="T0" fmla="*/ 277 w 277"/>
                <a:gd name="T1" fmla="*/ 17 h 17"/>
                <a:gd name="T2" fmla="*/ 0 w 277"/>
                <a:gd name="T3" fmla="*/ 4 h 17"/>
                <a:gd name="T4" fmla="*/ 2 w 277"/>
                <a:gd name="T5" fmla="*/ 2 h 17"/>
                <a:gd name="T6" fmla="*/ 4 w 277"/>
                <a:gd name="T7" fmla="*/ 0 h 17"/>
                <a:gd name="T8" fmla="*/ 277 w 277"/>
                <a:gd name="T9" fmla="*/ 13 h 17"/>
                <a:gd name="T10" fmla="*/ 277 w 277"/>
                <a:gd name="T11" fmla="*/ 15 h 17"/>
                <a:gd name="T12" fmla="*/ 277 w 277"/>
                <a:gd name="T13" fmla="*/ 17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7"/>
                <a:gd name="T22" fmla="*/ 0 h 17"/>
                <a:gd name="T23" fmla="*/ 277 w 27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220">
              <a:extLst>
                <a:ext uri="{FF2B5EF4-FFF2-40B4-BE49-F238E27FC236}">
                  <a16:creationId xmlns:a16="http://schemas.microsoft.com/office/drawing/2014/main" id="{BAE3F3C5-E585-4ED1-B19E-56AA8E193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6" y="890"/>
              <a:ext cx="275" cy="17"/>
            </a:xfrm>
            <a:custGeom>
              <a:avLst/>
              <a:gdLst>
                <a:gd name="T0" fmla="*/ 275 w 275"/>
                <a:gd name="T1" fmla="*/ 17 h 17"/>
                <a:gd name="T2" fmla="*/ 0 w 275"/>
                <a:gd name="T3" fmla="*/ 4 h 17"/>
                <a:gd name="T4" fmla="*/ 2 w 275"/>
                <a:gd name="T5" fmla="*/ 2 h 17"/>
                <a:gd name="T6" fmla="*/ 2 w 275"/>
                <a:gd name="T7" fmla="*/ 0 h 17"/>
                <a:gd name="T8" fmla="*/ 273 w 275"/>
                <a:gd name="T9" fmla="*/ 13 h 17"/>
                <a:gd name="T10" fmla="*/ 275 w 275"/>
                <a:gd name="T11" fmla="*/ 15 h 17"/>
                <a:gd name="T12" fmla="*/ 275 w 275"/>
                <a:gd name="T13" fmla="*/ 17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5"/>
                <a:gd name="T22" fmla="*/ 0 h 17"/>
                <a:gd name="T23" fmla="*/ 275 w 275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221">
              <a:extLst>
                <a:ext uri="{FF2B5EF4-FFF2-40B4-BE49-F238E27FC236}">
                  <a16:creationId xmlns:a16="http://schemas.microsoft.com/office/drawing/2014/main" id="{2357AE0C-9D53-46A0-9D30-5EEEA5740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8" y="888"/>
              <a:ext cx="273" cy="17"/>
            </a:xfrm>
            <a:custGeom>
              <a:avLst/>
              <a:gdLst>
                <a:gd name="T0" fmla="*/ 273 w 273"/>
                <a:gd name="T1" fmla="*/ 17 h 17"/>
                <a:gd name="T2" fmla="*/ 0 w 273"/>
                <a:gd name="T3" fmla="*/ 4 h 17"/>
                <a:gd name="T4" fmla="*/ 0 w 273"/>
                <a:gd name="T5" fmla="*/ 2 h 17"/>
                <a:gd name="T6" fmla="*/ 2 w 273"/>
                <a:gd name="T7" fmla="*/ 0 h 17"/>
                <a:gd name="T8" fmla="*/ 2 w 273"/>
                <a:gd name="T9" fmla="*/ 0 h 17"/>
                <a:gd name="T10" fmla="*/ 2 w 273"/>
                <a:gd name="T11" fmla="*/ 0 h 17"/>
                <a:gd name="T12" fmla="*/ 271 w 273"/>
                <a:gd name="T13" fmla="*/ 14 h 17"/>
                <a:gd name="T14" fmla="*/ 271 w 273"/>
                <a:gd name="T15" fmla="*/ 15 h 17"/>
                <a:gd name="T16" fmla="*/ 273 w 273"/>
                <a:gd name="T17" fmla="*/ 17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3"/>
                <a:gd name="T28" fmla="*/ 0 h 17"/>
                <a:gd name="T29" fmla="*/ 273 w 273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222">
              <a:extLst>
                <a:ext uri="{FF2B5EF4-FFF2-40B4-BE49-F238E27FC236}">
                  <a16:creationId xmlns:a16="http://schemas.microsoft.com/office/drawing/2014/main" id="{9AB08AA3-02A6-46E6-BD0E-1BC159F03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8" y="886"/>
              <a:ext cx="271" cy="17"/>
            </a:xfrm>
            <a:custGeom>
              <a:avLst/>
              <a:gdLst>
                <a:gd name="T0" fmla="*/ 271 w 271"/>
                <a:gd name="T1" fmla="*/ 17 h 17"/>
                <a:gd name="T2" fmla="*/ 0 w 271"/>
                <a:gd name="T3" fmla="*/ 4 h 17"/>
                <a:gd name="T4" fmla="*/ 2 w 271"/>
                <a:gd name="T5" fmla="*/ 4 h 17"/>
                <a:gd name="T6" fmla="*/ 2 w 271"/>
                <a:gd name="T7" fmla="*/ 2 h 17"/>
                <a:gd name="T8" fmla="*/ 2 w 271"/>
                <a:gd name="T9" fmla="*/ 2 h 17"/>
                <a:gd name="T10" fmla="*/ 4 w 271"/>
                <a:gd name="T11" fmla="*/ 0 h 17"/>
                <a:gd name="T12" fmla="*/ 116 w 271"/>
                <a:gd name="T13" fmla="*/ 6 h 17"/>
                <a:gd name="T14" fmla="*/ 114 w 271"/>
                <a:gd name="T15" fmla="*/ 6 h 17"/>
                <a:gd name="T16" fmla="*/ 114 w 271"/>
                <a:gd name="T17" fmla="*/ 8 h 17"/>
                <a:gd name="T18" fmla="*/ 116 w 271"/>
                <a:gd name="T19" fmla="*/ 6 h 17"/>
                <a:gd name="T20" fmla="*/ 118 w 271"/>
                <a:gd name="T21" fmla="*/ 6 h 17"/>
                <a:gd name="T22" fmla="*/ 271 w 271"/>
                <a:gd name="T23" fmla="*/ 14 h 17"/>
                <a:gd name="T24" fmla="*/ 271 w 271"/>
                <a:gd name="T25" fmla="*/ 16 h 17"/>
                <a:gd name="T26" fmla="*/ 271 w 271"/>
                <a:gd name="T27" fmla="*/ 17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1"/>
                <a:gd name="T43" fmla="*/ 0 h 17"/>
                <a:gd name="T44" fmla="*/ 271 w 271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223">
              <a:extLst>
                <a:ext uri="{FF2B5EF4-FFF2-40B4-BE49-F238E27FC236}">
                  <a16:creationId xmlns:a16="http://schemas.microsoft.com/office/drawing/2014/main" id="{DB036094-F94D-4120-A46F-B520EE4B4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0" y="884"/>
              <a:ext cx="269" cy="18"/>
            </a:xfrm>
            <a:custGeom>
              <a:avLst/>
              <a:gdLst>
                <a:gd name="T0" fmla="*/ 269 w 269"/>
                <a:gd name="T1" fmla="*/ 18 h 18"/>
                <a:gd name="T2" fmla="*/ 0 w 269"/>
                <a:gd name="T3" fmla="*/ 4 h 18"/>
                <a:gd name="T4" fmla="*/ 2 w 269"/>
                <a:gd name="T5" fmla="*/ 2 h 18"/>
                <a:gd name="T6" fmla="*/ 2 w 269"/>
                <a:gd name="T7" fmla="*/ 0 h 18"/>
                <a:gd name="T8" fmla="*/ 116 w 269"/>
                <a:gd name="T9" fmla="*/ 6 h 18"/>
                <a:gd name="T10" fmla="*/ 114 w 269"/>
                <a:gd name="T11" fmla="*/ 8 h 18"/>
                <a:gd name="T12" fmla="*/ 112 w 269"/>
                <a:gd name="T13" fmla="*/ 10 h 18"/>
                <a:gd name="T14" fmla="*/ 116 w 269"/>
                <a:gd name="T15" fmla="*/ 8 h 18"/>
                <a:gd name="T16" fmla="*/ 117 w 269"/>
                <a:gd name="T17" fmla="*/ 6 h 18"/>
                <a:gd name="T18" fmla="*/ 267 w 269"/>
                <a:gd name="T19" fmla="*/ 14 h 18"/>
                <a:gd name="T20" fmla="*/ 269 w 269"/>
                <a:gd name="T21" fmla="*/ 16 h 18"/>
                <a:gd name="T22" fmla="*/ 269 w 269"/>
                <a:gd name="T23" fmla="*/ 18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69"/>
                <a:gd name="T37" fmla="*/ 0 h 18"/>
                <a:gd name="T38" fmla="*/ 269 w 269"/>
                <a:gd name="T39" fmla="*/ 18 h 1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224">
              <a:extLst>
                <a:ext uri="{FF2B5EF4-FFF2-40B4-BE49-F238E27FC236}">
                  <a16:creationId xmlns:a16="http://schemas.microsoft.com/office/drawing/2014/main" id="{C6437389-3241-41FD-8513-4E4BD0FF45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>
                <a:gd name="T0" fmla="*/ 267 w 267"/>
                <a:gd name="T1" fmla="*/ 17 h 17"/>
                <a:gd name="T2" fmla="*/ 114 w 267"/>
                <a:gd name="T3" fmla="*/ 9 h 17"/>
                <a:gd name="T4" fmla="*/ 115 w 267"/>
                <a:gd name="T5" fmla="*/ 7 h 17"/>
                <a:gd name="T6" fmla="*/ 119 w 267"/>
                <a:gd name="T7" fmla="*/ 5 h 17"/>
                <a:gd name="T8" fmla="*/ 265 w 267"/>
                <a:gd name="T9" fmla="*/ 13 h 17"/>
                <a:gd name="T10" fmla="*/ 265 w 267"/>
                <a:gd name="T11" fmla="*/ 15 h 17"/>
                <a:gd name="T12" fmla="*/ 267 w 267"/>
                <a:gd name="T13" fmla="*/ 17 h 17"/>
                <a:gd name="T14" fmla="*/ 112 w 267"/>
                <a:gd name="T15" fmla="*/ 9 h 17"/>
                <a:gd name="T16" fmla="*/ 0 w 267"/>
                <a:gd name="T17" fmla="*/ 3 h 17"/>
                <a:gd name="T18" fmla="*/ 0 w 267"/>
                <a:gd name="T19" fmla="*/ 1 h 17"/>
                <a:gd name="T20" fmla="*/ 2 w 267"/>
                <a:gd name="T21" fmla="*/ 0 h 17"/>
                <a:gd name="T22" fmla="*/ 115 w 267"/>
                <a:gd name="T23" fmla="*/ 5 h 17"/>
                <a:gd name="T24" fmla="*/ 114 w 267"/>
                <a:gd name="T25" fmla="*/ 7 h 17"/>
                <a:gd name="T26" fmla="*/ 112 w 267"/>
                <a:gd name="T27" fmla="*/ 9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67"/>
                <a:gd name="T43" fmla="*/ 0 h 17"/>
                <a:gd name="T44" fmla="*/ 267 w 267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225">
              <a:extLst>
                <a:ext uri="{FF2B5EF4-FFF2-40B4-BE49-F238E27FC236}">
                  <a16:creationId xmlns:a16="http://schemas.microsoft.com/office/drawing/2014/main" id="{6AC821C8-A087-4086-B6DA-303D70582C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>
                <a:gd name="T0" fmla="*/ 265 w 265"/>
                <a:gd name="T1" fmla="*/ 17 h 17"/>
                <a:gd name="T2" fmla="*/ 115 w 265"/>
                <a:gd name="T3" fmla="*/ 9 h 17"/>
                <a:gd name="T4" fmla="*/ 119 w 265"/>
                <a:gd name="T5" fmla="*/ 7 h 17"/>
                <a:gd name="T6" fmla="*/ 123 w 265"/>
                <a:gd name="T7" fmla="*/ 5 h 17"/>
                <a:gd name="T8" fmla="*/ 265 w 265"/>
                <a:gd name="T9" fmla="*/ 13 h 17"/>
                <a:gd name="T10" fmla="*/ 265 w 265"/>
                <a:gd name="T11" fmla="*/ 15 h 17"/>
                <a:gd name="T12" fmla="*/ 265 w 265"/>
                <a:gd name="T13" fmla="*/ 17 h 17"/>
                <a:gd name="T14" fmla="*/ 114 w 265"/>
                <a:gd name="T15" fmla="*/ 9 h 17"/>
                <a:gd name="T16" fmla="*/ 0 w 265"/>
                <a:gd name="T17" fmla="*/ 3 h 17"/>
                <a:gd name="T18" fmla="*/ 2 w 265"/>
                <a:gd name="T19" fmla="*/ 2 h 17"/>
                <a:gd name="T20" fmla="*/ 2 w 265"/>
                <a:gd name="T21" fmla="*/ 0 h 17"/>
                <a:gd name="T22" fmla="*/ 117 w 265"/>
                <a:gd name="T23" fmla="*/ 5 h 17"/>
                <a:gd name="T24" fmla="*/ 115 w 265"/>
                <a:gd name="T25" fmla="*/ 7 h 17"/>
                <a:gd name="T26" fmla="*/ 114 w 265"/>
                <a:gd name="T27" fmla="*/ 9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65"/>
                <a:gd name="T43" fmla="*/ 0 h 17"/>
                <a:gd name="T44" fmla="*/ 265 w 265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226">
              <a:extLst>
                <a:ext uri="{FF2B5EF4-FFF2-40B4-BE49-F238E27FC236}">
                  <a16:creationId xmlns:a16="http://schemas.microsoft.com/office/drawing/2014/main" id="{BFDE680B-7350-4640-AF03-D61E775926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>
                <a:gd name="T0" fmla="*/ 263 w 263"/>
                <a:gd name="T1" fmla="*/ 17 h 17"/>
                <a:gd name="T2" fmla="*/ 117 w 263"/>
                <a:gd name="T3" fmla="*/ 9 h 17"/>
                <a:gd name="T4" fmla="*/ 121 w 263"/>
                <a:gd name="T5" fmla="*/ 7 h 17"/>
                <a:gd name="T6" fmla="*/ 123 w 263"/>
                <a:gd name="T7" fmla="*/ 5 h 17"/>
                <a:gd name="T8" fmla="*/ 261 w 263"/>
                <a:gd name="T9" fmla="*/ 11 h 17"/>
                <a:gd name="T10" fmla="*/ 263 w 263"/>
                <a:gd name="T11" fmla="*/ 15 h 17"/>
                <a:gd name="T12" fmla="*/ 263 w 263"/>
                <a:gd name="T13" fmla="*/ 17 h 17"/>
                <a:gd name="T14" fmla="*/ 113 w 263"/>
                <a:gd name="T15" fmla="*/ 9 h 17"/>
                <a:gd name="T16" fmla="*/ 0 w 263"/>
                <a:gd name="T17" fmla="*/ 4 h 17"/>
                <a:gd name="T18" fmla="*/ 0 w 263"/>
                <a:gd name="T19" fmla="*/ 2 h 17"/>
                <a:gd name="T20" fmla="*/ 1 w 263"/>
                <a:gd name="T21" fmla="*/ 0 h 17"/>
                <a:gd name="T22" fmla="*/ 117 w 263"/>
                <a:gd name="T23" fmla="*/ 5 h 17"/>
                <a:gd name="T24" fmla="*/ 115 w 263"/>
                <a:gd name="T25" fmla="*/ 7 h 17"/>
                <a:gd name="T26" fmla="*/ 113 w 263"/>
                <a:gd name="T27" fmla="*/ 9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63"/>
                <a:gd name="T43" fmla="*/ 0 h 17"/>
                <a:gd name="T44" fmla="*/ 263 w 263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227">
              <a:extLst>
                <a:ext uri="{FF2B5EF4-FFF2-40B4-BE49-F238E27FC236}">
                  <a16:creationId xmlns:a16="http://schemas.microsoft.com/office/drawing/2014/main" id="{51383937-20D4-400B-91F1-C51DDAD4D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>
                <a:gd name="T0" fmla="*/ 263 w 263"/>
                <a:gd name="T1" fmla="*/ 17 h 17"/>
                <a:gd name="T2" fmla="*/ 121 w 263"/>
                <a:gd name="T3" fmla="*/ 9 h 17"/>
                <a:gd name="T4" fmla="*/ 123 w 263"/>
                <a:gd name="T5" fmla="*/ 7 h 17"/>
                <a:gd name="T6" fmla="*/ 127 w 263"/>
                <a:gd name="T7" fmla="*/ 6 h 17"/>
                <a:gd name="T8" fmla="*/ 261 w 263"/>
                <a:gd name="T9" fmla="*/ 11 h 17"/>
                <a:gd name="T10" fmla="*/ 261 w 263"/>
                <a:gd name="T11" fmla="*/ 13 h 17"/>
                <a:gd name="T12" fmla="*/ 263 w 263"/>
                <a:gd name="T13" fmla="*/ 17 h 17"/>
                <a:gd name="T14" fmla="*/ 115 w 263"/>
                <a:gd name="T15" fmla="*/ 9 h 17"/>
                <a:gd name="T16" fmla="*/ 0 w 263"/>
                <a:gd name="T17" fmla="*/ 4 h 17"/>
                <a:gd name="T18" fmla="*/ 1 w 263"/>
                <a:gd name="T19" fmla="*/ 2 h 17"/>
                <a:gd name="T20" fmla="*/ 3 w 263"/>
                <a:gd name="T21" fmla="*/ 0 h 17"/>
                <a:gd name="T22" fmla="*/ 119 w 263"/>
                <a:gd name="T23" fmla="*/ 6 h 17"/>
                <a:gd name="T24" fmla="*/ 117 w 263"/>
                <a:gd name="T25" fmla="*/ 7 h 17"/>
                <a:gd name="T26" fmla="*/ 115 w 263"/>
                <a:gd name="T27" fmla="*/ 9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63"/>
                <a:gd name="T43" fmla="*/ 0 h 17"/>
                <a:gd name="T44" fmla="*/ 263 w 263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228">
              <a:extLst>
                <a:ext uri="{FF2B5EF4-FFF2-40B4-BE49-F238E27FC236}">
                  <a16:creationId xmlns:a16="http://schemas.microsoft.com/office/drawing/2014/main" id="{FBEA80E7-EF8D-426B-A91B-A21EF124C7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>
                <a:gd name="T0" fmla="*/ 260 w 260"/>
                <a:gd name="T1" fmla="*/ 15 h 15"/>
                <a:gd name="T2" fmla="*/ 122 w 260"/>
                <a:gd name="T3" fmla="*/ 9 h 15"/>
                <a:gd name="T4" fmla="*/ 126 w 260"/>
                <a:gd name="T5" fmla="*/ 8 h 15"/>
                <a:gd name="T6" fmla="*/ 129 w 260"/>
                <a:gd name="T7" fmla="*/ 6 h 15"/>
                <a:gd name="T8" fmla="*/ 129 w 260"/>
                <a:gd name="T9" fmla="*/ 6 h 15"/>
                <a:gd name="T10" fmla="*/ 129 w 260"/>
                <a:gd name="T11" fmla="*/ 6 h 15"/>
                <a:gd name="T12" fmla="*/ 258 w 260"/>
                <a:gd name="T13" fmla="*/ 11 h 15"/>
                <a:gd name="T14" fmla="*/ 260 w 260"/>
                <a:gd name="T15" fmla="*/ 13 h 15"/>
                <a:gd name="T16" fmla="*/ 260 w 260"/>
                <a:gd name="T17" fmla="*/ 15 h 15"/>
                <a:gd name="T18" fmla="*/ 116 w 260"/>
                <a:gd name="T19" fmla="*/ 9 h 15"/>
                <a:gd name="T20" fmla="*/ 0 w 260"/>
                <a:gd name="T21" fmla="*/ 4 h 15"/>
                <a:gd name="T22" fmla="*/ 2 w 260"/>
                <a:gd name="T23" fmla="*/ 2 h 15"/>
                <a:gd name="T24" fmla="*/ 2 w 260"/>
                <a:gd name="T25" fmla="*/ 0 h 15"/>
                <a:gd name="T26" fmla="*/ 122 w 260"/>
                <a:gd name="T27" fmla="*/ 6 h 15"/>
                <a:gd name="T28" fmla="*/ 118 w 260"/>
                <a:gd name="T29" fmla="*/ 8 h 15"/>
                <a:gd name="T30" fmla="*/ 116 w 260"/>
                <a:gd name="T31" fmla="*/ 9 h 1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0"/>
                <a:gd name="T49" fmla="*/ 0 h 15"/>
                <a:gd name="T50" fmla="*/ 260 w 260"/>
                <a:gd name="T51" fmla="*/ 15 h 1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229">
              <a:extLst>
                <a:ext uri="{FF2B5EF4-FFF2-40B4-BE49-F238E27FC236}">
                  <a16:creationId xmlns:a16="http://schemas.microsoft.com/office/drawing/2014/main" id="{83A49608-16DD-41A4-9931-1DB0935BAE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>
                <a:gd name="T0" fmla="*/ 258 w 258"/>
                <a:gd name="T1" fmla="*/ 15 h 15"/>
                <a:gd name="T2" fmla="*/ 124 w 258"/>
                <a:gd name="T3" fmla="*/ 10 h 15"/>
                <a:gd name="T4" fmla="*/ 126 w 258"/>
                <a:gd name="T5" fmla="*/ 8 h 15"/>
                <a:gd name="T6" fmla="*/ 127 w 258"/>
                <a:gd name="T7" fmla="*/ 8 h 15"/>
                <a:gd name="T8" fmla="*/ 129 w 258"/>
                <a:gd name="T9" fmla="*/ 8 h 15"/>
                <a:gd name="T10" fmla="*/ 131 w 258"/>
                <a:gd name="T11" fmla="*/ 6 h 15"/>
                <a:gd name="T12" fmla="*/ 256 w 258"/>
                <a:gd name="T13" fmla="*/ 11 h 15"/>
                <a:gd name="T14" fmla="*/ 256 w 258"/>
                <a:gd name="T15" fmla="*/ 13 h 15"/>
                <a:gd name="T16" fmla="*/ 258 w 258"/>
                <a:gd name="T17" fmla="*/ 15 h 15"/>
                <a:gd name="T18" fmla="*/ 116 w 258"/>
                <a:gd name="T19" fmla="*/ 10 h 15"/>
                <a:gd name="T20" fmla="*/ 0 w 258"/>
                <a:gd name="T21" fmla="*/ 4 h 15"/>
                <a:gd name="T22" fmla="*/ 0 w 258"/>
                <a:gd name="T23" fmla="*/ 2 h 15"/>
                <a:gd name="T24" fmla="*/ 2 w 258"/>
                <a:gd name="T25" fmla="*/ 0 h 15"/>
                <a:gd name="T26" fmla="*/ 122 w 258"/>
                <a:gd name="T27" fmla="*/ 6 h 15"/>
                <a:gd name="T28" fmla="*/ 120 w 258"/>
                <a:gd name="T29" fmla="*/ 8 h 15"/>
                <a:gd name="T30" fmla="*/ 116 w 258"/>
                <a:gd name="T31" fmla="*/ 10 h 1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58"/>
                <a:gd name="T49" fmla="*/ 0 h 15"/>
                <a:gd name="T50" fmla="*/ 258 w 258"/>
                <a:gd name="T51" fmla="*/ 15 h 1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230">
              <a:extLst>
                <a:ext uri="{FF2B5EF4-FFF2-40B4-BE49-F238E27FC236}">
                  <a16:creationId xmlns:a16="http://schemas.microsoft.com/office/drawing/2014/main" id="{6AFF8799-61F8-4F1A-A77F-8DC596FBE4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>
                <a:gd name="T0" fmla="*/ 256 w 256"/>
                <a:gd name="T1" fmla="*/ 15 h 15"/>
                <a:gd name="T2" fmla="*/ 127 w 256"/>
                <a:gd name="T3" fmla="*/ 10 h 15"/>
                <a:gd name="T4" fmla="*/ 131 w 256"/>
                <a:gd name="T5" fmla="*/ 8 h 15"/>
                <a:gd name="T6" fmla="*/ 135 w 256"/>
                <a:gd name="T7" fmla="*/ 6 h 15"/>
                <a:gd name="T8" fmla="*/ 255 w 256"/>
                <a:gd name="T9" fmla="*/ 12 h 15"/>
                <a:gd name="T10" fmla="*/ 256 w 256"/>
                <a:gd name="T11" fmla="*/ 13 h 15"/>
                <a:gd name="T12" fmla="*/ 256 w 256"/>
                <a:gd name="T13" fmla="*/ 15 h 15"/>
                <a:gd name="T14" fmla="*/ 120 w 256"/>
                <a:gd name="T15" fmla="*/ 10 h 15"/>
                <a:gd name="T16" fmla="*/ 0 w 256"/>
                <a:gd name="T17" fmla="*/ 4 h 15"/>
                <a:gd name="T18" fmla="*/ 2 w 256"/>
                <a:gd name="T19" fmla="*/ 2 h 15"/>
                <a:gd name="T20" fmla="*/ 2 w 256"/>
                <a:gd name="T21" fmla="*/ 0 h 15"/>
                <a:gd name="T22" fmla="*/ 126 w 256"/>
                <a:gd name="T23" fmla="*/ 6 h 15"/>
                <a:gd name="T24" fmla="*/ 124 w 256"/>
                <a:gd name="T25" fmla="*/ 6 h 15"/>
                <a:gd name="T26" fmla="*/ 122 w 256"/>
                <a:gd name="T27" fmla="*/ 8 h 15"/>
                <a:gd name="T28" fmla="*/ 120 w 256"/>
                <a:gd name="T29" fmla="*/ 8 h 15"/>
                <a:gd name="T30" fmla="*/ 120 w 256"/>
                <a:gd name="T31" fmla="*/ 10 h 1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56"/>
                <a:gd name="T49" fmla="*/ 0 h 15"/>
                <a:gd name="T50" fmla="*/ 256 w 256"/>
                <a:gd name="T51" fmla="*/ 15 h 1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231">
              <a:extLst>
                <a:ext uri="{FF2B5EF4-FFF2-40B4-BE49-F238E27FC236}">
                  <a16:creationId xmlns:a16="http://schemas.microsoft.com/office/drawing/2014/main" id="{9212FF5E-F3CF-4BCA-93A6-562E8167BD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>
                <a:gd name="T0" fmla="*/ 254 w 254"/>
                <a:gd name="T1" fmla="*/ 17 h 17"/>
                <a:gd name="T2" fmla="*/ 129 w 254"/>
                <a:gd name="T3" fmla="*/ 12 h 17"/>
                <a:gd name="T4" fmla="*/ 133 w 254"/>
                <a:gd name="T5" fmla="*/ 10 h 17"/>
                <a:gd name="T6" fmla="*/ 137 w 254"/>
                <a:gd name="T7" fmla="*/ 8 h 17"/>
                <a:gd name="T8" fmla="*/ 253 w 254"/>
                <a:gd name="T9" fmla="*/ 14 h 17"/>
                <a:gd name="T10" fmla="*/ 253 w 254"/>
                <a:gd name="T11" fmla="*/ 16 h 17"/>
                <a:gd name="T12" fmla="*/ 254 w 254"/>
                <a:gd name="T13" fmla="*/ 17 h 17"/>
                <a:gd name="T14" fmla="*/ 120 w 254"/>
                <a:gd name="T15" fmla="*/ 12 h 17"/>
                <a:gd name="T16" fmla="*/ 0 w 254"/>
                <a:gd name="T17" fmla="*/ 6 h 17"/>
                <a:gd name="T18" fmla="*/ 0 w 254"/>
                <a:gd name="T19" fmla="*/ 4 h 17"/>
                <a:gd name="T20" fmla="*/ 2 w 254"/>
                <a:gd name="T21" fmla="*/ 0 h 17"/>
                <a:gd name="T22" fmla="*/ 125 w 254"/>
                <a:gd name="T23" fmla="*/ 8 h 17"/>
                <a:gd name="T24" fmla="*/ 124 w 254"/>
                <a:gd name="T25" fmla="*/ 10 h 17"/>
                <a:gd name="T26" fmla="*/ 120 w 254"/>
                <a:gd name="T27" fmla="*/ 12 h 17"/>
                <a:gd name="T28" fmla="*/ 120 w 254"/>
                <a:gd name="T29" fmla="*/ 12 h 17"/>
                <a:gd name="T30" fmla="*/ 120 w 254"/>
                <a:gd name="T31" fmla="*/ 12 h 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54"/>
                <a:gd name="T49" fmla="*/ 0 h 17"/>
                <a:gd name="T50" fmla="*/ 254 w 254"/>
                <a:gd name="T51" fmla="*/ 17 h 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232">
              <a:extLst>
                <a:ext uri="{FF2B5EF4-FFF2-40B4-BE49-F238E27FC236}">
                  <a16:creationId xmlns:a16="http://schemas.microsoft.com/office/drawing/2014/main" id="{8A3484FF-3616-4FA2-8EF0-F3037F89B0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>
                <a:gd name="T0" fmla="*/ 253 w 253"/>
                <a:gd name="T1" fmla="*/ 18 h 18"/>
                <a:gd name="T2" fmla="*/ 133 w 253"/>
                <a:gd name="T3" fmla="*/ 12 h 18"/>
                <a:gd name="T4" fmla="*/ 137 w 253"/>
                <a:gd name="T5" fmla="*/ 10 h 18"/>
                <a:gd name="T6" fmla="*/ 141 w 253"/>
                <a:gd name="T7" fmla="*/ 8 h 18"/>
                <a:gd name="T8" fmla="*/ 251 w 253"/>
                <a:gd name="T9" fmla="*/ 14 h 18"/>
                <a:gd name="T10" fmla="*/ 251 w 253"/>
                <a:gd name="T11" fmla="*/ 14 h 18"/>
                <a:gd name="T12" fmla="*/ 251 w 253"/>
                <a:gd name="T13" fmla="*/ 14 h 18"/>
                <a:gd name="T14" fmla="*/ 253 w 253"/>
                <a:gd name="T15" fmla="*/ 16 h 18"/>
                <a:gd name="T16" fmla="*/ 253 w 253"/>
                <a:gd name="T17" fmla="*/ 18 h 18"/>
                <a:gd name="T18" fmla="*/ 124 w 253"/>
                <a:gd name="T19" fmla="*/ 12 h 18"/>
                <a:gd name="T20" fmla="*/ 0 w 253"/>
                <a:gd name="T21" fmla="*/ 6 h 18"/>
                <a:gd name="T22" fmla="*/ 2 w 253"/>
                <a:gd name="T23" fmla="*/ 2 h 18"/>
                <a:gd name="T24" fmla="*/ 2 w 253"/>
                <a:gd name="T25" fmla="*/ 0 h 18"/>
                <a:gd name="T26" fmla="*/ 129 w 253"/>
                <a:gd name="T27" fmla="*/ 8 h 18"/>
                <a:gd name="T28" fmla="*/ 125 w 253"/>
                <a:gd name="T29" fmla="*/ 10 h 18"/>
                <a:gd name="T30" fmla="*/ 124 w 253"/>
                <a:gd name="T31" fmla="*/ 12 h 1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53"/>
                <a:gd name="T49" fmla="*/ 0 h 18"/>
                <a:gd name="T50" fmla="*/ 253 w 253"/>
                <a:gd name="T51" fmla="*/ 18 h 1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233">
              <a:extLst>
                <a:ext uri="{FF2B5EF4-FFF2-40B4-BE49-F238E27FC236}">
                  <a16:creationId xmlns:a16="http://schemas.microsoft.com/office/drawing/2014/main" id="{000D2FB8-B0F6-40AB-AFCC-2EA35698A3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>
                <a:gd name="T0" fmla="*/ 251 w 251"/>
                <a:gd name="T1" fmla="*/ 17 h 17"/>
                <a:gd name="T2" fmla="*/ 135 w 251"/>
                <a:gd name="T3" fmla="*/ 11 h 17"/>
                <a:gd name="T4" fmla="*/ 139 w 251"/>
                <a:gd name="T5" fmla="*/ 9 h 17"/>
                <a:gd name="T6" fmla="*/ 142 w 251"/>
                <a:gd name="T7" fmla="*/ 7 h 17"/>
                <a:gd name="T8" fmla="*/ 247 w 251"/>
                <a:gd name="T9" fmla="*/ 13 h 17"/>
                <a:gd name="T10" fmla="*/ 249 w 251"/>
                <a:gd name="T11" fmla="*/ 13 h 17"/>
                <a:gd name="T12" fmla="*/ 249 w 251"/>
                <a:gd name="T13" fmla="*/ 15 h 17"/>
                <a:gd name="T14" fmla="*/ 251 w 251"/>
                <a:gd name="T15" fmla="*/ 17 h 17"/>
                <a:gd name="T16" fmla="*/ 251 w 251"/>
                <a:gd name="T17" fmla="*/ 17 h 17"/>
                <a:gd name="T18" fmla="*/ 123 w 251"/>
                <a:gd name="T19" fmla="*/ 11 h 17"/>
                <a:gd name="T20" fmla="*/ 0 w 251"/>
                <a:gd name="T21" fmla="*/ 3 h 17"/>
                <a:gd name="T22" fmla="*/ 0 w 251"/>
                <a:gd name="T23" fmla="*/ 1 h 17"/>
                <a:gd name="T24" fmla="*/ 2 w 251"/>
                <a:gd name="T25" fmla="*/ 0 h 17"/>
                <a:gd name="T26" fmla="*/ 129 w 251"/>
                <a:gd name="T27" fmla="*/ 7 h 17"/>
                <a:gd name="T28" fmla="*/ 127 w 251"/>
                <a:gd name="T29" fmla="*/ 9 h 17"/>
                <a:gd name="T30" fmla="*/ 123 w 251"/>
                <a:gd name="T31" fmla="*/ 11 h 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51"/>
                <a:gd name="T49" fmla="*/ 0 h 17"/>
                <a:gd name="T50" fmla="*/ 251 w 251"/>
                <a:gd name="T51" fmla="*/ 17 h 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234">
              <a:extLst>
                <a:ext uri="{FF2B5EF4-FFF2-40B4-BE49-F238E27FC236}">
                  <a16:creationId xmlns:a16="http://schemas.microsoft.com/office/drawing/2014/main" id="{AB44B237-A345-4157-A546-DE1500EAC4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>
                <a:gd name="T0" fmla="*/ 249 w 249"/>
                <a:gd name="T1" fmla="*/ 17 h 17"/>
                <a:gd name="T2" fmla="*/ 139 w 249"/>
                <a:gd name="T3" fmla="*/ 11 h 17"/>
                <a:gd name="T4" fmla="*/ 142 w 249"/>
                <a:gd name="T5" fmla="*/ 9 h 17"/>
                <a:gd name="T6" fmla="*/ 146 w 249"/>
                <a:gd name="T7" fmla="*/ 7 h 17"/>
                <a:gd name="T8" fmla="*/ 245 w 249"/>
                <a:gd name="T9" fmla="*/ 13 h 17"/>
                <a:gd name="T10" fmla="*/ 247 w 249"/>
                <a:gd name="T11" fmla="*/ 15 h 17"/>
                <a:gd name="T12" fmla="*/ 249 w 249"/>
                <a:gd name="T13" fmla="*/ 17 h 17"/>
                <a:gd name="T14" fmla="*/ 127 w 249"/>
                <a:gd name="T15" fmla="*/ 11 h 17"/>
                <a:gd name="T16" fmla="*/ 0 w 249"/>
                <a:gd name="T17" fmla="*/ 3 h 17"/>
                <a:gd name="T18" fmla="*/ 2 w 249"/>
                <a:gd name="T19" fmla="*/ 2 h 17"/>
                <a:gd name="T20" fmla="*/ 2 w 249"/>
                <a:gd name="T21" fmla="*/ 0 h 17"/>
                <a:gd name="T22" fmla="*/ 133 w 249"/>
                <a:gd name="T23" fmla="*/ 7 h 17"/>
                <a:gd name="T24" fmla="*/ 129 w 249"/>
                <a:gd name="T25" fmla="*/ 9 h 17"/>
                <a:gd name="T26" fmla="*/ 127 w 249"/>
                <a:gd name="T27" fmla="*/ 11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9"/>
                <a:gd name="T43" fmla="*/ 0 h 17"/>
                <a:gd name="T44" fmla="*/ 249 w 249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1235">
              <a:extLst>
                <a:ext uri="{FF2B5EF4-FFF2-40B4-BE49-F238E27FC236}">
                  <a16:creationId xmlns:a16="http://schemas.microsoft.com/office/drawing/2014/main" id="{488CEC73-7FDD-4663-9B58-886CEFD6D7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>
                <a:gd name="T0" fmla="*/ 245 w 245"/>
                <a:gd name="T1" fmla="*/ 17 h 17"/>
                <a:gd name="T2" fmla="*/ 140 w 245"/>
                <a:gd name="T3" fmla="*/ 11 h 17"/>
                <a:gd name="T4" fmla="*/ 144 w 245"/>
                <a:gd name="T5" fmla="*/ 9 h 17"/>
                <a:gd name="T6" fmla="*/ 150 w 245"/>
                <a:gd name="T7" fmla="*/ 7 h 17"/>
                <a:gd name="T8" fmla="*/ 241 w 245"/>
                <a:gd name="T9" fmla="*/ 11 h 17"/>
                <a:gd name="T10" fmla="*/ 243 w 245"/>
                <a:gd name="T11" fmla="*/ 13 h 17"/>
                <a:gd name="T12" fmla="*/ 245 w 245"/>
                <a:gd name="T13" fmla="*/ 17 h 17"/>
                <a:gd name="T14" fmla="*/ 127 w 245"/>
                <a:gd name="T15" fmla="*/ 11 h 17"/>
                <a:gd name="T16" fmla="*/ 0 w 245"/>
                <a:gd name="T17" fmla="*/ 4 h 17"/>
                <a:gd name="T18" fmla="*/ 0 w 245"/>
                <a:gd name="T19" fmla="*/ 2 h 17"/>
                <a:gd name="T20" fmla="*/ 2 w 245"/>
                <a:gd name="T21" fmla="*/ 0 h 17"/>
                <a:gd name="T22" fmla="*/ 135 w 245"/>
                <a:gd name="T23" fmla="*/ 7 h 17"/>
                <a:gd name="T24" fmla="*/ 131 w 245"/>
                <a:gd name="T25" fmla="*/ 9 h 17"/>
                <a:gd name="T26" fmla="*/ 127 w 245"/>
                <a:gd name="T27" fmla="*/ 11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5"/>
                <a:gd name="T43" fmla="*/ 0 h 17"/>
                <a:gd name="T44" fmla="*/ 245 w 245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1236">
              <a:extLst>
                <a:ext uri="{FF2B5EF4-FFF2-40B4-BE49-F238E27FC236}">
                  <a16:creationId xmlns:a16="http://schemas.microsoft.com/office/drawing/2014/main" id="{1B5CEC5A-C111-4CE4-B62D-C4EB75B1AA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>
                <a:gd name="T0" fmla="*/ 243 w 243"/>
                <a:gd name="T1" fmla="*/ 17 h 17"/>
                <a:gd name="T2" fmla="*/ 144 w 243"/>
                <a:gd name="T3" fmla="*/ 11 h 17"/>
                <a:gd name="T4" fmla="*/ 150 w 243"/>
                <a:gd name="T5" fmla="*/ 9 h 17"/>
                <a:gd name="T6" fmla="*/ 154 w 243"/>
                <a:gd name="T7" fmla="*/ 7 h 17"/>
                <a:gd name="T8" fmla="*/ 237 w 243"/>
                <a:gd name="T9" fmla="*/ 11 h 17"/>
                <a:gd name="T10" fmla="*/ 241 w 243"/>
                <a:gd name="T11" fmla="*/ 13 h 17"/>
                <a:gd name="T12" fmla="*/ 243 w 243"/>
                <a:gd name="T13" fmla="*/ 17 h 17"/>
                <a:gd name="T14" fmla="*/ 131 w 243"/>
                <a:gd name="T15" fmla="*/ 11 h 17"/>
                <a:gd name="T16" fmla="*/ 0 w 243"/>
                <a:gd name="T17" fmla="*/ 4 h 17"/>
                <a:gd name="T18" fmla="*/ 2 w 243"/>
                <a:gd name="T19" fmla="*/ 2 h 17"/>
                <a:gd name="T20" fmla="*/ 2 w 243"/>
                <a:gd name="T21" fmla="*/ 0 h 17"/>
                <a:gd name="T22" fmla="*/ 139 w 243"/>
                <a:gd name="T23" fmla="*/ 7 h 17"/>
                <a:gd name="T24" fmla="*/ 135 w 243"/>
                <a:gd name="T25" fmla="*/ 9 h 17"/>
                <a:gd name="T26" fmla="*/ 131 w 243"/>
                <a:gd name="T27" fmla="*/ 11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3"/>
                <a:gd name="T43" fmla="*/ 0 h 17"/>
                <a:gd name="T44" fmla="*/ 243 w 243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1237">
              <a:extLst>
                <a:ext uri="{FF2B5EF4-FFF2-40B4-BE49-F238E27FC236}">
                  <a16:creationId xmlns:a16="http://schemas.microsoft.com/office/drawing/2014/main" id="{57E1FFB4-7224-427C-9CB9-30530FD70D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>
                <a:gd name="T0" fmla="*/ 239 w 239"/>
                <a:gd name="T1" fmla="*/ 15 h 15"/>
                <a:gd name="T2" fmla="*/ 148 w 239"/>
                <a:gd name="T3" fmla="*/ 11 h 15"/>
                <a:gd name="T4" fmla="*/ 154 w 239"/>
                <a:gd name="T5" fmla="*/ 9 h 15"/>
                <a:gd name="T6" fmla="*/ 157 w 239"/>
                <a:gd name="T7" fmla="*/ 8 h 15"/>
                <a:gd name="T8" fmla="*/ 231 w 239"/>
                <a:gd name="T9" fmla="*/ 11 h 15"/>
                <a:gd name="T10" fmla="*/ 235 w 239"/>
                <a:gd name="T11" fmla="*/ 13 h 15"/>
                <a:gd name="T12" fmla="*/ 239 w 239"/>
                <a:gd name="T13" fmla="*/ 15 h 15"/>
                <a:gd name="T14" fmla="*/ 133 w 239"/>
                <a:gd name="T15" fmla="*/ 11 h 15"/>
                <a:gd name="T16" fmla="*/ 0 w 239"/>
                <a:gd name="T17" fmla="*/ 4 h 15"/>
                <a:gd name="T18" fmla="*/ 0 w 239"/>
                <a:gd name="T19" fmla="*/ 2 h 15"/>
                <a:gd name="T20" fmla="*/ 2 w 239"/>
                <a:gd name="T21" fmla="*/ 0 h 15"/>
                <a:gd name="T22" fmla="*/ 140 w 239"/>
                <a:gd name="T23" fmla="*/ 8 h 15"/>
                <a:gd name="T24" fmla="*/ 137 w 239"/>
                <a:gd name="T25" fmla="*/ 9 h 15"/>
                <a:gd name="T26" fmla="*/ 133 w 239"/>
                <a:gd name="T27" fmla="*/ 11 h 1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9"/>
                <a:gd name="T43" fmla="*/ 0 h 15"/>
                <a:gd name="T44" fmla="*/ 239 w 239"/>
                <a:gd name="T45" fmla="*/ 15 h 1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1238">
              <a:extLst>
                <a:ext uri="{FF2B5EF4-FFF2-40B4-BE49-F238E27FC236}">
                  <a16:creationId xmlns:a16="http://schemas.microsoft.com/office/drawing/2014/main" id="{F6E77124-2EEE-4401-AD2A-6C6446FA0E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>
                <a:gd name="T0" fmla="*/ 235 w 235"/>
                <a:gd name="T1" fmla="*/ 15 h 15"/>
                <a:gd name="T2" fmla="*/ 152 w 235"/>
                <a:gd name="T3" fmla="*/ 11 h 15"/>
                <a:gd name="T4" fmla="*/ 161 w 235"/>
                <a:gd name="T5" fmla="*/ 10 h 15"/>
                <a:gd name="T6" fmla="*/ 169 w 235"/>
                <a:gd name="T7" fmla="*/ 10 h 15"/>
                <a:gd name="T8" fmla="*/ 178 w 235"/>
                <a:gd name="T9" fmla="*/ 10 h 15"/>
                <a:gd name="T10" fmla="*/ 190 w 235"/>
                <a:gd name="T11" fmla="*/ 10 h 15"/>
                <a:gd name="T12" fmla="*/ 226 w 235"/>
                <a:gd name="T13" fmla="*/ 11 h 15"/>
                <a:gd name="T14" fmla="*/ 226 w 235"/>
                <a:gd name="T15" fmla="*/ 11 h 15"/>
                <a:gd name="T16" fmla="*/ 228 w 235"/>
                <a:gd name="T17" fmla="*/ 11 h 15"/>
                <a:gd name="T18" fmla="*/ 231 w 235"/>
                <a:gd name="T19" fmla="*/ 13 h 15"/>
                <a:gd name="T20" fmla="*/ 235 w 235"/>
                <a:gd name="T21" fmla="*/ 15 h 15"/>
                <a:gd name="T22" fmla="*/ 137 w 235"/>
                <a:gd name="T23" fmla="*/ 11 h 15"/>
                <a:gd name="T24" fmla="*/ 0 w 235"/>
                <a:gd name="T25" fmla="*/ 4 h 15"/>
                <a:gd name="T26" fmla="*/ 2 w 235"/>
                <a:gd name="T27" fmla="*/ 2 h 15"/>
                <a:gd name="T28" fmla="*/ 2 w 235"/>
                <a:gd name="T29" fmla="*/ 0 h 15"/>
                <a:gd name="T30" fmla="*/ 144 w 235"/>
                <a:gd name="T31" fmla="*/ 8 h 15"/>
                <a:gd name="T32" fmla="*/ 140 w 235"/>
                <a:gd name="T33" fmla="*/ 10 h 15"/>
                <a:gd name="T34" fmla="*/ 137 w 235"/>
                <a:gd name="T35" fmla="*/ 11 h 1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5"/>
                <a:gd name="T55" fmla="*/ 0 h 15"/>
                <a:gd name="T56" fmla="*/ 235 w 235"/>
                <a:gd name="T57" fmla="*/ 15 h 1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239">
              <a:extLst>
                <a:ext uri="{FF2B5EF4-FFF2-40B4-BE49-F238E27FC236}">
                  <a16:creationId xmlns:a16="http://schemas.microsoft.com/office/drawing/2014/main" id="{5CF7533A-AB35-4672-874A-8DF1F00D8B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>
                <a:gd name="T0" fmla="*/ 229 w 229"/>
                <a:gd name="T1" fmla="*/ 15 h 15"/>
                <a:gd name="T2" fmla="*/ 155 w 229"/>
                <a:gd name="T3" fmla="*/ 12 h 15"/>
                <a:gd name="T4" fmla="*/ 161 w 229"/>
                <a:gd name="T5" fmla="*/ 12 h 15"/>
                <a:gd name="T6" fmla="*/ 167 w 229"/>
                <a:gd name="T7" fmla="*/ 12 h 15"/>
                <a:gd name="T8" fmla="*/ 180 w 229"/>
                <a:gd name="T9" fmla="*/ 12 h 15"/>
                <a:gd name="T10" fmla="*/ 193 w 229"/>
                <a:gd name="T11" fmla="*/ 12 h 15"/>
                <a:gd name="T12" fmla="*/ 210 w 229"/>
                <a:gd name="T13" fmla="*/ 12 h 15"/>
                <a:gd name="T14" fmla="*/ 226 w 229"/>
                <a:gd name="T15" fmla="*/ 13 h 15"/>
                <a:gd name="T16" fmla="*/ 227 w 229"/>
                <a:gd name="T17" fmla="*/ 15 h 15"/>
                <a:gd name="T18" fmla="*/ 229 w 229"/>
                <a:gd name="T19" fmla="*/ 15 h 15"/>
                <a:gd name="T20" fmla="*/ 138 w 229"/>
                <a:gd name="T21" fmla="*/ 12 h 15"/>
                <a:gd name="T22" fmla="*/ 0 w 229"/>
                <a:gd name="T23" fmla="*/ 4 h 15"/>
                <a:gd name="T24" fmla="*/ 0 w 229"/>
                <a:gd name="T25" fmla="*/ 2 h 15"/>
                <a:gd name="T26" fmla="*/ 0 w 229"/>
                <a:gd name="T27" fmla="*/ 0 h 15"/>
                <a:gd name="T28" fmla="*/ 148 w 229"/>
                <a:gd name="T29" fmla="*/ 8 h 15"/>
                <a:gd name="T30" fmla="*/ 142 w 229"/>
                <a:gd name="T31" fmla="*/ 10 h 15"/>
                <a:gd name="T32" fmla="*/ 138 w 229"/>
                <a:gd name="T33" fmla="*/ 12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9"/>
                <a:gd name="T52" fmla="*/ 0 h 15"/>
                <a:gd name="T53" fmla="*/ 229 w 229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1240">
              <a:extLst>
                <a:ext uri="{FF2B5EF4-FFF2-40B4-BE49-F238E27FC236}">
                  <a16:creationId xmlns:a16="http://schemas.microsoft.com/office/drawing/2014/main" id="{15E676A0-E9D0-4173-873C-3E8FAB06BF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>
                <a:gd name="T0" fmla="*/ 224 w 224"/>
                <a:gd name="T1" fmla="*/ 15 h 15"/>
                <a:gd name="T2" fmla="*/ 188 w 224"/>
                <a:gd name="T3" fmla="*/ 14 h 15"/>
                <a:gd name="T4" fmla="*/ 190 w 224"/>
                <a:gd name="T5" fmla="*/ 14 h 15"/>
                <a:gd name="T6" fmla="*/ 193 w 224"/>
                <a:gd name="T7" fmla="*/ 14 h 15"/>
                <a:gd name="T8" fmla="*/ 209 w 224"/>
                <a:gd name="T9" fmla="*/ 14 h 15"/>
                <a:gd name="T10" fmla="*/ 224 w 224"/>
                <a:gd name="T11" fmla="*/ 15 h 15"/>
                <a:gd name="T12" fmla="*/ 142 w 224"/>
                <a:gd name="T13" fmla="*/ 12 h 15"/>
                <a:gd name="T14" fmla="*/ 0 w 224"/>
                <a:gd name="T15" fmla="*/ 4 h 15"/>
                <a:gd name="T16" fmla="*/ 0 w 224"/>
                <a:gd name="T17" fmla="*/ 2 h 15"/>
                <a:gd name="T18" fmla="*/ 2 w 224"/>
                <a:gd name="T19" fmla="*/ 0 h 15"/>
                <a:gd name="T20" fmla="*/ 152 w 224"/>
                <a:gd name="T21" fmla="*/ 8 h 15"/>
                <a:gd name="T22" fmla="*/ 148 w 224"/>
                <a:gd name="T23" fmla="*/ 10 h 15"/>
                <a:gd name="T24" fmla="*/ 142 w 224"/>
                <a:gd name="T25" fmla="*/ 12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4"/>
                <a:gd name="T40" fmla="*/ 0 h 15"/>
                <a:gd name="T41" fmla="*/ 224 w 224"/>
                <a:gd name="T42" fmla="*/ 15 h 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1241">
              <a:extLst>
                <a:ext uri="{FF2B5EF4-FFF2-40B4-BE49-F238E27FC236}">
                  <a16:creationId xmlns:a16="http://schemas.microsoft.com/office/drawing/2014/main" id="{342EDBF1-8BD2-400C-B226-1D667E9CA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7" y="848"/>
              <a:ext cx="157" cy="12"/>
            </a:xfrm>
            <a:custGeom>
              <a:avLst/>
              <a:gdLst>
                <a:gd name="T0" fmla="*/ 148 w 157"/>
                <a:gd name="T1" fmla="*/ 12 h 12"/>
                <a:gd name="T2" fmla="*/ 0 w 157"/>
                <a:gd name="T3" fmla="*/ 4 h 12"/>
                <a:gd name="T4" fmla="*/ 2 w 157"/>
                <a:gd name="T5" fmla="*/ 2 h 12"/>
                <a:gd name="T6" fmla="*/ 2 w 157"/>
                <a:gd name="T7" fmla="*/ 0 h 12"/>
                <a:gd name="T8" fmla="*/ 36 w 157"/>
                <a:gd name="T9" fmla="*/ 2 h 12"/>
                <a:gd name="T10" fmla="*/ 36 w 157"/>
                <a:gd name="T11" fmla="*/ 2 h 12"/>
                <a:gd name="T12" fmla="*/ 34 w 157"/>
                <a:gd name="T13" fmla="*/ 4 h 12"/>
                <a:gd name="T14" fmla="*/ 36 w 157"/>
                <a:gd name="T15" fmla="*/ 4 h 12"/>
                <a:gd name="T16" fmla="*/ 40 w 157"/>
                <a:gd name="T17" fmla="*/ 2 h 12"/>
                <a:gd name="T18" fmla="*/ 157 w 157"/>
                <a:gd name="T19" fmla="*/ 8 h 12"/>
                <a:gd name="T20" fmla="*/ 154 w 157"/>
                <a:gd name="T21" fmla="*/ 10 h 12"/>
                <a:gd name="T22" fmla="*/ 148 w 157"/>
                <a:gd name="T23" fmla="*/ 12 h 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7"/>
                <a:gd name="T37" fmla="*/ 0 h 12"/>
                <a:gd name="T38" fmla="*/ 157 w 157"/>
                <a:gd name="T39" fmla="*/ 12 h 1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1242">
              <a:extLst>
                <a:ext uri="{FF2B5EF4-FFF2-40B4-BE49-F238E27FC236}">
                  <a16:creationId xmlns:a16="http://schemas.microsoft.com/office/drawing/2014/main" id="{01CF202D-55B0-4437-86D7-20AAF6A34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9" y="847"/>
              <a:ext cx="163" cy="11"/>
            </a:xfrm>
            <a:custGeom>
              <a:avLst/>
              <a:gdLst>
                <a:gd name="T0" fmla="*/ 150 w 163"/>
                <a:gd name="T1" fmla="*/ 11 h 11"/>
                <a:gd name="T2" fmla="*/ 0 w 163"/>
                <a:gd name="T3" fmla="*/ 3 h 11"/>
                <a:gd name="T4" fmla="*/ 0 w 163"/>
                <a:gd name="T5" fmla="*/ 1 h 11"/>
                <a:gd name="T6" fmla="*/ 2 w 163"/>
                <a:gd name="T7" fmla="*/ 0 h 11"/>
                <a:gd name="T8" fmla="*/ 34 w 163"/>
                <a:gd name="T9" fmla="*/ 1 h 11"/>
                <a:gd name="T10" fmla="*/ 34 w 163"/>
                <a:gd name="T11" fmla="*/ 3 h 11"/>
                <a:gd name="T12" fmla="*/ 32 w 163"/>
                <a:gd name="T13" fmla="*/ 5 h 11"/>
                <a:gd name="T14" fmla="*/ 34 w 163"/>
                <a:gd name="T15" fmla="*/ 3 h 11"/>
                <a:gd name="T16" fmla="*/ 38 w 163"/>
                <a:gd name="T17" fmla="*/ 3 h 11"/>
                <a:gd name="T18" fmla="*/ 38 w 163"/>
                <a:gd name="T19" fmla="*/ 1 h 11"/>
                <a:gd name="T20" fmla="*/ 40 w 163"/>
                <a:gd name="T21" fmla="*/ 1 h 11"/>
                <a:gd name="T22" fmla="*/ 163 w 163"/>
                <a:gd name="T23" fmla="*/ 7 h 11"/>
                <a:gd name="T24" fmla="*/ 163 w 163"/>
                <a:gd name="T25" fmla="*/ 7 h 11"/>
                <a:gd name="T26" fmla="*/ 163 w 163"/>
                <a:gd name="T27" fmla="*/ 7 h 11"/>
                <a:gd name="T28" fmla="*/ 155 w 163"/>
                <a:gd name="T29" fmla="*/ 9 h 11"/>
                <a:gd name="T30" fmla="*/ 150 w 163"/>
                <a:gd name="T31" fmla="*/ 11 h 1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63"/>
                <a:gd name="T49" fmla="*/ 0 h 11"/>
                <a:gd name="T50" fmla="*/ 163 w 163"/>
                <a:gd name="T51" fmla="*/ 11 h 1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1243">
              <a:extLst>
                <a:ext uri="{FF2B5EF4-FFF2-40B4-BE49-F238E27FC236}">
                  <a16:creationId xmlns:a16="http://schemas.microsoft.com/office/drawing/2014/main" id="{F4156BFE-B3B7-4876-8DA4-5D5CAAB476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>
                <a:gd name="T0" fmla="*/ 155 w 174"/>
                <a:gd name="T1" fmla="*/ 11 h 11"/>
                <a:gd name="T2" fmla="*/ 38 w 174"/>
                <a:gd name="T3" fmla="*/ 5 h 11"/>
                <a:gd name="T4" fmla="*/ 38 w 174"/>
                <a:gd name="T5" fmla="*/ 5 h 11"/>
                <a:gd name="T6" fmla="*/ 38 w 174"/>
                <a:gd name="T7" fmla="*/ 5 h 11"/>
                <a:gd name="T8" fmla="*/ 40 w 174"/>
                <a:gd name="T9" fmla="*/ 3 h 11"/>
                <a:gd name="T10" fmla="*/ 41 w 174"/>
                <a:gd name="T11" fmla="*/ 2 h 11"/>
                <a:gd name="T12" fmla="*/ 174 w 174"/>
                <a:gd name="T13" fmla="*/ 7 h 11"/>
                <a:gd name="T14" fmla="*/ 174 w 174"/>
                <a:gd name="T15" fmla="*/ 7 h 11"/>
                <a:gd name="T16" fmla="*/ 174 w 174"/>
                <a:gd name="T17" fmla="*/ 7 h 11"/>
                <a:gd name="T18" fmla="*/ 169 w 174"/>
                <a:gd name="T19" fmla="*/ 7 h 11"/>
                <a:gd name="T20" fmla="*/ 163 w 174"/>
                <a:gd name="T21" fmla="*/ 9 h 11"/>
                <a:gd name="T22" fmla="*/ 159 w 174"/>
                <a:gd name="T23" fmla="*/ 9 h 11"/>
                <a:gd name="T24" fmla="*/ 155 w 174"/>
                <a:gd name="T25" fmla="*/ 11 h 11"/>
                <a:gd name="T26" fmla="*/ 34 w 174"/>
                <a:gd name="T27" fmla="*/ 5 h 11"/>
                <a:gd name="T28" fmla="*/ 0 w 174"/>
                <a:gd name="T29" fmla="*/ 3 h 11"/>
                <a:gd name="T30" fmla="*/ 2 w 174"/>
                <a:gd name="T31" fmla="*/ 2 h 11"/>
                <a:gd name="T32" fmla="*/ 2 w 174"/>
                <a:gd name="T33" fmla="*/ 0 h 11"/>
                <a:gd name="T34" fmla="*/ 36 w 174"/>
                <a:gd name="T35" fmla="*/ 2 h 11"/>
                <a:gd name="T36" fmla="*/ 34 w 174"/>
                <a:gd name="T37" fmla="*/ 3 h 11"/>
                <a:gd name="T38" fmla="*/ 34 w 174"/>
                <a:gd name="T39" fmla="*/ 5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4"/>
                <a:gd name="T61" fmla="*/ 0 h 11"/>
                <a:gd name="T62" fmla="*/ 174 w 174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1244">
              <a:extLst>
                <a:ext uri="{FF2B5EF4-FFF2-40B4-BE49-F238E27FC236}">
                  <a16:creationId xmlns:a16="http://schemas.microsoft.com/office/drawing/2014/main" id="{450386E7-96E8-466D-8295-529C991682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>
                <a:gd name="T0" fmla="*/ 161 w 172"/>
                <a:gd name="T1" fmla="*/ 11 h 11"/>
                <a:gd name="T2" fmla="*/ 38 w 172"/>
                <a:gd name="T3" fmla="*/ 5 h 11"/>
                <a:gd name="T4" fmla="*/ 39 w 172"/>
                <a:gd name="T5" fmla="*/ 4 h 11"/>
                <a:gd name="T6" fmla="*/ 41 w 172"/>
                <a:gd name="T7" fmla="*/ 2 h 11"/>
                <a:gd name="T8" fmla="*/ 41 w 172"/>
                <a:gd name="T9" fmla="*/ 2 h 11"/>
                <a:gd name="T10" fmla="*/ 41 w 172"/>
                <a:gd name="T11" fmla="*/ 2 h 11"/>
                <a:gd name="T12" fmla="*/ 170 w 172"/>
                <a:gd name="T13" fmla="*/ 7 h 11"/>
                <a:gd name="T14" fmla="*/ 172 w 172"/>
                <a:gd name="T15" fmla="*/ 9 h 11"/>
                <a:gd name="T16" fmla="*/ 172 w 172"/>
                <a:gd name="T17" fmla="*/ 9 h 11"/>
                <a:gd name="T18" fmla="*/ 167 w 172"/>
                <a:gd name="T19" fmla="*/ 9 h 11"/>
                <a:gd name="T20" fmla="*/ 161 w 172"/>
                <a:gd name="T21" fmla="*/ 11 h 11"/>
                <a:gd name="T22" fmla="*/ 32 w 172"/>
                <a:gd name="T23" fmla="*/ 5 h 11"/>
                <a:gd name="T24" fmla="*/ 0 w 172"/>
                <a:gd name="T25" fmla="*/ 4 h 11"/>
                <a:gd name="T26" fmla="*/ 0 w 172"/>
                <a:gd name="T27" fmla="*/ 2 h 11"/>
                <a:gd name="T28" fmla="*/ 0 w 172"/>
                <a:gd name="T29" fmla="*/ 0 h 11"/>
                <a:gd name="T30" fmla="*/ 0 w 172"/>
                <a:gd name="T31" fmla="*/ 0 h 11"/>
                <a:gd name="T32" fmla="*/ 0 w 172"/>
                <a:gd name="T33" fmla="*/ 0 h 11"/>
                <a:gd name="T34" fmla="*/ 36 w 172"/>
                <a:gd name="T35" fmla="*/ 2 h 11"/>
                <a:gd name="T36" fmla="*/ 34 w 172"/>
                <a:gd name="T37" fmla="*/ 4 h 11"/>
                <a:gd name="T38" fmla="*/ 32 w 172"/>
                <a:gd name="T39" fmla="*/ 5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2"/>
                <a:gd name="T61" fmla="*/ 0 h 11"/>
                <a:gd name="T62" fmla="*/ 172 w 172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1245">
              <a:extLst>
                <a:ext uri="{FF2B5EF4-FFF2-40B4-BE49-F238E27FC236}">
                  <a16:creationId xmlns:a16="http://schemas.microsoft.com/office/drawing/2014/main" id="{8220DEDF-A697-476C-A296-5C678A997B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>
                <a:gd name="T0" fmla="*/ 172 w 172"/>
                <a:gd name="T1" fmla="*/ 11 h 11"/>
                <a:gd name="T2" fmla="*/ 39 w 172"/>
                <a:gd name="T3" fmla="*/ 6 h 11"/>
                <a:gd name="T4" fmla="*/ 39 w 172"/>
                <a:gd name="T5" fmla="*/ 4 h 11"/>
                <a:gd name="T6" fmla="*/ 41 w 172"/>
                <a:gd name="T7" fmla="*/ 4 h 11"/>
                <a:gd name="T8" fmla="*/ 41 w 172"/>
                <a:gd name="T9" fmla="*/ 2 h 11"/>
                <a:gd name="T10" fmla="*/ 43 w 172"/>
                <a:gd name="T11" fmla="*/ 2 h 11"/>
                <a:gd name="T12" fmla="*/ 60 w 172"/>
                <a:gd name="T13" fmla="*/ 2 h 11"/>
                <a:gd name="T14" fmla="*/ 62 w 172"/>
                <a:gd name="T15" fmla="*/ 2 h 11"/>
                <a:gd name="T16" fmla="*/ 62 w 172"/>
                <a:gd name="T17" fmla="*/ 2 h 11"/>
                <a:gd name="T18" fmla="*/ 170 w 172"/>
                <a:gd name="T19" fmla="*/ 7 h 11"/>
                <a:gd name="T20" fmla="*/ 170 w 172"/>
                <a:gd name="T21" fmla="*/ 9 h 11"/>
                <a:gd name="T22" fmla="*/ 172 w 172"/>
                <a:gd name="T23" fmla="*/ 11 h 11"/>
                <a:gd name="T24" fmla="*/ 34 w 172"/>
                <a:gd name="T25" fmla="*/ 6 h 11"/>
                <a:gd name="T26" fmla="*/ 0 w 172"/>
                <a:gd name="T27" fmla="*/ 4 h 11"/>
                <a:gd name="T28" fmla="*/ 0 w 172"/>
                <a:gd name="T29" fmla="*/ 4 h 11"/>
                <a:gd name="T30" fmla="*/ 0 w 172"/>
                <a:gd name="T31" fmla="*/ 2 h 11"/>
                <a:gd name="T32" fmla="*/ 0 w 172"/>
                <a:gd name="T33" fmla="*/ 2 h 11"/>
                <a:gd name="T34" fmla="*/ 2 w 172"/>
                <a:gd name="T35" fmla="*/ 0 h 11"/>
                <a:gd name="T36" fmla="*/ 36 w 172"/>
                <a:gd name="T37" fmla="*/ 2 h 11"/>
                <a:gd name="T38" fmla="*/ 36 w 172"/>
                <a:gd name="T39" fmla="*/ 4 h 11"/>
                <a:gd name="T40" fmla="*/ 34 w 172"/>
                <a:gd name="T41" fmla="*/ 6 h 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2"/>
                <a:gd name="T64" fmla="*/ 0 h 11"/>
                <a:gd name="T65" fmla="*/ 172 w 172"/>
                <a:gd name="T66" fmla="*/ 11 h 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1246">
              <a:extLst>
                <a:ext uri="{FF2B5EF4-FFF2-40B4-BE49-F238E27FC236}">
                  <a16:creationId xmlns:a16="http://schemas.microsoft.com/office/drawing/2014/main" id="{2F07C208-6657-4B28-9B99-098EE9E81C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>
                <a:gd name="T0" fmla="*/ 170 w 170"/>
                <a:gd name="T1" fmla="*/ 11 h 11"/>
                <a:gd name="T2" fmla="*/ 41 w 170"/>
                <a:gd name="T3" fmla="*/ 6 h 11"/>
                <a:gd name="T4" fmla="*/ 43 w 170"/>
                <a:gd name="T5" fmla="*/ 4 h 11"/>
                <a:gd name="T6" fmla="*/ 43 w 170"/>
                <a:gd name="T7" fmla="*/ 2 h 11"/>
                <a:gd name="T8" fmla="*/ 58 w 170"/>
                <a:gd name="T9" fmla="*/ 2 h 11"/>
                <a:gd name="T10" fmla="*/ 60 w 170"/>
                <a:gd name="T11" fmla="*/ 4 h 11"/>
                <a:gd name="T12" fmla="*/ 62 w 170"/>
                <a:gd name="T13" fmla="*/ 4 h 11"/>
                <a:gd name="T14" fmla="*/ 64 w 170"/>
                <a:gd name="T15" fmla="*/ 4 h 11"/>
                <a:gd name="T16" fmla="*/ 66 w 170"/>
                <a:gd name="T17" fmla="*/ 2 h 11"/>
                <a:gd name="T18" fmla="*/ 170 w 170"/>
                <a:gd name="T19" fmla="*/ 8 h 11"/>
                <a:gd name="T20" fmla="*/ 170 w 170"/>
                <a:gd name="T21" fmla="*/ 9 h 11"/>
                <a:gd name="T22" fmla="*/ 170 w 170"/>
                <a:gd name="T23" fmla="*/ 11 h 11"/>
                <a:gd name="T24" fmla="*/ 36 w 170"/>
                <a:gd name="T25" fmla="*/ 6 h 11"/>
                <a:gd name="T26" fmla="*/ 0 w 170"/>
                <a:gd name="T27" fmla="*/ 4 h 11"/>
                <a:gd name="T28" fmla="*/ 2 w 170"/>
                <a:gd name="T29" fmla="*/ 2 h 11"/>
                <a:gd name="T30" fmla="*/ 2 w 170"/>
                <a:gd name="T31" fmla="*/ 0 h 11"/>
                <a:gd name="T32" fmla="*/ 38 w 170"/>
                <a:gd name="T33" fmla="*/ 0 h 11"/>
                <a:gd name="T34" fmla="*/ 36 w 170"/>
                <a:gd name="T35" fmla="*/ 4 h 11"/>
                <a:gd name="T36" fmla="*/ 36 w 170"/>
                <a:gd name="T37" fmla="*/ 6 h 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0"/>
                <a:gd name="T58" fmla="*/ 0 h 11"/>
                <a:gd name="T59" fmla="*/ 170 w 170"/>
                <a:gd name="T60" fmla="*/ 11 h 1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1247">
              <a:extLst>
                <a:ext uri="{FF2B5EF4-FFF2-40B4-BE49-F238E27FC236}">
                  <a16:creationId xmlns:a16="http://schemas.microsoft.com/office/drawing/2014/main" id="{A2D72A97-6FAF-47E7-BF22-8C6F2CE371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>
                <a:gd name="T0" fmla="*/ 168 w 168"/>
                <a:gd name="T1" fmla="*/ 13 h 13"/>
                <a:gd name="T2" fmla="*/ 60 w 168"/>
                <a:gd name="T3" fmla="*/ 8 h 13"/>
                <a:gd name="T4" fmla="*/ 64 w 168"/>
                <a:gd name="T5" fmla="*/ 6 h 13"/>
                <a:gd name="T6" fmla="*/ 66 w 168"/>
                <a:gd name="T7" fmla="*/ 4 h 13"/>
                <a:gd name="T8" fmla="*/ 166 w 168"/>
                <a:gd name="T9" fmla="*/ 10 h 13"/>
                <a:gd name="T10" fmla="*/ 168 w 168"/>
                <a:gd name="T11" fmla="*/ 12 h 13"/>
                <a:gd name="T12" fmla="*/ 168 w 168"/>
                <a:gd name="T13" fmla="*/ 13 h 13"/>
                <a:gd name="T14" fmla="*/ 58 w 168"/>
                <a:gd name="T15" fmla="*/ 8 h 13"/>
                <a:gd name="T16" fmla="*/ 41 w 168"/>
                <a:gd name="T17" fmla="*/ 8 h 13"/>
                <a:gd name="T18" fmla="*/ 41 w 168"/>
                <a:gd name="T19" fmla="*/ 6 h 13"/>
                <a:gd name="T20" fmla="*/ 43 w 168"/>
                <a:gd name="T21" fmla="*/ 4 h 13"/>
                <a:gd name="T22" fmla="*/ 56 w 168"/>
                <a:gd name="T23" fmla="*/ 4 h 13"/>
                <a:gd name="T24" fmla="*/ 56 w 168"/>
                <a:gd name="T25" fmla="*/ 4 h 13"/>
                <a:gd name="T26" fmla="*/ 56 w 168"/>
                <a:gd name="T27" fmla="*/ 4 h 13"/>
                <a:gd name="T28" fmla="*/ 56 w 168"/>
                <a:gd name="T29" fmla="*/ 6 h 13"/>
                <a:gd name="T30" fmla="*/ 58 w 168"/>
                <a:gd name="T31" fmla="*/ 8 h 13"/>
                <a:gd name="T32" fmla="*/ 34 w 168"/>
                <a:gd name="T33" fmla="*/ 8 h 13"/>
                <a:gd name="T34" fmla="*/ 0 w 168"/>
                <a:gd name="T35" fmla="*/ 6 h 13"/>
                <a:gd name="T36" fmla="*/ 0 w 168"/>
                <a:gd name="T37" fmla="*/ 4 h 13"/>
                <a:gd name="T38" fmla="*/ 0 w 168"/>
                <a:gd name="T39" fmla="*/ 0 h 13"/>
                <a:gd name="T40" fmla="*/ 37 w 168"/>
                <a:gd name="T41" fmla="*/ 2 h 13"/>
                <a:gd name="T42" fmla="*/ 36 w 168"/>
                <a:gd name="T43" fmla="*/ 4 h 13"/>
                <a:gd name="T44" fmla="*/ 34 w 168"/>
                <a:gd name="T45" fmla="*/ 8 h 1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8"/>
                <a:gd name="T70" fmla="*/ 0 h 13"/>
                <a:gd name="T71" fmla="*/ 168 w 168"/>
                <a:gd name="T72" fmla="*/ 13 h 1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248">
              <a:extLst>
                <a:ext uri="{FF2B5EF4-FFF2-40B4-BE49-F238E27FC236}">
                  <a16:creationId xmlns:a16="http://schemas.microsoft.com/office/drawing/2014/main" id="{1D3B5E12-0D21-45F3-9AF5-515F21529D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>
                <a:gd name="T0" fmla="*/ 168 w 168"/>
                <a:gd name="T1" fmla="*/ 14 h 14"/>
                <a:gd name="T2" fmla="*/ 64 w 168"/>
                <a:gd name="T3" fmla="*/ 8 h 14"/>
                <a:gd name="T4" fmla="*/ 66 w 168"/>
                <a:gd name="T5" fmla="*/ 8 h 14"/>
                <a:gd name="T6" fmla="*/ 66 w 168"/>
                <a:gd name="T7" fmla="*/ 6 h 14"/>
                <a:gd name="T8" fmla="*/ 66 w 168"/>
                <a:gd name="T9" fmla="*/ 4 h 14"/>
                <a:gd name="T10" fmla="*/ 68 w 168"/>
                <a:gd name="T11" fmla="*/ 4 h 14"/>
                <a:gd name="T12" fmla="*/ 166 w 168"/>
                <a:gd name="T13" fmla="*/ 10 h 14"/>
                <a:gd name="T14" fmla="*/ 166 w 168"/>
                <a:gd name="T15" fmla="*/ 12 h 14"/>
                <a:gd name="T16" fmla="*/ 168 w 168"/>
                <a:gd name="T17" fmla="*/ 14 h 14"/>
                <a:gd name="T18" fmla="*/ 56 w 168"/>
                <a:gd name="T19" fmla="*/ 8 h 14"/>
                <a:gd name="T20" fmla="*/ 41 w 168"/>
                <a:gd name="T21" fmla="*/ 8 h 14"/>
                <a:gd name="T22" fmla="*/ 43 w 168"/>
                <a:gd name="T23" fmla="*/ 6 h 14"/>
                <a:gd name="T24" fmla="*/ 45 w 168"/>
                <a:gd name="T25" fmla="*/ 4 h 14"/>
                <a:gd name="T26" fmla="*/ 56 w 168"/>
                <a:gd name="T27" fmla="*/ 4 h 14"/>
                <a:gd name="T28" fmla="*/ 56 w 168"/>
                <a:gd name="T29" fmla="*/ 6 h 14"/>
                <a:gd name="T30" fmla="*/ 56 w 168"/>
                <a:gd name="T31" fmla="*/ 6 h 14"/>
                <a:gd name="T32" fmla="*/ 56 w 168"/>
                <a:gd name="T33" fmla="*/ 8 h 14"/>
                <a:gd name="T34" fmla="*/ 56 w 168"/>
                <a:gd name="T35" fmla="*/ 8 h 14"/>
                <a:gd name="T36" fmla="*/ 36 w 168"/>
                <a:gd name="T37" fmla="*/ 6 h 14"/>
                <a:gd name="T38" fmla="*/ 0 w 168"/>
                <a:gd name="T39" fmla="*/ 6 h 14"/>
                <a:gd name="T40" fmla="*/ 0 w 168"/>
                <a:gd name="T41" fmla="*/ 2 h 14"/>
                <a:gd name="T42" fmla="*/ 0 w 168"/>
                <a:gd name="T43" fmla="*/ 0 h 14"/>
                <a:gd name="T44" fmla="*/ 37 w 168"/>
                <a:gd name="T45" fmla="*/ 2 h 14"/>
                <a:gd name="T46" fmla="*/ 37 w 168"/>
                <a:gd name="T47" fmla="*/ 4 h 14"/>
                <a:gd name="T48" fmla="*/ 36 w 168"/>
                <a:gd name="T49" fmla="*/ 6 h 1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8"/>
                <a:gd name="T76" fmla="*/ 0 h 14"/>
                <a:gd name="T77" fmla="*/ 168 w 168"/>
                <a:gd name="T78" fmla="*/ 14 h 1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249">
              <a:extLst>
                <a:ext uri="{FF2B5EF4-FFF2-40B4-BE49-F238E27FC236}">
                  <a16:creationId xmlns:a16="http://schemas.microsoft.com/office/drawing/2014/main" id="{3594A3C3-1C39-4081-8783-920C55B087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>
                <a:gd name="T0" fmla="*/ 166 w 166"/>
                <a:gd name="T1" fmla="*/ 14 h 14"/>
                <a:gd name="T2" fmla="*/ 66 w 166"/>
                <a:gd name="T3" fmla="*/ 8 h 14"/>
                <a:gd name="T4" fmla="*/ 66 w 166"/>
                <a:gd name="T5" fmla="*/ 8 h 14"/>
                <a:gd name="T6" fmla="*/ 66 w 166"/>
                <a:gd name="T7" fmla="*/ 8 h 14"/>
                <a:gd name="T8" fmla="*/ 68 w 166"/>
                <a:gd name="T9" fmla="*/ 6 h 14"/>
                <a:gd name="T10" fmla="*/ 68 w 166"/>
                <a:gd name="T11" fmla="*/ 4 h 14"/>
                <a:gd name="T12" fmla="*/ 166 w 166"/>
                <a:gd name="T13" fmla="*/ 10 h 14"/>
                <a:gd name="T14" fmla="*/ 166 w 166"/>
                <a:gd name="T15" fmla="*/ 12 h 14"/>
                <a:gd name="T16" fmla="*/ 166 w 166"/>
                <a:gd name="T17" fmla="*/ 14 h 14"/>
                <a:gd name="T18" fmla="*/ 56 w 166"/>
                <a:gd name="T19" fmla="*/ 8 h 14"/>
                <a:gd name="T20" fmla="*/ 43 w 166"/>
                <a:gd name="T21" fmla="*/ 8 h 14"/>
                <a:gd name="T22" fmla="*/ 45 w 166"/>
                <a:gd name="T23" fmla="*/ 6 h 14"/>
                <a:gd name="T24" fmla="*/ 45 w 166"/>
                <a:gd name="T25" fmla="*/ 4 h 14"/>
                <a:gd name="T26" fmla="*/ 56 w 166"/>
                <a:gd name="T27" fmla="*/ 4 h 14"/>
                <a:gd name="T28" fmla="*/ 56 w 166"/>
                <a:gd name="T29" fmla="*/ 6 h 14"/>
                <a:gd name="T30" fmla="*/ 56 w 166"/>
                <a:gd name="T31" fmla="*/ 8 h 14"/>
                <a:gd name="T32" fmla="*/ 37 w 166"/>
                <a:gd name="T33" fmla="*/ 6 h 14"/>
                <a:gd name="T34" fmla="*/ 0 w 166"/>
                <a:gd name="T35" fmla="*/ 4 h 14"/>
                <a:gd name="T36" fmla="*/ 0 w 166"/>
                <a:gd name="T37" fmla="*/ 2 h 14"/>
                <a:gd name="T38" fmla="*/ 1 w 166"/>
                <a:gd name="T39" fmla="*/ 0 h 14"/>
                <a:gd name="T40" fmla="*/ 39 w 166"/>
                <a:gd name="T41" fmla="*/ 2 h 14"/>
                <a:gd name="T42" fmla="*/ 37 w 166"/>
                <a:gd name="T43" fmla="*/ 4 h 14"/>
                <a:gd name="T44" fmla="*/ 37 w 166"/>
                <a:gd name="T45" fmla="*/ 6 h 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6"/>
                <a:gd name="T70" fmla="*/ 0 h 14"/>
                <a:gd name="T71" fmla="*/ 166 w 166"/>
                <a:gd name="T72" fmla="*/ 14 h 1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250">
              <a:extLst>
                <a:ext uri="{FF2B5EF4-FFF2-40B4-BE49-F238E27FC236}">
                  <a16:creationId xmlns:a16="http://schemas.microsoft.com/office/drawing/2014/main" id="{4C2AA2A3-744E-4596-A2CA-6F4183BA4C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>
                <a:gd name="T0" fmla="*/ 166 w 166"/>
                <a:gd name="T1" fmla="*/ 14 h 14"/>
                <a:gd name="T2" fmla="*/ 68 w 166"/>
                <a:gd name="T3" fmla="*/ 8 h 14"/>
                <a:gd name="T4" fmla="*/ 68 w 166"/>
                <a:gd name="T5" fmla="*/ 6 h 14"/>
                <a:gd name="T6" fmla="*/ 70 w 166"/>
                <a:gd name="T7" fmla="*/ 4 h 14"/>
                <a:gd name="T8" fmla="*/ 165 w 166"/>
                <a:gd name="T9" fmla="*/ 8 h 14"/>
                <a:gd name="T10" fmla="*/ 166 w 166"/>
                <a:gd name="T11" fmla="*/ 12 h 14"/>
                <a:gd name="T12" fmla="*/ 166 w 166"/>
                <a:gd name="T13" fmla="*/ 14 h 14"/>
                <a:gd name="T14" fmla="*/ 56 w 166"/>
                <a:gd name="T15" fmla="*/ 8 h 14"/>
                <a:gd name="T16" fmla="*/ 45 w 166"/>
                <a:gd name="T17" fmla="*/ 8 h 14"/>
                <a:gd name="T18" fmla="*/ 45 w 166"/>
                <a:gd name="T19" fmla="*/ 4 h 14"/>
                <a:gd name="T20" fmla="*/ 47 w 166"/>
                <a:gd name="T21" fmla="*/ 2 h 14"/>
                <a:gd name="T22" fmla="*/ 56 w 166"/>
                <a:gd name="T23" fmla="*/ 4 h 14"/>
                <a:gd name="T24" fmla="*/ 56 w 166"/>
                <a:gd name="T25" fmla="*/ 6 h 14"/>
                <a:gd name="T26" fmla="*/ 56 w 166"/>
                <a:gd name="T27" fmla="*/ 8 h 14"/>
                <a:gd name="T28" fmla="*/ 37 w 166"/>
                <a:gd name="T29" fmla="*/ 6 h 14"/>
                <a:gd name="T30" fmla="*/ 0 w 166"/>
                <a:gd name="T31" fmla="*/ 4 h 14"/>
                <a:gd name="T32" fmla="*/ 1 w 166"/>
                <a:gd name="T33" fmla="*/ 2 h 14"/>
                <a:gd name="T34" fmla="*/ 1 w 166"/>
                <a:gd name="T35" fmla="*/ 0 h 14"/>
                <a:gd name="T36" fmla="*/ 39 w 166"/>
                <a:gd name="T37" fmla="*/ 2 h 14"/>
                <a:gd name="T38" fmla="*/ 39 w 166"/>
                <a:gd name="T39" fmla="*/ 4 h 14"/>
                <a:gd name="T40" fmla="*/ 37 w 166"/>
                <a:gd name="T41" fmla="*/ 6 h 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6"/>
                <a:gd name="T64" fmla="*/ 0 h 14"/>
                <a:gd name="T65" fmla="*/ 166 w 166"/>
                <a:gd name="T66" fmla="*/ 14 h 1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251">
              <a:extLst>
                <a:ext uri="{FF2B5EF4-FFF2-40B4-BE49-F238E27FC236}">
                  <a16:creationId xmlns:a16="http://schemas.microsoft.com/office/drawing/2014/main" id="{0F3AA06A-437C-450E-9AC8-A160A55236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>
                <a:gd name="T0" fmla="*/ 165 w 165"/>
                <a:gd name="T1" fmla="*/ 13 h 13"/>
                <a:gd name="T2" fmla="*/ 67 w 165"/>
                <a:gd name="T3" fmla="*/ 7 h 13"/>
                <a:gd name="T4" fmla="*/ 67 w 165"/>
                <a:gd name="T5" fmla="*/ 5 h 13"/>
                <a:gd name="T6" fmla="*/ 69 w 165"/>
                <a:gd name="T7" fmla="*/ 3 h 13"/>
                <a:gd name="T8" fmla="*/ 164 w 165"/>
                <a:gd name="T9" fmla="*/ 7 h 13"/>
                <a:gd name="T10" fmla="*/ 164 w 165"/>
                <a:gd name="T11" fmla="*/ 9 h 13"/>
                <a:gd name="T12" fmla="*/ 165 w 165"/>
                <a:gd name="T13" fmla="*/ 13 h 13"/>
                <a:gd name="T14" fmla="*/ 55 w 165"/>
                <a:gd name="T15" fmla="*/ 7 h 13"/>
                <a:gd name="T16" fmla="*/ 44 w 165"/>
                <a:gd name="T17" fmla="*/ 7 h 13"/>
                <a:gd name="T18" fmla="*/ 46 w 165"/>
                <a:gd name="T19" fmla="*/ 3 h 13"/>
                <a:gd name="T20" fmla="*/ 48 w 165"/>
                <a:gd name="T21" fmla="*/ 1 h 13"/>
                <a:gd name="T22" fmla="*/ 55 w 165"/>
                <a:gd name="T23" fmla="*/ 3 h 13"/>
                <a:gd name="T24" fmla="*/ 55 w 165"/>
                <a:gd name="T25" fmla="*/ 5 h 13"/>
                <a:gd name="T26" fmla="*/ 55 w 165"/>
                <a:gd name="T27" fmla="*/ 7 h 13"/>
                <a:gd name="T28" fmla="*/ 38 w 165"/>
                <a:gd name="T29" fmla="*/ 5 h 13"/>
                <a:gd name="T30" fmla="*/ 0 w 165"/>
                <a:gd name="T31" fmla="*/ 3 h 13"/>
                <a:gd name="T32" fmla="*/ 0 w 165"/>
                <a:gd name="T33" fmla="*/ 1 h 13"/>
                <a:gd name="T34" fmla="*/ 0 w 165"/>
                <a:gd name="T35" fmla="*/ 0 h 13"/>
                <a:gd name="T36" fmla="*/ 40 w 165"/>
                <a:gd name="T37" fmla="*/ 1 h 13"/>
                <a:gd name="T38" fmla="*/ 38 w 165"/>
                <a:gd name="T39" fmla="*/ 3 h 13"/>
                <a:gd name="T40" fmla="*/ 38 w 165"/>
                <a:gd name="T41" fmla="*/ 5 h 1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5"/>
                <a:gd name="T64" fmla="*/ 0 h 13"/>
                <a:gd name="T65" fmla="*/ 165 w 165"/>
                <a:gd name="T66" fmla="*/ 13 h 1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252">
              <a:extLst>
                <a:ext uri="{FF2B5EF4-FFF2-40B4-BE49-F238E27FC236}">
                  <a16:creationId xmlns:a16="http://schemas.microsoft.com/office/drawing/2014/main" id="{EE9A30D9-E2C5-4BD0-85AE-AA2627CFF0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>
                <a:gd name="T0" fmla="*/ 164 w 164"/>
                <a:gd name="T1" fmla="*/ 11 h 11"/>
                <a:gd name="T2" fmla="*/ 69 w 164"/>
                <a:gd name="T3" fmla="*/ 7 h 11"/>
                <a:gd name="T4" fmla="*/ 69 w 164"/>
                <a:gd name="T5" fmla="*/ 5 h 11"/>
                <a:gd name="T6" fmla="*/ 69 w 164"/>
                <a:gd name="T7" fmla="*/ 3 h 11"/>
                <a:gd name="T8" fmla="*/ 164 w 164"/>
                <a:gd name="T9" fmla="*/ 7 h 11"/>
                <a:gd name="T10" fmla="*/ 164 w 164"/>
                <a:gd name="T11" fmla="*/ 9 h 11"/>
                <a:gd name="T12" fmla="*/ 164 w 164"/>
                <a:gd name="T13" fmla="*/ 11 h 11"/>
                <a:gd name="T14" fmla="*/ 55 w 164"/>
                <a:gd name="T15" fmla="*/ 7 h 11"/>
                <a:gd name="T16" fmla="*/ 46 w 164"/>
                <a:gd name="T17" fmla="*/ 5 h 11"/>
                <a:gd name="T18" fmla="*/ 48 w 164"/>
                <a:gd name="T19" fmla="*/ 3 h 11"/>
                <a:gd name="T20" fmla="*/ 50 w 164"/>
                <a:gd name="T21" fmla="*/ 2 h 11"/>
                <a:gd name="T22" fmla="*/ 57 w 164"/>
                <a:gd name="T23" fmla="*/ 3 h 11"/>
                <a:gd name="T24" fmla="*/ 57 w 164"/>
                <a:gd name="T25" fmla="*/ 3 h 11"/>
                <a:gd name="T26" fmla="*/ 57 w 164"/>
                <a:gd name="T27" fmla="*/ 3 h 11"/>
                <a:gd name="T28" fmla="*/ 55 w 164"/>
                <a:gd name="T29" fmla="*/ 5 h 11"/>
                <a:gd name="T30" fmla="*/ 55 w 164"/>
                <a:gd name="T31" fmla="*/ 7 h 11"/>
                <a:gd name="T32" fmla="*/ 38 w 164"/>
                <a:gd name="T33" fmla="*/ 5 h 11"/>
                <a:gd name="T34" fmla="*/ 0 w 164"/>
                <a:gd name="T35" fmla="*/ 3 h 11"/>
                <a:gd name="T36" fmla="*/ 0 w 164"/>
                <a:gd name="T37" fmla="*/ 2 h 11"/>
                <a:gd name="T38" fmla="*/ 0 w 164"/>
                <a:gd name="T39" fmla="*/ 0 h 11"/>
                <a:gd name="T40" fmla="*/ 42 w 164"/>
                <a:gd name="T41" fmla="*/ 2 h 11"/>
                <a:gd name="T42" fmla="*/ 40 w 164"/>
                <a:gd name="T43" fmla="*/ 3 h 11"/>
                <a:gd name="T44" fmla="*/ 38 w 164"/>
                <a:gd name="T45" fmla="*/ 5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4"/>
                <a:gd name="T70" fmla="*/ 0 h 11"/>
                <a:gd name="T71" fmla="*/ 164 w 164"/>
                <a:gd name="T72" fmla="*/ 11 h 1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1253">
              <a:extLst>
                <a:ext uri="{FF2B5EF4-FFF2-40B4-BE49-F238E27FC236}">
                  <a16:creationId xmlns:a16="http://schemas.microsoft.com/office/drawing/2014/main" id="{7934D233-D760-4F95-9C5A-D8A811BAED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>
                <a:gd name="T0" fmla="*/ 164 w 164"/>
                <a:gd name="T1" fmla="*/ 11 h 11"/>
                <a:gd name="T2" fmla="*/ 69 w 164"/>
                <a:gd name="T3" fmla="*/ 7 h 11"/>
                <a:gd name="T4" fmla="*/ 69 w 164"/>
                <a:gd name="T5" fmla="*/ 5 h 11"/>
                <a:gd name="T6" fmla="*/ 69 w 164"/>
                <a:gd name="T7" fmla="*/ 4 h 11"/>
                <a:gd name="T8" fmla="*/ 162 w 164"/>
                <a:gd name="T9" fmla="*/ 7 h 11"/>
                <a:gd name="T10" fmla="*/ 164 w 164"/>
                <a:gd name="T11" fmla="*/ 9 h 11"/>
                <a:gd name="T12" fmla="*/ 164 w 164"/>
                <a:gd name="T13" fmla="*/ 11 h 11"/>
                <a:gd name="T14" fmla="*/ 55 w 164"/>
                <a:gd name="T15" fmla="*/ 7 h 11"/>
                <a:gd name="T16" fmla="*/ 48 w 164"/>
                <a:gd name="T17" fmla="*/ 5 h 11"/>
                <a:gd name="T18" fmla="*/ 50 w 164"/>
                <a:gd name="T19" fmla="*/ 4 h 11"/>
                <a:gd name="T20" fmla="*/ 52 w 164"/>
                <a:gd name="T21" fmla="*/ 2 h 11"/>
                <a:gd name="T22" fmla="*/ 55 w 164"/>
                <a:gd name="T23" fmla="*/ 2 h 11"/>
                <a:gd name="T24" fmla="*/ 57 w 164"/>
                <a:gd name="T25" fmla="*/ 4 h 11"/>
                <a:gd name="T26" fmla="*/ 57 w 164"/>
                <a:gd name="T27" fmla="*/ 5 h 11"/>
                <a:gd name="T28" fmla="*/ 55 w 164"/>
                <a:gd name="T29" fmla="*/ 5 h 11"/>
                <a:gd name="T30" fmla="*/ 55 w 164"/>
                <a:gd name="T31" fmla="*/ 7 h 11"/>
                <a:gd name="T32" fmla="*/ 40 w 164"/>
                <a:gd name="T33" fmla="*/ 5 h 11"/>
                <a:gd name="T34" fmla="*/ 0 w 164"/>
                <a:gd name="T35" fmla="*/ 4 h 11"/>
                <a:gd name="T36" fmla="*/ 0 w 164"/>
                <a:gd name="T37" fmla="*/ 2 h 11"/>
                <a:gd name="T38" fmla="*/ 2 w 164"/>
                <a:gd name="T39" fmla="*/ 2 h 11"/>
                <a:gd name="T40" fmla="*/ 2 w 164"/>
                <a:gd name="T41" fmla="*/ 0 h 11"/>
                <a:gd name="T42" fmla="*/ 2 w 164"/>
                <a:gd name="T43" fmla="*/ 0 h 11"/>
                <a:gd name="T44" fmla="*/ 42 w 164"/>
                <a:gd name="T45" fmla="*/ 2 h 11"/>
                <a:gd name="T46" fmla="*/ 42 w 164"/>
                <a:gd name="T47" fmla="*/ 4 h 11"/>
                <a:gd name="T48" fmla="*/ 40 w 164"/>
                <a:gd name="T49" fmla="*/ 5 h 1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4"/>
                <a:gd name="T76" fmla="*/ 0 h 11"/>
                <a:gd name="T77" fmla="*/ 164 w 164"/>
                <a:gd name="T78" fmla="*/ 11 h 1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254">
              <a:extLst>
                <a:ext uri="{FF2B5EF4-FFF2-40B4-BE49-F238E27FC236}">
                  <a16:creationId xmlns:a16="http://schemas.microsoft.com/office/drawing/2014/main" id="{1CC847B0-9AEA-40E1-8B7B-599E56C4E2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>
                <a:gd name="T0" fmla="*/ 164 w 164"/>
                <a:gd name="T1" fmla="*/ 11 h 11"/>
                <a:gd name="T2" fmla="*/ 69 w 164"/>
                <a:gd name="T3" fmla="*/ 7 h 11"/>
                <a:gd name="T4" fmla="*/ 69 w 164"/>
                <a:gd name="T5" fmla="*/ 6 h 11"/>
                <a:gd name="T6" fmla="*/ 69 w 164"/>
                <a:gd name="T7" fmla="*/ 6 h 11"/>
                <a:gd name="T8" fmla="*/ 67 w 164"/>
                <a:gd name="T9" fmla="*/ 4 h 11"/>
                <a:gd name="T10" fmla="*/ 67 w 164"/>
                <a:gd name="T11" fmla="*/ 4 h 11"/>
                <a:gd name="T12" fmla="*/ 162 w 164"/>
                <a:gd name="T13" fmla="*/ 7 h 11"/>
                <a:gd name="T14" fmla="*/ 162 w 164"/>
                <a:gd name="T15" fmla="*/ 9 h 11"/>
                <a:gd name="T16" fmla="*/ 164 w 164"/>
                <a:gd name="T17" fmla="*/ 11 h 11"/>
                <a:gd name="T18" fmla="*/ 57 w 164"/>
                <a:gd name="T19" fmla="*/ 7 h 11"/>
                <a:gd name="T20" fmla="*/ 50 w 164"/>
                <a:gd name="T21" fmla="*/ 6 h 11"/>
                <a:gd name="T22" fmla="*/ 52 w 164"/>
                <a:gd name="T23" fmla="*/ 6 h 11"/>
                <a:gd name="T24" fmla="*/ 52 w 164"/>
                <a:gd name="T25" fmla="*/ 4 h 11"/>
                <a:gd name="T26" fmla="*/ 54 w 164"/>
                <a:gd name="T27" fmla="*/ 4 h 11"/>
                <a:gd name="T28" fmla="*/ 55 w 164"/>
                <a:gd name="T29" fmla="*/ 2 h 11"/>
                <a:gd name="T30" fmla="*/ 55 w 164"/>
                <a:gd name="T31" fmla="*/ 2 h 11"/>
                <a:gd name="T32" fmla="*/ 55 w 164"/>
                <a:gd name="T33" fmla="*/ 2 h 11"/>
                <a:gd name="T34" fmla="*/ 55 w 164"/>
                <a:gd name="T35" fmla="*/ 2 h 11"/>
                <a:gd name="T36" fmla="*/ 55 w 164"/>
                <a:gd name="T37" fmla="*/ 4 h 11"/>
                <a:gd name="T38" fmla="*/ 57 w 164"/>
                <a:gd name="T39" fmla="*/ 7 h 11"/>
                <a:gd name="T40" fmla="*/ 42 w 164"/>
                <a:gd name="T41" fmla="*/ 6 h 11"/>
                <a:gd name="T42" fmla="*/ 0 w 164"/>
                <a:gd name="T43" fmla="*/ 4 h 11"/>
                <a:gd name="T44" fmla="*/ 0 w 164"/>
                <a:gd name="T45" fmla="*/ 4 h 11"/>
                <a:gd name="T46" fmla="*/ 2 w 164"/>
                <a:gd name="T47" fmla="*/ 4 h 11"/>
                <a:gd name="T48" fmla="*/ 2 w 164"/>
                <a:gd name="T49" fmla="*/ 2 h 11"/>
                <a:gd name="T50" fmla="*/ 2 w 164"/>
                <a:gd name="T51" fmla="*/ 0 h 11"/>
                <a:gd name="T52" fmla="*/ 44 w 164"/>
                <a:gd name="T53" fmla="*/ 2 h 11"/>
                <a:gd name="T54" fmla="*/ 42 w 164"/>
                <a:gd name="T55" fmla="*/ 4 h 11"/>
                <a:gd name="T56" fmla="*/ 42 w 164"/>
                <a:gd name="T57" fmla="*/ 6 h 1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4"/>
                <a:gd name="T88" fmla="*/ 0 h 11"/>
                <a:gd name="T89" fmla="*/ 164 w 164"/>
                <a:gd name="T90" fmla="*/ 11 h 1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255">
              <a:extLst>
                <a:ext uri="{FF2B5EF4-FFF2-40B4-BE49-F238E27FC236}">
                  <a16:creationId xmlns:a16="http://schemas.microsoft.com/office/drawing/2014/main" id="{AA752277-BF84-4964-ADD0-2B284C0745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>
                <a:gd name="T0" fmla="*/ 160 w 160"/>
                <a:gd name="T1" fmla="*/ 11 h 11"/>
                <a:gd name="T2" fmla="*/ 67 w 160"/>
                <a:gd name="T3" fmla="*/ 8 h 11"/>
                <a:gd name="T4" fmla="*/ 67 w 160"/>
                <a:gd name="T5" fmla="*/ 8 h 11"/>
                <a:gd name="T6" fmla="*/ 67 w 160"/>
                <a:gd name="T7" fmla="*/ 8 h 11"/>
                <a:gd name="T8" fmla="*/ 65 w 160"/>
                <a:gd name="T9" fmla="*/ 6 h 11"/>
                <a:gd name="T10" fmla="*/ 65 w 160"/>
                <a:gd name="T11" fmla="*/ 4 h 11"/>
                <a:gd name="T12" fmla="*/ 158 w 160"/>
                <a:gd name="T13" fmla="*/ 8 h 11"/>
                <a:gd name="T14" fmla="*/ 160 w 160"/>
                <a:gd name="T15" fmla="*/ 9 h 11"/>
                <a:gd name="T16" fmla="*/ 160 w 160"/>
                <a:gd name="T17" fmla="*/ 11 h 11"/>
                <a:gd name="T18" fmla="*/ 53 w 160"/>
                <a:gd name="T19" fmla="*/ 6 h 11"/>
                <a:gd name="T20" fmla="*/ 50 w 160"/>
                <a:gd name="T21" fmla="*/ 6 h 11"/>
                <a:gd name="T22" fmla="*/ 50 w 160"/>
                <a:gd name="T23" fmla="*/ 6 h 11"/>
                <a:gd name="T24" fmla="*/ 50 w 160"/>
                <a:gd name="T25" fmla="*/ 6 h 11"/>
                <a:gd name="T26" fmla="*/ 53 w 160"/>
                <a:gd name="T27" fmla="*/ 4 h 11"/>
                <a:gd name="T28" fmla="*/ 53 w 160"/>
                <a:gd name="T29" fmla="*/ 4 h 11"/>
                <a:gd name="T30" fmla="*/ 53 w 160"/>
                <a:gd name="T31" fmla="*/ 6 h 11"/>
                <a:gd name="T32" fmla="*/ 53 w 160"/>
                <a:gd name="T33" fmla="*/ 6 h 11"/>
                <a:gd name="T34" fmla="*/ 40 w 160"/>
                <a:gd name="T35" fmla="*/ 6 h 11"/>
                <a:gd name="T36" fmla="*/ 0 w 160"/>
                <a:gd name="T37" fmla="*/ 4 h 11"/>
                <a:gd name="T38" fmla="*/ 0 w 160"/>
                <a:gd name="T39" fmla="*/ 2 h 11"/>
                <a:gd name="T40" fmla="*/ 0 w 160"/>
                <a:gd name="T41" fmla="*/ 0 h 11"/>
                <a:gd name="T42" fmla="*/ 42 w 160"/>
                <a:gd name="T43" fmla="*/ 2 h 11"/>
                <a:gd name="T44" fmla="*/ 42 w 160"/>
                <a:gd name="T45" fmla="*/ 4 h 11"/>
                <a:gd name="T46" fmla="*/ 40 w 160"/>
                <a:gd name="T47" fmla="*/ 6 h 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60"/>
                <a:gd name="T73" fmla="*/ 0 h 11"/>
                <a:gd name="T74" fmla="*/ 160 w 160"/>
                <a:gd name="T75" fmla="*/ 11 h 1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3" y="4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256">
              <a:extLst>
                <a:ext uri="{FF2B5EF4-FFF2-40B4-BE49-F238E27FC236}">
                  <a16:creationId xmlns:a16="http://schemas.microsoft.com/office/drawing/2014/main" id="{588CF275-82C8-4100-8613-653DEB807B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>
                <a:gd name="T0" fmla="*/ 160 w 160"/>
                <a:gd name="T1" fmla="*/ 11 h 11"/>
                <a:gd name="T2" fmla="*/ 65 w 160"/>
                <a:gd name="T3" fmla="*/ 8 h 11"/>
                <a:gd name="T4" fmla="*/ 65 w 160"/>
                <a:gd name="T5" fmla="*/ 6 h 11"/>
                <a:gd name="T6" fmla="*/ 63 w 160"/>
                <a:gd name="T7" fmla="*/ 2 h 11"/>
                <a:gd name="T8" fmla="*/ 158 w 160"/>
                <a:gd name="T9" fmla="*/ 8 h 11"/>
                <a:gd name="T10" fmla="*/ 158 w 160"/>
                <a:gd name="T11" fmla="*/ 10 h 11"/>
                <a:gd name="T12" fmla="*/ 160 w 160"/>
                <a:gd name="T13" fmla="*/ 11 h 11"/>
                <a:gd name="T14" fmla="*/ 53 w 160"/>
                <a:gd name="T15" fmla="*/ 6 h 11"/>
                <a:gd name="T16" fmla="*/ 53 w 160"/>
                <a:gd name="T17" fmla="*/ 6 h 11"/>
                <a:gd name="T18" fmla="*/ 53 w 160"/>
                <a:gd name="T19" fmla="*/ 6 h 11"/>
                <a:gd name="T20" fmla="*/ 53 w 160"/>
                <a:gd name="T21" fmla="*/ 6 h 11"/>
                <a:gd name="T22" fmla="*/ 42 w 160"/>
                <a:gd name="T23" fmla="*/ 6 h 11"/>
                <a:gd name="T24" fmla="*/ 0 w 160"/>
                <a:gd name="T25" fmla="*/ 4 h 11"/>
                <a:gd name="T26" fmla="*/ 0 w 160"/>
                <a:gd name="T27" fmla="*/ 2 h 11"/>
                <a:gd name="T28" fmla="*/ 0 w 160"/>
                <a:gd name="T29" fmla="*/ 0 h 11"/>
                <a:gd name="T30" fmla="*/ 44 w 160"/>
                <a:gd name="T31" fmla="*/ 2 h 11"/>
                <a:gd name="T32" fmla="*/ 42 w 160"/>
                <a:gd name="T33" fmla="*/ 4 h 11"/>
                <a:gd name="T34" fmla="*/ 42 w 160"/>
                <a:gd name="T35" fmla="*/ 6 h 1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0"/>
                <a:gd name="T55" fmla="*/ 0 h 11"/>
                <a:gd name="T56" fmla="*/ 160 w 160"/>
                <a:gd name="T57" fmla="*/ 11 h 1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257">
              <a:extLst>
                <a:ext uri="{FF2B5EF4-FFF2-40B4-BE49-F238E27FC236}">
                  <a16:creationId xmlns:a16="http://schemas.microsoft.com/office/drawing/2014/main" id="{B973F910-9012-463B-B29C-DD76221654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>
                <a:gd name="T0" fmla="*/ 158 w 158"/>
                <a:gd name="T1" fmla="*/ 12 h 12"/>
                <a:gd name="T2" fmla="*/ 65 w 158"/>
                <a:gd name="T3" fmla="*/ 8 h 12"/>
                <a:gd name="T4" fmla="*/ 63 w 158"/>
                <a:gd name="T5" fmla="*/ 4 h 12"/>
                <a:gd name="T6" fmla="*/ 63 w 158"/>
                <a:gd name="T7" fmla="*/ 2 h 12"/>
                <a:gd name="T8" fmla="*/ 158 w 158"/>
                <a:gd name="T9" fmla="*/ 8 h 12"/>
                <a:gd name="T10" fmla="*/ 158 w 158"/>
                <a:gd name="T11" fmla="*/ 10 h 12"/>
                <a:gd name="T12" fmla="*/ 158 w 158"/>
                <a:gd name="T13" fmla="*/ 12 h 12"/>
                <a:gd name="T14" fmla="*/ 42 w 158"/>
                <a:gd name="T15" fmla="*/ 6 h 12"/>
                <a:gd name="T16" fmla="*/ 0 w 158"/>
                <a:gd name="T17" fmla="*/ 4 h 12"/>
                <a:gd name="T18" fmla="*/ 0 w 158"/>
                <a:gd name="T19" fmla="*/ 2 h 12"/>
                <a:gd name="T20" fmla="*/ 0 w 158"/>
                <a:gd name="T21" fmla="*/ 0 h 12"/>
                <a:gd name="T22" fmla="*/ 44 w 158"/>
                <a:gd name="T23" fmla="*/ 2 h 12"/>
                <a:gd name="T24" fmla="*/ 44 w 158"/>
                <a:gd name="T25" fmla="*/ 4 h 12"/>
                <a:gd name="T26" fmla="*/ 42 w 158"/>
                <a:gd name="T27" fmla="*/ 6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8"/>
                <a:gd name="T43" fmla="*/ 0 h 12"/>
                <a:gd name="T44" fmla="*/ 158 w 158"/>
                <a:gd name="T45" fmla="*/ 12 h 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258">
              <a:extLst>
                <a:ext uri="{FF2B5EF4-FFF2-40B4-BE49-F238E27FC236}">
                  <a16:creationId xmlns:a16="http://schemas.microsoft.com/office/drawing/2014/main" id="{165660F6-C434-4C9E-BF0A-3427178D05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>
                <a:gd name="T0" fmla="*/ 158 w 158"/>
                <a:gd name="T1" fmla="*/ 12 h 12"/>
                <a:gd name="T2" fmla="*/ 63 w 158"/>
                <a:gd name="T3" fmla="*/ 6 h 12"/>
                <a:gd name="T4" fmla="*/ 63 w 158"/>
                <a:gd name="T5" fmla="*/ 4 h 12"/>
                <a:gd name="T6" fmla="*/ 61 w 158"/>
                <a:gd name="T7" fmla="*/ 2 h 12"/>
                <a:gd name="T8" fmla="*/ 156 w 158"/>
                <a:gd name="T9" fmla="*/ 8 h 12"/>
                <a:gd name="T10" fmla="*/ 158 w 158"/>
                <a:gd name="T11" fmla="*/ 10 h 12"/>
                <a:gd name="T12" fmla="*/ 158 w 158"/>
                <a:gd name="T13" fmla="*/ 12 h 12"/>
                <a:gd name="T14" fmla="*/ 44 w 158"/>
                <a:gd name="T15" fmla="*/ 6 h 12"/>
                <a:gd name="T16" fmla="*/ 0 w 158"/>
                <a:gd name="T17" fmla="*/ 4 h 12"/>
                <a:gd name="T18" fmla="*/ 0 w 158"/>
                <a:gd name="T19" fmla="*/ 2 h 12"/>
                <a:gd name="T20" fmla="*/ 0 w 158"/>
                <a:gd name="T21" fmla="*/ 0 h 12"/>
                <a:gd name="T22" fmla="*/ 46 w 158"/>
                <a:gd name="T23" fmla="*/ 2 h 12"/>
                <a:gd name="T24" fmla="*/ 44 w 158"/>
                <a:gd name="T25" fmla="*/ 4 h 12"/>
                <a:gd name="T26" fmla="*/ 44 w 158"/>
                <a:gd name="T27" fmla="*/ 6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8"/>
                <a:gd name="T43" fmla="*/ 0 h 12"/>
                <a:gd name="T44" fmla="*/ 158 w 158"/>
                <a:gd name="T45" fmla="*/ 12 h 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259">
              <a:extLst>
                <a:ext uri="{FF2B5EF4-FFF2-40B4-BE49-F238E27FC236}">
                  <a16:creationId xmlns:a16="http://schemas.microsoft.com/office/drawing/2014/main" id="{60681BCF-88FA-48C4-9232-66EF4EEDD1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>
                <a:gd name="T0" fmla="*/ 158 w 158"/>
                <a:gd name="T1" fmla="*/ 12 h 12"/>
                <a:gd name="T2" fmla="*/ 63 w 158"/>
                <a:gd name="T3" fmla="*/ 6 h 12"/>
                <a:gd name="T4" fmla="*/ 61 w 158"/>
                <a:gd name="T5" fmla="*/ 4 h 12"/>
                <a:gd name="T6" fmla="*/ 59 w 158"/>
                <a:gd name="T7" fmla="*/ 2 h 12"/>
                <a:gd name="T8" fmla="*/ 156 w 158"/>
                <a:gd name="T9" fmla="*/ 8 h 12"/>
                <a:gd name="T10" fmla="*/ 156 w 158"/>
                <a:gd name="T11" fmla="*/ 10 h 12"/>
                <a:gd name="T12" fmla="*/ 158 w 158"/>
                <a:gd name="T13" fmla="*/ 12 h 12"/>
                <a:gd name="T14" fmla="*/ 44 w 158"/>
                <a:gd name="T15" fmla="*/ 6 h 12"/>
                <a:gd name="T16" fmla="*/ 0 w 158"/>
                <a:gd name="T17" fmla="*/ 4 h 12"/>
                <a:gd name="T18" fmla="*/ 0 w 158"/>
                <a:gd name="T19" fmla="*/ 2 h 12"/>
                <a:gd name="T20" fmla="*/ 0 w 158"/>
                <a:gd name="T21" fmla="*/ 0 h 12"/>
                <a:gd name="T22" fmla="*/ 46 w 158"/>
                <a:gd name="T23" fmla="*/ 2 h 12"/>
                <a:gd name="T24" fmla="*/ 46 w 158"/>
                <a:gd name="T25" fmla="*/ 4 h 12"/>
                <a:gd name="T26" fmla="*/ 44 w 158"/>
                <a:gd name="T27" fmla="*/ 6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8"/>
                <a:gd name="T43" fmla="*/ 0 h 12"/>
                <a:gd name="T44" fmla="*/ 158 w 158"/>
                <a:gd name="T45" fmla="*/ 12 h 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260">
              <a:extLst>
                <a:ext uri="{FF2B5EF4-FFF2-40B4-BE49-F238E27FC236}">
                  <a16:creationId xmlns:a16="http://schemas.microsoft.com/office/drawing/2014/main" id="{E7A90E62-9E78-4889-9D26-01BB68D81E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>
                <a:gd name="T0" fmla="*/ 156 w 156"/>
                <a:gd name="T1" fmla="*/ 13 h 13"/>
                <a:gd name="T2" fmla="*/ 61 w 156"/>
                <a:gd name="T3" fmla="*/ 7 h 13"/>
                <a:gd name="T4" fmla="*/ 59 w 156"/>
                <a:gd name="T5" fmla="*/ 5 h 13"/>
                <a:gd name="T6" fmla="*/ 57 w 156"/>
                <a:gd name="T7" fmla="*/ 3 h 13"/>
                <a:gd name="T8" fmla="*/ 156 w 156"/>
                <a:gd name="T9" fmla="*/ 7 h 13"/>
                <a:gd name="T10" fmla="*/ 156 w 156"/>
                <a:gd name="T11" fmla="*/ 11 h 13"/>
                <a:gd name="T12" fmla="*/ 156 w 156"/>
                <a:gd name="T13" fmla="*/ 13 h 13"/>
                <a:gd name="T14" fmla="*/ 46 w 156"/>
                <a:gd name="T15" fmla="*/ 7 h 13"/>
                <a:gd name="T16" fmla="*/ 0 w 156"/>
                <a:gd name="T17" fmla="*/ 5 h 13"/>
                <a:gd name="T18" fmla="*/ 0 w 156"/>
                <a:gd name="T19" fmla="*/ 3 h 13"/>
                <a:gd name="T20" fmla="*/ 0 w 156"/>
                <a:gd name="T21" fmla="*/ 0 h 13"/>
                <a:gd name="T22" fmla="*/ 46 w 156"/>
                <a:gd name="T23" fmla="*/ 3 h 13"/>
                <a:gd name="T24" fmla="*/ 46 w 156"/>
                <a:gd name="T25" fmla="*/ 5 h 13"/>
                <a:gd name="T26" fmla="*/ 46 w 156"/>
                <a:gd name="T27" fmla="*/ 7 h 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6"/>
                <a:gd name="T43" fmla="*/ 0 h 13"/>
                <a:gd name="T44" fmla="*/ 156 w 156"/>
                <a:gd name="T45" fmla="*/ 13 h 1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261">
              <a:extLst>
                <a:ext uri="{FF2B5EF4-FFF2-40B4-BE49-F238E27FC236}">
                  <a16:creationId xmlns:a16="http://schemas.microsoft.com/office/drawing/2014/main" id="{1EFFF291-5527-4E10-9934-22370E46A1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>
                <a:gd name="T0" fmla="*/ 156 w 156"/>
                <a:gd name="T1" fmla="*/ 13 h 13"/>
                <a:gd name="T2" fmla="*/ 59 w 156"/>
                <a:gd name="T3" fmla="*/ 7 h 13"/>
                <a:gd name="T4" fmla="*/ 57 w 156"/>
                <a:gd name="T5" fmla="*/ 5 h 13"/>
                <a:gd name="T6" fmla="*/ 57 w 156"/>
                <a:gd name="T7" fmla="*/ 4 h 13"/>
                <a:gd name="T8" fmla="*/ 93 w 156"/>
                <a:gd name="T9" fmla="*/ 5 h 13"/>
                <a:gd name="T10" fmla="*/ 93 w 156"/>
                <a:gd name="T11" fmla="*/ 5 h 13"/>
                <a:gd name="T12" fmla="*/ 95 w 156"/>
                <a:gd name="T13" fmla="*/ 7 h 13"/>
                <a:gd name="T14" fmla="*/ 95 w 156"/>
                <a:gd name="T15" fmla="*/ 7 h 13"/>
                <a:gd name="T16" fmla="*/ 97 w 156"/>
                <a:gd name="T17" fmla="*/ 7 h 13"/>
                <a:gd name="T18" fmla="*/ 97 w 156"/>
                <a:gd name="T19" fmla="*/ 5 h 13"/>
                <a:gd name="T20" fmla="*/ 95 w 156"/>
                <a:gd name="T21" fmla="*/ 5 h 13"/>
                <a:gd name="T22" fmla="*/ 154 w 156"/>
                <a:gd name="T23" fmla="*/ 7 h 13"/>
                <a:gd name="T24" fmla="*/ 156 w 156"/>
                <a:gd name="T25" fmla="*/ 9 h 13"/>
                <a:gd name="T26" fmla="*/ 156 w 156"/>
                <a:gd name="T27" fmla="*/ 13 h 13"/>
                <a:gd name="T28" fmla="*/ 46 w 156"/>
                <a:gd name="T29" fmla="*/ 7 h 13"/>
                <a:gd name="T30" fmla="*/ 0 w 156"/>
                <a:gd name="T31" fmla="*/ 5 h 13"/>
                <a:gd name="T32" fmla="*/ 0 w 156"/>
                <a:gd name="T33" fmla="*/ 4 h 13"/>
                <a:gd name="T34" fmla="*/ 0 w 156"/>
                <a:gd name="T35" fmla="*/ 0 h 13"/>
                <a:gd name="T36" fmla="*/ 46 w 156"/>
                <a:gd name="T37" fmla="*/ 4 h 13"/>
                <a:gd name="T38" fmla="*/ 46 w 156"/>
                <a:gd name="T39" fmla="*/ 5 h 13"/>
                <a:gd name="T40" fmla="*/ 46 w 156"/>
                <a:gd name="T41" fmla="*/ 7 h 1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6"/>
                <a:gd name="T64" fmla="*/ 0 h 13"/>
                <a:gd name="T65" fmla="*/ 156 w 156"/>
                <a:gd name="T66" fmla="*/ 13 h 1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262">
              <a:extLst>
                <a:ext uri="{FF2B5EF4-FFF2-40B4-BE49-F238E27FC236}">
                  <a16:creationId xmlns:a16="http://schemas.microsoft.com/office/drawing/2014/main" id="{20E8602F-1D3E-4563-9B96-5056980787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>
                <a:gd name="T0" fmla="*/ 158 w 158"/>
                <a:gd name="T1" fmla="*/ 11 h 11"/>
                <a:gd name="T2" fmla="*/ 59 w 158"/>
                <a:gd name="T3" fmla="*/ 7 h 11"/>
                <a:gd name="T4" fmla="*/ 59 w 158"/>
                <a:gd name="T5" fmla="*/ 6 h 11"/>
                <a:gd name="T6" fmla="*/ 57 w 158"/>
                <a:gd name="T7" fmla="*/ 4 h 11"/>
                <a:gd name="T8" fmla="*/ 93 w 158"/>
                <a:gd name="T9" fmla="*/ 6 h 11"/>
                <a:gd name="T10" fmla="*/ 93 w 158"/>
                <a:gd name="T11" fmla="*/ 6 h 11"/>
                <a:gd name="T12" fmla="*/ 93 w 158"/>
                <a:gd name="T13" fmla="*/ 6 h 11"/>
                <a:gd name="T14" fmla="*/ 95 w 158"/>
                <a:gd name="T15" fmla="*/ 7 h 11"/>
                <a:gd name="T16" fmla="*/ 97 w 158"/>
                <a:gd name="T17" fmla="*/ 9 h 11"/>
                <a:gd name="T18" fmla="*/ 97 w 158"/>
                <a:gd name="T19" fmla="*/ 9 h 11"/>
                <a:gd name="T20" fmla="*/ 99 w 158"/>
                <a:gd name="T21" fmla="*/ 9 h 11"/>
                <a:gd name="T22" fmla="*/ 97 w 158"/>
                <a:gd name="T23" fmla="*/ 7 h 11"/>
                <a:gd name="T24" fmla="*/ 95 w 158"/>
                <a:gd name="T25" fmla="*/ 6 h 11"/>
                <a:gd name="T26" fmla="*/ 156 w 158"/>
                <a:gd name="T27" fmla="*/ 7 h 11"/>
                <a:gd name="T28" fmla="*/ 156 w 158"/>
                <a:gd name="T29" fmla="*/ 9 h 11"/>
                <a:gd name="T30" fmla="*/ 158 w 158"/>
                <a:gd name="T31" fmla="*/ 11 h 11"/>
                <a:gd name="T32" fmla="*/ 48 w 158"/>
                <a:gd name="T33" fmla="*/ 7 h 11"/>
                <a:gd name="T34" fmla="*/ 2 w 158"/>
                <a:gd name="T35" fmla="*/ 4 h 11"/>
                <a:gd name="T36" fmla="*/ 2 w 158"/>
                <a:gd name="T37" fmla="*/ 2 h 11"/>
                <a:gd name="T38" fmla="*/ 0 w 158"/>
                <a:gd name="T39" fmla="*/ 0 h 11"/>
                <a:gd name="T40" fmla="*/ 44 w 158"/>
                <a:gd name="T41" fmla="*/ 2 h 11"/>
                <a:gd name="T42" fmla="*/ 46 w 158"/>
                <a:gd name="T43" fmla="*/ 4 h 11"/>
                <a:gd name="T44" fmla="*/ 48 w 158"/>
                <a:gd name="T45" fmla="*/ 4 h 11"/>
                <a:gd name="T46" fmla="*/ 48 w 158"/>
                <a:gd name="T47" fmla="*/ 6 h 11"/>
                <a:gd name="T48" fmla="*/ 48 w 158"/>
                <a:gd name="T49" fmla="*/ 7 h 1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58"/>
                <a:gd name="T76" fmla="*/ 0 h 11"/>
                <a:gd name="T77" fmla="*/ 158 w 158"/>
                <a:gd name="T78" fmla="*/ 11 h 1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263">
              <a:extLst>
                <a:ext uri="{FF2B5EF4-FFF2-40B4-BE49-F238E27FC236}">
                  <a16:creationId xmlns:a16="http://schemas.microsoft.com/office/drawing/2014/main" id="{FFA55915-16B2-4097-A765-6B7B6B7B7E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>
                <a:gd name="T0" fmla="*/ 156 w 156"/>
                <a:gd name="T1" fmla="*/ 11 h 11"/>
                <a:gd name="T2" fmla="*/ 97 w 156"/>
                <a:gd name="T3" fmla="*/ 9 h 11"/>
                <a:gd name="T4" fmla="*/ 95 w 156"/>
                <a:gd name="T5" fmla="*/ 8 h 11"/>
                <a:gd name="T6" fmla="*/ 93 w 156"/>
                <a:gd name="T7" fmla="*/ 6 h 11"/>
                <a:gd name="T8" fmla="*/ 154 w 156"/>
                <a:gd name="T9" fmla="*/ 8 h 11"/>
                <a:gd name="T10" fmla="*/ 156 w 156"/>
                <a:gd name="T11" fmla="*/ 9 h 11"/>
                <a:gd name="T12" fmla="*/ 156 w 156"/>
                <a:gd name="T13" fmla="*/ 11 h 11"/>
                <a:gd name="T14" fmla="*/ 95 w 156"/>
                <a:gd name="T15" fmla="*/ 9 h 11"/>
                <a:gd name="T16" fmla="*/ 59 w 156"/>
                <a:gd name="T17" fmla="*/ 8 h 11"/>
                <a:gd name="T18" fmla="*/ 57 w 156"/>
                <a:gd name="T19" fmla="*/ 6 h 11"/>
                <a:gd name="T20" fmla="*/ 55 w 156"/>
                <a:gd name="T21" fmla="*/ 4 h 11"/>
                <a:gd name="T22" fmla="*/ 90 w 156"/>
                <a:gd name="T23" fmla="*/ 6 h 11"/>
                <a:gd name="T24" fmla="*/ 92 w 156"/>
                <a:gd name="T25" fmla="*/ 6 h 11"/>
                <a:gd name="T26" fmla="*/ 93 w 156"/>
                <a:gd name="T27" fmla="*/ 8 h 11"/>
                <a:gd name="T28" fmla="*/ 95 w 156"/>
                <a:gd name="T29" fmla="*/ 9 h 11"/>
                <a:gd name="T30" fmla="*/ 95 w 156"/>
                <a:gd name="T31" fmla="*/ 9 h 11"/>
                <a:gd name="T32" fmla="*/ 48 w 156"/>
                <a:gd name="T33" fmla="*/ 8 h 11"/>
                <a:gd name="T34" fmla="*/ 2 w 156"/>
                <a:gd name="T35" fmla="*/ 4 h 11"/>
                <a:gd name="T36" fmla="*/ 0 w 156"/>
                <a:gd name="T37" fmla="*/ 4 h 11"/>
                <a:gd name="T38" fmla="*/ 0 w 156"/>
                <a:gd name="T39" fmla="*/ 2 h 11"/>
                <a:gd name="T40" fmla="*/ 0 w 156"/>
                <a:gd name="T41" fmla="*/ 0 h 11"/>
                <a:gd name="T42" fmla="*/ 0 w 156"/>
                <a:gd name="T43" fmla="*/ 0 h 11"/>
                <a:gd name="T44" fmla="*/ 38 w 156"/>
                <a:gd name="T45" fmla="*/ 2 h 11"/>
                <a:gd name="T46" fmla="*/ 44 w 156"/>
                <a:gd name="T47" fmla="*/ 4 h 11"/>
                <a:gd name="T48" fmla="*/ 48 w 156"/>
                <a:gd name="T49" fmla="*/ 6 h 11"/>
                <a:gd name="T50" fmla="*/ 48 w 156"/>
                <a:gd name="T51" fmla="*/ 8 h 11"/>
                <a:gd name="T52" fmla="*/ 48 w 156"/>
                <a:gd name="T53" fmla="*/ 8 h 1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56"/>
                <a:gd name="T82" fmla="*/ 0 h 11"/>
                <a:gd name="T83" fmla="*/ 156 w 156"/>
                <a:gd name="T84" fmla="*/ 11 h 1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264">
              <a:extLst>
                <a:ext uri="{FF2B5EF4-FFF2-40B4-BE49-F238E27FC236}">
                  <a16:creationId xmlns:a16="http://schemas.microsoft.com/office/drawing/2014/main" id="{F77E5F4B-550A-471F-A686-A5DB3532C4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>
                <a:gd name="T0" fmla="*/ 156 w 156"/>
                <a:gd name="T1" fmla="*/ 11 h 11"/>
                <a:gd name="T2" fmla="*/ 95 w 156"/>
                <a:gd name="T3" fmla="*/ 10 h 11"/>
                <a:gd name="T4" fmla="*/ 93 w 156"/>
                <a:gd name="T5" fmla="*/ 8 h 11"/>
                <a:gd name="T6" fmla="*/ 90 w 156"/>
                <a:gd name="T7" fmla="*/ 4 h 11"/>
                <a:gd name="T8" fmla="*/ 154 w 156"/>
                <a:gd name="T9" fmla="*/ 8 h 11"/>
                <a:gd name="T10" fmla="*/ 154 w 156"/>
                <a:gd name="T11" fmla="*/ 10 h 11"/>
                <a:gd name="T12" fmla="*/ 156 w 156"/>
                <a:gd name="T13" fmla="*/ 11 h 11"/>
                <a:gd name="T14" fmla="*/ 93 w 156"/>
                <a:gd name="T15" fmla="*/ 10 h 11"/>
                <a:gd name="T16" fmla="*/ 57 w 156"/>
                <a:gd name="T17" fmla="*/ 8 h 11"/>
                <a:gd name="T18" fmla="*/ 54 w 156"/>
                <a:gd name="T19" fmla="*/ 6 h 11"/>
                <a:gd name="T20" fmla="*/ 52 w 156"/>
                <a:gd name="T21" fmla="*/ 2 h 11"/>
                <a:gd name="T22" fmla="*/ 88 w 156"/>
                <a:gd name="T23" fmla="*/ 4 h 11"/>
                <a:gd name="T24" fmla="*/ 90 w 156"/>
                <a:gd name="T25" fmla="*/ 6 h 11"/>
                <a:gd name="T26" fmla="*/ 93 w 156"/>
                <a:gd name="T27" fmla="*/ 10 h 11"/>
                <a:gd name="T28" fmla="*/ 44 w 156"/>
                <a:gd name="T29" fmla="*/ 6 h 11"/>
                <a:gd name="T30" fmla="*/ 0 w 156"/>
                <a:gd name="T31" fmla="*/ 4 h 11"/>
                <a:gd name="T32" fmla="*/ 0 w 156"/>
                <a:gd name="T33" fmla="*/ 4 h 11"/>
                <a:gd name="T34" fmla="*/ 0 w 156"/>
                <a:gd name="T35" fmla="*/ 4 h 11"/>
                <a:gd name="T36" fmla="*/ 0 w 156"/>
                <a:gd name="T37" fmla="*/ 2 h 11"/>
                <a:gd name="T38" fmla="*/ 0 w 156"/>
                <a:gd name="T39" fmla="*/ 0 h 11"/>
                <a:gd name="T40" fmla="*/ 33 w 156"/>
                <a:gd name="T41" fmla="*/ 2 h 11"/>
                <a:gd name="T42" fmla="*/ 38 w 156"/>
                <a:gd name="T43" fmla="*/ 4 h 11"/>
                <a:gd name="T44" fmla="*/ 44 w 156"/>
                <a:gd name="T45" fmla="*/ 6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6"/>
                <a:gd name="T70" fmla="*/ 0 h 11"/>
                <a:gd name="T71" fmla="*/ 156 w 156"/>
                <a:gd name="T72" fmla="*/ 11 h 1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1265">
              <a:extLst>
                <a:ext uri="{FF2B5EF4-FFF2-40B4-BE49-F238E27FC236}">
                  <a16:creationId xmlns:a16="http://schemas.microsoft.com/office/drawing/2014/main" id="{ACDF1115-E3CD-4970-BBDA-0CF4DE8049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>
                <a:gd name="T0" fmla="*/ 197 w 197"/>
                <a:gd name="T1" fmla="*/ 14 h 14"/>
                <a:gd name="T2" fmla="*/ 136 w 197"/>
                <a:gd name="T3" fmla="*/ 12 h 14"/>
                <a:gd name="T4" fmla="*/ 133 w 197"/>
                <a:gd name="T5" fmla="*/ 8 h 14"/>
                <a:gd name="T6" fmla="*/ 131 w 197"/>
                <a:gd name="T7" fmla="*/ 6 h 14"/>
                <a:gd name="T8" fmla="*/ 197 w 197"/>
                <a:gd name="T9" fmla="*/ 10 h 14"/>
                <a:gd name="T10" fmla="*/ 197 w 197"/>
                <a:gd name="T11" fmla="*/ 12 h 14"/>
                <a:gd name="T12" fmla="*/ 197 w 197"/>
                <a:gd name="T13" fmla="*/ 14 h 14"/>
                <a:gd name="T14" fmla="*/ 133 w 197"/>
                <a:gd name="T15" fmla="*/ 12 h 14"/>
                <a:gd name="T16" fmla="*/ 98 w 197"/>
                <a:gd name="T17" fmla="*/ 10 h 14"/>
                <a:gd name="T18" fmla="*/ 95 w 197"/>
                <a:gd name="T19" fmla="*/ 6 h 14"/>
                <a:gd name="T20" fmla="*/ 93 w 197"/>
                <a:gd name="T21" fmla="*/ 4 h 14"/>
                <a:gd name="T22" fmla="*/ 125 w 197"/>
                <a:gd name="T23" fmla="*/ 6 h 14"/>
                <a:gd name="T24" fmla="*/ 129 w 197"/>
                <a:gd name="T25" fmla="*/ 8 h 14"/>
                <a:gd name="T26" fmla="*/ 133 w 197"/>
                <a:gd name="T27" fmla="*/ 12 h 14"/>
                <a:gd name="T28" fmla="*/ 81 w 197"/>
                <a:gd name="T29" fmla="*/ 8 h 14"/>
                <a:gd name="T30" fmla="*/ 43 w 197"/>
                <a:gd name="T31" fmla="*/ 6 h 14"/>
                <a:gd name="T32" fmla="*/ 43 w 197"/>
                <a:gd name="T33" fmla="*/ 4 h 14"/>
                <a:gd name="T34" fmla="*/ 42 w 197"/>
                <a:gd name="T35" fmla="*/ 2 h 14"/>
                <a:gd name="T36" fmla="*/ 70 w 197"/>
                <a:gd name="T37" fmla="*/ 4 h 14"/>
                <a:gd name="T38" fmla="*/ 76 w 197"/>
                <a:gd name="T39" fmla="*/ 6 h 14"/>
                <a:gd name="T40" fmla="*/ 81 w 197"/>
                <a:gd name="T41" fmla="*/ 8 h 14"/>
                <a:gd name="T42" fmla="*/ 0 w 197"/>
                <a:gd name="T43" fmla="*/ 0 h 14"/>
                <a:gd name="T44" fmla="*/ 9 w 197"/>
                <a:gd name="T45" fmla="*/ 0 h 14"/>
                <a:gd name="T46" fmla="*/ 9 w 197"/>
                <a:gd name="T47" fmla="*/ 0 h 14"/>
                <a:gd name="T48" fmla="*/ 9 w 197"/>
                <a:gd name="T49" fmla="*/ 0 h 14"/>
                <a:gd name="T50" fmla="*/ 4 w 197"/>
                <a:gd name="T51" fmla="*/ 2 h 14"/>
                <a:gd name="T52" fmla="*/ 0 w 197"/>
                <a:gd name="T53" fmla="*/ 2 h 14"/>
                <a:gd name="T54" fmla="*/ 0 w 197"/>
                <a:gd name="T55" fmla="*/ 2 h 14"/>
                <a:gd name="T56" fmla="*/ 0 w 197"/>
                <a:gd name="T57" fmla="*/ 0 h 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97"/>
                <a:gd name="T88" fmla="*/ 0 h 14"/>
                <a:gd name="T89" fmla="*/ 197 w 197"/>
                <a:gd name="T90" fmla="*/ 14 h 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1266">
              <a:extLst>
                <a:ext uri="{FF2B5EF4-FFF2-40B4-BE49-F238E27FC236}">
                  <a16:creationId xmlns:a16="http://schemas.microsoft.com/office/drawing/2014/main" id="{D7A46438-5539-4A2A-996D-AD7B03FA83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>
                <a:gd name="T0" fmla="*/ 197 w 197"/>
                <a:gd name="T1" fmla="*/ 14 h 14"/>
                <a:gd name="T2" fmla="*/ 133 w 197"/>
                <a:gd name="T3" fmla="*/ 10 h 14"/>
                <a:gd name="T4" fmla="*/ 133 w 197"/>
                <a:gd name="T5" fmla="*/ 10 h 14"/>
                <a:gd name="T6" fmla="*/ 131 w 197"/>
                <a:gd name="T7" fmla="*/ 8 h 14"/>
                <a:gd name="T8" fmla="*/ 133 w 197"/>
                <a:gd name="T9" fmla="*/ 8 h 14"/>
                <a:gd name="T10" fmla="*/ 135 w 197"/>
                <a:gd name="T11" fmla="*/ 6 h 14"/>
                <a:gd name="T12" fmla="*/ 195 w 197"/>
                <a:gd name="T13" fmla="*/ 10 h 14"/>
                <a:gd name="T14" fmla="*/ 197 w 197"/>
                <a:gd name="T15" fmla="*/ 12 h 14"/>
                <a:gd name="T16" fmla="*/ 197 w 197"/>
                <a:gd name="T17" fmla="*/ 14 h 14"/>
                <a:gd name="T18" fmla="*/ 131 w 197"/>
                <a:gd name="T19" fmla="*/ 10 h 14"/>
                <a:gd name="T20" fmla="*/ 95 w 197"/>
                <a:gd name="T21" fmla="*/ 8 h 14"/>
                <a:gd name="T22" fmla="*/ 93 w 197"/>
                <a:gd name="T23" fmla="*/ 6 h 14"/>
                <a:gd name="T24" fmla="*/ 91 w 197"/>
                <a:gd name="T25" fmla="*/ 4 h 14"/>
                <a:gd name="T26" fmla="*/ 119 w 197"/>
                <a:gd name="T27" fmla="*/ 6 h 14"/>
                <a:gd name="T28" fmla="*/ 125 w 197"/>
                <a:gd name="T29" fmla="*/ 8 h 14"/>
                <a:gd name="T30" fmla="*/ 131 w 197"/>
                <a:gd name="T31" fmla="*/ 10 h 14"/>
                <a:gd name="T32" fmla="*/ 76 w 197"/>
                <a:gd name="T33" fmla="*/ 8 h 14"/>
                <a:gd name="T34" fmla="*/ 43 w 197"/>
                <a:gd name="T35" fmla="*/ 6 h 14"/>
                <a:gd name="T36" fmla="*/ 42 w 197"/>
                <a:gd name="T37" fmla="*/ 4 h 14"/>
                <a:gd name="T38" fmla="*/ 38 w 197"/>
                <a:gd name="T39" fmla="*/ 2 h 14"/>
                <a:gd name="T40" fmla="*/ 66 w 197"/>
                <a:gd name="T41" fmla="*/ 4 h 14"/>
                <a:gd name="T42" fmla="*/ 70 w 197"/>
                <a:gd name="T43" fmla="*/ 6 h 14"/>
                <a:gd name="T44" fmla="*/ 76 w 197"/>
                <a:gd name="T45" fmla="*/ 8 h 14"/>
                <a:gd name="T46" fmla="*/ 2 w 197"/>
                <a:gd name="T47" fmla="*/ 0 h 14"/>
                <a:gd name="T48" fmla="*/ 21 w 197"/>
                <a:gd name="T49" fmla="*/ 0 h 14"/>
                <a:gd name="T50" fmla="*/ 15 w 197"/>
                <a:gd name="T51" fmla="*/ 2 h 14"/>
                <a:gd name="T52" fmla="*/ 9 w 197"/>
                <a:gd name="T53" fmla="*/ 2 h 14"/>
                <a:gd name="T54" fmla="*/ 4 w 197"/>
                <a:gd name="T55" fmla="*/ 4 h 14"/>
                <a:gd name="T56" fmla="*/ 0 w 197"/>
                <a:gd name="T57" fmla="*/ 4 h 14"/>
                <a:gd name="T58" fmla="*/ 0 w 197"/>
                <a:gd name="T59" fmla="*/ 2 h 14"/>
                <a:gd name="T60" fmla="*/ 0 w 197"/>
                <a:gd name="T61" fmla="*/ 0 h 14"/>
                <a:gd name="T62" fmla="*/ 2 w 197"/>
                <a:gd name="T63" fmla="*/ 0 h 14"/>
                <a:gd name="T64" fmla="*/ 2 w 197"/>
                <a:gd name="T65" fmla="*/ 0 h 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7"/>
                <a:gd name="T100" fmla="*/ 0 h 14"/>
                <a:gd name="T101" fmla="*/ 197 w 197"/>
                <a:gd name="T102" fmla="*/ 14 h 1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1267">
              <a:extLst>
                <a:ext uri="{FF2B5EF4-FFF2-40B4-BE49-F238E27FC236}">
                  <a16:creationId xmlns:a16="http://schemas.microsoft.com/office/drawing/2014/main" id="{89B4DBFE-8E90-4373-8639-3CFEC4DE4C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>
                <a:gd name="T0" fmla="*/ 197 w 197"/>
                <a:gd name="T1" fmla="*/ 14 h 14"/>
                <a:gd name="T2" fmla="*/ 131 w 197"/>
                <a:gd name="T3" fmla="*/ 10 h 14"/>
                <a:gd name="T4" fmla="*/ 131 w 197"/>
                <a:gd name="T5" fmla="*/ 10 h 14"/>
                <a:gd name="T6" fmla="*/ 131 w 197"/>
                <a:gd name="T7" fmla="*/ 10 h 14"/>
                <a:gd name="T8" fmla="*/ 135 w 197"/>
                <a:gd name="T9" fmla="*/ 10 h 14"/>
                <a:gd name="T10" fmla="*/ 136 w 197"/>
                <a:gd name="T11" fmla="*/ 6 h 14"/>
                <a:gd name="T12" fmla="*/ 195 w 197"/>
                <a:gd name="T13" fmla="*/ 10 h 14"/>
                <a:gd name="T14" fmla="*/ 195 w 197"/>
                <a:gd name="T15" fmla="*/ 10 h 14"/>
                <a:gd name="T16" fmla="*/ 195 w 197"/>
                <a:gd name="T17" fmla="*/ 10 h 14"/>
                <a:gd name="T18" fmla="*/ 197 w 197"/>
                <a:gd name="T19" fmla="*/ 12 h 14"/>
                <a:gd name="T20" fmla="*/ 197 w 197"/>
                <a:gd name="T21" fmla="*/ 14 h 14"/>
                <a:gd name="T22" fmla="*/ 125 w 197"/>
                <a:gd name="T23" fmla="*/ 10 h 14"/>
                <a:gd name="T24" fmla="*/ 93 w 197"/>
                <a:gd name="T25" fmla="*/ 8 h 14"/>
                <a:gd name="T26" fmla="*/ 89 w 197"/>
                <a:gd name="T27" fmla="*/ 6 h 14"/>
                <a:gd name="T28" fmla="*/ 89 w 197"/>
                <a:gd name="T29" fmla="*/ 4 h 14"/>
                <a:gd name="T30" fmla="*/ 91 w 197"/>
                <a:gd name="T31" fmla="*/ 4 h 14"/>
                <a:gd name="T32" fmla="*/ 93 w 197"/>
                <a:gd name="T33" fmla="*/ 4 h 14"/>
                <a:gd name="T34" fmla="*/ 93 w 197"/>
                <a:gd name="T35" fmla="*/ 4 h 14"/>
                <a:gd name="T36" fmla="*/ 93 w 197"/>
                <a:gd name="T37" fmla="*/ 4 h 14"/>
                <a:gd name="T38" fmla="*/ 110 w 197"/>
                <a:gd name="T39" fmla="*/ 6 h 14"/>
                <a:gd name="T40" fmla="*/ 117 w 197"/>
                <a:gd name="T41" fmla="*/ 8 h 14"/>
                <a:gd name="T42" fmla="*/ 125 w 197"/>
                <a:gd name="T43" fmla="*/ 10 h 14"/>
                <a:gd name="T44" fmla="*/ 70 w 197"/>
                <a:gd name="T45" fmla="*/ 8 h 14"/>
                <a:gd name="T46" fmla="*/ 42 w 197"/>
                <a:gd name="T47" fmla="*/ 6 h 14"/>
                <a:gd name="T48" fmla="*/ 38 w 197"/>
                <a:gd name="T49" fmla="*/ 4 h 14"/>
                <a:gd name="T50" fmla="*/ 34 w 197"/>
                <a:gd name="T51" fmla="*/ 2 h 14"/>
                <a:gd name="T52" fmla="*/ 23 w 197"/>
                <a:gd name="T53" fmla="*/ 2 h 14"/>
                <a:gd name="T54" fmla="*/ 9 w 197"/>
                <a:gd name="T55" fmla="*/ 4 h 14"/>
                <a:gd name="T56" fmla="*/ 0 w 197"/>
                <a:gd name="T57" fmla="*/ 4 h 14"/>
                <a:gd name="T58" fmla="*/ 0 w 197"/>
                <a:gd name="T59" fmla="*/ 4 h 14"/>
                <a:gd name="T60" fmla="*/ 0 w 197"/>
                <a:gd name="T61" fmla="*/ 2 h 14"/>
                <a:gd name="T62" fmla="*/ 2 w 197"/>
                <a:gd name="T63" fmla="*/ 2 h 14"/>
                <a:gd name="T64" fmla="*/ 6 w 197"/>
                <a:gd name="T65" fmla="*/ 0 h 14"/>
                <a:gd name="T66" fmla="*/ 62 w 197"/>
                <a:gd name="T67" fmla="*/ 2 h 14"/>
                <a:gd name="T68" fmla="*/ 62 w 197"/>
                <a:gd name="T69" fmla="*/ 4 h 14"/>
                <a:gd name="T70" fmla="*/ 62 w 197"/>
                <a:gd name="T71" fmla="*/ 4 h 14"/>
                <a:gd name="T72" fmla="*/ 66 w 197"/>
                <a:gd name="T73" fmla="*/ 6 h 14"/>
                <a:gd name="T74" fmla="*/ 70 w 197"/>
                <a:gd name="T75" fmla="*/ 8 h 1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7"/>
                <a:gd name="T115" fmla="*/ 0 h 14"/>
                <a:gd name="T116" fmla="*/ 197 w 197"/>
                <a:gd name="T117" fmla="*/ 14 h 1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1268">
              <a:extLst>
                <a:ext uri="{FF2B5EF4-FFF2-40B4-BE49-F238E27FC236}">
                  <a16:creationId xmlns:a16="http://schemas.microsoft.com/office/drawing/2014/main" id="{EBF9C1B4-AD82-4EC3-846B-8478924851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>
                <a:gd name="T0" fmla="*/ 193 w 193"/>
                <a:gd name="T1" fmla="*/ 13 h 13"/>
                <a:gd name="T2" fmla="*/ 133 w 193"/>
                <a:gd name="T3" fmla="*/ 9 h 13"/>
                <a:gd name="T4" fmla="*/ 134 w 193"/>
                <a:gd name="T5" fmla="*/ 7 h 13"/>
                <a:gd name="T6" fmla="*/ 136 w 193"/>
                <a:gd name="T7" fmla="*/ 5 h 13"/>
                <a:gd name="T8" fmla="*/ 170 w 193"/>
                <a:gd name="T9" fmla="*/ 7 h 13"/>
                <a:gd name="T10" fmla="*/ 170 w 193"/>
                <a:gd name="T11" fmla="*/ 7 h 13"/>
                <a:gd name="T12" fmla="*/ 170 w 193"/>
                <a:gd name="T13" fmla="*/ 9 h 13"/>
                <a:gd name="T14" fmla="*/ 170 w 193"/>
                <a:gd name="T15" fmla="*/ 9 h 13"/>
                <a:gd name="T16" fmla="*/ 170 w 193"/>
                <a:gd name="T17" fmla="*/ 7 h 13"/>
                <a:gd name="T18" fmla="*/ 193 w 193"/>
                <a:gd name="T19" fmla="*/ 9 h 13"/>
                <a:gd name="T20" fmla="*/ 193 w 193"/>
                <a:gd name="T21" fmla="*/ 9 h 13"/>
                <a:gd name="T22" fmla="*/ 193 w 193"/>
                <a:gd name="T23" fmla="*/ 11 h 13"/>
                <a:gd name="T24" fmla="*/ 193 w 193"/>
                <a:gd name="T25" fmla="*/ 13 h 13"/>
                <a:gd name="T26" fmla="*/ 193 w 193"/>
                <a:gd name="T27" fmla="*/ 13 h 13"/>
                <a:gd name="T28" fmla="*/ 117 w 193"/>
                <a:gd name="T29" fmla="*/ 9 h 13"/>
                <a:gd name="T30" fmla="*/ 89 w 193"/>
                <a:gd name="T31" fmla="*/ 7 h 13"/>
                <a:gd name="T32" fmla="*/ 87 w 193"/>
                <a:gd name="T33" fmla="*/ 5 h 13"/>
                <a:gd name="T34" fmla="*/ 87 w 193"/>
                <a:gd name="T35" fmla="*/ 5 h 13"/>
                <a:gd name="T36" fmla="*/ 89 w 193"/>
                <a:gd name="T37" fmla="*/ 5 h 13"/>
                <a:gd name="T38" fmla="*/ 91 w 193"/>
                <a:gd name="T39" fmla="*/ 5 h 13"/>
                <a:gd name="T40" fmla="*/ 98 w 193"/>
                <a:gd name="T41" fmla="*/ 5 h 13"/>
                <a:gd name="T42" fmla="*/ 106 w 193"/>
                <a:gd name="T43" fmla="*/ 5 h 13"/>
                <a:gd name="T44" fmla="*/ 112 w 193"/>
                <a:gd name="T45" fmla="*/ 7 h 13"/>
                <a:gd name="T46" fmla="*/ 117 w 193"/>
                <a:gd name="T47" fmla="*/ 9 h 13"/>
                <a:gd name="T48" fmla="*/ 64 w 193"/>
                <a:gd name="T49" fmla="*/ 7 h 13"/>
                <a:gd name="T50" fmla="*/ 36 w 193"/>
                <a:gd name="T51" fmla="*/ 5 h 13"/>
                <a:gd name="T52" fmla="*/ 34 w 193"/>
                <a:gd name="T53" fmla="*/ 3 h 13"/>
                <a:gd name="T54" fmla="*/ 32 w 193"/>
                <a:gd name="T55" fmla="*/ 3 h 13"/>
                <a:gd name="T56" fmla="*/ 26 w 193"/>
                <a:gd name="T57" fmla="*/ 3 h 13"/>
                <a:gd name="T58" fmla="*/ 19 w 193"/>
                <a:gd name="T59" fmla="*/ 3 h 13"/>
                <a:gd name="T60" fmla="*/ 0 w 193"/>
                <a:gd name="T61" fmla="*/ 3 h 13"/>
                <a:gd name="T62" fmla="*/ 4 w 193"/>
                <a:gd name="T63" fmla="*/ 1 h 13"/>
                <a:gd name="T64" fmla="*/ 5 w 193"/>
                <a:gd name="T65" fmla="*/ 0 h 13"/>
                <a:gd name="T66" fmla="*/ 60 w 193"/>
                <a:gd name="T67" fmla="*/ 1 h 13"/>
                <a:gd name="T68" fmla="*/ 60 w 193"/>
                <a:gd name="T69" fmla="*/ 3 h 13"/>
                <a:gd name="T70" fmla="*/ 60 w 193"/>
                <a:gd name="T71" fmla="*/ 5 h 13"/>
                <a:gd name="T72" fmla="*/ 62 w 193"/>
                <a:gd name="T73" fmla="*/ 5 h 13"/>
                <a:gd name="T74" fmla="*/ 64 w 193"/>
                <a:gd name="T75" fmla="*/ 7 h 1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3"/>
                <a:gd name="T115" fmla="*/ 0 h 13"/>
                <a:gd name="T116" fmla="*/ 193 w 193"/>
                <a:gd name="T117" fmla="*/ 13 h 1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1269">
              <a:extLst>
                <a:ext uri="{FF2B5EF4-FFF2-40B4-BE49-F238E27FC236}">
                  <a16:creationId xmlns:a16="http://schemas.microsoft.com/office/drawing/2014/main" id="{FBD7A0ED-6AA9-4815-ACB8-B71691645D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>
                <a:gd name="T0" fmla="*/ 189 w 189"/>
                <a:gd name="T1" fmla="*/ 13 h 13"/>
                <a:gd name="T2" fmla="*/ 130 w 189"/>
                <a:gd name="T3" fmla="*/ 9 h 13"/>
                <a:gd name="T4" fmla="*/ 132 w 189"/>
                <a:gd name="T5" fmla="*/ 7 h 13"/>
                <a:gd name="T6" fmla="*/ 132 w 189"/>
                <a:gd name="T7" fmla="*/ 5 h 13"/>
                <a:gd name="T8" fmla="*/ 163 w 189"/>
                <a:gd name="T9" fmla="*/ 7 h 13"/>
                <a:gd name="T10" fmla="*/ 166 w 189"/>
                <a:gd name="T11" fmla="*/ 9 h 13"/>
                <a:gd name="T12" fmla="*/ 166 w 189"/>
                <a:gd name="T13" fmla="*/ 11 h 13"/>
                <a:gd name="T14" fmla="*/ 166 w 189"/>
                <a:gd name="T15" fmla="*/ 9 h 13"/>
                <a:gd name="T16" fmla="*/ 168 w 189"/>
                <a:gd name="T17" fmla="*/ 7 h 13"/>
                <a:gd name="T18" fmla="*/ 189 w 189"/>
                <a:gd name="T19" fmla="*/ 9 h 13"/>
                <a:gd name="T20" fmla="*/ 189 w 189"/>
                <a:gd name="T21" fmla="*/ 11 h 13"/>
                <a:gd name="T22" fmla="*/ 189 w 189"/>
                <a:gd name="T23" fmla="*/ 13 h 13"/>
                <a:gd name="T24" fmla="*/ 104 w 189"/>
                <a:gd name="T25" fmla="*/ 9 h 13"/>
                <a:gd name="T26" fmla="*/ 87 w 189"/>
                <a:gd name="T27" fmla="*/ 7 h 13"/>
                <a:gd name="T28" fmla="*/ 94 w 189"/>
                <a:gd name="T29" fmla="*/ 7 h 13"/>
                <a:gd name="T30" fmla="*/ 102 w 189"/>
                <a:gd name="T31" fmla="*/ 7 h 13"/>
                <a:gd name="T32" fmla="*/ 104 w 189"/>
                <a:gd name="T33" fmla="*/ 9 h 13"/>
                <a:gd name="T34" fmla="*/ 104 w 189"/>
                <a:gd name="T35" fmla="*/ 9 h 13"/>
                <a:gd name="T36" fmla="*/ 56 w 189"/>
                <a:gd name="T37" fmla="*/ 5 h 13"/>
                <a:gd name="T38" fmla="*/ 0 w 189"/>
                <a:gd name="T39" fmla="*/ 3 h 13"/>
                <a:gd name="T40" fmla="*/ 1 w 189"/>
                <a:gd name="T41" fmla="*/ 2 h 13"/>
                <a:gd name="T42" fmla="*/ 3 w 189"/>
                <a:gd name="T43" fmla="*/ 0 h 13"/>
                <a:gd name="T44" fmla="*/ 58 w 189"/>
                <a:gd name="T45" fmla="*/ 2 h 13"/>
                <a:gd name="T46" fmla="*/ 56 w 189"/>
                <a:gd name="T47" fmla="*/ 3 h 13"/>
                <a:gd name="T48" fmla="*/ 56 w 189"/>
                <a:gd name="T49" fmla="*/ 3 h 13"/>
                <a:gd name="T50" fmla="*/ 56 w 189"/>
                <a:gd name="T51" fmla="*/ 5 h 13"/>
                <a:gd name="T52" fmla="*/ 56 w 189"/>
                <a:gd name="T53" fmla="*/ 5 h 1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89"/>
                <a:gd name="T82" fmla="*/ 0 h 13"/>
                <a:gd name="T83" fmla="*/ 189 w 189"/>
                <a:gd name="T84" fmla="*/ 13 h 1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1270">
              <a:extLst>
                <a:ext uri="{FF2B5EF4-FFF2-40B4-BE49-F238E27FC236}">
                  <a16:creationId xmlns:a16="http://schemas.microsoft.com/office/drawing/2014/main" id="{DC93EF09-1944-45A4-B297-1A5BAA757B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>
                <a:gd name="T0" fmla="*/ 188 w 188"/>
                <a:gd name="T1" fmla="*/ 13 h 13"/>
                <a:gd name="T2" fmla="*/ 165 w 188"/>
                <a:gd name="T3" fmla="*/ 11 h 13"/>
                <a:gd name="T4" fmla="*/ 167 w 188"/>
                <a:gd name="T5" fmla="*/ 9 h 13"/>
                <a:gd name="T6" fmla="*/ 167 w 188"/>
                <a:gd name="T7" fmla="*/ 7 h 13"/>
                <a:gd name="T8" fmla="*/ 167 w 188"/>
                <a:gd name="T9" fmla="*/ 7 h 13"/>
                <a:gd name="T10" fmla="*/ 167 w 188"/>
                <a:gd name="T11" fmla="*/ 7 h 13"/>
                <a:gd name="T12" fmla="*/ 186 w 188"/>
                <a:gd name="T13" fmla="*/ 9 h 13"/>
                <a:gd name="T14" fmla="*/ 188 w 188"/>
                <a:gd name="T15" fmla="*/ 11 h 13"/>
                <a:gd name="T16" fmla="*/ 188 w 188"/>
                <a:gd name="T17" fmla="*/ 13 h 13"/>
                <a:gd name="T18" fmla="*/ 165 w 188"/>
                <a:gd name="T19" fmla="*/ 11 h 13"/>
                <a:gd name="T20" fmla="*/ 131 w 188"/>
                <a:gd name="T21" fmla="*/ 9 h 13"/>
                <a:gd name="T22" fmla="*/ 131 w 188"/>
                <a:gd name="T23" fmla="*/ 7 h 13"/>
                <a:gd name="T24" fmla="*/ 131 w 188"/>
                <a:gd name="T25" fmla="*/ 5 h 13"/>
                <a:gd name="T26" fmla="*/ 162 w 188"/>
                <a:gd name="T27" fmla="*/ 7 h 13"/>
                <a:gd name="T28" fmla="*/ 164 w 188"/>
                <a:gd name="T29" fmla="*/ 9 h 13"/>
                <a:gd name="T30" fmla="*/ 165 w 188"/>
                <a:gd name="T31" fmla="*/ 11 h 13"/>
                <a:gd name="T32" fmla="*/ 55 w 188"/>
                <a:gd name="T33" fmla="*/ 5 h 13"/>
                <a:gd name="T34" fmla="*/ 0 w 188"/>
                <a:gd name="T35" fmla="*/ 4 h 13"/>
                <a:gd name="T36" fmla="*/ 2 w 188"/>
                <a:gd name="T37" fmla="*/ 2 h 13"/>
                <a:gd name="T38" fmla="*/ 6 w 188"/>
                <a:gd name="T39" fmla="*/ 0 h 13"/>
                <a:gd name="T40" fmla="*/ 63 w 188"/>
                <a:gd name="T41" fmla="*/ 2 h 13"/>
                <a:gd name="T42" fmla="*/ 61 w 188"/>
                <a:gd name="T43" fmla="*/ 4 h 13"/>
                <a:gd name="T44" fmla="*/ 57 w 188"/>
                <a:gd name="T45" fmla="*/ 4 h 13"/>
                <a:gd name="T46" fmla="*/ 57 w 188"/>
                <a:gd name="T47" fmla="*/ 4 h 13"/>
                <a:gd name="T48" fmla="*/ 55 w 188"/>
                <a:gd name="T49" fmla="*/ 5 h 13"/>
                <a:gd name="T50" fmla="*/ 55 w 188"/>
                <a:gd name="T51" fmla="*/ 5 h 13"/>
                <a:gd name="T52" fmla="*/ 55 w 188"/>
                <a:gd name="T53" fmla="*/ 5 h 1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88"/>
                <a:gd name="T82" fmla="*/ 0 h 13"/>
                <a:gd name="T83" fmla="*/ 188 w 188"/>
                <a:gd name="T84" fmla="*/ 13 h 1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1271">
              <a:extLst>
                <a:ext uri="{FF2B5EF4-FFF2-40B4-BE49-F238E27FC236}">
                  <a16:creationId xmlns:a16="http://schemas.microsoft.com/office/drawing/2014/main" id="{76555FBC-A6BD-4169-B17C-F4FB3F1B88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>
                <a:gd name="T0" fmla="*/ 186 w 186"/>
                <a:gd name="T1" fmla="*/ 13 h 13"/>
                <a:gd name="T2" fmla="*/ 165 w 186"/>
                <a:gd name="T3" fmla="*/ 11 h 13"/>
                <a:gd name="T4" fmla="*/ 165 w 186"/>
                <a:gd name="T5" fmla="*/ 11 h 13"/>
                <a:gd name="T6" fmla="*/ 165 w 186"/>
                <a:gd name="T7" fmla="*/ 9 h 13"/>
                <a:gd name="T8" fmla="*/ 165 w 186"/>
                <a:gd name="T9" fmla="*/ 9 h 13"/>
                <a:gd name="T10" fmla="*/ 165 w 186"/>
                <a:gd name="T11" fmla="*/ 7 h 13"/>
                <a:gd name="T12" fmla="*/ 184 w 186"/>
                <a:gd name="T13" fmla="*/ 7 h 13"/>
                <a:gd name="T14" fmla="*/ 184 w 186"/>
                <a:gd name="T15" fmla="*/ 11 h 13"/>
                <a:gd name="T16" fmla="*/ 186 w 186"/>
                <a:gd name="T17" fmla="*/ 13 h 13"/>
                <a:gd name="T18" fmla="*/ 160 w 186"/>
                <a:gd name="T19" fmla="*/ 11 h 13"/>
                <a:gd name="T20" fmla="*/ 129 w 186"/>
                <a:gd name="T21" fmla="*/ 9 h 13"/>
                <a:gd name="T22" fmla="*/ 129 w 186"/>
                <a:gd name="T23" fmla="*/ 7 h 13"/>
                <a:gd name="T24" fmla="*/ 129 w 186"/>
                <a:gd name="T25" fmla="*/ 6 h 13"/>
                <a:gd name="T26" fmla="*/ 158 w 186"/>
                <a:gd name="T27" fmla="*/ 7 h 13"/>
                <a:gd name="T28" fmla="*/ 160 w 186"/>
                <a:gd name="T29" fmla="*/ 9 h 13"/>
                <a:gd name="T30" fmla="*/ 160 w 186"/>
                <a:gd name="T31" fmla="*/ 11 h 13"/>
                <a:gd name="T32" fmla="*/ 55 w 186"/>
                <a:gd name="T33" fmla="*/ 6 h 13"/>
                <a:gd name="T34" fmla="*/ 0 w 186"/>
                <a:gd name="T35" fmla="*/ 4 h 13"/>
                <a:gd name="T36" fmla="*/ 4 w 186"/>
                <a:gd name="T37" fmla="*/ 2 h 13"/>
                <a:gd name="T38" fmla="*/ 6 w 186"/>
                <a:gd name="T39" fmla="*/ 0 h 13"/>
                <a:gd name="T40" fmla="*/ 76 w 186"/>
                <a:gd name="T41" fmla="*/ 4 h 13"/>
                <a:gd name="T42" fmla="*/ 65 w 186"/>
                <a:gd name="T43" fmla="*/ 4 h 13"/>
                <a:gd name="T44" fmla="*/ 55 w 186"/>
                <a:gd name="T45" fmla="*/ 6 h 13"/>
                <a:gd name="T46" fmla="*/ 55 w 186"/>
                <a:gd name="T47" fmla="*/ 6 h 13"/>
                <a:gd name="T48" fmla="*/ 55 w 186"/>
                <a:gd name="T49" fmla="*/ 6 h 1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6"/>
                <a:gd name="T76" fmla="*/ 0 h 13"/>
                <a:gd name="T77" fmla="*/ 186 w 186"/>
                <a:gd name="T78" fmla="*/ 13 h 1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1272">
              <a:extLst>
                <a:ext uri="{FF2B5EF4-FFF2-40B4-BE49-F238E27FC236}">
                  <a16:creationId xmlns:a16="http://schemas.microsoft.com/office/drawing/2014/main" id="{4A86FF6E-7D58-494B-AB3B-8668EA40EB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>
                <a:gd name="T0" fmla="*/ 180 w 180"/>
                <a:gd name="T1" fmla="*/ 13 h 13"/>
                <a:gd name="T2" fmla="*/ 161 w 180"/>
                <a:gd name="T3" fmla="*/ 11 h 13"/>
                <a:gd name="T4" fmla="*/ 161 w 180"/>
                <a:gd name="T5" fmla="*/ 9 h 13"/>
                <a:gd name="T6" fmla="*/ 161 w 180"/>
                <a:gd name="T7" fmla="*/ 8 h 13"/>
                <a:gd name="T8" fmla="*/ 180 w 180"/>
                <a:gd name="T9" fmla="*/ 8 h 13"/>
                <a:gd name="T10" fmla="*/ 180 w 180"/>
                <a:gd name="T11" fmla="*/ 9 h 13"/>
                <a:gd name="T12" fmla="*/ 180 w 180"/>
                <a:gd name="T13" fmla="*/ 13 h 13"/>
                <a:gd name="T14" fmla="*/ 156 w 180"/>
                <a:gd name="T15" fmla="*/ 11 h 13"/>
                <a:gd name="T16" fmla="*/ 125 w 180"/>
                <a:gd name="T17" fmla="*/ 9 h 13"/>
                <a:gd name="T18" fmla="*/ 125 w 180"/>
                <a:gd name="T19" fmla="*/ 8 h 13"/>
                <a:gd name="T20" fmla="*/ 125 w 180"/>
                <a:gd name="T21" fmla="*/ 6 h 13"/>
                <a:gd name="T22" fmla="*/ 152 w 180"/>
                <a:gd name="T23" fmla="*/ 8 h 13"/>
                <a:gd name="T24" fmla="*/ 154 w 180"/>
                <a:gd name="T25" fmla="*/ 9 h 13"/>
                <a:gd name="T26" fmla="*/ 156 w 180"/>
                <a:gd name="T27" fmla="*/ 11 h 13"/>
                <a:gd name="T28" fmla="*/ 57 w 180"/>
                <a:gd name="T29" fmla="*/ 6 h 13"/>
                <a:gd name="T30" fmla="*/ 0 w 180"/>
                <a:gd name="T31" fmla="*/ 4 h 13"/>
                <a:gd name="T32" fmla="*/ 2 w 180"/>
                <a:gd name="T33" fmla="*/ 2 h 13"/>
                <a:gd name="T34" fmla="*/ 4 w 180"/>
                <a:gd name="T35" fmla="*/ 0 h 13"/>
                <a:gd name="T36" fmla="*/ 87 w 180"/>
                <a:gd name="T37" fmla="*/ 4 h 13"/>
                <a:gd name="T38" fmla="*/ 87 w 180"/>
                <a:gd name="T39" fmla="*/ 4 h 13"/>
                <a:gd name="T40" fmla="*/ 87 w 180"/>
                <a:gd name="T41" fmla="*/ 6 h 13"/>
                <a:gd name="T42" fmla="*/ 74 w 180"/>
                <a:gd name="T43" fmla="*/ 6 h 13"/>
                <a:gd name="T44" fmla="*/ 57 w 180"/>
                <a:gd name="T45" fmla="*/ 6 h 1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80"/>
                <a:gd name="T70" fmla="*/ 0 h 13"/>
                <a:gd name="T71" fmla="*/ 180 w 180"/>
                <a:gd name="T72" fmla="*/ 13 h 1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1273">
              <a:extLst>
                <a:ext uri="{FF2B5EF4-FFF2-40B4-BE49-F238E27FC236}">
                  <a16:creationId xmlns:a16="http://schemas.microsoft.com/office/drawing/2014/main" id="{5BD2D4CC-D706-4B4D-A7E0-7F65DA7C18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>
                <a:gd name="T0" fmla="*/ 178 w 178"/>
                <a:gd name="T1" fmla="*/ 11 h 11"/>
                <a:gd name="T2" fmla="*/ 159 w 178"/>
                <a:gd name="T3" fmla="*/ 11 h 11"/>
                <a:gd name="T4" fmla="*/ 159 w 178"/>
                <a:gd name="T5" fmla="*/ 10 h 11"/>
                <a:gd name="T6" fmla="*/ 161 w 178"/>
                <a:gd name="T7" fmla="*/ 8 h 11"/>
                <a:gd name="T8" fmla="*/ 178 w 178"/>
                <a:gd name="T9" fmla="*/ 8 h 11"/>
                <a:gd name="T10" fmla="*/ 178 w 178"/>
                <a:gd name="T11" fmla="*/ 10 h 11"/>
                <a:gd name="T12" fmla="*/ 178 w 178"/>
                <a:gd name="T13" fmla="*/ 11 h 11"/>
                <a:gd name="T14" fmla="*/ 152 w 178"/>
                <a:gd name="T15" fmla="*/ 11 h 11"/>
                <a:gd name="T16" fmla="*/ 123 w 178"/>
                <a:gd name="T17" fmla="*/ 10 h 11"/>
                <a:gd name="T18" fmla="*/ 123 w 178"/>
                <a:gd name="T19" fmla="*/ 8 h 11"/>
                <a:gd name="T20" fmla="*/ 123 w 178"/>
                <a:gd name="T21" fmla="*/ 8 h 11"/>
                <a:gd name="T22" fmla="*/ 123 w 178"/>
                <a:gd name="T23" fmla="*/ 6 h 11"/>
                <a:gd name="T24" fmla="*/ 123 w 178"/>
                <a:gd name="T25" fmla="*/ 6 h 11"/>
                <a:gd name="T26" fmla="*/ 150 w 178"/>
                <a:gd name="T27" fmla="*/ 8 h 11"/>
                <a:gd name="T28" fmla="*/ 150 w 178"/>
                <a:gd name="T29" fmla="*/ 8 h 11"/>
                <a:gd name="T30" fmla="*/ 150 w 178"/>
                <a:gd name="T31" fmla="*/ 8 h 11"/>
                <a:gd name="T32" fmla="*/ 150 w 178"/>
                <a:gd name="T33" fmla="*/ 10 h 11"/>
                <a:gd name="T34" fmla="*/ 152 w 178"/>
                <a:gd name="T35" fmla="*/ 11 h 11"/>
                <a:gd name="T36" fmla="*/ 70 w 178"/>
                <a:gd name="T37" fmla="*/ 8 h 11"/>
                <a:gd name="T38" fmla="*/ 0 w 178"/>
                <a:gd name="T39" fmla="*/ 4 h 11"/>
                <a:gd name="T40" fmla="*/ 2 w 178"/>
                <a:gd name="T41" fmla="*/ 2 h 11"/>
                <a:gd name="T42" fmla="*/ 6 w 178"/>
                <a:gd name="T43" fmla="*/ 0 h 11"/>
                <a:gd name="T44" fmla="*/ 85 w 178"/>
                <a:gd name="T45" fmla="*/ 4 h 11"/>
                <a:gd name="T46" fmla="*/ 85 w 178"/>
                <a:gd name="T47" fmla="*/ 6 h 11"/>
                <a:gd name="T48" fmla="*/ 85 w 178"/>
                <a:gd name="T49" fmla="*/ 8 h 11"/>
                <a:gd name="T50" fmla="*/ 80 w 178"/>
                <a:gd name="T51" fmla="*/ 8 h 11"/>
                <a:gd name="T52" fmla="*/ 70 w 178"/>
                <a:gd name="T53" fmla="*/ 8 h 1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78"/>
                <a:gd name="T82" fmla="*/ 0 h 11"/>
                <a:gd name="T83" fmla="*/ 178 w 178"/>
                <a:gd name="T84" fmla="*/ 11 h 1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1274">
              <a:extLst>
                <a:ext uri="{FF2B5EF4-FFF2-40B4-BE49-F238E27FC236}">
                  <a16:creationId xmlns:a16="http://schemas.microsoft.com/office/drawing/2014/main" id="{3C1E040F-2466-4AB5-8DE5-D442BF7BEE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>
                <a:gd name="T0" fmla="*/ 176 w 176"/>
                <a:gd name="T1" fmla="*/ 12 h 12"/>
                <a:gd name="T2" fmla="*/ 157 w 176"/>
                <a:gd name="T3" fmla="*/ 12 h 12"/>
                <a:gd name="T4" fmla="*/ 159 w 176"/>
                <a:gd name="T5" fmla="*/ 10 h 12"/>
                <a:gd name="T6" fmla="*/ 159 w 176"/>
                <a:gd name="T7" fmla="*/ 8 h 12"/>
                <a:gd name="T8" fmla="*/ 174 w 176"/>
                <a:gd name="T9" fmla="*/ 8 h 12"/>
                <a:gd name="T10" fmla="*/ 176 w 176"/>
                <a:gd name="T11" fmla="*/ 10 h 12"/>
                <a:gd name="T12" fmla="*/ 176 w 176"/>
                <a:gd name="T13" fmla="*/ 12 h 12"/>
                <a:gd name="T14" fmla="*/ 148 w 176"/>
                <a:gd name="T15" fmla="*/ 12 h 12"/>
                <a:gd name="T16" fmla="*/ 121 w 176"/>
                <a:gd name="T17" fmla="*/ 10 h 12"/>
                <a:gd name="T18" fmla="*/ 121 w 176"/>
                <a:gd name="T19" fmla="*/ 10 h 12"/>
                <a:gd name="T20" fmla="*/ 121 w 176"/>
                <a:gd name="T21" fmla="*/ 10 h 12"/>
                <a:gd name="T22" fmla="*/ 121 w 176"/>
                <a:gd name="T23" fmla="*/ 8 h 12"/>
                <a:gd name="T24" fmla="*/ 119 w 176"/>
                <a:gd name="T25" fmla="*/ 6 h 12"/>
                <a:gd name="T26" fmla="*/ 146 w 176"/>
                <a:gd name="T27" fmla="*/ 6 h 12"/>
                <a:gd name="T28" fmla="*/ 148 w 176"/>
                <a:gd name="T29" fmla="*/ 8 h 12"/>
                <a:gd name="T30" fmla="*/ 148 w 176"/>
                <a:gd name="T31" fmla="*/ 10 h 12"/>
                <a:gd name="T32" fmla="*/ 148 w 176"/>
                <a:gd name="T33" fmla="*/ 10 h 12"/>
                <a:gd name="T34" fmla="*/ 148 w 176"/>
                <a:gd name="T35" fmla="*/ 12 h 12"/>
                <a:gd name="T36" fmla="*/ 83 w 176"/>
                <a:gd name="T37" fmla="*/ 8 h 12"/>
                <a:gd name="T38" fmla="*/ 0 w 176"/>
                <a:gd name="T39" fmla="*/ 4 h 12"/>
                <a:gd name="T40" fmla="*/ 4 w 176"/>
                <a:gd name="T41" fmla="*/ 2 h 12"/>
                <a:gd name="T42" fmla="*/ 6 w 176"/>
                <a:gd name="T43" fmla="*/ 0 h 12"/>
                <a:gd name="T44" fmla="*/ 6 w 176"/>
                <a:gd name="T45" fmla="*/ 0 h 12"/>
                <a:gd name="T46" fmla="*/ 6 w 176"/>
                <a:gd name="T47" fmla="*/ 0 h 12"/>
                <a:gd name="T48" fmla="*/ 83 w 176"/>
                <a:gd name="T49" fmla="*/ 4 h 12"/>
                <a:gd name="T50" fmla="*/ 83 w 176"/>
                <a:gd name="T51" fmla="*/ 6 h 12"/>
                <a:gd name="T52" fmla="*/ 83 w 176"/>
                <a:gd name="T53" fmla="*/ 8 h 1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76"/>
                <a:gd name="T82" fmla="*/ 0 h 12"/>
                <a:gd name="T83" fmla="*/ 176 w 176"/>
                <a:gd name="T84" fmla="*/ 12 h 1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1275">
              <a:extLst>
                <a:ext uri="{FF2B5EF4-FFF2-40B4-BE49-F238E27FC236}">
                  <a16:creationId xmlns:a16="http://schemas.microsoft.com/office/drawing/2014/main" id="{1DBC348B-A584-42E6-B23C-ED8594C274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>
                <a:gd name="T0" fmla="*/ 172 w 172"/>
                <a:gd name="T1" fmla="*/ 12 h 12"/>
                <a:gd name="T2" fmla="*/ 155 w 172"/>
                <a:gd name="T3" fmla="*/ 12 h 12"/>
                <a:gd name="T4" fmla="*/ 155 w 172"/>
                <a:gd name="T5" fmla="*/ 10 h 12"/>
                <a:gd name="T6" fmla="*/ 155 w 172"/>
                <a:gd name="T7" fmla="*/ 8 h 12"/>
                <a:gd name="T8" fmla="*/ 170 w 172"/>
                <a:gd name="T9" fmla="*/ 8 h 12"/>
                <a:gd name="T10" fmla="*/ 170 w 172"/>
                <a:gd name="T11" fmla="*/ 10 h 12"/>
                <a:gd name="T12" fmla="*/ 172 w 172"/>
                <a:gd name="T13" fmla="*/ 12 h 12"/>
                <a:gd name="T14" fmla="*/ 144 w 172"/>
                <a:gd name="T15" fmla="*/ 12 h 12"/>
                <a:gd name="T16" fmla="*/ 117 w 172"/>
                <a:gd name="T17" fmla="*/ 10 h 12"/>
                <a:gd name="T18" fmla="*/ 115 w 172"/>
                <a:gd name="T19" fmla="*/ 8 h 12"/>
                <a:gd name="T20" fmla="*/ 115 w 172"/>
                <a:gd name="T21" fmla="*/ 6 h 12"/>
                <a:gd name="T22" fmla="*/ 142 w 172"/>
                <a:gd name="T23" fmla="*/ 6 h 12"/>
                <a:gd name="T24" fmla="*/ 142 w 172"/>
                <a:gd name="T25" fmla="*/ 8 h 12"/>
                <a:gd name="T26" fmla="*/ 144 w 172"/>
                <a:gd name="T27" fmla="*/ 12 h 12"/>
                <a:gd name="T28" fmla="*/ 79 w 172"/>
                <a:gd name="T29" fmla="*/ 8 h 12"/>
                <a:gd name="T30" fmla="*/ 0 w 172"/>
                <a:gd name="T31" fmla="*/ 4 h 12"/>
                <a:gd name="T32" fmla="*/ 0 w 172"/>
                <a:gd name="T33" fmla="*/ 2 h 12"/>
                <a:gd name="T34" fmla="*/ 2 w 172"/>
                <a:gd name="T35" fmla="*/ 2 h 12"/>
                <a:gd name="T36" fmla="*/ 3 w 172"/>
                <a:gd name="T37" fmla="*/ 0 h 12"/>
                <a:gd name="T38" fmla="*/ 5 w 172"/>
                <a:gd name="T39" fmla="*/ 0 h 12"/>
                <a:gd name="T40" fmla="*/ 79 w 172"/>
                <a:gd name="T41" fmla="*/ 4 h 12"/>
                <a:gd name="T42" fmla="*/ 79 w 172"/>
                <a:gd name="T43" fmla="*/ 6 h 12"/>
                <a:gd name="T44" fmla="*/ 79 w 172"/>
                <a:gd name="T45" fmla="*/ 8 h 1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72"/>
                <a:gd name="T70" fmla="*/ 0 h 12"/>
                <a:gd name="T71" fmla="*/ 172 w 172"/>
                <a:gd name="T72" fmla="*/ 12 h 1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1276">
              <a:extLst>
                <a:ext uri="{FF2B5EF4-FFF2-40B4-BE49-F238E27FC236}">
                  <a16:creationId xmlns:a16="http://schemas.microsoft.com/office/drawing/2014/main" id="{66CFE53E-1729-497D-AD5F-27C4D12AFC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>
                <a:gd name="T0" fmla="*/ 168 w 168"/>
                <a:gd name="T1" fmla="*/ 12 h 12"/>
                <a:gd name="T2" fmla="*/ 153 w 168"/>
                <a:gd name="T3" fmla="*/ 12 h 12"/>
                <a:gd name="T4" fmla="*/ 153 w 168"/>
                <a:gd name="T5" fmla="*/ 10 h 12"/>
                <a:gd name="T6" fmla="*/ 153 w 168"/>
                <a:gd name="T7" fmla="*/ 8 h 12"/>
                <a:gd name="T8" fmla="*/ 168 w 168"/>
                <a:gd name="T9" fmla="*/ 8 h 12"/>
                <a:gd name="T10" fmla="*/ 168 w 168"/>
                <a:gd name="T11" fmla="*/ 10 h 12"/>
                <a:gd name="T12" fmla="*/ 168 w 168"/>
                <a:gd name="T13" fmla="*/ 12 h 12"/>
                <a:gd name="T14" fmla="*/ 140 w 168"/>
                <a:gd name="T15" fmla="*/ 10 h 12"/>
                <a:gd name="T16" fmla="*/ 113 w 168"/>
                <a:gd name="T17" fmla="*/ 10 h 12"/>
                <a:gd name="T18" fmla="*/ 113 w 168"/>
                <a:gd name="T19" fmla="*/ 8 h 12"/>
                <a:gd name="T20" fmla="*/ 113 w 168"/>
                <a:gd name="T21" fmla="*/ 6 h 12"/>
                <a:gd name="T22" fmla="*/ 138 w 168"/>
                <a:gd name="T23" fmla="*/ 6 h 12"/>
                <a:gd name="T24" fmla="*/ 140 w 168"/>
                <a:gd name="T25" fmla="*/ 8 h 12"/>
                <a:gd name="T26" fmla="*/ 140 w 168"/>
                <a:gd name="T27" fmla="*/ 10 h 12"/>
                <a:gd name="T28" fmla="*/ 77 w 168"/>
                <a:gd name="T29" fmla="*/ 8 h 12"/>
                <a:gd name="T30" fmla="*/ 0 w 168"/>
                <a:gd name="T31" fmla="*/ 4 h 12"/>
                <a:gd name="T32" fmla="*/ 3 w 168"/>
                <a:gd name="T33" fmla="*/ 2 h 12"/>
                <a:gd name="T34" fmla="*/ 7 w 168"/>
                <a:gd name="T35" fmla="*/ 0 h 12"/>
                <a:gd name="T36" fmla="*/ 77 w 168"/>
                <a:gd name="T37" fmla="*/ 4 h 12"/>
                <a:gd name="T38" fmla="*/ 77 w 168"/>
                <a:gd name="T39" fmla="*/ 6 h 12"/>
                <a:gd name="T40" fmla="*/ 77 w 168"/>
                <a:gd name="T41" fmla="*/ 8 h 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8"/>
                <a:gd name="T64" fmla="*/ 0 h 12"/>
                <a:gd name="T65" fmla="*/ 168 w 168"/>
                <a:gd name="T66" fmla="*/ 12 h 1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1277">
              <a:extLst>
                <a:ext uri="{FF2B5EF4-FFF2-40B4-BE49-F238E27FC236}">
                  <a16:creationId xmlns:a16="http://schemas.microsoft.com/office/drawing/2014/main" id="{12EC7A47-1AD2-4D96-9515-A3E94288E5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>
                <a:gd name="T0" fmla="*/ 165 w 165"/>
                <a:gd name="T1" fmla="*/ 12 h 12"/>
                <a:gd name="T2" fmla="*/ 150 w 165"/>
                <a:gd name="T3" fmla="*/ 12 h 12"/>
                <a:gd name="T4" fmla="*/ 150 w 165"/>
                <a:gd name="T5" fmla="*/ 8 h 12"/>
                <a:gd name="T6" fmla="*/ 150 w 165"/>
                <a:gd name="T7" fmla="*/ 8 h 12"/>
                <a:gd name="T8" fmla="*/ 165 w 165"/>
                <a:gd name="T9" fmla="*/ 8 h 12"/>
                <a:gd name="T10" fmla="*/ 165 w 165"/>
                <a:gd name="T11" fmla="*/ 10 h 12"/>
                <a:gd name="T12" fmla="*/ 165 w 165"/>
                <a:gd name="T13" fmla="*/ 12 h 12"/>
                <a:gd name="T14" fmla="*/ 137 w 165"/>
                <a:gd name="T15" fmla="*/ 10 h 12"/>
                <a:gd name="T16" fmla="*/ 110 w 165"/>
                <a:gd name="T17" fmla="*/ 10 h 12"/>
                <a:gd name="T18" fmla="*/ 110 w 165"/>
                <a:gd name="T19" fmla="*/ 8 h 12"/>
                <a:gd name="T20" fmla="*/ 109 w 165"/>
                <a:gd name="T21" fmla="*/ 4 h 12"/>
                <a:gd name="T22" fmla="*/ 135 w 165"/>
                <a:gd name="T23" fmla="*/ 6 h 12"/>
                <a:gd name="T24" fmla="*/ 135 w 165"/>
                <a:gd name="T25" fmla="*/ 8 h 12"/>
                <a:gd name="T26" fmla="*/ 137 w 165"/>
                <a:gd name="T27" fmla="*/ 10 h 12"/>
                <a:gd name="T28" fmla="*/ 74 w 165"/>
                <a:gd name="T29" fmla="*/ 8 h 12"/>
                <a:gd name="T30" fmla="*/ 0 w 165"/>
                <a:gd name="T31" fmla="*/ 4 h 12"/>
                <a:gd name="T32" fmla="*/ 4 w 165"/>
                <a:gd name="T33" fmla="*/ 2 h 12"/>
                <a:gd name="T34" fmla="*/ 6 w 165"/>
                <a:gd name="T35" fmla="*/ 0 h 12"/>
                <a:gd name="T36" fmla="*/ 76 w 165"/>
                <a:gd name="T37" fmla="*/ 4 h 12"/>
                <a:gd name="T38" fmla="*/ 74 w 165"/>
                <a:gd name="T39" fmla="*/ 6 h 12"/>
                <a:gd name="T40" fmla="*/ 74 w 165"/>
                <a:gd name="T41" fmla="*/ 8 h 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5"/>
                <a:gd name="T64" fmla="*/ 0 h 12"/>
                <a:gd name="T65" fmla="*/ 165 w 165"/>
                <a:gd name="T66" fmla="*/ 12 h 1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1278">
              <a:extLst>
                <a:ext uri="{FF2B5EF4-FFF2-40B4-BE49-F238E27FC236}">
                  <a16:creationId xmlns:a16="http://schemas.microsoft.com/office/drawing/2014/main" id="{7D920100-09A5-493E-843C-AAB89039A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>
                <a:gd name="T0" fmla="*/ 161 w 161"/>
                <a:gd name="T1" fmla="*/ 11 h 11"/>
                <a:gd name="T2" fmla="*/ 146 w 161"/>
                <a:gd name="T3" fmla="*/ 11 h 11"/>
                <a:gd name="T4" fmla="*/ 146 w 161"/>
                <a:gd name="T5" fmla="*/ 9 h 11"/>
                <a:gd name="T6" fmla="*/ 146 w 161"/>
                <a:gd name="T7" fmla="*/ 7 h 11"/>
                <a:gd name="T8" fmla="*/ 148 w 161"/>
                <a:gd name="T9" fmla="*/ 7 h 11"/>
                <a:gd name="T10" fmla="*/ 148 w 161"/>
                <a:gd name="T11" fmla="*/ 5 h 11"/>
                <a:gd name="T12" fmla="*/ 161 w 161"/>
                <a:gd name="T13" fmla="*/ 7 h 11"/>
                <a:gd name="T14" fmla="*/ 161 w 161"/>
                <a:gd name="T15" fmla="*/ 9 h 11"/>
                <a:gd name="T16" fmla="*/ 161 w 161"/>
                <a:gd name="T17" fmla="*/ 11 h 11"/>
                <a:gd name="T18" fmla="*/ 131 w 161"/>
                <a:gd name="T19" fmla="*/ 9 h 11"/>
                <a:gd name="T20" fmla="*/ 106 w 161"/>
                <a:gd name="T21" fmla="*/ 9 h 11"/>
                <a:gd name="T22" fmla="*/ 105 w 161"/>
                <a:gd name="T23" fmla="*/ 5 h 11"/>
                <a:gd name="T24" fmla="*/ 105 w 161"/>
                <a:gd name="T25" fmla="*/ 3 h 11"/>
                <a:gd name="T26" fmla="*/ 129 w 161"/>
                <a:gd name="T27" fmla="*/ 5 h 11"/>
                <a:gd name="T28" fmla="*/ 131 w 161"/>
                <a:gd name="T29" fmla="*/ 7 h 11"/>
                <a:gd name="T30" fmla="*/ 131 w 161"/>
                <a:gd name="T31" fmla="*/ 9 h 11"/>
                <a:gd name="T32" fmla="*/ 70 w 161"/>
                <a:gd name="T33" fmla="*/ 7 h 11"/>
                <a:gd name="T34" fmla="*/ 0 w 161"/>
                <a:gd name="T35" fmla="*/ 3 h 11"/>
                <a:gd name="T36" fmla="*/ 2 w 161"/>
                <a:gd name="T37" fmla="*/ 1 h 11"/>
                <a:gd name="T38" fmla="*/ 6 w 161"/>
                <a:gd name="T39" fmla="*/ 0 h 11"/>
                <a:gd name="T40" fmla="*/ 72 w 161"/>
                <a:gd name="T41" fmla="*/ 3 h 11"/>
                <a:gd name="T42" fmla="*/ 72 w 161"/>
                <a:gd name="T43" fmla="*/ 5 h 11"/>
                <a:gd name="T44" fmla="*/ 70 w 161"/>
                <a:gd name="T45" fmla="*/ 7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1"/>
                <a:gd name="T70" fmla="*/ 0 h 11"/>
                <a:gd name="T71" fmla="*/ 161 w 161"/>
                <a:gd name="T72" fmla="*/ 11 h 1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279">
              <a:extLst>
                <a:ext uri="{FF2B5EF4-FFF2-40B4-BE49-F238E27FC236}">
                  <a16:creationId xmlns:a16="http://schemas.microsoft.com/office/drawing/2014/main" id="{BD2DFFBF-4EA1-4261-BC3A-FB756305E0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>
                <a:gd name="T0" fmla="*/ 159 w 159"/>
                <a:gd name="T1" fmla="*/ 11 h 11"/>
                <a:gd name="T2" fmla="*/ 144 w 159"/>
                <a:gd name="T3" fmla="*/ 11 h 11"/>
                <a:gd name="T4" fmla="*/ 144 w 159"/>
                <a:gd name="T5" fmla="*/ 9 h 11"/>
                <a:gd name="T6" fmla="*/ 144 w 159"/>
                <a:gd name="T7" fmla="*/ 9 h 11"/>
                <a:gd name="T8" fmla="*/ 146 w 159"/>
                <a:gd name="T9" fmla="*/ 7 h 11"/>
                <a:gd name="T10" fmla="*/ 146 w 159"/>
                <a:gd name="T11" fmla="*/ 5 h 11"/>
                <a:gd name="T12" fmla="*/ 159 w 159"/>
                <a:gd name="T13" fmla="*/ 7 h 11"/>
                <a:gd name="T14" fmla="*/ 159 w 159"/>
                <a:gd name="T15" fmla="*/ 9 h 11"/>
                <a:gd name="T16" fmla="*/ 159 w 159"/>
                <a:gd name="T17" fmla="*/ 11 h 11"/>
                <a:gd name="T18" fmla="*/ 129 w 159"/>
                <a:gd name="T19" fmla="*/ 9 h 11"/>
                <a:gd name="T20" fmla="*/ 103 w 159"/>
                <a:gd name="T21" fmla="*/ 7 h 11"/>
                <a:gd name="T22" fmla="*/ 103 w 159"/>
                <a:gd name="T23" fmla="*/ 5 h 11"/>
                <a:gd name="T24" fmla="*/ 101 w 159"/>
                <a:gd name="T25" fmla="*/ 3 h 11"/>
                <a:gd name="T26" fmla="*/ 125 w 159"/>
                <a:gd name="T27" fmla="*/ 5 h 11"/>
                <a:gd name="T28" fmla="*/ 127 w 159"/>
                <a:gd name="T29" fmla="*/ 7 h 11"/>
                <a:gd name="T30" fmla="*/ 129 w 159"/>
                <a:gd name="T31" fmla="*/ 9 h 11"/>
                <a:gd name="T32" fmla="*/ 70 w 159"/>
                <a:gd name="T33" fmla="*/ 7 h 11"/>
                <a:gd name="T34" fmla="*/ 0 w 159"/>
                <a:gd name="T35" fmla="*/ 3 h 11"/>
                <a:gd name="T36" fmla="*/ 4 w 159"/>
                <a:gd name="T37" fmla="*/ 2 h 11"/>
                <a:gd name="T38" fmla="*/ 8 w 159"/>
                <a:gd name="T39" fmla="*/ 0 h 11"/>
                <a:gd name="T40" fmla="*/ 70 w 159"/>
                <a:gd name="T41" fmla="*/ 2 h 11"/>
                <a:gd name="T42" fmla="*/ 70 w 159"/>
                <a:gd name="T43" fmla="*/ 5 h 11"/>
                <a:gd name="T44" fmla="*/ 70 w 159"/>
                <a:gd name="T45" fmla="*/ 7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9"/>
                <a:gd name="T70" fmla="*/ 0 h 11"/>
                <a:gd name="T71" fmla="*/ 159 w 159"/>
                <a:gd name="T72" fmla="*/ 11 h 1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280">
              <a:extLst>
                <a:ext uri="{FF2B5EF4-FFF2-40B4-BE49-F238E27FC236}">
                  <a16:creationId xmlns:a16="http://schemas.microsoft.com/office/drawing/2014/main" id="{593B3F7C-C243-4165-99F5-B4CBFEAE60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>
                <a:gd name="T0" fmla="*/ 155 w 155"/>
                <a:gd name="T1" fmla="*/ 11 h 11"/>
                <a:gd name="T2" fmla="*/ 142 w 155"/>
                <a:gd name="T3" fmla="*/ 9 h 11"/>
                <a:gd name="T4" fmla="*/ 142 w 155"/>
                <a:gd name="T5" fmla="*/ 7 h 11"/>
                <a:gd name="T6" fmla="*/ 142 w 155"/>
                <a:gd name="T7" fmla="*/ 5 h 11"/>
                <a:gd name="T8" fmla="*/ 155 w 155"/>
                <a:gd name="T9" fmla="*/ 7 h 11"/>
                <a:gd name="T10" fmla="*/ 155 w 155"/>
                <a:gd name="T11" fmla="*/ 9 h 11"/>
                <a:gd name="T12" fmla="*/ 155 w 155"/>
                <a:gd name="T13" fmla="*/ 11 h 11"/>
                <a:gd name="T14" fmla="*/ 123 w 155"/>
                <a:gd name="T15" fmla="*/ 9 h 11"/>
                <a:gd name="T16" fmla="*/ 99 w 155"/>
                <a:gd name="T17" fmla="*/ 7 h 11"/>
                <a:gd name="T18" fmla="*/ 97 w 155"/>
                <a:gd name="T19" fmla="*/ 5 h 11"/>
                <a:gd name="T20" fmla="*/ 97 w 155"/>
                <a:gd name="T21" fmla="*/ 4 h 11"/>
                <a:gd name="T22" fmla="*/ 121 w 155"/>
                <a:gd name="T23" fmla="*/ 5 h 11"/>
                <a:gd name="T24" fmla="*/ 121 w 155"/>
                <a:gd name="T25" fmla="*/ 7 h 11"/>
                <a:gd name="T26" fmla="*/ 123 w 155"/>
                <a:gd name="T27" fmla="*/ 9 h 11"/>
                <a:gd name="T28" fmla="*/ 66 w 155"/>
                <a:gd name="T29" fmla="*/ 7 h 11"/>
                <a:gd name="T30" fmla="*/ 0 w 155"/>
                <a:gd name="T31" fmla="*/ 4 h 11"/>
                <a:gd name="T32" fmla="*/ 4 w 155"/>
                <a:gd name="T33" fmla="*/ 2 h 11"/>
                <a:gd name="T34" fmla="*/ 7 w 155"/>
                <a:gd name="T35" fmla="*/ 0 h 11"/>
                <a:gd name="T36" fmla="*/ 66 w 155"/>
                <a:gd name="T37" fmla="*/ 2 h 11"/>
                <a:gd name="T38" fmla="*/ 66 w 155"/>
                <a:gd name="T39" fmla="*/ 4 h 11"/>
                <a:gd name="T40" fmla="*/ 66 w 155"/>
                <a:gd name="T41" fmla="*/ 7 h 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5"/>
                <a:gd name="T64" fmla="*/ 0 h 11"/>
                <a:gd name="T65" fmla="*/ 155 w 155"/>
                <a:gd name="T66" fmla="*/ 11 h 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281">
              <a:extLst>
                <a:ext uri="{FF2B5EF4-FFF2-40B4-BE49-F238E27FC236}">
                  <a16:creationId xmlns:a16="http://schemas.microsoft.com/office/drawing/2014/main" id="{37EB844E-C110-449F-AA45-EF8F0CC464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>
                <a:gd name="T0" fmla="*/ 151 w 151"/>
                <a:gd name="T1" fmla="*/ 11 h 11"/>
                <a:gd name="T2" fmla="*/ 138 w 151"/>
                <a:gd name="T3" fmla="*/ 9 h 11"/>
                <a:gd name="T4" fmla="*/ 138 w 151"/>
                <a:gd name="T5" fmla="*/ 7 h 11"/>
                <a:gd name="T6" fmla="*/ 138 w 151"/>
                <a:gd name="T7" fmla="*/ 6 h 11"/>
                <a:gd name="T8" fmla="*/ 151 w 151"/>
                <a:gd name="T9" fmla="*/ 7 h 11"/>
                <a:gd name="T10" fmla="*/ 151 w 151"/>
                <a:gd name="T11" fmla="*/ 9 h 11"/>
                <a:gd name="T12" fmla="*/ 151 w 151"/>
                <a:gd name="T13" fmla="*/ 11 h 11"/>
                <a:gd name="T14" fmla="*/ 117 w 151"/>
                <a:gd name="T15" fmla="*/ 9 h 11"/>
                <a:gd name="T16" fmla="*/ 93 w 151"/>
                <a:gd name="T17" fmla="*/ 7 h 11"/>
                <a:gd name="T18" fmla="*/ 93 w 151"/>
                <a:gd name="T19" fmla="*/ 6 h 11"/>
                <a:gd name="T20" fmla="*/ 91 w 151"/>
                <a:gd name="T21" fmla="*/ 4 h 11"/>
                <a:gd name="T22" fmla="*/ 115 w 151"/>
                <a:gd name="T23" fmla="*/ 6 h 11"/>
                <a:gd name="T24" fmla="*/ 117 w 151"/>
                <a:gd name="T25" fmla="*/ 7 h 11"/>
                <a:gd name="T26" fmla="*/ 117 w 151"/>
                <a:gd name="T27" fmla="*/ 9 h 11"/>
                <a:gd name="T28" fmla="*/ 62 w 151"/>
                <a:gd name="T29" fmla="*/ 6 h 11"/>
                <a:gd name="T30" fmla="*/ 0 w 151"/>
                <a:gd name="T31" fmla="*/ 4 h 11"/>
                <a:gd name="T32" fmla="*/ 3 w 151"/>
                <a:gd name="T33" fmla="*/ 2 h 11"/>
                <a:gd name="T34" fmla="*/ 7 w 151"/>
                <a:gd name="T35" fmla="*/ 0 h 11"/>
                <a:gd name="T36" fmla="*/ 62 w 151"/>
                <a:gd name="T37" fmla="*/ 2 h 11"/>
                <a:gd name="T38" fmla="*/ 62 w 151"/>
                <a:gd name="T39" fmla="*/ 4 h 11"/>
                <a:gd name="T40" fmla="*/ 62 w 151"/>
                <a:gd name="T41" fmla="*/ 6 h 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1"/>
                <a:gd name="T64" fmla="*/ 0 h 11"/>
                <a:gd name="T65" fmla="*/ 151 w 151"/>
                <a:gd name="T66" fmla="*/ 11 h 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282">
              <a:extLst>
                <a:ext uri="{FF2B5EF4-FFF2-40B4-BE49-F238E27FC236}">
                  <a16:creationId xmlns:a16="http://schemas.microsoft.com/office/drawing/2014/main" id="{6DF965DA-5F6C-4A58-AA88-49DF454F23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>
                <a:gd name="T0" fmla="*/ 148 w 148"/>
                <a:gd name="T1" fmla="*/ 11 h 11"/>
                <a:gd name="T2" fmla="*/ 135 w 148"/>
                <a:gd name="T3" fmla="*/ 9 h 11"/>
                <a:gd name="T4" fmla="*/ 135 w 148"/>
                <a:gd name="T5" fmla="*/ 8 h 11"/>
                <a:gd name="T6" fmla="*/ 137 w 148"/>
                <a:gd name="T7" fmla="*/ 6 h 11"/>
                <a:gd name="T8" fmla="*/ 148 w 148"/>
                <a:gd name="T9" fmla="*/ 6 h 11"/>
                <a:gd name="T10" fmla="*/ 148 w 148"/>
                <a:gd name="T11" fmla="*/ 9 h 11"/>
                <a:gd name="T12" fmla="*/ 148 w 148"/>
                <a:gd name="T13" fmla="*/ 11 h 11"/>
                <a:gd name="T14" fmla="*/ 114 w 148"/>
                <a:gd name="T15" fmla="*/ 9 h 11"/>
                <a:gd name="T16" fmla="*/ 90 w 148"/>
                <a:gd name="T17" fmla="*/ 8 h 11"/>
                <a:gd name="T18" fmla="*/ 88 w 148"/>
                <a:gd name="T19" fmla="*/ 6 h 11"/>
                <a:gd name="T20" fmla="*/ 86 w 148"/>
                <a:gd name="T21" fmla="*/ 4 h 11"/>
                <a:gd name="T22" fmla="*/ 110 w 148"/>
                <a:gd name="T23" fmla="*/ 6 h 11"/>
                <a:gd name="T24" fmla="*/ 112 w 148"/>
                <a:gd name="T25" fmla="*/ 8 h 11"/>
                <a:gd name="T26" fmla="*/ 114 w 148"/>
                <a:gd name="T27" fmla="*/ 9 h 11"/>
                <a:gd name="T28" fmla="*/ 59 w 148"/>
                <a:gd name="T29" fmla="*/ 6 h 11"/>
                <a:gd name="T30" fmla="*/ 0 w 148"/>
                <a:gd name="T31" fmla="*/ 4 h 11"/>
                <a:gd name="T32" fmla="*/ 6 w 148"/>
                <a:gd name="T33" fmla="*/ 2 h 11"/>
                <a:gd name="T34" fmla="*/ 10 w 148"/>
                <a:gd name="T35" fmla="*/ 0 h 11"/>
                <a:gd name="T36" fmla="*/ 59 w 148"/>
                <a:gd name="T37" fmla="*/ 2 h 11"/>
                <a:gd name="T38" fmla="*/ 59 w 148"/>
                <a:gd name="T39" fmla="*/ 4 h 11"/>
                <a:gd name="T40" fmla="*/ 59 w 148"/>
                <a:gd name="T41" fmla="*/ 6 h 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8"/>
                <a:gd name="T64" fmla="*/ 0 h 11"/>
                <a:gd name="T65" fmla="*/ 148 w 148"/>
                <a:gd name="T66" fmla="*/ 11 h 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283">
              <a:extLst>
                <a:ext uri="{FF2B5EF4-FFF2-40B4-BE49-F238E27FC236}">
                  <a16:creationId xmlns:a16="http://schemas.microsoft.com/office/drawing/2014/main" id="{471B5CB7-5F7F-4CD8-846E-80B4692E05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>
                <a:gd name="T0" fmla="*/ 144 w 144"/>
                <a:gd name="T1" fmla="*/ 11 h 11"/>
                <a:gd name="T2" fmla="*/ 131 w 144"/>
                <a:gd name="T3" fmla="*/ 10 h 11"/>
                <a:gd name="T4" fmla="*/ 133 w 144"/>
                <a:gd name="T5" fmla="*/ 8 h 11"/>
                <a:gd name="T6" fmla="*/ 133 w 144"/>
                <a:gd name="T7" fmla="*/ 6 h 11"/>
                <a:gd name="T8" fmla="*/ 144 w 144"/>
                <a:gd name="T9" fmla="*/ 6 h 11"/>
                <a:gd name="T10" fmla="*/ 144 w 144"/>
                <a:gd name="T11" fmla="*/ 8 h 11"/>
                <a:gd name="T12" fmla="*/ 144 w 144"/>
                <a:gd name="T13" fmla="*/ 11 h 11"/>
                <a:gd name="T14" fmla="*/ 108 w 144"/>
                <a:gd name="T15" fmla="*/ 10 h 11"/>
                <a:gd name="T16" fmla="*/ 84 w 144"/>
                <a:gd name="T17" fmla="*/ 8 h 11"/>
                <a:gd name="T18" fmla="*/ 82 w 144"/>
                <a:gd name="T19" fmla="*/ 6 h 11"/>
                <a:gd name="T20" fmla="*/ 82 w 144"/>
                <a:gd name="T21" fmla="*/ 4 h 11"/>
                <a:gd name="T22" fmla="*/ 105 w 144"/>
                <a:gd name="T23" fmla="*/ 4 h 11"/>
                <a:gd name="T24" fmla="*/ 106 w 144"/>
                <a:gd name="T25" fmla="*/ 6 h 11"/>
                <a:gd name="T26" fmla="*/ 108 w 144"/>
                <a:gd name="T27" fmla="*/ 10 h 11"/>
                <a:gd name="T28" fmla="*/ 55 w 144"/>
                <a:gd name="T29" fmla="*/ 6 h 11"/>
                <a:gd name="T30" fmla="*/ 0 w 144"/>
                <a:gd name="T31" fmla="*/ 4 h 11"/>
                <a:gd name="T32" fmla="*/ 6 w 144"/>
                <a:gd name="T33" fmla="*/ 2 h 11"/>
                <a:gd name="T34" fmla="*/ 12 w 144"/>
                <a:gd name="T35" fmla="*/ 0 h 11"/>
                <a:gd name="T36" fmla="*/ 53 w 144"/>
                <a:gd name="T37" fmla="*/ 2 h 11"/>
                <a:gd name="T38" fmla="*/ 53 w 144"/>
                <a:gd name="T39" fmla="*/ 4 h 11"/>
                <a:gd name="T40" fmla="*/ 55 w 144"/>
                <a:gd name="T41" fmla="*/ 6 h 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4"/>
                <a:gd name="T64" fmla="*/ 0 h 11"/>
                <a:gd name="T65" fmla="*/ 144 w 144"/>
                <a:gd name="T66" fmla="*/ 11 h 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284">
              <a:extLst>
                <a:ext uri="{FF2B5EF4-FFF2-40B4-BE49-F238E27FC236}">
                  <a16:creationId xmlns:a16="http://schemas.microsoft.com/office/drawing/2014/main" id="{7F75939C-BA7D-4BB4-8ADC-5B82F80B0E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>
                <a:gd name="T0" fmla="*/ 138 w 138"/>
                <a:gd name="T1" fmla="*/ 10 h 10"/>
                <a:gd name="T2" fmla="*/ 127 w 138"/>
                <a:gd name="T3" fmla="*/ 10 h 10"/>
                <a:gd name="T4" fmla="*/ 127 w 138"/>
                <a:gd name="T5" fmla="*/ 8 h 10"/>
                <a:gd name="T6" fmla="*/ 129 w 138"/>
                <a:gd name="T7" fmla="*/ 6 h 10"/>
                <a:gd name="T8" fmla="*/ 138 w 138"/>
                <a:gd name="T9" fmla="*/ 6 h 10"/>
                <a:gd name="T10" fmla="*/ 138 w 138"/>
                <a:gd name="T11" fmla="*/ 8 h 10"/>
                <a:gd name="T12" fmla="*/ 138 w 138"/>
                <a:gd name="T13" fmla="*/ 10 h 10"/>
                <a:gd name="T14" fmla="*/ 100 w 138"/>
                <a:gd name="T15" fmla="*/ 10 h 10"/>
                <a:gd name="T16" fmla="*/ 76 w 138"/>
                <a:gd name="T17" fmla="*/ 8 h 10"/>
                <a:gd name="T18" fmla="*/ 76 w 138"/>
                <a:gd name="T19" fmla="*/ 6 h 10"/>
                <a:gd name="T20" fmla="*/ 74 w 138"/>
                <a:gd name="T21" fmla="*/ 4 h 10"/>
                <a:gd name="T22" fmla="*/ 97 w 138"/>
                <a:gd name="T23" fmla="*/ 4 h 10"/>
                <a:gd name="T24" fmla="*/ 99 w 138"/>
                <a:gd name="T25" fmla="*/ 6 h 10"/>
                <a:gd name="T26" fmla="*/ 100 w 138"/>
                <a:gd name="T27" fmla="*/ 10 h 10"/>
                <a:gd name="T28" fmla="*/ 49 w 138"/>
                <a:gd name="T29" fmla="*/ 6 h 10"/>
                <a:gd name="T30" fmla="*/ 0 w 138"/>
                <a:gd name="T31" fmla="*/ 4 h 10"/>
                <a:gd name="T32" fmla="*/ 8 w 138"/>
                <a:gd name="T33" fmla="*/ 2 h 10"/>
                <a:gd name="T34" fmla="*/ 13 w 138"/>
                <a:gd name="T35" fmla="*/ 0 h 10"/>
                <a:gd name="T36" fmla="*/ 47 w 138"/>
                <a:gd name="T37" fmla="*/ 2 h 10"/>
                <a:gd name="T38" fmla="*/ 47 w 138"/>
                <a:gd name="T39" fmla="*/ 4 h 10"/>
                <a:gd name="T40" fmla="*/ 49 w 138"/>
                <a:gd name="T41" fmla="*/ 6 h 1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8"/>
                <a:gd name="T64" fmla="*/ 0 h 10"/>
                <a:gd name="T65" fmla="*/ 138 w 138"/>
                <a:gd name="T66" fmla="*/ 10 h 1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1285">
              <a:extLst>
                <a:ext uri="{FF2B5EF4-FFF2-40B4-BE49-F238E27FC236}">
                  <a16:creationId xmlns:a16="http://schemas.microsoft.com/office/drawing/2014/main" id="{92BACEA1-6CFB-4AD6-AC3D-747D99D7CD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>
                <a:gd name="T0" fmla="*/ 132 w 132"/>
                <a:gd name="T1" fmla="*/ 10 h 10"/>
                <a:gd name="T2" fmla="*/ 121 w 132"/>
                <a:gd name="T3" fmla="*/ 10 h 10"/>
                <a:gd name="T4" fmla="*/ 123 w 132"/>
                <a:gd name="T5" fmla="*/ 8 h 10"/>
                <a:gd name="T6" fmla="*/ 123 w 132"/>
                <a:gd name="T7" fmla="*/ 6 h 10"/>
                <a:gd name="T8" fmla="*/ 132 w 132"/>
                <a:gd name="T9" fmla="*/ 6 h 10"/>
                <a:gd name="T10" fmla="*/ 132 w 132"/>
                <a:gd name="T11" fmla="*/ 8 h 10"/>
                <a:gd name="T12" fmla="*/ 132 w 132"/>
                <a:gd name="T13" fmla="*/ 10 h 10"/>
                <a:gd name="T14" fmla="*/ 93 w 132"/>
                <a:gd name="T15" fmla="*/ 8 h 10"/>
                <a:gd name="T16" fmla="*/ 70 w 132"/>
                <a:gd name="T17" fmla="*/ 8 h 10"/>
                <a:gd name="T18" fmla="*/ 68 w 132"/>
                <a:gd name="T19" fmla="*/ 6 h 10"/>
                <a:gd name="T20" fmla="*/ 66 w 132"/>
                <a:gd name="T21" fmla="*/ 4 h 10"/>
                <a:gd name="T22" fmla="*/ 89 w 132"/>
                <a:gd name="T23" fmla="*/ 4 h 10"/>
                <a:gd name="T24" fmla="*/ 91 w 132"/>
                <a:gd name="T25" fmla="*/ 6 h 10"/>
                <a:gd name="T26" fmla="*/ 93 w 132"/>
                <a:gd name="T27" fmla="*/ 8 h 10"/>
                <a:gd name="T28" fmla="*/ 41 w 132"/>
                <a:gd name="T29" fmla="*/ 6 h 10"/>
                <a:gd name="T30" fmla="*/ 0 w 132"/>
                <a:gd name="T31" fmla="*/ 4 h 10"/>
                <a:gd name="T32" fmla="*/ 3 w 132"/>
                <a:gd name="T33" fmla="*/ 2 h 10"/>
                <a:gd name="T34" fmla="*/ 9 w 132"/>
                <a:gd name="T35" fmla="*/ 2 h 10"/>
                <a:gd name="T36" fmla="*/ 15 w 132"/>
                <a:gd name="T37" fmla="*/ 2 h 10"/>
                <a:gd name="T38" fmla="*/ 20 w 132"/>
                <a:gd name="T39" fmla="*/ 0 h 10"/>
                <a:gd name="T40" fmla="*/ 38 w 132"/>
                <a:gd name="T41" fmla="*/ 2 h 10"/>
                <a:gd name="T42" fmla="*/ 39 w 132"/>
                <a:gd name="T43" fmla="*/ 4 h 10"/>
                <a:gd name="T44" fmla="*/ 41 w 132"/>
                <a:gd name="T45" fmla="*/ 6 h 1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32"/>
                <a:gd name="T70" fmla="*/ 0 h 10"/>
                <a:gd name="T71" fmla="*/ 132 w 132"/>
                <a:gd name="T72" fmla="*/ 10 h 1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1286">
              <a:extLst>
                <a:ext uri="{FF2B5EF4-FFF2-40B4-BE49-F238E27FC236}">
                  <a16:creationId xmlns:a16="http://schemas.microsoft.com/office/drawing/2014/main" id="{579A68E4-6954-4F7E-A9ED-A6D0F277B1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>
                <a:gd name="T0" fmla="*/ 125 w 125"/>
                <a:gd name="T1" fmla="*/ 8 h 8"/>
                <a:gd name="T2" fmla="*/ 116 w 125"/>
                <a:gd name="T3" fmla="*/ 8 h 8"/>
                <a:gd name="T4" fmla="*/ 116 w 125"/>
                <a:gd name="T5" fmla="*/ 6 h 8"/>
                <a:gd name="T6" fmla="*/ 118 w 125"/>
                <a:gd name="T7" fmla="*/ 4 h 8"/>
                <a:gd name="T8" fmla="*/ 125 w 125"/>
                <a:gd name="T9" fmla="*/ 4 h 8"/>
                <a:gd name="T10" fmla="*/ 125 w 125"/>
                <a:gd name="T11" fmla="*/ 6 h 8"/>
                <a:gd name="T12" fmla="*/ 125 w 125"/>
                <a:gd name="T13" fmla="*/ 8 h 8"/>
                <a:gd name="T14" fmla="*/ 84 w 125"/>
                <a:gd name="T15" fmla="*/ 6 h 8"/>
                <a:gd name="T16" fmla="*/ 61 w 125"/>
                <a:gd name="T17" fmla="*/ 6 h 8"/>
                <a:gd name="T18" fmla="*/ 59 w 125"/>
                <a:gd name="T19" fmla="*/ 4 h 8"/>
                <a:gd name="T20" fmla="*/ 59 w 125"/>
                <a:gd name="T21" fmla="*/ 0 h 8"/>
                <a:gd name="T22" fmla="*/ 80 w 125"/>
                <a:gd name="T23" fmla="*/ 2 h 8"/>
                <a:gd name="T24" fmla="*/ 82 w 125"/>
                <a:gd name="T25" fmla="*/ 4 h 8"/>
                <a:gd name="T26" fmla="*/ 84 w 125"/>
                <a:gd name="T27" fmla="*/ 6 h 8"/>
                <a:gd name="T28" fmla="*/ 34 w 125"/>
                <a:gd name="T29" fmla="*/ 4 h 8"/>
                <a:gd name="T30" fmla="*/ 0 w 125"/>
                <a:gd name="T31" fmla="*/ 2 h 8"/>
                <a:gd name="T32" fmla="*/ 2 w 125"/>
                <a:gd name="T33" fmla="*/ 2 h 8"/>
                <a:gd name="T34" fmla="*/ 2 w 125"/>
                <a:gd name="T35" fmla="*/ 2 h 8"/>
                <a:gd name="T36" fmla="*/ 13 w 125"/>
                <a:gd name="T37" fmla="*/ 0 h 8"/>
                <a:gd name="T38" fmla="*/ 29 w 125"/>
                <a:gd name="T39" fmla="*/ 0 h 8"/>
                <a:gd name="T40" fmla="*/ 32 w 125"/>
                <a:gd name="T41" fmla="*/ 2 h 8"/>
                <a:gd name="T42" fmla="*/ 34 w 125"/>
                <a:gd name="T43" fmla="*/ 4 h 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5"/>
                <a:gd name="T67" fmla="*/ 0 h 8"/>
                <a:gd name="T68" fmla="*/ 125 w 125"/>
                <a:gd name="T69" fmla="*/ 8 h 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1287">
              <a:extLst>
                <a:ext uri="{FF2B5EF4-FFF2-40B4-BE49-F238E27FC236}">
                  <a16:creationId xmlns:a16="http://schemas.microsoft.com/office/drawing/2014/main" id="{B762D751-B199-4EB5-84FA-3AAE675754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>
                <a:gd name="T0" fmla="*/ 112 w 112"/>
                <a:gd name="T1" fmla="*/ 8 h 8"/>
                <a:gd name="T2" fmla="*/ 103 w 112"/>
                <a:gd name="T3" fmla="*/ 8 h 8"/>
                <a:gd name="T4" fmla="*/ 103 w 112"/>
                <a:gd name="T5" fmla="*/ 6 h 8"/>
                <a:gd name="T6" fmla="*/ 105 w 112"/>
                <a:gd name="T7" fmla="*/ 6 h 8"/>
                <a:gd name="T8" fmla="*/ 105 w 112"/>
                <a:gd name="T9" fmla="*/ 4 h 8"/>
                <a:gd name="T10" fmla="*/ 105 w 112"/>
                <a:gd name="T11" fmla="*/ 4 h 8"/>
                <a:gd name="T12" fmla="*/ 112 w 112"/>
                <a:gd name="T13" fmla="*/ 4 h 8"/>
                <a:gd name="T14" fmla="*/ 112 w 112"/>
                <a:gd name="T15" fmla="*/ 6 h 8"/>
                <a:gd name="T16" fmla="*/ 112 w 112"/>
                <a:gd name="T17" fmla="*/ 8 h 8"/>
                <a:gd name="T18" fmla="*/ 69 w 112"/>
                <a:gd name="T19" fmla="*/ 6 h 8"/>
                <a:gd name="T20" fmla="*/ 46 w 112"/>
                <a:gd name="T21" fmla="*/ 6 h 8"/>
                <a:gd name="T22" fmla="*/ 46 w 112"/>
                <a:gd name="T23" fmla="*/ 2 h 8"/>
                <a:gd name="T24" fmla="*/ 44 w 112"/>
                <a:gd name="T25" fmla="*/ 0 h 8"/>
                <a:gd name="T26" fmla="*/ 65 w 112"/>
                <a:gd name="T27" fmla="*/ 2 h 8"/>
                <a:gd name="T28" fmla="*/ 67 w 112"/>
                <a:gd name="T29" fmla="*/ 4 h 8"/>
                <a:gd name="T30" fmla="*/ 69 w 112"/>
                <a:gd name="T31" fmla="*/ 6 h 8"/>
                <a:gd name="T32" fmla="*/ 18 w 112"/>
                <a:gd name="T33" fmla="*/ 4 h 8"/>
                <a:gd name="T34" fmla="*/ 0 w 112"/>
                <a:gd name="T35" fmla="*/ 2 h 8"/>
                <a:gd name="T36" fmla="*/ 8 w 112"/>
                <a:gd name="T37" fmla="*/ 2 h 8"/>
                <a:gd name="T38" fmla="*/ 16 w 112"/>
                <a:gd name="T39" fmla="*/ 2 h 8"/>
                <a:gd name="T40" fmla="*/ 18 w 112"/>
                <a:gd name="T41" fmla="*/ 4 h 8"/>
                <a:gd name="T42" fmla="*/ 18 w 112"/>
                <a:gd name="T43" fmla="*/ 4 h 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2"/>
                <a:gd name="T67" fmla="*/ 0 h 8"/>
                <a:gd name="T68" fmla="*/ 112 w 112"/>
                <a:gd name="T69" fmla="*/ 8 h 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1288">
              <a:extLst>
                <a:ext uri="{FF2B5EF4-FFF2-40B4-BE49-F238E27FC236}">
                  <a16:creationId xmlns:a16="http://schemas.microsoft.com/office/drawing/2014/main" id="{7FC7A765-12F8-4B7D-8969-85A7E79535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>
                <a:gd name="T0" fmla="*/ 70 w 70"/>
                <a:gd name="T1" fmla="*/ 7 h 7"/>
                <a:gd name="T2" fmla="*/ 63 w 70"/>
                <a:gd name="T3" fmla="*/ 7 h 7"/>
                <a:gd name="T4" fmla="*/ 63 w 70"/>
                <a:gd name="T5" fmla="*/ 7 h 7"/>
                <a:gd name="T6" fmla="*/ 63 w 70"/>
                <a:gd name="T7" fmla="*/ 7 h 7"/>
                <a:gd name="T8" fmla="*/ 63 w 70"/>
                <a:gd name="T9" fmla="*/ 5 h 7"/>
                <a:gd name="T10" fmla="*/ 65 w 70"/>
                <a:gd name="T11" fmla="*/ 3 h 7"/>
                <a:gd name="T12" fmla="*/ 70 w 70"/>
                <a:gd name="T13" fmla="*/ 3 h 7"/>
                <a:gd name="T14" fmla="*/ 70 w 70"/>
                <a:gd name="T15" fmla="*/ 3 h 7"/>
                <a:gd name="T16" fmla="*/ 70 w 70"/>
                <a:gd name="T17" fmla="*/ 5 h 7"/>
                <a:gd name="T18" fmla="*/ 70 w 70"/>
                <a:gd name="T19" fmla="*/ 5 h 7"/>
                <a:gd name="T20" fmla="*/ 70 w 70"/>
                <a:gd name="T21" fmla="*/ 7 h 7"/>
                <a:gd name="T22" fmla="*/ 25 w 70"/>
                <a:gd name="T23" fmla="*/ 5 h 7"/>
                <a:gd name="T24" fmla="*/ 4 w 70"/>
                <a:gd name="T25" fmla="*/ 3 h 7"/>
                <a:gd name="T26" fmla="*/ 2 w 70"/>
                <a:gd name="T27" fmla="*/ 1 h 7"/>
                <a:gd name="T28" fmla="*/ 0 w 70"/>
                <a:gd name="T29" fmla="*/ 0 h 7"/>
                <a:gd name="T30" fmla="*/ 21 w 70"/>
                <a:gd name="T31" fmla="*/ 1 h 7"/>
                <a:gd name="T32" fmla="*/ 23 w 70"/>
                <a:gd name="T33" fmla="*/ 3 h 7"/>
                <a:gd name="T34" fmla="*/ 25 w 70"/>
                <a:gd name="T35" fmla="*/ 5 h 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0"/>
                <a:gd name="T55" fmla="*/ 0 h 7"/>
                <a:gd name="T56" fmla="*/ 70 w 70"/>
                <a:gd name="T57" fmla="*/ 7 h 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1289">
              <a:extLst>
                <a:ext uri="{FF2B5EF4-FFF2-40B4-BE49-F238E27FC236}">
                  <a16:creationId xmlns:a16="http://schemas.microsoft.com/office/drawing/2014/main" id="{87A3EF1A-045A-467B-8E71-EF7A3376B3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>
                <a:gd name="T0" fmla="*/ 72 w 72"/>
                <a:gd name="T1" fmla="*/ 7 h 7"/>
                <a:gd name="T2" fmla="*/ 65 w 72"/>
                <a:gd name="T3" fmla="*/ 7 h 7"/>
                <a:gd name="T4" fmla="*/ 67 w 72"/>
                <a:gd name="T5" fmla="*/ 5 h 7"/>
                <a:gd name="T6" fmla="*/ 67 w 72"/>
                <a:gd name="T7" fmla="*/ 3 h 7"/>
                <a:gd name="T8" fmla="*/ 72 w 72"/>
                <a:gd name="T9" fmla="*/ 3 h 7"/>
                <a:gd name="T10" fmla="*/ 72 w 72"/>
                <a:gd name="T11" fmla="*/ 3 h 7"/>
                <a:gd name="T12" fmla="*/ 72 w 72"/>
                <a:gd name="T13" fmla="*/ 3 h 7"/>
                <a:gd name="T14" fmla="*/ 72 w 72"/>
                <a:gd name="T15" fmla="*/ 5 h 7"/>
                <a:gd name="T16" fmla="*/ 72 w 72"/>
                <a:gd name="T17" fmla="*/ 7 h 7"/>
                <a:gd name="T18" fmla="*/ 72 w 72"/>
                <a:gd name="T19" fmla="*/ 7 h 7"/>
                <a:gd name="T20" fmla="*/ 72 w 72"/>
                <a:gd name="T21" fmla="*/ 7 h 7"/>
                <a:gd name="T22" fmla="*/ 25 w 72"/>
                <a:gd name="T23" fmla="*/ 5 h 7"/>
                <a:gd name="T24" fmla="*/ 4 w 72"/>
                <a:gd name="T25" fmla="*/ 3 h 7"/>
                <a:gd name="T26" fmla="*/ 2 w 72"/>
                <a:gd name="T27" fmla="*/ 2 h 7"/>
                <a:gd name="T28" fmla="*/ 0 w 72"/>
                <a:gd name="T29" fmla="*/ 0 h 7"/>
                <a:gd name="T30" fmla="*/ 19 w 72"/>
                <a:gd name="T31" fmla="*/ 2 h 7"/>
                <a:gd name="T32" fmla="*/ 23 w 72"/>
                <a:gd name="T33" fmla="*/ 3 h 7"/>
                <a:gd name="T34" fmla="*/ 25 w 72"/>
                <a:gd name="T35" fmla="*/ 5 h 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7"/>
                <a:gd name="T56" fmla="*/ 72 w 72"/>
                <a:gd name="T57" fmla="*/ 7 h 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1290">
              <a:extLst>
                <a:ext uri="{FF2B5EF4-FFF2-40B4-BE49-F238E27FC236}">
                  <a16:creationId xmlns:a16="http://schemas.microsoft.com/office/drawing/2014/main" id="{2888BD5C-A530-4CCF-BD30-42D4E66CEA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>
                <a:gd name="T0" fmla="*/ 74 w 76"/>
                <a:gd name="T1" fmla="*/ 7 h 7"/>
                <a:gd name="T2" fmla="*/ 69 w 76"/>
                <a:gd name="T3" fmla="*/ 7 h 7"/>
                <a:gd name="T4" fmla="*/ 69 w 76"/>
                <a:gd name="T5" fmla="*/ 4 h 7"/>
                <a:gd name="T6" fmla="*/ 71 w 76"/>
                <a:gd name="T7" fmla="*/ 4 h 7"/>
                <a:gd name="T8" fmla="*/ 76 w 76"/>
                <a:gd name="T9" fmla="*/ 4 h 7"/>
                <a:gd name="T10" fmla="*/ 74 w 76"/>
                <a:gd name="T11" fmla="*/ 4 h 7"/>
                <a:gd name="T12" fmla="*/ 74 w 76"/>
                <a:gd name="T13" fmla="*/ 5 h 7"/>
                <a:gd name="T14" fmla="*/ 74 w 76"/>
                <a:gd name="T15" fmla="*/ 7 h 7"/>
                <a:gd name="T16" fmla="*/ 74 w 76"/>
                <a:gd name="T17" fmla="*/ 7 h 7"/>
                <a:gd name="T18" fmla="*/ 25 w 76"/>
                <a:gd name="T19" fmla="*/ 5 h 7"/>
                <a:gd name="T20" fmla="*/ 4 w 76"/>
                <a:gd name="T21" fmla="*/ 4 h 7"/>
                <a:gd name="T22" fmla="*/ 2 w 76"/>
                <a:gd name="T23" fmla="*/ 2 h 7"/>
                <a:gd name="T24" fmla="*/ 0 w 76"/>
                <a:gd name="T25" fmla="*/ 0 h 7"/>
                <a:gd name="T26" fmla="*/ 19 w 76"/>
                <a:gd name="T27" fmla="*/ 0 h 7"/>
                <a:gd name="T28" fmla="*/ 19 w 76"/>
                <a:gd name="T29" fmla="*/ 0 h 7"/>
                <a:gd name="T30" fmla="*/ 19 w 76"/>
                <a:gd name="T31" fmla="*/ 2 h 7"/>
                <a:gd name="T32" fmla="*/ 21 w 76"/>
                <a:gd name="T33" fmla="*/ 4 h 7"/>
                <a:gd name="T34" fmla="*/ 25 w 76"/>
                <a:gd name="T35" fmla="*/ 5 h 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6"/>
                <a:gd name="T55" fmla="*/ 0 h 7"/>
                <a:gd name="T56" fmla="*/ 76 w 76"/>
                <a:gd name="T57" fmla="*/ 7 h 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1291">
              <a:extLst>
                <a:ext uri="{FF2B5EF4-FFF2-40B4-BE49-F238E27FC236}">
                  <a16:creationId xmlns:a16="http://schemas.microsoft.com/office/drawing/2014/main" id="{D91C2F49-47E5-4ED8-AB97-4D3F3533C0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>
                <a:gd name="T0" fmla="*/ 74 w 76"/>
                <a:gd name="T1" fmla="*/ 7 h 7"/>
                <a:gd name="T2" fmla="*/ 69 w 76"/>
                <a:gd name="T3" fmla="*/ 7 h 7"/>
                <a:gd name="T4" fmla="*/ 71 w 76"/>
                <a:gd name="T5" fmla="*/ 6 h 7"/>
                <a:gd name="T6" fmla="*/ 71 w 76"/>
                <a:gd name="T7" fmla="*/ 6 h 7"/>
                <a:gd name="T8" fmla="*/ 74 w 76"/>
                <a:gd name="T9" fmla="*/ 4 h 7"/>
                <a:gd name="T10" fmla="*/ 74 w 76"/>
                <a:gd name="T11" fmla="*/ 4 h 7"/>
                <a:gd name="T12" fmla="*/ 76 w 76"/>
                <a:gd name="T13" fmla="*/ 6 h 7"/>
                <a:gd name="T14" fmla="*/ 74 w 76"/>
                <a:gd name="T15" fmla="*/ 7 h 7"/>
                <a:gd name="T16" fmla="*/ 21 w 76"/>
                <a:gd name="T17" fmla="*/ 6 h 7"/>
                <a:gd name="T18" fmla="*/ 2 w 76"/>
                <a:gd name="T19" fmla="*/ 4 h 7"/>
                <a:gd name="T20" fmla="*/ 0 w 76"/>
                <a:gd name="T21" fmla="*/ 2 h 7"/>
                <a:gd name="T22" fmla="*/ 0 w 76"/>
                <a:gd name="T23" fmla="*/ 0 h 7"/>
                <a:gd name="T24" fmla="*/ 16 w 76"/>
                <a:gd name="T25" fmla="*/ 0 h 7"/>
                <a:gd name="T26" fmla="*/ 18 w 76"/>
                <a:gd name="T27" fmla="*/ 2 h 7"/>
                <a:gd name="T28" fmla="*/ 19 w 76"/>
                <a:gd name="T29" fmla="*/ 4 h 7"/>
                <a:gd name="T30" fmla="*/ 21 w 76"/>
                <a:gd name="T31" fmla="*/ 4 h 7"/>
                <a:gd name="T32" fmla="*/ 21 w 76"/>
                <a:gd name="T33" fmla="*/ 6 h 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6"/>
                <a:gd name="T52" fmla="*/ 0 h 7"/>
                <a:gd name="T53" fmla="*/ 76 w 76"/>
                <a:gd name="T54" fmla="*/ 7 h 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1292">
              <a:extLst>
                <a:ext uri="{FF2B5EF4-FFF2-40B4-BE49-F238E27FC236}">
                  <a16:creationId xmlns:a16="http://schemas.microsoft.com/office/drawing/2014/main" id="{2D01FA3B-61D7-4D2A-AF91-FAB36D25BE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>
                <a:gd name="T0" fmla="*/ 77 w 77"/>
                <a:gd name="T1" fmla="*/ 8 h 8"/>
                <a:gd name="T2" fmla="*/ 72 w 77"/>
                <a:gd name="T3" fmla="*/ 8 h 8"/>
                <a:gd name="T4" fmla="*/ 72 w 77"/>
                <a:gd name="T5" fmla="*/ 8 h 8"/>
                <a:gd name="T6" fmla="*/ 72 w 77"/>
                <a:gd name="T7" fmla="*/ 8 h 8"/>
                <a:gd name="T8" fmla="*/ 75 w 77"/>
                <a:gd name="T9" fmla="*/ 6 h 8"/>
                <a:gd name="T10" fmla="*/ 75 w 77"/>
                <a:gd name="T11" fmla="*/ 6 h 8"/>
                <a:gd name="T12" fmla="*/ 77 w 77"/>
                <a:gd name="T13" fmla="*/ 6 h 8"/>
                <a:gd name="T14" fmla="*/ 77 w 77"/>
                <a:gd name="T15" fmla="*/ 8 h 8"/>
                <a:gd name="T16" fmla="*/ 20 w 77"/>
                <a:gd name="T17" fmla="*/ 4 h 8"/>
                <a:gd name="T18" fmla="*/ 1 w 77"/>
                <a:gd name="T19" fmla="*/ 4 h 8"/>
                <a:gd name="T20" fmla="*/ 1 w 77"/>
                <a:gd name="T21" fmla="*/ 2 h 8"/>
                <a:gd name="T22" fmla="*/ 0 w 77"/>
                <a:gd name="T23" fmla="*/ 0 h 8"/>
                <a:gd name="T24" fmla="*/ 15 w 77"/>
                <a:gd name="T25" fmla="*/ 0 h 8"/>
                <a:gd name="T26" fmla="*/ 17 w 77"/>
                <a:gd name="T27" fmla="*/ 2 h 8"/>
                <a:gd name="T28" fmla="*/ 20 w 77"/>
                <a:gd name="T29" fmla="*/ 4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7"/>
                <a:gd name="T46" fmla="*/ 0 h 8"/>
                <a:gd name="T47" fmla="*/ 77 w 7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1293">
              <a:extLst>
                <a:ext uri="{FF2B5EF4-FFF2-40B4-BE49-F238E27FC236}">
                  <a16:creationId xmlns:a16="http://schemas.microsoft.com/office/drawing/2014/main" id="{E790FF2C-43E4-404D-B664-D7E89B022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5" y="746"/>
              <a:ext cx="19" cy="4"/>
            </a:xfrm>
            <a:custGeom>
              <a:avLst/>
              <a:gdLst>
                <a:gd name="T0" fmla="*/ 19 w 19"/>
                <a:gd name="T1" fmla="*/ 4 h 4"/>
                <a:gd name="T2" fmla="*/ 3 w 19"/>
                <a:gd name="T3" fmla="*/ 4 h 4"/>
                <a:gd name="T4" fmla="*/ 2 w 19"/>
                <a:gd name="T5" fmla="*/ 2 h 4"/>
                <a:gd name="T6" fmla="*/ 0 w 19"/>
                <a:gd name="T7" fmla="*/ 0 h 4"/>
                <a:gd name="T8" fmla="*/ 13 w 19"/>
                <a:gd name="T9" fmla="*/ 0 h 4"/>
                <a:gd name="T10" fmla="*/ 17 w 19"/>
                <a:gd name="T11" fmla="*/ 2 h 4"/>
                <a:gd name="T12" fmla="*/ 19 w 19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4"/>
                <a:gd name="T23" fmla="*/ 19 w 19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1294">
              <a:extLst>
                <a:ext uri="{FF2B5EF4-FFF2-40B4-BE49-F238E27FC236}">
                  <a16:creationId xmlns:a16="http://schemas.microsoft.com/office/drawing/2014/main" id="{4AF15B3D-7D6F-4827-9DEC-AE79235DB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3" y="742"/>
              <a:ext cx="19" cy="6"/>
            </a:xfrm>
            <a:custGeom>
              <a:avLst/>
              <a:gdLst>
                <a:gd name="T0" fmla="*/ 19 w 19"/>
                <a:gd name="T1" fmla="*/ 6 h 6"/>
                <a:gd name="T2" fmla="*/ 4 w 19"/>
                <a:gd name="T3" fmla="*/ 6 h 6"/>
                <a:gd name="T4" fmla="*/ 2 w 19"/>
                <a:gd name="T5" fmla="*/ 2 h 6"/>
                <a:gd name="T6" fmla="*/ 0 w 19"/>
                <a:gd name="T7" fmla="*/ 0 h 6"/>
                <a:gd name="T8" fmla="*/ 11 w 19"/>
                <a:gd name="T9" fmla="*/ 2 h 6"/>
                <a:gd name="T10" fmla="*/ 15 w 19"/>
                <a:gd name="T11" fmla="*/ 4 h 6"/>
                <a:gd name="T12" fmla="*/ 19 w 19"/>
                <a:gd name="T13" fmla="*/ 6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6"/>
                <a:gd name="T23" fmla="*/ 19 w 19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1295">
              <a:extLst>
                <a:ext uri="{FF2B5EF4-FFF2-40B4-BE49-F238E27FC236}">
                  <a16:creationId xmlns:a16="http://schemas.microsoft.com/office/drawing/2014/main" id="{030C477C-8218-4354-AB40-E28ADD01D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9" y="740"/>
              <a:ext cx="19" cy="6"/>
            </a:xfrm>
            <a:custGeom>
              <a:avLst/>
              <a:gdLst>
                <a:gd name="T0" fmla="*/ 19 w 19"/>
                <a:gd name="T1" fmla="*/ 6 h 6"/>
                <a:gd name="T2" fmla="*/ 6 w 19"/>
                <a:gd name="T3" fmla="*/ 6 h 6"/>
                <a:gd name="T4" fmla="*/ 2 w 19"/>
                <a:gd name="T5" fmla="*/ 2 h 6"/>
                <a:gd name="T6" fmla="*/ 0 w 19"/>
                <a:gd name="T7" fmla="*/ 0 h 6"/>
                <a:gd name="T8" fmla="*/ 11 w 19"/>
                <a:gd name="T9" fmla="*/ 2 h 6"/>
                <a:gd name="T10" fmla="*/ 15 w 19"/>
                <a:gd name="T11" fmla="*/ 4 h 6"/>
                <a:gd name="T12" fmla="*/ 19 w 19"/>
                <a:gd name="T13" fmla="*/ 6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6"/>
                <a:gd name="T23" fmla="*/ 19 w 19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1296">
              <a:extLst>
                <a:ext uri="{FF2B5EF4-FFF2-40B4-BE49-F238E27FC236}">
                  <a16:creationId xmlns:a16="http://schemas.microsoft.com/office/drawing/2014/main" id="{E3E8E39A-A28F-49A1-A6FE-C3F2A9914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" y="738"/>
              <a:ext cx="17" cy="6"/>
            </a:xfrm>
            <a:custGeom>
              <a:avLst/>
              <a:gdLst>
                <a:gd name="T0" fmla="*/ 17 w 17"/>
                <a:gd name="T1" fmla="*/ 6 h 6"/>
                <a:gd name="T2" fmla="*/ 6 w 17"/>
                <a:gd name="T3" fmla="*/ 4 h 6"/>
                <a:gd name="T4" fmla="*/ 4 w 17"/>
                <a:gd name="T5" fmla="*/ 4 h 6"/>
                <a:gd name="T6" fmla="*/ 2 w 17"/>
                <a:gd name="T7" fmla="*/ 2 h 6"/>
                <a:gd name="T8" fmla="*/ 0 w 17"/>
                <a:gd name="T9" fmla="*/ 2 h 6"/>
                <a:gd name="T10" fmla="*/ 0 w 17"/>
                <a:gd name="T11" fmla="*/ 0 h 6"/>
                <a:gd name="T12" fmla="*/ 8 w 17"/>
                <a:gd name="T13" fmla="*/ 0 h 6"/>
                <a:gd name="T14" fmla="*/ 11 w 17"/>
                <a:gd name="T15" fmla="*/ 2 h 6"/>
                <a:gd name="T16" fmla="*/ 17 w 17"/>
                <a:gd name="T17" fmla="*/ 6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6"/>
                <a:gd name="T29" fmla="*/ 17 w 17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1297">
              <a:extLst>
                <a:ext uri="{FF2B5EF4-FFF2-40B4-BE49-F238E27FC236}">
                  <a16:creationId xmlns:a16="http://schemas.microsoft.com/office/drawing/2014/main" id="{22F14F70-24AD-4B40-B185-C912C3398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" y="737"/>
              <a:ext cx="15" cy="5"/>
            </a:xfrm>
            <a:custGeom>
              <a:avLst/>
              <a:gdLst>
                <a:gd name="T0" fmla="*/ 15 w 15"/>
                <a:gd name="T1" fmla="*/ 5 h 5"/>
                <a:gd name="T2" fmla="*/ 4 w 15"/>
                <a:gd name="T3" fmla="*/ 3 h 5"/>
                <a:gd name="T4" fmla="*/ 4 w 15"/>
                <a:gd name="T5" fmla="*/ 3 h 5"/>
                <a:gd name="T6" fmla="*/ 4 w 15"/>
                <a:gd name="T7" fmla="*/ 3 h 5"/>
                <a:gd name="T8" fmla="*/ 2 w 15"/>
                <a:gd name="T9" fmla="*/ 1 h 5"/>
                <a:gd name="T10" fmla="*/ 0 w 15"/>
                <a:gd name="T11" fmla="*/ 0 h 5"/>
                <a:gd name="T12" fmla="*/ 4 w 15"/>
                <a:gd name="T13" fmla="*/ 0 h 5"/>
                <a:gd name="T14" fmla="*/ 4 w 15"/>
                <a:gd name="T15" fmla="*/ 0 h 5"/>
                <a:gd name="T16" fmla="*/ 6 w 15"/>
                <a:gd name="T17" fmla="*/ 1 h 5"/>
                <a:gd name="T18" fmla="*/ 10 w 15"/>
                <a:gd name="T19" fmla="*/ 1 h 5"/>
                <a:gd name="T20" fmla="*/ 15 w 15"/>
                <a:gd name="T21" fmla="*/ 5 h 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"/>
                <a:gd name="T34" fmla="*/ 0 h 5"/>
                <a:gd name="T35" fmla="*/ 15 w 15"/>
                <a:gd name="T36" fmla="*/ 5 h 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1298">
              <a:extLst>
                <a:ext uri="{FF2B5EF4-FFF2-40B4-BE49-F238E27FC236}">
                  <a16:creationId xmlns:a16="http://schemas.microsoft.com/office/drawing/2014/main" id="{C4C4B0CB-A53E-450B-946C-E3290C24D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" y="735"/>
              <a:ext cx="10" cy="3"/>
            </a:xfrm>
            <a:custGeom>
              <a:avLst/>
              <a:gdLst>
                <a:gd name="T0" fmla="*/ 10 w 10"/>
                <a:gd name="T1" fmla="*/ 3 h 3"/>
                <a:gd name="T2" fmla="*/ 2 w 10"/>
                <a:gd name="T3" fmla="*/ 3 h 3"/>
                <a:gd name="T4" fmla="*/ 0 w 10"/>
                <a:gd name="T5" fmla="*/ 2 h 3"/>
                <a:gd name="T6" fmla="*/ 0 w 10"/>
                <a:gd name="T7" fmla="*/ 0 h 3"/>
                <a:gd name="T8" fmla="*/ 2 w 10"/>
                <a:gd name="T9" fmla="*/ 2 h 3"/>
                <a:gd name="T10" fmla="*/ 6 w 10"/>
                <a:gd name="T11" fmla="*/ 3 h 3"/>
                <a:gd name="T12" fmla="*/ 8 w 10"/>
                <a:gd name="T13" fmla="*/ 3 h 3"/>
                <a:gd name="T14" fmla="*/ 10 w 10"/>
                <a:gd name="T15" fmla="*/ 3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3"/>
                <a:gd name="T26" fmla="*/ 10 w 10"/>
                <a:gd name="T27" fmla="*/ 3 h 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1299">
              <a:extLst>
                <a:ext uri="{FF2B5EF4-FFF2-40B4-BE49-F238E27FC236}">
                  <a16:creationId xmlns:a16="http://schemas.microsoft.com/office/drawing/2014/main" id="{95604FDF-2ECD-4A93-8BA0-B62C1EF2C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" y="735"/>
              <a:ext cx="4" cy="2"/>
            </a:xfrm>
            <a:custGeom>
              <a:avLst/>
              <a:gdLst>
                <a:gd name="T0" fmla="*/ 4 w 4"/>
                <a:gd name="T1" fmla="*/ 2 h 2"/>
                <a:gd name="T2" fmla="*/ 0 w 4"/>
                <a:gd name="T3" fmla="*/ 2 h 2"/>
                <a:gd name="T4" fmla="*/ 0 w 4"/>
                <a:gd name="T5" fmla="*/ 0 h 2"/>
                <a:gd name="T6" fmla="*/ 0 w 4"/>
                <a:gd name="T7" fmla="*/ 0 h 2"/>
                <a:gd name="T8" fmla="*/ 2 w 4"/>
                <a:gd name="T9" fmla="*/ 2 h 2"/>
                <a:gd name="T10" fmla="*/ 4 w 4"/>
                <a:gd name="T11" fmla="*/ 2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2"/>
                <a:gd name="T20" fmla="*/ 4 w 4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1300">
              <a:extLst>
                <a:ext uri="{FF2B5EF4-FFF2-40B4-BE49-F238E27FC236}">
                  <a16:creationId xmlns:a16="http://schemas.microsoft.com/office/drawing/2014/main" id="{EC6BCDA1-2C6F-4FF8-85FF-E4156BB05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7" y="740"/>
              <a:ext cx="123" cy="120"/>
            </a:xfrm>
            <a:custGeom>
              <a:avLst/>
              <a:gdLst>
                <a:gd name="T0" fmla="*/ 121 w 123"/>
                <a:gd name="T1" fmla="*/ 118 h 120"/>
                <a:gd name="T2" fmla="*/ 123 w 123"/>
                <a:gd name="T3" fmla="*/ 103 h 120"/>
                <a:gd name="T4" fmla="*/ 123 w 123"/>
                <a:gd name="T5" fmla="*/ 88 h 120"/>
                <a:gd name="T6" fmla="*/ 123 w 123"/>
                <a:gd name="T7" fmla="*/ 80 h 120"/>
                <a:gd name="T8" fmla="*/ 121 w 123"/>
                <a:gd name="T9" fmla="*/ 72 h 120"/>
                <a:gd name="T10" fmla="*/ 117 w 123"/>
                <a:gd name="T11" fmla="*/ 67 h 120"/>
                <a:gd name="T12" fmla="*/ 112 w 123"/>
                <a:gd name="T13" fmla="*/ 59 h 120"/>
                <a:gd name="T14" fmla="*/ 99 w 123"/>
                <a:gd name="T15" fmla="*/ 52 h 120"/>
                <a:gd name="T16" fmla="*/ 83 w 123"/>
                <a:gd name="T17" fmla="*/ 42 h 120"/>
                <a:gd name="T18" fmla="*/ 74 w 123"/>
                <a:gd name="T19" fmla="*/ 38 h 120"/>
                <a:gd name="T20" fmla="*/ 68 w 123"/>
                <a:gd name="T21" fmla="*/ 33 h 120"/>
                <a:gd name="T22" fmla="*/ 62 w 123"/>
                <a:gd name="T23" fmla="*/ 29 h 120"/>
                <a:gd name="T24" fmla="*/ 59 w 123"/>
                <a:gd name="T25" fmla="*/ 23 h 120"/>
                <a:gd name="T26" fmla="*/ 55 w 123"/>
                <a:gd name="T27" fmla="*/ 14 h 120"/>
                <a:gd name="T28" fmla="*/ 51 w 123"/>
                <a:gd name="T29" fmla="*/ 6 h 120"/>
                <a:gd name="T30" fmla="*/ 47 w 123"/>
                <a:gd name="T31" fmla="*/ 2 h 120"/>
                <a:gd name="T32" fmla="*/ 44 w 123"/>
                <a:gd name="T33" fmla="*/ 0 h 120"/>
                <a:gd name="T34" fmla="*/ 40 w 123"/>
                <a:gd name="T35" fmla="*/ 0 h 120"/>
                <a:gd name="T36" fmla="*/ 34 w 123"/>
                <a:gd name="T37" fmla="*/ 4 h 120"/>
                <a:gd name="T38" fmla="*/ 26 w 123"/>
                <a:gd name="T39" fmla="*/ 8 h 120"/>
                <a:gd name="T40" fmla="*/ 15 w 123"/>
                <a:gd name="T41" fmla="*/ 8 h 120"/>
                <a:gd name="T42" fmla="*/ 9 w 123"/>
                <a:gd name="T43" fmla="*/ 10 h 120"/>
                <a:gd name="T44" fmla="*/ 6 w 123"/>
                <a:gd name="T45" fmla="*/ 10 h 120"/>
                <a:gd name="T46" fmla="*/ 2 w 123"/>
                <a:gd name="T47" fmla="*/ 12 h 120"/>
                <a:gd name="T48" fmla="*/ 0 w 123"/>
                <a:gd name="T49" fmla="*/ 17 h 120"/>
                <a:gd name="T50" fmla="*/ 7 w 123"/>
                <a:gd name="T51" fmla="*/ 27 h 120"/>
                <a:gd name="T52" fmla="*/ 17 w 123"/>
                <a:gd name="T53" fmla="*/ 36 h 120"/>
                <a:gd name="T54" fmla="*/ 23 w 123"/>
                <a:gd name="T55" fmla="*/ 42 h 120"/>
                <a:gd name="T56" fmla="*/ 26 w 123"/>
                <a:gd name="T57" fmla="*/ 44 h 120"/>
                <a:gd name="T58" fmla="*/ 28 w 123"/>
                <a:gd name="T59" fmla="*/ 42 h 120"/>
                <a:gd name="T60" fmla="*/ 30 w 123"/>
                <a:gd name="T61" fmla="*/ 38 h 120"/>
                <a:gd name="T62" fmla="*/ 32 w 123"/>
                <a:gd name="T63" fmla="*/ 27 h 120"/>
                <a:gd name="T64" fmla="*/ 38 w 123"/>
                <a:gd name="T65" fmla="*/ 16 h 120"/>
                <a:gd name="T66" fmla="*/ 42 w 123"/>
                <a:gd name="T67" fmla="*/ 12 h 120"/>
                <a:gd name="T68" fmla="*/ 45 w 123"/>
                <a:gd name="T69" fmla="*/ 12 h 120"/>
                <a:gd name="T70" fmla="*/ 47 w 123"/>
                <a:gd name="T71" fmla="*/ 14 h 120"/>
                <a:gd name="T72" fmla="*/ 49 w 123"/>
                <a:gd name="T73" fmla="*/ 17 h 120"/>
                <a:gd name="T74" fmla="*/ 49 w 123"/>
                <a:gd name="T75" fmla="*/ 27 h 120"/>
                <a:gd name="T76" fmla="*/ 49 w 123"/>
                <a:gd name="T77" fmla="*/ 36 h 120"/>
                <a:gd name="T78" fmla="*/ 51 w 123"/>
                <a:gd name="T79" fmla="*/ 50 h 120"/>
                <a:gd name="T80" fmla="*/ 55 w 123"/>
                <a:gd name="T81" fmla="*/ 69 h 120"/>
                <a:gd name="T82" fmla="*/ 61 w 123"/>
                <a:gd name="T83" fmla="*/ 89 h 120"/>
                <a:gd name="T84" fmla="*/ 64 w 123"/>
                <a:gd name="T85" fmla="*/ 99 h 120"/>
                <a:gd name="T86" fmla="*/ 68 w 123"/>
                <a:gd name="T87" fmla="*/ 105 h 120"/>
                <a:gd name="T88" fmla="*/ 70 w 123"/>
                <a:gd name="T89" fmla="*/ 108 h 120"/>
                <a:gd name="T90" fmla="*/ 72 w 123"/>
                <a:gd name="T91" fmla="*/ 112 h 120"/>
                <a:gd name="T92" fmla="*/ 81 w 123"/>
                <a:gd name="T93" fmla="*/ 114 h 120"/>
                <a:gd name="T94" fmla="*/ 91 w 123"/>
                <a:gd name="T95" fmla="*/ 116 h 120"/>
                <a:gd name="T96" fmla="*/ 104 w 123"/>
                <a:gd name="T97" fmla="*/ 120 h 120"/>
                <a:gd name="T98" fmla="*/ 110 w 123"/>
                <a:gd name="T99" fmla="*/ 120 h 120"/>
                <a:gd name="T100" fmla="*/ 116 w 123"/>
                <a:gd name="T101" fmla="*/ 120 h 120"/>
                <a:gd name="T102" fmla="*/ 119 w 123"/>
                <a:gd name="T103" fmla="*/ 120 h 120"/>
                <a:gd name="T104" fmla="*/ 121 w 123"/>
                <a:gd name="T105" fmla="*/ 118 h 12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3"/>
                <a:gd name="T160" fmla="*/ 0 h 120"/>
                <a:gd name="T161" fmla="*/ 123 w 123"/>
                <a:gd name="T162" fmla="*/ 120 h 12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1301">
              <a:extLst>
                <a:ext uri="{FF2B5EF4-FFF2-40B4-BE49-F238E27FC236}">
                  <a16:creationId xmlns:a16="http://schemas.microsoft.com/office/drawing/2014/main" id="{194D42A1-022F-44BC-8F3F-32CB787C1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9" y="801"/>
              <a:ext cx="192" cy="271"/>
            </a:xfrm>
            <a:custGeom>
              <a:avLst/>
              <a:gdLst>
                <a:gd name="T0" fmla="*/ 87 w 192"/>
                <a:gd name="T1" fmla="*/ 197 h 271"/>
                <a:gd name="T2" fmla="*/ 93 w 192"/>
                <a:gd name="T3" fmla="*/ 190 h 271"/>
                <a:gd name="T4" fmla="*/ 101 w 192"/>
                <a:gd name="T5" fmla="*/ 178 h 271"/>
                <a:gd name="T6" fmla="*/ 120 w 192"/>
                <a:gd name="T7" fmla="*/ 152 h 271"/>
                <a:gd name="T8" fmla="*/ 146 w 192"/>
                <a:gd name="T9" fmla="*/ 112 h 271"/>
                <a:gd name="T10" fmla="*/ 159 w 192"/>
                <a:gd name="T11" fmla="*/ 89 h 271"/>
                <a:gd name="T12" fmla="*/ 173 w 192"/>
                <a:gd name="T13" fmla="*/ 66 h 271"/>
                <a:gd name="T14" fmla="*/ 182 w 192"/>
                <a:gd name="T15" fmla="*/ 46 h 271"/>
                <a:gd name="T16" fmla="*/ 190 w 192"/>
                <a:gd name="T17" fmla="*/ 28 h 271"/>
                <a:gd name="T18" fmla="*/ 192 w 192"/>
                <a:gd name="T19" fmla="*/ 19 h 271"/>
                <a:gd name="T20" fmla="*/ 192 w 192"/>
                <a:gd name="T21" fmla="*/ 11 h 271"/>
                <a:gd name="T22" fmla="*/ 190 w 192"/>
                <a:gd name="T23" fmla="*/ 6 h 271"/>
                <a:gd name="T24" fmla="*/ 186 w 192"/>
                <a:gd name="T25" fmla="*/ 2 h 271"/>
                <a:gd name="T26" fmla="*/ 178 w 192"/>
                <a:gd name="T27" fmla="*/ 0 h 271"/>
                <a:gd name="T28" fmla="*/ 171 w 192"/>
                <a:gd name="T29" fmla="*/ 0 h 271"/>
                <a:gd name="T30" fmla="*/ 161 w 192"/>
                <a:gd name="T31" fmla="*/ 4 h 271"/>
                <a:gd name="T32" fmla="*/ 150 w 192"/>
                <a:gd name="T33" fmla="*/ 10 h 271"/>
                <a:gd name="T34" fmla="*/ 133 w 192"/>
                <a:gd name="T35" fmla="*/ 17 h 271"/>
                <a:gd name="T36" fmla="*/ 116 w 192"/>
                <a:gd name="T37" fmla="*/ 28 h 271"/>
                <a:gd name="T38" fmla="*/ 102 w 192"/>
                <a:gd name="T39" fmla="*/ 38 h 271"/>
                <a:gd name="T40" fmla="*/ 93 w 192"/>
                <a:gd name="T41" fmla="*/ 47 h 271"/>
                <a:gd name="T42" fmla="*/ 82 w 192"/>
                <a:gd name="T43" fmla="*/ 59 h 271"/>
                <a:gd name="T44" fmla="*/ 68 w 192"/>
                <a:gd name="T45" fmla="*/ 74 h 271"/>
                <a:gd name="T46" fmla="*/ 59 w 192"/>
                <a:gd name="T47" fmla="*/ 87 h 271"/>
                <a:gd name="T48" fmla="*/ 47 w 192"/>
                <a:gd name="T49" fmla="*/ 104 h 271"/>
                <a:gd name="T50" fmla="*/ 36 w 192"/>
                <a:gd name="T51" fmla="*/ 121 h 271"/>
                <a:gd name="T52" fmla="*/ 29 w 192"/>
                <a:gd name="T53" fmla="*/ 138 h 271"/>
                <a:gd name="T54" fmla="*/ 19 w 192"/>
                <a:gd name="T55" fmla="*/ 157 h 271"/>
                <a:gd name="T56" fmla="*/ 11 w 192"/>
                <a:gd name="T57" fmla="*/ 174 h 271"/>
                <a:gd name="T58" fmla="*/ 4 w 192"/>
                <a:gd name="T59" fmla="*/ 201 h 271"/>
                <a:gd name="T60" fmla="*/ 0 w 192"/>
                <a:gd name="T61" fmla="*/ 226 h 271"/>
                <a:gd name="T62" fmla="*/ 0 w 192"/>
                <a:gd name="T63" fmla="*/ 237 h 271"/>
                <a:gd name="T64" fmla="*/ 0 w 192"/>
                <a:gd name="T65" fmla="*/ 256 h 271"/>
                <a:gd name="T66" fmla="*/ 0 w 192"/>
                <a:gd name="T67" fmla="*/ 264 h 271"/>
                <a:gd name="T68" fmla="*/ 2 w 192"/>
                <a:gd name="T69" fmla="*/ 269 h 271"/>
                <a:gd name="T70" fmla="*/ 4 w 192"/>
                <a:gd name="T71" fmla="*/ 271 h 271"/>
                <a:gd name="T72" fmla="*/ 4 w 192"/>
                <a:gd name="T73" fmla="*/ 271 h 271"/>
                <a:gd name="T74" fmla="*/ 6 w 192"/>
                <a:gd name="T75" fmla="*/ 271 h 271"/>
                <a:gd name="T76" fmla="*/ 8 w 192"/>
                <a:gd name="T77" fmla="*/ 269 h 271"/>
                <a:gd name="T78" fmla="*/ 10 w 192"/>
                <a:gd name="T79" fmla="*/ 262 h 271"/>
                <a:gd name="T80" fmla="*/ 11 w 192"/>
                <a:gd name="T81" fmla="*/ 252 h 271"/>
                <a:gd name="T82" fmla="*/ 17 w 192"/>
                <a:gd name="T83" fmla="*/ 239 h 271"/>
                <a:gd name="T84" fmla="*/ 21 w 192"/>
                <a:gd name="T85" fmla="*/ 226 h 271"/>
                <a:gd name="T86" fmla="*/ 29 w 192"/>
                <a:gd name="T87" fmla="*/ 214 h 271"/>
                <a:gd name="T88" fmla="*/ 38 w 192"/>
                <a:gd name="T89" fmla="*/ 201 h 271"/>
                <a:gd name="T90" fmla="*/ 47 w 192"/>
                <a:gd name="T91" fmla="*/ 190 h 271"/>
                <a:gd name="T92" fmla="*/ 57 w 192"/>
                <a:gd name="T93" fmla="*/ 180 h 271"/>
                <a:gd name="T94" fmla="*/ 63 w 192"/>
                <a:gd name="T95" fmla="*/ 178 h 271"/>
                <a:gd name="T96" fmla="*/ 66 w 192"/>
                <a:gd name="T97" fmla="*/ 178 h 271"/>
                <a:gd name="T98" fmla="*/ 72 w 192"/>
                <a:gd name="T99" fmla="*/ 178 h 271"/>
                <a:gd name="T100" fmla="*/ 76 w 192"/>
                <a:gd name="T101" fmla="*/ 180 h 271"/>
                <a:gd name="T102" fmla="*/ 82 w 192"/>
                <a:gd name="T103" fmla="*/ 184 h 271"/>
                <a:gd name="T104" fmla="*/ 85 w 192"/>
                <a:gd name="T105" fmla="*/ 186 h 271"/>
                <a:gd name="T106" fmla="*/ 87 w 192"/>
                <a:gd name="T107" fmla="*/ 192 h 271"/>
                <a:gd name="T108" fmla="*/ 87 w 192"/>
                <a:gd name="T109" fmla="*/ 197 h 27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92"/>
                <a:gd name="T166" fmla="*/ 0 h 271"/>
                <a:gd name="T167" fmla="*/ 192 w 192"/>
                <a:gd name="T168" fmla="*/ 271 h 27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1302">
              <a:extLst>
                <a:ext uri="{FF2B5EF4-FFF2-40B4-BE49-F238E27FC236}">
                  <a16:creationId xmlns:a16="http://schemas.microsoft.com/office/drawing/2014/main" id="{3387C2AF-EDAE-4011-87DA-5D4E089CC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7" y="919"/>
              <a:ext cx="271" cy="318"/>
            </a:xfrm>
            <a:custGeom>
              <a:avLst/>
              <a:gdLst>
                <a:gd name="T0" fmla="*/ 125 w 271"/>
                <a:gd name="T1" fmla="*/ 309 h 318"/>
                <a:gd name="T2" fmla="*/ 148 w 271"/>
                <a:gd name="T3" fmla="*/ 295 h 318"/>
                <a:gd name="T4" fmla="*/ 180 w 271"/>
                <a:gd name="T5" fmla="*/ 265 h 318"/>
                <a:gd name="T6" fmla="*/ 203 w 271"/>
                <a:gd name="T7" fmla="*/ 235 h 318"/>
                <a:gd name="T8" fmla="*/ 222 w 271"/>
                <a:gd name="T9" fmla="*/ 204 h 318"/>
                <a:gd name="T10" fmla="*/ 237 w 271"/>
                <a:gd name="T11" fmla="*/ 172 h 318"/>
                <a:gd name="T12" fmla="*/ 249 w 271"/>
                <a:gd name="T13" fmla="*/ 144 h 318"/>
                <a:gd name="T14" fmla="*/ 264 w 271"/>
                <a:gd name="T15" fmla="*/ 104 h 318"/>
                <a:gd name="T16" fmla="*/ 271 w 271"/>
                <a:gd name="T17" fmla="*/ 62 h 318"/>
                <a:gd name="T18" fmla="*/ 271 w 271"/>
                <a:gd name="T19" fmla="*/ 38 h 318"/>
                <a:gd name="T20" fmla="*/ 266 w 271"/>
                <a:gd name="T21" fmla="*/ 19 h 318"/>
                <a:gd name="T22" fmla="*/ 258 w 271"/>
                <a:gd name="T23" fmla="*/ 7 h 318"/>
                <a:gd name="T24" fmla="*/ 241 w 271"/>
                <a:gd name="T25" fmla="*/ 1 h 318"/>
                <a:gd name="T26" fmla="*/ 209 w 271"/>
                <a:gd name="T27" fmla="*/ 1 h 318"/>
                <a:gd name="T28" fmla="*/ 182 w 271"/>
                <a:gd name="T29" fmla="*/ 11 h 318"/>
                <a:gd name="T30" fmla="*/ 154 w 271"/>
                <a:gd name="T31" fmla="*/ 28 h 318"/>
                <a:gd name="T32" fmla="*/ 112 w 271"/>
                <a:gd name="T33" fmla="*/ 66 h 318"/>
                <a:gd name="T34" fmla="*/ 74 w 271"/>
                <a:gd name="T35" fmla="*/ 108 h 318"/>
                <a:gd name="T36" fmla="*/ 44 w 271"/>
                <a:gd name="T37" fmla="*/ 153 h 318"/>
                <a:gd name="T38" fmla="*/ 19 w 271"/>
                <a:gd name="T39" fmla="*/ 201 h 318"/>
                <a:gd name="T40" fmla="*/ 2 w 271"/>
                <a:gd name="T41" fmla="*/ 237 h 318"/>
                <a:gd name="T42" fmla="*/ 0 w 271"/>
                <a:gd name="T43" fmla="*/ 250 h 318"/>
                <a:gd name="T44" fmla="*/ 4 w 271"/>
                <a:gd name="T45" fmla="*/ 263 h 318"/>
                <a:gd name="T46" fmla="*/ 19 w 271"/>
                <a:gd name="T47" fmla="*/ 286 h 318"/>
                <a:gd name="T48" fmla="*/ 48 w 271"/>
                <a:gd name="T49" fmla="*/ 311 h 318"/>
                <a:gd name="T50" fmla="*/ 65 w 271"/>
                <a:gd name="T51" fmla="*/ 314 h 318"/>
                <a:gd name="T52" fmla="*/ 59 w 271"/>
                <a:gd name="T53" fmla="*/ 299 h 318"/>
                <a:gd name="T54" fmla="*/ 61 w 271"/>
                <a:gd name="T55" fmla="*/ 278 h 318"/>
                <a:gd name="T56" fmla="*/ 74 w 271"/>
                <a:gd name="T57" fmla="*/ 244 h 318"/>
                <a:gd name="T58" fmla="*/ 97 w 271"/>
                <a:gd name="T59" fmla="*/ 212 h 318"/>
                <a:gd name="T60" fmla="*/ 123 w 271"/>
                <a:gd name="T61" fmla="*/ 189 h 318"/>
                <a:gd name="T62" fmla="*/ 142 w 271"/>
                <a:gd name="T63" fmla="*/ 185 h 318"/>
                <a:gd name="T64" fmla="*/ 154 w 271"/>
                <a:gd name="T65" fmla="*/ 191 h 318"/>
                <a:gd name="T66" fmla="*/ 161 w 271"/>
                <a:gd name="T67" fmla="*/ 202 h 318"/>
                <a:gd name="T68" fmla="*/ 163 w 271"/>
                <a:gd name="T69" fmla="*/ 221 h 318"/>
                <a:gd name="T70" fmla="*/ 156 w 271"/>
                <a:gd name="T71" fmla="*/ 250 h 318"/>
                <a:gd name="T72" fmla="*/ 142 w 271"/>
                <a:gd name="T73" fmla="*/ 280 h 318"/>
                <a:gd name="T74" fmla="*/ 131 w 271"/>
                <a:gd name="T75" fmla="*/ 295 h 3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1"/>
                <a:gd name="T115" fmla="*/ 0 h 318"/>
                <a:gd name="T116" fmla="*/ 271 w 271"/>
                <a:gd name="T117" fmla="*/ 318 h 31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1303">
              <a:extLst>
                <a:ext uri="{FF2B5EF4-FFF2-40B4-BE49-F238E27FC236}">
                  <a16:creationId xmlns:a16="http://schemas.microsoft.com/office/drawing/2014/main" id="{648B4367-30DA-495B-9A89-B8E62568D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1" y="936"/>
              <a:ext cx="622" cy="559"/>
            </a:xfrm>
            <a:custGeom>
              <a:avLst/>
              <a:gdLst>
                <a:gd name="T0" fmla="*/ 605 w 622"/>
                <a:gd name="T1" fmla="*/ 345 h 559"/>
                <a:gd name="T2" fmla="*/ 620 w 622"/>
                <a:gd name="T3" fmla="*/ 312 h 559"/>
                <a:gd name="T4" fmla="*/ 620 w 622"/>
                <a:gd name="T5" fmla="*/ 278 h 559"/>
                <a:gd name="T6" fmla="*/ 598 w 622"/>
                <a:gd name="T7" fmla="*/ 250 h 559"/>
                <a:gd name="T8" fmla="*/ 573 w 622"/>
                <a:gd name="T9" fmla="*/ 244 h 559"/>
                <a:gd name="T10" fmla="*/ 556 w 622"/>
                <a:gd name="T11" fmla="*/ 250 h 559"/>
                <a:gd name="T12" fmla="*/ 512 w 622"/>
                <a:gd name="T13" fmla="*/ 284 h 559"/>
                <a:gd name="T14" fmla="*/ 478 w 622"/>
                <a:gd name="T15" fmla="*/ 301 h 559"/>
                <a:gd name="T16" fmla="*/ 438 w 622"/>
                <a:gd name="T17" fmla="*/ 305 h 559"/>
                <a:gd name="T18" fmla="*/ 395 w 622"/>
                <a:gd name="T19" fmla="*/ 280 h 559"/>
                <a:gd name="T20" fmla="*/ 368 w 622"/>
                <a:gd name="T21" fmla="*/ 244 h 559"/>
                <a:gd name="T22" fmla="*/ 353 w 622"/>
                <a:gd name="T23" fmla="*/ 218 h 559"/>
                <a:gd name="T24" fmla="*/ 332 w 622"/>
                <a:gd name="T25" fmla="*/ 184 h 559"/>
                <a:gd name="T26" fmla="*/ 307 w 622"/>
                <a:gd name="T27" fmla="*/ 161 h 559"/>
                <a:gd name="T28" fmla="*/ 298 w 622"/>
                <a:gd name="T29" fmla="*/ 153 h 559"/>
                <a:gd name="T30" fmla="*/ 268 w 622"/>
                <a:gd name="T31" fmla="*/ 140 h 559"/>
                <a:gd name="T32" fmla="*/ 254 w 622"/>
                <a:gd name="T33" fmla="*/ 127 h 559"/>
                <a:gd name="T34" fmla="*/ 249 w 622"/>
                <a:gd name="T35" fmla="*/ 91 h 559"/>
                <a:gd name="T36" fmla="*/ 256 w 622"/>
                <a:gd name="T37" fmla="*/ 64 h 559"/>
                <a:gd name="T38" fmla="*/ 233 w 622"/>
                <a:gd name="T39" fmla="*/ 66 h 559"/>
                <a:gd name="T40" fmla="*/ 207 w 622"/>
                <a:gd name="T41" fmla="*/ 66 h 559"/>
                <a:gd name="T42" fmla="*/ 199 w 622"/>
                <a:gd name="T43" fmla="*/ 81 h 559"/>
                <a:gd name="T44" fmla="*/ 203 w 622"/>
                <a:gd name="T45" fmla="*/ 117 h 559"/>
                <a:gd name="T46" fmla="*/ 203 w 622"/>
                <a:gd name="T47" fmla="*/ 127 h 559"/>
                <a:gd name="T48" fmla="*/ 173 w 622"/>
                <a:gd name="T49" fmla="*/ 121 h 559"/>
                <a:gd name="T50" fmla="*/ 146 w 622"/>
                <a:gd name="T51" fmla="*/ 96 h 559"/>
                <a:gd name="T52" fmla="*/ 116 w 622"/>
                <a:gd name="T53" fmla="*/ 58 h 559"/>
                <a:gd name="T54" fmla="*/ 97 w 622"/>
                <a:gd name="T55" fmla="*/ 39 h 559"/>
                <a:gd name="T56" fmla="*/ 53 w 622"/>
                <a:gd name="T57" fmla="*/ 3 h 559"/>
                <a:gd name="T58" fmla="*/ 34 w 622"/>
                <a:gd name="T59" fmla="*/ 0 h 559"/>
                <a:gd name="T60" fmla="*/ 11 w 622"/>
                <a:gd name="T61" fmla="*/ 3 h 559"/>
                <a:gd name="T62" fmla="*/ 0 w 622"/>
                <a:gd name="T63" fmla="*/ 19 h 559"/>
                <a:gd name="T64" fmla="*/ 10 w 622"/>
                <a:gd name="T65" fmla="*/ 68 h 559"/>
                <a:gd name="T66" fmla="*/ 34 w 622"/>
                <a:gd name="T67" fmla="*/ 110 h 559"/>
                <a:gd name="T68" fmla="*/ 74 w 622"/>
                <a:gd name="T69" fmla="*/ 146 h 559"/>
                <a:gd name="T70" fmla="*/ 97 w 622"/>
                <a:gd name="T71" fmla="*/ 155 h 559"/>
                <a:gd name="T72" fmla="*/ 108 w 622"/>
                <a:gd name="T73" fmla="*/ 161 h 559"/>
                <a:gd name="T74" fmla="*/ 135 w 622"/>
                <a:gd name="T75" fmla="*/ 178 h 559"/>
                <a:gd name="T76" fmla="*/ 148 w 622"/>
                <a:gd name="T77" fmla="*/ 203 h 559"/>
                <a:gd name="T78" fmla="*/ 171 w 622"/>
                <a:gd name="T79" fmla="*/ 233 h 559"/>
                <a:gd name="T80" fmla="*/ 180 w 622"/>
                <a:gd name="T81" fmla="*/ 261 h 559"/>
                <a:gd name="T82" fmla="*/ 184 w 622"/>
                <a:gd name="T83" fmla="*/ 330 h 559"/>
                <a:gd name="T84" fmla="*/ 182 w 622"/>
                <a:gd name="T85" fmla="*/ 405 h 559"/>
                <a:gd name="T86" fmla="*/ 182 w 622"/>
                <a:gd name="T87" fmla="*/ 443 h 559"/>
                <a:gd name="T88" fmla="*/ 195 w 622"/>
                <a:gd name="T89" fmla="*/ 464 h 559"/>
                <a:gd name="T90" fmla="*/ 235 w 622"/>
                <a:gd name="T91" fmla="*/ 513 h 559"/>
                <a:gd name="T92" fmla="*/ 294 w 622"/>
                <a:gd name="T93" fmla="*/ 550 h 559"/>
                <a:gd name="T94" fmla="*/ 328 w 622"/>
                <a:gd name="T95" fmla="*/ 559 h 559"/>
                <a:gd name="T96" fmla="*/ 376 w 622"/>
                <a:gd name="T97" fmla="*/ 555 h 559"/>
                <a:gd name="T98" fmla="*/ 400 w 622"/>
                <a:gd name="T99" fmla="*/ 538 h 559"/>
                <a:gd name="T100" fmla="*/ 431 w 622"/>
                <a:gd name="T101" fmla="*/ 496 h 559"/>
                <a:gd name="T102" fmla="*/ 455 w 622"/>
                <a:gd name="T103" fmla="*/ 447 h 559"/>
                <a:gd name="T104" fmla="*/ 480 w 622"/>
                <a:gd name="T105" fmla="*/ 421 h 559"/>
                <a:gd name="T106" fmla="*/ 512 w 622"/>
                <a:gd name="T107" fmla="*/ 398 h 559"/>
                <a:gd name="T108" fmla="*/ 541 w 622"/>
                <a:gd name="T109" fmla="*/ 386 h 559"/>
                <a:gd name="T110" fmla="*/ 548 w 622"/>
                <a:gd name="T111" fmla="*/ 383 h 559"/>
                <a:gd name="T112" fmla="*/ 548 w 622"/>
                <a:gd name="T113" fmla="*/ 381 h 559"/>
                <a:gd name="T114" fmla="*/ 550 w 622"/>
                <a:gd name="T115" fmla="*/ 379 h 559"/>
                <a:gd name="T116" fmla="*/ 556 w 622"/>
                <a:gd name="T117" fmla="*/ 377 h 559"/>
                <a:gd name="T118" fmla="*/ 558 w 622"/>
                <a:gd name="T119" fmla="*/ 375 h 559"/>
                <a:gd name="T120" fmla="*/ 560 w 622"/>
                <a:gd name="T121" fmla="*/ 373 h 55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22"/>
                <a:gd name="T184" fmla="*/ 0 h 559"/>
                <a:gd name="T185" fmla="*/ 622 w 622"/>
                <a:gd name="T186" fmla="*/ 559 h 55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1304">
              <a:extLst>
                <a:ext uri="{FF2B5EF4-FFF2-40B4-BE49-F238E27FC236}">
                  <a16:creationId xmlns:a16="http://schemas.microsoft.com/office/drawing/2014/main" id="{B7DBAB5A-BC6E-4B7B-BEAD-145B227EB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" y="947"/>
              <a:ext cx="607" cy="546"/>
            </a:xfrm>
            <a:custGeom>
              <a:avLst/>
              <a:gdLst>
                <a:gd name="T0" fmla="*/ 384 w 607"/>
                <a:gd name="T1" fmla="*/ 275 h 546"/>
                <a:gd name="T2" fmla="*/ 344 w 607"/>
                <a:gd name="T3" fmla="*/ 220 h 546"/>
                <a:gd name="T4" fmla="*/ 300 w 607"/>
                <a:gd name="T5" fmla="*/ 159 h 546"/>
                <a:gd name="T6" fmla="*/ 243 w 607"/>
                <a:gd name="T7" fmla="*/ 121 h 546"/>
                <a:gd name="T8" fmla="*/ 234 w 607"/>
                <a:gd name="T9" fmla="*/ 85 h 546"/>
                <a:gd name="T10" fmla="*/ 236 w 607"/>
                <a:gd name="T11" fmla="*/ 76 h 546"/>
                <a:gd name="T12" fmla="*/ 230 w 607"/>
                <a:gd name="T13" fmla="*/ 64 h 546"/>
                <a:gd name="T14" fmla="*/ 200 w 607"/>
                <a:gd name="T15" fmla="*/ 61 h 546"/>
                <a:gd name="T16" fmla="*/ 196 w 607"/>
                <a:gd name="T17" fmla="*/ 87 h 546"/>
                <a:gd name="T18" fmla="*/ 209 w 607"/>
                <a:gd name="T19" fmla="*/ 110 h 546"/>
                <a:gd name="T20" fmla="*/ 184 w 607"/>
                <a:gd name="T21" fmla="*/ 118 h 546"/>
                <a:gd name="T22" fmla="*/ 209 w 607"/>
                <a:gd name="T23" fmla="*/ 180 h 546"/>
                <a:gd name="T24" fmla="*/ 226 w 607"/>
                <a:gd name="T25" fmla="*/ 222 h 546"/>
                <a:gd name="T26" fmla="*/ 183 w 607"/>
                <a:gd name="T27" fmla="*/ 150 h 546"/>
                <a:gd name="T28" fmla="*/ 76 w 607"/>
                <a:gd name="T29" fmla="*/ 30 h 546"/>
                <a:gd name="T30" fmla="*/ 23 w 607"/>
                <a:gd name="T31" fmla="*/ 0 h 546"/>
                <a:gd name="T32" fmla="*/ 2 w 607"/>
                <a:gd name="T33" fmla="*/ 11 h 546"/>
                <a:gd name="T34" fmla="*/ 6 w 607"/>
                <a:gd name="T35" fmla="*/ 49 h 546"/>
                <a:gd name="T36" fmla="*/ 38 w 607"/>
                <a:gd name="T37" fmla="*/ 104 h 546"/>
                <a:gd name="T38" fmla="*/ 88 w 607"/>
                <a:gd name="T39" fmla="*/ 138 h 546"/>
                <a:gd name="T40" fmla="*/ 90 w 607"/>
                <a:gd name="T41" fmla="*/ 110 h 546"/>
                <a:gd name="T42" fmla="*/ 46 w 607"/>
                <a:gd name="T43" fmla="*/ 66 h 546"/>
                <a:gd name="T44" fmla="*/ 71 w 607"/>
                <a:gd name="T45" fmla="*/ 76 h 546"/>
                <a:gd name="T46" fmla="*/ 101 w 607"/>
                <a:gd name="T47" fmla="*/ 112 h 546"/>
                <a:gd name="T48" fmla="*/ 129 w 607"/>
                <a:gd name="T49" fmla="*/ 165 h 546"/>
                <a:gd name="T50" fmla="*/ 169 w 607"/>
                <a:gd name="T51" fmla="*/ 220 h 546"/>
                <a:gd name="T52" fmla="*/ 217 w 607"/>
                <a:gd name="T53" fmla="*/ 288 h 546"/>
                <a:gd name="T54" fmla="*/ 291 w 607"/>
                <a:gd name="T55" fmla="*/ 356 h 546"/>
                <a:gd name="T56" fmla="*/ 367 w 607"/>
                <a:gd name="T57" fmla="*/ 381 h 546"/>
                <a:gd name="T58" fmla="*/ 448 w 607"/>
                <a:gd name="T59" fmla="*/ 368 h 546"/>
                <a:gd name="T60" fmla="*/ 522 w 607"/>
                <a:gd name="T61" fmla="*/ 328 h 546"/>
                <a:gd name="T62" fmla="*/ 532 w 607"/>
                <a:gd name="T63" fmla="*/ 311 h 546"/>
                <a:gd name="T64" fmla="*/ 518 w 607"/>
                <a:gd name="T65" fmla="*/ 303 h 546"/>
                <a:gd name="T66" fmla="*/ 554 w 607"/>
                <a:gd name="T67" fmla="*/ 309 h 546"/>
                <a:gd name="T68" fmla="*/ 564 w 607"/>
                <a:gd name="T69" fmla="*/ 317 h 546"/>
                <a:gd name="T70" fmla="*/ 543 w 607"/>
                <a:gd name="T71" fmla="*/ 317 h 546"/>
                <a:gd name="T72" fmla="*/ 516 w 607"/>
                <a:gd name="T73" fmla="*/ 339 h 546"/>
                <a:gd name="T74" fmla="*/ 467 w 607"/>
                <a:gd name="T75" fmla="*/ 370 h 546"/>
                <a:gd name="T76" fmla="*/ 427 w 607"/>
                <a:gd name="T77" fmla="*/ 402 h 546"/>
                <a:gd name="T78" fmla="*/ 387 w 607"/>
                <a:gd name="T79" fmla="*/ 474 h 546"/>
                <a:gd name="T80" fmla="*/ 355 w 607"/>
                <a:gd name="T81" fmla="*/ 514 h 546"/>
                <a:gd name="T82" fmla="*/ 312 w 607"/>
                <a:gd name="T83" fmla="*/ 516 h 546"/>
                <a:gd name="T84" fmla="*/ 249 w 607"/>
                <a:gd name="T85" fmla="*/ 484 h 546"/>
                <a:gd name="T86" fmla="*/ 202 w 607"/>
                <a:gd name="T87" fmla="*/ 434 h 546"/>
                <a:gd name="T88" fmla="*/ 192 w 607"/>
                <a:gd name="T89" fmla="*/ 379 h 546"/>
                <a:gd name="T90" fmla="*/ 202 w 607"/>
                <a:gd name="T91" fmla="*/ 288 h 546"/>
                <a:gd name="T92" fmla="*/ 179 w 607"/>
                <a:gd name="T93" fmla="*/ 267 h 546"/>
                <a:gd name="T94" fmla="*/ 179 w 607"/>
                <a:gd name="T95" fmla="*/ 356 h 546"/>
                <a:gd name="T96" fmla="*/ 181 w 607"/>
                <a:gd name="T97" fmla="*/ 419 h 546"/>
                <a:gd name="T98" fmla="*/ 219 w 607"/>
                <a:gd name="T99" fmla="*/ 482 h 546"/>
                <a:gd name="T100" fmla="*/ 291 w 607"/>
                <a:gd name="T101" fmla="*/ 535 h 546"/>
                <a:gd name="T102" fmla="*/ 348 w 607"/>
                <a:gd name="T103" fmla="*/ 544 h 546"/>
                <a:gd name="T104" fmla="*/ 393 w 607"/>
                <a:gd name="T105" fmla="*/ 518 h 546"/>
                <a:gd name="T106" fmla="*/ 431 w 607"/>
                <a:gd name="T107" fmla="*/ 455 h 546"/>
                <a:gd name="T108" fmla="*/ 469 w 607"/>
                <a:gd name="T109" fmla="*/ 406 h 546"/>
                <a:gd name="T110" fmla="*/ 539 w 607"/>
                <a:gd name="T111" fmla="*/ 370 h 546"/>
                <a:gd name="T112" fmla="*/ 575 w 607"/>
                <a:gd name="T113" fmla="*/ 347 h 546"/>
                <a:gd name="T114" fmla="*/ 598 w 607"/>
                <a:gd name="T115" fmla="*/ 317 h 546"/>
                <a:gd name="T116" fmla="*/ 602 w 607"/>
                <a:gd name="T117" fmla="*/ 267 h 546"/>
                <a:gd name="T118" fmla="*/ 568 w 607"/>
                <a:gd name="T119" fmla="*/ 237 h 546"/>
                <a:gd name="T120" fmla="*/ 530 w 607"/>
                <a:gd name="T121" fmla="*/ 258 h 546"/>
                <a:gd name="T122" fmla="*/ 469 w 607"/>
                <a:gd name="T123" fmla="*/ 292 h 5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7"/>
                <a:gd name="T187" fmla="*/ 0 h 546"/>
                <a:gd name="T188" fmla="*/ 607 w 607"/>
                <a:gd name="T189" fmla="*/ 546 h 5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1305">
              <a:extLst>
                <a:ext uri="{FF2B5EF4-FFF2-40B4-BE49-F238E27FC236}">
                  <a16:creationId xmlns:a16="http://schemas.microsoft.com/office/drawing/2014/main" id="{92D440D6-31DF-41B9-AAA5-110BED2CA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" y="1237"/>
              <a:ext cx="229" cy="228"/>
            </a:xfrm>
            <a:custGeom>
              <a:avLst/>
              <a:gdLst>
                <a:gd name="T0" fmla="*/ 229 w 229"/>
                <a:gd name="T1" fmla="*/ 91 h 228"/>
                <a:gd name="T2" fmla="*/ 206 w 229"/>
                <a:gd name="T3" fmla="*/ 95 h 228"/>
                <a:gd name="T4" fmla="*/ 185 w 229"/>
                <a:gd name="T5" fmla="*/ 97 h 228"/>
                <a:gd name="T6" fmla="*/ 165 w 229"/>
                <a:gd name="T7" fmla="*/ 97 h 228"/>
                <a:gd name="T8" fmla="*/ 144 w 229"/>
                <a:gd name="T9" fmla="*/ 93 h 228"/>
                <a:gd name="T10" fmla="*/ 130 w 229"/>
                <a:gd name="T11" fmla="*/ 91 h 228"/>
                <a:gd name="T12" fmla="*/ 117 w 229"/>
                <a:gd name="T13" fmla="*/ 85 h 228"/>
                <a:gd name="T14" fmla="*/ 102 w 229"/>
                <a:gd name="T15" fmla="*/ 80 h 228"/>
                <a:gd name="T16" fmla="*/ 87 w 229"/>
                <a:gd name="T17" fmla="*/ 72 h 228"/>
                <a:gd name="T18" fmla="*/ 66 w 229"/>
                <a:gd name="T19" fmla="*/ 61 h 228"/>
                <a:gd name="T20" fmla="*/ 47 w 229"/>
                <a:gd name="T21" fmla="*/ 46 h 228"/>
                <a:gd name="T22" fmla="*/ 30 w 229"/>
                <a:gd name="T23" fmla="*/ 30 h 228"/>
                <a:gd name="T24" fmla="*/ 17 w 229"/>
                <a:gd name="T25" fmla="*/ 13 h 228"/>
                <a:gd name="T26" fmla="*/ 13 w 229"/>
                <a:gd name="T27" fmla="*/ 6 h 228"/>
                <a:gd name="T28" fmla="*/ 9 w 229"/>
                <a:gd name="T29" fmla="*/ 0 h 228"/>
                <a:gd name="T30" fmla="*/ 5 w 229"/>
                <a:gd name="T31" fmla="*/ 13 h 228"/>
                <a:gd name="T32" fmla="*/ 3 w 229"/>
                <a:gd name="T33" fmla="*/ 29 h 228"/>
                <a:gd name="T34" fmla="*/ 1 w 229"/>
                <a:gd name="T35" fmla="*/ 42 h 228"/>
                <a:gd name="T36" fmla="*/ 0 w 229"/>
                <a:gd name="T37" fmla="*/ 57 h 228"/>
                <a:gd name="T38" fmla="*/ 0 w 229"/>
                <a:gd name="T39" fmla="*/ 78 h 228"/>
                <a:gd name="T40" fmla="*/ 0 w 229"/>
                <a:gd name="T41" fmla="*/ 99 h 228"/>
                <a:gd name="T42" fmla="*/ 0 w 229"/>
                <a:gd name="T43" fmla="*/ 114 h 228"/>
                <a:gd name="T44" fmla="*/ 1 w 229"/>
                <a:gd name="T45" fmla="*/ 127 h 228"/>
                <a:gd name="T46" fmla="*/ 7 w 229"/>
                <a:gd name="T47" fmla="*/ 142 h 228"/>
                <a:gd name="T48" fmla="*/ 19 w 229"/>
                <a:gd name="T49" fmla="*/ 157 h 228"/>
                <a:gd name="T50" fmla="*/ 30 w 229"/>
                <a:gd name="T51" fmla="*/ 173 h 228"/>
                <a:gd name="T52" fmla="*/ 45 w 229"/>
                <a:gd name="T53" fmla="*/ 188 h 228"/>
                <a:gd name="T54" fmla="*/ 58 w 229"/>
                <a:gd name="T55" fmla="*/ 197 h 228"/>
                <a:gd name="T56" fmla="*/ 72 w 229"/>
                <a:gd name="T57" fmla="*/ 207 h 228"/>
                <a:gd name="T58" fmla="*/ 87 w 229"/>
                <a:gd name="T59" fmla="*/ 214 h 228"/>
                <a:gd name="T60" fmla="*/ 102 w 229"/>
                <a:gd name="T61" fmla="*/ 220 h 228"/>
                <a:gd name="T62" fmla="*/ 113 w 229"/>
                <a:gd name="T63" fmla="*/ 224 h 228"/>
                <a:gd name="T64" fmla="*/ 125 w 229"/>
                <a:gd name="T65" fmla="*/ 226 h 228"/>
                <a:gd name="T66" fmla="*/ 136 w 229"/>
                <a:gd name="T67" fmla="*/ 228 h 228"/>
                <a:gd name="T68" fmla="*/ 147 w 229"/>
                <a:gd name="T69" fmla="*/ 224 h 228"/>
                <a:gd name="T70" fmla="*/ 157 w 229"/>
                <a:gd name="T71" fmla="*/ 218 h 228"/>
                <a:gd name="T72" fmla="*/ 166 w 229"/>
                <a:gd name="T73" fmla="*/ 209 h 228"/>
                <a:gd name="T74" fmla="*/ 174 w 229"/>
                <a:gd name="T75" fmla="*/ 197 h 228"/>
                <a:gd name="T76" fmla="*/ 184 w 229"/>
                <a:gd name="T77" fmla="*/ 188 h 228"/>
                <a:gd name="T78" fmla="*/ 191 w 229"/>
                <a:gd name="T79" fmla="*/ 176 h 228"/>
                <a:gd name="T80" fmla="*/ 197 w 229"/>
                <a:gd name="T81" fmla="*/ 163 h 228"/>
                <a:gd name="T82" fmla="*/ 208 w 229"/>
                <a:gd name="T83" fmla="*/ 139 h 228"/>
                <a:gd name="T84" fmla="*/ 218 w 229"/>
                <a:gd name="T85" fmla="*/ 118 h 228"/>
                <a:gd name="T86" fmla="*/ 223 w 229"/>
                <a:gd name="T87" fmla="*/ 101 h 228"/>
                <a:gd name="T88" fmla="*/ 229 w 229"/>
                <a:gd name="T89" fmla="*/ 91 h 2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29"/>
                <a:gd name="T136" fmla="*/ 0 h 228"/>
                <a:gd name="T137" fmla="*/ 229 w 229"/>
                <a:gd name="T138" fmla="*/ 228 h 2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1306">
              <a:extLst>
                <a:ext uri="{FF2B5EF4-FFF2-40B4-BE49-F238E27FC236}">
                  <a16:creationId xmlns:a16="http://schemas.microsoft.com/office/drawing/2014/main" id="{C93D5CE8-1259-4886-98EB-3E6BF65C7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6" y="1303"/>
              <a:ext cx="43" cy="71"/>
            </a:xfrm>
            <a:custGeom>
              <a:avLst/>
              <a:gdLst>
                <a:gd name="T0" fmla="*/ 43 w 43"/>
                <a:gd name="T1" fmla="*/ 23 h 71"/>
                <a:gd name="T2" fmla="*/ 36 w 43"/>
                <a:gd name="T3" fmla="*/ 21 h 71"/>
                <a:gd name="T4" fmla="*/ 30 w 43"/>
                <a:gd name="T5" fmla="*/ 18 h 71"/>
                <a:gd name="T6" fmla="*/ 24 w 43"/>
                <a:gd name="T7" fmla="*/ 14 h 71"/>
                <a:gd name="T8" fmla="*/ 20 w 43"/>
                <a:gd name="T9" fmla="*/ 10 h 71"/>
                <a:gd name="T10" fmla="*/ 15 w 43"/>
                <a:gd name="T11" fmla="*/ 8 h 71"/>
                <a:gd name="T12" fmla="*/ 9 w 43"/>
                <a:gd name="T13" fmla="*/ 6 h 71"/>
                <a:gd name="T14" fmla="*/ 3 w 43"/>
                <a:gd name="T15" fmla="*/ 2 h 71"/>
                <a:gd name="T16" fmla="*/ 0 w 43"/>
                <a:gd name="T17" fmla="*/ 0 h 71"/>
                <a:gd name="T18" fmla="*/ 0 w 43"/>
                <a:gd name="T19" fmla="*/ 4 h 71"/>
                <a:gd name="T20" fmla="*/ 0 w 43"/>
                <a:gd name="T21" fmla="*/ 10 h 71"/>
                <a:gd name="T22" fmla="*/ 0 w 43"/>
                <a:gd name="T23" fmla="*/ 25 h 71"/>
                <a:gd name="T24" fmla="*/ 2 w 43"/>
                <a:gd name="T25" fmla="*/ 42 h 71"/>
                <a:gd name="T26" fmla="*/ 3 w 43"/>
                <a:gd name="T27" fmla="*/ 52 h 71"/>
                <a:gd name="T28" fmla="*/ 5 w 43"/>
                <a:gd name="T29" fmla="*/ 59 h 71"/>
                <a:gd name="T30" fmla="*/ 9 w 43"/>
                <a:gd name="T31" fmla="*/ 65 h 71"/>
                <a:gd name="T32" fmla="*/ 13 w 43"/>
                <a:gd name="T33" fmla="*/ 71 h 71"/>
                <a:gd name="T34" fmla="*/ 13 w 43"/>
                <a:gd name="T35" fmla="*/ 69 h 71"/>
                <a:gd name="T36" fmla="*/ 13 w 43"/>
                <a:gd name="T37" fmla="*/ 67 h 71"/>
                <a:gd name="T38" fmla="*/ 13 w 43"/>
                <a:gd name="T39" fmla="*/ 65 h 71"/>
                <a:gd name="T40" fmla="*/ 13 w 43"/>
                <a:gd name="T41" fmla="*/ 65 h 71"/>
                <a:gd name="T42" fmla="*/ 15 w 43"/>
                <a:gd name="T43" fmla="*/ 57 h 71"/>
                <a:gd name="T44" fmla="*/ 17 w 43"/>
                <a:gd name="T45" fmla="*/ 50 h 71"/>
                <a:gd name="T46" fmla="*/ 19 w 43"/>
                <a:gd name="T47" fmla="*/ 48 h 71"/>
                <a:gd name="T48" fmla="*/ 19 w 43"/>
                <a:gd name="T49" fmla="*/ 46 h 71"/>
                <a:gd name="T50" fmla="*/ 20 w 43"/>
                <a:gd name="T51" fmla="*/ 44 h 71"/>
                <a:gd name="T52" fmla="*/ 20 w 43"/>
                <a:gd name="T53" fmla="*/ 42 h 71"/>
                <a:gd name="T54" fmla="*/ 22 w 43"/>
                <a:gd name="T55" fmla="*/ 42 h 71"/>
                <a:gd name="T56" fmla="*/ 24 w 43"/>
                <a:gd name="T57" fmla="*/ 40 h 71"/>
                <a:gd name="T58" fmla="*/ 24 w 43"/>
                <a:gd name="T59" fmla="*/ 38 h 71"/>
                <a:gd name="T60" fmla="*/ 26 w 43"/>
                <a:gd name="T61" fmla="*/ 38 h 71"/>
                <a:gd name="T62" fmla="*/ 28 w 43"/>
                <a:gd name="T63" fmla="*/ 37 h 71"/>
                <a:gd name="T64" fmla="*/ 30 w 43"/>
                <a:gd name="T65" fmla="*/ 35 h 71"/>
                <a:gd name="T66" fmla="*/ 32 w 43"/>
                <a:gd name="T67" fmla="*/ 33 h 71"/>
                <a:gd name="T68" fmla="*/ 34 w 43"/>
                <a:gd name="T69" fmla="*/ 33 h 71"/>
                <a:gd name="T70" fmla="*/ 36 w 43"/>
                <a:gd name="T71" fmla="*/ 31 h 71"/>
                <a:gd name="T72" fmla="*/ 38 w 43"/>
                <a:gd name="T73" fmla="*/ 29 h 71"/>
                <a:gd name="T74" fmla="*/ 41 w 43"/>
                <a:gd name="T75" fmla="*/ 27 h 71"/>
                <a:gd name="T76" fmla="*/ 43 w 43"/>
                <a:gd name="T77" fmla="*/ 23 h 7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3"/>
                <a:gd name="T118" fmla="*/ 0 h 71"/>
                <a:gd name="T119" fmla="*/ 43 w 43"/>
                <a:gd name="T120" fmla="*/ 71 h 7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1307">
              <a:extLst>
                <a:ext uri="{FF2B5EF4-FFF2-40B4-BE49-F238E27FC236}">
                  <a16:creationId xmlns:a16="http://schemas.microsoft.com/office/drawing/2014/main" id="{6F7A8568-93E6-468A-A3AC-5E3FF42FA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3" y="1144"/>
              <a:ext cx="176" cy="326"/>
            </a:xfrm>
            <a:custGeom>
              <a:avLst/>
              <a:gdLst>
                <a:gd name="T0" fmla="*/ 154 w 176"/>
                <a:gd name="T1" fmla="*/ 0 h 326"/>
                <a:gd name="T2" fmla="*/ 163 w 176"/>
                <a:gd name="T3" fmla="*/ 27 h 326"/>
                <a:gd name="T4" fmla="*/ 169 w 176"/>
                <a:gd name="T5" fmla="*/ 53 h 326"/>
                <a:gd name="T6" fmla="*/ 174 w 176"/>
                <a:gd name="T7" fmla="*/ 82 h 326"/>
                <a:gd name="T8" fmla="*/ 176 w 176"/>
                <a:gd name="T9" fmla="*/ 108 h 326"/>
                <a:gd name="T10" fmla="*/ 176 w 176"/>
                <a:gd name="T11" fmla="*/ 137 h 326"/>
                <a:gd name="T12" fmla="*/ 173 w 176"/>
                <a:gd name="T13" fmla="*/ 163 h 326"/>
                <a:gd name="T14" fmla="*/ 171 w 176"/>
                <a:gd name="T15" fmla="*/ 190 h 326"/>
                <a:gd name="T16" fmla="*/ 165 w 176"/>
                <a:gd name="T17" fmla="*/ 214 h 326"/>
                <a:gd name="T18" fmla="*/ 161 w 176"/>
                <a:gd name="T19" fmla="*/ 230 h 326"/>
                <a:gd name="T20" fmla="*/ 157 w 176"/>
                <a:gd name="T21" fmla="*/ 247 h 326"/>
                <a:gd name="T22" fmla="*/ 150 w 176"/>
                <a:gd name="T23" fmla="*/ 264 h 326"/>
                <a:gd name="T24" fmla="*/ 142 w 176"/>
                <a:gd name="T25" fmla="*/ 283 h 326"/>
                <a:gd name="T26" fmla="*/ 127 w 176"/>
                <a:gd name="T27" fmla="*/ 315 h 326"/>
                <a:gd name="T28" fmla="*/ 119 w 176"/>
                <a:gd name="T29" fmla="*/ 326 h 326"/>
                <a:gd name="T30" fmla="*/ 119 w 176"/>
                <a:gd name="T31" fmla="*/ 315 h 326"/>
                <a:gd name="T32" fmla="*/ 121 w 176"/>
                <a:gd name="T33" fmla="*/ 302 h 326"/>
                <a:gd name="T34" fmla="*/ 121 w 176"/>
                <a:gd name="T35" fmla="*/ 288 h 326"/>
                <a:gd name="T36" fmla="*/ 121 w 176"/>
                <a:gd name="T37" fmla="*/ 275 h 326"/>
                <a:gd name="T38" fmla="*/ 119 w 176"/>
                <a:gd name="T39" fmla="*/ 250 h 326"/>
                <a:gd name="T40" fmla="*/ 118 w 176"/>
                <a:gd name="T41" fmla="*/ 228 h 326"/>
                <a:gd name="T42" fmla="*/ 116 w 176"/>
                <a:gd name="T43" fmla="*/ 224 h 326"/>
                <a:gd name="T44" fmla="*/ 114 w 176"/>
                <a:gd name="T45" fmla="*/ 218 h 326"/>
                <a:gd name="T46" fmla="*/ 110 w 176"/>
                <a:gd name="T47" fmla="*/ 214 h 326"/>
                <a:gd name="T48" fmla="*/ 108 w 176"/>
                <a:gd name="T49" fmla="*/ 213 h 326"/>
                <a:gd name="T50" fmla="*/ 100 w 176"/>
                <a:gd name="T51" fmla="*/ 222 h 326"/>
                <a:gd name="T52" fmla="*/ 91 w 176"/>
                <a:gd name="T53" fmla="*/ 230 h 326"/>
                <a:gd name="T54" fmla="*/ 82 w 176"/>
                <a:gd name="T55" fmla="*/ 235 h 326"/>
                <a:gd name="T56" fmla="*/ 70 w 176"/>
                <a:gd name="T57" fmla="*/ 241 h 326"/>
                <a:gd name="T58" fmla="*/ 57 w 176"/>
                <a:gd name="T59" fmla="*/ 247 h 326"/>
                <a:gd name="T60" fmla="*/ 44 w 176"/>
                <a:gd name="T61" fmla="*/ 250 h 326"/>
                <a:gd name="T62" fmla="*/ 30 w 176"/>
                <a:gd name="T63" fmla="*/ 254 h 326"/>
                <a:gd name="T64" fmla="*/ 15 w 176"/>
                <a:gd name="T65" fmla="*/ 258 h 326"/>
                <a:gd name="T66" fmla="*/ 9 w 176"/>
                <a:gd name="T67" fmla="*/ 258 h 326"/>
                <a:gd name="T68" fmla="*/ 6 w 176"/>
                <a:gd name="T69" fmla="*/ 258 h 326"/>
                <a:gd name="T70" fmla="*/ 2 w 176"/>
                <a:gd name="T71" fmla="*/ 256 h 326"/>
                <a:gd name="T72" fmla="*/ 0 w 176"/>
                <a:gd name="T73" fmla="*/ 254 h 326"/>
                <a:gd name="T74" fmla="*/ 4 w 176"/>
                <a:gd name="T75" fmla="*/ 250 h 326"/>
                <a:gd name="T76" fmla="*/ 13 w 176"/>
                <a:gd name="T77" fmla="*/ 243 h 326"/>
                <a:gd name="T78" fmla="*/ 27 w 176"/>
                <a:gd name="T79" fmla="*/ 230 h 326"/>
                <a:gd name="T80" fmla="*/ 42 w 176"/>
                <a:gd name="T81" fmla="*/ 209 h 326"/>
                <a:gd name="T82" fmla="*/ 47 w 176"/>
                <a:gd name="T83" fmla="*/ 196 h 326"/>
                <a:gd name="T84" fmla="*/ 55 w 176"/>
                <a:gd name="T85" fmla="*/ 182 h 326"/>
                <a:gd name="T86" fmla="*/ 66 w 176"/>
                <a:gd name="T87" fmla="*/ 161 h 326"/>
                <a:gd name="T88" fmla="*/ 74 w 176"/>
                <a:gd name="T89" fmla="*/ 137 h 326"/>
                <a:gd name="T90" fmla="*/ 80 w 176"/>
                <a:gd name="T91" fmla="*/ 116 h 326"/>
                <a:gd name="T92" fmla="*/ 87 w 176"/>
                <a:gd name="T93" fmla="*/ 99 h 326"/>
                <a:gd name="T94" fmla="*/ 91 w 176"/>
                <a:gd name="T95" fmla="*/ 84 h 326"/>
                <a:gd name="T96" fmla="*/ 93 w 176"/>
                <a:gd name="T97" fmla="*/ 70 h 326"/>
                <a:gd name="T98" fmla="*/ 97 w 176"/>
                <a:gd name="T99" fmla="*/ 40 h 326"/>
                <a:gd name="T100" fmla="*/ 100 w 176"/>
                <a:gd name="T101" fmla="*/ 13 h 326"/>
                <a:gd name="T102" fmla="*/ 100 w 176"/>
                <a:gd name="T103" fmla="*/ 10 h 326"/>
                <a:gd name="T104" fmla="*/ 99 w 176"/>
                <a:gd name="T105" fmla="*/ 8 h 326"/>
                <a:gd name="T106" fmla="*/ 99 w 176"/>
                <a:gd name="T107" fmla="*/ 6 h 326"/>
                <a:gd name="T108" fmla="*/ 100 w 176"/>
                <a:gd name="T109" fmla="*/ 4 h 326"/>
                <a:gd name="T110" fmla="*/ 102 w 176"/>
                <a:gd name="T111" fmla="*/ 4 h 326"/>
                <a:gd name="T112" fmla="*/ 106 w 176"/>
                <a:gd name="T113" fmla="*/ 4 h 326"/>
                <a:gd name="T114" fmla="*/ 114 w 176"/>
                <a:gd name="T115" fmla="*/ 4 h 326"/>
                <a:gd name="T116" fmla="*/ 121 w 176"/>
                <a:gd name="T117" fmla="*/ 4 h 326"/>
                <a:gd name="T118" fmla="*/ 135 w 176"/>
                <a:gd name="T119" fmla="*/ 2 h 326"/>
                <a:gd name="T120" fmla="*/ 154 w 176"/>
                <a:gd name="T121" fmla="*/ 0 h 3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6"/>
                <a:gd name="T184" fmla="*/ 0 h 326"/>
                <a:gd name="T185" fmla="*/ 176 w 176"/>
                <a:gd name="T186" fmla="*/ 326 h 3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1308">
              <a:extLst>
                <a:ext uri="{FF2B5EF4-FFF2-40B4-BE49-F238E27FC236}">
                  <a16:creationId xmlns:a16="http://schemas.microsoft.com/office/drawing/2014/main" id="{7A14AAA8-C4FA-4E0D-AF3D-1A72ED915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7" y="2502"/>
              <a:ext cx="220" cy="78"/>
            </a:xfrm>
            <a:custGeom>
              <a:avLst/>
              <a:gdLst>
                <a:gd name="T0" fmla="*/ 220 w 220"/>
                <a:gd name="T1" fmla="*/ 32 h 78"/>
                <a:gd name="T2" fmla="*/ 207 w 220"/>
                <a:gd name="T3" fmla="*/ 40 h 78"/>
                <a:gd name="T4" fmla="*/ 184 w 220"/>
                <a:gd name="T5" fmla="*/ 47 h 78"/>
                <a:gd name="T6" fmla="*/ 178 w 220"/>
                <a:gd name="T7" fmla="*/ 47 h 78"/>
                <a:gd name="T8" fmla="*/ 174 w 220"/>
                <a:gd name="T9" fmla="*/ 45 h 78"/>
                <a:gd name="T10" fmla="*/ 171 w 220"/>
                <a:gd name="T11" fmla="*/ 45 h 78"/>
                <a:gd name="T12" fmla="*/ 167 w 220"/>
                <a:gd name="T13" fmla="*/ 42 h 78"/>
                <a:gd name="T14" fmla="*/ 165 w 220"/>
                <a:gd name="T15" fmla="*/ 38 h 78"/>
                <a:gd name="T16" fmla="*/ 163 w 220"/>
                <a:gd name="T17" fmla="*/ 34 h 78"/>
                <a:gd name="T18" fmla="*/ 174 w 220"/>
                <a:gd name="T19" fmla="*/ 28 h 78"/>
                <a:gd name="T20" fmla="*/ 182 w 220"/>
                <a:gd name="T21" fmla="*/ 24 h 78"/>
                <a:gd name="T22" fmla="*/ 191 w 220"/>
                <a:gd name="T23" fmla="*/ 19 h 78"/>
                <a:gd name="T24" fmla="*/ 201 w 220"/>
                <a:gd name="T25" fmla="*/ 9 h 78"/>
                <a:gd name="T26" fmla="*/ 190 w 220"/>
                <a:gd name="T27" fmla="*/ 17 h 78"/>
                <a:gd name="T28" fmla="*/ 178 w 220"/>
                <a:gd name="T29" fmla="*/ 23 h 78"/>
                <a:gd name="T30" fmla="*/ 167 w 220"/>
                <a:gd name="T31" fmla="*/ 26 h 78"/>
                <a:gd name="T32" fmla="*/ 155 w 220"/>
                <a:gd name="T33" fmla="*/ 30 h 78"/>
                <a:gd name="T34" fmla="*/ 135 w 220"/>
                <a:gd name="T35" fmla="*/ 32 h 78"/>
                <a:gd name="T36" fmla="*/ 110 w 220"/>
                <a:gd name="T37" fmla="*/ 32 h 78"/>
                <a:gd name="T38" fmla="*/ 114 w 220"/>
                <a:gd name="T39" fmla="*/ 28 h 78"/>
                <a:gd name="T40" fmla="*/ 117 w 220"/>
                <a:gd name="T41" fmla="*/ 23 h 78"/>
                <a:gd name="T42" fmla="*/ 123 w 220"/>
                <a:gd name="T43" fmla="*/ 9 h 78"/>
                <a:gd name="T44" fmla="*/ 127 w 220"/>
                <a:gd name="T45" fmla="*/ 0 h 78"/>
                <a:gd name="T46" fmla="*/ 125 w 220"/>
                <a:gd name="T47" fmla="*/ 2 h 78"/>
                <a:gd name="T48" fmla="*/ 123 w 220"/>
                <a:gd name="T49" fmla="*/ 2 h 78"/>
                <a:gd name="T50" fmla="*/ 108 w 220"/>
                <a:gd name="T51" fmla="*/ 21 h 78"/>
                <a:gd name="T52" fmla="*/ 93 w 220"/>
                <a:gd name="T53" fmla="*/ 38 h 78"/>
                <a:gd name="T54" fmla="*/ 78 w 220"/>
                <a:gd name="T55" fmla="*/ 51 h 78"/>
                <a:gd name="T56" fmla="*/ 59 w 220"/>
                <a:gd name="T57" fmla="*/ 60 h 78"/>
                <a:gd name="T58" fmla="*/ 45 w 220"/>
                <a:gd name="T59" fmla="*/ 66 h 78"/>
                <a:gd name="T60" fmla="*/ 32 w 220"/>
                <a:gd name="T61" fmla="*/ 70 h 78"/>
                <a:gd name="T62" fmla="*/ 17 w 220"/>
                <a:gd name="T63" fmla="*/ 72 h 78"/>
                <a:gd name="T64" fmla="*/ 0 w 220"/>
                <a:gd name="T65" fmla="*/ 74 h 78"/>
                <a:gd name="T66" fmla="*/ 11 w 220"/>
                <a:gd name="T67" fmla="*/ 76 h 78"/>
                <a:gd name="T68" fmla="*/ 23 w 220"/>
                <a:gd name="T69" fmla="*/ 78 h 78"/>
                <a:gd name="T70" fmla="*/ 32 w 220"/>
                <a:gd name="T71" fmla="*/ 76 h 78"/>
                <a:gd name="T72" fmla="*/ 42 w 220"/>
                <a:gd name="T73" fmla="*/ 74 h 78"/>
                <a:gd name="T74" fmla="*/ 61 w 220"/>
                <a:gd name="T75" fmla="*/ 68 h 78"/>
                <a:gd name="T76" fmla="*/ 76 w 220"/>
                <a:gd name="T77" fmla="*/ 59 h 78"/>
                <a:gd name="T78" fmla="*/ 89 w 220"/>
                <a:gd name="T79" fmla="*/ 49 h 78"/>
                <a:gd name="T80" fmla="*/ 99 w 220"/>
                <a:gd name="T81" fmla="*/ 43 h 78"/>
                <a:gd name="T82" fmla="*/ 100 w 220"/>
                <a:gd name="T83" fmla="*/ 42 h 78"/>
                <a:gd name="T84" fmla="*/ 102 w 220"/>
                <a:gd name="T85" fmla="*/ 40 h 78"/>
                <a:gd name="T86" fmla="*/ 112 w 220"/>
                <a:gd name="T87" fmla="*/ 42 h 78"/>
                <a:gd name="T88" fmla="*/ 121 w 220"/>
                <a:gd name="T89" fmla="*/ 42 h 78"/>
                <a:gd name="T90" fmla="*/ 136 w 220"/>
                <a:gd name="T91" fmla="*/ 40 h 78"/>
                <a:gd name="T92" fmla="*/ 152 w 220"/>
                <a:gd name="T93" fmla="*/ 38 h 78"/>
                <a:gd name="T94" fmla="*/ 155 w 220"/>
                <a:gd name="T95" fmla="*/ 43 h 78"/>
                <a:gd name="T96" fmla="*/ 159 w 220"/>
                <a:gd name="T97" fmla="*/ 49 h 78"/>
                <a:gd name="T98" fmla="*/ 165 w 220"/>
                <a:gd name="T99" fmla="*/ 51 h 78"/>
                <a:gd name="T100" fmla="*/ 171 w 220"/>
                <a:gd name="T101" fmla="*/ 53 h 78"/>
                <a:gd name="T102" fmla="*/ 184 w 220"/>
                <a:gd name="T103" fmla="*/ 55 h 78"/>
                <a:gd name="T104" fmla="*/ 195 w 220"/>
                <a:gd name="T105" fmla="*/ 51 h 78"/>
                <a:gd name="T106" fmla="*/ 207 w 220"/>
                <a:gd name="T107" fmla="*/ 45 h 78"/>
                <a:gd name="T108" fmla="*/ 214 w 220"/>
                <a:gd name="T109" fmla="*/ 40 h 78"/>
                <a:gd name="T110" fmla="*/ 218 w 220"/>
                <a:gd name="T111" fmla="*/ 36 h 78"/>
                <a:gd name="T112" fmla="*/ 220 w 220"/>
                <a:gd name="T113" fmla="*/ 32 h 7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20"/>
                <a:gd name="T172" fmla="*/ 0 h 78"/>
                <a:gd name="T173" fmla="*/ 220 w 220"/>
                <a:gd name="T174" fmla="*/ 78 h 7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1309">
              <a:extLst>
                <a:ext uri="{FF2B5EF4-FFF2-40B4-BE49-F238E27FC236}">
                  <a16:creationId xmlns:a16="http://schemas.microsoft.com/office/drawing/2014/main" id="{29B02D60-C64D-4551-8156-3DDFF62EF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7" y="2538"/>
              <a:ext cx="647" cy="717"/>
            </a:xfrm>
            <a:custGeom>
              <a:avLst/>
              <a:gdLst>
                <a:gd name="T0" fmla="*/ 286 w 647"/>
                <a:gd name="T1" fmla="*/ 282 h 717"/>
                <a:gd name="T2" fmla="*/ 299 w 647"/>
                <a:gd name="T3" fmla="*/ 254 h 717"/>
                <a:gd name="T4" fmla="*/ 315 w 647"/>
                <a:gd name="T5" fmla="*/ 218 h 717"/>
                <a:gd name="T6" fmla="*/ 332 w 647"/>
                <a:gd name="T7" fmla="*/ 161 h 717"/>
                <a:gd name="T8" fmla="*/ 341 w 647"/>
                <a:gd name="T9" fmla="*/ 104 h 717"/>
                <a:gd name="T10" fmla="*/ 345 w 647"/>
                <a:gd name="T11" fmla="*/ 72 h 717"/>
                <a:gd name="T12" fmla="*/ 345 w 647"/>
                <a:gd name="T13" fmla="*/ 34 h 717"/>
                <a:gd name="T14" fmla="*/ 343 w 647"/>
                <a:gd name="T15" fmla="*/ 15 h 717"/>
                <a:gd name="T16" fmla="*/ 334 w 647"/>
                <a:gd name="T17" fmla="*/ 6 h 717"/>
                <a:gd name="T18" fmla="*/ 322 w 647"/>
                <a:gd name="T19" fmla="*/ 2 h 717"/>
                <a:gd name="T20" fmla="*/ 307 w 647"/>
                <a:gd name="T21" fmla="*/ 6 h 717"/>
                <a:gd name="T22" fmla="*/ 290 w 647"/>
                <a:gd name="T23" fmla="*/ 6 h 717"/>
                <a:gd name="T24" fmla="*/ 269 w 647"/>
                <a:gd name="T25" fmla="*/ 13 h 717"/>
                <a:gd name="T26" fmla="*/ 237 w 647"/>
                <a:gd name="T27" fmla="*/ 34 h 717"/>
                <a:gd name="T28" fmla="*/ 222 w 647"/>
                <a:gd name="T29" fmla="*/ 55 h 717"/>
                <a:gd name="T30" fmla="*/ 216 w 647"/>
                <a:gd name="T31" fmla="*/ 89 h 717"/>
                <a:gd name="T32" fmla="*/ 208 w 647"/>
                <a:gd name="T33" fmla="*/ 127 h 717"/>
                <a:gd name="T34" fmla="*/ 191 w 647"/>
                <a:gd name="T35" fmla="*/ 172 h 717"/>
                <a:gd name="T36" fmla="*/ 168 w 647"/>
                <a:gd name="T37" fmla="*/ 220 h 717"/>
                <a:gd name="T38" fmla="*/ 144 w 647"/>
                <a:gd name="T39" fmla="*/ 256 h 717"/>
                <a:gd name="T40" fmla="*/ 110 w 647"/>
                <a:gd name="T41" fmla="*/ 273 h 717"/>
                <a:gd name="T42" fmla="*/ 79 w 647"/>
                <a:gd name="T43" fmla="*/ 280 h 717"/>
                <a:gd name="T44" fmla="*/ 62 w 647"/>
                <a:gd name="T45" fmla="*/ 290 h 717"/>
                <a:gd name="T46" fmla="*/ 49 w 647"/>
                <a:gd name="T47" fmla="*/ 301 h 717"/>
                <a:gd name="T48" fmla="*/ 34 w 647"/>
                <a:gd name="T49" fmla="*/ 320 h 717"/>
                <a:gd name="T50" fmla="*/ 17 w 647"/>
                <a:gd name="T51" fmla="*/ 349 h 717"/>
                <a:gd name="T52" fmla="*/ 11 w 647"/>
                <a:gd name="T53" fmla="*/ 377 h 717"/>
                <a:gd name="T54" fmla="*/ 5 w 647"/>
                <a:gd name="T55" fmla="*/ 413 h 717"/>
                <a:gd name="T56" fmla="*/ 0 w 647"/>
                <a:gd name="T57" fmla="*/ 464 h 717"/>
                <a:gd name="T58" fmla="*/ 9 w 647"/>
                <a:gd name="T59" fmla="*/ 510 h 717"/>
                <a:gd name="T60" fmla="*/ 24 w 647"/>
                <a:gd name="T61" fmla="*/ 548 h 717"/>
                <a:gd name="T62" fmla="*/ 36 w 647"/>
                <a:gd name="T63" fmla="*/ 569 h 717"/>
                <a:gd name="T64" fmla="*/ 43 w 647"/>
                <a:gd name="T65" fmla="*/ 584 h 717"/>
                <a:gd name="T66" fmla="*/ 79 w 647"/>
                <a:gd name="T67" fmla="*/ 610 h 717"/>
                <a:gd name="T68" fmla="*/ 136 w 647"/>
                <a:gd name="T69" fmla="*/ 643 h 717"/>
                <a:gd name="T70" fmla="*/ 187 w 647"/>
                <a:gd name="T71" fmla="*/ 665 h 717"/>
                <a:gd name="T72" fmla="*/ 239 w 647"/>
                <a:gd name="T73" fmla="*/ 682 h 717"/>
                <a:gd name="T74" fmla="*/ 309 w 647"/>
                <a:gd name="T75" fmla="*/ 699 h 717"/>
                <a:gd name="T76" fmla="*/ 396 w 647"/>
                <a:gd name="T77" fmla="*/ 711 h 717"/>
                <a:gd name="T78" fmla="*/ 451 w 647"/>
                <a:gd name="T79" fmla="*/ 717 h 717"/>
                <a:gd name="T80" fmla="*/ 476 w 647"/>
                <a:gd name="T81" fmla="*/ 715 h 717"/>
                <a:gd name="T82" fmla="*/ 495 w 647"/>
                <a:gd name="T83" fmla="*/ 707 h 717"/>
                <a:gd name="T84" fmla="*/ 510 w 647"/>
                <a:gd name="T85" fmla="*/ 690 h 717"/>
                <a:gd name="T86" fmla="*/ 521 w 647"/>
                <a:gd name="T87" fmla="*/ 667 h 717"/>
                <a:gd name="T88" fmla="*/ 527 w 647"/>
                <a:gd name="T89" fmla="*/ 644 h 717"/>
                <a:gd name="T90" fmla="*/ 529 w 647"/>
                <a:gd name="T91" fmla="*/ 605 h 717"/>
                <a:gd name="T92" fmla="*/ 535 w 647"/>
                <a:gd name="T93" fmla="*/ 572 h 717"/>
                <a:gd name="T94" fmla="*/ 542 w 647"/>
                <a:gd name="T95" fmla="*/ 557 h 717"/>
                <a:gd name="T96" fmla="*/ 554 w 647"/>
                <a:gd name="T97" fmla="*/ 546 h 717"/>
                <a:gd name="T98" fmla="*/ 574 w 647"/>
                <a:gd name="T99" fmla="*/ 540 h 717"/>
                <a:gd name="T100" fmla="*/ 603 w 647"/>
                <a:gd name="T101" fmla="*/ 531 h 717"/>
                <a:gd name="T102" fmla="*/ 629 w 647"/>
                <a:gd name="T103" fmla="*/ 519 h 717"/>
                <a:gd name="T104" fmla="*/ 643 w 647"/>
                <a:gd name="T105" fmla="*/ 506 h 717"/>
                <a:gd name="T106" fmla="*/ 647 w 647"/>
                <a:gd name="T107" fmla="*/ 497 h 717"/>
                <a:gd name="T108" fmla="*/ 635 w 647"/>
                <a:gd name="T109" fmla="*/ 476 h 717"/>
                <a:gd name="T110" fmla="*/ 607 w 647"/>
                <a:gd name="T111" fmla="*/ 443 h 717"/>
                <a:gd name="T112" fmla="*/ 574 w 647"/>
                <a:gd name="T113" fmla="*/ 417 h 717"/>
                <a:gd name="T114" fmla="*/ 521 w 647"/>
                <a:gd name="T115" fmla="*/ 385 h 717"/>
                <a:gd name="T116" fmla="*/ 421 w 647"/>
                <a:gd name="T117" fmla="*/ 335 h 717"/>
                <a:gd name="T118" fmla="*/ 343 w 647"/>
                <a:gd name="T119" fmla="*/ 305 h 717"/>
                <a:gd name="T120" fmla="*/ 299 w 647"/>
                <a:gd name="T121" fmla="*/ 297 h 7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47"/>
                <a:gd name="T184" fmla="*/ 0 h 717"/>
                <a:gd name="T185" fmla="*/ 647 w 647"/>
                <a:gd name="T186" fmla="*/ 717 h 71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1310">
              <a:extLst>
                <a:ext uri="{FF2B5EF4-FFF2-40B4-BE49-F238E27FC236}">
                  <a16:creationId xmlns:a16="http://schemas.microsoft.com/office/drawing/2014/main" id="{A4A38FC4-FDA3-4F76-9314-639580E28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4" y="2540"/>
              <a:ext cx="628" cy="707"/>
            </a:xfrm>
            <a:custGeom>
              <a:avLst/>
              <a:gdLst>
                <a:gd name="T0" fmla="*/ 440 w 628"/>
                <a:gd name="T1" fmla="*/ 358 h 707"/>
                <a:gd name="T2" fmla="*/ 330 w 628"/>
                <a:gd name="T3" fmla="*/ 314 h 707"/>
                <a:gd name="T4" fmla="*/ 275 w 628"/>
                <a:gd name="T5" fmla="*/ 299 h 707"/>
                <a:gd name="T6" fmla="*/ 273 w 628"/>
                <a:gd name="T7" fmla="*/ 299 h 707"/>
                <a:gd name="T8" fmla="*/ 262 w 628"/>
                <a:gd name="T9" fmla="*/ 313 h 707"/>
                <a:gd name="T10" fmla="*/ 228 w 628"/>
                <a:gd name="T11" fmla="*/ 356 h 707"/>
                <a:gd name="T12" fmla="*/ 253 w 628"/>
                <a:gd name="T13" fmla="*/ 316 h 707"/>
                <a:gd name="T14" fmla="*/ 268 w 628"/>
                <a:gd name="T15" fmla="*/ 288 h 707"/>
                <a:gd name="T16" fmla="*/ 290 w 628"/>
                <a:gd name="T17" fmla="*/ 233 h 707"/>
                <a:gd name="T18" fmla="*/ 309 w 628"/>
                <a:gd name="T19" fmla="*/ 176 h 707"/>
                <a:gd name="T20" fmla="*/ 325 w 628"/>
                <a:gd name="T21" fmla="*/ 117 h 707"/>
                <a:gd name="T22" fmla="*/ 330 w 628"/>
                <a:gd name="T23" fmla="*/ 58 h 707"/>
                <a:gd name="T24" fmla="*/ 327 w 628"/>
                <a:gd name="T25" fmla="*/ 5 h 707"/>
                <a:gd name="T26" fmla="*/ 327 w 628"/>
                <a:gd name="T27" fmla="*/ 5 h 707"/>
                <a:gd name="T28" fmla="*/ 327 w 628"/>
                <a:gd name="T29" fmla="*/ 5 h 707"/>
                <a:gd name="T30" fmla="*/ 327 w 628"/>
                <a:gd name="T31" fmla="*/ 5 h 707"/>
                <a:gd name="T32" fmla="*/ 325 w 628"/>
                <a:gd name="T33" fmla="*/ 4 h 707"/>
                <a:gd name="T34" fmla="*/ 325 w 628"/>
                <a:gd name="T35" fmla="*/ 4 h 707"/>
                <a:gd name="T36" fmla="*/ 325 w 628"/>
                <a:gd name="T37" fmla="*/ 2 h 707"/>
                <a:gd name="T38" fmla="*/ 325 w 628"/>
                <a:gd name="T39" fmla="*/ 2 h 707"/>
                <a:gd name="T40" fmla="*/ 323 w 628"/>
                <a:gd name="T41" fmla="*/ 0 h 707"/>
                <a:gd name="T42" fmla="*/ 311 w 628"/>
                <a:gd name="T43" fmla="*/ 2 h 707"/>
                <a:gd name="T44" fmla="*/ 285 w 628"/>
                <a:gd name="T45" fmla="*/ 5 h 707"/>
                <a:gd name="T46" fmla="*/ 268 w 628"/>
                <a:gd name="T47" fmla="*/ 7 h 707"/>
                <a:gd name="T48" fmla="*/ 247 w 628"/>
                <a:gd name="T49" fmla="*/ 22 h 707"/>
                <a:gd name="T50" fmla="*/ 228 w 628"/>
                <a:gd name="T51" fmla="*/ 32 h 707"/>
                <a:gd name="T52" fmla="*/ 215 w 628"/>
                <a:gd name="T53" fmla="*/ 113 h 707"/>
                <a:gd name="T54" fmla="*/ 184 w 628"/>
                <a:gd name="T55" fmla="*/ 193 h 707"/>
                <a:gd name="T56" fmla="*/ 150 w 628"/>
                <a:gd name="T57" fmla="*/ 248 h 707"/>
                <a:gd name="T58" fmla="*/ 105 w 628"/>
                <a:gd name="T59" fmla="*/ 299 h 707"/>
                <a:gd name="T60" fmla="*/ 116 w 628"/>
                <a:gd name="T61" fmla="*/ 284 h 707"/>
                <a:gd name="T62" fmla="*/ 101 w 628"/>
                <a:gd name="T63" fmla="*/ 275 h 707"/>
                <a:gd name="T64" fmla="*/ 72 w 628"/>
                <a:gd name="T65" fmla="*/ 284 h 707"/>
                <a:gd name="T66" fmla="*/ 46 w 628"/>
                <a:gd name="T67" fmla="*/ 301 h 707"/>
                <a:gd name="T68" fmla="*/ 23 w 628"/>
                <a:gd name="T69" fmla="*/ 330 h 707"/>
                <a:gd name="T70" fmla="*/ 6 w 628"/>
                <a:gd name="T71" fmla="*/ 385 h 707"/>
                <a:gd name="T72" fmla="*/ 2 w 628"/>
                <a:gd name="T73" fmla="*/ 451 h 707"/>
                <a:gd name="T74" fmla="*/ 10 w 628"/>
                <a:gd name="T75" fmla="*/ 506 h 707"/>
                <a:gd name="T76" fmla="*/ 31 w 628"/>
                <a:gd name="T77" fmla="*/ 555 h 707"/>
                <a:gd name="T78" fmla="*/ 70 w 628"/>
                <a:gd name="T79" fmla="*/ 597 h 707"/>
                <a:gd name="T80" fmla="*/ 124 w 628"/>
                <a:gd name="T81" fmla="*/ 631 h 707"/>
                <a:gd name="T82" fmla="*/ 184 w 628"/>
                <a:gd name="T83" fmla="*/ 660 h 707"/>
                <a:gd name="T84" fmla="*/ 277 w 628"/>
                <a:gd name="T85" fmla="*/ 686 h 707"/>
                <a:gd name="T86" fmla="*/ 344 w 628"/>
                <a:gd name="T87" fmla="*/ 697 h 707"/>
                <a:gd name="T88" fmla="*/ 402 w 628"/>
                <a:gd name="T89" fmla="*/ 705 h 707"/>
                <a:gd name="T90" fmla="*/ 471 w 628"/>
                <a:gd name="T91" fmla="*/ 705 h 707"/>
                <a:gd name="T92" fmla="*/ 497 w 628"/>
                <a:gd name="T93" fmla="*/ 688 h 707"/>
                <a:gd name="T94" fmla="*/ 514 w 628"/>
                <a:gd name="T95" fmla="*/ 644 h 707"/>
                <a:gd name="T96" fmla="*/ 518 w 628"/>
                <a:gd name="T97" fmla="*/ 593 h 707"/>
                <a:gd name="T98" fmla="*/ 528 w 628"/>
                <a:gd name="T99" fmla="*/ 557 h 707"/>
                <a:gd name="T100" fmla="*/ 547 w 628"/>
                <a:gd name="T101" fmla="*/ 536 h 707"/>
                <a:gd name="T102" fmla="*/ 586 w 628"/>
                <a:gd name="T103" fmla="*/ 525 h 707"/>
                <a:gd name="T104" fmla="*/ 621 w 628"/>
                <a:gd name="T105" fmla="*/ 508 h 707"/>
                <a:gd name="T106" fmla="*/ 628 w 628"/>
                <a:gd name="T107" fmla="*/ 489 h 707"/>
                <a:gd name="T108" fmla="*/ 605 w 628"/>
                <a:gd name="T109" fmla="*/ 457 h 707"/>
                <a:gd name="T110" fmla="*/ 569 w 628"/>
                <a:gd name="T111" fmla="*/ 423 h 70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28"/>
                <a:gd name="T169" fmla="*/ 0 h 707"/>
                <a:gd name="T170" fmla="*/ 628 w 628"/>
                <a:gd name="T171" fmla="*/ 707 h 70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1311">
              <a:extLst>
                <a:ext uri="{FF2B5EF4-FFF2-40B4-BE49-F238E27FC236}">
                  <a16:creationId xmlns:a16="http://schemas.microsoft.com/office/drawing/2014/main" id="{694BEDE0-F2B0-45CA-B530-7E0B298AD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6" y="2997"/>
              <a:ext cx="442" cy="64"/>
            </a:xfrm>
            <a:custGeom>
              <a:avLst/>
              <a:gdLst>
                <a:gd name="T0" fmla="*/ 442 w 442"/>
                <a:gd name="T1" fmla="*/ 13 h 64"/>
                <a:gd name="T2" fmla="*/ 402 w 442"/>
                <a:gd name="T3" fmla="*/ 11 h 64"/>
                <a:gd name="T4" fmla="*/ 360 w 442"/>
                <a:gd name="T5" fmla="*/ 9 h 64"/>
                <a:gd name="T6" fmla="*/ 317 w 442"/>
                <a:gd name="T7" fmla="*/ 7 h 64"/>
                <a:gd name="T8" fmla="*/ 271 w 442"/>
                <a:gd name="T9" fmla="*/ 9 h 64"/>
                <a:gd name="T10" fmla="*/ 227 w 442"/>
                <a:gd name="T11" fmla="*/ 11 h 64"/>
                <a:gd name="T12" fmla="*/ 186 w 442"/>
                <a:gd name="T13" fmla="*/ 19 h 64"/>
                <a:gd name="T14" fmla="*/ 144 w 442"/>
                <a:gd name="T15" fmla="*/ 26 h 64"/>
                <a:gd name="T16" fmla="*/ 102 w 442"/>
                <a:gd name="T17" fmla="*/ 34 h 64"/>
                <a:gd name="T18" fmla="*/ 83 w 442"/>
                <a:gd name="T19" fmla="*/ 38 h 64"/>
                <a:gd name="T20" fmla="*/ 64 w 442"/>
                <a:gd name="T21" fmla="*/ 43 h 64"/>
                <a:gd name="T22" fmla="*/ 45 w 442"/>
                <a:gd name="T23" fmla="*/ 47 h 64"/>
                <a:gd name="T24" fmla="*/ 28 w 442"/>
                <a:gd name="T25" fmla="*/ 53 h 64"/>
                <a:gd name="T26" fmla="*/ 13 w 442"/>
                <a:gd name="T27" fmla="*/ 58 h 64"/>
                <a:gd name="T28" fmla="*/ 0 w 442"/>
                <a:gd name="T29" fmla="*/ 64 h 64"/>
                <a:gd name="T30" fmla="*/ 9 w 442"/>
                <a:gd name="T31" fmla="*/ 57 h 64"/>
                <a:gd name="T32" fmla="*/ 21 w 442"/>
                <a:gd name="T33" fmla="*/ 51 h 64"/>
                <a:gd name="T34" fmla="*/ 32 w 442"/>
                <a:gd name="T35" fmla="*/ 43 h 64"/>
                <a:gd name="T36" fmla="*/ 47 w 442"/>
                <a:gd name="T37" fmla="*/ 38 h 64"/>
                <a:gd name="T38" fmla="*/ 78 w 442"/>
                <a:gd name="T39" fmla="*/ 28 h 64"/>
                <a:gd name="T40" fmla="*/ 112 w 442"/>
                <a:gd name="T41" fmla="*/ 19 h 64"/>
                <a:gd name="T42" fmla="*/ 152 w 442"/>
                <a:gd name="T43" fmla="*/ 11 h 64"/>
                <a:gd name="T44" fmla="*/ 195 w 442"/>
                <a:gd name="T45" fmla="*/ 5 h 64"/>
                <a:gd name="T46" fmla="*/ 239 w 442"/>
                <a:gd name="T47" fmla="*/ 2 h 64"/>
                <a:gd name="T48" fmla="*/ 281 w 442"/>
                <a:gd name="T49" fmla="*/ 0 h 64"/>
                <a:gd name="T50" fmla="*/ 318 w 442"/>
                <a:gd name="T51" fmla="*/ 0 h 64"/>
                <a:gd name="T52" fmla="*/ 353 w 442"/>
                <a:gd name="T53" fmla="*/ 0 h 64"/>
                <a:gd name="T54" fmla="*/ 379 w 442"/>
                <a:gd name="T55" fmla="*/ 2 h 64"/>
                <a:gd name="T56" fmla="*/ 400 w 442"/>
                <a:gd name="T57" fmla="*/ 3 h 64"/>
                <a:gd name="T58" fmla="*/ 421 w 442"/>
                <a:gd name="T59" fmla="*/ 9 h 64"/>
                <a:gd name="T60" fmla="*/ 442 w 442"/>
                <a:gd name="T61" fmla="*/ 13 h 6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42"/>
                <a:gd name="T94" fmla="*/ 0 h 64"/>
                <a:gd name="T95" fmla="*/ 442 w 442"/>
                <a:gd name="T96" fmla="*/ 64 h 6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1312">
              <a:extLst>
                <a:ext uri="{FF2B5EF4-FFF2-40B4-BE49-F238E27FC236}">
                  <a16:creationId xmlns:a16="http://schemas.microsoft.com/office/drawing/2014/main" id="{0EF8C542-29AB-4D28-B3F9-30AF93CDE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2" y="2983"/>
              <a:ext cx="201" cy="35"/>
            </a:xfrm>
            <a:custGeom>
              <a:avLst/>
              <a:gdLst>
                <a:gd name="T0" fmla="*/ 0 w 201"/>
                <a:gd name="T1" fmla="*/ 35 h 35"/>
                <a:gd name="T2" fmla="*/ 21 w 201"/>
                <a:gd name="T3" fmla="*/ 31 h 35"/>
                <a:gd name="T4" fmla="*/ 42 w 201"/>
                <a:gd name="T5" fmla="*/ 27 h 35"/>
                <a:gd name="T6" fmla="*/ 62 w 201"/>
                <a:gd name="T7" fmla="*/ 19 h 35"/>
                <a:gd name="T8" fmla="*/ 81 w 201"/>
                <a:gd name="T9" fmla="*/ 14 h 35"/>
                <a:gd name="T10" fmla="*/ 97 w 201"/>
                <a:gd name="T11" fmla="*/ 10 h 35"/>
                <a:gd name="T12" fmla="*/ 110 w 201"/>
                <a:gd name="T13" fmla="*/ 6 h 35"/>
                <a:gd name="T14" fmla="*/ 129 w 201"/>
                <a:gd name="T15" fmla="*/ 2 h 35"/>
                <a:gd name="T16" fmla="*/ 152 w 201"/>
                <a:gd name="T17" fmla="*/ 0 h 35"/>
                <a:gd name="T18" fmla="*/ 163 w 201"/>
                <a:gd name="T19" fmla="*/ 0 h 35"/>
                <a:gd name="T20" fmla="*/ 174 w 201"/>
                <a:gd name="T21" fmla="*/ 0 h 35"/>
                <a:gd name="T22" fmla="*/ 184 w 201"/>
                <a:gd name="T23" fmla="*/ 2 h 35"/>
                <a:gd name="T24" fmla="*/ 191 w 201"/>
                <a:gd name="T25" fmla="*/ 4 h 35"/>
                <a:gd name="T26" fmla="*/ 197 w 201"/>
                <a:gd name="T27" fmla="*/ 8 h 35"/>
                <a:gd name="T28" fmla="*/ 201 w 201"/>
                <a:gd name="T29" fmla="*/ 8 h 35"/>
                <a:gd name="T30" fmla="*/ 197 w 201"/>
                <a:gd name="T31" fmla="*/ 8 h 35"/>
                <a:gd name="T32" fmla="*/ 188 w 201"/>
                <a:gd name="T33" fmla="*/ 6 h 35"/>
                <a:gd name="T34" fmla="*/ 174 w 201"/>
                <a:gd name="T35" fmla="*/ 6 h 35"/>
                <a:gd name="T36" fmla="*/ 161 w 201"/>
                <a:gd name="T37" fmla="*/ 4 h 35"/>
                <a:gd name="T38" fmla="*/ 148 w 201"/>
                <a:gd name="T39" fmla="*/ 6 h 35"/>
                <a:gd name="T40" fmla="*/ 135 w 201"/>
                <a:gd name="T41" fmla="*/ 8 h 35"/>
                <a:gd name="T42" fmla="*/ 108 w 201"/>
                <a:gd name="T43" fmla="*/ 12 h 35"/>
                <a:gd name="T44" fmla="*/ 80 w 201"/>
                <a:gd name="T45" fmla="*/ 19 h 35"/>
                <a:gd name="T46" fmla="*/ 61 w 201"/>
                <a:gd name="T47" fmla="*/ 23 h 35"/>
                <a:gd name="T48" fmla="*/ 40 w 201"/>
                <a:gd name="T49" fmla="*/ 27 h 35"/>
                <a:gd name="T50" fmla="*/ 21 w 201"/>
                <a:gd name="T51" fmla="*/ 33 h 35"/>
                <a:gd name="T52" fmla="*/ 0 w 201"/>
                <a:gd name="T53" fmla="*/ 35 h 3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01"/>
                <a:gd name="T82" fmla="*/ 0 h 35"/>
                <a:gd name="T83" fmla="*/ 201 w 201"/>
                <a:gd name="T84" fmla="*/ 35 h 3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1313">
              <a:extLst>
                <a:ext uri="{FF2B5EF4-FFF2-40B4-BE49-F238E27FC236}">
                  <a16:creationId xmlns:a16="http://schemas.microsoft.com/office/drawing/2014/main" id="{BD78D91F-2625-4AAD-BD8B-92D154AF1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" y="2430"/>
              <a:ext cx="668" cy="483"/>
            </a:xfrm>
            <a:custGeom>
              <a:avLst/>
              <a:gdLst>
                <a:gd name="T0" fmla="*/ 588 w 668"/>
                <a:gd name="T1" fmla="*/ 96 h 483"/>
                <a:gd name="T2" fmla="*/ 560 w 668"/>
                <a:gd name="T3" fmla="*/ 74 h 483"/>
                <a:gd name="T4" fmla="*/ 533 w 668"/>
                <a:gd name="T5" fmla="*/ 49 h 483"/>
                <a:gd name="T6" fmla="*/ 499 w 668"/>
                <a:gd name="T7" fmla="*/ 9 h 483"/>
                <a:gd name="T8" fmla="*/ 475 w 668"/>
                <a:gd name="T9" fmla="*/ 5 h 483"/>
                <a:gd name="T10" fmla="*/ 437 w 668"/>
                <a:gd name="T11" fmla="*/ 19 h 483"/>
                <a:gd name="T12" fmla="*/ 382 w 668"/>
                <a:gd name="T13" fmla="*/ 40 h 483"/>
                <a:gd name="T14" fmla="*/ 334 w 668"/>
                <a:gd name="T15" fmla="*/ 66 h 483"/>
                <a:gd name="T16" fmla="*/ 310 w 668"/>
                <a:gd name="T17" fmla="*/ 87 h 483"/>
                <a:gd name="T18" fmla="*/ 296 w 668"/>
                <a:gd name="T19" fmla="*/ 104 h 483"/>
                <a:gd name="T20" fmla="*/ 291 w 668"/>
                <a:gd name="T21" fmla="*/ 121 h 483"/>
                <a:gd name="T22" fmla="*/ 289 w 668"/>
                <a:gd name="T23" fmla="*/ 138 h 483"/>
                <a:gd name="T24" fmla="*/ 292 w 668"/>
                <a:gd name="T25" fmla="*/ 157 h 483"/>
                <a:gd name="T26" fmla="*/ 283 w 668"/>
                <a:gd name="T27" fmla="*/ 163 h 483"/>
                <a:gd name="T28" fmla="*/ 249 w 668"/>
                <a:gd name="T29" fmla="*/ 153 h 483"/>
                <a:gd name="T30" fmla="*/ 201 w 668"/>
                <a:gd name="T31" fmla="*/ 142 h 483"/>
                <a:gd name="T32" fmla="*/ 137 w 668"/>
                <a:gd name="T33" fmla="*/ 125 h 483"/>
                <a:gd name="T34" fmla="*/ 86 w 668"/>
                <a:gd name="T35" fmla="*/ 121 h 483"/>
                <a:gd name="T36" fmla="*/ 50 w 668"/>
                <a:gd name="T37" fmla="*/ 125 h 483"/>
                <a:gd name="T38" fmla="*/ 29 w 668"/>
                <a:gd name="T39" fmla="*/ 134 h 483"/>
                <a:gd name="T40" fmla="*/ 23 w 668"/>
                <a:gd name="T41" fmla="*/ 144 h 483"/>
                <a:gd name="T42" fmla="*/ 21 w 668"/>
                <a:gd name="T43" fmla="*/ 165 h 483"/>
                <a:gd name="T44" fmla="*/ 29 w 668"/>
                <a:gd name="T45" fmla="*/ 187 h 483"/>
                <a:gd name="T46" fmla="*/ 33 w 668"/>
                <a:gd name="T47" fmla="*/ 199 h 483"/>
                <a:gd name="T48" fmla="*/ 17 w 668"/>
                <a:gd name="T49" fmla="*/ 218 h 483"/>
                <a:gd name="T50" fmla="*/ 2 w 668"/>
                <a:gd name="T51" fmla="*/ 239 h 483"/>
                <a:gd name="T52" fmla="*/ 0 w 668"/>
                <a:gd name="T53" fmla="*/ 252 h 483"/>
                <a:gd name="T54" fmla="*/ 0 w 668"/>
                <a:gd name="T55" fmla="*/ 267 h 483"/>
                <a:gd name="T56" fmla="*/ 8 w 668"/>
                <a:gd name="T57" fmla="*/ 282 h 483"/>
                <a:gd name="T58" fmla="*/ 25 w 668"/>
                <a:gd name="T59" fmla="*/ 301 h 483"/>
                <a:gd name="T60" fmla="*/ 63 w 668"/>
                <a:gd name="T61" fmla="*/ 330 h 483"/>
                <a:gd name="T62" fmla="*/ 108 w 668"/>
                <a:gd name="T63" fmla="*/ 358 h 483"/>
                <a:gd name="T64" fmla="*/ 143 w 668"/>
                <a:gd name="T65" fmla="*/ 381 h 483"/>
                <a:gd name="T66" fmla="*/ 169 w 668"/>
                <a:gd name="T67" fmla="*/ 405 h 483"/>
                <a:gd name="T68" fmla="*/ 207 w 668"/>
                <a:gd name="T69" fmla="*/ 440 h 483"/>
                <a:gd name="T70" fmla="*/ 241 w 668"/>
                <a:gd name="T71" fmla="*/ 464 h 483"/>
                <a:gd name="T72" fmla="*/ 274 w 668"/>
                <a:gd name="T73" fmla="*/ 478 h 483"/>
                <a:gd name="T74" fmla="*/ 304 w 668"/>
                <a:gd name="T75" fmla="*/ 483 h 483"/>
                <a:gd name="T76" fmla="*/ 334 w 668"/>
                <a:gd name="T77" fmla="*/ 483 h 483"/>
                <a:gd name="T78" fmla="*/ 378 w 668"/>
                <a:gd name="T79" fmla="*/ 474 h 483"/>
                <a:gd name="T80" fmla="*/ 435 w 668"/>
                <a:gd name="T81" fmla="*/ 457 h 483"/>
                <a:gd name="T82" fmla="*/ 490 w 668"/>
                <a:gd name="T83" fmla="*/ 438 h 483"/>
                <a:gd name="T84" fmla="*/ 532 w 668"/>
                <a:gd name="T85" fmla="*/ 419 h 483"/>
                <a:gd name="T86" fmla="*/ 566 w 668"/>
                <a:gd name="T87" fmla="*/ 398 h 483"/>
                <a:gd name="T88" fmla="*/ 598 w 668"/>
                <a:gd name="T89" fmla="*/ 373 h 483"/>
                <a:gd name="T90" fmla="*/ 626 w 668"/>
                <a:gd name="T91" fmla="*/ 349 h 483"/>
                <a:gd name="T92" fmla="*/ 651 w 668"/>
                <a:gd name="T93" fmla="*/ 320 h 483"/>
                <a:gd name="T94" fmla="*/ 664 w 668"/>
                <a:gd name="T95" fmla="*/ 290 h 483"/>
                <a:gd name="T96" fmla="*/ 668 w 668"/>
                <a:gd name="T97" fmla="*/ 263 h 483"/>
                <a:gd name="T98" fmla="*/ 662 w 668"/>
                <a:gd name="T99" fmla="*/ 244 h 483"/>
                <a:gd name="T100" fmla="*/ 653 w 668"/>
                <a:gd name="T101" fmla="*/ 227 h 483"/>
                <a:gd name="T102" fmla="*/ 638 w 668"/>
                <a:gd name="T103" fmla="*/ 214 h 483"/>
                <a:gd name="T104" fmla="*/ 611 w 668"/>
                <a:gd name="T105" fmla="*/ 199 h 483"/>
                <a:gd name="T106" fmla="*/ 568 w 668"/>
                <a:gd name="T107" fmla="*/ 187 h 483"/>
                <a:gd name="T108" fmla="*/ 539 w 668"/>
                <a:gd name="T109" fmla="*/ 184 h 483"/>
                <a:gd name="T110" fmla="*/ 526 w 668"/>
                <a:gd name="T111" fmla="*/ 176 h 483"/>
                <a:gd name="T112" fmla="*/ 511 w 668"/>
                <a:gd name="T113" fmla="*/ 165 h 483"/>
                <a:gd name="T114" fmla="*/ 494 w 668"/>
                <a:gd name="T115" fmla="*/ 146 h 483"/>
                <a:gd name="T116" fmla="*/ 499 w 668"/>
                <a:gd name="T117" fmla="*/ 134 h 483"/>
                <a:gd name="T118" fmla="*/ 526 w 668"/>
                <a:gd name="T119" fmla="*/ 125 h 483"/>
                <a:gd name="T120" fmla="*/ 556 w 668"/>
                <a:gd name="T121" fmla="*/ 117 h 483"/>
                <a:gd name="T122" fmla="*/ 592 w 668"/>
                <a:gd name="T123" fmla="*/ 112 h 4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68"/>
                <a:gd name="T187" fmla="*/ 0 h 483"/>
                <a:gd name="T188" fmla="*/ 668 w 668"/>
                <a:gd name="T189" fmla="*/ 483 h 4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1314">
              <a:extLst>
                <a:ext uri="{FF2B5EF4-FFF2-40B4-BE49-F238E27FC236}">
                  <a16:creationId xmlns:a16="http://schemas.microsoft.com/office/drawing/2014/main" id="{49D4DDEB-896A-4286-A483-2E5DD241F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" y="2430"/>
              <a:ext cx="668" cy="483"/>
            </a:xfrm>
            <a:custGeom>
              <a:avLst/>
              <a:gdLst>
                <a:gd name="T0" fmla="*/ 588 w 668"/>
                <a:gd name="T1" fmla="*/ 96 h 483"/>
                <a:gd name="T2" fmla="*/ 560 w 668"/>
                <a:gd name="T3" fmla="*/ 74 h 483"/>
                <a:gd name="T4" fmla="*/ 533 w 668"/>
                <a:gd name="T5" fmla="*/ 49 h 483"/>
                <a:gd name="T6" fmla="*/ 499 w 668"/>
                <a:gd name="T7" fmla="*/ 9 h 483"/>
                <a:gd name="T8" fmla="*/ 475 w 668"/>
                <a:gd name="T9" fmla="*/ 5 h 483"/>
                <a:gd name="T10" fmla="*/ 437 w 668"/>
                <a:gd name="T11" fmla="*/ 19 h 483"/>
                <a:gd name="T12" fmla="*/ 382 w 668"/>
                <a:gd name="T13" fmla="*/ 40 h 483"/>
                <a:gd name="T14" fmla="*/ 334 w 668"/>
                <a:gd name="T15" fmla="*/ 66 h 483"/>
                <a:gd name="T16" fmla="*/ 310 w 668"/>
                <a:gd name="T17" fmla="*/ 87 h 483"/>
                <a:gd name="T18" fmla="*/ 296 w 668"/>
                <a:gd name="T19" fmla="*/ 104 h 483"/>
                <a:gd name="T20" fmla="*/ 291 w 668"/>
                <a:gd name="T21" fmla="*/ 121 h 483"/>
                <a:gd name="T22" fmla="*/ 289 w 668"/>
                <a:gd name="T23" fmla="*/ 138 h 483"/>
                <a:gd name="T24" fmla="*/ 292 w 668"/>
                <a:gd name="T25" fmla="*/ 157 h 483"/>
                <a:gd name="T26" fmla="*/ 283 w 668"/>
                <a:gd name="T27" fmla="*/ 163 h 483"/>
                <a:gd name="T28" fmla="*/ 249 w 668"/>
                <a:gd name="T29" fmla="*/ 153 h 483"/>
                <a:gd name="T30" fmla="*/ 201 w 668"/>
                <a:gd name="T31" fmla="*/ 142 h 483"/>
                <a:gd name="T32" fmla="*/ 137 w 668"/>
                <a:gd name="T33" fmla="*/ 125 h 483"/>
                <a:gd name="T34" fmla="*/ 86 w 668"/>
                <a:gd name="T35" fmla="*/ 121 h 483"/>
                <a:gd name="T36" fmla="*/ 50 w 668"/>
                <a:gd name="T37" fmla="*/ 125 h 483"/>
                <a:gd name="T38" fmla="*/ 29 w 668"/>
                <a:gd name="T39" fmla="*/ 134 h 483"/>
                <a:gd name="T40" fmla="*/ 23 w 668"/>
                <a:gd name="T41" fmla="*/ 144 h 483"/>
                <a:gd name="T42" fmla="*/ 21 w 668"/>
                <a:gd name="T43" fmla="*/ 165 h 483"/>
                <a:gd name="T44" fmla="*/ 29 w 668"/>
                <a:gd name="T45" fmla="*/ 187 h 483"/>
                <a:gd name="T46" fmla="*/ 33 w 668"/>
                <a:gd name="T47" fmla="*/ 199 h 483"/>
                <a:gd name="T48" fmla="*/ 17 w 668"/>
                <a:gd name="T49" fmla="*/ 218 h 483"/>
                <a:gd name="T50" fmla="*/ 2 w 668"/>
                <a:gd name="T51" fmla="*/ 239 h 483"/>
                <a:gd name="T52" fmla="*/ 0 w 668"/>
                <a:gd name="T53" fmla="*/ 252 h 483"/>
                <a:gd name="T54" fmla="*/ 0 w 668"/>
                <a:gd name="T55" fmla="*/ 267 h 483"/>
                <a:gd name="T56" fmla="*/ 8 w 668"/>
                <a:gd name="T57" fmla="*/ 282 h 483"/>
                <a:gd name="T58" fmla="*/ 25 w 668"/>
                <a:gd name="T59" fmla="*/ 301 h 483"/>
                <a:gd name="T60" fmla="*/ 63 w 668"/>
                <a:gd name="T61" fmla="*/ 330 h 483"/>
                <a:gd name="T62" fmla="*/ 108 w 668"/>
                <a:gd name="T63" fmla="*/ 358 h 483"/>
                <a:gd name="T64" fmla="*/ 143 w 668"/>
                <a:gd name="T65" fmla="*/ 381 h 483"/>
                <a:gd name="T66" fmla="*/ 169 w 668"/>
                <a:gd name="T67" fmla="*/ 405 h 483"/>
                <a:gd name="T68" fmla="*/ 207 w 668"/>
                <a:gd name="T69" fmla="*/ 440 h 483"/>
                <a:gd name="T70" fmla="*/ 241 w 668"/>
                <a:gd name="T71" fmla="*/ 464 h 483"/>
                <a:gd name="T72" fmla="*/ 274 w 668"/>
                <a:gd name="T73" fmla="*/ 478 h 483"/>
                <a:gd name="T74" fmla="*/ 304 w 668"/>
                <a:gd name="T75" fmla="*/ 483 h 483"/>
                <a:gd name="T76" fmla="*/ 334 w 668"/>
                <a:gd name="T77" fmla="*/ 483 h 483"/>
                <a:gd name="T78" fmla="*/ 378 w 668"/>
                <a:gd name="T79" fmla="*/ 474 h 483"/>
                <a:gd name="T80" fmla="*/ 435 w 668"/>
                <a:gd name="T81" fmla="*/ 457 h 483"/>
                <a:gd name="T82" fmla="*/ 490 w 668"/>
                <a:gd name="T83" fmla="*/ 438 h 483"/>
                <a:gd name="T84" fmla="*/ 532 w 668"/>
                <a:gd name="T85" fmla="*/ 419 h 483"/>
                <a:gd name="T86" fmla="*/ 566 w 668"/>
                <a:gd name="T87" fmla="*/ 398 h 483"/>
                <a:gd name="T88" fmla="*/ 598 w 668"/>
                <a:gd name="T89" fmla="*/ 373 h 483"/>
                <a:gd name="T90" fmla="*/ 626 w 668"/>
                <a:gd name="T91" fmla="*/ 349 h 483"/>
                <a:gd name="T92" fmla="*/ 651 w 668"/>
                <a:gd name="T93" fmla="*/ 320 h 483"/>
                <a:gd name="T94" fmla="*/ 664 w 668"/>
                <a:gd name="T95" fmla="*/ 290 h 483"/>
                <a:gd name="T96" fmla="*/ 668 w 668"/>
                <a:gd name="T97" fmla="*/ 263 h 483"/>
                <a:gd name="T98" fmla="*/ 662 w 668"/>
                <a:gd name="T99" fmla="*/ 244 h 483"/>
                <a:gd name="T100" fmla="*/ 653 w 668"/>
                <a:gd name="T101" fmla="*/ 227 h 483"/>
                <a:gd name="T102" fmla="*/ 638 w 668"/>
                <a:gd name="T103" fmla="*/ 214 h 483"/>
                <a:gd name="T104" fmla="*/ 611 w 668"/>
                <a:gd name="T105" fmla="*/ 199 h 483"/>
                <a:gd name="T106" fmla="*/ 568 w 668"/>
                <a:gd name="T107" fmla="*/ 187 h 483"/>
                <a:gd name="T108" fmla="*/ 539 w 668"/>
                <a:gd name="T109" fmla="*/ 184 h 483"/>
                <a:gd name="T110" fmla="*/ 526 w 668"/>
                <a:gd name="T111" fmla="*/ 176 h 483"/>
                <a:gd name="T112" fmla="*/ 511 w 668"/>
                <a:gd name="T113" fmla="*/ 165 h 483"/>
                <a:gd name="T114" fmla="*/ 494 w 668"/>
                <a:gd name="T115" fmla="*/ 146 h 483"/>
                <a:gd name="T116" fmla="*/ 499 w 668"/>
                <a:gd name="T117" fmla="*/ 134 h 483"/>
                <a:gd name="T118" fmla="*/ 526 w 668"/>
                <a:gd name="T119" fmla="*/ 125 h 483"/>
                <a:gd name="T120" fmla="*/ 556 w 668"/>
                <a:gd name="T121" fmla="*/ 117 h 483"/>
                <a:gd name="T122" fmla="*/ 592 w 668"/>
                <a:gd name="T123" fmla="*/ 112 h 4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68"/>
                <a:gd name="T187" fmla="*/ 0 h 483"/>
                <a:gd name="T188" fmla="*/ 668 w 668"/>
                <a:gd name="T189" fmla="*/ 483 h 4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1315">
              <a:extLst>
                <a:ext uri="{FF2B5EF4-FFF2-40B4-BE49-F238E27FC236}">
                  <a16:creationId xmlns:a16="http://schemas.microsoft.com/office/drawing/2014/main" id="{3584FBE4-4D38-4CC2-B8A8-6981FA1CC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" y="2441"/>
              <a:ext cx="650" cy="465"/>
            </a:xfrm>
            <a:custGeom>
              <a:avLst/>
              <a:gdLst>
                <a:gd name="T0" fmla="*/ 542 w 650"/>
                <a:gd name="T1" fmla="*/ 70 h 465"/>
                <a:gd name="T2" fmla="*/ 495 w 650"/>
                <a:gd name="T3" fmla="*/ 25 h 465"/>
                <a:gd name="T4" fmla="*/ 480 w 650"/>
                <a:gd name="T5" fmla="*/ 0 h 465"/>
                <a:gd name="T6" fmla="*/ 440 w 650"/>
                <a:gd name="T7" fmla="*/ 15 h 465"/>
                <a:gd name="T8" fmla="*/ 356 w 650"/>
                <a:gd name="T9" fmla="*/ 46 h 465"/>
                <a:gd name="T10" fmla="*/ 317 w 650"/>
                <a:gd name="T11" fmla="*/ 76 h 465"/>
                <a:gd name="T12" fmla="*/ 299 w 650"/>
                <a:gd name="T13" fmla="*/ 104 h 465"/>
                <a:gd name="T14" fmla="*/ 303 w 650"/>
                <a:gd name="T15" fmla="*/ 139 h 465"/>
                <a:gd name="T16" fmla="*/ 322 w 650"/>
                <a:gd name="T17" fmla="*/ 176 h 465"/>
                <a:gd name="T18" fmla="*/ 354 w 650"/>
                <a:gd name="T19" fmla="*/ 209 h 465"/>
                <a:gd name="T20" fmla="*/ 419 w 650"/>
                <a:gd name="T21" fmla="*/ 248 h 465"/>
                <a:gd name="T22" fmla="*/ 451 w 650"/>
                <a:gd name="T23" fmla="*/ 262 h 465"/>
                <a:gd name="T24" fmla="*/ 396 w 650"/>
                <a:gd name="T25" fmla="*/ 243 h 465"/>
                <a:gd name="T26" fmla="*/ 392 w 650"/>
                <a:gd name="T27" fmla="*/ 245 h 465"/>
                <a:gd name="T28" fmla="*/ 427 w 650"/>
                <a:gd name="T29" fmla="*/ 275 h 465"/>
                <a:gd name="T30" fmla="*/ 455 w 650"/>
                <a:gd name="T31" fmla="*/ 286 h 465"/>
                <a:gd name="T32" fmla="*/ 436 w 650"/>
                <a:gd name="T33" fmla="*/ 285 h 465"/>
                <a:gd name="T34" fmla="*/ 392 w 650"/>
                <a:gd name="T35" fmla="*/ 254 h 465"/>
                <a:gd name="T36" fmla="*/ 356 w 650"/>
                <a:gd name="T37" fmla="*/ 226 h 465"/>
                <a:gd name="T38" fmla="*/ 303 w 650"/>
                <a:gd name="T39" fmla="*/ 182 h 465"/>
                <a:gd name="T40" fmla="*/ 290 w 650"/>
                <a:gd name="T41" fmla="*/ 161 h 465"/>
                <a:gd name="T42" fmla="*/ 241 w 650"/>
                <a:gd name="T43" fmla="*/ 150 h 465"/>
                <a:gd name="T44" fmla="*/ 134 w 650"/>
                <a:gd name="T45" fmla="*/ 121 h 465"/>
                <a:gd name="T46" fmla="*/ 74 w 650"/>
                <a:gd name="T47" fmla="*/ 114 h 465"/>
                <a:gd name="T48" fmla="*/ 32 w 650"/>
                <a:gd name="T49" fmla="*/ 125 h 465"/>
                <a:gd name="T50" fmla="*/ 19 w 650"/>
                <a:gd name="T51" fmla="*/ 144 h 465"/>
                <a:gd name="T52" fmla="*/ 21 w 650"/>
                <a:gd name="T53" fmla="*/ 165 h 465"/>
                <a:gd name="T54" fmla="*/ 19 w 650"/>
                <a:gd name="T55" fmla="*/ 201 h 465"/>
                <a:gd name="T56" fmla="*/ 4 w 650"/>
                <a:gd name="T57" fmla="*/ 226 h 465"/>
                <a:gd name="T58" fmla="*/ 0 w 650"/>
                <a:gd name="T59" fmla="*/ 258 h 465"/>
                <a:gd name="T60" fmla="*/ 17 w 650"/>
                <a:gd name="T61" fmla="*/ 283 h 465"/>
                <a:gd name="T62" fmla="*/ 53 w 650"/>
                <a:gd name="T63" fmla="*/ 309 h 465"/>
                <a:gd name="T64" fmla="*/ 106 w 650"/>
                <a:gd name="T65" fmla="*/ 341 h 465"/>
                <a:gd name="T66" fmla="*/ 167 w 650"/>
                <a:gd name="T67" fmla="*/ 389 h 465"/>
                <a:gd name="T68" fmla="*/ 210 w 650"/>
                <a:gd name="T69" fmla="*/ 432 h 465"/>
                <a:gd name="T70" fmla="*/ 244 w 650"/>
                <a:gd name="T71" fmla="*/ 457 h 465"/>
                <a:gd name="T72" fmla="*/ 280 w 650"/>
                <a:gd name="T73" fmla="*/ 465 h 465"/>
                <a:gd name="T74" fmla="*/ 364 w 650"/>
                <a:gd name="T75" fmla="*/ 449 h 465"/>
                <a:gd name="T76" fmla="*/ 476 w 650"/>
                <a:gd name="T77" fmla="*/ 412 h 465"/>
                <a:gd name="T78" fmla="*/ 538 w 650"/>
                <a:gd name="T79" fmla="*/ 379 h 465"/>
                <a:gd name="T80" fmla="*/ 593 w 650"/>
                <a:gd name="T81" fmla="*/ 343 h 465"/>
                <a:gd name="T82" fmla="*/ 633 w 650"/>
                <a:gd name="T83" fmla="*/ 302 h 465"/>
                <a:gd name="T84" fmla="*/ 650 w 650"/>
                <a:gd name="T85" fmla="*/ 267 h 465"/>
                <a:gd name="T86" fmla="*/ 649 w 650"/>
                <a:gd name="T87" fmla="*/ 241 h 465"/>
                <a:gd name="T88" fmla="*/ 624 w 650"/>
                <a:gd name="T89" fmla="*/ 209 h 465"/>
                <a:gd name="T90" fmla="*/ 569 w 650"/>
                <a:gd name="T91" fmla="*/ 184 h 465"/>
                <a:gd name="T92" fmla="*/ 537 w 650"/>
                <a:gd name="T93" fmla="*/ 178 h 465"/>
                <a:gd name="T94" fmla="*/ 561 w 650"/>
                <a:gd name="T95" fmla="*/ 199 h 465"/>
                <a:gd name="T96" fmla="*/ 544 w 650"/>
                <a:gd name="T97" fmla="*/ 197 h 465"/>
                <a:gd name="T98" fmla="*/ 487 w 650"/>
                <a:gd name="T99" fmla="*/ 157 h 465"/>
                <a:gd name="T100" fmla="*/ 464 w 650"/>
                <a:gd name="T101" fmla="*/ 135 h 465"/>
                <a:gd name="T102" fmla="*/ 463 w 650"/>
                <a:gd name="T103" fmla="*/ 133 h 465"/>
                <a:gd name="T104" fmla="*/ 463 w 650"/>
                <a:gd name="T105" fmla="*/ 133 h 465"/>
                <a:gd name="T106" fmla="*/ 461 w 650"/>
                <a:gd name="T107" fmla="*/ 131 h 465"/>
                <a:gd name="T108" fmla="*/ 472 w 650"/>
                <a:gd name="T109" fmla="*/ 121 h 465"/>
                <a:gd name="T110" fmla="*/ 506 w 650"/>
                <a:gd name="T111" fmla="*/ 104 h 465"/>
                <a:gd name="T112" fmla="*/ 544 w 650"/>
                <a:gd name="T113" fmla="*/ 93 h 4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50"/>
                <a:gd name="T172" fmla="*/ 0 h 465"/>
                <a:gd name="T173" fmla="*/ 650 w 650"/>
                <a:gd name="T174" fmla="*/ 465 h 46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1316">
              <a:extLst>
                <a:ext uri="{FF2B5EF4-FFF2-40B4-BE49-F238E27FC236}">
                  <a16:creationId xmlns:a16="http://schemas.microsoft.com/office/drawing/2014/main" id="{E4DE83CB-4EF0-4C6C-9F7F-EE41DCDBD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" y="2585"/>
              <a:ext cx="218" cy="239"/>
            </a:xfrm>
            <a:custGeom>
              <a:avLst/>
              <a:gdLst>
                <a:gd name="T0" fmla="*/ 173 w 218"/>
                <a:gd name="T1" fmla="*/ 163 h 239"/>
                <a:gd name="T2" fmla="*/ 180 w 218"/>
                <a:gd name="T3" fmla="*/ 173 h 239"/>
                <a:gd name="T4" fmla="*/ 188 w 218"/>
                <a:gd name="T5" fmla="*/ 184 h 239"/>
                <a:gd name="T6" fmla="*/ 197 w 218"/>
                <a:gd name="T7" fmla="*/ 196 h 239"/>
                <a:gd name="T8" fmla="*/ 205 w 218"/>
                <a:gd name="T9" fmla="*/ 209 h 239"/>
                <a:gd name="T10" fmla="*/ 213 w 218"/>
                <a:gd name="T11" fmla="*/ 224 h 239"/>
                <a:gd name="T12" fmla="*/ 218 w 218"/>
                <a:gd name="T13" fmla="*/ 239 h 239"/>
                <a:gd name="T14" fmla="*/ 216 w 218"/>
                <a:gd name="T15" fmla="*/ 228 h 239"/>
                <a:gd name="T16" fmla="*/ 213 w 218"/>
                <a:gd name="T17" fmla="*/ 216 h 239"/>
                <a:gd name="T18" fmla="*/ 209 w 218"/>
                <a:gd name="T19" fmla="*/ 203 h 239"/>
                <a:gd name="T20" fmla="*/ 201 w 218"/>
                <a:gd name="T21" fmla="*/ 190 h 239"/>
                <a:gd name="T22" fmla="*/ 196 w 218"/>
                <a:gd name="T23" fmla="*/ 178 h 239"/>
                <a:gd name="T24" fmla="*/ 186 w 218"/>
                <a:gd name="T25" fmla="*/ 165 h 239"/>
                <a:gd name="T26" fmla="*/ 171 w 218"/>
                <a:gd name="T27" fmla="*/ 146 h 239"/>
                <a:gd name="T28" fmla="*/ 154 w 218"/>
                <a:gd name="T29" fmla="*/ 125 h 239"/>
                <a:gd name="T30" fmla="*/ 133 w 218"/>
                <a:gd name="T31" fmla="*/ 103 h 239"/>
                <a:gd name="T32" fmla="*/ 110 w 218"/>
                <a:gd name="T33" fmla="*/ 80 h 239"/>
                <a:gd name="T34" fmla="*/ 95 w 218"/>
                <a:gd name="T35" fmla="*/ 65 h 239"/>
                <a:gd name="T36" fmla="*/ 76 w 218"/>
                <a:gd name="T37" fmla="*/ 50 h 239"/>
                <a:gd name="T38" fmla="*/ 57 w 218"/>
                <a:gd name="T39" fmla="*/ 36 h 239"/>
                <a:gd name="T40" fmla="*/ 40 w 218"/>
                <a:gd name="T41" fmla="*/ 23 h 239"/>
                <a:gd name="T42" fmla="*/ 25 w 218"/>
                <a:gd name="T43" fmla="*/ 13 h 239"/>
                <a:gd name="T44" fmla="*/ 15 w 218"/>
                <a:gd name="T45" fmla="*/ 6 h 239"/>
                <a:gd name="T46" fmla="*/ 8 w 218"/>
                <a:gd name="T47" fmla="*/ 2 h 239"/>
                <a:gd name="T48" fmla="*/ 4 w 218"/>
                <a:gd name="T49" fmla="*/ 0 h 239"/>
                <a:gd name="T50" fmla="*/ 0 w 218"/>
                <a:gd name="T51" fmla="*/ 2 h 239"/>
                <a:gd name="T52" fmla="*/ 2 w 218"/>
                <a:gd name="T53" fmla="*/ 2 h 239"/>
                <a:gd name="T54" fmla="*/ 8 w 218"/>
                <a:gd name="T55" fmla="*/ 8 h 239"/>
                <a:gd name="T56" fmla="*/ 27 w 218"/>
                <a:gd name="T57" fmla="*/ 21 h 239"/>
                <a:gd name="T58" fmla="*/ 50 w 218"/>
                <a:gd name="T59" fmla="*/ 40 h 239"/>
                <a:gd name="T60" fmla="*/ 78 w 218"/>
                <a:gd name="T61" fmla="*/ 63 h 239"/>
                <a:gd name="T62" fmla="*/ 106 w 218"/>
                <a:gd name="T63" fmla="*/ 89 h 239"/>
                <a:gd name="T64" fmla="*/ 135 w 218"/>
                <a:gd name="T65" fmla="*/ 118 h 239"/>
                <a:gd name="T66" fmla="*/ 158 w 218"/>
                <a:gd name="T67" fmla="*/ 142 h 239"/>
                <a:gd name="T68" fmla="*/ 173 w 218"/>
                <a:gd name="T69" fmla="*/ 163 h 23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18"/>
                <a:gd name="T106" fmla="*/ 0 h 239"/>
                <a:gd name="T107" fmla="*/ 218 w 218"/>
                <a:gd name="T108" fmla="*/ 239 h 23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14" name="Picture 1317" descr="phai">
            <a:extLst>
              <a:ext uri="{FF2B5EF4-FFF2-40B4-BE49-F238E27FC236}">
                <a16:creationId xmlns:a16="http://schemas.microsoft.com/office/drawing/2014/main" id="{F03542EE-4956-484D-8513-E6DE6F6857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25977">
            <a:off x="2882900" y="225425"/>
            <a:ext cx="558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9" name="WordArt 7">
            <a:extLst>
              <a:ext uri="{FF2B5EF4-FFF2-40B4-BE49-F238E27FC236}">
                <a16:creationId xmlns:a16="http://schemas.microsoft.com/office/drawing/2014/main" id="{D212D1CA-4514-454E-9C28-2E11027573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62730" y="1343895"/>
            <a:ext cx="9711467" cy="3254375"/>
          </a:xfrm>
          <a:prstGeom prst="rect">
            <a:avLst/>
          </a:prstGeom>
          <a:noFill/>
          <a:ln w="38100">
            <a:noFill/>
          </a:ln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615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29 0.01433 L 0.18021 0.15861 C 0.20712 0.18936 0.22032 0.23029 0.21632 0.26959 C 0.21146 0.31468 0.19115 0.34774 0.15903 0.36786 L 0.01545 0.4652 " pathEditMode="relative" rAng="463120" ptsTypes="FffFF">
                                      <p:cBhvr>
                                        <p:cTn id="6" dur="5000" fill="hold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0" y="24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B79D0-DE83-4C02-B9AF-199B7DECA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YÊU CẦU CẦN ĐẠT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1F9EB-753C-499D-9734-C0362F644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vi-VN" sz="2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sinh biết t</a:t>
            </a:r>
            <a:r>
              <a:rPr lang="vi-VN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hực hành nghe nhịp đập của tim và đếm nhịp mạch đập</a:t>
            </a: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</a:t>
            </a:r>
            <a:r>
              <a:rPr lang="vi-VN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hỉ được đường đi của máu trong sơ đồ vòng tuần hoàn lớn và vòng tuần hoàn nhỏ.</a:t>
            </a:r>
            <a:endParaRPr lang="en-US" sz="24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HS biết vận dụng để giải quyết các nhiệm vụ trong cuộc sống.</a:t>
            </a:r>
            <a:r>
              <a:rPr lang="pl-PL" sz="2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thành thói quen bảo vệ sức khỏe. Yêu thích môn học</a:t>
            </a:r>
            <a:r>
              <a:rPr lang="nl-NL" sz="2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 tiếp, lắng nghe tích cực.</a:t>
            </a:r>
            <a:endParaRPr lang="en-US" sz="24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nl-NL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có cơ hội phát triển năng lực</a:t>
            </a:r>
            <a:r>
              <a:rPr lang="nl-NL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 chủ và tự học, giáo tiếp và hợp tác, giải quyết vấn đề và sáng tạo, nhận thức môi trường, tìm tòi và khám phá, có ý thức bảo vệ tim, bảo vệ sức khỏe</a:t>
            </a:r>
            <a:endParaRPr lang="en-US" sz="24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31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EEB21C-3DB1-4C8C-A9AE-A426180CB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78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CA179B-ACC9-4A14-AC2D-E6EB72098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977" y="192505"/>
            <a:ext cx="6396023" cy="2228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766A46-A42E-430A-9DEE-0FE24F246A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7" t="9804" r="8524" b="1764"/>
          <a:stretch/>
        </p:blipFill>
        <p:spPr>
          <a:xfrm>
            <a:off x="263403" y="376740"/>
            <a:ext cx="5163671" cy="60646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3CEFE-3DD8-4017-B155-BD5977CA0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0631" y="2896437"/>
            <a:ext cx="5826713" cy="7263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43B394-4C1A-48EE-831B-43346F5C7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4928" y="1521161"/>
            <a:ext cx="4219074" cy="42031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110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8AC136-3DA3-4E16-BDD7-4344CA8231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8" r="-114" b="2156"/>
          <a:stretch/>
        </p:blipFill>
        <p:spPr>
          <a:xfrm>
            <a:off x="0" y="0"/>
            <a:ext cx="407469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1D44B4-B051-461C-842B-3654726CD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357" y="713121"/>
            <a:ext cx="8189497" cy="15167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23DACF-88E0-411E-9856-D152E2DD8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299" y="3288632"/>
            <a:ext cx="6609138" cy="8033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786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DC452D-8DD4-449D-A41C-1DF99244E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6954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94BF5F-EB4D-4F8D-94C8-51084D2F0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3162" y="574597"/>
            <a:ext cx="5515628" cy="55122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609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EE062-E23F-447D-8E16-5A89006DF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479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ADEC09-81EA-49C8-AFFA-02D486C7E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33"/>
            <a:ext cx="12192000" cy="68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53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B856C7-3B2B-48D6-8AE3-97AA3C0F0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621" y="121656"/>
            <a:ext cx="8873579" cy="58904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DC79CF3-39A5-4A2D-BBA7-512AFF925BC4}"/>
              </a:ext>
            </a:extLst>
          </p:cNvPr>
          <p:cNvGrpSpPr/>
          <p:nvPr/>
        </p:nvGrpSpPr>
        <p:grpSpPr>
          <a:xfrm>
            <a:off x="2968159" y="513793"/>
            <a:ext cx="3582501" cy="970689"/>
            <a:chOff x="2903621" y="513347"/>
            <a:chExt cx="4170947" cy="109599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B79B3F8-CDAA-4039-8466-E744CBE79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3621" y="513347"/>
              <a:ext cx="4170947" cy="708240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401B177-80DF-4F79-8AA5-9378FC9E660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16527" y="1175867"/>
              <a:ext cx="296137" cy="433477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1D51AF5-681C-4EF3-9171-927A459A9031}"/>
              </a:ext>
            </a:extLst>
          </p:cNvPr>
          <p:cNvGrpSpPr/>
          <p:nvPr/>
        </p:nvGrpSpPr>
        <p:grpSpPr>
          <a:xfrm>
            <a:off x="7126556" y="1398063"/>
            <a:ext cx="3582954" cy="620841"/>
            <a:chOff x="7715725" y="1515389"/>
            <a:chExt cx="4171475" cy="6841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490051-1F0E-45A2-866D-86513D92C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28873" y="1515389"/>
              <a:ext cx="3458327" cy="684134"/>
            </a:xfrm>
            <a:prstGeom prst="rect">
              <a:avLst/>
            </a:prstGeom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FEBF987-7399-4026-9BC5-0BE207328652}"/>
                </a:ext>
              </a:extLst>
            </p:cNvPr>
            <p:cNvCxnSpPr>
              <a:cxnSpLocks/>
            </p:cNvCxnSpPr>
            <p:nvPr/>
          </p:nvCxnSpPr>
          <p:spPr>
            <a:xfrm>
              <a:off x="7946136" y="1990887"/>
              <a:ext cx="482737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8D3D0FE-BB2C-4668-AB98-F5E052F317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5725" y="1998374"/>
              <a:ext cx="241368" cy="192005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419B093-31CE-43FD-A6F0-E8FD2FF411F0}"/>
              </a:ext>
            </a:extLst>
          </p:cNvPr>
          <p:cNvGrpSpPr/>
          <p:nvPr/>
        </p:nvGrpSpPr>
        <p:grpSpPr>
          <a:xfrm>
            <a:off x="7521656" y="2238818"/>
            <a:ext cx="3396572" cy="620841"/>
            <a:chOff x="8160649" y="2496965"/>
            <a:chExt cx="3954478" cy="68413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4B4CCD0-BBC6-4386-96BD-40003E82D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91325" y="2496965"/>
              <a:ext cx="3323802" cy="684134"/>
            </a:xfrm>
            <a:prstGeom prst="rect">
              <a:avLst/>
            </a:prstGeom>
          </p:spPr>
        </p:pic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54A01B2-E6AE-4969-8DF0-33A18FE149D6}"/>
                </a:ext>
              </a:extLst>
            </p:cNvPr>
            <p:cNvCxnSpPr>
              <a:cxnSpLocks/>
            </p:cNvCxnSpPr>
            <p:nvPr/>
          </p:nvCxnSpPr>
          <p:spPr>
            <a:xfrm>
              <a:off x="8160649" y="2896534"/>
              <a:ext cx="658108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6B14604-B788-4C39-9B25-C6D2DD1316B9}"/>
              </a:ext>
            </a:extLst>
          </p:cNvPr>
          <p:cNvGrpSpPr/>
          <p:nvPr/>
        </p:nvGrpSpPr>
        <p:grpSpPr>
          <a:xfrm>
            <a:off x="4461143" y="4024252"/>
            <a:ext cx="3009713" cy="1208656"/>
            <a:chOff x="4703908" y="4523874"/>
            <a:chExt cx="3333187" cy="162357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EA85AB-E666-41AE-B476-2E21E0245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03908" y="4523874"/>
              <a:ext cx="3333187" cy="1500716"/>
            </a:xfrm>
            <a:prstGeom prst="rect">
              <a:avLst/>
            </a:prstGeom>
          </p:spPr>
        </p:pic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5B34AE7-D4A8-4880-9C71-0AADD5FF72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41059" y="5944400"/>
              <a:ext cx="689183" cy="203044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63250D7-F6FC-4762-ABC3-6AC95648331C}"/>
              </a:ext>
            </a:extLst>
          </p:cNvPr>
          <p:cNvGrpSpPr/>
          <p:nvPr/>
        </p:nvGrpSpPr>
        <p:grpSpPr>
          <a:xfrm>
            <a:off x="1377722" y="3066884"/>
            <a:ext cx="3609583" cy="611259"/>
            <a:chOff x="1102264" y="3306750"/>
            <a:chExt cx="4202477" cy="8210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4BFF14-E2BD-4DEC-9FA2-AF6D61CA2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2264" y="3306750"/>
              <a:ext cx="2358640" cy="821094"/>
            </a:xfrm>
            <a:prstGeom prst="rect">
              <a:avLst/>
            </a:prstGeom>
          </p:spPr>
        </p:pic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1B2A016-2FE9-462F-99A9-FD0529178235}"/>
                </a:ext>
              </a:extLst>
            </p:cNvPr>
            <p:cNvCxnSpPr>
              <a:cxnSpLocks/>
            </p:cNvCxnSpPr>
            <p:nvPr/>
          </p:nvCxnSpPr>
          <p:spPr>
            <a:xfrm>
              <a:off x="3372187" y="3548460"/>
              <a:ext cx="1932554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D76492C-7837-4313-91BA-4214E10C9630}"/>
              </a:ext>
            </a:extLst>
          </p:cNvPr>
          <p:cNvGrpSpPr/>
          <p:nvPr/>
        </p:nvGrpSpPr>
        <p:grpSpPr>
          <a:xfrm>
            <a:off x="503433" y="1232902"/>
            <a:ext cx="3546089" cy="841030"/>
            <a:chOff x="34590" y="1304500"/>
            <a:chExt cx="4077382" cy="94490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EEA6D3B-202A-48B0-9E94-F1D08AA6E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590" y="1304500"/>
              <a:ext cx="3728538" cy="944905"/>
            </a:xfrm>
            <a:prstGeom prst="rect">
              <a:avLst/>
            </a:prstGeom>
          </p:spPr>
        </p:pic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C9BE6AD-A659-401F-8502-CEDBD7540833}"/>
                </a:ext>
              </a:extLst>
            </p:cNvPr>
            <p:cNvCxnSpPr>
              <a:cxnSpLocks/>
            </p:cNvCxnSpPr>
            <p:nvPr/>
          </p:nvCxnSpPr>
          <p:spPr>
            <a:xfrm>
              <a:off x="3717408" y="2033959"/>
              <a:ext cx="394564" cy="16058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6359115-3F1F-4D02-B78C-1BB70741FAEC}"/>
              </a:ext>
            </a:extLst>
          </p:cNvPr>
          <p:cNvGrpSpPr/>
          <p:nvPr/>
        </p:nvGrpSpPr>
        <p:grpSpPr>
          <a:xfrm>
            <a:off x="889311" y="2313950"/>
            <a:ext cx="3146134" cy="772040"/>
            <a:chOff x="906855" y="2333382"/>
            <a:chExt cx="3128590" cy="752608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86D5ED5-7B95-419D-AA22-8E94862EF173}"/>
                </a:ext>
              </a:extLst>
            </p:cNvPr>
            <p:cNvGrpSpPr/>
            <p:nvPr/>
          </p:nvGrpSpPr>
          <p:grpSpPr>
            <a:xfrm>
              <a:off x="3656505" y="2768886"/>
              <a:ext cx="378940" cy="317104"/>
              <a:chOff x="3700780" y="3154929"/>
              <a:chExt cx="427340" cy="367183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5BC676A-0050-48DF-9482-B20F0809CC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33747" y="3154929"/>
                <a:ext cx="194373" cy="367183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C2FA65C5-53B8-4A01-BB0B-98C6E84B3F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00780" y="3154929"/>
                <a:ext cx="232968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A5905D7D-9651-4194-9317-11D4C66DE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06855" y="2333382"/>
              <a:ext cx="2749649" cy="688910"/>
            </a:xfrm>
            <a:prstGeom prst="rect">
              <a:avLst/>
            </a:prstGeom>
          </p:spPr>
        </p:pic>
      </p:grpSp>
      <p:pic>
        <p:nvPicPr>
          <p:cNvPr id="111" name="Picture 110">
            <a:extLst>
              <a:ext uri="{FF2B5EF4-FFF2-40B4-BE49-F238E27FC236}">
                <a16:creationId xmlns:a16="http://schemas.microsoft.com/office/drawing/2014/main" id="{F24ABC8D-586E-4754-A01A-3548B2B40B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098421">
            <a:off x="5571553" y="2514040"/>
            <a:ext cx="197062" cy="9031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D1705492-469B-4E37-B745-E3B559CE56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958281">
            <a:off x="5893727" y="2224627"/>
            <a:ext cx="301756" cy="12488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C3BC878D-0BDD-4059-8CB1-4C29ABC06C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6939" y="2177323"/>
            <a:ext cx="301021" cy="124579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E3C5C81E-271B-4B99-AF90-9C791145A0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73321">
            <a:off x="7302327" y="2386932"/>
            <a:ext cx="323140" cy="148123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5E31781C-0FEF-4C55-AC4A-CB34D27836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691224">
            <a:off x="7869258" y="3048327"/>
            <a:ext cx="647262" cy="139156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B35DE4B9-70BE-4E4B-96AE-88878762CF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8006413" y="3959168"/>
            <a:ext cx="647262" cy="139156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41C41359-9E39-4372-B665-C9A0EE5ABA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44496">
            <a:off x="7904114" y="4809966"/>
            <a:ext cx="412775" cy="132004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ED9B0A8-339C-49C1-9919-7F5E773A0D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850343">
            <a:off x="7266384" y="5418613"/>
            <a:ext cx="412775" cy="132004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D20DAE37-0117-400E-AA6F-ECDD8712AD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7929461">
            <a:off x="4450366" y="5427321"/>
            <a:ext cx="152400" cy="447675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365384B1-57EE-44B9-A22B-BE7E1A0A4D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855862">
            <a:off x="3639741" y="4954076"/>
            <a:ext cx="152400" cy="44767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B93836F8-08E5-4C6C-BEEE-CD5FC22169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478435">
            <a:off x="3227810" y="4320673"/>
            <a:ext cx="122158" cy="358840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F67AA86C-C722-4AAA-93DB-4CFAD3DA56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791300">
            <a:off x="3734586" y="2898341"/>
            <a:ext cx="110345" cy="324141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B2A08998-FE41-42AA-9D97-DB98DF62C2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55423">
            <a:off x="3200774" y="3649051"/>
            <a:ext cx="130057" cy="382045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BC4924CA-0748-4EC7-A281-C2B90F8F83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4009505">
            <a:off x="4303954" y="2647713"/>
            <a:ext cx="119680" cy="351563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CD817E39-CD2E-4C5E-9858-534E4C9C6E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4944729">
            <a:off x="4746108" y="2567158"/>
            <a:ext cx="119680" cy="351563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09A6B175-3DEC-44EB-80B1-852F20DFA2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60886" y="3682616"/>
            <a:ext cx="181761" cy="462664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3EE66BE5-0BBA-4CB2-B563-E37278ABA4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435721">
            <a:off x="7668208" y="3876959"/>
            <a:ext cx="239435" cy="609470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7941833E-3D73-41E2-BDCD-9965EA19C2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54379" y="3877655"/>
            <a:ext cx="299156" cy="403486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975EC67E-934B-4746-959A-C3A1E1499D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486834">
            <a:off x="3717718" y="4265004"/>
            <a:ext cx="144081" cy="285836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00BF735D-28EA-4F19-BF64-7E2A1FD6A9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282636">
            <a:off x="4899435" y="2212680"/>
            <a:ext cx="420506" cy="190342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8CA0E0E4-7C52-4727-AE12-4C653BEDC4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116471">
            <a:off x="4569166" y="2121221"/>
            <a:ext cx="420506" cy="190342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A4237E5B-5E43-4E00-B4A2-84C9449B6F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116471">
            <a:off x="6509942" y="1765450"/>
            <a:ext cx="346032" cy="156631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FB3999F6-1400-42D0-ADB5-1AA779CB30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356850">
            <a:off x="6703638" y="1906233"/>
            <a:ext cx="327797" cy="170983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ED17011F-87C0-4F52-9C73-9B31489B9D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038816" flipH="1">
            <a:off x="5307239" y="2327897"/>
            <a:ext cx="80643" cy="236888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10B1DFAA-3BD2-40EB-ADEF-93E0DCE04D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7768388" flipH="1">
            <a:off x="4919944" y="2171636"/>
            <a:ext cx="86906" cy="255286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7CC791EC-A3C4-4411-9FD3-87F853B132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49503">
            <a:off x="5931860" y="1288146"/>
            <a:ext cx="328279" cy="135860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9549F822-0243-45F7-BADB-DDF29CF96F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08139">
            <a:off x="6504803" y="1461946"/>
            <a:ext cx="328279" cy="135860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1147ABF2-4D02-44BA-9559-EDA0E84046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92775">
            <a:off x="6944643" y="1635902"/>
            <a:ext cx="328279" cy="135860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22A51A93-E22B-4A0C-AFAB-F26D6900DA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3101063">
            <a:off x="6720033" y="2492046"/>
            <a:ext cx="307837" cy="383116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051115EB-F553-4A53-B852-79372E3DDD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07447">
            <a:off x="6805699" y="2485728"/>
            <a:ext cx="307837" cy="361875"/>
          </a:xfrm>
          <a:prstGeom prst="rect">
            <a:avLst/>
          </a:prstGeom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CB6C19E7-1B9C-4D99-A2C7-BC94C9E371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545601">
            <a:off x="6880853" y="2500536"/>
            <a:ext cx="307837" cy="361875"/>
          </a:xfrm>
          <a:prstGeom prst="rect">
            <a:avLst/>
          </a:prstGeom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2874D678-5415-4A7C-BC94-87E97B0397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3581869">
            <a:off x="6510233" y="2619293"/>
            <a:ext cx="307837" cy="361875"/>
          </a:xfrm>
          <a:prstGeom prst="rect">
            <a:avLst/>
          </a:prstGeom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1772BC4A-1247-47EE-9738-E60BB6053F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116471">
            <a:off x="4174163" y="1894878"/>
            <a:ext cx="346032" cy="156631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39F266C4-9AD3-42EF-98EF-A4AFCE44DA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116471">
            <a:off x="4273222" y="2053828"/>
            <a:ext cx="346032" cy="156631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29D53076-CAC4-4F9F-A613-44FCC14197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3627">
            <a:off x="4240773" y="2011280"/>
            <a:ext cx="165221" cy="156631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6913548E-275A-4915-8F21-52AF7E81B6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372973">
            <a:off x="4207528" y="1975310"/>
            <a:ext cx="115778" cy="156631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10D6C6A5-6E97-4EE4-B169-FE02F53FC3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3053749">
            <a:off x="4175268" y="1927035"/>
            <a:ext cx="80946" cy="156631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DBAA8818-E767-4538-801F-254755C8C5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4636930">
            <a:off x="4174098" y="1922886"/>
            <a:ext cx="80946" cy="156631"/>
          </a:xfrm>
          <a:prstGeom prst="rect">
            <a:avLst/>
          </a:prstGeom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DC4EBF2F-1E48-45E8-89DC-20699115BC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110999">
            <a:off x="4181490" y="1897820"/>
            <a:ext cx="46377" cy="156631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57F30300-ADA4-4B4F-93BD-ECC69C3869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7694402">
            <a:off x="4219515" y="1872689"/>
            <a:ext cx="80946" cy="156631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BF288D7F-D047-404C-BB4B-70491E0D04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8168471">
            <a:off x="4208172" y="1801047"/>
            <a:ext cx="80946" cy="156631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BF3E9C32-2749-4C4F-BE8F-53D3A0D613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7501206">
            <a:off x="4185881" y="1811432"/>
            <a:ext cx="80946" cy="156631"/>
          </a:xfrm>
          <a:prstGeom prst="rect">
            <a:avLst/>
          </a:prstGeom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A6E388A8-5367-4E8D-846A-0F09BE9735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7501206">
            <a:off x="4167138" y="1838216"/>
            <a:ext cx="80946" cy="156631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E069C0BF-FDAC-4035-8EBC-5E9A39E6BA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9165485" flipH="1">
            <a:off x="4276588" y="1789771"/>
            <a:ext cx="45719" cy="156631"/>
          </a:xfrm>
          <a:prstGeom prst="rect">
            <a:avLst/>
          </a:prstGeom>
        </p:spPr>
      </p:pic>
      <p:pic>
        <p:nvPicPr>
          <p:cNvPr id="181" name="Picture 180">
            <a:extLst>
              <a:ext uri="{FF2B5EF4-FFF2-40B4-BE49-F238E27FC236}">
                <a16:creationId xmlns:a16="http://schemas.microsoft.com/office/drawing/2014/main" id="{6A1C5F62-317E-4789-A471-79E76DB60A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9165485" flipH="1">
            <a:off x="4223711" y="1791507"/>
            <a:ext cx="81857" cy="156631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A6356BE9-E9ED-4C65-919D-11BB1BBC28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110999">
            <a:off x="4178141" y="1937987"/>
            <a:ext cx="46377" cy="156631"/>
          </a:xfrm>
          <a:prstGeom prst="rect">
            <a:avLst/>
          </a:prstGeom>
        </p:spPr>
      </p:pic>
      <p:pic>
        <p:nvPicPr>
          <p:cNvPr id="183" name="Picture 182">
            <a:extLst>
              <a:ext uri="{FF2B5EF4-FFF2-40B4-BE49-F238E27FC236}">
                <a16:creationId xmlns:a16="http://schemas.microsoft.com/office/drawing/2014/main" id="{CF29A67D-39DB-4460-ACBE-29F60D4C4A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7501206">
            <a:off x="4163789" y="1878383"/>
            <a:ext cx="80946" cy="156631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1D9F5C2E-63E4-4CF6-A382-9F95FFC3C7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9165485" flipH="1">
            <a:off x="4260638" y="1772343"/>
            <a:ext cx="81857" cy="156631"/>
          </a:xfrm>
          <a:prstGeom prst="rect">
            <a:avLst/>
          </a:prstGeom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0CAD2B60-061E-4F8A-93AD-F442181AE9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9704626" flipH="1">
            <a:off x="4317700" y="1739559"/>
            <a:ext cx="127103" cy="156631"/>
          </a:xfrm>
          <a:prstGeom prst="rect">
            <a:avLst/>
          </a:prstGeom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607A55FF-E9CD-493D-A287-4E0D26CEBF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9945223" flipH="1">
            <a:off x="4428439" y="1708605"/>
            <a:ext cx="127103" cy="156631"/>
          </a:xfrm>
          <a:prstGeom prst="rect">
            <a:avLst/>
          </a:prstGeom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3038BE15-24DD-4D94-AD3A-1BCDF95CF5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436420" flipH="1">
            <a:off x="4541957" y="1689717"/>
            <a:ext cx="127103" cy="156631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BA359987-AB19-4CCB-A11C-B1F6B59719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346865">
            <a:off x="4663459" y="1675042"/>
            <a:ext cx="54479" cy="142243"/>
          </a:xfrm>
          <a:prstGeom prst="rect">
            <a:avLst/>
          </a:prstGeom>
        </p:spPr>
      </p:pic>
      <p:pic>
        <p:nvPicPr>
          <p:cNvPr id="189" name="Picture 188">
            <a:extLst>
              <a:ext uri="{FF2B5EF4-FFF2-40B4-BE49-F238E27FC236}">
                <a16:creationId xmlns:a16="http://schemas.microsoft.com/office/drawing/2014/main" id="{39055768-FF6C-478F-95A8-1903DF2D34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800000">
            <a:off x="4678551" y="1675041"/>
            <a:ext cx="54479" cy="142243"/>
          </a:xfrm>
          <a:prstGeom prst="rect">
            <a:avLst/>
          </a:prstGeom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322BC428-E505-42A5-BB30-F3BCC1CDB2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1909303">
            <a:off x="4663669" y="1686790"/>
            <a:ext cx="150251" cy="392301"/>
          </a:xfrm>
          <a:prstGeom prst="rect">
            <a:avLst/>
          </a:prstGeom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45286C5E-77A5-4B93-BE2E-81F28B8E39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2005925">
            <a:off x="4784925" y="1732369"/>
            <a:ext cx="150251" cy="392301"/>
          </a:xfrm>
          <a:prstGeom prst="rect">
            <a:avLst/>
          </a:prstGeom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2F14E29E-CF0C-49F3-9389-ADD65163C7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2005925">
            <a:off x="4912180" y="1796121"/>
            <a:ext cx="150251" cy="392301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CF1C3E68-7AF6-46E0-98EE-B80CB5A5AC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7460146">
            <a:off x="4371199" y="1920084"/>
            <a:ext cx="82631" cy="360294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D05B7236-94C9-4D17-AA8C-B87B1055355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3726598">
            <a:off x="4363352" y="1659441"/>
            <a:ext cx="97130" cy="387325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75936032-B338-4AF3-B9F7-32648AD008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860761">
            <a:off x="4803592" y="1615017"/>
            <a:ext cx="82631" cy="360294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A2EE233C-85C9-49C4-8BA3-130826B839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944132">
            <a:off x="7070651" y="2139133"/>
            <a:ext cx="328279" cy="135860"/>
          </a:xfrm>
          <a:prstGeom prst="rect">
            <a:avLst/>
          </a:prstGeom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54193C38-E982-4F3B-A0B4-7BB2EE654E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187602">
            <a:off x="6727121" y="2537500"/>
            <a:ext cx="277250" cy="102437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37373994-CC6F-4291-A9F4-21AED975C0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346130">
            <a:off x="6459033" y="2756459"/>
            <a:ext cx="250000" cy="92369"/>
          </a:xfrm>
          <a:prstGeom prst="rect">
            <a:avLst/>
          </a:prstGeom>
        </p:spPr>
      </p:pic>
      <p:sp>
        <p:nvSpPr>
          <p:cNvPr id="196" name="Text Box 7">
            <a:extLst>
              <a:ext uri="{FF2B5EF4-FFF2-40B4-BE49-F238E27FC236}">
                <a16:creationId xmlns:a16="http://schemas.microsoft.com/office/drawing/2014/main" id="{861CB5E4-08AE-4F82-81E9-149C7376B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38" y="6167134"/>
            <a:ext cx="64049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VÒNG TUẦN HOÀN LỚN</a:t>
            </a:r>
          </a:p>
        </p:txBody>
      </p:sp>
      <p:sp>
        <p:nvSpPr>
          <p:cNvPr id="197" name="Text Box 7">
            <a:extLst>
              <a:ext uri="{FF2B5EF4-FFF2-40B4-BE49-F238E27FC236}">
                <a16:creationId xmlns:a16="http://schemas.microsoft.com/office/drawing/2014/main" id="{726343C7-35A5-4B5B-ACD2-CA8599600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947" y="6170902"/>
            <a:ext cx="58266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VÒNG TUẦN HOÀN NHỎ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995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1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1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 tmFilter="0, 0; .2, .5; .8, .5; 1, 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7" dur="250" autoRev="1" fill="hold"/>
                                        <p:tgtEl>
                                          <p:spTgt spid="1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/>
      <p:bldP spid="19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7.8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2.8|1|1.5|1.3|1.1|3.3|1|0.8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6.7|7|9.6|5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7|2.6|5.4|3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6.1|6|28.7|11.3|7.4|6.5|6.7|6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.5|6.2|3.4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3|5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3.1|4.1|5.4|1.1|1.4|2|1.5|1.4|1.6|13.7|1.7|1.4|0.7|3.3|0.7|0.6|0.8|6.3|0.4|0.4|0.3|0.2|0.3|0.6|0.7|1.7|2.9|0.7|3.8|0.6|0.3|6.5|0.6|0.6|0.6|0.5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5.4|6.2|5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4.6|4.6|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</TotalTime>
  <Words>341</Words>
  <Application>Microsoft Office PowerPoint</Application>
  <PresentationFormat>Widescreen</PresentationFormat>
  <Paragraphs>29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.VnTime</vt:lpstr>
      <vt:lpstr>Arial</vt:lpstr>
      <vt:lpstr>Calibri</vt:lpstr>
      <vt:lpstr>Calibri Light</vt:lpstr>
      <vt:lpstr>HP001 5 hàng</vt:lpstr>
      <vt:lpstr>Times New Roman</vt:lpstr>
      <vt:lpstr>Office Theme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Lan Anh</dc:creator>
  <cp:lastModifiedBy>Admin</cp:lastModifiedBy>
  <cp:revision>48</cp:revision>
  <dcterms:created xsi:type="dcterms:W3CDTF">2021-09-26T23:33:21Z</dcterms:created>
  <dcterms:modified xsi:type="dcterms:W3CDTF">2021-12-11T15:23:18Z</dcterms:modified>
</cp:coreProperties>
</file>