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31"/>
  </p:notesMasterIdLst>
  <p:sldIdLst>
    <p:sldId id="307" r:id="rId4"/>
    <p:sldId id="308" r:id="rId5"/>
    <p:sldId id="270" r:id="rId6"/>
    <p:sldId id="266" r:id="rId7"/>
    <p:sldId id="294" r:id="rId8"/>
    <p:sldId id="295" r:id="rId9"/>
    <p:sldId id="296" r:id="rId10"/>
    <p:sldId id="297" r:id="rId11"/>
    <p:sldId id="298" r:id="rId12"/>
    <p:sldId id="300" r:id="rId13"/>
    <p:sldId id="279" r:id="rId14"/>
    <p:sldId id="280" r:id="rId15"/>
    <p:sldId id="276" r:id="rId16"/>
    <p:sldId id="273" r:id="rId17"/>
    <p:sldId id="274" r:id="rId18"/>
    <p:sldId id="262" r:id="rId19"/>
    <p:sldId id="283" r:id="rId20"/>
    <p:sldId id="268" r:id="rId21"/>
    <p:sldId id="264" r:id="rId22"/>
    <p:sldId id="289" r:id="rId23"/>
    <p:sldId id="284" r:id="rId24"/>
    <p:sldId id="285" r:id="rId25"/>
    <p:sldId id="286" r:id="rId26"/>
    <p:sldId id="288" r:id="rId27"/>
    <p:sldId id="301" r:id="rId28"/>
    <p:sldId id="303" r:id="rId29"/>
    <p:sldId id="29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EBBD1-26C2-497F-AE3A-EDAD61D3149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F2FB0-D88D-416E-A3D9-35120215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3D0A73-BD1C-4216-819B-C2A516B9408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195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9656-4B85-4526-B104-E9B0DC918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44E6E-7CFA-4BE1-9C33-E33887000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EF099-8674-477A-9526-E02A4AE8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CE5CA-1422-41B8-AF5A-6845CFCB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0962A-2F31-4A7C-B98D-DA18E86E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2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CA714-FDE4-422F-A8DB-033474F7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E5D09-0571-41E3-9C51-1A0167B93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0369D-697C-41AA-9F70-D6257D57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D4A8A-5766-47AF-BBBB-291B1C86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FCA92-5372-4933-BC67-528027E70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8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6938A-34F2-4D8E-B8C5-5E3D6431E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200FD-AA58-4AF7-B8BF-2BFB0354A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755A-ABC8-4DF9-978B-6F8E83AC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541E-486F-41B3-AD04-DE39DA55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30224-1FE6-4E25-8735-AA282EB4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65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A8F1-D368-4E61-A8BA-CFF40557D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E01DA-1A63-434D-AC41-34320BD93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8A2D5-8949-45A2-98EE-FC126314F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F8041-0DD1-466E-9405-1901D43A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B5905-300E-4E50-B8B2-AC047C360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BEA6-6009-405B-9832-2BE97E7F0F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914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22D6A-6637-4164-8834-34529989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B5520-3E5B-40AD-ACD5-053B0199E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B386C-5A1B-4260-BD3A-2872604E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56E29-4B60-4A67-AA9D-EB34F009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EBCBB-D9D4-4E5A-A4E4-2B99A795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2D18-D894-4EFD-A8AC-8DE1553510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667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5A21-0C11-4784-A1BC-3B850740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E9C84-D403-4871-862A-7674EA11D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0B5B2-095A-4C13-B9C7-4FC9A60F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D06B4-2BAB-4609-8FAC-0F43139F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BAAB9-0145-4CE7-9C6B-D9F8BF69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393B2-3A27-4B62-9F29-815B31F4B8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962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55C2B-4F6B-49B5-B90C-C408D0D7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F2F3D-95B4-4EA1-B406-C10AF10DE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D108B-FC20-4E60-A8AA-B7EEDEC86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8CFB6-80EA-4449-B836-7FA738C7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F9D2B-A0CC-43E8-B9C1-83F8015C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53335-E6F1-44C0-9230-D3F71ECC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52AE-FE6C-4588-AC44-0520D62BDE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3927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CECA3-926B-4D81-96C5-A49EF619A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888F4-F856-4CEB-87BE-353C34250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2D670-1415-4C51-AF3E-798962F69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D310B-5633-40CC-ADBF-5E19AB6145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71B62-F927-4D43-B1C1-EC7EC6A4A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7FB2F3-66B2-4942-A89C-D13E2F46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24E46-501A-4E83-82DE-2EB6F874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A0B1DD-D666-431B-8636-51B20DB1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EC2A-14F6-4BD2-9D94-E28B50D54C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93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85C2F-0B21-4632-9842-0893B801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6C4F4-BD9C-4D52-9E7A-1EB6D649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78E51-924B-47F1-AB8B-8AD50553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9366E-6D04-437B-A3F7-5DFF0B0C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F0EA-17A3-49B9-9108-97EBA4AE68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68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418F58-8AF6-4301-9B88-8046EFEA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E201B-F020-4BD6-8D39-FD46F518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BC280-C6A7-4EA0-9F57-A035AFB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9FC9-F337-4F8D-A281-BE7955BDA7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2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AF86-F9FA-43A2-9C56-9E43250AA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5A2FF-F52B-46F8-931D-51F8196B0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40A40-18DB-4D19-8AC3-61A24CF6B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6D047-BE7C-4664-A084-90E134F2D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1636-DD6F-4DC6-B833-1176E2DC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FC659-3F64-446B-87B2-5AE5150A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4E48-C0FA-4026-BA53-755EC95A93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3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B85DF-5260-4DFA-BE6A-23C4DFA36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F58BD-A85B-4387-A463-99F4AF57D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4F5C7-CE6B-4D90-8876-D20799799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31BA4-0EC5-45FF-B42B-14CC93F2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A4D92-5D64-4BCC-87FE-3011390DF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8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C1BC8-D658-4B60-A073-512CE65C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6DDA8D-A846-4D2A-B7E4-8251A0AEA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51025-D576-4D6B-8453-B61CD0A5E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C7F8F-D03C-485F-91CB-7A9185F1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76090-97CA-482C-AD9E-4816332A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6248B-9D24-417A-9C87-136F4D40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A5B7-FF1F-4814-B44F-FDA35F4D21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925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4269-F637-4FC6-8980-E19EC90BE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11F4B-A56F-46F0-9251-4787E20EB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E5C4D-548B-4472-8914-1FAF3999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43EBD-83EF-463C-B7CD-4A62D988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5ABD4-86E9-4252-B446-4B114EA4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EB34-18D8-4CB1-9118-466923DC1E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34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DFDE6-41D5-49F0-831E-4BB743282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CB3C1-0695-4528-B576-B9BA505A9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920BA-7267-4FB0-9234-A3026572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8DFE2-257D-435D-87DE-D6C201D7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CF295-DA3F-4360-9C22-B03D3032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178-A053-4C2D-B7EC-72734A82CD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432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277813"/>
            <a:ext cx="103632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E9E1C6E-729F-446A-A24F-3F02F3E755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B7C9EFE-B29E-4498-92DF-82180A0E51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498BF07-96CC-496C-9302-BE3453B86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04344-AB1B-432B-A801-53DEB1BB1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840481"/>
      </p:ext>
    </p:extLst>
  </p:cSld>
  <p:clrMapOvr>
    <a:masterClrMapping/>
  </p:clrMapOvr>
  <p:transition advClick="0" advTm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94EA269-F558-40D6-992B-374C095FE5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0038D9A-BB69-46A9-AAA1-ADFE033EB5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20CA89D-EFE1-437B-9FE0-6142F0AEA6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679FD-BD0F-4DDC-8C08-877D007DD1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643656"/>
      </p:ext>
    </p:extLst>
  </p:cSld>
  <p:clrMapOvr>
    <a:masterClrMapping/>
  </p:clrMapOvr>
  <p:transition advClick="0" advTm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47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EBF585A-A565-448C-A0F9-FF2FA03C6E74}" type="datetimeFigureOut">
              <a:rPr lang="zh-CN" altLang="en-US" smtClean="0"/>
              <a:t>2021/12/11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362607B-C3C5-4423-BE98-0A3E96D36A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08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93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6DB63-40EA-43FB-96AE-FB90A9A4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4CE8A-C027-4FC1-B93D-DB9C5FF01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7ED71-6668-43BB-B651-0B3CCC60C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362CC-D328-4FD8-A45A-C7EEC2FF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D5403-5A78-4A65-9B7E-F0B0DADD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C6BB-C07B-4D17-BFD9-9452318C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85365-252C-4282-B509-E6C0ED088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283701-5C19-4F3F-9DCA-51F5E01F9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0C8E8-80EF-4E10-A9BD-38B3DF4A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1D9C1-4C63-451E-986C-4309AACD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7AF33-8449-40E5-93F3-FB4917D0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7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0092-32E0-4A51-96C3-C143C2BD2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48875-8145-43FF-A0E1-80E0CEA8D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27E2A-8090-4FF9-8FBF-55A13636B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84BAEF-F9B6-4A6B-BDD6-C2E572303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11925-339E-4692-AEDA-83E7F05FA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62CA92-6274-4003-8D45-04A4EC38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A54C16-A005-4BA4-A3A1-E45CA8D9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99C172-5E9E-42BF-A3DC-7EA647BFC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CA792-C92D-4EC5-869F-F583097B7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F6488-1A80-4DD2-8C9D-6EC5D726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09FDC-33C0-4702-9157-F11EBFC3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7CB63-40C9-4D2D-8094-18D21959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50880-D8B9-4D07-B426-B530D8953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3A8A88-C1DE-4EA0-BC9B-730B781E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6ED84-BDFD-4C96-9A4C-6D33A232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8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6F8F8-3911-4101-8CBD-AC122F9C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1A49-481C-412D-98EF-D13794BE6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2098A-CA69-4E6F-90B4-95D97CE0E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309A6-A88D-4B63-AEB9-4B5A3B6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8EDAA-3A50-4B95-BDCD-4BC3DA6CA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986C6-75BC-444D-B14F-A8DFB1D1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4655A-9D85-485A-924D-ADE0CD06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5BB3E-1BFD-4D1D-B0BB-067E201E1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F77E8-0EF9-4630-898F-55898CA8D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6CBE4-DAD0-4601-ABDA-1556B9EB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63367-43C7-444A-B8F8-E35E9292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B3607-7C78-4708-AAC1-2BC12100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8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7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149D6C-7219-43B7-984E-5E748584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E9C1F-570D-4689-97D3-D51DC16F1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AF73-8DAE-4786-90F5-77740E76F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5411-D92D-4441-BE23-1E5DECE259AF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AEB8B-D4F9-474E-B5B8-1F4798E4E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AB74-139A-4BE4-B32E-C46139EE3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EA33E-E869-4A11-9A07-E55079FF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2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E78B0-E352-458F-95B5-538F2A75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B5408-DCD0-479D-A3B6-EA8802D4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80AF4-9078-4E12-9642-AD8A9989E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267F-63F3-4407-ACC2-CDB29019C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AFB25-C3C1-416B-9052-A21ACC666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90A27-C881-491E-9384-C1B4F3A36C2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0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030"/>
          <a:stretch/>
        </p:blipFill>
        <p:spPr>
          <a:xfrm>
            <a:off x="1172" y="0"/>
            <a:ext cx="12189659" cy="6858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27" b="16381"/>
          <a:stretch/>
        </p:blipFill>
        <p:spPr>
          <a:xfrm>
            <a:off x="8721834" y="4800600"/>
            <a:ext cx="3468999" cy="2057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13" y="19318"/>
            <a:ext cx="1334531" cy="111433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7539" y="2"/>
            <a:ext cx="1186055" cy="990355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048000" y="2551839"/>
            <a:ext cx="6096000" cy="184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45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感谢您下载包图网平台上提供的</a:t>
            </a:r>
            <a:r>
              <a:rPr lang="en-US" altLang="zh-CN" sz="45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45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  <a:endParaRPr lang="en-US" altLang="zh-CN" sz="450" dirty="0">
              <a:solidFill>
                <a:schemeClr val="bg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194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A_库_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biLevel thresh="25000"/>
          </a:blip>
          <a:stretch>
            <a:fillRect/>
          </a:stretch>
        </p:blipFill>
        <p:spPr>
          <a:xfrm rot="17489682">
            <a:off x="2770806" y="2985731"/>
            <a:ext cx="1749202" cy="581738"/>
          </a:xfrm>
          <a:prstGeom prst="rect">
            <a:avLst/>
          </a:prstGeom>
          <a:ln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82" y="3581400"/>
            <a:ext cx="5768808" cy="35060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34601C0-799B-4A28-9D1B-EBD97F209187}"/>
              </a:ext>
            </a:extLst>
          </p:cNvPr>
          <p:cNvSpPr txBox="1"/>
          <p:nvPr/>
        </p:nvSpPr>
        <p:spPr>
          <a:xfrm>
            <a:off x="3200594" y="1845439"/>
            <a:ext cx="65453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MÔN: THỦ CÔNG</a:t>
            </a:r>
          </a:p>
          <a:p>
            <a:pPr algn="ctr"/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Lớp 3 </a:t>
            </a:r>
          </a:p>
          <a:p>
            <a:pPr algn="ctr"/>
            <a:endParaRPr lang="en-US" sz="3600" b="1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31">
            <a:extLst>
              <a:ext uri="{FF2B5EF4-FFF2-40B4-BE49-F238E27FC236}">
                <a16:creationId xmlns:a16="http://schemas.microsoft.com/office/drawing/2014/main" id="{E6C28FD7-EFC9-4B15-9182-6E78B3AC3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257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1267" name="Rectangle 33">
            <a:extLst>
              <a:ext uri="{FF2B5EF4-FFF2-40B4-BE49-F238E27FC236}">
                <a16:creationId xmlns:a16="http://schemas.microsoft.com/office/drawing/2014/main" id="{054C0D14-8CB9-4C7B-8BAD-6904DCBB6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8500" y="13843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  <p:pic>
        <p:nvPicPr>
          <p:cNvPr id="11268" name="Picture 35">
            <a:extLst>
              <a:ext uri="{FF2B5EF4-FFF2-40B4-BE49-F238E27FC236}">
                <a16:creationId xmlns:a16="http://schemas.microsoft.com/office/drawing/2014/main" id="{DAC2FB54-3A36-439B-B8E1-DA11F8FCA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01" y="2819400"/>
            <a:ext cx="9239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46" name="Picture 38">
            <a:extLst>
              <a:ext uri="{FF2B5EF4-FFF2-40B4-BE49-F238E27FC236}">
                <a16:creationId xmlns:a16="http://schemas.microsoft.com/office/drawing/2014/main" id="{200047CB-C960-4E66-BF9F-135276F3F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01" y="2806701"/>
            <a:ext cx="96202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47" name="Rectangle 39">
            <a:extLst>
              <a:ext uri="{FF2B5EF4-FFF2-40B4-BE49-F238E27FC236}">
                <a16:creationId xmlns:a16="http://schemas.microsoft.com/office/drawing/2014/main" id="{83ADFACA-6495-479E-B0F3-6885AA171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019800"/>
            <a:ext cx="8918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Chữ U tương tự như chữ H, có nửa trái và nửa phải chồng khít lên nhau</a:t>
            </a:r>
          </a:p>
        </p:txBody>
      </p:sp>
      <p:sp>
        <p:nvSpPr>
          <p:cNvPr id="11271" name="Line 40">
            <a:extLst>
              <a:ext uri="{FF2B5EF4-FFF2-40B4-BE49-F238E27FC236}">
                <a16:creationId xmlns:a16="http://schemas.microsoft.com/office/drawing/2014/main" id="{15B8797A-D1D8-4071-A828-37C9EA99F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2667001"/>
            <a:ext cx="0" cy="3400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68649" name="Picture 41">
            <a:extLst>
              <a:ext uri="{FF2B5EF4-FFF2-40B4-BE49-F238E27FC236}">
                <a16:creationId xmlns:a16="http://schemas.microsoft.com/office/drawing/2014/main" id="{5DE4097A-DBB6-4F6A-8B7C-99DCECAE8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2832100"/>
            <a:ext cx="9144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2000"/>
                                        <p:tgtEl>
                                          <p:spTgt spid="68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39" name="Text Box 99">
            <a:extLst>
              <a:ext uri="{FF2B5EF4-FFF2-40B4-BE49-F238E27FC236}">
                <a16:creationId xmlns:a16="http://schemas.microsoft.com/office/drawing/2014/main" id="{80DA341A-F659-47D1-9345-A7F1FEB40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2714626"/>
            <a:ext cx="65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1ô</a:t>
            </a:r>
          </a:p>
        </p:txBody>
      </p:sp>
      <p:sp>
        <p:nvSpPr>
          <p:cNvPr id="35940" name="Text Box 100">
            <a:extLst>
              <a:ext uri="{FF2B5EF4-FFF2-40B4-BE49-F238E27FC236}">
                <a16:creationId xmlns:a16="http://schemas.microsoft.com/office/drawing/2014/main" id="{46A66A6D-CD70-4676-BB8A-FC021C874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913" y="270986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35941" name="Text Box 101">
            <a:extLst>
              <a:ext uri="{FF2B5EF4-FFF2-40B4-BE49-F238E27FC236}">
                <a16:creationId xmlns:a16="http://schemas.microsoft.com/office/drawing/2014/main" id="{E02E8F49-7FCC-4B01-9C57-52AF4343E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988" y="270986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5942" name="Text Box 102">
            <a:extLst>
              <a:ext uri="{FF2B5EF4-FFF2-40B4-BE49-F238E27FC236}">
                <a16:creationId xmlns:a16="http://schemas.microsoft.com/office/drawing/2014/main" id="{2261CD19-1173-4D44-B589-01A55AAF5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538321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5943" name="Text Box 103">
            <a:extLst>
              <a:ext uri="{FF2B5EF4-FFF2-40B4-BE49-F238E27FC236}">
                <a16:creationId xmlns:a16="http://schemas.microsoft.com/office/drawing/2014/main" id="{A657CFAA-045C-4FC5-B5BF-67B143669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388" y="48021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35944" name="Text Box 104">
            <a:extLst>
              <a:ext uri="{FF2B5EF4-FFF2-40B4-BE49-F238E27FC236}">
                <a16:creationId xmlns:a16="http://schemas.microsoft.com/office/drawing/2014/main" id="{D35D3BA3-05C2-4B9C-BA9F-B76801D41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675" y="425926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5945" name="Text Box 105">
            <a:extLst>
              <a:ext uri="{FF2B5EF4-FFF2-40B4-BE49-F238E27FC236}">
                <a16:creationId xmlns:a16="http://schemas.microsoft.com/office/drawing/2014/main" id="{23B01CCE-EE11-40C8-8C08-A506CEAF7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3683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35946" name="Text Box 106">
            <a:extLst>
              <a:ext uri="{FF2B5EF4-FFF2-40B4-BE49-F238E27FC236}">
                <a16:creationId xmlns:a16="http://schemas.microsoft.com/office/drawing/2014/main" id="{FEC19D18-2DCC-4C57-9F48-58F5252C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3192463"/>
            <a:ext cx="709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1ô</a:t>
            </a:r>
          </a:p>
        </p:txBody>
      </p:sp>
      <p:sp>
        <p:nvSpPr>
          <p:cNvPr id="12298" name="Rectangle 108">
            <a:extLst>
              <a:ext uri="{FF2B5EF4-FFF2-40B4-BE49-F238E27FC236}">
                <a16:creationId xmlns:a16="http://schemas.microsoft.com/office/drawing/2014/main" id="{FDAD0BDE-9F59-4459-81C5-6F04FE7C6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36010" name="Rectangle 170">
            <a:extLst>
              <a:ext uri="{FF2B5EF4-FFF2-40B4-BE49-F238E27FC236}">
                <a16:creationId xmlns:a16="http://schemas.microsoft.com/office/drawing/2014/main" id="{B426F597-11EA-4BEC-8CA5-1070B8AA5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05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Bước 1: 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2 hình chữ nhật có chiều dài 5ô, rộng 3ô</a:t>
            </a:r>
          </a:p>
        </p:txBody>
      </p:sp>
      <p:sp>
        <p:nvSpPr>
          <p:cNvPr id="12301" name="Rectangle 273">
            <a:extLst>
              <a:ext uri="{FF2B5EF4-FFF2-40B4-BE49-F238E27FC236}">
                <a16:creationId xmlns:a16="http://schemas.microsoft.com/office/drawing/2014/main" id="{273939CD-5EB4-468A-A068-F3C7FA2D3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295400"/>
            <a:ext cx="85344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44546A"/>
                </a:solidFill>
                <a:latin typeface="Times New Roman" panose="02020603050405020304" pitchFamily="18" charset="0"/>
              </a:rPr>
              <a:t>HOẠT ĐỘNG 2: Hướng dẫn mẫu</a:t>
            </a:r>
          </a:p>
        </p:txBody>
      </p:sp>
      <p:sp>
        <p:nvSpPr>
          <p:cNvPr id="36114" name="Text Box 274">
            <a:extLst>
              <a:ext uri="{FF2B5EF4-FFF2-40B4-BE49-F238E27FC236}">
                <a16:creationId xmlns:a16="http://schemas.microsoft.com/office/drawing/2014/main" id="{E2A50502-2326-4294-802D-E0265629A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395913"/>
            <a:ext cx="99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prstClr val="black"/>
                </a:solidFill>
                <a:sym typeface="Wingdings 2" panose="05020102010507070707" pitchFamily="18" charset="2"/>
              </a:rPr>
              <a:t></a:t>
            </a:r>
          </a:p>
        </p:txBody>
      </p:sp>
      <p:grpSp>
        <p:nvGrpSpPr>
          <p:cNvPr id="36135" name="Group 295">
            <a:extLst>
              <a:ext uri="{FF2B5EF4-FFF2-40B4-BE49-F238E27FC236}">
                <a16:creationId xmlns:a16="http://schemas.microsoft.com/office/drawing/2014/main" id="{8B68B17C-5629-49BE-84BC-F2E370EDC2A4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019426"/>
            <a:ext cx="4851400" cy="3457575"/>
            <a:chOff x="1728" y="1703"/>
            <a:chExt cx="3056" cy="2178"/>
          </a:xfrm>
        </p:grpSpPr>
        <p:grpSp>
          <p:nvGrpSpPr>
            <p:cNvPr id="12305" name="Group 72">
              <a:extLst>
                <a:ext uri="{FF2B5EF4-FFF2-40B4-BE49-F238E27FC236}">
                  <a16:creationId xmlns:a16="http://schemas.microsoft.com/office/drawing/2014/main" id="{AD738A2D-6149-4358-B192-2008435D37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728"/>
              <a:ext cx="1155" cy="1776"/>
              <a:chOff x="1248" y="2064"/>
              <a:chExt cx="1152" cy="1776"/>
            </a:xfrm>
          </p:grpSpPr>
          <p:sp>
            <p:nvSpPr>
              <p:cNvPr id="12381" name="Rectangle 11">
                <a:extLst>
                  <a:ext uri="{FF2B5EF4-FFF2-40B4-BE49-F238E27FC236}">
                    <a16:creationId xmlns:a16="http://schemas.microsoft.com/office/drawing/2014/main" id="{E7C6C5DC-78B3-4FF5-AB5A-437CCA877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2" name="Rectangle 12">
                <a:extLst>
                  <a:ext uri="{FF2B5EF4-FFF2-40B4-BE49-F238E27FC236}">
                    <a16:creationId xmlns:a16="http://schemas.microsoft.com/office/drawing/2014/main" id="{3B5EA7BA-7D74-46A0-B78B-27C36A8FA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3" name="Rectangle 13">
                <a:extLst>
                  <a:ext uri="{FF2B5EF4-FFF2-40B4-BE49-F238E27FC236}">
                    <a16:creationId xmlns:a16="http://schemas.microsoft.com/office/drawing/2014/main" id="{02B80E85-1E29-4F57-B9D3-D6F490A9E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4" name="Rectangle 14">
                <a:extLst>
                  <a:ext uri="{FF2B5EF4-FFF2-40B4-BE49-F238E27FC236}">
                    <a16:creationId xmlns:a16="http://schemas.microsoft.com/office/drawing/2014/main" id="{9FE7A180-7203-41BE-9295-1CC73D3BA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5" name="Rectangle 15">
                <a:extLst>
                  <a:ext uri="{FF2B5EF4-FFF2-40B4-BE49-F238E27FC236}">
                    <a16:creationId xmlns:a16="http://schemas.microsoft.com/office/drawing/2014/main" id="{454644BC-1EA7-4DBA-8478-5544BBA92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6" name="Rectangle 16">
                <a:extLst>
                  <a:ext uri="{FF2B5EF4-FFF2-40B4-BE49-F238E27FC236}">
                    <a16:creationId xmlns:a16="http://schemas.microsoft.com/office/drawing/2014/main" id="{2CF69436-7C93-4C9A-A492-E597117E1B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7" name="Rectangle 17">
                <a:extLst>
                  <a:ext uri="{FF2B5EF4-FFF2-40B4-BE49-F238E27FC236}">
                    <a16:creationId xmlns:a16="http://schemas.microsoft.com/office/drawing/2014/main" id="{0747B0AD-CA15-4E77-84B0-6A264BDC9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8" name="Rectangle 18">
                <a:extLst>
                  <a:ext uri="{FF2B5EF4-FFF2-40B4-BE49-F238E27FC236}">
                    <a16:creationId xmlns:a16="http://schemas.microsoft.com/office/drawing/2014/main" id="{DBAE7E91-7BBA-4115-B8BB-50D1F2882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89" name="Rectangle 19">
                <a:extLst>
                  <a:ext uri="{FF2B5EF4-FFF2-40B4-BE49-F238E27FC236}">
                    <a16:creationId xmlns:a16="http://schemas.microsoft.com/office/drawing/2014/main" id="{DDC5FFF1-3949-4498-8378-12009236F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0" name="Rectangle 20">
                <a:extLst>
                  <a:ext uri="{FF2B5EF4-FFF2-40B4-BE49-F238E27FC236}">
                    <a16:creationId xmlns:a16="http://schemas.microsoft.com/office/drawing/2014/main" id="{849CF0C9-1BD9-4F68-B70E-873584FBC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1" name="Rectangle 21">
                <a:extLst>
                  <a:ext uri="{FF2B5EF4-FFF2-40B4-BE49-F238E27FC236}">
                    <a16:creationId xmlns:a16="http://schemas.microsoft.com/office/drawing/2014/main" id="{8CE7701C-16AE-456F-96A3-5A6E309C4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2" name="Rectangle 22">
                <a:extLst>
                  <a:ext uri="{FF2B5EF4-FFF2-40B4-BE49-F238E27FC236}">
                    <a16:creationId xmlns:a16="http://schemas.microsoft.com/office/drawing/2014/main" id="{DB08E9BE-3C41-4FE8-B1C6-155835199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3" name="Rectangle 23">
                <a:extLst>
                  <a:ext uri="{FF2B5EF4-FFF2-40B4-BE49-F238E27FC236}">
                    <a16:creationId xmlns:a16="http://schemas.microsoft.com/office/drawing/2014/main" id="{D808FA6C-05B3-462F-8B4C-364E57A3E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4" name="Rectangle 24">
                <a:extLst>
                  <a:ext uri="{FF2B5EF4-FFF2-40B4-BE49-F238E27FC236}">
                    <a16:creationId xmlns:a16="http://schemas.microsoft.com/office/drawing/2014/main" id="{145F3BE1-05DB-4458-98E2-750572D9B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5" name="Rectangle 25">
                <a:extLst>
                  <a:ext uri="{FF2B5EF4-FFF2-40B4-BE49-F238E27FC236}">
                    <a16:creationId xmlns:a16="http://schemas.microsoft.com/office/drawing/2014/main" id="{42BD6449-038B-4E70-9682-3D8653FE9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96" name="Line 26">
                <a:extLst>
                  <a:ext uri="{FF2B5EF4-FFF2-40B4-BE49-F238E27FC236}">
                    <a16:creationId xmlns:a16="http://schemas.microsoft.com/office/drawing/2014/main" id="{F008708B-B2B9-4A37-B910-77EA538AAD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97" name="Line 27">
                <a:extLst>
                  <a:ext uri="{FF2B5EF4-FFF2-40B4-BE49-F238E27FC236}">
                    <a16:creationId xmlns:a16="http://schemas.microsoft.com/office/drawing/2014/main" id="{33CFCF7D-2041-45C5-A41E-53A29E3AA1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1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98" name="Line 28">
                <a:extLst>
                  <a:ext uri="{FF2B5EF4-FFF2-40B4-BE49-F238E27FC236}">
                    <a16:creationId xmlns:a16="http://schemas.microsoft.com/office/drawing/2014/main" id="{68E6D35B-1002-44D0-922F-C9AD7DC419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74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99" name="Line 29">
                <a:extLst>
                  <a:ext uri="{FF2B5EF4-FFF2-40B4-BE49-F238E27FC236}">
                    <a16:creationId xmlns:a16="http://schemas.microsoft.com/office/drawing/2014/main" id="{2D04E788-CECA-4AFC-AE22-4231AE24A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3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0" name="Line 30">
                <a:extLst>
                  <a:ext uri="{FF2B5EF4-FFF2-40B4-BE49-F238E27FC236}">
                    <a16:creationId xmlns:a16="http://schemas.microsoft.com/office/drawing/2014/main" id="{E7CEF616-DCE9-4461-A874-50D3AE45CC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485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1" name="Line 31">
                <a:extLst>
                  <a:ext uri="{FF2B5EF4-FFF2-40B4-BE49-F238E27FC236}">
                    <a16:creationId xmlns:a16="http://schemas.microsoft.com/office/drawing/2014/main" id="{52171265-ED6E-4E5D-914B-EA56C095F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840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2" name="Line 32">
                <a:extLst>
                  <a:ext uri="{FF2B5EF4-FFF2-40B4-BE49-F238E27FC236}">
                    <a16:creationId xmlns:a16="http://schemas.microsoft.com/office/drawing/2014/main" id="{01FE605E-86DE-437D-93D1-DDEABA8C14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3" name="Line 33">
                <a:extLst>
                  <a:ext uri="{FF2B5EF4-FFF2-40B4-BE49-F238E27FC236}">
                    <a16:creationId xmlns:a16="http://schemas.microsoft.com/office/drawing/2014/main" id="{83ABEBCB-30B1-435E-93B2-6E59E60D23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4" name="Line 34">
                <a:extLst>
                  <a:ext uri="{FF2B5EF4-FFF2-40B4-BE49-F238E27FC236}">
                    <a16:creationId xmlns:a16="http://schemas.microsoft.com/office/drawing/2014/main" id="{690706A1-A201-445D-9A74-3BFD1AF40D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405" name="Line 35">
                <a:extLst>
                  <a:ext uri="{FF2B5EF4-FFF2-40B4-BE49-F238E27FC236}">
                    <a16:creationId xmlns:a16="http://schemas.microsoft.com/office/drawing/2014/main" id="{ADCDC672-EFF5-4386-BE48-9216A3D7E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2306" name="Group 191">
              <a:extLst>
                <a:ext uri="{FF2B5EF4-FFF2-40B4-BE49-F238E27FC236}">
                  <a16:creationId xmlns:a16="http://schemas.microsoft.com/office/drawing/2014/main" id="{6E44E6A5-880B-4AAA-87B7-A9849423E260}"/>
                </a:ext>
              </a:extLst>
            </p:cNvPr>
            <p:cNvGrpSpPr>
              <a:grpSpLocks/>
            </p:cNvGrpSpPr>
            <p:nvPr/>
          </p:nvGrpSpPr>
          <p:grpSpPr bwMode="auto">
            <a:xfrm rot="-233265">
              <a:off x="2880" y="1703"/>
              <a:ext cx="1903" cy="1857"/>
              <a:chOff x="2753" y="1722"/>
              <a:chExt cx="1903" cy="1857"/>
            </a:xfrm>
          </p:grpSpPr>
          <p:grpSp>
            <p:nvGrpSpPr>
              <p:cNvPr id="12327" name="Group 192">
                <a:extLst>
                  <a:ext uri="{FF2B5EF4-FFF2-40B4-BE49-F238E27FC236}">
                    <a16:creationId xmlns:a16="http://schemas.microsoft.com/office/drawing/2014/main" id="{273BC45D-FADF-4E01-BB9C-B2490DF561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236520">
                <a:off x="2753" y="1722"/>
                <a:ext cx="1155" cy="1776"/>
                <a:chOff x="1248" y="2064"/>
                <a:chExt cx="1152" cy="1776"/>
              </a:xfrm>
            </p:grpSpPr>
            <p:sp>
              <p:nvSpPr>
                <p:cNvPr id="12356" name="Rectangle 193">
                  <a:extLst>
                    <a:ext uri="{FF2B5EF4-FFF2-40B4-BE49-F238E27FC236}">
                      <a16:creationId xmlns:a16="http://schemas.microsoft.com/office/drawing/2014/main" id="{BE8E85B3-49E5-4CAD-A36F-9712D8276A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57" name="Rectangle 194">
                  <a:extLst>
                    <a:ext uri="{FF2B5EF4-FFF2-40B4-BE49-F238E27FC236}">
                      <a16:creationId xmlns:a16="http://schemas.microsoft.com/office/drawing/2014/main" id="{6B20402F-B853-4A0A-94C4-2569AE85F6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58" name="Rectangle 195">
                  <a:extLst>
                    <a:ext uri="{FF2B5EF4-FFF2-40B4-BE49-F238E27FC236}">
                      <a16:creationId xmlns:a16="http://schemas.microsoft.com/office/drawing/2014/main" id="{CC88CD9C-D7E2-41B4-9BC9-21642F3A6D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59" name="Rectangle 196">
                  <a:extLst>
                    <a:ext uri="{FF2B5EF4-FFF2-40B4-BE49-F238E27FC236}">
                      <a16:creationId xmlns:a16="http://schemas.microsoft.com/office/drawing/2014/main" id="{890B5E9D-4461-4DAF-B848-E2E7744932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0" name="Rectangle 197">
                  <a:extLst>
                    <a:ext uri="{FF2B5EF4-FFF2-40B4-BE49-F238E27FC236}">
                      <a16:creationId xmlns:a16="http://schemas.microsoft.com/office/drawing/2014/main" id="{7D5CC1AA-6CB3-4BD4-AC05-A9820C2212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1" name="Rectangle 198">
                  <a:extLst>
                    <a:ext uri="{FF2B5EF4-FFF2-40B4-BE49-F238E27FC236}">
                      <a16:creationId xmlns:a16="http://schemas.microsoft.com/office/drawing/2014/main" id="{5DE5BDD9-56B8-43D5-8299-DC47C39497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2" name="Rectangle 199">
                  <a:extLst>
                    <a:ext uri="{FF2B5EF4-FFF2-40B4-BE49-F238E27FC236}">
                      <a16:creationId xmlns:a16="http://schemas.microsoft.com/office/drawing/2014/main" id="{158641AE-ACDD-4FD9-8D4A-225C65A6A8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3" name="Rectangle 200">
                  <a:extLst>
                    <a:ext uri="{FF2B5EF4-FFF2-40B4-BE49-F238E27FC236}">
                      <a16:creationId xmlns:a16="http://schemas.microsoft.com/office/drawing/2014/main" id="{A95F0D0F-45B5-45BE-8C0F-42A963E35B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4" name="Rectangle 201">
                  <a:extLst>
                    <a:ext uri="{FF2B5EF4-FFF2-40B4-BE49-F238E27FC236}">
                      <a16:creationId xmlns:a16="http://schemas.microsoft.com/office/drawing/2014/main" id="{E37A00A1-B3EE-4A01-AF15-CBED45160D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5" name="Rectangle 202">
                  <a:extLst>
                    <a:ext uri="{FF2B5EF4-FFF2-40B4-BE49-F238E27FC236}">
                      <a16:creationId xmlns:a16="http://schemas.microsoft.com/office/drawing/2014/main" id="{C1341CFB-2C6A-4610-A0BA-B1844969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6" name="Rectangle 203">
                  <a:extLst>
                    <a:ext uri="{FF2B5EF4-FFF2-40B4-BE49-F238E27FC236}">
                      <a16:creationId xmlns:a16="http://schemas.microsoft.com/office/drawing/2014/main" id="{6D4D8001-C2B8-4152-B31A-3F21B95F97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7" name="Rectangle 204">
                  <a:extLst>
                    <a:ext uri="{FF2B5EF4-FFF2-40B4-BE49-F238E27FC236}">
                      <a16:creationId xmlns:a16="http://schemas.microsoft.com/office/drawing/2014/main" id="{E3218C2F-9455-47E3-B575-23FBC76BFE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8" name="Rectangle 205">
                  <a:extLst>
                    <a:ext uri="{FF2B5EF4-FFF2-40B4-BE49-F238E27FC236}">
                      <a16:creationId xmlns:a16="http://schemas.microsoft.com/office/drawing/2014/main" id="{DEB0EA4F-223F-414F-AF23-53F0F3384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69" name="Rectangle 206">
                  <a:extLst>
                    <a:ext uri="{FF2B5EF4-FFF2-40B4-BE49-F238E27FC236}">
                      <a16:creationId xmlns:a16="http://schemas.microsoft.com/office/drawing/2014/main" id="{75CC242E-5579-4793-A745-82FBE0B670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70" name="Rectangle 207">
                  <a:extLst>
                    <a:ext uri="{FF2B5EF4-FFF2-40B4-BE49-F238E27FC236}">
                      <a16:creationId xmlns:a16="http://schemas.microsoft.com/office/drawing/2014/main" id="{1C1C6DC0-FCDD-4CC6-8E81-28389902EA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71" name="Line 208">
                  <a:extLst>
                    <a:ext uri="{FF2B5EF4-FFF2-40B4-BE49-F238E27FC236}">
                      <a16:creationId xmlns:a16="http://schemas.microsoft.com/office/drawing/2014/main" id="{644EB1EE-3BA8-4A4E-8292-C79A348410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2" name="Line 209">
                  <a:extLst>
                    <a:ext uri="{FF2B5EF4-FFF2-40B4-BE49-F238E27FC236}">
                      <a16:creationId xmlns:a16="http://schemas.microsoft.com/office/drawing/2014/main" id="{A992BB22-1E4F-4FF2-B0DE-DE834A1C4C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3" name="Line 210">
                  <a:extLst>
                    <a:ext uri="{FF2B5EF4-FFF2-40B4-BE49-F238E27FC236}">
                      <a16:creationId xmlns:a16="http://schemas.microsoft.com/office/drawing/2014/main" id="{DAE5B68E-CD80-47AC-8440-3CEBFCA1B7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4" name="Line 211">
                  <a:extLst>
                    <a:ext uri="{FF2B5EF4-FFF2-40B4-BE49-F238E27FC236}">
                      <a16:creationId xmlns:a16="http://schemas.microsoft.com/office/drawing/2014/main" id="{AA71262C-D67D-4A22-B1B3-4A1399179A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5" name="Line 212">
                  <a:extLst>
                    <a:ext uri="{FF2B5EF4-FFF2-40B4-BE49-F238E27FC236}">
                      <a16:creationId xmlns:a16="http://schemas.microsoft.com/office/drawing/2014/main" id="{3104531B-A63C-49E0-AF76-3A4A4CC767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6" name="Line 213">
                  <a:extLst>
                    <a:ext uri="{FF2B5EF4-FFF2-40B4-BE49-F238E27FC236}">
                      <a16:creationId xmlns:a16="http://schemas.microsoft.com/office/drawing/2014/main" id="{65A58639-7B23-4F60-AF93-86508E4477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7" name="Line 214">
                  <a:extLst>
                    <a:ext uri="{FF2B5EF4-FFF2-40B4-BE49-F238E27FC236}">
                      <a16:creationId xmlns:a16="http://schemas.microsoft.com/office/drawing/2014/main" id="{1115F2EE-19C6-492F-A8A6-7BEC720724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8" name="Line 215">
                  <a:extLst>
                    <a:ext uri="{FF2B5EF4-FFF2-40B4-BE49-F238E27FC236}">
                      <a16:creationId xmlns:a16="http://schemas.microsoft.com/office/drawing/2014/main" id="{F8039F30-BF55-4839-BFBD-75FD7F8DF3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3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79" name="Line 216">
                  <a:extLst>
                    <a:ext uri="{FF2B5EF4-FFF2-40B4-BE49-F238E27FC236}">
                      <a16:creationId xmlns:a16="http://schemas.microsoft.com/office/drawing/2014/main" id="{1D66025A-6626-4DF9-8AFA-352A6AE0E5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80" name="Line 217">
                  <a:extLst>
                    <a:ext uri="{FF2B5EF4-FFF2-40B4-BE49-F238E27FC236}">
                      <a16:creationId xmlns:a16="http://schemas.microsoft.com/office/drawing/2014/main" id="{DD3CC6CF-21A9-45A7-901F-184A3EFC38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12328" name="Group 218">
                <a:extLst>
                  <a:ext uri="{FF2B5EF4-FFF2-40B4-BE49-F238E27FC236}">
                    <a16:creationId xmlns:a16="http://schemas.microsoft.com/office/drawing/2014/main" id="{8DF0C7FE-5145-4621-91EA-953A7AFBC9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645761">
                <a:off x="3204" y="2479"/>
                <a:ext cx="1776" cy="376"/>
                <a:chOff x="2400" y="1152"/>
                <a:chExt cx="3216" cy="785"/>
              </a:xfrm>
            </p:grpSpPr>
            <p:sp>
              <p:nvSpPr>
                <p:cNvPr id="12343" name="Rectangle 219">
                  <a:extLst>
                    <a:ext uri="{FF2B5EF4-FFF2-40B4-BE49-F238E27FC236}">
                      <a16:creationId xmlns:a16="http://schemas.microsoft.com/office/drawing/2014/main" id="{4836937E-57C9-466A-853F-00FB0264A9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3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44" name="Rectangle 220">
                  <a:extLst>
                    <a:ext uri="{FF2B5EF4-FFF2-40B4-BE49-F238E27FC236}">
                      <a16:creationId xmlns:a16="http://schemas.microsoft.com/office/drawing/2014/main" id="{4C2BD8EF-AAE4-4CFA-957D-7F42DC99D8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30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45" name="Rectangle 221">
                  <a:extLst>
                    <a:ext uri="{FF2B5EF4-FFF2-40B4-BE49-F238E27FC236}">
                      <a16:creationId xmlns:a16="http://schemas.microsoft.com/office/drawing/2014/main" id="{1DEFD434-36B4-4FD9-8014-28E511E43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86" y="1152"/>
                  <a:ext cx="644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46" name="Rectangle 222">
                  <a:extLst>
                    <a:ext uri="{FF2B5EF4-FFF2-40B4-BE49-F238E27FC236}">
                      <a16:creationId xmlns:a16="http://schemas.microsoft.com/office/drawing/2014/main" id="{58DB0E2B-F717-4017-8897-D6B5237B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43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47" name="Rectangle 223">
                  <a:extLst>
                    <a:ext uri="{FF2B5EF4-FFF2-40B4-BE49-F238E27FC236}">
                      <a16:creationId xmlns:a16="http://schemas.microsoft.com/office/drawing/2014/main" id="{1CF002C5-00CF-45C7-87BA-4E697EADC7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48" name="Line 224">
                  <a:extLst>
                    <a:ext uri="{FF2B5EF4-FFF2-40B4-BE49-F238E27FC236}">
                      <a16:creationId xmlns:a16="http://schemas.microsoft.com/office/drawing/2014/main" id="{E0EECE00-5F98-4A2C-B5D3-4192325206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152"/>
                  <a:ext cx="3216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49" name="Line 225">
                  <a:extLst>
                    <a:ext uri="{FF2B5EF4-FFF2-40B4-BE49-F238E27FC236}">
                      <a16:creationId xmlns:a16="http://schemas.microsoft.com/office/drawing/2014/main" id="{04FAE249-F563-46B3-AA90-0B6FC27F6D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937"/>
                  <a:ext cx="3216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0" name="Line 226">
                  <a:extLst>
                    <a:ext uri="{FF2B5EF4-FFF2-40B4-BE49-F238E27FC236}">
                      <a16:creationId xmlns:a16="http://schemas.microsoft.com/office/drawing/2014/main" id="{50802FA4-4DCA-4C46-A5D1-14DB98511A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152"/>
                  <a:ext cx="0" cy="785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1" name="Line 227">
                  <a:extLst>
                    <a:ext uri="{FF2B5EF4-FFF2-40B4-BE49-F238E27FC236}">
                      <a16:creationId xmlns:a16="http://schemas.microsoft.com/office/drawing/2014/main" id="{99E89140-771A-40F9-A05D-1E5F2142BD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43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2" name="Line 228">
                  <a:extLst>
                    <a:ext uri="{FF2B5EF4-FFF2-40B4-BE49-F238E27FC236}">
                      <a16:creationId xmlns:a16="http://schemas.microsoft.com/office/drawing/2014/main" id="{4932E909-56B3-4EFC-8ADF-11F74C5949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86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3" name="Line 229">
                  <a:extLst>
                    <a:ext uri="{FF2B5EF4-FFF2-40B4-BE49-F238E27FC236}">
                      <a16:creationId xmlns:a16="http://schemas.microsoft.com/office/drawing/2014/main" id="{07B8B68C-2941-40BA-B291-AE83BD9C17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30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4" name="Line 230">
                  <a:extLst>
                    <a:ext uri="{FF2B5EF4-FFF2-40B4-BE49-F238E27FC236}">
                      <a16:creationId xmlns:a16="http://schemas.microsoft.com/office/drawing/2014/main" id="{CD3E801E-707E-427E-AB47-240CE5320E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73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55" name="Line 231">
                  <a:extLst>
                    <a:ext uri="{FF2B5EF4-FFF2-40B4-BE49-F238E27FC236}">
                      <a16:creationId xmlns:a16="http://schemas.microsoft.com/office/drawing/2014/main" id="{B3061884-EE34-4D73-A2FC-715942E297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616" y="1152"/>
                  <a:ext cx="0" cy="785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12329" name="Group 232">
                <a:extLst>
                  <a:ext uri="{FF2B5EF4-FFF2-40B4-BE49-F238E27FC236}">
                    <a16:creationId xmlns:a16="http://schemas.microsoft.com/office/drawing/2014/main" id="{7900B54B-AB3B-4598-8E3C-185B248F23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645761">
                <a:off x="3580" y="2503"/>
                <a:ext cx="1776" cy="376"/>
                <a:chOff x="2400" y="1152"/>
                <a:chExt cx="3216" cy="785"/>
              </a:xfrm>
            </p:grpSpPr>
            <p:sp>
              <p:nvSpPr>
                <p:cNvPr id="12330" name="Rectangle 233">
                  <a:extLst>
                    <a:ext uri="{FF2B5EF4-FFF2-40B4-BE49-F238E27FC236}">
                      <a16:creationId xmlns:a16="http://schemas.microsoft.com/office/drawing/2014/main" id="{60ED2851-DD64-455F-8EB2-2562D10328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3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31" name="Rectangle 234">
                  <a:extLst>
                    <a:ext uri="{FF2B5EF4-FFF2-40B4-BE49-F238E27FC236}">
                      <a16:creationId xmlns:a16="http://schemas.microsoft.com/office/drawing/2014/main" id="{FB6E7641-2581-4BA5-BEB1-C3CB87560F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30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32" name="Rectangle 235">
                  <a:extLst>
                    <a:ext uri="{FF2B5EF4-FFF2-40B4-BE49-F238E27FC236}">
                      <a16:creationId xmlns:a16="http://schemas.microsoft.com/office/drawing/2014/main" id="{60CEF81F-21E0-4822-9C70-E4EB4F17B0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86" y="1152"/>
                  <a:ext cx="644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33" name="Rectangle 236">
                  <a:extLst>
                    <a:ext uri="{FF2B5EF4-FFF2-40B4-BE49-F238E27FC236}">
                      <a16:creationId xmlns:a16="http://schemas.microsoft.com/office/drawing/2014/main" id="{9C508502-E2D9-45CC-8C7B-15AF16B6B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43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34" name="Rectangle 237">
                  <a:extLst>
                    <a:ext uri="{FF2B5EF4-FFF2-40B4-BE49-F238E27FC236}">
                      <a16:creationId xmlns:a16="http://schemas.microsoft.com/office/drawing/2014/main" id="{22406D40-AF26-45CF-8457-88B7F90C0E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" y="1152"/>
                  <a:ext cx="643" cy="7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35" name="Line 238">
                  <a:extLst>
                    <a:ext uri="{FF2B5EF4-FFF2-40B4-BE49-F238E27FC236}">
                      <a16:creationId xmlns:a16="http://schemas.microsoft.com/office/drawing/2014/main" id="{AB97C5CE-3741-43CF-B4E8-819943930C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152"/>
                  <a:ext cx="3216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36" name="Line 239">
                  <a:extLst>
                    <a:ext uri="{FF2B5EF4-FFF2-40B4-BE49-F238E27FC236}">
                      <a16:creationId xmlns:a16="http://schemas.microsoft.com/office/drawing/2014/main" id="{401DE358-62AF-449B-9700-2C75F7F148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937"/>
                  <a:ext cx="3216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37" name="Line 240">
                  <a:extLst>
                    <a:ext uri="{FF2B5EF4-FFF2-40B4-BE49-F238E27FC236}">
                      <a16:creationId xmlns:a16="http://schemas.microsoft.com/office/drawing/2014/main" id="{FD54A45D-07DB-4EF0-B1BD-8746382C61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1152"/>
                  <a:ext cx="0" cy="785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38" name="Line 241">
                  <a:extLst>
                    <a:ext uri="{FF2B5EF4-FFF2-40B4-BE49-F238E27FC236}">
                      <a16:creationId xmlns:a16="http://schemas.microsoft.com/office/drawing/2014/main" id="{66A4C888-9DC1-4431-A3F4-7E43AC89E9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43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39" name="Line 242">
                  <a:extLst>
                    <a:ext uri="{FF2B5EF4-FFF2-40B4-BE49-F238E27FC236}">
                      <a16:creationId xmlns:a16="http://schemas.microsoft.com/office/drawing/2014/main" id="{C32EA055-1CA2-4DC3-9350-4587424069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86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40" name="Line 243">
                  <a:extLst>
                    <a:ext uri="{FF2B5EF4-FFF2-40B4-BE49-F238E27FC236}">
                      <a16:creationId xmlns:a16="http://schemas.microsoft.com/office/drawing/2014/main" id="{A9B3E4C8-2C4B-45D1-B084-1B059AE45C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30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41" name="Line 244">
                  <a:extLst>
                    <a:ext uri="{FF2B5EF4-FFF2-40B4-BE49-F238E27FC236}">
                      <a16:creationId xmlns:a16="http://schemas.microsoft.com/office/drawing/2014/main" id="{FA9D22B3-DA6A-44AA-8BDC-A9087D253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73" y="1152"/>
                  <a:ext cx="0" cy="78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342" name="Line 245">
                  <a:extLst>
                    <a:ext uri="{FF2B5EF4-FFF2-40B4-BE49-F238E27FC236}">
                      <a16:creationId xmlns:a16="http://schemas.microsoft.com/office/drawing/2014/main" id="{409E4F7C-4DAA-4562-8F73-3129BFC1A7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616" y="1152"/>
                  <a:ext cx="0" cy="785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  <p:grpSp>
          <p:nvGrpSpPr>
            <p:cNvPr id="12307" name="Group 275">
              <a:extLst>
                <a:ext uri="{FF2B5EF4-FFF2-40B4-BE49-F238E27FC236}">
                  <a16:creationId xmlns:a16="http://schemas.microsoft.com/office/drawing/2014/main" id="{27676615-FCAA-4979-A518-90943AB650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3496"/>
              <a:ext cx="3056" cy="385"/>
              <a:chOff x="1744" y="3888"/>
              <a:chExt cx="3056" cy="385"/>
            </a:xfrm>
          </p:grpSpPr>
          <p:sp>
            <p:nvSpPr>
              <p:cNvPr id="12308" name="Rectangle 276">
                <a:extLst>
                  <a:ext uri="{FF2B5EF4-FFF2-40B4-BE49-F238E27FC236}">
                    <a16:creationId xmlns:a16="http://schemas.microsoft.com/office/drawing/2014/main" id="{A2815AA0-C793-4D37-94A9-A06C78C86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8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09" name="Rectangle 277">
                <a:extLst>
                  <a:ext uri="{FF2B5EF4-FFF2-40B4-BE49-F238E27FC236}">
                    <a16:creationId xmlns:a16="http://schemas.microsoft.com/office/drawing/2014/main" id="{F4E2E3F4-74DA-4EFA-82FF-F3E8E2B28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0" name="Rectangle 278">
                <a:extLst>
                  <a:ext uri="{FF2B5EF4-FFF2-40B4-BE49-F238E27FC236}">
                    <a16:creationId xmlns:a16="http://schemas.microsoft.com/office/drawing/2014/main" id="{BFFCB52D-CCDF-4F8A-A2C0-1CD72DD12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1" name="Rectangle 279">
                <a:extLst>
                  <a:ext uri="{FF2B5EF4-FFF2-40B4-BE49-F238E27FC236}">
                    <a16:creationId xmlns:a16="http://schemas.microsoft.com/office/drawing/2014/main" id="{4A97D45F-FC89-4CA8-90C7-BC9E1583E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2" name="Rectangle 280">
                <a:extLst>
                  <a:ext uri="{FF2B5EF4-FFF2-40B4-BE49-F238E27FC236}">
                    <a16:creationId xmlns:a16="http://schemas.microsoft.com/office/drawing/2014/main" id="{B97317B2-2830-4EC1-A166-F2D042C10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3" name="Rectangle 281">
                <a:extLst>
                  <a:ext uri="{FF2B5EF4-FFF2-40B4-BE49-F238E27FC236}">
                    <a16:creationId xmlns:a16="http://schemas.microsoft.com/office/drawing/2014/main" id="{DD9B4EFB-DCE2-4D10-9309-B5A2DEDBD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4" name="Rectangle 282">
                <a:extLst>
                  <a:ext uri="{FF2B5EF4-FFF2-40B4-BE49-F238E27FC236}">
                    <a16:creationId xmlns:a16="http://schemas.microsoft.com/office/drawing/2014/main" id="{223C5751-AE58-4CB2-97BC-282A00B24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6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5" name="Rectangle 283">
                <a:extLst>
                  <a:ext uri="{FF2B5EF4-FFF2-40B4-BE49-F238E27FC236}">
                    <a16:creationId xmlns:a16="http://schemas.microsoft.com/office/drawing/2014/main" id="{E1BFE520-0373-41CC-B45F-CF4CBA6DD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4" y="3888"/>
                <a:ext cx="382" cy="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16" name="Line 284">
                <a:extLst>
                  <a:ext uri="{FF2B5EF4-FFF2-40B4-BE49-F238E27FC236}">
                    <a16:creationId xmlns:a16="http://schemas.microsoft.com/office/drawing/2014/main" id="{A8AA9F0C-A186-46D9-BC40-759186EB8F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4" y="3888"/>
                <a:ext cx="305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17" name="Line 285">
                <a:extLst>
                  <a:ext uri="{FF2B5EF4-FFF2-40B4-BE49-F238E27FC236}">
                    <a16:creationId xmlns:a16="http://schemas.microsoft.com/office/drawing/2014/main" id="{8683EE8F-9583-41A9-8B40-8FAA09156B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4" y="4273"/>
                <a:ext cx="305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18" name="Line 286">
                <a:extLst>
                  <a:ext uri="{FF2B5EF4-FFF2-40B4-BE49-F238E27FC236}">
                    <a16:creationId xmlns:a16="http://schemas.microsoft.com/office/drawing/2014/main" id="{672D1C94-A48A-4589-9AE9-94FEB9D08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4" y="3888"/>
                <a:ext cx="0" cy="3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19" name="Line 287">
                <a:extLst>
                  <a:ext uri="{FF2B5EF4-FFF2-40B4-BE49-F238E27FC236}">
                    <a16:creationId xmlns:a16="http://schemas.microsoft.com/office/drawing/2014/main" id="{1CD4FF35-6D1D-4C98-B983-FA9DA29640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6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0" name="Line 288">
                <a:extLst>
                  <a:ext uri="{FF2B5EF4-FFF2-40B4-BE49-F238E27FC236}">
                    <a16:creationId xmlns:a16="http://schemas.microsoft.com/office/drawing/2014/main" id="{4935E02B-F7C5-4707-A798-D09EB2B15B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8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1" name="Line 289">
                <a:extLst>
                  <a:ext uri="{FF2B5EF4-FFF2-40B4-BE49-F238E27FC236}">
                    <a16:creationId xmlns:a16="http://schemas.microsoft.com/office/drawing/2014/main" id="{14A850B5-FAB8-4156-BB8E-0919F68F0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0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2" name="Line 290">
                <a:extLst>
                  <a:ext uri="{FF2B5EF4-FFF2-40B4-BE49-F238E27FC236}">
                    <a16:creationId xmlns:a16="http://schemas.microsoft.com/office/drawing/2014/main" id="{6072D7FB-77D8-4534-93CB-C0F7C16A6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2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3" name="Line 291">
                <a:extLst>
                  <a:ext uri="{FF2B5EF4-FFF2-40B4-BE49-F238E27FC236}">
                    <a16:creationId xmlns:a16="http://schemas.microsoft.com/office/drawing/2014/main" id="{0D5AF327-C378-4DB5-9BCB-068F0DF4DD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4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4" name="Line 292">
                <a:extLst>
                  <a:ext uri="{FF2B5EF4-FFF2-40B4-BE49-F238E27FC236}">
                    <a16:creationId xmlns:a16="http://schemas.microsoft.com/office/drawing/2014/main" id="{BD944139-DBAE-4CD2-A677-CFB150AE7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6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5" name="Line 293">
                <a:extLst>
                  <a:ext uri="{FF2B5EF4-FFF2-40B4-BE49-F238E27FC236}">
                    <a16:creationId xmlns:a16="http://schemas.microsoft.com/office/drawing/2014/main" id="{E215FD48-6519-4F94-B6AC-BE91C8C5F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8" y="3888"/>
                <a:ext cx="0" cy="3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326" name="Line 294">
                <a:extLst>
                  <a:ext uri="{FF2B5EF4-FFF2-40B4-BE49-F238E27FC236}">
                    <a16:creationId xmlns:a16="http://schemas.microsoft.com/office/drawing/2014/main" id="{0F7558EA-BA64-4B2F-AE7B-3C5C130FD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" y="3888"/>
                <a:ext cx="0" cy="3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35947" name="Text Box 107">
            <a:extLst>
              <a:ext uri="{FF2B5EF4-FFF2-40B4-BE49-F238E27FC236}">
                <a16:creationId xmlns:a16="http://schemas.microsoft.com/office/drawing/2014/main" id="{AD17E152-0E59-44F7-8972-BF9B37C33AF1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600700" y="2371725"/>
            <a:ext cx="99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prstClr val="black"/>
                </a:solidFill>
                <a:sym typeface="Wingdings 2" panose="05020102010507070707" pitchFamily="18" charset="2"/>
              </a:rPr>
              <a:t>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39" grpId="0"/>
      <p:bldP spid="35940" grpId="0"/>
      <p:bldP spid="35941" grpId="0"/>
      <p:bldP spid="35942" grpId="0"/>
      <p:bldP spid="35943" grpId="0"/>
      <p:bldP spid="35944" grpId="0"/>
      <p:bldP spid="35945" grpId="0"/>
      <p:bldP spid="35946" grpId="0"/>
      <p:bldP spid="36114" grpId="0"/>
      <p:bldP spid="359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38246B9A-126B-4887-9DFC-EE90417F9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grpSp>
        <p:nvGrpSpPr>
          <p:cNvPr id="13316" name="Group 6">
            <a:extLst>
              <a:ext uri="{FF2B5EF4-FFF2-40B4-BE49-F238E27FC236}">
                <a16:creationId xmlns:a16="http://schemas.microsoft.com/office/drawing/2014/main" id="{B44C7532-7877-49E4-99B0-B38AB1C82426}"/>
              </a:ext>
            </a:extLst>
          </p:cNvPr>
          <p:cNvGrpSpPr>
            <a:grpSpLocks/>
          </p:cNvGrpSpPr>
          <p:nvPr/>
        </p:nvGrpSpPr>
        <p:grpSpPr bwMode="auto">
          <a:xfrm>
            <a:off x="3960813" y="2671763"/>
            <a:ext cx="1833562" cy="2819400"/>
            <a:chOff x="1248" y="2064"/>
            <a:chExt cx="1152" cy="1776"/>
          </a:xfrm>
        </p:grpSpPr>
        <p:sp>
          <p:nvSpPr>
            <p:cNvPr id="13381" name="Rectangle 7">
              <a:extLst>
                <a:ext uri="{FF2B5EF4-FFF2-40B4-BE49-F238E27FC236}">
                  <a16:creationId xmlns:a16="http://schemas.microsoft.com/office/drawing/2014/main" id="{0DB39EE9-3435-4F0D-8E4A-D722D5168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485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2" name="Rectangle 8">
              <a:extLst>
                <a:ext uri="{FF2B5EF4-FFF2-40B4-BE49-F238E27FC236}">
                  <a16:creationId xmlns:a16="http://schemas.microsoft.com/office/drawing/2014/main" id="{427DD617-3608-4399-906E-969012891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85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3" name="Rectangle 9">
              <a:extLst>
                <a:ext uri="{FF2B5EF4-FFF2-40B4-BE49-F238E27FC236}">
                  <a16:creationId xmlns:a16="http://schemas.microsoft.com/office/drawing/2014/main" id="{683977A4-E41B-4D21-903D-874C8C9BC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485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4" name="Rectangle 10">
              <a:extLst>
                <a:ext uri="{FF2B5EF4-FFF2-40B4-BE49-F238E27FC236}">
                  <a16:creationId xmlns:a16="http://schemas.microsoft.com/office/drawing/2014/main" id="{1159EB8D-9147-4E70-86DE-DFEC07DFD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30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5" name="Rectangle 11">
              <a:extLst>
                <a:ext uri="{FF2B5EF4-FFF2-40B4-BE49-F238E27FC236}">
                  <a16:creationId xmlns:a16="http://schemas.microsoft.com/office/drawing/2014/main" id="{48E32ADC-45E5-4C9F-B7E1-BCF7901FC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130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6" name="Rectangle 12">
              <a:extLst>
                <a:ext uri="{FF2B5EF4-FFF2-40B4-BE49-F238E27FC236}">
                  <a16:creationId xmlns:a16="http://schemas.microsoft.com/office/drawing/2014/main" id="{36B44C4C-494E-447A-8D02-C597E03FE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30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7" name="Rectangle 13">
              <a:extLst>
                <a:ext uri="{FF2B5EF4-FFF2-40B4-BE49-F238E27FC236}">
                  <a16:creationId xmlns:a16="http://schemas.microsoft.com/office/drawing/2014/main" id="{15D59935-8281-42D1-B7FC-FF744A4B2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774"/>
              <a:ext cx="384" cy="3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8" name="Rectangle 14">
              <a:extLst>
                <a:ext uri="{FF2B5EF4-FFF2-40B4-BE49-F238E27FC236}">
                  <a16:creationId xmlns:a16="http://schemas.microsoft.com/office/drawing/2014/main" id="{658E1F61-2ADD-4766-B49D-BB23F6A19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774"/>
              <a:ext cx="384" cy="3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89" name="Rectangle 15">
              <a:extLst>
                <a:ext uri="{FF2B5EF4-FFF2-40B4-BE49-F238E27FC236}">
                  <a16:creationId xmlns:a16="http://schemas.microsoft.com/office/drawing/2014/main" id="{A56F6938-E8A2-4D60-8A24-63131A451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74"/>
              <a:ext cx="384" cy="3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0" name="Rectangle 16">
              <a:extLst>
                <a:ext uri="{FF2B5EF4-FFF2-40B4-BE49-F238E27FC236}">
                  <a16:creationId xmlns:a16="http://schemas.microsoft.com/office/drawing/2014/main" id="{76E0A376-3503-47D9-8409-CBDD9CA44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419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1" name="Rectangle 17">
              <a:extLst>
                <a:ext uri="{FF2B5EF4-FFF2-40B4-BE49-F238E27FC236}">
                  <a16:creationId xmlns:a16="http://schemas.microsoft.com/office/drawing/2014/main" id="{4715912B-08EE-47F5-9BB3-9C34E2FAE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419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2" name="Rectangle 18">
              <a:extLst>
                <a:ext uri="{FF2B5EF4-FFF2-40B4-BE49-F238E27FC236}">
                  <a16:creationId xmlns:a16="http://schemas.microsoft.com/office/drawing/2014/main" id="{FE0B9CB1-7625-49D1-ADC2-9BAE757D8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419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3" name="Rectangle 19">
              <a:extLst>
                <a:ext uri="{FF2B5EF4-FFF2-40B4-BE49-F238E27FC236}">
                  <a16:creationId xmlns:a16="http://schemas.microsoft.com/office/drawing/2014/main" id="{07C51F97-03D5-40FB-9DE5-DF17193BA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064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4" name="Rectangle 20">
              <a:extLst>
                <a:ext uri="{FF2B5EF4-FFF2-40B4-BE49-F238E27FC236}">
                  <a16:creationId xmlns:a16="http://schemas.microsoft.com/office/drawing/2014/main" id="{74743EBC-A8BC-46B9-B0E7-CF3328D1E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064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5" name="Rectangle 21">
              <a:extLst>
                <a:ext uri="{FF2B5EF4-FFF2-40B4-BE49-F238E27FC236}">
                  <a16:creationId xmlns:a16="http://schemas.microsoft.com/office/drawing/2014/main" id="{3C2E5903-B5E4-4AD4-94FF-E4DE6AFE1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064"/>
              <a:ext cx="384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396" name="Line 22">
              <a:extLst>
                <a:ext uri="{FF2B5EF4-FFF2-40B4-BE49-F238E27FC236}">
                  <a16:creationId xmlns:a16="http://schemas.microsoft.com/office/drawing/2014/main" id="{D3BC05D0-83D5-441F-BD9D-AABAB7B97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64"/>
              <a:ext cx="11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97" name="Line 23">
              <a:extLst>
                <a:ext uri="{FF2B5EF4-FFF2-40B4-BE49-F238E27FC236}">
                  <a16:creationId xmlns:a16="http://schemas.microsoft.com/office/drawing/2014/main" id="{C1BFC560-363E-4B40-B500-CEFD04F456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419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98" name="Line 24">
              <a:extLst>
                <a:ext uri="{FF2B5EF4-FFF2-40B4-BE49-F238E27FC236}">
                  <a16:creationId xmlns:a16="http://schemas.microsoft.com/office/drawing/2014/main" id="{7CD9B068-F2A6-4905-B885-1E9B97AF1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7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99" name="Line 25">
              <a:extLst>
                <a:ext uri="{FF2B5EF4-FFF2-40B4-BE49-F238E27FC236}">
                  <a16:creationId xmlns:a16="http://schemas.microsoft.com/office/drawing/2014/main" id="{2068F3CF-5ED8-4233-80A4-C42C94F6AC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130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0" name="Line 26">
              <a:extLst>
                <a:ext uri="{FF2B5EF4-FFF2-40B4-BE49-F238E27FC236}">
                  <a16:creationId xmlns:a16="http://schemas.microsoft.com/office/drawing/2014/main" id="{67CEA0BA-F313-4E23-A0D2-930D101CA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485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1" name="Line 27">
              <a:extLst>
                <a:ext uri="{FF2B5EF4-FFF2-40B4-BE49-F238E27FC236}">
                  <a16:creationId xmlns:a16="http://schemas.microsoft.com/office/drawing/2014/main" id="{AF280F36-AFAE-4500-933D-8E8BEBE0EA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840"/>
              <a:ext cx="11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2" name="Line 28">
              <a:extLst>
                <a:ext uri="{FF2B5EF4-FFF2-40B4-BE49-F238E27FC236}">
                  <a16:creationId xmlns:a16="http://schemas.microsoft.com/office/drawing/2014/main" id="{766F6193-C258-4ADB-9BF9-C92675488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64"/>
              <a:ext cx="0" cy="177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3" name="Line 29">
              <a:extLst>
                <a:ext uri="{FF2B5EF4-FFF2-40B4-BE49-F238E27FC236}">
                  <a16:creationId xmlns:a16="http://schemas.microsoft.com/office/drawing/2014/main" id="{8E0BD29A-7F55-4090-B139-00917C18C1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64"/>
              <a:ext cx="0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4" name="Line 30">
              <a:extLst>
                <a:ext uri="{FF2B5EF4-FFF2-40B4-BE49-F238E27FC236}">
                  <a16:creationId xmlns:a16="http://schemas.microsoft.com/office/drawing/2014/main" id="{2A2778E6-2583-4E06-BFAC-4221701E98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064"/>
              <a:ext cx="0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05" name="Line 31">
              <a:extLst>
                <a:ext uri="{FF2B5EF4-FFF2-40B4-BE49-F238E27FC236}">
                  <a16:creationId xmlns:a16="http://schemas.microsoft.com/office/drawing/2014/main" id="{CA120FE1-AAE1-43D3-8299-2AB3F1922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064"/>
              <a:ext cx="0" cy="177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3317" name="Text Box 32">
            <a:extLst>
              <a:ext uri="{FF2B5EF4-FFF2-40B4-BE49-F238E27FC236}">
                <a16:creationId xmlns:a16="http://schemas.microsoft.com/office/drawing/2014/main" id="{42575651-4290-41B0-B89F-2AE59C86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2305051"/>
            <a:ext cx="652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1ô</a:t>
            </a:r>
          </a:p>
        </p:txBody>
      </p:sp>
      <p:sp>
        <p:nvSpPr>
          <p:cNvPr id="13318" name="Text Box 33">
            <a:extLst>
              <a:ext uri="{FF2B5EF4-FFF2-40B4-BE49-F238E27FC236}">
                <a16:creationId xmlns:a16="http://schemas.microsoft.com/office/drawing/2014/main" id="{19954E3D-7EAE-40AB-ADE1-1F343101A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050" y="2286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3319" name="Text Box 34">
            <a:extLst>
              <a:ext uri="{FF2B5EF4-FFF2-40B4-BE49-F238E27FC236}">
                <a16:creationId xmlns:a16="http://schemas.microsoft.com/office/drawing/2014/main" id="{ED970F95-F8FB-4846-98B7-B80305320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2286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3320" name="Text Box 35">
            <a:extLst>
              <a:ext uri="{FF2B5EF4-FFF2-40B4-BE49-F238E27FC236}">
                <a16:creationId xmlns:a16="http://schemas.microsoft.com/office/drawing/2014/main" id="{E370BD31-D00C-40ED-8AA5-F889A65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288" y="499586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3321" name="Text Box 36">
            <a:extLst>
              <a:ext uri="{FF2B5EF4-FFF2-40B4-BE49-F238E27FC236}">
                <a16:creationId xmlns:a16="http://schemas.microsoft.com/office/drawing/2014/main" id="{74556E3C-6FAB-4777-B267-4C34F83FA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441483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3322" name="Text Box 37">
            <a:extLst>
              <a:ext uri="{FF2B5EF4-FFF2-40B4-BE49-F238E27FC236}">
                <a16:creationId xmlns:a16="http://schemas.microsoft.com/office/drawing/2014/main" id="{4CDBACBF-83CE-42A6-AD4D-EBF75DE59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813" y="387191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3323" name="Text Box 38">
            <a:extLst>
              <a:ext uri="{FF2B5EF4-FFF2-40B4-BE49-F238E27FC236}">
                <a16:creationId xmlns:a16="http://schemas.microsoft.com/office/drawing/2014/main" id="{82E864D1-A40D-477A-AE8F-8DB5FA6F9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288" y="329565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3324" name="Text Box 39">
            <a:extLst>
              <a:ext uri="{FF2B5EF4-FFF2-40B4-BE49-F238E27FC236}">
                <a16:creationId xmlns:a16="http://schemas.microsoft.com/office/drawing/2014/main" id="{F288D254-E16C-4F98-91C6-2C22AFAE0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3" y="2805113"/>
            <a:ext cx="633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prstClr val="black"/>
                </a:solidFill>
              </a:rPr>
              <a:t>1ô</a:t>
            </a:r>
          </a:p>
        </p:txBody>
      </p:sp>
      <p:sp>
        <p:nvSpPr>
          <p:cNvPr id="13325" name="Text Box 66">
            <a:extLst>
              <a:ext uri="{FF2B5EF4-FFF2-40B4-BE49-F238E27FC236}">
                <a16:creationId xmlns:a16="http://schemas.microsoft.com/office/drawing/2014/main" id="{31236937-8A18-470B-8EC0-01799D7BAC8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303838" y="3414713"/>
            <a:ext cx="99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prstClr val="black"/>
                </a:solidFill>
                <a:sym typeface="Wingdings 2" panose="05020102010507070707" pitchFamily="18" charset="2"/>
              </a:rPr>
              <a:t></a:t>
            </a:r>
          </a:p>
        </p:txBody>
      </p:sp>
      <p:grpSp>
        <p:nvGrpSpPr>
          <p:cNvPr id="13326" name="Group 126">
            <a:extLst>
              <a:ext uri="{FF2B5EF4-FFF2-40B4-BE49-F238E27FC236}">
                <a16:creationId xmlns:a16="http://schemas.microsoft.com/office/drawing/2014/main" id="{CB8D22E5-65B3-48AC-A590-B35BE041E262}"/>
              </a:ext>
            </a:extLst>
          </p:cNvPr>
          <p:cNvGrpSpPr>
            <a:grpSpLocks/>
          </p:cNvGrpSpPr>
          <p:nvPr/>
        </p:nvGrpSpPr>
        <p:grpSpPr bwMode="auto">
          <a:xfrm>
            <a:off x="5894388" y="2733675"/>
            <a:ext cx="3021012" cy="2947988"/>
            <a:chOff x="2753" y="1722"/>
            <a:chExt cx="1903" cy="1857"/>
          </a:xfrm>
        </p:grpSpPr>
        <p:grpSp>
          <p:nvGrpSpPr>
            <p:cNvPr id="13327" name="Group 67">
              <a:extLst>
                <a:ext uri="{FF2B5EF4-FFF2-40B4-BE49-F238E27FC236}">
                  <a16:creationId xmlns:a16="http://schemas.microsoft.com/office/drawing/2014/main" id="{B989BC28-E757-434B-8810-58A0531AB84E}"/>
                </a:ext>
              </a:extLst>
            </p:cNvPr>
            <p:cNvGrpSpPr>
              <a:grpSpLocks/>
            </p:cNvGrpSpPr>
            <p:nvPr/>
          </p:nvGrpSpPr>
          <p:grpSpPr bwMode="auto">
            <a:xfrm rot="236520">
              <a:off x="2753" y="1722"/>
              <a:ext cx="1155" cy="1776"/>
              <a:chOff x="1248" y="2064"/>
              <a:chExt cx="1152" cy="1776"/>
            </a:xfrm>
          </p:grpSpPr>
          <p:sp>
            <p:nvSpPr>
              <p:cNvPr id="13356" name="Rectangle 68">
                <a:extLst>
                  <a:ext uri="{FF2B5EF4-FFF2-40B4-BE49-F238E27FC236}">
                    <a16:creationId xmlns:a16="http://schemas.microsoft.com/office/drawing/2014/main" id="{053D468D-6ACC-473B-BF37-57CD070D2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57" name="Rectangle 69">
                <a:extLst>
                  <a:ext uri="{FF2B5EF4-FFF2-40B4-BE49-F238E27FC236}">
                    <a16:creationId xmlns:a16="http://schemas.microsoft.com/office/drawing/2014/main" id="{F5206F75-6D3E-459B-84DF-E89467039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58" name="Rectangle 70">
                <a:extLst>
                  <a:ext uri="{FF2B5EF4-FFF2-40B4-BE49-F238E27FC236}">
                    <a16:creationId xmlns:a16="http://schemas.microsoft.com/office/drawing/2014/main" id="{5F515AD2-1767-4377-B1E9-34D119942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59" name="Rectangle 71">
                <a:extLst>
                  <a:ext uri="{FF2B5EF4-FFF2-40B4-BE49-F238E27FC236}">
                    <a16:creationId xmlns:a16="http://schemas.microsoft.com/office/drawing/2014/main" id="{ABA4A2D6-0267-47A4-8B8D-D90AB9406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0" name="Rectangle 72">
                <a:extLst>
                  <a:ext uri="{FF2B5EF4-FFF2-40B4-BE49-F238E27FC236}">
                    <a16:creationId xmlns:a16="http://schemas.microsoft.com/office/drawing/2014/main" id="{B6216ECC-CD49-4CA5-BD17-454EDAB36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1" name="Rectangle 73">
                <a:extLst>
                  <a:ext uri="{FF2B5EF4-FFF2-40B4-BE49-F238E27FC236}">
                    <a16:creationId xmlns:a16="http://schemas.microsoft.com/office/drawing/2014/main" id="{12AC6874-1395-491A-9108-908ABCB418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2" name="Rectangle 74">
                <a:extLst>
                  <a:ext uri="{FF2B5EF4-FFF2-40B4-BE49-F238E27FC236}">
                    <a16:creationId xmlns:a16="http://schemas.microsoft.com/office/drawing/2014/main" id="{E05B917B-C8EC-4895-9BBC-D7F6BC98F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3" name="Rectangle 75">
                <a:extLst>
                  <a:ext uri="{FF2B5EF4-FFF2-40B4-BE49-F238E27FC236}">
                    <a16:creationId xmlns:a16="http://schemas.microsoft.com/office/drawing/2014/main" id="{F3E1E615-622E-44E6-BBC5-9D67944F7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4" name="Rectangle 76">
                <a:extLst>
                  <a:ext uri="{FF2B5EF4-FFF2-40B4-BE49-F238E27FC236}">
                    <a16:creationId xmlns:a16="http://schemas.microsoft.com/office/drawing/2014/main" id="{FEC06376-7A4D-4860-8D23-9EA3A8197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5" name="Rectangle 77">
                <a:extLst>
                  <a:ext uri="{FF2B5EF4-FFF2-40B4-BE49-F238E27FC236}">
                    <a16:creationId xmlns:a16="http://schemas.microsoft.com/office/drawing/2014/main" id="{126739D9-4539-4E70-969D-D009FB2C2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6" name="Rectangle 78">
                <a:extLst>
                  <a:ext uri="{FF2B5EF4-FFF2-40B4-BE49-F238E27FC236}">
                    <a16:creationId xmlns:a16="http://schemas.microsoft.com/office/drawing/2014/main" id="{52C9F1BD-F494-47C9-8202-177726CF3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7" name="Rectangle 79">
                <a:extLst>
                  <a:ext uri="{FF2B5EF4-FFF2-40B4-BE49-F238E27FC236}">
                    <a16:creationId xmlns:a16="http://schemas.microsoft.com/office/drawing/2014/main" id="{E947FEEA-BE6A-4FA9-B7BB-AC613B32D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8" name="Rectangle 80">
                <a:extLst>
                  <a:ext uri="{FF2B5EF4-FFF2-40B4-BE49-F238E27FC236}">
                    <a16:creationId xmlns:a16="http://schemas.microsoft.com/office/drawing/2014/main" id="{4818030B-7C20-4EAC-A18B-8ED7DE7E0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69" name="Rectangle 81">
                <a:extLst>
                  <a:ext uri="{FF2B5EF4-FFF2-40B4-BE49-F238E27FC236}">
                    <a16:creationId xmlns:a16="http://schemas.microsoft.com/office/drawing/2014/main" id="{2C300A48-9173-4E29-B5AC-AE26C88B1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70" name="Rectangle 82">
                <a:extLst>
                  <a:ext uri="{FF2B5EF4-FFF2-40B4-BE49-F238E27FC236}">
                    <a16:creationId xmlns:a16="http://schemas.microsoft.com/office/drawing/2014/main" id="{4BD9735D-2443-40BB-B0B0-47A5C81897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71" name="Line 83">
                <a:extLst>
                  <a:ext uri="{FF2B5EF4-FFF2-40B4-BE49-F238E27FC236}">
                    <a16:creationId xmlns:a16="http://schemas.microsoft.com/office/drawing/2014/main" id="{BC337B27-5BAA-4A36-858F-920E475784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2" name="Line 84">
                <a:extLst>
                  <a:ext uri="{FF2B5EF4-FFF2-40B4-BE49-F238E27FC236}">
                    <a16:creationId xmlns:a16="http://schemas.microsoft.com/office/drawing/2014/main" id="{A37E6FE3-337C-41DD-8848-225696650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1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3" name="Line 85">
                <a:extLst>
                  <a:ext uri="{FF2B5EF4-FFF2-40B4-BE49-F238E27FC236}">
                    <a16:creationId xmlns:a16="http://schemas.microsoft.com/office/drawing/2014/main" id="{315F12FB-1A63-46B1-907C-2598EF7080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74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4" name="Line 86">
                <a:extLst>
                  <a:ext uri="{FF2B5EF4-FFF2-40B4-BE49-F238E27FC236}">
                    <a16:creationId xmlns:a16="http://schemas.microsoft.com/office/drawing/2014/main" id="{4B47A6FC-375F-44A0-976B-A6CB334FB3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3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5" name="Line 87">
                <a:extLst>
                  <a:ext uri="{FF2B5EF4-FFF2-40B4-BE49-F238E27FC236}">
                    <a16:creationId xmlns:a16="http://schemas.microsoft.com/office/drawing/2014/main" id="{0021ADA5-2E2D-44D8-9310-28FED4232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485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6" name="Line 88">
                <a:extLst>
                  <a:ext uri="{FF2B5EF4-FFF2-40B4-BE49-F238E27FC236}">
                    <a16:creationId xmlns:a16="http://schemas.microsoft.com/office/drawing/2014/main" id="{57EE094A-F085-44DB-922F-D33DE5B94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840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7" name="Line 89">
                <a:extLst>
                  <a:ext uri="{FF2B5EF4-FFF2-40B4-BE49-F238E27FC236}">
                    <a16:creationId xmlns:a16="http://schemas.microsoft.com/office/drawing/2014/main" id="{8D1F988D-C874-4C84-9384-7397F57422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8" name="Line 90">
                <a:extLst>
                  <a:ext uri="{FF2B5EF4-FFF2-40B4-BE49-F238E27FC236}">
                    <a16:creationId xmlns:a16="http://schemas.microsoft.com/office/drawing/2014/main" id="{755E8B0B-D2DD-4443-8629-5F993344FE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79" name="Line 91">
                <a:extLst>
                  <a:ext uri="{FF2B5EF4-FFF2-40B4-BE49-F238E27FC236}">
                    <a16:creationId xmlns:a16="http://schemas.microsoft.com/office/drawing/2014/main" id="{DED58C0D-7631-43EA-BD77-DC80DFD6B7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80" name="Line 92">
                <a:extLst>
                  <a:ext uri="{FF2B5EF4-FFF2-40B4-BE49-F238E27FC236}">
                    <a16:creationId xmlns:a16="http://schemas.microsoft.com/office/drawing/2014/main" id="{21ED34F7-4B79-4A7C-9111-1D2809EFE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3328" name="Group 111">
              <a:extLst>
                <a:ext uri="{FF2B5EF4-FFF2-40B4-BE49-F238E27FC236}">
                  <a16:creationId xmlns:a16="http://schemas.microsoft.com/office/drawing/2014/main" id="{07B866B3-82CC-4319-A305-5D84ED4062AA}"/>
                </a:ext>
              </a:extLst>
            </p:cNvPr>
            <p:cNvGrpSpPr>
              <a:grpSpLocks/>
            </p:cNvGrpSpPr>
            <p:nvPr/>
          </p:nvGrpSpPr>
          <p:grpSpPr bwMode="auto">
            <a:xfrm rot="5645761">
              <a:off x="3204" y="2479"/>
              <a:ext cx="1776" cy="376"/>
              <a:chOff x="2400" y="1152"/>
              <a:chExt cx="3216" cy="785"/>
            </a:xfrm>
          </p:grpSpPr>
          <p:sp>
            <p:nvSpPr>
              <p:cNvPr id="13343" name="Rectangle 100">
                <a:extLst>
                  <a:ext uri="{FF2B5EF4-FFF2-40B4-BE49-F238E27FC236}">
                    <a16:creationId xmlns:a16="http://schemas.microsoft.com/office/drawing/2014/main" id="{99359879-4719-4ABB-B22C-6CD1149A6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3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44" name="Rectangle 99">
                <a:extLst>
                  <a:ext uri="{FF2B5EF4-FFF2-40B4-BE49-F238E27FC236}">
                    <a16:creationId xmlns:a16="http://schemas.microsoft.com/office/drawing/2014/main" id="{B596B254-C880-4B5B-A702-9F38F176F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0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45" name="Rectangle 98">
                <a:extLst>
                  <a:ext uri="{FF2B5EF4-FFF2-40B4-BE49-F238E27FC236}">
                    <a16:creationId xmlns:a16="http://schemas.microsoft.com/office/drawing/2014/main" id="{D5194BC7-B176-4134-A937-A37D45378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6" y="1152"/>
                <a:ext cx="644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46" name="Rectangle 97">
                <a:extLst>
                  <a:ext uri="{FF2B5EF4-FFF2-40B4-BE49-F238E27FC236}">
                    <a16:creationId xmlns:a16="http://schemas.microsoft.com/office/drawing/2014/main" id="{5CE53F49-4261-47DF-A0CC-D920AF20C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3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47" name="Rectangle 96">
                <a:extLst>
                  <a:ext uri="{FF2B5EF4-FFF2-40B4-BE49-F238E27FC236}">
                    <a16:creationId xmlns:a16="http://schemas.microsoft.com/office/drawing/2014/main" id="{3F5E621E-63E5-431A-BD59-77068BCB4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48" name="Line 101">
                <a:extLst>
                  <a:ext uri="{FF2B5EF4-FFF2-40B4-BE49-F238E27FC236}">
                    <a16:creationId xmlns:a16="http://schemas.microsoft.com/office/drawing/2014/main" id="{4B20187E-9A96-431D-A196-3F8916466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152"/>
                <a:ext cx="321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49" name="Line 102">
                <a:extLst>
                  <a:ext uri="{FF2B5EF4-FFF2-40B4-BE49-F238E27FC236}">
                    <a16:creationId xmlns:a16="http://schemas.microsoft.com/office/drawing/2014/main" id="{69D97F62-1916-4644-B160-AF7F1889B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37"/>
                <a:ext cx="321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0" name="Line 103">
                <a:extLst>
                  <a:ext uri="{FF2B5EF4-FFF2-40B4-BE49-F238E27FC236}">
                    <a16:creationId xmlns:a16="http://schemas.microsoft.com/office/drawing/2014/main" id="{38F630B4-024C-4DF9-8134-17CF43D6B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152"/>
                <a:ext cx="0" cy="7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1" name="Line 104">
                <a:extLst>
                  <a:ext uri="{FF2B5EF4-FFF2-40B4-BE49-F238E27FC236}">
                    <a16:creationId xmlns:a16="http://schemas.microsoft.com/office/drawing/2014/main" id="{CD59F191-047B-4875-9F9E-6665D0EDF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3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2" name="Line 105">
                <a:extLst>
                  <a:ext uri="{FF2B5EF4-FFF2-40B4-BE49-F238E27FC236}">
                    <a16:creationId xmlns:a16="http://schemas.microsoft.com/office/drawing/2014/main" id="{0502A6B7-86E7-4803-9F8D-5D4D0EDC5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6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3" name="Line 106">
                <a:extLst>
                  <a:ext uri="{FF2B5EF4-FFF2-40B4-BE49-F238E27FC236}">
                    <a16:creationId xmlns:a16="http://schemas.microsoft.com/office/drawing/2014/main" id="{EBE6BABB-7508-4B0C-93C3-704880F3E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4" name="Line 107">
                <a:extLst>
                  <a:ext uri="{FF2B5EF4-FFF2-40B4-BE49-F238E27FC236}">
                    <a16:creationId xmlns:a16="http://schemas.microsoft.com/office/drawing/2014/main" id="{CDC29FE2-A966-4F2A-BADC-1AE7C4001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73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55" name="Line 108">
                <a:extLst>
                  <a:ext uri="{FF2B5EF4-FFF2-40B4-BE49-F238E27FC236}">
                    <a16:creationId xmlns:a16="http://schemas.microsoft.com/office/drawing/2014/main" id="{0657CA60-6D31-4BB2-B597-1FE4AFC1A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6" y="1152"/>
                <a:ext cx="0" cy="7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3329" name="Group 112">
              <a:extLst>
                <a:ext uri="{FF2B5EF4-FFF2-40B4-BE49-F238E27FC236}">
                  <a16:creationId xmlns:a16="http://schemas.microsoft.com/office/drawing/2014/main" id="{5146935C-AE6E-49FE-BC4D-D718AAAC3102}"/>
                </a:ext>
              </a:extLst>
            </p:cNvPr>
            <p:cNvGrpSpPr>
              <a:grpSpLocks/>
            </p:cNvGrpSpPr>
            <p:nvPr/>
          </p:nvGrpSpPr>
          <p:grpSpPr bwMode="auto">
            <a:xfrm rot="5645761">
              <a:off x="3580" y="2503"/>
              <a:ext cx="1776" cy="376"/>
              <a:chOff x="2400" y="1152"/>
              <a:chExt cx="3216" cy="785"/>
            </a:xfrm>
          </p:grpSpPr>
          <p:sp>
            <p:nvSpPr>
              <p:cNvPr id="13330" name="Rectangle 113">
                <a:extLst>
                  <a:ext uri="{FF2B5EF4-FFF2-40B4-BE49-F238E27FC236}">
                    <a16:creationId xmlns:a16="http://schemas.microsoft.com/office/drawing/2014/main" id="{8EBE59D1-F699-4CDA-8AD6-A5D6322F0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3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31" name="Rectangle 114">
                <a:extLst>
                  <a:ext uri="{FF2B5EF4-FFF2-40B4-BE49-F238E27FC236}">
                    <a16:creationId xmlns:a16="http://schemas.microsoft.com/office/drawing/2014/main" id="{973F40F9-122A-401F-BC6C-5717ACF97D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0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32" name="Rectangle 115">
                <a:extLst>
                  <a:ext uri="{FF2B5EF4-FFF2-40B4-BE49-F238E27FC236}">
                    <a16:creationId xmlns:a16="http://schemas.microsoft.com/office/drawing/2014/main" id="{8324606B-F4EC-4C42-B59F-69EA30B21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6" y="1152"/>
                <a:ext cx="644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33" name="Rectangle 116">
                <a:extLst>
                  <a:ext uri="{FF2B5EF4-FFF2-40B4-BE49-F238E27FC236}">
                    <a16:creationId xmlns:a16="http://schemas.microsoft.com/office/drawing/2014/main" id="{E50A8E45-3246-4743-8913-40533E0C4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3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34" name="Rectangle 117">
                <a:extLst>
                  <a:ext uri="{FF2B5EF4-FFF2-40B4-BE49-F238E27FC236}">
                    <a16:creationId xmlns:a16="http://schemas.microsoft.com/office/drawing/2014/main" id="{03A5D2FA-9410-4C25-9315-5DB239066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43" cy="7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35" name="Line 118">
                <a:extLst>
                  <a:ext uri="{FF2B5EF4-FFF2-40B4-BE49-F238E27FC236}">
                    <a16:creationId xmlns:a16="http://schemas.microsoft.com/office/drawing/2014/main" id="{9B681050-192F-4941-A1B3-973FF23B59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152"/>
                <a:ext cx="321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36" name="Line 119">
                <a:extLst>
                  <a:ext uri="{FF2B5EF4-FFF2-40B4-BE49-F238E27FC236}">
                    <a16:creationId xmlns:a16="http://schemas.microsoft.com/office/drawing/2014/main" id="{7CA338B8-7273-47D9-B345-D55C980801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37"/>
                <a:ext cx="3216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37" name="Line 120">
                <a:extLst>
                  <a:ext uri="{FF2B5EF4-FFF2-40B4-BE49-F238E27FC236}">
                    <a16:creationId xmlns:a16="http://schemas.microsoft.com/office/drawing/2014/main" id="{36300D6B-DEAA-408F-8D4B-30C5B9E21E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152"/>
                <a:ext cx="0" cy="7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38" name="Line 121">
                <a:extLst>
                  <a:ext uri="{FF2B5EF4-FFF2-40B4-BE49-F238E27FC236}">
                    <a16:creationId xmlns:a16="http://schemas.microsoft.com/office/drawing/2014/main" id="{F77FDE44-AA5C-4505-9C12-450230EC0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3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39" name="Line 122">
                <a:extLst>
                  <a:ext uri="{FF2B5EF4-FFF2-40B4-BE49-F238E27FC236}">
                    <a16:creationId xmlns:a16="http://schemas.microsoft.com/office/drawing/2014/main" id="{90F7A5D5-45AB-457D-B0BA-B3C1A8003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6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40" name="Line 123">
                <a:extLst>
                  <a:ext uri="{FF2B5EF4-FFF2-40B4-BE49-F238E27FC236}">
                    <a16:creationId xmlns:a16="http://schemas.microsoft.com/office/drawing/2014/main" id="{93FB60C2-61E3-46B2-9717-F6F565A4D0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41" name="Line 124">
                <a:extLst>
                  <a:ext uri="{FF2B5EF4-FFF2-40B4-BE49-F238E27FC236}">
                    <a16:creationId xmlns:a16="http://schemas.microsoft.com/office/drawing/2014/main" id="{A47B51C7-5DB0-48B7-AD1A-FD39D77EA8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73" y="1152"/>
                <a:ext cx="0" cy="7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342" name="Line 125">
                <a:extLst>
                  <a:ext uri="{FF2B5EF4-FFF2-40B4-BE49-F238E27FC236}">
                    <a16:creationId xmlns:a16="http://schemas.microsoft.com/office/drawing/2014/main" id="{09A22E98-22EE-45FC-92D6-561AA35E1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6" y="1152"/>
                <a:ext cx="0" cy="78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25" name="Group 81">
            <a:extLst>
              <a:ext uri="{FF2B5EF4-FFF2-40B4-BE49-F238E27FC236}">
                <a16:creationId xmlns:a16="http://schemas.microsoft.com/office/drawing/2014/main" id="{04F9AB7F-E5C8-4EA0-8402-5C0549B6280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1"/>
            <a:ext cx="2757488" cy="3286125"/>
            <a:chOff x="1239" y="1770"/>
            <a:chExt cx="1737" cy="2070"/>
          </a:xfrm>
        </p:grpSpPr>
        <p:sp>
          <p:nvSpPr>
            <p:cNvPr id="14379" name="Text Box 10">
              <a:extLst>
                <a:ext uri="{FF2B5EF4-FFF2-40B4-BE49-F238E27FC236}">
                  <a16:creationId xmlns:a16="http://schemas.microsoft.com/office/drawing/2014/main" id="{E8FD3D78-C2A0-41F6-A4CA-7FD61C9182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8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5ô</a:t>
              </a:r>
            </a:p>
          </p:txBody>
        </p:sp>
        <p:grpSp>
          <p:nvGrpSpPr>
            <p:cNvPr id="14380" name="Group 74">
              <a:extLst>
                <a:ext uri="{FF2B5EF4-FFF2-40B4-BE49-F238E27FC236}">
                  <a16:creationId xmlns:a16="http://schemas.microsoft.com/office/drawing/2014/main" id="{01D473B6-95F7-4562-9679-89877FAE4C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770"/>
              <a:ext cx="1305" cy="2070"/>
              <a:chOff x="1239" y="1770"/>
              <a:chExt cx="1305" cy="2070"/>
            </a:xfrm>
          </p:grpSpPr>
          <p:sp>
            <p:nvSpPr>
              <p:cNvPr id="14381" name="Line 5">
                <a:extLst>
                  <a:ext uri="{FF2B5EF4-FFF2-40B4-BE49-F238E27FC236}">
                    <a16:creationId xmlns:a16="http://schemas.microsoft.com/office/drawing/2014/main" id="{4D933C67-397E-40EF-BAF0-7711FEA76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9" y="181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82" name="Line 6">
                <a:extLst>
                  <a:ext uri="{FF2B5EF4-FFF2-40B4-BE49-F238E27FC236}">
                    <a16:creationId xmlns:a16="http://schemas.microsoft.com/office/drawing/2014/main" id="{97F472BA-B075-4FDB-B813-391451F745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1" y="1770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83" name="Text Box 7">
                <a:extLst>
                  <a:ext uri="{FF2B5EF4-FFF2-40B4-BE49-F238E27FC236}">
                    <a16:creationId xmlns:a16="http://schemas.microsoft.com/office/drawing/2014/main" id="{F68EDAB0-64A6-4275-9AE3-20CE1E0416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8" y="1793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3 ô</a:t>
                </a:r>
              </a:p>
            </p:txBody>
          </p:sp>
          <p:sp>
            <p:nvSpPr>
              <p:cNvPr id="14384" name="Line 8">
                <a:extLst>
                  <a:ext uri="{FF2B5EF4-FFF2-40B4-BE49-F238E27FC236}">
                    <a16:creationId xmlns:a16="http://schemas.microsoft.com/office/drawing/2014/main" id="{C18DC8FA-F2C7-4FBD-AFA6-21376CEB2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85" name="Line 9">
                <a:extLst>
                  <a:ext uri="{FF2B5EF4-FFF2-40B4-BE49-F238E27FC236}">
                    <a16:creationId xmlns:a16="http://schemas.microsoft.com/office/drawing/2014/main" id="{E502C9BF-4320-4CD1-98C2-3662912B6C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9" y="201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4386" name="Group 72">
                <a:extLst>
                  <a:ext uri="{FF2B5EF4-FFF2-40B4-BE49-F238E27FC236}">
                    <a16:creationId xmlns:a16="http://schemas.microsoft.com/office/drawing/2014/main" id="{25C06110-E633-4985-A443-9F00A4A68E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2064"/>
                <a:ext cx="1152" cy="1776"/>
                <a:chOff x="1248" y="2064"/>
                <a:chExt cx="1152" cy="1776"/>
              </a:xfrm>
            </p:grpSpPr>
            <p:sp>
              <p:nvSpPr>
                <p:cNvPr id="14389" name="Rectangle 11">
                  <a:extLst>
                    <a:ext uri="{FF2B5EF4-FFF2-40B4-BE49-F238E27FC236}">
                      <a16:creationId xmlns:a16="http://schemas.microsoft.com/office/drawing/2014/main" id="{92541576-0F10-406D-9D95-410BB130F0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0" name="Rectangle 12">
                  <a:extLst>
                    <a:ext uri="{FF2B5EF4-FFF2-40B4-BE49-F238E27FC236}">
                      <a16:creationId xmlns:a16="http://schemas.microsoft.com/office/drawing/2014/main" id="{410FA1A7-E40B-490B-A4CD-CF64448BF8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1" name="Rectangle 13">
                  <a:extLst>
                    <a:ext uri="{FF2B5EF4-FFF2-40B4-BE49-F238E27FC236}">
                      <a16:creationId xmlns:a16="http://schemas.microsoft.com/office/drawing/2014/main" id="{4C6519DA-BEF9-478A-8867-0AA1023DD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2" name="Rectangle 14">
                  <a:extLst>
                    <a:ext uri="{FF2B5EF4-FFF2-40B4-BE49-F238E27FC236}">
                      <a16:creationId xmlns:a16="http://schemas.microsoft.com/office/drawing/2014/main" id="{A6A789E3-6DFD-4065-9596-C4067343D5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3" name="Rectangle 15">
                  <a:extLst>
                    <a:ext uri="{FF2B5EF4-FFF2-40B4-BE49-F238E27FC236}">
                      <a16:creationId xmlns:a16="http://schemas.microsoft.com/office/drawing/2014/main" id="{01C0AE4C-7444-4B12-92FB-DB7FF1B429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4" name="Rectangle 16">
                  <a:extLst>
                    <a:ext uri="{FF2B5EF4-FFF2-40B4-BE49-F238E27FC236}">
                      <a16:creationId xmlns:a16="http://schemas.microsoft.com/office/drawing/2014/main" id="{F8B3B5B2-4EE5-4665-8F08-135CCCB6E1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5" name="Rectangle 17">
                  <a:extLst>
                    <a:ext uri="{FF2B5EF4-FFF2-40B4-BE49-F238E27FC236}">
                      <a16:creationId xmlns:a16="http://schemas.microsoft.com/office/drawing/2014/main" id="{AA300212-95DB-488C-8A92-78E6952731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6" name="Rectangle 18">
                  <a:extLst>
                    <a:ext uri="{FF2B5EF4-FFF2-40B4-BE49-F238E27FC236}">
                      <a16:creationId xmlns:a16="http://schemas.microsoft.com/office/drawing/2014/main" id="{7411516E-8280-4B62-9B13-CFB9066508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7" name="Rectangle 19">
                  <a:extLst>
                    <a:ext uri="{FF2B5EF4-FFF2-40B4-BE49-F238E27FC236}">
                      <a16:creationId xmlns:a16="http://schemas.microsoft.com/office/drawing/2014/main" id="{0B25BC88-C339-498B-96B0-F8243FE7C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8" name="Rectangle 20">
                  <a:extLst>
                    <a:ext uri="{FF2B5EF4-FFF2-40B4-BE49-F238E27FC236}">
                      <a16:creationId xmlns:a16="http://schemas.microsoft.com/office/drawing/2014/main" id="{4F7829E9-6950-4C03-99A1-35C4B22CF4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99" name="Rectangle 21">
                  <a:extLst>
                    <a:ext uri="{FF2B5EF4-FFF2-40B4-BE49-F238E27FC236}">
                      <a16:creationId xmlns:a16="http://schemas.microsoft.com/office/drawing/2014/main" id="{8408A559-F56B-4179-A586-4B50D6DED4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00" name="Rectangle 22">
                  <a:extLst>
                    <a:ext uri="{FF2B5EF4-FFF2-40B4-BE49-F238E27FC236}">
                      <a16:creationId xmlns:a16="http://schemas.microsoft.com/office/drawing/2014/main" id="{09304D1D-11B6-4A88-8E67-64B424F243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01" name="Rectangle 23">
                  <a:extLst>
                    <a:ext uri="{FF2B5EF4-FFF2-40B4-BE49-F238E27FC236}">
                      <a16:creationId xmlns:a16="http://schemas.microsoft.com/office/drawing/2014/main" id="{AEDFA09E-636B-4838-A5B6-57E34481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02" name="Rectangle 24">
                  <a:extLst>
                    <a:ext uri="{FF2B5EF4-FFF2-40B4-BE49-F238E27FC236}">
                      <a16:creationId xmlns:a16="http://schemas.microsoft.com/office/drawing/2014/main" id="{E03A4E62-60CB-44C7-9773-101F57E847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03" name="Rectangle 25">
                  <a:extLst>
                    <a:ext uri="{FF2B5EF4-FFF2-40B4-BE49-F238E27FC236}">
                      <a16:creationId xmlns:a16="http://schemas.microsoft.com/office/drawing/2014/main" id="{0956CB09-A32F-4B7F-87EB-1A0F5A293A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404" name="Line 26">
                  <a:extLst>
                    <a:ext uri="{FF2B5EF4-FFF2-40B4-BE49-F238E27FC236}">
                      <a16:creationId xmlns:a16="http://schemas.microsoft.com/office/drawing/2014/main" id="{4506BB26-CF64-47CC-9175-0D2A794630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05" name="Line 27">
                  <a:extLst>
                    <a:ext uri="{FF2B5EF4-FFF2-40B4-BE49-F238E27FC236}">
                      <a16:creationId xmlns:a16="http://schemas.microsoft.com/office/drawing/2014/main" id="{0BCC80BE-C35F-40F6-9739-A2E8CAA2BF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06" name="Line 28">
                  <a:extLst>
                    <a:ext uri="{FF2B5EF4-FFF2-40B4-BE49-F238E27FC236}">
                      <a16:creationId xmlns:a16="http://schemas.microsoft.com/office/drawing/2014/main" id="{79DFECCD-F0CF-47C3-8811-EDB5D5630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07" name="Line 29">
                  <a:extLst>
                    <a:ext uri="{FF2B5EF4-FFF2-40B4-BE49-F238E27FC236}">
                      <a16:creationId xmlns:a16="http://schemas.microsoft.com/office/drawing/2014/main" id="{A8D234AA-B1BC-4DE7-A2D5-88A98DB3CE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08" name="Line 30">
                  <a:extLst>
                    <a:ext uri="{FF2B5EF4-FFF2-40B4-BE49-F238E27FC236}">
                      <a16:creationId xmlns:a16="http://schemas.microsoft.com/office/drawing/2014/main" id="{0884E567-EBA7-4DFE-8815-FB9B14D2A7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09" name="Line 31">
                  <a:extLst>
                    <a:ext uri="{FF2B5EF4-FFF2-40B4-BE49-F238E27FC236}">
                      <a16:creationId xmlns:a16="http://schemas.microsoft.com/office/drawing/2014/main" id="{3C854C47-924C-4E02-95C5-4152CD5E94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10" name="Line 32">
                  <a:extLst>
                    <a:ext uri="{FF2B5EF4-FFF2-40B4-BE49-F238E27FC236}">
                      <a16:creationId xmlns:a16="http://schemas.microsoft.com/office/drawing/2014/main" id="{6B43EFAD-4145-4C25-8F1D-E642A20F02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11" name="Line 33">
                  <a:extLst>
                    <a:ext uri="{FF2B5EF4-FFF2-40B4-BE49-F238E27FC236}">
                      <a16:creationId xmlns:a16="http://schemas.microsoft.com/office/drawing/2014/main" id="{178CB46A-DD47-41B0-A50D-C467239831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3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12" name="Line 34">
                  <a:extLst>
                    <a:ext uri="{FF2B5EF4-FFF2-40B4-BE49-F238E27FC236}">
                      <a16:creationId xmlns:a16="http://schemas.microsoft.com/office/drawing/2014/main" id="{DC9CAA8F-A3B0-4EF2-991C-92996E0401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413" name="Line 35">
                  <a:extLst>
                    <a:ext uri="{FF2B5EF4-FFF2-40B4-BE49-F238E27FC236}">
                      <a16:creationId xmlns:a16="http://schemas.microsoft.com/office/drawing/2014/main" id="{AA7B175C-1A2E-45CA-984F-A944522958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4387" name="Line 36">
                <a:extLst>
                  <a:ext uri="{FF2B5EF4-FFF2-40B4-BE49-F238E27FC236}">
                    <a16:creationId xmlns:a16="http://schemas.microsoft.com/office/drawing/2014/main" id="{AAC2696A-C96A-47DE-9DA7-EB66C7A071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88" name="Line 37">
                <a:extLst>
                  <a:ext uri="{FF2B5EF4-FFF2-40B4-BE49-F238E27FC236}">
                    <a16:creationId xmlns:a16="http://schemas.microsoft.com/office/drawing/2014/main" id="{12D51403-2043-4999-9031-6944F0551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3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14339" name="Rectangle 76">
            <a:extLst>
              <a:ext uri="{FF2B5EF4-FFF2-40B4-BE49-F238E27FC236}">
                <a16:creationId xmlns:a16="http://schemas.microsoft.com/office/drawing/2014/main" id="{CE15F321-701B-49D0-A32A-15189537A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grpSp>
        <p:nvGrpSpPr>
          <p:cNvPr id="31824" name="Group 80">
            <a:extLst>
              <a:ext uri="{FF2B5EF4-FFF2-40B4-BE49-F238E27FC236}">
                <a16:creationId xmlns:a16="http://schemas.microsoft.com/office/drawing/2014/main" id="{59796B69-0E0B-4C90-BCA4-6F819FED79D0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833688"/>
            <a:ext cx="2743200" cy="3262312"/>
            <a:chOff x="3024" y="1785"/>
            <a:chExt cx="1728" cy="2055"/>
          </a:xfrm>
        </p:grpSpPr>
        <p:grpSp>
          <p:nvGrpSpPr>
            <p:cNvPr id="14343" name="Group 78">
              <a:extLst>
                <a:ext uri="{FF2B5EF4-FFF2-40B4-BE49-F238E27FC236}">
                  <a16:creationId xmlns:a16="http://schemas.microsoft.com/office/drawing/2014/main" id="{F94C4381-7E4D-400F-AB80-055F140BE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785"/>
              <a:ext cx="1728" cy="2055"/>
              <a:chOff x="3024" y="1785"/>
              <a:chExt cx="1728" cy="2055"/>
            </a:xfrm>
          </p:grpSpPr>
          <p:sp>
            <p:nvSpPr>
              <p:cNvPr id="14345" name="Line 39">
                <a:extLst>
                  <a:ext uri="{FF2B5EF4-FFF2-40B4-BE49-F238E27FC236}">
                    <a16:creationId xmlns:a16="http://schemas.microsoft.com/office/drawing/2014/main" id="{9DFC5FC5-3C46-4C6C-81EE-F8AAA53A5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91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46" name="Line 40">
                <a:extLst>
                  <a:ext uri="{FF2B5EF4-FFF2-40B4-BE49-F238E27FC236}">
                    <a16:creationId xmlns:a16="http://schemas.microsoft.com/office/drawing/2014/main" id="{1E9C2F3E-10EC-44A5-9DD9-DBE3C3D9A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9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47" name="Line 41">
                <a:extLst>
                  <a:ext uri="{FF2B5EF4-FFF2-40B4-BE49-F238E27FC236}">
                    <a16:creationId xmlns:a16="http://schemas.microsoft.com/office/drawing/2014/main" id="{AC47A126-C636-4A26-85C6-C145CB9CB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2" y="1989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48" name="Text Box 42">
                <a:extLst>
                  <a:ext uri="{FF2B5EF4-FFF2-40B4-BE49-F238E27FC236}">
                    <a16:creationId xmlns:a16="http://schemas.microsoft.com/office/drawing/2014/main" id="{1517DA2F-7D95-492F-A9B0-DA4FF68D5E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2" y="178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1ô</a:t>
                </a:r>
              </a:p>
            </p:txBody>
          </p:sp>
          <p:sp>
            <p:nvSpPr>
              <p:cNvPr id="14349" name="Line 43">
                <a:extLst>
                  <a:ext uri="{FF2B5EF4-FFF2-40B4-BE49-F238E27FC236}">
                    <a16:creationId xmlns:a16="http://schemas.microsoft.com/office/drawing/2014/main" id="{9357F1AD-9540-4B69-BBB1-6239EBDB3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50" name="Text Box 44">
                <a:extLst>
                  <a:ext uri="{FF2B5EF4-FFF2-40B4-BE49-F238E27FC236}">
                    <a16:creationId xmlns:a16="http://schemas.microsoft.com/office/drawing/2014/main" id="{7F504E98-B2A5-4107-A61C-731E7E9E80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784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5ô</a:t>
                </a:r>
              </a:p>
            </p:txBody>
          </p:sp>
          <p:grpSp>
            <p:nvGrpSpPr>
              <p:cNvPr id="14351" name="Group 73">
                <a:extLst>
                  <a:ext uri="{FF2B5EF4-FFF2-40B4-BE49-F238E27FC236}">
                    <a16:creationId xmlns:a16="http://schemas.microsoft.com/office/drawing/2014/main" id="{9DD14284-0329-47B6-B384-905FA7A933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152" cy="1776"/>
                <a:chOff x="3024" y="2064"/>
                <a:chExt cx="1152" cy="1776"/>
              </a:xfrm>
            </p:grpSpPr>
            <p:sp>
              <p:nvSpPr>
                <p:cNvPr id="14354" name="Rectangle 45">
                  <a:extLst>
                    <a:ext uri="{FF2B5EF4-FFF2-40B4-BE49-F238E27FC236}">
                      <a16:creationId xmlns:a16="http://schemas.microsoft.com/office/drawing/2014/main" id="{D0D62CE4-337C-433E-9A78-8CC38572DE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55" name="Rectangle 46">
                  <a:extLst>
                    <a:ext uri="{FF2B5EF4-FFF2-40B4-BE49-F238E27FC236}">
                      <a16:creationId xmlns:a16="http://schemas.microsoft.com/office/drawing/2014/main" id="{3F89A3F6-4DFF-4AF7-92EB-067EFC363F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56" name="Rectangle 47">
                  <a:extLst>
                    <a:ext uri="{FF2B5EF4-FFF2-40B4-BE49-F238E27FC236}">
                      <a16:creationId xmlns:a16="http://schemas.microsoft.com/office/drawing/2014/main" id="{84E6FA45-E97A-4CA5-80A8-2AD1BE093E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57" name="Rectangle 48">
                  <a:extLst>
                    <a:ext uri="{FF2B5EF4-FFF2-40B4-BE49-F238E27FC236}">
                      <a16:creationId xmlns:a16="http://schemas.microsoft.com/office/drawing/2014/main" id="{89FF3D21-6811-44BF-AE9C-8B2DDD66D0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58" name="Rectangle 49">
                  <a:extLst>
                    <a:ext uri="{FF2B5EF4-FFF2-40B4-BE49-F238E27FC236}">
                      <a16:creationId xmlns:a16="http://schemas.microsoft.com/office/drawing/2014/main" id="{C8D7074B-D54F-43F6-B9D8-F6C1966127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59" name="Rectangle 50">
                  <a:extLst>
                    <a:ext uri="{FF2B5EF4-FFF2-40B4-BE49-F238E27FC236}">
                      <a16:creationId xmlns:a16="http://schemas.microsoft.com/office/drawing/2014/main" id="{462DA659-625D-4287-B58C-928988B1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0" name="Rectangle 51">
                  <a:extLst>
                    <a:ext uri="{FF2B5EF4-FFF2-40B4-BE49-F238E27FC236}">
                      <a16:creationId xmlns:a16="http://schemas.microsoft.com/office/drawing/2014/main" id="{435DC0AB-8DAA-464A-AB7F-1772E928BE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1" name="Rectangle 52">
                  <a:extLst>
                    <a:ext uri="{FF2B5EF4-FFF2-40B4-BE49-F238E27FC236}">
                      <a16:creationId xmlns:a16="http://schemas.microsoft.com/office/drawing/2014/main" id="{8BD39625-8095-4005-A220-E0D386E572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2" name="Rectangle 53">
                  <a:extLst>
                    <a:ext uri="{FF2B5EF4-FFF2-40B4-BE49-F238E27FC236}">
                      <a16:creationId xmlns:a16="http://schemas.microsoft.com/office/drawing/2014/main" id="{418604C7-FE4C-4F20-9017-9DB12020E2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3" name="Rectangle 54">
                  <a:extLst>
                    <a:ext uri="{FF2B5EF4-FFF2-40B4-BE49-F238E27FC236}">
                      <a16:creationId xmlns:a16="http://schemas.microsoft.com/office/drawing/2014/main" id="{DD81573B-D761-4CF3-BB24-FCDE65F2E3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4" name="Rectangle 55">
                  <a:extLst>
                    <a:ext uri="{FF2B5EF4-FFF2-40B4-BE49-F238E27FC236}">
                      <a16:creationId xmlns:a16="http://schemas.microsoft.com/office/drawing/2014/main" id="{C70B0CA1-7780-4412-AA15-5892DFB534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5" name="Rectangle 56">
                  <a:extLst>
                    <a:ext uri="{FF2B5EF4-FFF2-40B4-BE49-F238E27FC236}">
                      <a16:creationId xmlns:a16="http://schemas.microsoft.com/office/drawing/2014/main" id="{984D3F85-3226-40A1-A76A-B8184DFED2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6" name="Rectangle 57">
                  <a:extLst>
                    <a:ext uri="{FF2B5EF4-FFF2-40B4-BE49-F238E27FC236}">
                      <a16:creationId xmlns:a16="http://schemas.microsoft.com/office/drawing/2014/main" id="{0D600A06-A5CC-4F5D-804F-8A2DC1FAA7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7" name="Rectangle 58">
                  <a:extLst>
                    <a:ext uri="{FF2B5EF4-FFF2-40B4-BE49-F238E27FC236}">
                      <a16:creationId xmlns:a16="http://schemas.microsoft.com/office/drawing/2014/main" id="{5D362983-BC56-44E9-8606-A8A99A8DC8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8" name="Rectangle 59">
                  <a:extLst>
                    <a:ext uri="{FF2B5EF4-FFF2-40B4-BE49-F238E27FC236}">
                      <a16:creationId xmlns:a16="http://schemas.microsoft.com/office/drawing/2014/main" id="{EC43C871-6A33-4C18-ACDB-D0454BFCDE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369" name="Line 60">
                  <a:extLst>
                    <a:ext uri="{FF2B5EF4-FFF2-40B4-BE49-F238E27FC236}">
                      <a16:creationId xmlns:a16="http://schemas.microsoft.com/office/drawing/2014/main" id="{C34E9F19-E480-4110-923E-5B91829E03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0" name="Line 61">
                  <a:extLst>
                    <a:ext uri="{FF2B5EF4-FFF2-40B4-BE49-F238E27FC236}">
                      <a16:creationId xmlns:a16="http://schemas.microsoft.com/office/drawing/2014/main" id="{6BA94566-EBAC-4DB5-8059-45EB04DBC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1" name="Line 62">
                  <a:extLst>
                    <a:ext uri="{FF2B5EF4-FFF2-40B4-BE49-F238E27FC236}">
                      <a16:creationId xmlns:a16="http://schemas.microsoft.com/office/drawing/2014/main" id="{C8B408C9-51A4-4C46-9559-924F5D5D6F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2" name="Line 63">
                  <a:extLst>
                    <a:ext uri="{FF2B5EF4-FFF2-40B4-BE49-F238E27FC236}">
                      <a16:creationId xmlns:a16="http://schemas.microsoft.com/office/drawing/2014/main" id="{62EB09F4-59C0-4998-8BFC-E812C88086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3" name="Line 64">
                  <a:extLst>
                    <a:ext uri="{FF2B5EF4-FFF2-40B4-BE49-F238E27FC236}">
                      <a16:creationId xmlns:a16="http://schemas.microsoft.com/office/drawing/2014/main" id="{1E8EDBEB-7817-4221-9DE1-4EDA3FD9F6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4" name="Line 65">
                  <a:extLst>
                    <a:ext uri="{FF2B5EF4-FFF2-40B4-BE49-F238E27FC236}">
                      <a16:creationId xmlns:a16="http://schemas.microsoft.com/office/drawing/2014/main" id="{EB80B6EF-604D-4401-B243-DA1D5AB133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5" name="Line 66">
                  <a:extLst>
                    <a:ext uri="{FF2B5EF4-FFF2-40B4-BE49-F238E27FC236}">
                      <a16:creationId xmlns:a16="http://schemas.microsoft.com/office/drawing/2014/main" id="{E20B0E41-2127-45CE-AFF3-40C1B7CCAF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6" name="Line 67">
                  <a:extLst>
                    <a:ext uri="{FF2B5EF4-FFF2-40B4-BE49-F238E27FC236}">
                      <a16:creationId xmlns:a16="http://schemas.microsoft.com/office/drawing/2014/main" id="{2B8B9226-84CC-407F-8776-B7CC85FF46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7" name="Line 68">
                  <a:extLst>
                    <a:ext uri="{FF2B5EF4-FFF2-40B4-BE49-F238E27FC236}">
                      <a16:creationId xmlns:a16="http://schemas.microsoft.com/office/drawing/2014/main" id="{21E17124-59AC-4A12-8E5C-807403E36B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378" name="Line 69">
                  <a:extLst>
                    <a:ext uri="{FF2B5EF4-FFF2-40B4-BE49-F238E27FC236}">
                      <a16:creationId xmlns:a16="http://schemas.microsoft.com/office/drawing/2014/main" id="{A25E0D73-F5DF-4F67-989E-7A37143CE1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4352" name="Line 70">
                <a:extLst>
                  <a:ext uri="{FF2B5EF4-FFF2-40B4-BE49-F238E27FC236}">
                    <a16:creationId xmlns:a16="http://schemas.microsoft.com/office/drawing/2014/main" id="{26879EE4-78F8-40B4-A4A2-A72CA2A8DC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8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353" name="Line 71">
                <a:extLst>
                  <a:ext uri="{FF2B5EF4-FFF2-40B4-BE49-F238E27FC236}">
                    <a16:creationId xmlns:a16="http://schemas.microsoft.com/office/drawing/2014/main" id="{C71FE339-6016-4A39-9BBD-31619D60F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2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4344" name="Line 79">
              <a:extLst>
                <a:ext uri="{FF2B5EF4-FFF2-40B4-BE49-F238E27FC236}">
                  <a16:creationId xmlns:a16="http://schemas.microsoft.com/office/drawing/2014/main" id="{B864041B-FEA1-4B46-AD72-4F62043C5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4342" name="Rectangle 156">
            <a:extLst>
              <a:ext uri="{FF2B5EF4-FFF2-40B4-BE49-F238E27FC236}">
                <a16:creationId xmlns:a16="http://schemas.microsoft.com/office/drawing/2014/main" id="{F370478C-641F-4F62-AC4C-D0C9B9D27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1"/>
            <a:ext cx="617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prstClr val="black"/>
                </a:solidFill>
              </a:rPr>
              <a:t>2 hình chữ nhật có chiều dài 5ô, rộng 3ô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02678796-C3DE-4089-9B57-9E9F0E35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7800" name="Text Box 152">
            <a:extLst>
              <a:ext uri="{FF2B5EF4-FFF2-40B4-BE49-F238E27FC236}">
                <a16:creationId xmlns:a16="http://schemas.microsoft.com/office/drawing/2014/main" id="{4FF93417-FA21-436A-923E-B9E59F5CC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Chấm các điểm đánh dấu hình chữ  H, U</a:t>
            </a:r>
          </a:p>
        </p:txBody>
      </p:sp>
      <p:sp>
        <p:nvSpPr>
          <p:cNvPr id="27931" name="Text Box 283">
            <a:extLst>
              <a:ext uri="{FF2B5EF4-FFF2-40B4-BE49-F238E27FC236}">
                <a16:creationId xmlns:a16="http://schemas.microsoft.com/office/drawing/2014/main" id="{147E3740-4E13-4E9E-92D7-AEE1A8A19AA2}"/>
              </a:ext>
            </a:extLst>
          </p:cNvPr>
          <p:cNvSpPr txBox="1">
            <a:spLocks noChangeArrowheads="1"/>
          </p:cNvSpPr>
          <p:nvPr/>
        </p:nvSpPr>
        <p:spPr bwMode="auto">
          <a:xfrm rot="20070780">
            <a:off x="3124200" y="2163764"/>
            <a:ext cx="12192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44546A"/>
                </a:solidFill>
                <a:sym typeface="Wingdings" panose="05000000000000000000" pitchFamily="2" charset="2"/>
              </a:rPr>
              <a:t></a:t>
            </a:r>
          </a:p>
        </p:txBody>
      </p:sp>
      <p:grpSp>
        <p:nvGrpSpPr>
          <p:cNvPr id="27948" name="Group 300">
            <a:extLst>
              <a:ext uri="{FF2B5EF4-FFF2-40B4-BE49-F238E27FC236}">
                <a16:creationId xmlns:a16="http://schemas.microsoft.com/office/drawing/2014/main" id="{CF8B92B1-25C1-45B2-AF68-2C6F22C1CAA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846389"/>
            <a:ext cx="2743200" cy="3616325"/>
            <a:chOff x="1200" y="1793"/>
            <a:chExt cx="1728" cy="2278"/>
          </a:xfrm>
        </p:grpSpPr>
        <p:sp>
          <p:nvSpPr>
            <p:cNvPr id="15429" name="Text Box 191">
              <a:extLst>
                <a:ext uri="{FF2B5EF4-FFF2-40B4-BE49-F238E27FC236}">
                  <a16:creationId xmlns:a16="http://schemas.microsoft.com/office/drawing/2014/main" id="{66457F63-92BF-41B9-AD1A-F323FD7CF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78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5ô</a:t>
              </a:r>
            </a:p>
          </p:txBody>
        </p:sp>
        <p:sp>
          <p:nvSpPr>
            <p:cNvPr id="15430" name="Line 193">
              <a:extLst>
                <a:ext uri="{FF2B5EF4-FFF2-40B4-BE49-F238E27FC236}">
                  <a16:creationId xmlns:a16="http://schemas.microsoft.com/office/drawing/2014/main" id="{653CD55F-1F56-417D-BE83-6DD881B70D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7" y="190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31" name="Line 194">
              <a:extLst>
                <a:ext uri="{FF2B5EF4-FFF2-40B4-BE49-F238E27FC236}">
                  <a16:creationId xmlns:a16="http://schemas.microsoft.com/office/drawing/2014/main" id="{911AA8A2-79D4-43A5-8DC9-D682A83EF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9" y="189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32" name="Text Box 195">
              <a:extLst>
                <a:ext uri="{FF2B5EF4-FFF2-40B4-BE49-F238E27FC236}">
                  <a16:creationId xmlns:a16="http://schemas.microsoft.com/office/drawing/2014/main" id="{C46E66FF-C792-4C4A-BAAB-736399947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0" y="1793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3 ô</a:t>
              </a:r>
            </a:p>
          </p:txBody>
        </p:sp>
        <p:sp>
          <p:nvSpPr>
            <p:cNvPr id="15433" name="Line 196">
              <a:extLst>
                <a:ext uri="{FF2B5EF4-FFF2-40B4-BE49-F238E27FC236}">
                  <a16:creationId xmlns:a16="http://schemas.microsoft.com/office/drawing/2014/main" id="{0E0095B0-3848-4D92-A35E-C67D852B1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112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grpSp>
          <p:nvGrpSpPr>
            <p:cNvPr id="15434" name="Group 198">
              <a:extLst>
                <a:ext uri="{FF2B5EF4-FFF2-40B4-BE49-F238E27FC236}">
                  <a16:creationId xmlns:a16="http://schemas.microsoft.com/office/drawing/2014/main" id="{92F9FCC8-79CD-4B13-955C-0ABC611FBE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064"/>
              <a:ext cx="1152" cy="1776"/>
              <a:chOff x="1248" y="2064"/>
              <a:chExt cx="1152" cy="1776"/>
            </a:xfrm>
          </p:grpSpPr>
          <p:sp>
            <p:nvSpPr>
              <p:cNvPr id="15439" name="Rectangle 199">
                <a:extLst>
                  <a:ext uri="{FF2B5EF4-FFF2-40B4-BE49-F238E27FC236}">
                    <a16:creationId xmlns:a16="http://schemas.microsoft.com/office/drawing/2014/main" id="{FEF19B7F-650B-4B67-BE2C-1E3A56A3F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0" name="Rectangle 200">
                <a:extLst>
                  <a:ext uri="{FF2B5EF4-FFF2-40B4-BE49-F238E27FC236}">
                    <a16:creationId xmlns:a16="http://schemas.microsoft.com/office/drawing/2014/main" id="{C1AD62BE-AD45-4DB6-B2A9-461A361D5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1" name="Rectangle 201">
                <a:extLst>
                  <a:ext uri="{FF2B5EF4-FFF2-40B4-BE49-F238E27FC236}">
                    <a16:creationId xmlns:a16="http://schemas.microsoft.com/office/drawing/2014/main" id="{37C01B05-E68A-4D24-9871-51D57D1D8E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2" name="Rectangle 202">
                <a:extLst>
                  <a:ext uri="{FF2B5EF4-FFF2-40B4-BE49-F238E27FC236}">
                    <a16:creationId xmlns:a16="http://schemas.microsoft.com/office/drawing/2014/main" id="{7252E7BA-24CD-4341-A7C9-4EA54A1E9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3" name="Rectangle 203">
                <a:extLst>
                  <a:ext uri="{FF2B5EF4-FFF2-40B4-BE49-F238E27FC236}">
                    <a16:creationId xmlns:a16="http://schemas.microsoft.com/office/drawing/2014/main" id="{88C04498-93F0-4A57-8119-34B126FFE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4" name="Rectangle 204">
                <a:extLst>
                  <a:ext uri="{FF2B5EF4-FFF2-40B4-BE49-F238E27FC236}">
                    <a16:creationId xmlns:a16="http://schemas.microsoft.com/office/drawing/2014/main" id="{518B674E-3484-4027-AEF9-3E7BC1A30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5" name="Rectangle 205">
                <a:extLst>
                  <a:ext uri="{FF2B5EF4-FFF2-40B4-BE49-F238E27FC236}">
                    <a16:creationId xmlns:a16="http://schemas.microsoft.com/office/drawing/2014/main" id="{C8FF8A5F-3A29-41D2-A691-4443D55A3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6" name="Rectangle 206">
                <a:extLst>
                  <a:ext uri="{FF2B5EF4-FFF2-40B4-BE49-F238E27FC236}">
                    <a16:creationId xmlns:a16="http://schemas.microsoft.com/office/drawing/2014/main" id="{DACCF348-D937-4A42-9B4C-C2AE44B28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7" name="Rectangle 207">
                <a:extLst>
                  <a:ext uri="{FF2B5EF4-FFF2-40B4-BE49-F238E27FC236}">
                    <a16:creationId xmlns:a16="http://schemas.microsoft.com/office/drawing/2014/main" id="{7D8409BD-FAAF-49D4-ADDA-D5A08756B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8" name="Rectangle 208">
                <a:extLst>
                  <a:ext uri="{FF2B5EF4-FFF2-40B4-BE49-F238E27FC236}">
                    <a16:creationId xmlns:a16="http://schemas.microsoft.com/office/drawing/2014/main" id="{2151C72F-D7BC-4BDE-8125-A4AF77DB5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49" name="Rectangle 209">
                <a:extLst>
                  <a:ext uri="{FF2B5EF4-FFF2-40B4-BE49-F238E27FC236}">
                    <a16:creationId xmlns:a16="http://schemas.microsoft.com/office/drawing/2014/main" id="{B923C454-F1F6-410E-8B34-2452340F7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50" name="Rectangle 210">
                <a:extLst>
                  <a:ext uri="{FF2B5EF4-FFF2-40B4-BE49-F238E27FC236}">
                    <a16:creationId xmlns:a16="http://schemas.microsoft.com/office/drawing/2014/main" id="{48670289-A535-4B51-8EE0-F3663C320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51" name="Rectangle 211">
                <a:extLst>
                  <a:ext uri="{FF2B5EF4-FFF2-40B4-BE49-F238E27FC236}">
                    <a16:creationId xmlns:a16="http://schemas.microsoft.com/office/drawing/2014/main" id="{1C4E2E1C-5931-43AA-AB63-EE2FD01EB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52" name="Rectangle 212">
                <a:extLst>
                  <a:ext uri="{FF2B5EF4-FFF2-40B4-BE49-F238E27FC236}">
                    <a16:creationId xmlns:a16="http://schemas.microsoft.com/office/drawing/2014/main" id="{D96F1BEA-695D-47D0-9695-6DBB4C592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53" name="Rectangle 213">
                <a:extLst>
                  <a:ext uri="{FF2B5EF4-FFF2-40B4-BE49-F238E27FC236}">
                    <a16:creationId xmlns:a16="http://schemas.microsoft.com/office/drawing/2014/main" id="{7EDDF7DC-1E24-458F-B46E-CE1197AA6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54" name="Line 214">
                <a:extLst>
                  <a:ext uri="{FF2B5EF4-FFF2-40B4-BE49-F238E27FC236}">
                    <a16:creationId xmlns:a16="http://schemas.microsoft.com/office/drawing/2014/main" id="{25819B3C-7402-4ACF-8526-142F72E5F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55" name="Line 215">
                <a:extLst>
                  <a:ext uri="{FF2B5EF4-FFF2-40B4-BE49-F238E27FC236}">
                    <a16:creationId xmlns:a16="http://schemas.microsoft.com/office/drawing/2014/main" id="{9D36C862-FEE9-4031-96B8-CEC4F9EF6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1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56" name="Line 216">
                <a:extLst>
                  <a:ext uri="{FF2B5EF4-FFF2-40B4-BE49-F238E27FC236}">
                    <a16:creationId xmlns:a16="http://schemas.microsoft.com/office/drawing/2014/main" id="{1A5AE64A-F53C-4258-AE65-E97119796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74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57" name="Line 217">
                <a:extLst>
                  <a:ext uri="{FF2B5EF4-FFF2-40B4-BE49-F238E27FC236}">
                    <a16:creationId xmlns:a16="http://schemas.microsoft.com/office/drawing/2014/main" id="{F61C13C7-297D-4160-9662-BDA53B7EE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3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58" name="Line 218">
                <a:extLst>
                  <a:ext uri="{FF2B5EF4-FFF2-40B4-BE49-F238E27FC236}">
                    <a16:creationId xmlns:a16="http://schemas.microsoft.com/office/drawing/2014/main" id="{108E16BF-1CB5-4089-80FD-40A7FF7CC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485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59" name="Line 219">
                <a:extLst>
                  <a:ext uri="{FF2B5EF4-FFF2-40B4-BE49-F238E27FC236}">
                    <a16:creationId xmlns:a16="http://schemas.microsoft.com/office/drawing/2014/main" id="{9EE58BBD-70D8-445C-B2C0-F37AE3E4A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840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60" name="Line 220">
                <a:extLst>
                  <a:ext uri="{FF2B5EF4-FFF2-40B4-BE49-F238E27FC236}">
                    <a16:creationId xmlns:a16="http://schemas.microsoft.com/office/drawing/2014/main" id="{271FBAB2-3A2C-40F0-9D6F-19F2DE085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61" name="Line 221">
                <a:extLst>
                  <a:ext uri="{FF2B5EF4-FFF2-40B4-BE49-F238E27FC236}">
                    <a16:creationId xmlns:a16="http://schemas.microsoft.com/office/drawing/2014/main" id="{13D39354-BFFE-4547-9080-13DF1AC50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62" name="Line 222">
                <a:extLst>
                  <a:ext uri="{FF2B5EF4-FFF2-40B4-BE49-F238E27FC236}">
                    <a16:creationId xmlns:a16="http://schemas.microsoft.com/office/drawing/2014/main" id="{D19E1978-9197-4E9F-A5F9-933F0DD90B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463" name="Line 223">
                <a:extLst>
                  <a:ext uri="{FF2B5EF4-FFF2-40B4-BE49-F238E27FC236}">
                    <a16:creationId xmlns:a16="http://schemas.microsoft.com/office/drawing/2014/main" id="{6573041D-49B2-46D2-8CEB-CA87C2F3C2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5435" name="Line 224">
              <a:extLst>
                <a:ext uri="{FF2B5EF4-FFF2-40B4-BE49-F238E27FC236}">
                  <a16:creationId xmlns:a16="http://schemas.microsoft.com/office/drawing/2014/main" id="{0A625A8F-906D-4E12-880B-2082D074A0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04" y="384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36" name="Line 225">
              <a:extLst>
                <a:ext uri="{FF2B5EF4-FFF2-40B4-BE49-F238E27FC236}">
                  <a16:creationId xmlns:a16="http://schemas.microsoft.com/office/drawing/2014/main" id="{455E4D4D-DB9E-46D6-8106-E9E943180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5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37" name="Text Box 286">
              <a:extLst>
                <a:ext uri="{FF2B5EF4-FFF2-40B4-BE49-F238E27FC236}">
                  <a16:creationId xmlns:a16="http://schemas.microsoft.com/office/drawing/2014/main" id="{FD5FA458-66A6-4935-B3B9-80AC3C7AD4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84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i="1">
                  <a:solidFill>
                    <a:prstClr val="black"/>
                  </a:solidFill>
                </a:rPr>
                <a:t>a)</a:t>
              </a:r>
            </a:p>
          </p:txBody>
        </p:sp>
        <p:sp>
          <p:nvSpPr>
            <p:cNvPr id="15438" name="Line 295">
              <a:extLst>
                <a:ext uri="{FF2B5EF4-FFF2-40B4-BE49-F238E27FC236}">
                  <a16:creationId xmlns:a16="http://schemas.microsoft.com/office/drawing/2014/main" id="{7F72EE47-14A9-49DD-AA73-71B27CBEB9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1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7947" name="Group 299">
            <a:extLst>
              <a:ext uri="{FF2B5EF4-FFF2-40B4-BE49-F238E27FC236}">
                <a16:creationId xmlns:a16="http://schemas.microsoft.com/office/drawing/2014/main" id="{47314A28-6224-4459-9246-E870B93DD338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2909888"/>
            <a:ext cx="2743200" cy="3567112"/>
            <a:chOff x="3408" y="1833"/>
            <a:chExt cx="1728" cy="2247"/>
          </a:xfrm>
        </p:grpSpPr>
        <p:grpSp>
          <p:nvGrpSpPr>
            <p:cNvPr id="15389" name="Group 297">
              <a:extLst>
                <a:ext uri="{FF2B5EF4-FFF2-40B4-BE49-F238E27FC236}">
                  <a16:creationId xmlns:a16="http://schemas.microsoft.com/office/drawing/2014/main" id="{DBA1FA89-9916-4379-B49C-CC8944505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1833"/>
              <a:ext cx="1728" cy="2247"/>
              <a:chOff x="3408" y="1833"/>
              <a:chExt cx="1728" cy="2247"/>
            </a:xfrm>
          </p:grpSpPr>
          <p:grpSp>
            <p:nvGrpSpPr>
              <p:cNvPr id="15391" name="Group 294">
                <a:extLst>
                  <a:ext uri="{FF2B5EF4-FFF2-40B4-BE49-F238E27FC236}">
                    <a16:creationId xmlns:a16="http://schemas.microsoft.com/office/drawing/2014/main" id="{C296151B-4C58-4143-83D3-B118B124CD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08" y="1833"/>
                <a:ext cx="1728" cy="2247"/>
                <a:chOff x="3024" y="1824"/>
                <a:chExt cx="1728" cy="2247"/>
              </a:xfrm>
            </p:grpSpPr>
            <p:grpSp>
              <p:nvGrpSpPr>
                <p:cNvPr id="15393" name="Group 292">
                  <a:extLst>
                    <a:ext uri="{FF2B5EF4-FFF2-40B4-BE49-F238E27FC236}">
                      <a16:creationId xmlns:a16="http://schemas.microsoft.com/office/drawing/2014/main" id="{DFA05DB9-6923-48F9-AE86-A7A92A778B3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24" y="1824"/>
                  <a:ext cx="1728" cy="2016"/>
                  <a:chOff x="3024" y="1824"/>
                  <a:chExt cx="1728" cy="2016"/>
                </a:xfrm>
              </p:grpSpPr>
              <p:sp>
                <p:nvSpPr>
                  <p:cNvPr id="15395" name="Text Box 233">
                    <a:extLst>
                      <a:ext uri="{FF2B5EF4-FFF2-40B4-BE49-F238E27FC236}">
                        <a16:creationId xmlns:a16="http://schemas.microsoft.com/office/drawing/2014/main" id="{37452B75-A798-456C-A0F5-BC6DB56132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2784"/>
                    <a:ext cx="38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b="1">
                        <a:solidFill>
                          <a:prstClr val="black"/>
                        </a:solidFill>
                      </a:rPr>
                      <a:t>5ô</a:t>
                    </a:r>
                  </a:p>
                </p:txBody>
              </p:sp>
              <p:grpSp>
                <p:nvGrpSpPr>
                  <p:cNvPr id="15396" name="Group 290">
                    <a:extLst>
                      <a:ext uri="{FF2B5EF4-FFF2-40B4-BE49-F238E27FC236}">
                        <a16:creationId xmlns:a16="http://schemas.microsoft.com/office/drawing/2014/main" id="{AB736B74-5217-4E8E-B0D0-8688C0E364D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24" y="1824"/>
                    <a:ext cx="1248" cy="2016"/>
                    <a:chOff x="3024" y="1824"/>
                    <a:chExt cx="1248" cy="2016"/>
                  </a:xfrm>
                </p:grpSpPr>
                <p:grpSp>
                  <p:nvGrpSpPr>
                    <p:cNvPr id="15397" name="Group 289">
                      <a:extLst>
                        <a:ext uri="{FF2B5EF4-FFF2-40B4-BE49-F238E27FC236}">
                          <a16:creationId xmlns:a16="http://schemas.microsoft.com/office/drawing/2014/main" id="{E0670044-D3D3-4BA2-B6B9-08CECBC319F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2" y="1824"/>
                      <a:ext cx="480" cy="2016"/>
                      <a:chOff x="3792" y="1824"/>
                      <a:chExt cx="480" cy="2016"/>
                    </a:xfrm>
                  </p:grpSpPr>
                  <p:sp>
                    <p:nvSpPr>
                      <p:cNvPr id="15424" name="Line 228">
                        <a:extLst>
                          <a:ext uri="{FF2B5EF4-FFF2-40B4-BE49-F238E27FC236}">
                            <a16:creationId xmlns:a16="http://schemas.microsoft.com/office/drawing/2014/main" id="{61048060-F1F6-405B-AA8B-9BBBE3054D6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176" y="1914"/>
                        <a:ext cx="0" cy="1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5" name="Line 229">
                        <a:extLst>
                          <a:ext uri="{FF2B5EF4-FFF2-40B4-BE49-F238E27FC236}">
                            <a16:creationId xmlns:a16="http://schemas.microsoft.com/office/drawing/2014/main" id="{A7296027-823B-4401-9A3D-E7FFD0F06DE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792" y="1947"/>
                        <a:ext cx="0" cy="1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6" name="Line 230">
                        <a:extLst>
                          <a:ext uri="{FF2B5EF4-FFF2-40B4-BE49-F238E27FC236}">
                            <a16:creationId xmlns:a16="http://schemas.microsoft.com/office/drawing/2014/main" id="{778E13C7-90A7-4316-952E-1360B1751EF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813" y="2004"/>
                        <a:ext cx="336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triangle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7" name="Text Box 231">
                        <a:extLst>
                          <a:ext uri="{FF2B5EF4-FFF2-40B4-BE49-F238E27FC236}">
                            <a16:creationId xmlns:a16="http://schemas.microsoft.com/office/drawing/2014/main" id="{85497F38-9B3E-4AD0-8299-2F46DA302C0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25" y="1824"/>
                        <a:ext cx="384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altLang="en-US" b="1">
                            <a:solidFill>
                              <a:prstClr val="black"/>
                            </a:solidFill>
                          </a:rPr>
                          <a:t>1ô</a:t>
                        </a:r>
                      </a:p>
                    </p:txBody>
                  </p:sp>
                  <p:sp>
                    <p:nvSpPr>
                      <p:cNvPr id="15428" name="Line 232">
                        <a:extLst>
                          <a:ext uri="{FF2B5EF4-FFF2-40B4-BE49-F238E27FC236}">
                            <a16:creationId xmlns:a16="http://schemas.microsoft.com/office/drawing/2014/main" id="{1F446E40-1290-46D9-A538-DDB5D0B9171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272" y="2112"/>
                        <a:ext cx="0" cy="1728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triangle" w="sm" len="lg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</p:grpSp>
                <p:grpSp>
                  <p:nvGrpSpPr>
                    <p:cNvPr id="15398" name="Group 234">
                      <a:extLst>
                        <a:ext uri="{FF2B5EF4-FFF2-40B4-BE49-F238E27FC236}">
                          <a16:creationId xmlns:a16="http://schemas.microsoft.com/office/drawing/2014/main" id="{68DDE5FC-DC5A-4A0C-8928-5E25D4C7407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2064"/>
                      <a:ext cx="1152" cy="1776"/>
                      <a:chOff x="3024" y="2064"/>
                      <a:chExt cx="1152" cy="1776"/>
                    </a:xfrm>
                  </p:grpSpPr>
                  <p:sp>
                    <p:nvSpPr>
                      <p:cNvPr id="15399" name="Rectangle 235">
                        <a:extLst>
                          <a:ext uri="{FF2B5EF4-FFF2-40B4-BE49-F238E27FC236}">
                            <a16:creationId xmlns:a16="http://schemas.microsoft.com/office/drawing/2014/main" id="{4B9282CE-090B-4E82-B2A4-8240FFE390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0" name="Rectangle 236">
                        <a:extLst>
                          <a:ext uri="{FF2B5EF4-FFF2-40B4-BE49-F238E27FC236}">
                            <a16:creationId xmlns:a16="http://schemas.microsoft.com/office/drawing/2014/main" id="{B900A727-79A0-4BA8-A44E-C1DDF39EC7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1" name="Rectangle 237">
                        <a:extLst>
                          <a:ext uri="{FF2B5EF4-FFF2-40B4-BE49-F238E27FC236}">
                            <a16:creationId xmlns:a16="http://schemas.microsoft.com/office/drawing/2014/main" id="{C22C748C-7EB2-4673-8354-B01A7552BF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2" name="Rectangle 238">
                        <a:extLst>
                          <a:ext uri="{FF2B5EF4-FFF2-40B4-BE49-F238E27FC236}">
                            <a16:creationId xmlns:a16="http://schemas.microsoft.com/office/drawing/2014/main" id="{1D9AEFBB-683D-4898-A83E-D3A2F5C40F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3" name="Rectangle 239">
                        <a:extLst>
                          <a:ext uri="{FF2B5EF4-FFF2-40B4-BE49-F238E27FC236}">
                            <a16:creationId xmlns:a16="http://schemas.microsoft.com/office/drawing/2014/main" id="{7F55FB46-A2DF-4047-82CA-4915CE5ECB7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4" name="Rectangle 240">
                        <a:extLst>
                          <a:ext uri="{FF2B5EF4-FFF2-40B4-BE49-F238E27FC236}">
                            <a16:creationId xmlns:a16="http://schemas.microsoft.com/office/drawing/2014/main" id="{A7F3CD5B-C00E-4408-BAA6-15AFA5C4EC9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5" name="Rectangle 241">
                        <a:extLst>
                          <a:ext uri="{FF2B5EF4-FFF2-40B4-BE49-F238E27FC236}">
                            <a16:creationId xmlns:a16="http://schemas.microsoft.com/office/drawing/2014/main" id="{362349A0-C55E-40E9-AF8F-91131ECA2A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6" name="Rectangle 242">
                        <a:extLst>
                          <a:ext uri="{FF2B5EF4-FFF2-40B4-BE49-F238E27FC236}">
                            <a16:creationId xmlns:a16="http://schemas.microsoft.com/office/drawing/2014/main" id="{83EAAB42-04C9-49E3-BFCE-6F5A99353B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7" name="Rectangle 243">
                        <a:extLst>
                          <a:ext uri="{FF2B5EF4-FFF2-40B4-BE49-F238E27FC236}">
                            <a16:creationId xmlns:a16="http://schemas.microsoft.com/office/drawing/2014/main" id="{DBC998CE-597B-4D66-B42F-B5705000A4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8" name="Rectangle 244">
                        <a:extLst>
                          <a:ext uri="{FF2B5EF4-FFF2-40B4-BE49-F238E27FC236}">
                            <a16:creationId xmlns:a16="http://schemas.microsoft.com/office/drawing/2014/main" id="{9F944635-BA0D-46F8-A151-82D6B841737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09" name="Rectangle 245">
                        <a:extLst>
                          <a:ext uri="{FF2B5EF4-FFF2-40B4-BE49-F238E27FC236}">
                            <a16:creationId xmlns:a16="http://schemas.microsoft.com/office/drawing/2014/main" id="{3AF07170-6E42-4AB0-982E-30CE7B18276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10" name="Rectangle 246">
                        <a:extLst>
                          <a:ext uri="{FF2B5EF4-FFF2-40B4-BE49-F238E27FC236}">
                            <a16:creationId xmlns:a16="http://schemas.microsoft.com/office/drawing/2014/main" id="{29F92C20-0341-4A34-8B83-814144B1DBA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11" name="Rectangle 247">
                        <a:extLst>
                          <a:ext uri="{FF2B5EF4-FFF2-40B4-BE49-F238E27FC236}">
                            <a16:creationId xmlns:a16="http://schemas.microsoft.com/office/drawing/2014/main" id="{512ACB31-35AB-43DC-AC12-5726990CC4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12" name="Rectangle 248">
                        <a:extLst>
                          <a:ext uri="{FF2B5EF4-FFF2-40B4-BE49-F238E27FC236}">
                            <a16:creationId xmlns:a16="http://schemas.microsoft.com/office/drawing/2014/main" id="{08E4BFB6-205B-44FA-86BB-CD83325BED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13" name="Rectangle 249">
                        <a:extLst>
                          <a:ext uri="{FF2B5EF4-FFF2-40B4-BE49-F238E27FC236}">
                            <a16:creationId xmlns:a16="http://schemas.microsoft.com/office/drawing/2014/main" id="{E409547C-BA5A-497B-A3CB-FB4DCCA534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9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5000"/>
                          <a:buFont typeface="Wingdings" panose="05000000000000000000" pitchFamily="2" charset="2"/>
                          <a:buChar char="n"/>
                          <a:defRPr sz="23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Font typeface="Wingdings" panose="05000000000000000000" pitchFamily="2" charset="2"/>
                          <a:buChar char="§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eaLnBrk="1" hangingPunct="1">
                          <a:buClr>
                            <a:srgbClr val="954F72"/>
                          </a:buClr>
                          <a:buNone/>
                        </a:pPr>
                        <a:endParaRPr lang="en-US" altLang="en-US" sz="240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15414" name="Line 250">
                        <a:extLst>
                          <a:ext uri="{FF2B5EF4-FFF2-40B4-BE49-F238E27FC236}">
                            <a16:creationId xmlns:a16="http://schemas.microsoft.com/office/drawing/2014/main" id="{EBCD6821-1DEE-445F-B642-EE8DAD7812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064"/>
                        <a:ext cx="1152" cy="0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15" name="Line 251">
                        <a:extLst>
                          <a:ext uri="{FF2B5EF4-FFF2-40B4-BE49-F238E27FC236}">
                            <a16:creationId xmlns:a16="http://schemas.microsoft.com/office/drawing/2014/main" id="{8B7049B1-20B5-4E7B-8600-F981F30C345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19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16" name="Line 252">
                        <a:extLst>
                          <a:ext uri="{FF2B5EF4-FFF2-40B4-BE49-F238E27FC236}">
                            <a16:creationId xmlns:a16="http://schemas.microsoft.com/office/drawing/2014/main" id="{798B7C78-7AD5-4467-A3CE-B5D0D0B852F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774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17" name="Line 253">
                        <a:extLst>
                          <a:ext uri="{FF2B5EF4-FFF2-40B4-BE49-F238E27FC236}">
                            <a16:creationId xmlns:a16="http://schemas.microsoft.com/office/drawing/2014/main" id="{8FCAA524-748A-4507-A310-70EE81372AE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130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18" name="Line 254">
                        <a:extLst>
                          <a:ext uri="{FF2B5EF4-FFF2-40B4-BE49-F238E27FC236}">
                            <a16:creationId xmlns:a16="http://schemas.microsoft.com/office/drawing/2014/main" id="{950867F2-D6C0-4EE2-B969-E690EB9D7B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485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19" name="Line 255">
                        <a:extLst>
                          <a:ext uri="{FF2B5EF4-FFF2-40B4-BE49-F238E27FC236}">
                            <a16:creationId xmlns:a16="http://schemas.microsoft.com/office/drawing/2014/main" id="{EEED547C-EDB4-4D78-9646-A5A22AFC27F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840"/>
                        <a:ext cx="1152" cy="0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0" name="Line 256">
                        <a:extLst>
                          <a:ext uri="{FF2B5EF4-FFF2-40B4-BE49-F238E27FC236}">
                            <a16:creationId xmlns:a16="http://schemas.microsoft.com/office/drawing/2014/main" id="{7AED5CA3-93A4-4F56-9815-29F287E68A2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1" name="Line 257">
                        <a:extLst>
                          <a:ext uri="{FF2B5EF4-FFF2-40B4-BE49-F238E27FC236}">
                            <a16:creationId xmlns:a16="http://schemas.microsoft.com/office/drawing/2014/main" id="{327C0B10-7520-4528-9763-F6FD19D3716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08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2" name="Line 258">
                        <a:extLst>
                          <a:ext uri="{FF2B5EF4-FFF2-40B4-BE49-F238E27FC236}">
                            <a16:creationId xmlns:a16="http://schemas.microsoft.com/office/drawing/2014/main" id="{1B3395BA-4E2C-4606-A9F3-51966AC9C1C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792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23" name="Line 259">
                        <a:extLst>
                          <a:ext uri="{FF2B5EF4-FFF2-40B4-BE49-F238E27FC236}">
                            <a16:creationId xmlns:a16="http://schemas.microsoft.com/office/drawing/2014/main" id="{75D35FEB-E7C3-4B45-8348-89097895C42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76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</p:grpSp>
              </p:grpSp>
            </p:grpSp>
            <p:sp>
              <p:nvSpPr>
                <p:cNvPr id="15394" name="Text Box 287">
                  <a:extLst>
                    <a:ext uri="{FF2B5EF4-FFF2-40B4-BE49-F238E27FC236}">
                      <a16:creationId xmlns:a16="http://schemas.microsoft.com/office/drawing/2014/main" id="{9D966CE6-1557-469C-8743-2668A52065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840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i="1">
                      <a:solidFill>
                        <a:prstClr val="black"/>
                      </a:solidFill>
                    </a:rPr>
                    <a:t>b)</a:t>
                  </a:r>
                </a:p>
              </p:txBody>
            </p:sp>
          </p:grpSp>
          <p:sp>
            <p:nvSpPr>
              <p:cNvPr id="15392" name="Line 296">
                <a:extLst>
                  <a:ext uri="{FF2B5EF4-FFF2-40B4-BE49-F238E27FC236}">
                    <a16:creationId xmlns:a16="http://schemas.microsoft.com/office/drawing/2014/main" id="{3AF07CFF-282C-4E08-905C-0CE025616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16" y="384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5390" name="Line 298">
              <a:extLst>
                <a:ext uri="{FF2B5EF4-FFF2-40B4-BE49-F238E27FC236}">
                  <a16:creationId xmlns:a16="http://schemas.microsoft.com/office/drawing/2014/main" id="{3573F6C1-6960-4813-8AAD-464991D7E1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16" y="207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7949" name="Text Box 301">
            <a:extLst>
              <a:ext uri="{FF2B5EF4-FFF2-40B4-BE49-F238E27FC236}">
                <a16:creationId xmlns:a16="http://schemas.microsoft.com/office/drawing/2014/main" id="{003E0A0C-B53B-45F9-A58E-9B00D2803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4" y="30988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0" name="Text Box 302">
            <a:extLst>
              <a:ext uri="{FF2B5EF4-FFF2-40B4-BE49-F238E27FC236}">
                <a16:creationId xmlns:a16="http://schemas.microsoft.com/office/drawing/2014/main" id="{4311B48F-E588-4B7C-BF50-F6AE1BDA7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91978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1" name="Text Box 303">
            <a:extLst>
              <a:ext uri="{FF2B5EF4-FFF2-40B4-BE49-F238E27FC236}">
                <a16:creationId xmlns:a16="http://schemas.microsoft.com/office/drawing/2014/main" id="{CCFB8912-39B6-4DE1-A829-96A0BC2D9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91978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2" name="Text Box 304">
            <a:extLst>
              <a:ext uri="{FF2B5EF4-FFF2-40B4-BE49-F238E27FC236}">
                <a16:creationId xmlns:a16="http://schemas.microsoft.com/office/drawing/2014/main" id="{2100C351-8339-4F86-A43A-9458DC660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64" y="31115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3" name="Text Box 305">
            <a:extLst>
              <a:ext uri="{FF2B5EF4-FFF2-40B4-BE49-F238E27FC236}">
                <a16:creationId xmlns:a16="http://schemas.microsoft.com/office/drawing/2014/main" id="{464B6052-4ABA-47AD-9AA1-050375F4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4" y="47879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4" name="Text Box 306">
            <a:extLst>
              <a:ext uri="{FF2B5EF4-FFF2-40B4-BE49-F238E27FC236}">
                <a16:creationId xmlns:a16="http://schemas.microsoft.com/office/drawing/2014/main" id="{C4A741E2-496A-471E-A001-35CF88810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21798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5" name="Text Box 307">
            <a:extLst>
              <a:ext uri="{FF2B5EF4-FFF2-40B4-BE49-F238E27FC236}">
                <a16:creationId xmlns:a16="http://schemas.microsoft.com/office/drawing/2014/main" id="{3061F411-D823-48C1-8D6E-353719033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4" y="423068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6" name="Text Box 308">
            <a:extLst>
              <a:ext uri="{FF2B5EF4-FFF2-40B4-BE49-F238E27FC236}">
                <a16:creationId xmlns:a16="http://schemas.microsoft.com/office/drawing/2014/main" id="{D471601B-213E-47E1-9F63-B07853739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4" y="48006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7" name="Text Box 309">
            <a:extLst>
              <a:ext uri="{FF2B5EF4-FFF2-40B4-BE49-F238E27FC236}">
                <a16:creationId xmlns:a16="http://schemas.microsoft.com/office/drawing/2014/main" id="{462CF30A-A79A-462E-B53B-D5CC9C89A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4" y="590708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8" name="Text Box 310">
            <a:extLst>
              <a:ext uri="{FF2B5EF4-FFF2-40B4-BE49-F238E27FC236}">
                <a16:creationId xmlns:a16="http://schemas.microsoft.com/office/drawing/2014/main" id="{B26C5D39-807E-4206-9B71-F24D359AA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098801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59" name="Text Box 311">
            <a:extLst>
              <a:ext uri="{FF2B5EF4-FFF2-40B4-BE49-F238E27FC236}">
                <a16:creationId xmlns:a16="http://schemas.microsoft.com/office/drawing/2014/main" id="{A38B0CBA-0803-4E18-9A1D-76EF62523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4" y="591978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0" name="Text Box 312">
            <a:extLst>
              <a:ext uri="{FF2B5EF4-FFF2-40B4-BE49-F238E27FC236}">
                <a16:creationId xmlns:a16="http://schemas.microsoft.com/office/drawing/2014/main" id="{0081BE90-6E59-4287-B4E6-2B9CE10E2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4" y="30988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1" name="Text Box 313">
            <a:extLst>
              <a:ext uri="{FF2B5EF4-FFF2-40B4-BE49-F238E27FC236}">
                <a16:creationId xmlns:a16="http://schemas.microsoft.com/office/drawing/2014/main" id="{BEF508B1-80A0-4D12-BFCB-E89DA7ABC72F}"/>
              </a:ext>
            </a:extLst>
          </p:cNvPr>
          <p:cNvSpPr txBox="1">
            <a:spLocks noChangeArrowheads="1"/>
          </p:cNvSpPr>
          <p:nvPr/>
        </p:nvSpPr>
        <p:spPr bwMode="auto">
          <a:xfrm rot="20070780">
            <a:off x="6616700" y="2151064"/>
            <a:ext cx="12192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44546A"/>
                </a:solidFill>
                <a:sym typeface="Wingdings" panose="05000000000000000000" pitchFamily="2" charset="2"/>
              </a:rPr>
              <a:t></a:t>
            </a:r>
          </a:p>
        </p:txBody>
      </p:sp>
      <p:sp>
        <p:nvSpPr>
          <p:cNvPr id="27963" name="Text Box 315">
            <a:extLst>
              <a:ext uri="{FF2B5EF4-FFF2-40B4-BE49-F238E27FC236}">
                <a16:creationId xmlns:a16="http://schemas.microsoft.com/office/drawing/2014/main" id="{F3C67143-2E55-43F9-8AC5-4370C9188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64" y="31242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5" name="Text Box 317">
            <a:extLst>
              <a:ext uri="{FF2B5EF4-FFF2-40B4-BE49-F238E27FC236}">
                <a16:creationId xmlns:a16="http://schemas.microsoft.com/office/drawing/2014/main" id="{0654BA1D-F117-4E24-9BAA-B3D333A4A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4" y="593248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6" name="Text Box 318">
            <a:extLst>
              <a:ext uri="{FF2B5EF4-FFF2-40B4-BE49-F238E27FC236}">
                <a16:creationId xmlns:a16="http://schemas.microsoft.com/office/drawing/2014/main" id="{C7D5B4F6-085D-4C6A-84F7-86A99C19D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464" y="31242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7" name="Text Box 319">
            <a:extLst>
              <a:ext uri="{FF2B5EF4-FFF2-40B4-BE49-F238E27FC236}">
                <a16:creationId xmlns:a16="http://schemas.microsoft.com/office/drawing/2014/main" id="{6A81DE71-C353-4093-8DFA-E642CDF31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464" y="53721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8" name="Text Box 320">
            <a:extLst>
              <a:ext uri="{FF2B5EF4-FFF2-40B4-BE49-F238E27FC236}">
                <a16:creationId xmlns:a16="http://schemas.microsoft.com/office/drawing/2014/main" id="{EEF40565-E253-490E-BAE2-528AB9221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064" y="53721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69" name="Text Box 321">
            <a:extLst>
              <a:ext uri="{FF2B5EF4-FFF2-40B4-BE49-F238E27FC236}">
                <a16:creationId xmlns:a16="http://schemas.microsoft.com/office/drawing/2014/main" id="{83B93B47-8F49-4C8A-8E9C-C223DCB3D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364" y="31369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70" name="Text Box 322">
            <a:extLst>
              <a:ext uri="{FF2B5EF4-FFF2-40B4-BE49-F238E27FC236}">
                <a16:creationId xmlns:a16="http://schemas.microsoft.com/office/drawing/2014/main" id="{01404E70-0513-4ABD-818B-42C77ABFF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9964" y="313690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7971" name="Text Box 323">
            <a:extLst>
              <a:ext uri="{FF2B5EF4-FFF2-40B4-BE49-F238E27FC236}">
                <a16:creationId xmlns:a16="http://schemas.microsoft.com/office/drawing/2014/main" id="{92855457-798B-44EE-8373-94E843F04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591978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2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2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7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0"/>
                                        <p:tgtEl>
                                          <p:spTgt spid="2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1000"/>
                                        <p:tgtEl>
                                          <p:spTgt spid="27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8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2000"/>
                                        <p:tgtEl>
                                          <p:spTgt spid="2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7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9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0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2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00" grpId="0"/>
      <p:bldP spid="27931" grpId="0"/>
      <p:bldP spid="27931" grpId="1"/>
      <p:bldP spid="27949" grpId="0"/>
      <p:bldP spid="27950" grpId="0"/>
      <p:bldP spid="27951" grpId="0"/>
      <p:bldP spid="27952" grpId="0"/>
      <p:bldP spid="27953" grpId="0"/>
      <p:bldP spid="27954" grpId="0"/>
      <p:bldP spid="27955" grpId="0"/>
      <p:bldP spid="27956" grpId="0"/>
      <p:bldP spid="27957" grpId="0"/>
      <p:bldP spid="27958" grpId="0"/>
      <p:bldP spid="27959" grpId="0"/>
      <p:bldP spid="27960" grpId="0"/>
      <p:bldP spid="27961" grpId="0"/>
      <p:bldP spid="27961" grpId="1"/>
      <p:bldP spid="27963" grpId="0"/>
      <p:bldP spid="27965" grpId="0"/>
      <p:bldP spid="27966" grpId="0"/>
      <p:bldP spid="27967" grpId="0"/>
      <p:bldP spid="27968" grpId="0"/>
      <p:bldP spid="27969" grpId="0"/>
      <p:bldP spid="27970" grpId="0"/>
      <p:bldP spid="279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EF58F827-B84B-4D94-A446-A473C3251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grpSp>
        <p:nvGrpSpPr>
          <p:cNvPr id="16388" name="Group 147">
            <a:extLst>
              <a:ext uri="{FF2B5EF4-FFF2-40B4-BE49-F238E27FC236}">
                <a16:creationId xmlns:a16="http://schemas.microsoft.com/office/drawing/2014/main" id="{2352CA32-C272-42C5-A1F2-EEEC757712A7}"/>
              </a:ext>
            </a:extLst>
          </p:cNvPr>
          <p:cNvGrpSpPr>
            <a:grpSpLocks/>
          </p:cNvGrpSpPr>
          <p:nvPr/>
        </p:nvGrpSpPr>
        <p:grpSpPr bwMode="auto">
          <a:xfrm>
            <a:off x="3262314" y="2962276"/>
            <a:ext cx="2757487" cy="3286125"/>
            <a:chOff x="1239" y="1770"/>
            <a:chExt cx="1737" cy="2070"/>
          </a:xfrm>
        </p:grpSpPr>
        <p:sp>
          <p:nvSpPr>
            <p:cNvPr id="16471" name="Text Box 148">
              <a:extLst>
                <a:ext uri="{FF2B5EF4-FFF2-40B4-BE49-F238E27FC236}">
                  <a16:creationId xmlns:a16="http://schemas.microsoft.com/office/drawing/2014/main" id="{774164E7-7E19-403C-AB2D-E5322DE0F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8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5ô</a:t>
              </a:r>
            </a:p>
          </p:txBody>
        </p:sp>
        <p:grpSp>
          <p:nvGrpSpPr>
            <p:cNvPr id="16472" name="Group 149">
              <a:extLst>
                <a:ext uri="{FF2B5EF4-FFF2-40B4-BE49-F238E27FC236}">
                  <a16:creationId xmlns:a16="http://schemas.microsoft.com/office/drawing/2014/main" id="{6E83D62E-FD10-4A26-8A5F-67DB4005BA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770"/>
              <a:ext cx="1305" cy="2070"/>
              <a:chOff x="1239" y="1770"/>
              <a:chExt cx="1305" cy="2070"/>
            </a:xfrm>
          </p:grpSpPr>
          <p:sp>
            <p:nvSpPr>
              <p:cNvPr id="16473" name="Line 150">
                <a:extLst>
                  <a:ext uri="{FF2B5EF4-FFF2-40B4-BE49-F238E27FC236}">
                    <a16:creationId xmlns:a16="http://schemas.microsoft.com/office/drawing/2014/main" id="{790D7693-A32D-43BE-8DB5-5A060D4830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9" y="181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74" name="Line 151">
                <a:extLst>
                  <a:ext uri="{FF2B5EF4-FFF2-40B4-BE49-F238E27FC236}">
                    <a16:creationId xmlns:a16="http://schemas.microsoft.com/office/drawing/2014/main" id="{C6E52A08-C159-4D72-96C1-A960B20B3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1" y="1770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75" name="Text Box 152">
                <a:extLst>
                  <a:ext uri="{FF2B5EF4-FFF2-40B4-BE49-F238E27FC236}">
                    <a16:creationId xmlns:a16="http://schemas.microsoft.com/office/drawing/2014/main" id="{AF14D5F2-A3C0-48E5-98A3-C46761B0CD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8" y="1793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3 ô</a:t>
                </a:r>
              </a:p>
            </p:txBody>
          </p:sp>
          <p:sp>
            <p:nvSpPr>
              <p:cNvPr id="16476" name="Line 153">
                <a:extLst>
                  <a:ext uri="{FF2B5EF4-FFF2-40B4-BE49-F238E27FC236}">
                    <a16:creationId xmlns:a16="http://schemas.microsoft.com/office/drawing/2014/main" id="{DD66F8FB-4CEA-4AA3-82E3-F041585EAC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77" name="Line 154">
                <a:extLst>
                  <a:ext uri="{FF2B5EF4-FFF2-40B4-BE49-F238E27FC236}">
                    <a16:creationId xmlns:a16="http://schemas.microsoft.com/office/drawing/2014/main" id="{F9D2C6D0-1B83-46E4-95C3-1436463113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9" y="201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6478" name="Group 155">
                <a:extLst>
                  <a:ext uri="{FF2B5EF4-FFF2-40B4-BE49-F238E27FC236}">
                    <a16:creationId xmlns:a16="http://schemas.microsoft.com/office/drawing/2014/main" id="{BA1C1CEC-8EF5-434C-B25E-A11113804B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2064"/>
                <a:ext cx="1152" cy="1776"/>
                <a:chOff x="1248" y="2064"/>
                <a:chExt cx="1152" cy="1776"/>
              </a:xfrm>
            </p:grpSpPr>
            <p:sp>
              <p:nvSpPr>
                <p:cNvPr id="16481" name="Rectangle 156">
                  <a:extLst>
                    <a:ext uri="{FF2B5EF4-FFF2-40B4-BE49-F238E27FC236}">
                      <a16:creationId xmlns:a16="http://schemas.microsoft.com/office/drawing/2014/main" id="{CFBA61BC-4910-49A0-B67D-843A29D2CE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2" name="Rectangle 157">
                  <a:extLst>
                    <a:ext uri="{FF2B5EF4-FFF2-40B4-BE49-F238E27FC236}">
                      <a16:creationId xmlns:a16="http://schemas.microsoft.com/office/drawing/2014/main" id="{79C81BB5-CFF6-44C8-8435-D23B0F6B1D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3" name="Rectangle 158">
                  <a:extLst>
                    <a:ext uri="{FF2B5EF4-FFF2-40B4-BE49-F238E27FC236}">
                      <a16:creationId xmlns:a16="http://schemas.microsoft.com/office/drawing/2014/main" id="{664DE076-65C4-4995-B4FB-25148E4A8D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4" name="Rectangle 159">
                  <a:extLst>
                    <a:ext uri="{FF2B5EF4-FFF2-40B4-BE49-F238E27FC236}">
                      <a16:creationId xmlns:a16="http://schemas.microsoft.com/office/drawing/2014/main" id="{5626892D-CA7F-415A-897C-763A50267D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5" name="Rectangle 160">
                  <a:extLst>
                    <a:ext uri="{FF2B5EF4-FFF2-40B4-BE49-F238E27FC236}">
                      <a16:creationId xmlns:a16="http://schemas.microsoft.com/office/drawing/2014/main" id="{B9DBC5F7-10E2-4D66-9680-9DCDBEDF44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6" name="Rectangle 161">
                  <a:extLst>
                    <a:ext uri="{FF2B5EF4-FFF2-40B4-BE49-F238E27FC236}">
                      <a16:creationId xmlns:a16="http://schemas.microsoft.com/office/drawing/2014/main" id="{E64A3E04-FC1F-47BD-AFFC-13A09C6AFD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7" name="Rectangle 162">
                  <a:extLst>
                    <a:ext uri="{FF2B5EF4-FFF2-40B4-BE49-F238E27FC236}">
                      <a16:creationId xmlns:a16="http://schemas.microsoft.com/office/drawing/2014/main" id="{361AE8C4-34DB-4351-A664-7D5A46E62D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8" name="Rectangle 163">
                  <a:extLst>
                    <a:ext uri="{FF2B5EF4-FFF2-40B4-BE49-F238E27FC236}">
                      <a16:creationId xmlns:a16="http://schemas.microsoft.com/office/drawing/2014/main" id="{622878C3-467C-4CFF-83B9-0B5232FC00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89" name="Rectangle 164">
                  <a:extLst>
                    <a:ext uri="{FF2B5EF4-FFF2-40B4-BE49-F238E27FC236}">
                      <a16:creationId xmlns:a16="http://schemas.microsoft.com/office/drawing/2014/main" id="{D54E94BF-7300-47E4-A931-D430620199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0" name="Rectangle 165">
                  <a:extLst>
                    <a:ext uri="{FF2B5EF4-FFF2-40B4-BE49-F238E27FC236}">
                      <a16:creationId xmlns:a16="http://schemas.microsoft.com/office/drawing/2014/main" id="{6B4415DC-9C6F-41AF-8AFF-14ACD19815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1" name="Rectangle 166">
                  <a:extLst>
                    <a:ext uri="{FF2B5EF4-FFF2-40B4-BE49-F238E27FC236}">
                      <a16:creationId xmlns:a16="http://schemas.microsoft.com/office/drawing/2014/main" id="{ABC3D644-AD24-4D59-954A-B95CE7C19F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2" name="Rectangle 167">
                  <a:extLst>
                    <a:ext uri="{FF2B5EF4-FFF2-40B4-BE49-F238E27FC236}">
                      <a16:creationId xmlns:a16="http://schemas.microsoft.com/office/drawing/2014/main" id="{640C4C5E-78BC-45D3-B7DF-84A7E79B4A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3" name="Rectangle 168">
                  <a:extLst>
                    <a:ext uri="{FF2B5EF4-FFF2-40B4-BE49-F238E27FC236}">
                      <a16:creationId xmlns:a16="http://schemas.microsoft.com/office/drawing/2014/main" id="{88A3E650-BBC0-408B-8223-E1B82EC686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4" name="Rectangle 169">
                  <a:extLst>
                    <a:ext uri="{FF2B5EF4-FFF2-40B4-BE49-F238E27FC236}">
                      <a16:creationId xmlns:a16="http://schemas.microsoft.com/office/drawing/2014/main" id="{3A3835C7-7891-4433-B28C-CC6314DA17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5" name="Rectangle 170">
                  <a:extLst>
                    <a:ext uri="{FF2B5EF4-FFF2-40B4-BE49-F238E27FC236}">
                      <a16:creationId xmlns:a16="http://schemas.microsoft.com/office/drawing/2014/main" id="{E670DB95-960C-4E15-AB7F-8E739BAB32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96" name="Line 171">
                  <a:extLst>
                    <a:ext uri="{FF2B5EF4-FFF2-40B4-BE49-F238E27FC236}">
                      <a16:creationId xmlns:a16="http://schemas.microsoft.com/office/drawing/2014/main" id="{FFA13B36-5FB7-482E-9CF8-46192D3BBA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97" name="Line 172">
                  <a:extLst>
                    <a:ext uri="{FF2B5EF4-FFF2-40B4-BE49-F238E27FC236}">
                      <a16:creationId xmlns:a16="http://schemas.microsoft.com/office/drawing/2014/main" id="{8D17FBB9-4A40-4127-89BD-E2CC8ACEBD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98" name="Line 173">
                  <a:extLst>
                    <a:ext uri="{FF2B5EF4-FFF2-40B4-BE49-F238E27FC236}">
                      <a16:creationId xmlns:a16="http://schemas.microsoft.com/office/drawing/2014/main" id="{1799804C-A1DD-4523-A9E9-338B76F99D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99" name="Line 174">
                  <a:extLst>
                    <a:ext uri="{FF2B5EF4-FFF2-40B4-BE49-F238E27FC236}">
                      <a16:creationId xmlns:a16="http://schemas.microsoft.com/office/drawing/2014/main" id="{3E5B26BC-6F47-4C69-B5B5-769129D392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0" name="Line 175">
                  <a:extLst>
                    <a:ext uri="{FF2B5EF4-FFF2-40B4-BE49-F238E27FC236}">
                      <a16:creationId xmlns:a16="http://schemas.microsoft.com/office/drawing/2014/main" id="{FC9A3F44-A4E0-437B-8316-650E84E9F4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1" name="Line 176">
                  <a:extLst>
                    <a:ext uri="{FF2B5EF4-FFF2-40B4-BE49-F238E27FC236}">
                      <a16:creationId xmlns:a16="http://schemas.microsoft.com/office/drawing/2014/main" id="{2C310338-0068-48F9-AC40-FC09DE4BD3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2" name="Line 177">
                  <a:extLst>
                    <a:ext uri="{FF2B5EF4-FFF2-40B4-BE49-F238E27FC236}">
                      <a16:creationId xmlns:a16="http://schemas.microsoft.com/office/drawing/2014/main" id="{ED7957B5-6F4B-4BC2-AF43-2B415BA46F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3" name="Line 178">
                  <a:extLst>
                    <a:ext uri="{FF2B5EF4-FFF2-40B4-BE49-F238E27FC236}">
                      <a16:creationId xmlns:a16="http://schemas.microsoft.com/office/drawing/2014/main" id="{451049B5-FBF7-41D5-9233-0B5E63ACC6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3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4" name="Line 179">
                  <a:extLst>
                    <a:ext uri="{FF2B5EF4-FFF2-40B4-BE49-F238E27FC236}">
                      <a16:creationId xmlns:a16="http://schemas.microsoft.com/office/drawing/2014/main" id="{2C335EB5-E916-49CA-8F01-7E920BF85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505" name="Line 180">
                  <a:extLst>
                    <a:ext uri="{FF2B5EF4-FFF2-40B4-BE49-F238E27FC236}">
                      <a16:creationId xmlns:a16="http://schemas.microsoft.com/office/drawing/2014/main" id="{5C227B60-D49B-4273-9064-E99D6AF51F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6479" name="Line 181">
                <a:extLst>
                  <a:ext uri="{FF2B5EF4-FFF2-40B4-BE49-F238E27FC236}">
                    <a16:creationId xmlns:a16="http://schemas.microsoft.com/office/drawing/2014/main" id="{CC05225D-0775-4290-BAE5-5225A4CFD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80" name="Line 182">
                <a:extLst>
                  <a:ext uri="{FF2B5EF4-FFF2-40B4-BE49-F238E27FC236}">
                    <a16:creationId xmlns:a16="http://schemas.microsoft.com/office/drawing/2014/main" id="{33EFAAB8-83B2-41BC-9DF8-DE03760CC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3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16389" name="Group 183">
            <a:extLst>
              <a:ext uri="{FF2B5EF4-FFF2-40B4-BE49-F238E27FC236}">
                <a16:creationId xmlns:a16="http://schemas.microsoft.com/office/drawing/2014/main" id="{1E7B59EA-F864-4CEE-9600-86A2646EA3C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986088"/>
            <a:ext cx="2743200" cy="3262312"/>
            <a:chOff x="3024" y="1785"/>
            <a:chExt cx="1728" cy="2055"/>
          </a:xfrm>
        </p:grpSpPr>
        <p:grpSp>
          <p:nvGrpSpPr>
            <p:cNvPr id="16435" name="Group 184">
              <a:extLst>
                <a:ext uri="{FF2B5EF4-FFF2-40B4-BE49-F238E27FC236}">
                  <a16:creationId xmlns:a16="http://schemas.microsoft.com/office/drawing/2014/main" id="{B3EB0E00-940F-49DA-9D2E-B6765523EF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785"/>
              <a:ext cx="1728" cy="2055"/>
              <a:chOff x="3024" y="1785"/>
              <a:chExt cx="1728" cy="2055"/>
            </a:xfrm>
          </p:grpSpPr>
          <p:sp>
            <p:nvSpPr>
              <p:cNvPr id="16437" name="Line 185">
                <a:extLst>
                  <a:ext uri="{FF2B5EF4-FFF2-40B4-BE49-F238E27FC236}">
                    <a16:creationId xmlns:a16="http://schemas.microsoft.com/office/drawing/2014/main" id="{F757F2AB-0013-4F3C-B524-46E967BB8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91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38" name="Line 186">
                <a:extLst>
                  <a:ext uri="{FF2B5EF4-FFF2-40B4-BE49-F238E27FC236}">
                    <a16:creationId xmlns:a16="http://schemas.microsoft.com/office/drawing/2014/main" id="{5024EFB6-6CD6-4CD6-81F2-7E777469C7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9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39" name="Line 187">
                <a:extLst>
                  <a:ext uri="{FF2B5EF4-FFF2-40B4-BE49-F238E27FC236}">
                    <a16:creationId xmlns:a16="http://schemas.microsoft.com/office/drawing/2014/main" id="{F13F9DF6-A7CB-42C2-9F16-786AE136E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2" y="1989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40" name="Text Box 188">
                <a:extLst>
                  <a:ext uri="{FF2B5EF4-FFF2-40B4-BE49-F238E27FC236}">
                    <a16:creationId xmlns:a16="http://schemas.microsoft.com/office/drawing/2014/main" id="{466CACBC-8F97-4E8E-9CA8-460FA1713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2" y="178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1ô</a:t>
                </a:r>
              </a:p>
            </p:txBody>
          </p:sp>
          <p:sp>
            <p:nvSpPr>
              <p:cNvPr id="16441" name="Line 189">
                <a:extLst>
                  <a:ext uri="{FF2B5EF4-FFF2-40B4-BE49-F238E27FC236}">
                    <a16:creationId xmlns:a16="http://schemas.microsoft.com/office/drawing/2014/main" id="{1D2FB7B6-235B-4571-B8AA-1ABC1C4B9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42" name="Text Box 190">
                <a:extLst>
                  <a:ext uri="{FF2B5EF4-FFF2-40B4-BE49-F238E27FC236}">
                    <a16:creationId xmlns:a16="http://schemas.microsoft.com/office/drawing/2014/main" id="{D9952B38-1762-4CC2-9316-C8D691E5D5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784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prstClr val="black"/>
                    </a:solidFill>
                  </a:rPr>
                  <a:t>5ô</a:t>
                </a:r>
              </a:p>
            </p:txBody>
          </p:sp>
          <p:grpSp>
            <p:nvGrpSpPr>
              <p:cNvPr id="16443" name="Group 191">
                <a:extLst>
                  <a:ext uri="{FF2B5EF4-FFF2-40B4-BE49-F238E27FC236}">
                    <a16:creationId xmlns:a16="http://schemas.microsoft.com/office/drawing/2014/main" id="{477C7113-3CE9-4C1C-8940-0A97B87B8A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152" cy="1776"/>
                <a:chOff x="3024" y="2064"/>
                <a:chExt cx="1152" cy="1776"/>
              </a:xfrm>
            </p:grpSpPr>
            <p:sp>
              <p:nvSpPr>
                <p:cNvPr id="16446" name="Rectangle 192">
                  <a:extLst>
                    <a:ext uri="{FF2B5EF4-FFF2-40B4-BE49-F238E27FC236}">
                      <a16:creationId xmlns:a16="http://schemas.microsoft.com/office/drawing/2014/main" id="{99EE9E03-FF0B-4F0F-9255-A8D4966A42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47" name="Rectangle 193">
                  <a:extLst>
                    <a:ext uri="{FF2B5EF4-FFF2-40B4-BE49-F238E27FC236}">
                      <a16:creationId xmlns:a16="http://schemas.microsoft.com/office/drawing/2014/main" id="{A51D7777-648E-460B-9E86-27004549AD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48" name="Rectangle 194">
                  <a:extLst>
                    <a:ext uri="{FF2B5EF4-FFF2-40B4-BE49-F238E27FC236}">
                      <a16:creationId xmlns:a16="http://schemas.microsoft.com/office/drawing/2014/main" id="{F3F8846E-A834-433F-9265-25E5FF0A8D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49" name="Rectangle 195">
                  <a:extLst>
                    <a:ext uri="{FF2B5EF4-FFF2-40B4-BE49-F238E27FC236}">
                      <a16:creationId xmlns:a16="http://schemas.microsoft.com/office/drawing/2014/main" id="{9705F81E-5E77-40E0-84FC-F90C8235C0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0" name="Rectangle 196">
                  <a:extLst>
                    <a:ext uri="{FF2B5EF4-FFF2-40B4-BE49-F238E27FC236}">
                      <a16:creationId xmlns:a16="http://schemas.microsoft.com/office/drawing/2014/main" id="{63BA1104-2313-427C-9F62-94F61C6D1D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1" name="Rectangle 197">
                  <a:extLst>
                    <a:ext uri="{FF2B5EF4-FFF2-40B4-BE49-F238E27FC236}">
                      <a16:creationId xmlns:a16="http://schemas.microsoft.com/office/drawing/2014/main" id="{C6C59434-9ABD-4D20-9338-3A56AABD93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2" name="Rectangle 198">
                  <a:extLst>
                    <a:ext uri="{FF2B5EF4-FFF2-40B4-BE49-F238E27FC236}">
                      <a16:creationId xmlns:a16="http://schemas.microsoft.com/office/drawing/2014/main" id="{5C5C0AC6-BCB6-49BC-8BDF-A46628DC7D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3" name="Rectangle 199">
                  <a:extLst>
                    <a:ext uri="{FF2B5EF4-FFF2-40B4-BE49-F238E27FC236}">
                      <a16:creationId xmlns:a16="http://schemas.microsoft.com/office/drawing/2014/main" id="{BFBB1067-A285-4405-94D6-7DE3538C22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4" name="Rectangle 200">
                  <a:extLst>
                    <a:ext uri="{FF2B5EF4-FFF2-40B4-BE49-F238E27FC236}">
                      <a16:creationId xmlns:a16="http://schemas.microsoft.com/office/drawing/2014/main" id="{82C0D12C-3BEE-421E-8D7B-919098F830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5" name="Rectangle 201">
                  <a:extLst>
                    <a:ext uri="{FF2B5EF4-FFF2-40B4-BE49-F238E27FC236}">
                      <a16:creationId xmlns:a16="http://schemas.microsoft.com/office/drawing/2014/main" id="{F3370D68-C5BB-4F1B-88AF-14481B0385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6" name="Rectangle 202">
                  <a:extLst>
                    <a:ext uri="{FF2B5EF4-FFF2-40B4-BE49-F238E27FC236}">
                      <a16:creationId xmlns:a16="http://schemas.microsoft.com/office/drawing/2014/main" id="{910E17EA-89C3-43DE-A90F-DEC9F202A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7" name="Rectangle 203">
                  <a:extLst>
                    <a:ext uri="{FF2B5EF4-FFF2-40B4-BE49-F238E27FC236}">
                      <a16:creationId xmlns:a16="http://schemas.microsoft.com/office/drawing/2014/main" id="{B9835EC4-7B58-426F-AFFD-1D22291568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8" name="Rectangle 204">
                  <a:extLst>
                    <a:ext uri="{FF2B5EF4-FFF2-40B4-BE49-F238E27FC236}">
                      <a16:creationId xmlns:a16="http://schemas.microsoft.com/office/drawing/2014/main" id="{6AE30D90-DA9C-4367-ACCC-6B0C472188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59" name="Rectangle 205">
                  <a:extLst>
                    <a:ext uri="{FF2B5EF4-FFF2-40B4-BE49-F238E27FC236}">
                      <a16:creationId xmlns:a16="http://schemas.microsoft.com/office/drawing/2014/main" id="{EB81A22A-64F7-4317-86AE-C9A446F854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60" name="Rectangle 206">
                  <a:extLst>
                    <a:ext uri="{FF2B5EF4-FFF2-40B4-BE49-F238E27FC236}">
                      <a16:creationId xmlns:a16="http://schemas.microsoft.com/office/drawing/2014/main" id="{F15C9FA5-813A-43DC-B6EE-879170ED5B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461" name="Line 207">
                  <a:extLst>
                    <a:ext uri="{FF2B5EF4-FFF2-40B4-BE49-F238E27FC236}">
                      <a16:creationId xmlns:a16="http://schemas.microsoft.com/office/drawing/2014/main" id="{2D3A8EF9-7BDB-4575-A5B0-295933317E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2" name="Line 208">
                  <a:extLst>
                    <a:ext uri="{FF2B5EF4-FFF2-40B4-BE49-F238E27FC236}">
                      <a16:creationId xmlns:a16="http://schemas.microsoft.com/office/drawing/2014/main" id="{66C30103-A21F-44C2-9189-235DDB70CC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3" name="Line 209">
                  <a:extLst>
                    <a:ext uri="{FF2B5EF4-FFF2-40B4-BE49-F238E27FC236}">
                      <a16:creationId xmlns:a16="http://schemas.microsoft.com/office/drawing/2014/main" id="{DB6FE4AB-A5EC-4346-BD79-21A3FF4612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4" name="Line 210">
                  <a:extLst>
                    <a:ext uri="{FF2B5EF4-FFF2-40B4-BE49-F238E27FC236}">
                      <a16:creationId xmlns:a16="http://schemas.microsoft.com/office/drawing/2014/main" id="{26DEC901-E338-48FC-B064-4B62B3C533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5" name="Line 211">
                  <a:extLst>
                    <a:ext uri="{FF2B5EF4-FFF2-40B4-BE49-F238E27FC236}">
                      <a16:creationId xmlns:a16="http://schemas.microsoft.com/office/drawing/2014/main" id="{945EBA44-8934-4FF3-98D4-E2C66BCF71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6" name="Line 212">
                  <a:extLst>
                    <a:ext uri="{FF2B5EF4-FFF2-40B4-BE49-F238E27FC236}">
                      <a16:creationId xmlns:a16="http://schemas.microsoft.com/office/drawing/2014/main" id="{8ED034C6-76FC-4859-A9D9-B7A2FBFF0A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7" name="Line 213">
                  <a:extLst>
                    <a:ext uri="{FF2B5EF4-FFF2-40B4-BE49-F238E27FC236}">
                      <a16:creationId xmlns:a16="http://schemas.microsoft.com/office/drawing/2014/main" id="{2AEE461C-38B8-4F2B-A52B-5BA671BA18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8" name="Line 214">
                  <a:extLst>
                    <a:ext uri="{FF2B5EF4-FFF2-40B4-BE49-F238E27FC236}">
                      <a16:creationId xmlns:a16="http://schemas.microsoft.com/office/drawing/2014/main" id="{7A0E8552-3CC3-4F02-ABFF-C23D4DBFA0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69" name="Line 215">
                  <a:extLst>
                    <a:ext uri="{FF2B5EF4-FFF2-40B4-BE49-F238E27FC236}">
                      <a16:creationId xmlns:a16="http://schemas.microsoft.com/office/drawing/2014/main" id="{7E03B967-736D-4ECE-85F5-914DFCA921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470" name="Line 216">
                  <a:extLst>
                    <a:ext uri="{FF2B5EF4-FFF2-40B4-BE49-F238E27FC236}">
                      <a16:creationId xmlns:a16="http://schemas.microsoft.com/office/drawing/2014/main" id="{13843E27-02F4-42E5-A338-D249A70B3E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6444" name="Line 217">
                <a:extLst>
                  <a:ext uri="{FF2B5EF4-FFF2-40B4-BE49-F238E27FC236}">
                    <a16:creationId xmlns:a16="http://schemas.microsoft.com/office/drawing/2014/main" id="{26B381CC-80D3-4068-BD6D-A10E6A1C2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8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445" name="Line 218">
                <a:extLst>
                  <a:ext uri="{FF2B5EF4-FFF2-40B4-BE49-F238E27FC236}">
                    <a16:creationId xmlns:a16="http://schemas.microsoft.com/office/drawing/2014/main" id="{B4D20819-327D-453E-AEA2-462F3A895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2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6436" name="Line 219">
              <a:extLst>
                <a:ext uri="{FF2B5EF4-FFF2-40B4-BE49-F238E27FC236}">
                  <a16:creationId xmlns:a16="http://schemas.microsoft.com/office/drawing/2014/main" id="{791BAD28-98FB-4417-B871-E8F8724E7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6390" name="Text Box 220">
            <a:extLst>
              <a:ext uri="{FF2B5EF4-FFF2-40B4-BE49-F238E27FC236}">
                <a16:creationId xmlns:a16="http://schemas.microsoft.com/office/drawing/2014/main" id="{2A6569CB-126A-44DC-9C75-5ADF646BC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964" y="325755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1" name="Text Box 221">
            <a:extLst>
              <a:ext uri="{FF2B5EF4-FFF2-40B4-BE49-F238E27FC236}">
                <a16:creationId xmlns:a16="http://schemas.microsoft.com/office/drawing/2014/main" id="{D7606371-F8E0-4ACA-B76B-D6CE9DE07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62313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2" name="Text Box 222">
            <a:extLst>
              <a:ext uri="{FF2B5EF4-FFF2-40B4-BE49-F238E27FC236}">
                <a16:creationId xmlns:a16="http://schemas.microsoft.com/office/drawing/2014/main" id="{E04131A6-A015-4B82-A9DB-52694BD3E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391026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3" name="Text Box 223">
            <a:extLst>
              <a:ext uri="{FF2B5EF4-FFF2-40B4-BE49-F238E27FC236}">
                <a16:creationId xmlns:a16="http://schemas.microsoft.com/office/drawing/2014/main" id="{44C74C0F-7C60-4FDD-9BFD-8369C542A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8164" y="4371976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4" name="Text Box 224">
            <a:extLst>
              <a:ext uri="{FF2B5EF4-FFF2-40B4-BE49-F238E27FC236}">
                <a16:creationId xmlns:a16="http://schemas.microsoft.com/office/drawing/2014/main" id="{521629CA-9367-46A4-B341-20DAF20CE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8164" y="3262313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5" name="Text Box 225">
            <a:extLst>
              <a:ext uri="{FF2B5EF4-FFF2-40B4-BE49-F238E27FC236}">
                <a16:creationId xmlns:a16="http://schemas.microsoft.com/office/drawing/2014/main" id="{5CFA7A39-28AD-4CC2-9814-FABC467A6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3276601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6" name="Text Box 226">
            <a:extLst>
              <a:ext uri="{FF2B5EF4-FFF2-40B4-BE49-F238E27FC236}">
                <a16:creationId xmlns:a16="http://schemas.microsoft.com/office/drawing/2014/main" id="{21E671AD-D33E-4637-8BBD-8573DCE0E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4" y="607695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7" name="Text Box 227">
            <a:extLst>
              <a:ext uri="{FF2B5EF4-FFF2-40B4-BE49-F238E27FC236}">
                <a16:creationId xmlns:a16="http://schemas.microsoft.com/office/drawing/2014/main" id="{FA98FD33-39E5-4F1B-A07D-DAE6943CB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489" y="6076951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8" name="Text Box 228">
            <a:extLst>
              <a:ext uri="{FF2B5EF4-FFF2-40B4-BE49-F238E27FC236}">
                <a16:creationId xmlns:a16="http://schemas.microsoft.com/office/drawing/2014/main" id="{4E3DD843-ECBE-4542-870F-321333F1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4933951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399" name="Text Box 229">
            <a:extLst>
              <a:ext uri="{FF2B5EF4-FFF2-40B4-BE49-F238E27FC236}">
                <a16:creationId xmlns:a16="http://schemas.microsoft.com/office/drawing/2014/main" id="{6EAB3DC8-67B0-45FD-9299-D26361C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919663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0" name="Text Box 230">
            <a:extLst>
              <a:ext uri="{FF2B5EF4-FFF2-40B4-BE49-F238E27FC236}">
                <a16:creationId xmlns:a16="http://schemas.microsoft.com/office/drawing/2014/main" id="{353ACC72-6192-404F-B895-30FFA5BCE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0" y="6067426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1" name="Text Box 231">
            <a:extLst>
              <a:ext uri="{FF2B5EF4-FFF2-40B4-BE49-F238E27FC236}">
                <a16:creationId xmlns:a16="http://schemas.microsoft.com/office/drawing/2014/main" id="{E61146C5-B1AE-4B08-93E2-6A9EAC303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6067426"/>
            <a:ext cx="30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2" name="Text Box 232">
            <a:extLst>
              <a:ext uri="{FF2B5EF4-FFF2-40B4-BE49-F238E27FC236}">
                <a16:creationId xmlns:a16="http://schemas.microsoft.com/office/drawing/2014/main" id="{B3ED1FEC-2C32-4005-B3B6-BD73076E2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607218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3" name="Text Box 233">
            <a:extLst>
              <a:ext uri="{FF2B5EF4-FFF2-40B4-BE49-F238E27FC236}">
                <a16:creationId xmlns:a16="http://schemas.microsoft.com/office/drawing/2014/main" id="{797D2672-93A4-4DCC-BA13-8DDEE7748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164" y="3267076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4" name="Text Box 234">
            <a:extLst>
              <a:ext uri="{FF2B5EF4-FFF2-40B4-BE49-F238E27FC236}">
                <a16:creationId xmlns:a16="http://schemas.microsoft.com/office/drawing/2014/main" id="{37189ACA-4910-4BD4-878F-77F8B17EE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4275" y="551973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5" name="Text Box 235">
            <a:extLst>
              <a:ext uri="{FF2B5EF4-FFF2-40B4-BE49-F238E27FC236}">
                <a16:creationId xmlns:a16="http://schemas.microsoft.com/office/drawing/2014/main" id="{438CDACA-5B95-4426-BDCF-004C000AF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9" y="551973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6" name="Text Box 236">
            <a:extLst>
              <a:ext uri="{FF2B5EF4-FFF2-40B4-BE49-F238E27FC236}">
                <a16:creationId xmlns:a16="http://schemas.microsoft.com/office/drawing/2014/main" id="{1E873FF9-B8E7-4BE3-8667-D1FBA9298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2925" y="6081713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7" name="Text Box 237">
            <a:extLst>
              <a:ext uri="{FF2B5EF4-FFF2-40B4-BE49-F238E27FC236}">
                <a16:creationId xmlns:a16="http://schemas.microsoft.com/office/drawing/2014/main" id="{4837C086-CC5D-4E4F-A45B-11261D96B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4275" y="3243263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8" name="Text Box 238">
            <a:extLst>
              <a:ext uri="{FF2B5EF4-FFF2-40B4-BE49-F238E27FC236}">
                <a16:creationId xmlns:a16="http://schemas.microsoft.com/office/drawing/2014/main" id="{CB15B02B-4EE5-4155-A0F9-A52EE5495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9" y="3262313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6409" name="Text Box 239">
            <a:extLst>
              <a:ext uri="{FF2B5EF4-FFF2-40B4-BE49-F238E27FC236}">
                <a16:creationId xmlns:a16="http://schemas.microsoft.com/office/drawing/2014/main" id="{DB9E9F47-1F5C-4F99-BF2C-3B49CE6C4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9" y="3252788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prstClr val="black"/>
                </a:solidFill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29936" name="Text Box 240">
            <a:extLst>
              <a:ext uri="{FF2B5EF4-FFF2-40B4-BE49-F238E27FC236}">
                <a16:creationId xmlns:a16="http://schemas.microsoft.com/office/drawing/2014/main" id="{3E9A9C73-A27A-4DF3-AD75-DF14A515F4BA}"/>
              </a:ext>
            </a:extLst>
          </p:cNvPr>
          <p:cNvSpPr txBox="1">
            <a:spLocks noChangeArrowheads="1"/>
          </p:cNvSpPr>
          <p:nvPr/>
        </p:nvSpPr>
        <p:spPr bwMode="auto">
          <a:xfrm rot="20296548">
            <a:off x="2954338" y="2193926"/>
            <a:ext cx="1479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>
                <a:solidFill>
                  <a:prstClr val="black"/>
                </a:solidFill>
                <a:sym typeface="Wingdings" panose="05000000000000000000" pitchFamily="2" charset="2"/>
              </a:rPr>
              <a:t></a:t>
            </a:r>
          </a:p>
        </p:txBody>
      </p:sp>
      <p:sp>
        <p:nvSpPr>
          <p:cNvPr id="29937" name="Line 241">
            <a:extLst>
              <a:ext uri="{FF2B5EF4-FFF2-40B4-BE49-F238E27FC236}">
                <a16:creationId xmlns:a16="http://schemas.microsoft.com/office/drawing/2014/main" id="{0D0FC3B0-0E12-455F-BE5E-4FFDABF2ED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38" name="Line 242">
            <a:extLst>
              <a:ext uri="{FF2B5EF4-FFF2-40B4-BE49-F238E27FC236}">
                <a16:creationId xmlns:a16="http://schemas.microsoft.com/office/drawing/2014/main" id="{E2A06626-CA32-475E-9927-3F82DC812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39" name="Line 243">
            <a:extLst>
              <a:ext uri="{FF2B5EF4-FFF2-40B4-BE49-F238E27FC236}">
                <a16:creationId xmlns:a16="http://schemas.microsoft.com/office/drawing/2014/main" id="{BA41EF9D-1DD8-44D2-9EBC-5762A0B6F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10163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0" name="Line 244">
            <a:extLst>
              <a:ext uri="{FF2B5EF4-FFF2-40B4-BE49-F238E27FC236}">
                <a16:creationId xmlns:a16="http://schemas.microsoft.com/office/drawing/2014/main" id="{8694E8D6-B0DB-4E92-B2D3-C0AA0FD68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5091113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1" name="Line 245">
            <a:extLst>
              <a:ext uri="{FF2B5EF4-FFF2-40B4-BE49-F238E27FC236}">
                <a16:creationId xmlns:a16="http://schemas.microsoft.com/office/drawing/2014/main" id="{5253A89D-2DFD-4EDD-86D9-538832DE6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4290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2" name="Line 246">
            <a:extLst>
              <a:ext uri="{FF2B5EF4-FFF2-40B4-BE49-F238E27FC236}">
                <a16:creationId xmlns:a16="http://schemas.microsoft.com/office/drawing/2014/main" id="{A531978D-C1A5-46E2-8A74-B986FE6F2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4290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3" name="Line 247">
            <a:extLst>
              <a:ext uri="{FF2B5EF4-FFF2-40B4-BE49-F238E27FC236}">
                <a16:creationId xmlns:a16="http://schemas.microsoft.com/office/drawing/2014/main" id="{1F8F759A-2645-4B56-A56F-D6D78030A3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2314" y="6243638"/>
            <a:ext cx="61912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4" name="Line 248">
            <a:extLst>
              <a:ext uri="{FF2B5EF4-FFF2-40B4-BE49-F238E27FC236}">
                <a16:creationId xmlns:a16="http://schemas.microsoft.com/office/drawing/2014/main" id="{040DB761-EFAF-4C21-833A-1B60D8129D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81514" y="3443288"/>
            <a:ext cx="61912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5" name="Line 249">
            <a:extLst>
              <a:ext uri="{FF2B5EF4-FFF2-40B4-BE49-F238E27FC236}">
                <a16:creationId xmlns:a16="http://schemas.microsoft.com/office/drawing/2014/main" id="{D321762D-1963-4171-B089-9C0588FD6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57551" y="3429001"/>
            <a:ext cx="619125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6" name="Line 250">
            <a:extLst>
              <a:ext uri="{FF2B5EF4-FFF2-40B4-BE49-F238E27FC236}">
                <a16:creationId xmlns:a16="http://schemas.microsoft.com/office/drawing/2014/main" id="{CBF0AC69-05BD-465C-9D66-C42B404D67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1" y="4557713"/>
            <a:ext cx="61912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7" name="Line 251">
            <a:extLst>
              <a:ext uri="{FF2B5EF4-FFF2-40B4-BE49-F238E27FC236}">
                <a16:creationId xmlns:a16="http://schemas.microsoft.com/office/drawing/2014/main" id="{0F67CD67-021D-410C-893F-B6E84CA6E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1914" y="5105401"/>
            <a:ext cx="619125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48" name="Line 252">
            <a:extLst>
              <a:ext uri="{FF2B5EF4-FFF2-40B4-BE49-F238E27FC236}">
                <a16:creationId xmlns:a16="http://schemas.microsoft.com/office/drawing/2014/main" id="{0756B2DA-01BB-4F1D-8F0A-2E0354B6AC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1" y="6234113"/>
            <a:ext cx="61912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0" name="Line 254">
            <a:extLst>
              <a:ext uri="{FF2B5EF4-FFF2-40B4-BE49-F238E27FC236}">
                <a16:creationId xmlns:a16="http://schemas.microsoft.com/office/drawing/2014/main" id="{BFE3D284-7F29-4CEF-BCF2-DA531B837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429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1" name="Line 255">
            <a:extLst>
              <a:ext uri="{FF2B5EF4-FFF2-40B4-BE49-F238E27FC236}">
                <a16:creationId xmlns:a16="http://schemas.microsoft.com/office/drawing/2014/main" id="{23362E51-6826-4DBD-BBA4-E8D2D48F3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1913" y="34337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2" name="Line 256">
            <a:extLst>
              <a:ext uri="{FF2B5EF4-FFF2-40B4-BE49-F238E27FC236}">
                <a16:creationId xmlns:a16="http://schemas.microsoft.com/office/drawing/2014/main" id="{EC4D2843-5CBB-41B7-BE5B-9C6440A9F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2313" y="56769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3" name="Line 257">
            <a:extLst>
              <a:ext uri="{FF2B5EF4-FFF2-40B4-BE49-F238E27FC236}">
                <a16:creationId xmlns:a16="http://schemas.microsoft.com/office/drawing/2014/main" id="{3DEC0C27-D629-457E-B931-C40DAD77D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4" name="Line 258">
            <a:extLst>
              <a:ext uri="{FF2B5EF4-FFF2-40B4-BE49-F238E27FC236}">
                <a16:creationId xmlns:a16="http://schemas.microsoft.com/office/drawing/2014/main" id="{7EFA3D00-15CC-498B-B73F-F2EEED4D1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5" name="Line 259">
            <a:extLst>
              <a:ext uri="{FF2B5EF4-FFF2-40B4-BE49-F238E27FC236}">
                <a16:creationId xmlns:a16="http://schemas.microsoft.com/office/drawing/2014/main" id="{696448E1-FC15-4BE0-A010-9DA0A01831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6234113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6" name="Line 260">
            <a:extLst>
              <a:ext uri="{FF2B5EF4-FFF2-40B4-BE49-F238E27FC236}">
                <a16:creationId xmlns:a16="http://schemas.microsoft.com/office/drawing/2014/main" id="{55221EC9-97A2-4C82-A6A7-B939D394D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443288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957" name="Line 261">
            <a:extLst>
              <a:ext uri="{FF2B5EF4-FFF2-40B4-BE49-F238E27FC236}">
                <a16:creationId xmlns:a16="http://schemas.microsoft.com/office/drawing/2014/main" id="{E7E61DE6-18A0-42CC-8BBE-857A73B09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7150" y="3457575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431" name="Text Box 262">
            <a:extLst>
              <a:ext uri="{FF2B5EF4-FFF2-40B4-BE49-F238E27FC236}">
                <a16:creationId xmlns:a16="http://schemas.microsoft.com/office/drawing/2014/main" id="{DF5F5699-85E8-42C5-AC87-3182244D6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Kẻ chữ  H, U theo các điểm đã đánh dấu</a:t>
            </a:r>
          </a:p>
        </p:txBody>
      </p:sp>
      <p:sp>
        <p:nvSpPr>
          <p:cNvPr id="16432" name="Text Box 263">
            <a:extLst>
              <a:ext uri="{FF2B5EF4-FFF2-40B4-BE49-F238E27FC236}">
                <a16:creationId xmlns:a16="http://schemas.microsoft.com/office/drawing/2014/main" id="{67E15943-33EE-4E41-9631-EF3A54AE4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prstClr val="black"/>
                </a:solidFill>
              </a:rPr>
              <a:t>a)</a:t>
            </a:r>
          </a:p>
        </p:txBody>
      </p:sp>
      <p:sp>
        <p:nvSpPr>
          <p:cNvPr id="16433" name="Text Box 264">
            <a:extLst>
              <a:ext uri="{FF2B5EF4-FFF2-40B4-BE49-F238E27FC236}">
                <a16:creationId xmlns:a16="http://schemas.microsoft.com/office/drawing/2014/main" id="{4409D29A-6769-472D-AFD8-FF46A3D3D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prstClr val="black"/>
                </a:solidFill>
              </a:rPr>
              <a:t>b)</a:t>
            </a:r>
          </a:p>
        </p:txBody>
      </p:sp>
      <p:sp>
        <p:nvSpPr>
          <p:cNvPr id="29962" name="Text Box 266">
            <a:extLst>
              <a:ext uri="{FF2B5EF4-FFF2-40B4-BE49-F238E27FC236}">
                <a16:creationId xmlns:a16="http://schemas.microsoft.com/office/drawing/2014/main" id="{4CA56E56-F9CB-4872-A50C-39D797FE4C58}"/>
              </a:ext>
            </a:extLst>
          </p:cNvPr>
          <p:cNvSpPr txBox="1">
            <a:spLocks noChangeArrowheads="1"/>
          </p:cNvSpPr>
          <p:nvPr/>
        </p:nvSpPr>
        <p:spPr bwMode="auto">
          <a:xfrm rot="20296548">
            <a:off x="6165850" y="2168526"/>
            <a:ext cx="1479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>
                <a:solidFill>
                  <a:prstClr val="black"/>
                </a:solidFill>
                <a:sym typeface="Wingdings" panose="05000000000000000000" pitchFamily="2" charset="2"/>
              </a:rPr>
              <a:t>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0.06666 -7.40741E-7 L 0.06666 0.16481 L 0.13472 0.16481 L 0.13472 0.00185 L 0.20139 -7.40741E-7 L 0.20139 0.41296 L 0.13333 0.41296 L 0.13194 0.24444 L 0.06389 0.24444 L 0.06389 0.41111 L -0.00139 0.41111 L -2.77778E-7 -7.40741E-7 Z " pathEditMode="relative" ptsTypes="AAAAAAAAAAAAA">
                                      <p:cBhvr>
                                        <p:cTn id="6" dur="5000" fill="hold"/>
                                        <p:tgtEl>
                                          <p:spTgt spid="29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" dur="1"/>
                                        <p:tgtEl>
                                          <p:spTgt spid="299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2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2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2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2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2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6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2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944 -0.00186 L 0.06805 0.32963 L 0.13472 0.32963 L 0.13333 0.00185 L 0.20139 0.00555 L 0.20139 0.40926 L 0.00139 0.40926 L 0 0 Z " pathEditMode="relative" ptsTypes="AAAAAAAAA">
                                      <p:cBhvr>
                                        <p:cTn id="65" dur="5000" fill="hold"/>
                                        <p:tgtEl>
                                          <p:spTgt spid="29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7" presetID="24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8" dur="1"/>
                                        <p:tgtEl>
                                          <p:spTgt spid="29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2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2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2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2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2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2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1000"/>
                                        <p:tgtEl>
                                          <p:spTgt spid="2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36" grpId="0"/>
      <p:bldP spid="29936" grpId="1"/>
      <p:bldP spid="29962" grpId="0"/>
      <p:bldP spid="29962" grpId="1"/>
      <p:bldP spid="2996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0">
            <a:extLst>
              <a:ext uri="{FF2B5EF4-FFF2-40B4-BE49-F238E27FC236}">
                <a16:creationId xmlns:a16="http://schemas.microsoft.com/office/drawing/2014/main" id="{702CC601-25BE-416E-BB7B-0D9A9BCD1C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00738" y="2376488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17411" name="Group 203">
            <a:extLst>
              <a:ext uri="{FF2B5EF4-FFF2-40B4-BE49-F238E27FC236}">
                <a16:creationId xmlns:a16="http://schemas.microsoft.com/office/drawing/2014/main" id="{9CF216F1-DABC-48AA-9250-FA7894190408}"/>
              </a:ext>
            </a:extLst>
          </p:cNvPr>
          <p:cNvGrpSpPr>
            <a:grpSpLocks/>
          </p:cNvGrpSpPr>
          <p:nvPr/>
        </p:nvGrpSpPr>
        <p:grpSpPr bwMode="auto">
          <a:xfrm>
            <a:off x="5819776" y="2605088"/>
            <a:ext cx="919163" cy="3733800"/>
            <a:chOff x="2706" y="1641"/>
            <a:chExt cx="579" cy="2352"/>
          </a:xfrm>
        </p:grpSpPr>
        <p:grpSp>
          <p:nvGrpSpPr>
            <p:cNvPr id="17416" name="Group 38">
              <a:extLst>
                <a:ext uri="{FF2B5EF4-FFF2-40B4-BE49-F238E27FC236}">
                  <a16:creationId xmlns:a16="http://schemas.microsoft.com/office/drawing/2014/main" id="{10C7EA71-A1CD-4B24-BC8A-C7A931170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" y="1764"/>
              <a:ext cx="192" cy="890"/>
              <a:chOff x="1968" y="1275"/>
              <a:chExt cx="192" cy="1024"/>
            </a:xfrm>
          </p:grpSpPr>
          <p:grpSp>
            <p:nvGrpSpPr>
              <p:cNvPr id="17444" name="Group 20">
                <a:extLst>
                  <a:ext uri="{FF2B5EF4-FFF2-40B4-BE49-F238E27FC236}">
                    <a16:creationId xmlns:a16="http://schemas.microsoft.com/office/drawing/2014/main" id="{DAFB26E5-5D88-436C-B4B8-ABF38BB10A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75"/>
                <a:ext cx="192" cy="1024"/>
                <a:chOff x="4752" y="594"/>
                <a:chExt cx="192" cy="1024"/>
              </a:xfrm>
            </p:grpSpPr>
            <p:sp>
              <p:nvSpPr>
                <p:cNvPr id="17451" name="Rectangle 7">
                  <a:extLst>
                    <a:ext uri="{FF2B5EF4-FFF2-40B4-BE49-F238E27FC236}">
                      <a16:creationId xmlns:a16="http://schemas.microsoft.com/office/drawing/2014/main" id="{7A6EDBCA-6256-48ED-A535-FBA2FE9CDB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1106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52" name="Rectangle 8">
                  <a:extLst>
                    <a:ext uri="{FF2B5EF4-FFF2-40B4-BE49-F238E27FC236}">
                      <a16:creationId xmlns:a16="http://schemas.microsoft.com/office/drawing/2014/main" id="{24A12EF9-D61D-4234-95F9-B5B41B92D4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594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7445" name="Line 25">
                <a:extLst>
                  <a:ext uri="{FF2B5EF4-FFF2-40B4-BE49-F238E27FC236}">
                    <a16:creationId xmlns:a16="http://schemas.microsoft.com/office/drawing/2014/main" id="{F6368612-F31C-448D-9051-2D324A5523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29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6" name="Line 26">
                <a:extLst>
                  <a:ext uri="{FF2B5EF4-FFF2-40B4-BE49-F238E27FC236}">
                    <a16:creationId xmlns:a16="http://schemas.microsoft.com/office/drawing/2014/main" id="{1B48E7EE-0C34-4EB1-B839-D38DA68DD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39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7" name="Line 27">
                <a:extLst>
                  <a:ext uri="{FF2B5EF4-FFF2-40B4-BE49-F238E27FC236}">
                    <a16:creationId xmlns:a16="http://schemas.microsoft.com/office/drawing/2014/main" id="{E53DD34E-6B26-4F9E-80E5-D768801A2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63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8" name="Line 28">
                <a:extLst>
                  <a:ext uri="{FF2B5EF4-FFF2-40B4-BE49-F238E27FC236}">
                    <a16:creationId xmlns:a16="http://schemas.microsoft.com/office/drawing/2014/main" id="{80978E68-BBD3-49D5-89B1-D25331B5F9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82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9" name="Line 29">
                <a:extLst>
                  <a:ext uri="{FF2B5EF4-FFF2-40B4-BE49-F238E27FC236}">
                    <a16:creationId xmlns:a16="http://schemas.microsoft.com/office/drawing/2014/main" id="{E16C96EC-C85E-4703-9554-3D77AC795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96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50" name="Line 30">
                <a:extLst>
                  <a:ext uri="{FF2B5EF4-FFF2-40B4-BE49-F238E27FC236}">
                    <a16:creationId xmlns:a16="http://schemas.microsoft.com/office/drawing/2014/main" id="{F8A5A82A-5C42-4A4C-AD3D-B4579F013E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11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7417" name="Group 37">
              <a:extLst>
                <a:ext uri="{FF2B5EF4-FFF2-40B4-BE49-F238E27FC236}">
                  <a16:creationId xmlns:a16="http://schemas.microsoft.com/office/drawing/2014/main" id="{5AFAEBF7-2151-4729-B93C-6948E4C354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3" y="3040"/>
              <a:ext cx="189" cy="809"/>
              <a:chOff x="1968" y="2813"/>
              <a:chExt cx="192" cy="1024"/>
            </a:xfrm>
          </p:grpSpPr>
          <p:grpSp>
            <p:nvGrpSpPr>
              <p:cNvPr id="17435" name="Group 21">
                <a:extLst>
                  <a:ext uri="{FF2B5EF4-FFF2-40B4-BE49-F238E27FC236}">
                    <a16:creationId xmlns:a16="http://schemas.microsoft.com/office/drawing/2014/main" id="{3CA50DE2-0C57-4FFD-AC02-43CB541331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813"/>
                <a:ext cx="192" cy="1024"/>
                <a:chOff x="4752" y="2130"/>
                <a:chExt cx="192" cy="1024"/>
              </a:xfrm>
            </p:grpSpPr>
            <p:sp>
              <p:nvSpPr>
                <p:cNvPr id="17442" name="Rectangle 5">
                  <a:extLst>
                    <a:ext uri="{FF2B5EF4-FFF2-40B4-BE49-F238E27FC236}">
                      <a16:creationId xmlns:a16="http://schemas.microsoft.com/office/drawing/2014/main" id="{6838ACD7-5217-4FE3-B768-0C0F57F4EF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642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43" name="Rectangle 6">
                  <a:extLst>
                    <a:ext uri="{FF2B5EF4-FFF2-40B4-BE49-F238E27FC236}">
                      <a16:creationId xmlns:a16="http://schemas.microsoft.com/office/drawing/2014/main" id="{6A7C714C-399C-4FA3-9680-30A29742AB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130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7436" name="Line 31">
                <a:extLst>
                  <a:ext uri="{FF2B5EF4-FFF2-40B4-BE49-F238E27FC236}">
                    <a16:creationId xmlns:a16="http://schemas.microsoft.com/office/drawing/2014/main" id="{D3BD7497-25A9-4BBB-A208-0A13B4881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88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37" name="Line 32">
                <a:extLst>
                  <a:ext uri="{FF2B5EF4-FFF2-40B4-BE49-F238E27FC236}">
                    <a16:creationId xmlns:a16="http://schemas.microsoft.com/office/drawing/2014/main" id="{9F800EE3-D16B-475B-A3BC-580E0DADB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02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38" name="Line 33">
                <a:extLst>
                  <a:ext uri="{FF2B5EF4-FFF2-40B4-BE49-F238E27FC236}">
                    <a16:creationId xmlns:a16="http://schemas.microsoft.com/office/drawing/2014/main" id="{D917C76E-01FF-41E9-ADC4-005209A5DD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2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39" name="Line 34">
                <a:extLst>
                  <a:ext uri="{FF2B5EF4-FFF2-40B4-BE49-F238E27FC236}">
                    <a16:creationId xmlns:a16="http://schemas.microsoft.com/office/drawing/2014/main" id="{C3E25F00-C9B5-4A15-95E7-E79683D83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3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0" name="Line 35">
                <a:extLst>
                  <a:ext uri="{FF2B5EF4-FFF2-40B4-BE49-F238E27FC236}">
                    <a16:creationId xmlns:a16="http://schemas.microsoft.com/office/drawing/2014/main" id="{F5AB49E8-F976-4429-AFCC-EE2F872C12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50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441" name="Line 36">
                <a:extLst>
                  <a:ext uri="{FF2B5EF4-FFF2-40B4-BE49-F238E27FC236}">
                    <a16:creationId xmlns:a16="http://schemas.microsoft.com/office/drawing/2014/main" id="{BBE4ECD8-C4EA-4AF7-BEBE-F68A7D65B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69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7418" name="Group 51">
              <a:extLst>
                <a:ext uri="{FF2B5EF4-FFF2-40B4-BE49-F238E27FC236}">
                  <a16:creationId xmlns:a16="http://schemas.microsoft.com/office/drawing/2014/main" id="{96D3DDD2-73D8-4C30-92CC-0EE5D9741A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6" y="1761"/>
              <a:ext cx="579" cy="2088"/>
              <a:chOff x="1248" y="1272"/>
              <a:chExt cx="579" cy="2568"/>
            </a:xfrm>
          </p:grpSpPr>
          <p:sp>
            <p:nvSpPr>
              <p:cNvPr id="17420" name="Line 52">
                <a:extLst>
                  <a:ext uri="{FF2B5EF4-FFF2-40B4-BE49-F238E27FC236}">
                    <a16:creationId xmlns:a16="http://schemas.microsoft.com/office/drawing/2014/main" id="{C7253DB9-9113-4781-8579-5D5EA2C5B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7421" name="Group 53">
                <a:extLst>
                  <a:ext uri="{FF2B5EF4-FFF2-40B4-BE49-F238E27FC236}">
                    <a16:creationId xmlns:a16="http://schemas.microsoft.com/office/drawing/2014/main" id="{F1302D3C-DD4D-4EFB-9C56-8767D864D5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17422" name="Rectangle 54">
                  <a:extLst>
                    <a:ext uri="{FF2B5EF4-FFF2-40B4-BE49-F238E27FC236}">
                      <a16:creationId xmlns:a16="http://schemas.microsoft.com/office/drawing/2014/main" id="{E66818A9-A35E-4D6C-B0CC-68536C894F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3" name="Rectangle 55">
                  <a:extLst>
                    <a:ext uri="{FF2B5EF4-FFF2-40B4-BE49-F238E27FC236}">
                      <a16:creationId xmlns:a16="http://schemas.microsoft.com/office/drawing/2014/main" id="{F0624219-1B3E-4DE4-B1BC-1FF3808C43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4" name="Rectangle 56">
                  <a:extLst>
                    <a:ext uri="{FF2B5EF4-FFF2-40B4-BE49-F238E27FC236}">
                      <a16:creationId xmlns:a16="http://schemas.microsoft.com/office/drawing/2014/main" id="{31F357C1-E951-4E07-AC28-9F21928DFC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5" name="Rectangle 57">
                  <a:extLst>
                    <a:ext uri="{FF2B5EF4-FFF2-40B4-BE49-F238E27FC236}">
                      <a16:creationId xmlns:a16="http://schemas.microsoft.com/office/drawing/2014/main" id="{06863609-90FF-4118-8224-94549A2324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6" name="Rectangle 58">
                  <a:extLst>
                    <a:ext uri="{FF2B5EF4-FFF2-40B4-BE49-F238E27FC236}">
                      <a16:creationId xmlns:a16="http://schemas.microsoft.com/office/drawing/2014/main" id="{0B779CF9-F0CE-4A27-A05B-7AA7BEB684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7" name="Rectangle 59">
                  <a:extLst>
                    <a:ext uri="{FF2B5EF4-FFF2-40B4-BE49-F238E27FC236}">
                      <a16:creationId xmlns:a16="http://schemas.microsoft.com/office/drawing/2014/main" id="{2A5594C0-03CF-4EAA-BCC6-7D782C8411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428" name="Line 60">
                  <a:extLst>
                    <a:ext uri="{FF2B5EF4-FFF2-40B4-BE49-F238E27FC236}">
                      <a16:creationId xmlns:a16="http://schemas.microsoft.com/office/drawing/2014/main" id="{29AB7EEA-6082-4087-9874-ECC8DC108B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29" name="Line 61">
                  <a:extLst>
                    <a:ext uri="{FF2B5EF4-FFF2-40B4-BE49-F238E27FC236}">
                      <a16:creationId xmlns:a16="http://schemas.microsoft.com/office/drawing/2014/main" id="{E48AC1AA-88DD-45CE-9199-051092783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30" name="Line 62">
                  <a:extLst>
                    <a:ext uri="{FF2B5EF4-FFF2-40B4-BE49-F238E27FC236}">
                      <a16:creationId xmlns:a16="http://schemas.microsoft.com/office/drawing/2014/main" id="{7C643154-D609-47BF-8223-3D0DB2BCDD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31" name="Line 63">
                  <a:extLst>
                    <a:ext uri="{FF2B5EF4-FFF2-40B4-BE49-F238E27FC236}">
                      <a16:creationId xmlns:a16="http://schemas.microsoft.com/office/drawing/2014/main" id="{5C1E4BD6-8F82-4A47-83F5-E049DD6022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32" name="Line 64">
                  <a:extLst>
                    <a:ext uri="{FF2B5EF4-FFF2-40B4-BE49-F238E27FC236}">
                      <a16:creationId xmlns:a16="http://schemas.microsoft.com/office/drawing/2014/main" id="{34BDCFB7-A4D8-4A48-95DE-0B70D7BF42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33" name="Line 65">
                  <a:extLst>
                    <a:ext uri="{FF2B5EF4-FFF2-40B4-BE49-F238E27FC236}">
                      <a16:creationId xmlns:a16="http://schemas.microsoft.com/office/drawing/2014/main" id="{961674A8-8707-43F6-8663-A620C2ACD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434" name="Line 66">
                  <a:extLst>
                    <a:ext uri="{FF2B5EF4-FFF2-40B4-BE49-F238E27FC236}">
                      <a16:creationId xmlns:a16="http://schemas.microsoft.com/office/drawing/2014/main" id="{14F9041C-6038-40A3-BAC1-FCC3C03D1A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  <p:sp>
          <p:nvSpPr>
            <p:cNvPr id="17419" name="Line 109">
              <a:extLst>
                <a:ext uri="{FF2B5EF4-FFF2-40B4-BE49-F238E27FC236}">
                  <a16:creationId xmlns:a16="http://schemas.microsoft.com/office/drawing/2014/main" id="{9D4EF4FD-0C2F-471A-9E84-8A09CAC63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2" y="1641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7412" name="Text Box 171">
            <a:extLst>
              <a:ext uri="{FF2B5EF4-FFF2-40B4-BE49-F238E27FC236}">
                <a16:creationId xmlns:a16="http://schemas.microsoft.com/office/drawing/2014/main" id="{1162DBD3-6CF4-4457-9360-407B6320F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2175" y="61864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prstClr val="black"/>
                </a:solidFill>
              </a:rPr>
              <a:t>a)</a:t>
            </a:r>
          </a:p>
        </p:txBody>
      </p:sp>
      <p:sp>
        <p:nvSpPr>
          <p:cNvPr id="17413" name="Rectangle 199">
            <a:extLst>
              <a:ext uri="{FF2B5EF4-FFF2-40B4-BE49-F238E27FC236}">
                <a16:creationId xmlns:a16="http://schemas.microsoft.com/office/drawing/2014/main" id="{62759DC1-A5F0-42B6-B7C4-9AA3CC02A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7415" name="Rectangle 201">
            <a:extLst>
              <a:ext uri="{FF2B5EF4-FFF2-40B4-BE49-F238E27FC236}">
                <a16:creationId xmlns:a16="http://schemas.microsoft.com/office/drawing/2014/main" id="{44823E5D-A958-499C-ABB7-97C297A8F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1676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Bước 2: 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5">
            <a:extLst>
              <a:ext uri="{FF2B5EF4-FFF2-40B4-BE49-F238E27FC236}">
                <a16:creationId xmlns:a16="http://schemas.microsoft.com/office/drawing/2014/main" id="{B2F8E6CC-E85B-4272-83C9-2409EF76B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8436" name="Rectangle 87">
            <a:extLst>
              <a:ext uri="{FF2B5EF4-FFF2-40B4-BE49-F238E27FC236}">
                <a16:creationId xmlns:a16="http://schemas.microsoft.com/office/drawing/2014/main" id="{0E8D61D9-875A-4EF5-8206-E2A443E33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600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H</a:t>
            </a:r>
          </a:p>
        </p:txBody>
      </p:sp>
      <p:sp>
        <p:nvSpPr>
          <p:cNvPr id="18437" name="Text Box 88">
            <a:extLst>
              <a:ext uri="{FF2B5EF4-FFF2-40B4-BE49-F238E27FC236}">
                <a16:creationId xmlns:a16="http://schemas.microsoft.com/office/drawing/2014/main" id="{16457259-4220-465C-A482-6B2B8E3C7EBE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43600" y="2747963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18438" name="Group 89">
            <a:extLst>
              <a:ext uri="{FF2B5EF4-FFF2-40B4-BE49-F238E27FC236}">
                <a16:creationId xmlns:a16="http://schemas.microsoft.com/office/drawing/2014/main" id="{1C5951CE-5700-4B50-AD79-E37BBD29B3F3}"/>
              </a:ext>
            </a:extLst>
          </p:cNvPr>
          <p:cNvGrpSpPr>
            <a:grpSpLocks/>
          </p:cNvGrpSpPr>
          <p:nvPr/>
        </p:nvGrpSpPr>
        <p:grpSpPr bwMode="auto">
          <a:xfrm rot="346682">
            <a:off x="6515101" y="2627314"/>
            <a:ext cx="328613" cy="1355725"/>
            <a:chOff x="1968" y="1275"/>
            <a:chExt cx="192" cy="1024"/>
          </a:xfrm>
        </p:grpSpPr>
        <p:grpSp>
          <p:nvGrpSpPr>
            <p:cNvPr id="18468" name="Group 90">
              <a:extLst>
                <a:ext uri="{FF2B5EF4-FFF2-40B4-BE49-F238E27FC236}">
                  <a16:creationId xmlns:a16="http://schemas.microsoft.com/office/drawing/2014/main" id="{CBD7A74E-BEE0-4049-B82D-8DFBD73A64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275"/>
              <a:ext cx="192" cy="1024"/>
              <a:chOff x="4752" y="594"/>
              <a:chExt cx="192" cy="1024"/>
            </a:xfrm>
          </p:grpSpPr>
          <p:sp>
            <p:nvSpPr>
              <p:cNvPr id="18475" name="Rectangle 91">
                <a:extLst>
                  <a:ext uri="{FF2B5EF4-FFF2-40B4-BE49-F238E27FC236}">
                    <a16:creationId xmlns:a16="http://schemas.microsoft.com/office/drawing/2014/main" id="{A3875F65-E801-4040-AE7D-647C40569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06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8476" name="Rectangle 92">
                <a:extLst>
                  <a:ext uri="{FF2B5EF4-FFF2-40B4-BE49-F238E27FC236}">
                    <a16:creationId xmlns:a16="http://schemas.microsoft.com/office/drawing/2014/main" id="{D88F96BB-F2B8-4CF8-AC47-4E9DB7FC3A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594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469" name="Line 93">
              <a:extLst>
                <a:ext uri="{FF2B5EF4-FFF2-40B4-BE49-F238E27FC236}">
                  <a16:creationId xmlns:a16="http://schemas.microsoft.com/office/drawing/2014/main" id="{CAA71E16-1895-4120-A10D-FE25BD11E0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296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70" name="Line 94">
              <a:extLst>
                <a:ext uri="{FF2B5EF4-FFF2-40B4-BE49-F238E27FC236}">
                  <a16:creationId xmlns:a16="http://schemas.microsoft.com/office/drawing/2014/main" id="{AAAC021A-26B6-45AB-828F-B4516A546B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71" name="Line 95">
              <a:extLst>
                <a:ext uri="{FF2B5EF4-FFF2-40B4-BE49-F238E27FC236}">
                  <a16:creationId xmlns:a16="http://schemas.microsoft.com/office/drawing/2014/main" id="{2813C6A3-AAFD-4FB0-9273-C3E16E16D7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63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72" name="Line 96">
              <a:extLst>
                <a:ext uri="{FF2B5EF4-FFF2-40B4-BE49-F238E27FC236}">
                  <a16:creationId xmlns:a16="http://schemas.microsoft.com/office/drawing/2014/main" id="{2B1585FE-549F-4763-9F30-9C45AEC2E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82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73" name="Line 97">
              <a:extLst>
                <a:ext uri="{FF2B5EF4-FFF2-40B4-BE49-F238E27FC236}">
                  <a16:creationId xmlns:a16="http://schemas.microsoft.com/office/drawing/2014/main" id="{BDD88CD4-3FB2-4762-9FC8-1F94B3F7D9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74" name="Line 98">
              <a:extLst>
                <a:ext uri="{FF2B5EF4-FFF2-40B4-BE49-F238E27FC236}">
                  <a16:creationId xmlns:a16="http://schemas.microsoft.com/office/drawing/2014/main" id="{9213AB3C-8C49-4B49-9BFD-8AEEF5C5E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8439" name="Group 99">
            <a:extLst>
              <a:ext uri="{FF2B5EF4-FFF2-40B4-BE49-F238E27FC236}">
                <a16:creationId xmlns:a16="http://schemas.microsoft.com/office/drawing/2014/main" id="{0C8A6A62-15EB-4895-B64E-338E325BF770}"/>
              </a:ext>
            </a:extLst>
          </p:cNvPr>
          <p:cNvGrpSpPr>
            <a:grpSpLocks/>
          </p:cNvGrpSpPr>
          <p:nvPr/>
        </p:nvGrpSpPr>
        <p:grpSpPr bwMode="auto">
          <a:xfrm>
            <a:off x="6415089" y="4702175"/>
            <a:ext cx="333375" cy="1354138"/>
            <a:chOff x="1968" y="2813"/>
            <a:chExt cx="192" cy="1024"/>
          </a:xfrm>
        </p:grpSpPr>
        <p:grpSp>
          <p:nvGrpSpPr>
            <p:cNvPr id="18459" name="Group 100">
              <a:extLst>
                <a:ext uri="{FF2B5EF4-FFF2-40B4-BE49-F238E27FC236}">
                  <a16:creationId xmlns:a16="http://schemas.microsoft.com/office/drawing/2014/main" id="{2AF5C2A2-004D-47B7-8AFF-06A74C245C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13"/>
              <a:ext cx="192" cy="1024"/>
              <a:chOff x="4752" y="2130"/>
              <a:chExt cx="192" cy="1024"/>
            </a:xfrm>
          </p:grpSpPr>
          <p:sp>
            <p:nvSpPr>
              <p:cNvPr id="18466" name="Rectangle 101">
                <a:extLst>
                  <a:ext uri="{FF2B5EF4-FFF2-40B4-BE49-F238E27FC236}">
                    <a16:creationId xmlns:a16="http://schemas.microsoft.com/office/drawing/2014/main" id="{7EAA18AA-78E5-4146-B159-D0B55688A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642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8467" name="Rectangle 102">
                <a:extLst>
                  <a:ext uri="{FF2B5EF4-FFF2-40B4-BE49-F238E27FC236}">
                    <a16:creationId xmlns:a16="http://schemas.microsoft.com/office/drawing/2014/main" id="{0ED6BD23-98D9-498C-9A45-86519E080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130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460" name="Line 103">
              <a:extLst>
                <a:ext uri="{FF2B5EF4-FFF2-40B4-BE49-F238E27FC236}">
                  <a16:creationId xmlns:a16="http://schemas.microsoft.com/office/drawing/2014/main" id="{4DC213CD-ED9B-4E3B-B4AC-73C2AE9FD8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61" name="Line 104">
              <a:extLst>
                <a:ext uri="{FF2B5EF4-FFF2-40B4-BE49-F238E27FC236}">
                  <a16:creationId xmlns:a16="http://schemas.microsoft.com/office/drawing/2014/main" id="{1A7D2136-065F-42B6-B2E8-903874DDE9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2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62" name="Line 105">
              <a:extLst>
                <a:ext uri="{FF2B5EF4-FFF2-40B4-BE49-F238E27FC236}">
                  <a16:creationId xmlns:a16="http://schemas.microsoft.com/office/drawing/2014/main" id="{91E3B2D5-07B0-48CB-A522-2148A6B31B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63" name="Line 106">
              <a:extLst>
                <a:ext uri="{FF2B5EF4-FFF2-40B4-BE49-F238E27FC236}">
                  <a16:creationId xmlns:a16="http://schemas.microsoft.com/office/drawing/2014/main" id="{3405FDDE-162F-4E7E-B562-D9F19F94AF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64" name="Line 107">
              <a:extLst>
                <a:ext uri="{FF2B5EF4-FFF2-40B4-BE49-F238E27FC236}">
                  <a16:creationId xmlns:a16="http://schemas.microsoft.com/office/drawing/2014/main" id="{BC082012-6B68-422E-B8E9-9B13E77EF6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5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65" name="Line 108">
              <a:extLst>
                <a:ext uri="{FF2B5EF4-FFF2-40B4-BE49-F238E27FC236}">
                  <a16:creationId xmlns:a16="http://schemas.microsoft.com/office/drawing/2014/main" id="{BDFA365C-9EC7-4D8C-831F-E84717C687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6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8440" name="Group 109">
            <a:extLst>
              <a:ext uri="{FF2B5EF4-FFF2-40B4-BE49-F238E27FC236}">
                <a16:creationId xmlns:a16="http://schemas.microsoft.com/office/drawing/2014/main" id="{8EF726FB-1277-46E7-9C2C-91340701464F}"/>
              </a:ext>
            </a:extLst>
          </p:cNvPr>
          <p:cNvGrpSpPr>
            <a:grpSpLocks/>
          </p:cNvGrpSpPr>
          <p:nvPr/>
        </p:nvGrpSpPr>
        <p:grpSpPr bwMode="auto">
          <a:xfrm>
            <a:off x="5838826" y="2438400"/>
            <a:ext cx="919163" cy="3810000"/>
            <a:chOff x="765" y="1104"/>
            <a:chExt cx="579" cy="2880"/>
          </a:xfrm>
        </p:grpSpPr>
        <p:grpSp>
          <p:nvGrpSpPr>
            <p:cNvPr id="18442" name="Group 110">
              <a:extLst>
                <a:ext uri="{FF2B5EF4-FFF2-40B4-BE49-F238E27FC236}">
                  <a16:creationId xmlns:a16="http://schemas.microsoft.com/office/drawing/2014/main" id="{8950AA20-5557-4C00-BA6D-78BF7ED10E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5" y="1248"/>
              <a:ext cx="579" cy="2574"/>
              <a:chOff x="1248" y="1272"/>
              <a:chExt cx="579" cy="2568"/>
            </a:xfrm>
          </p:grpSpPr>
          <p:sp>
            <p:nvSpPr>
              <p:cNvPr id="18444" name="Line 111">
                <a:extLst>
                  <a:ext uri="{FF2B5EF4-FFF2-40B4-BE49-F238E27FC236}">
                    <a16:creationId xmlns:a16="http://schemas.microsoft.com/office/drawing/2014/main" id="{61B0C199-5AD1-4A89-AC19-37DA210A1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8445" name="Group 112">
                <a:extLst>
                  <a:ext uri="{FF2B5EF4-FFF2-40B4-BE49-F238E27FC236}">
                    <a16:creationId xmlns:a16="http://schemas.microsoft.com/office/drawing/2014/main" id="{F62FBB6A-4618-47D5-B3A6-BD629A2DE5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18446" name="Rectangle 113">
                  <a:extLst>
                    <a:ext uri="{FF2B5EF4-FFF2-40B4-BE49-F238E27FC236}">
                      <a16:creationId xmlns:a16="http://schemas.microsoft.com/office/drawing/2014/main" id="{FFF30B83-55B7-4A74-82B7-72906E197A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47" name="Rectangle 114">
                  <a:extLst>
                    <a:ext uri="{FF2B5EF4-FFF2-40B4-BE49-F238E27FC236}">
                      <a16:creationId xmlns:a16="http://schemas.microsoft.com/office/drawing/2014/main" id="{C6F1CD34-1B8E-4834-8566-E6931478C2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48" name="Rectangle 115">
                  <a:extLst>
                    <a:ext uri="{FF2B5EF4-FFF2-40B4-BE49-F238E27FC236}">
                      <a16:creationId xmlns:a16="http://schemas.microsoft.com/office/drawing/2014/main" id="{B791103A-A351-46BE-9F35-6698AF5EB7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49" name="Rectangle 116">
                  <a:extLst>
                    <a:ext uri="{FF2B5EF4-FFF2-40B4-BE49-F238E27FC236}">
                      <a16:creationId xmlns:a16="http://schemas.microsoft.com/office/drawing/2014/main" id="{87935DE7-8204-4929-BA17-5B82F7DA74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50" name="Rectangle 117">
                  <a:extLst>
                    <a:ext uri="{FF2B5EF4-FFF2-40B4-BE49-F238E27FC236}">
                      <a16:creationId xmlns:a16="http://schemas.microsoft.com/office/drawing/2014/main" id="{E4584AAB-BE36-4A64-8ACA-26606C8D42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51" name="Rectangle 118">
                  <a:extLst>
                    <a:ext uri="{FF2B5EF4-FFF2-40B4-BE49-F238E27FC236}">
                      <a16:creationId xmlns:a16="http://schemas.microsoft.com/office/drawing/2014/main" id="{899E46F9-94A1-4701-B142-FC430919C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52" name="Line 119">
                  <a:extLst>
                    <a:ext uri="{FF2B5EF4-FFF2-40B4-BE49-F238E27FC236}">
                      <a16:creationId xmlns:a16="http://schemas.microsoft.com/office/drawing/2014/main" id="{235A3198-2123-4EAF-B398-F29DDE7C53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3" name="Line 120">
                  <a:extLst>
                    <a:ext uri="{FF2B5EF4-FFF2-40B4-BE49-F238E27FC236}">
                      <a16:creationId xmlns:a16="http://schemas.microsoft.com/office/drawing/2014/main" id="{E799CF32-43AB-4BE2-824D-A16057FA86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4" name="Line 121">
                  <a:extLst>
                    <a:ext uri="{FF2B5EF4-FFF2-40B4-BE49-F238E27FC236}">
                      <a16:creationId xmlns:a16="http://schemas.microsoft.com/office/drawing/2014/main" id="{0FA0EB50-AD8E-4EF3-A9F2-95B7F30A87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5" name="Line 122">
                  <a:extLst>
                    <a:ext uri="{FF2B5EF4-FFF2-40B4-BE49-F238E27FC236}">
                      <a16:creationId xmlns:a16="http://schemas.microsoft.com/office/drawing/2014/main" id="{4ED051D6-72F3-4313-BE94-2FFADDF3C8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6" name="Line 123">
                  <a:extLst>
                    <a:ext uri="{FF2B5EF4-FFF2-40B4-BE49-F238E27FC236}">
                      <a16:creationId xmlns:a16="http://schemas.microsoft.com/office/drawing/2014/main" id="{0A4C1012-D974-4C7B-910A-36CA261432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7" name="Line 124">
                  <a:extLst>
                    <a:ext uri="{FF2B5EF4-FFF2-40B4-BE49-F238E27FC236}">
                      <a16:creationId xmlns:a16="http://schemas.microsoft.com/office/drawing/2014/main" id="{2388D180-0229-49A0-B46D-24D57668DC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458" name="Line 125">
                  <a:extLst>
                    <a:ext uri="{FF2B5EF4-FFF2-40B4-BE49-F238E27FC236}">
                      <a16:creationId xmlns:a16="http://schemas.microsoft.com/office/drawing/2014/main" id="{B53240A4-FBEA-445A-B394-6DF406F067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  <p:sp>
          <p:nvSpPr>
            <p:cNvPr id="18443" name="Line 126">
              <a:extLst>
                <a:ext uri="{FF2B5EF4-FFF2-40B4-BE49-F238E27FC236}">
                  <a16:creationId xmlns:a16="http://schemas.microsoft.com/office/drawing/2014/main" id="{826EBC8F-455C-433F-81B4-098850755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10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8441" name="Text Box 127">
            <a:extLst>
              <a:ext uri="{FF2B5EF4-FFF2-40B4-BE49-F238E27FC236}">
                <a16:creationId xmlns:a16="http://schemas.microsoft.com/office/drawing/2014/main" id="{1D011673-CE29-4471-827B-709557792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102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prstClr val="black"/>
                </a:solidFill>
              </a:rPr>
              <a:t>a)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3">
            <a:extLst>
              <a:ext uri="{FF2B5EF4-FFF2-40B4-BE49-F238E27FC236}">
                <a16:creationId xmlns:a16="http://schemas.microsoft.com/office/drawing/2014/main" id="{3CFE314C-E637-4BD6-B098-9054A0CFAA4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686425" y="5100638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19459" name="Group 45">
            <a:extLst>
              <a:ext uri="{FF2B5EF4-FFF2-40B4-BE49-F238E27FC236}">
                <a16:creationId xmlns:a16="http://schemas.microsoft.com/office/drawing/2014/main" id="{5C020D63-42E7-45E8-AF1C-16C9AC1D756B}"/>
              </a:ext>
            </a:extLst>
          </p:cNvPr>
          <p:cNvGrpSpPr>
            <a:grpSpLocks/>
          </p:cNvGrpSpPr>
          <p:nvPr/>
        </p:nvGrpSpPr>
        <p:grpSpPr bwMode="auto">
          <a:xfrm rot="346682">
            <a:off x="6238876" y="2565401"/>
            <a:ext cx="328613" cy="1355725"/>
            <a:chOff x="1968" y="1275"/>
            <a:chExt cx="192" cy="1024"/>
          </a:xfrm>
        </p:grpSpPr>
        <p:grpSp>
          <p:nvGrpSpPr>
            <p:cNvPr id="19492" name="Group 46">
              <a:extLst>
                <a:ext uri="{FF2B5EF4-FFF2-40B4-BE49-F238E27FC236}">
                  <a16:creationId xmlns:a16="http://schemas.microsoft.com/office/drawing/2014/main" id="{B2142089-BA96-4F36-AED2-E1CA569094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275"/>
              <a:ext cx="192" cy="1024"/>
              <a:chOff x="4752" y="594"/>
              <a:chExt cx="192" cy="1024"/>
            </a:xfrm>
          </p:grpSpPr>
          <p:sp>
            <p:nvSpPr>
              <p:cNvPr id="19499" name="Rectangle 47">
                <a:extLst>
                  <a:ext uri="{FF2B5EF4-FFF2-40B4-BE49-F238E27FC236}">
                    <a16:creationId xmlns:a16="http://schemas.microsoft.com/office/drawing/2014/main" id="{D1E4A7D6-4D58-4018-A68F-DE5B823DE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06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9500" name="Rectangle 48">
                <a:extLst>
                  <a:ext uri="{FF2B5EF4-FFF2-40B4-BE49-F238E27FC236}">
                    <a16:creationId xmlns:a16="http://schemas.microsoft.com/office/drawing/2014/main" id="{F1B1D3CB-9EB7-4273-BACA-3E5ED3ABC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594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493" name="Line 49">
              <a:extLst>
                <a:ext uri="{FF2B5EF4-FFF2-40B4-BE49-F238E27FC236}">
                  <a16:creationId xmlns:a16="http://schemas.microsoft.com/office/drawing/2014/main" id="{816B35E0-A329-40FA-966A-709E83401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296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94" name="Line 50">
              <a:extLst>
                <a:ext uri="{FF2B5EF4-FFF2-40B4-BE49-F238E27FC236}">
                  <a16:creationId xmlns:a16="http://schemas.microsoft.com/office/drawing/2014/main" id="{39469618-C464-493E-AD15-09E3A0AA1E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95" name="Line 51">
              <a:extLst>
                <a:ext uri="{FF2B5EF4-FFF2-40B4-BE49-F238E27FC236}">
                  <a16:creationId xmlns:a16="http://schemas.microsoft.com/office/drawing/2014/main" id="{0696D084-6CB4-4C5D-81B6-C766009515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63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96" name="Line 52">
              <a:extLst>
                <a:ext uri="{FF2B5EF4-FFF2-40B4-BE49-F238E27FC236}">
                  <a16:creationId xmlns:a16="http://schemas.microsoft.com/office/drawing/2014/main" id="{16F9C1D1-7492-4005-8C9D-70F91B7401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82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97" name="Line 53">
              <a:extLst>
                <a:ext uri="{FF2B5EF4-FFF2-40B4-BE49-F238E27FC236}">
                  <a16:creationId xmlns:a16="http://schemas.microsoft.com/office/drawing/2014/main" id="{6B0E1C7A-82D0-47C4-988C-FC8560013C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98" name="Line 54">
              <a:extLst>
                <a:ext uri="{FF2B5EF4-FFF2-40B4-BE49-F238E27FC236}">
                  <a16:creationId xmlns:a16="http://schemas.microsoft.com/office/drawing/2014/main" id="{AB310F81-8C03-465A-AE16-8128387581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9460" name="Group 55">
            <a:extLst>
              <a:ext uri="{FF2B5EF4-FFF2-40B4-BE49-F238E27FC236}">
                <a16:creationId xmlns:a16="http://schemas.microsoft.com/office/drawing/2014/main" id="{DF12F1C5-E10F-4943-9600-80580F72F54D}"/>
              </a:ext>
            </a:extLst>
          </p:cNvPr>
          <p:cNvGrpSpPr>
            <a:grpSpLocks/>
          </p:cNvGrpSpPr>
          <p:nvPr/>
        </p:nvGrpSpPr>
        <p:grpSpPr bwMode="auto">
          <a:xfrm rot="21398957">
            <a:off x="6210301" y="4640264"/>
            <a:ext cx="333375" cy="1354137"/>
            <a:chOff x="1968" y="2813"/>
            <a:chExt cx="192" cy="1024"/>
          </a:xfrm>
        </p:grpSpPr>
        <p:grpSp>
          <p:nvGrpSpPr>
            <p:cNvPr id="19483" name="Group 56">
              <a:extLst>
                <a:ext uri="{FF2B5EF4-FFF2-40B4-BE49-F238E27FC236}">
                  <a16:creationId xmlns:a16="http://schemas.microsoft.com/office/drawing/2014/main" id="{0C678C3C-5E0D-4FD3-9A53-3C9107ED79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13"/>
              <a:ext cx="192" cy="1024"/>
              <a:chOff x="4752" y="2130"/>
              <a:chExt cx="192" cy="1024"/>
            </a:xfrm>
          </p:grpSpPr>
          <p:sp>
            <p:nvSpPr>
              <p:cNvPr id="19490" name="Rectangle 57">
                <a:extLst>
                  <a:ext uri="{FF2B5EF4-FFF2-40B4-BE49-F238E27FC236}">
                    <a16:creationId xmlns:a16="http://schemas.microsoft.com/office/drawing/2014/main" id="{4425EF3B-1B05-4347-93A0-86AADF42C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642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9491" name="Rectangle 58">
                <a:extLst>
                  <a:ext uri="{FF2B5EF4-FFF2-40B4-BE49-F238E27FC236}">
                    <a16:creationId xmlns:a16="http://schemas.microsoft.com/office/drawing/2014/main" id="{E7F831B7-B558-4650-9265-5555E9230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130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484" name="Line 59">
              <a:extLst>
                <a:ext uri="{FF2B5EF4-FFF2-40B4-BE49-F238E27FC236}">
                  <a16:creationId xmlns:a16="http://schemas.microsoft.com/office/drawing/2014/main" id="{68DE5E30-1484-415B-B4BE-4AB099EBDC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85" name="Line 60">
              <a:extLst>
                <a:ext uri="{FF2B5EF4-FFF2-40B4-BE49-F238E27FC236}">
                  <a16:creationId xmlns:a16="http://schemas.microsoft.com/office/drawing/2014/main" id="{11580623-66BC-45F0-BD2C-B84004E967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2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86" name="Line 61">
              <a:extLst>
                <a:ext uri="{FF2B5EF4-FFF2-40B4-BE49-F238E27FC236}">
                  <a16:creationId xmlns:a16="http://schemas.microsoft.com/office/drawing/2014/main" id="{39BD6F73-BD27-4F6F-BE2D-FC0C99275C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87" name="Line 62">
              <a:extLst>
                <a:ext uri="{FF2B5EF4-FFF2-40B4-BE49-F238E27FC236}">
                  <a16:creationId xmlns:a16="http://schemas.microsoft.com/office/drawing/2014/main" id="{EF769E57-7069-4A70-BCC0-FB450711F9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88" name="Line 63">
              <a:extLst>
                <a:ext uri="{FF2B5EF4-FFF2-40B4-BE49-F238E27FC236}">
                  <a16:creationId xmlns:a16="http://schemas.microsoft.com/office/drawing/2014/main" id="{2EAC3C2D-6A57-4C94-8796-23A93B380B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5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89" name="Line 64">
              <a:extLst>
                <a:ext uri="{FF2B5EF4-FFF2-40B4-BE49-F238E27FC236}">
                  <a16:creationId xmlns:a16="http://schemas.microsoft.com/office/drawing/2014/main" id="{0FEE1B74-8028-436E-9F73-B11BCA90A5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6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9461" name="Group 65">
            <a:extLst>
              <a:ext uri="{FF2B5EF4-FFF2-40B4-BE49-F238E27FC236}">
                <a16:creationId xmlns:a16="http://schemas.microsoft.com/office/drawing/2014/main" id="{CF324A79-812B-4941-8E5C-22E937164767}"/>
              </a:ext>
            </a:extLst>
          </p:cNvPr>
          <p:cNvGrpSpPr>
            <a:grpSpLocks/>
          </p:cNvGrpSpPr>
          <p:nvPr/>
        </p:nvGrpSpPr>
        <p:grpSpPr bwMode="auto">
          <a:xfrm>
            <a:off x="5562601" y="2371725"/>
            <a:ext cx="919163" cy="3810000"/>
            <a:chOff x="765" y="1104"/>
            <a:chExt cx="579" cy="2880"/>
          </a:xfrm>
        </p:grpSpPr>
        <p:grpSp>
          <p:nvGrpSpPr>
            <p:cNvPr id="19466" name="Group 66">
              <a:extLst>
                <a:ext uri="{FF2B5EF4-FFF2-40B4-BE49-F238E27FC236}">
                  <a16:creationId xmlns:a16="http://schemas.microsoft.com/office/drawing/2014/main" id="{011349D3-0611-46F7-88DB-83D74AEA0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5" y="1248"/>
              <a:ext cx="579" cy="2574"/>
              <a:chOff x="1248" y="1272"/>
              <a:chExt cx="579" cy="2568"/>
            </a:xfrm>
          </p:grpSpPr>
          <p:sp>
            <p:nvSpPr>
              <p:cNvPr id="19468" name="Line 67">
                <a:extLst>
                  <a:ext uri="{FF2B5EF4-FFF2-40B4-BE49-F238E27FC236}">
                    <a16:creationId xmlns:a16="http://schemas.microsoft.com/office/drawing/2014/main" id="{D17A110A-2D72-401C-969C-BEF07CA7D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9469" name="Group 68">
                <a:extLst>
                  <a:ext uri="{FF2B5EF4-FFF2-40B4-BE49-F238E27FC236}">
                    <a16:creationId xmlns:a16="http://schemas.microsoft.com/office/drawing/2014/main" id="{5A39D0B2-F2D7-4A17-A262-09BF686310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19470" name="Rectangle 69">
                  <a:extLst>
                    <a:ext uri="{FF2B5EF4-FFF2-40B4-BE49-F238E27FC236}">
                      <a16:creationId xmlns:a16="http://schemas.microsoft.com/office/drawing/2014/main" id="{36F2B472-3CF2-41A1-AE99-D3C1904626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1" name="Rectangle 70">
                  <a:extLst>
                    <a:ext uri="{FF2B5EF4-FFF2-40B4-BE49-F238E27FC236}">
                      <a16:creationId xmlns:a16="http://schemas.microsoft.com/office/drawing/2014/main" id="{660C1595-DDD1-422D-A090-2221CD9C07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2" name="Rectangle 71">
                  <a:extLst>
                    <a:ext uri="{FF2B5EF4-FFF2-40B4-BE49-F238E27FC236}">
                      <a16:creationId xmlns:a16="http://schemas.microsoft.com/office/drawing/2014/main" id="{F3270F07-A505-4B21-BEFC-FC0775A684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3" name="Rectangle 72">
                  <a:extLst>
                    <a:ext uri="{FF2B5EF4-FFF2-40B4-BE49-F238E27FC236}">
                      <a16:creationId xmlns:a16="http://schemas.microsoft.com/office/drawing/2014/main" id="{16AF4F3B-1BAC-4355-A63A-C86BA48FF1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4" name="Rectangle 73">
                  <a:extLst>
                    <a:ext uri="{FF2B5EF4-FFF2-40B4-BE49-F238E27FC236}">
                      <a16:creationId xmlns:a16="http://schemas.microsoft.com/office/drawing/2014/main" id="{CE52F0CF-40A4-4772-86AE-B603E72C4F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5" name="Rectangle 74">
                  <a:extLst>
                    <a:ext uri="{FF2B5EF4-FFF2-40B4-BE49-F238E27FC236}">
                      <a16:creationId xmlns:a16="http://schemas.microsoft.com/office/drawing/2014/main" id="{C3967AB4-05AA-4C26-AAFE-41BE365BA9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476" name="Line 75">
                  <a:extLst>
                    <a:ext uri="{FF2B5EF4-FFF2-40B4-BE49-F238E27FC236}">
                      <a16:creationId xmlns:a16="http://schemas.microsoft.com/office/drawing/2014/main" id="{B480B2DF-8648-4D79-9D86-B3D5A75E7C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77" name="Line 76">
                  <a:extLst>
                    <a:ext uri="{FF2B5EF4-FFF2-40B4-BE49-F238E27FC236}">
                      <a16:creationId xmlns:a16="http://schemas.microsoft.com/office/drawing/2014/main" id="{4942F721-9480-4123-8DCB-5AA0755B7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78" name="Line 77">
                  <a:extLst>
                    <a:ext uri="{FF2B5EF4-FFF2-40B4-BE49-F238E27FC236}">
                      <a16:creationId xmlns:a16="http://schemas.microsoft.com/office/drawing/2014/main" id="{BAB18A83-6EA6-4E26-91CD-C187F4F1B7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79" name="Line 78">
                  <a:extLst>
                    <a:ext uri="{FF2B5EF4-FFF2-40B4-BE49-F238E27FC236}">
                      <a16:creationId xmlns:a16="http://schemas.microsoft.com/office/drawing/2014/main" id="{4FD38FF3-CE39-4DFB-B026-21DE8F7AEB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80" name="Line 79">
                  <a:extLst>
                    <a:ext uri="{FF2B5EF4-FFF2-40B4-BE49-F238E27FC236}">
                      <a16:creationId xmlns:a16="http://schemas.microsoft.com/office/drawing/2014/main" id="{9E9C6D25-D7E3-4068-8CA4-5EA00B13AC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81" name="Line 80">
                  <a:extLst>
                    <a:ext uri="{FF2B5EF4-FFF2-40B4-BE49-F238E27FC236}">
                      <a16:creationId xmlns:a16="http://schemas.microsoft.com/office/drawing/2014/main" id="{F149B601-7E87-439A-8BB1-475F3ECDB9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482" name="Line 81">
                  <a:extLst>
                    <a:ext uri="{FF2B5EF4-FFF2-40B4-BE49-F238E27FC236}">
                      <a16:creationId xmlns:a16="http://schemas.microsoft.com/office/drawing/2014/main" id="{A56FA81D-7E76-4C10-8F4B-AA7237F4D9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  <p:sp>
          <p:nvSpPr>
            <p:cNvPr id="19467" name="Line 82">
              <a:extLst>
                <a:ext uri="{FF2B5EF4-FFF2-40B4-BE49-F238E27FC236}">
                  <a16:creationId xmlns:a16="http://schemas.microsoft.com/office/drawing/2014/main" id="{144BAA61-C599-4732-BEDC-22E13F4A5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10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9462" name="Rectangle 184">
            <a:extLst>
              <a:ext uri="{FF2B5EF4-FFF2-40B4-BE49-F238E27FC236}">
                <a16:creationId xmlns:a16="http://schemas.microsoft.com/office/drawing/2014/main" id="{26E9FF6D-75BE-476E-BC4D-09F0348E1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9464" name="Text Box 228">
            <a:extLst>
              <a:ext uri="{FF2B5EF4-FFF2-40B4-BE49-F238E27FC236}">
                <a16:creationId xmlns:a16="http://schemas.microsoft.com/office/drawing/2014/main" id="{C316DCCA-C8F0-4534-B576-DCC536966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2626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prstClr val="black"/>
                </a:solidFill>
              </a:rPr>
              <a:t>a)</a:t>
            </a:r>
          </a:p>
        </p:txBody>
      </p:sp>
      <p:sp>
        <p:nvSpPr>
          <p:cNvPr id="19465" name="Rectangle 230">
            <a:extLst>
              <a:ext uri="{FF2B5EF4-FFF2-40B4-BE49-F238E27FC236}">
                <a16:creationId xmlns:a16="http://schemas.microsoft.com/office/drawing/2014/main" id="{B6684310-583E-4ECE-B1FD-28FA08B88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00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2" name="Text Box 22">
            <a:extLst>
              <a:ext uri="{FF2B5EF4-FFF2-40B4-BE49-F238E27FC236}">
                <a16:creationId xmlns:a16="http://schemas.microsoft.com/office/drawing/2014/main" id="{4AF82D76-3E18-41E6-A18A-A96017F8673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7391400" y="31242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15384" name="Group 24">
            <a:extLst>
              <a:ext uri="{FF2B5EF4-FFF2-40B4-BE49-F238E27FC236}">
                <a16:creationId xmlns:a16="http://schemas.microsoft.com/office/drawing/2014/main" id="{9DC7BC8A-5F4F-4D87-B4EC-6B66DEBCE267}"/>
              </a:ext>
            </a:extLst>
          </p:cNvPr>
          <p:cNvGrpSpPr>
            <a:grpSpLocks/>
          </p:cNvGrpSpPr>
          <p:nvPr/>
        </p:nvGrpSpPr>
        <p:grpSpPr bwMode="auto">
          <a:xfrm rot="210657">
            <a:off x="6367463" y="2224089"/>
            <a:ext cx="328612" cy="1296987"/>
            <a:chOff x="1968" y="1275"/>
            <a:chExt cx="192" cy="1024"/>
          </a:xfrm>
        </p:grpSpPr>
        <p:grpSp>
          <p:nvGrpSpPr>
            <p:cNvPr id="20514" name="Group 25">
              <a:extLst>
                <a:ext uri="{FF2B5EF4-FFF2-40B4-BE49-F238E27FC236}">
                  <a16:creationId xmlns:a16="http://schemas.microsoft.com/office/drawing/2014/main" id="{0FFC72AF-8ABA-4C85-B258-64AFE0F258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275"/>
              <a:ext cx="192" cy="1024"/>
              <a:chOff x="4752" y="594"/>
              <a:chExt cx="192" cy="1024"/>
            </a:xfrm>
          </p:grpSpPr>
          <p:sp>
            <p:nvSpPr>
              <p:cNvPr id="20521" name="Rectangle 26">
                <a:extLst>
                  <a:ext uri="{FF2B5EF4-FFF2-40B4-BE49-F238E27FC236}">
                    <a16:creationId xmlns:a16="http://schemas.microsoft.com/office/drawing/2014/main" id="{9AD2E072-D76B-4157-8457-F11BB9E03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06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0522" name="Rectangle 27">
                <a:extLst>
                  <a:ext uri="{FF2B5EF4-FFF2-40B4-BE49-F238E27FC236}">
                    <a16:creationId xmlns:a16="http://schemas.microsoft.com/office/drawing/2014/main" id="{F1168C52-D794-4FA9-A3F8-383DBEDF8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594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515" name="Line 28">
              <a:extLst>
                <a:ext uri="{FF2B5EF4-FFF2-40B4-BE49-F238E27FC236}">
                  <a16:creationId xmlns:a16="http://schemas.microsoft.com/office/drawing/2014/main" id="{EA4E1AD9-E7C0-4CBC-AFF3-5CB3409C4E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296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6" name="Line 29">
              <a:extLst>
                <a:ext uri="{FF2B5EF4-FFF2-40B4-BE49-F238E27FC236}">
                  <a16:creationId xmlns:a16="http://schemas.microsoft.com/office/drawing/2014/main" id="{6856EE93-615B-490D-BC28-EB07B35744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7" name="Line 30">
              <a:extLst>
                <a:ext uri="{FF2B5EF4-FFF2-40B4-BE49-F238E27FC236}">
                  <a16:creationId xmlns:a16="http://schemas.microsoft.com/office/drawing/2014/main" id="{EF1C587C-9A92-4CC3-978A-F261678879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63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8" name="Line 31">
              <a:extLst>
                <a:ext uri="{FF2B5EF4-FFF2-40B4-BE49-F238E27FC236}">
                  <a16:creationId xmlns:a16="http://schemas.microsoft.com/office/drawing/2014/main" id="{B7169850-82C5-40C3-843C-52F2EA390B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82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9" name="Line 32">
              <a:extLst>
                <a:ext uri="{FF2B5EF4-FFF2-40B4-BE49-F238E27FC236}">
                  <a16:creationId xmlns:a16="http://schemas.microsoft.com/office/drawing/2014/main" id="{3675C42C-6567-403D-9319-A04B091A4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20" name="Line 33">
              <a:extLst>
                <a:ext uri="{FF2B5EF4-FFF2-40B4-BE49-F238E27FC236}">
                  <a16:creationId xmlns:a16="http://schemas.microsoft.com/office/drawing/2014/main" id="{29E2DEA2-133F-449F-8734-AC52D2695F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5394" name="Group 34">
            <a:extLst>
              <a:ext uri="{FF2B5EF4-FFF2-40B4-BE49-F238E27FC236}">
                <a16:creationId xmlns:a16="http://schemas.microsoft.com/office/drawing/2014/main" id="{47547ECF-BB12-4649-A46F-D8BB99A4D1E7}"/>
              </a:ext>
            </a:extLst>
          </p:cNvPr>
          <p:cNvGrpSpPr>
            <a:grpSpLocks/>
          </p:cNvGrpSpPr>
          <p:nvPr/>
        </p:nvGrpSpPr>
        <p:grpSpPr bwMode="auto">
          <a:xfrm rot="21452425">
            <a:off x="6372226" y="4222750"/>
            <a:ext cx="333375" cy="1296988"/>
            <a:chOff x="1968" y="2813"/>
            <a:chExt cx="192" cy="1024"/>
          </a:xfrm>
        </p:grpSpPr>
        <p:grpSp>
          <p:nvGrpSpPr>
            <p:cNvPr id="20505" name="Group 35">
              <a:extLst>
                <a:ext uri="{FF2B5EF4-FFF2-40B4-BE49-F238E27FC236}">
                  <a16:creationId xmlns:a16="http://schemas.microsoft.com/office/drawing/2014/main" id="{9469AC5B-D093-4446-BB93-5A97FC4A1B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13"/>
              <a:ext cx="192" cy="1024"/>
              <a:chOff x="4752" y="2130"/>
              <a:chExt cx="192" cy="1024"/>
            </a:xfrm>
          </p:grpSpPr>
          <p:sp>
            <p:nvSpPr>
              <p:cNvPr id="20512" name="Rectangle 36">
                <a:extLst>
                  <a:ext uri="{FF2B5EF4-FFF2-40B4-BE49-F238E27FC236}">
                    <a16:creationId xmlns:a16="http://schemas.microsoft.com/office/drawing/2014/main" id="{D067CB89-2C9D-4238-B4CF-7DC63FC6E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642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0513" name="Rectangle 37">
                <a:extLst>
                  <a:ext uri="{FF2B5EF4-FFF2-40B4-BE49-F238E27FC236}">
                    <a16:creationId xmlns:a16="http://schemas.microsoft.com/office/drawing/2014/main" id="{C6FCF608-3ACC-489D-883D-D9247CAE0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130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506" name="Line 38">
              <a:extLst>
                <a:ext uri="{FF2B5EF4-FFF2-40B4-BE49-F238E27FC236}">
                  <a16:creationId xmlns:a16="http://schemas.microsoft.com/office/drawing/2014/main" id="{BE5FDC1B-E8EB-463C-A6E6-46F3A1FEA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7" name="Line 39">
              <a:extLst>
                <a:ext uri="{FF2B5EF4-FFF2-40B4-BE49-F238E27FC236}">
                  <a16:creationId xmlns:a16="http://schemas.microsoft.com/office/drawing/2014/main" id="{3D798FDC-7423-4BEA-BF69-E097D34BC9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2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8" name="Line 40">
              <a:extLst>
                <a:ext uri="{FF2B5EF4-FFF2-40B4-BE49-F238E27FC236}">
                  <a16:creationId xmlns:a16="http://schemas.microsoft.com/office/drawing/2014/main" id="{CF376377-4292-4439-885C-FD86FE63D1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9" name="Line 41">
              <a:extLst>
                <a:ext uri="{FF2B5EF4-FFF2-40B4-BE49-F238E27FC236}">
                  <a16:creationId xmlns:a16="http://schemas.microsoft.com/office/drawing/2014/main" id="{7FCCC2D3-A782-4D25-A5A0-DDC7ED818F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0" name="Line 42">
              <a:extLst>
                <a:ext uri="{FF2B5EF4-FFF2-40B4-BE49-F238E27FC236}">
                  <a16:creationId xmlns:a16="http://schemas.microsoft.com/office/drawing/2014/main" id="{B361378F-4579-4706-B988-10F90713E3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5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11" name="Line 43">
              <a:extLst>
                <a:ext uri="{FF2B5EF4-FFF2-40B4-BE49-F238E27FC236}">
                  <a16:creationId xmlns:a16="http://schemas.microsoft.com/office/drawing/2014/main" id="{1F8BF08F-E9D0-4837-ABA4-A51C919EE4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6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5477" name="Text Box 117">
            <a:extLst>
              <a:ext uri="{FF2B5EF4-FFF2-40B4-BE49-F238E27FC236}">
                <a16:creationId xmlns:a16="http://schemas.microsoft.com/office/drawing/2014/main" id="{C6F9E271-9374-4608-A4ED-6A44ECF1371A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10439400" y="38862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20486" name="Rectangle 139">
            <a:extLst>
              <a:ext uri="{FF2B5EF4-FFF2-40B4-BE49-F238E27FC236}">
                <a16:creationId xmlns:a16="http://schemas.microsoft.com/office/drawing/2014/main" id="{FAF5556A-3F5E-4C20-B192-5B8635A03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0488" name="Text Box 184">
            <a:extLst>
              <a:ext uri="{FF2B5EF4-FFF2-40B4-BE49-F238E27FC236}">
                <a16:creationId xmlns:a16="http://schemas.microsoft.com/office/drawing/2014/main" id="{583CC806-65E3-4CC7-AB64-1132A70D9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51973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prstClr val="black"/>
                </a:solidFill>
              </a:rPr>
              <a:t>a)</a:t>
            </a:r>
          </a:p>
        </p:txBody>
      </p:sp>
      <p:sp>
        <p:nvSpPr>
          <p:cNvPr id="20489" name="Line 188">
            <a:extLst>
              <a:ext uri="{FF2B5EF4-FFF2-40B4-BE49-F238E27FC236}">
                <a16:creationId xmlns:a16="http://schemas.microsoft.com/office/drawing/2014/main" id="{B335B765-D6B9-4214-B827-D4A3CF55A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838" y="421163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0490" name="Group 189">
            <a:extLst>
              <a:ext uri="{FF2B5EF4-FFF2-40B4-BE49-F238E27FC236}">
                <a16:creationId xmlns:a16="http://schemas.microsoft.com/office/drawing/2014/main" id="{86218C58-F8FF-417E-A742-12C1C7AF73CB}"/>
              </a:ext>
            </a:extLst>
          </p:cNvPr>
          <p:cNvGrpSpPr>
            <a:grpSpLocks/>
          </p:cNvGrpSpPr>
          <p:nvPr/>
        </p:nvGrpSpPr>
        <p:grpSpPr bwMode="auto">
          <a:xfrm>
            <a:off x="5729288" y="2230439"/>
            <a:ext cx="919162" cy="3260725"/>
            <a:chOff x="1581" y="1272"/>
            <a:chExt cx="579" cy="2568"/>
          </a:xfrm>
        </p:grpSpPr>
        <p:sp>
          <p:nvSpPr>
            <p:cNvPr id="20492" name="Rectangle 190">
              <a:extLst>
                <a:ext uri="{FF2B5EF4-FFF2-40B4-BE49-F238E27FC236}">
                  <a16:creationId xmlns:a16="http://schemas.microsoft.com/office/drawing/2014/main" id="{20760103-AD73-4CC1-A60C-5BEA655CE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328"/>
              <a:ext cx="384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3" name="Rectangle 191">
              <a:extLst>
                <a:ext uri="{FF2B5EF4-FFF2-40B4-BE49-F238E27FC236}">
                  <a16:creationId xmlns:a16="http://schemas.microsoft.com/office/drawing/2014/main" id="{EA7E0909-456C-4125-9175-62FD9E1EF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16"/>
              <a:ext cx="384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4" name="Rectangle 192">
              <a:extLst>
                <a:ext uri="{FF2B5EF4-FFF2-40B4-BE49-F238E27FC236}">
                  <a16:creationId xmlns:a16="http://schemas.microsoft.com/office/drawing/2014/main" id="{FFD19829-3DEC-4966-90FA-DB9D86385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04"/>
              <a:ext cx="384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5" name="Rectangle 193">
              <a:extLst>
                <a:ext uri="{FF2B5EF4-FFF2-40B4-BE49-F238E27FC236}">
                  <a16:creationId xmlns:a16="http://schemas.microsoft.com/office/drawing/2014/main" id="{B4E6345B-5C09-41BB-B9FA-2C427B7E2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92"/>
              <a:ext cx="384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6" name="Rectangle 194">
              <a:extLst>
                <a:ext uri="{FF2B5EF4-FFF2-40B4-BE49-F238E27FC236}">
                  <a16:creationId xmlns:a16="http://schemas.microsoft.com/office/drawing/2014/main" id="{2D58BE2B-EEC6-400E-9FEA-17F58B065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280"/>
              <a:ext cx="384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7" name="Rectangle 195">
              <a:extLst>
                <a:ext uri="{FF2B5EF4-FFF2-40B4-BE49-F238E27FC236}">
                  <a16:creationId xmlns:a16="http://schemas.microsoft.com/office/drawing/2014/main" id="{FB889D39-5295-47B6-BA0D-0B5B83D92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304"/>
              <a:ext cx="192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498" name="Line 196">
              <a:extLst>
                <a:ext uri="{FF2B5EF4-FFF2-40B4-BE49-F238E27FC236}">
                  <a16:creationId xmlns:a16="http://schemas.microsoft.com/office/drawing/2014/main" id="{2DE1DF60-50E7-4F31-975F-83EE845B62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1275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499" name="Line 197">
              <a:extLst>
                <a:ext uri="{FF2B5EF4-FFF2-40B4-BE49-F238E27FC236}">
                  <a16:creationId xmlns:a16="http://schemas.microsoft.com/office/drawing/2014/main" id="{106C2605-996E-4EA9-97CA-84CFF8A46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1" y="1272"/>
              <a:ext cx="0" cy="2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0" name="Line 198">
              <a:extLst>
                <a:ext uri="{FF2B5EF4-FFF2-40B4-BE49-F238E27FC236}">
                  <a16:creationId xmlns:a16="http://schemas.microsoft.com/office/drawing/2014/main" id="{BA6B9C67-4B10-4AFB-914A-3375C8E74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84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1" name="Line 199">
              <a:extLst>
                <a:ext uri="{FF2B5EF4-FFF2-40B4-BE49-F238E27FC236}">
                  <a16:creationId xmlns:a16="http://schemas.microsoft.com/office/drawing/2014/main" id="{A44976C0-C365-49D0-94BD-140749AD28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2304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2" name="Line 200">
              <a:extLst>
                <a:ext uri="{FF2B5EF4-FFF2-40B4-BE49-F238E27FC236}">
                  <a16:creationId xmlns:a16="http://schemas.microsoft.com/office/drawing/2014/main" id="{8BB5947E-0DC1-4EDA-8284-A5661C58C7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23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3" name="Line 201">
              <a:extLst>
                <a:ext uri="{FF2B5EF4-FFF2-40B4-BE49-F238E27FC236}">
                  <a16:creationId xmlns:a16="http://schemas.microsoft.com/office/drawing/2014/main" id="{537BBB63-D6A7-4E6D-85F8-3808932F5D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129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04" name="Line 202">
              <a:extLst>
                <a:ext uri="{FF2B5EF4-FFF2-40B4-BE49-F238E27FC236}">
                  <a16:creationId xmlns:a16="http://schemas.microsoft.com/office/drawing/2014/main" id="{C31929A4-3D40-4933-9D35-922A7E0D97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83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491" name="Rectangle 203">
            <a:extLst>
              <a:ext uri="{FF2B5EF4-FFF2-40B4-BE49-F238E27FC236}">
                <a16:creationId xmlns:a16="http://schemas.microsoft.com/office/drawing/2014/main" id="{F85C238D-BE55-47DC-876E-D6DEE37FC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00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1.70213E-6 L -0.15833 1.7021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3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66 -0.0111 L -0.49166 -0.011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2" grpId="0"/>
      <p:bldP spid="15382" grpId="1"/>
      <p:bldP spid="15477" grpId="0"/>
      <p:bldP spid="1547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4981C-71EB-426E-AC6D-553E6DDD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0000"/>
                </a:solidFill>
              </a:rPr>
              <a:t>YÊU CẦU CẦN ĐẠT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034A7-5AEA-4D32-979E-F02DC0935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 kẻ, cắt dán chữ H, U.</a:t>
            </a:r>
            <a:endParaRPr lang="en-US" sz="440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Kẻ, cắt dán, chữ H, U đúng quy trình kỹ thuật. </a:t>
            </a:r>
            <a:endParaRPr lang="en-US" sz="440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802158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6">
            <a:extLst>
              <a:ext uri="{FF2B5EF4-FFF2-40B4-BE49-F238E27FC236}">
                <a16:creationId xmlns:a16="http://schemas.microsoft.com/office/drawing/2014/main" id="{184A8ED2-8C37-4D2D-A42F-0FCBF4BCA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grpSp>
        <p:nvGrpSpPr>
          <p:cNvPr id="50194" name="Group 18">
            <a:extLst>
              <a:ext uri="{FF2B5EF4-FFF2-40B4-BE49-F238E27FC236}">
                <a16:creationId xmlns:a16="http://schemas.microsoft.com/office/drawing/2014/main" id="{83ABD87B-04AD-486C-AAAB-21BA9118DF17}"/>
              </a:ext>
            </a:extLst>
          </p:cNvPr>
          <p:cNvGrpSpPr>
            <a:grpSpLocks/>
          </p:cNvGrpSpPr>
          <p:nvPr/>
        </p:nvGrpSpPr>
        <p:grpSpPr bwMode="auto">
          <a:xfrm>
            <a:off x="5243514" y="2957514"/>
            <a:ext cx="1843087" cy="2909887"/>
            <a:chOff x="1344" y="866"/>
            <a:chExt cx="1152" cy="2560"/>
          </a:xfrm>
        </p:grpSpPr>
        <p:sp>
          <p:nvSpPr>
            <p:cNvPr id="21509" name="Rectangle 19">
              <a:extLst>
                <a:ext uri="{FF2B5EF4-FFF2-40B4-BE49-F238E27FC236}">
                  <a16:creationId xmlns:a16="http://schemas.microsoft.com/office/drawing/2014/main" id="{92D70C8D-C5AC-4AB2-A7D9-0781E21A5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0" name="Rectangle 20">
              <a:extLst>
                <a:ext uri="{FF2B5EF4-FFF2-40B4-BE49-F238E27FC236}">
                  <a16:creationId xmlns:a16="http://schemas.microsoft.com/office/drawing/2014/main" id="{AE8F69FD-793E-4525-9FE0-B102A034A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1" name="Rectangle 21">
              <a:extLst>
                <a:ext uri="{FF2B5EF4-FFF2-40B4-BE49-F238E27FC236}">
                  <a16:creationId xmlns:a16="http://schemas.microsoft.com/office/drawing/2014/main" id="{B396CB70-4C45-4A61-B74B-CE0351602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2" name="Rectangle 22">
              <a:extLst>
                <a:ext uri="{FF2B5EF4-FFF2-40B4-BE49-F238E27FC236}">
                  <a16:creationId xmlns:a16="http://schemas.microsoft.com/office/drawing/2014/main" id="{1075494F-12B8-4256-97CD-E0D5D379E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3" name="Rectangle 23">
              <a:extLst>
                <a:ext uri="{FF2B5EF4-FFF2-40B4-BE49-F238E27FC236}">
                  <a16:creationId xmlns:a16="http://schemas.microsoft.com/office/drawing/2014/main" id="{5289389D-C52D-4F96-98C2-308348ADB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4" name="Rectangle 24">
              <a:extLst>
                <a:ext uri="{FF2B5EF4-FFF2-40B4-BE49-F238E27FC236}">
                  <a16:creationId xmlns:a16="http://schemas.microsoft.com/office/drawing/2014/main" id="{AEE0CA5E-103C-45A5-94A6-91141FDB9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5" name="Rectangle 25">
              <a:extLst>
                <a:ext uri="{FF2B5EF4-FFF2-40B4-BE49-F238E27FC236}">
                  <a16:creationId xmlns:a16="http://schemas.microsoft.com/office/drawing/2014/main" id="{B6E3F50A-5F3A-472F-8E97-204DBB934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6" name="Rectangle 26">
              <a:extLst>
                <a:ext uri="{FF2B5EF4-FFF2-40B4-BE49-F238E27FC236}">
                  <a16:creationId xmlns:a16="http://schemas.microsoft.com/office/drawing/2014/main" id="{8E1D2B0B-CBED-443A-B98B-58D0B70D9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7" name="Rectangle 27">
              <a:extLst>
                <a:ext uri="{FF2B5EF4-FFF2-40B4-BE49-F238E27FC236}">
                  <a16:creationId xmlns:a16="http://schemas.microsoft.com/office/drawing/2014/main" id="{F9C651D1-BFA2-4EAE-BA0E-95D0A29B8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8" name="Rectangle 28">
              <a:extLst>
                <a:ext uri="{FF2B5EF4-FFF2-40B4-BE49-F238E27FC236}">
                  <a16:creationId xmlns:a16="http://schemas.microsoft.com/office/drawing/2014/main" id="{9AB61FC4-762E-4A04-A2B1-13A33E02B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519" name="Rectangle 29">
              <a:extLst>
                <a:ext uri="{FF2B5EF4-FFF2-40B4-BE49-F238E27FC236}">
                  <a16:creationId xmlns:a16="http://schemas.microsoft.com/office/drawing/2014/main" id="{1DFF9B10-2E7D-4071-949C-FC3DAB075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7">
            <a:extLst>
              <a:ext uri="{FF2B5EF4-FFF2-40B4-BE49-F238E27FC236}">
                <a16:creationId xmlns:a16="http://schemas.microsoft.com/office/drawing/2014/main" id="{488BF30A-5250-41FB-96F3-415A72BE42F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257800" y="23622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22531" name="Rectangle 179">
            <a:extLst>
              <a:ext uri="{FF2B5EF4-FFF2-40B4-BE49-F238E27FC236}">
                <a16:creationId xmlns:a16="http://schemas.microsoft.com/office/drawing/2014/main" id="{51A41346-9290-4023-89AD-103789A93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2533" name="Rectangle 181">
            <a:extLst>
              <a:ext uri="{FF2B5EF4-FFF2-40B4-BE49-F238E27FC236}">
                <a16:creationId xmlns:a16="http://schemas.microsoft.com/office/drawing/2014/main" id="{E4B5BD18-EB75-4A57-A141-92DD8A945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U</a:t>
            </a:r>
          </a:p>
        </p:txBody>
      </p:sp>
      <p:sp>
        <p:nvSpPr>
          <p:cNvPr id="22534" name="Text Box 182">
            <a:extLst>
              <a:ext uri="{FF2B5EF4-FFF2-40B4-BE49-F238E27FC236}">
                <a16:creationId xmlns:a16="http://schemas.microsoft.com/office/drawing/2014/main" id="{6E6DDBB4-8747-4348-850A-9D489DC3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0071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prstClr val="black"/>
                </a:solidFill>
              </a:rPr>
              <a:t>b)</a:t>
            </a:r>
          </a:p>
        </p:txBody>
      </p:sp>
      <p:sp>
        <p:nvSpPr>
          <p:cNvPr id="22535" name="Text Box 200">
            <a:extLst>
              <a:ext uri="{FF2B5EF4-FFF2-40B4-BE49-F238E27FC236}">
                <a16:creationId xmlns:a16="http://schemas.microsoft.com/office/drawing/2014/main" id="{D6FDEB1C-5162-40D6-B2A5-E4FB04AB7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8620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  <p:grpSp>
        <p:nvGrpSpPr>
          <p:cNvPr id="22536" name="Group 245">
            <a:extLst>
              <a:ext uri="{FF2B5EF4-FFF2-40B4-BE49-F238E27FC236}">
                <a16:creationId xmlns:a16="http://schemas.microsoft.com/office/drawing/2014/main" id="{1D7A7636-F2DE-4620-AE87-3299E7359743}"/>
              </a:ext>
            </a:extLst>
          </p:cNvPr>
          <p:cNvGrpSpPr>
            <a:grpSpLocks/>
          </p:cNvGrpSpPr>
          <p:nvPr/>
        </p:nvGrpSpPr>
        <p:grpSpPr bwMode="auto">
          <a:xfrm>
            <a:off x="5181601" y="2514600"/>
            <a:ext cx="931863" cy="3733800"/>
            <a:chOff x="2301" y="1584"/>
            <a:chExt cx="587" cy="2352"/>
          </a:xfrm>
        </p:grpSpPr>
        <p:grpSp>
          <p:nvGrpSpPr>
            <p:cNvPr id="22538" name="Group 203">
              <a:extLst>
                <a:ext uri="{FF2B5EF4-FFF2-40B4-BE49-F238E27FC236}">
                  <a16:creationId xmlns:a16="http://schemas.microsoft.com/office/drawing/2014/main" id="{4518D9B5-C68D-41F5-95B6-70650308F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1696"/>
              <a:ext cx="192" cy="856"/>
              <a:chOff x="1968" y="1275"/>
              <a:chExt cx="192" cy="1024"/>
            </a:xfrm>
          </p:grpSpPr>
          <p:grpSp>
            <p:nvGrpSpPr>
              <p:cNvPr id="22562" name="Group 204">
                <a:extLst>
                  <a:ext uri="{FF2B5EF4-FFF2-40B4-BE49-F238E27FC236}">
                    <a16:creationId xmlns:a16="http://schemas.microsoft.com/office/drawing/2014/main" id="{39D4F99A-62B3-41E0-AB22-FF946F8D70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75"/>
                <a:ext cx="192" cy="1024"/>
                <a:chOff x="4752" y="594"/>
                <a:chExt cx="192" cy="1024"/>
              </a:xfrm>
            </p:grpSpPr>
            <p:sp>
              <p:nvSpPr>
                <p:cNvPr id="22569" name="Rectangle 205">
                  <a:extLst>
                    <a:ext uri="{FF2B5EF4-FFF2-40B4-BE49-F238E27FC236}">
                      <a16:creationId xmlns:a16="http://schemas.microsoft.com/office/drawing/2014/main" id="{64529C54-7A5C-49DE-AE3E-7FCE2416B4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1106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570" name="Rectangle 206">
                  <a:extLst>
                    <a:ext uri="{FF2B5EF4-FFF2-40B4-BE49-F238E27FC236}">
                      <a16:creationId xmlns:a16="http://schemas.microsoft.com/office/drawing/2014/main" id="{63B5DB75-7CC1-43D8-8D68-162B8EE457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594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563" name="Line 207">
                <a:extLst>
                  <a:ext uri="{FF2B5EF4-FFF2-40B4-BE49-F238E27FC236}">
                    <a16:creationId xmlns:a16="http://schemas.microsoft.com/office/drawing/2014/main" id="{F5DB49ED-4B50-496F-BC47-C7EB3212A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29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64" name="Line 208">
                <a:extLst>
                  <a:ext uri="{FF2B5EF4-FFF2-40B4-BE49-F238E27FC236}">
                    <a16:creationId xmlns:a16="http://schemas.microsoft.com/office/drawing/2014/main" id="{E8BF993F-418A-43CE-BD3C-B14E6A346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39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65" name="Line 209">
                <a:extLst>
                  <a:ext uri="{FF2B5EF4-FFF2-40B4-BE49-F238E27FC236}">
                    <a16:creationId xmlns:a16="http://schemas.microsoft.com/office/drawing/2014/main" id="{68590E8E-AAED-4155-8EB3-540526B01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63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66" name="Line 210">
                <a:extLst>
                  <a:ext uri="{FF2B5EF4-FFF2-40B4-BE49-F238E27FC236}">
                    <a16:creationId xmlns:a16="http://schemas.microsoft.com/office/drawing/2014/main" id="{BF417568-0B5F-4301-A56F-D38BAF98C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82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67" name="Line 211">
                <a:extLst>
                  <a:ext uri="{FF2B5EF4-FFF2-40B4-BE49-F238E27FC236}">
                    <a16:creationId xmlns:a16="http://schemas.microsoft.com/office/drawing/2014/main" id="{AF1265E4-2D06-4090-8453-4E673BC07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96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68" name="Line 212">
                <a:extLst>
                  <a:ext uri="{FF2B5EF4-FFF2-40B4-BE49-F238E27FC236}">
                    <a16:creationId xmlns:a16="http://schemas.microsoft.com/office/drawing/2014/main" id="{182344AE-7B01-4516-A382-CE6EED8DA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11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2539" name="Group 213">
              <a:extLst>
                <a:ext uri="{FF2B5EF4-FFF2-40B4-BE49-F238E27FC236}">
                  <a16:creationId xmlns:a16="http://schemas.microsoft.com/office/drawing/2014/main" id="{2C588202-E5E2-4781-A723-B28BF6B202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2544"/>
              <a:ext cx="189" cy="833"/>
              <a:chOff x="1968" y="2813"/>
              <a:chExt cx="192" cy="1024"/>
            </a:xfrm>
          </p:grpSpPr>
          <p:grpSp>
            <p:nvGrpSpPr>
              <p:cNvPr id="22553" name="Group 214">
                <a:extLst>
                  <a:ext uri="{FF2B5EF4-FFF2-40B4-BE49-F238E27FC236}">
                    <a16:creationId xmlns:a16="http://schemas.microsoft.com/office/drawing/2014/main" id="{538188D0-8E02-469D-947F-86696204DC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813"/>
                <a:ext cx="192" cy="1024"/>
                <a:chOff x="4752" y="2130"/>
                <a:chExt cx="192" cy="1024"/>
              </a:xfrm>
            </p:grpSpPr>
            <p:sp>
              <p:nvSpPr>
                <p:cNvPr id="22560" name="Rectangle 215">
                  <a:extLst>
                    <a:ext uri="{FF2B5EF4-FFF2-40B4-BE49-F238E27FC236}">
                      <a16:creationId xmlns:a16="http://schemas.microsoft.com/office/drawing/2014/main" id="{1C49E70C-1209-4B7C-8B51-8C07AC6FFA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642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561" name="Rectangle 216">
                  <a:extLst>
                    <a:ext uri="{FF2B5EF4-FFF2-40B4-BE49-F238E27FC236}">
                      <a16:creationId xmlns:a16="http://schemas.microsoft.com/office/drawing/2014/main" id="{E16F8668-838B-4679-96CF-74378D62D4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130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554" name="Line 217">
                <a:extLst>
                  <a:ext uri="{FF2B5EF4-FFF2-40B4-BE49-F238E27FC236}">
                    <a16:creationId xmlns:a16="http://schemas.microsoft.com/office/drawing/2014/main" id="{B66AC7E2-8F5B-49FA-A3CA-5C0622EB6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88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55" name="Line 218">
                <a:extLst>
                  <a:ext uri="{FF2B5EF4-FFF2-40B4-BE49-F238E27FC236}">
                    <a16:creationId xmlns:a16="http://schemas.microsoft.com/office/drawing/2014/main" id="{6D495338-44FE-4A95-8B6B-8576B6384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02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56" name="Line 219">
                <a:extLst>
                  <a:ext uri="{FF2B5EF4-FFF2-40B4-BE49-F238E27FC236}">
                    <a16:creationId xmlns:a16="http://schemas.microsoft.com/office/drawing/2014/main" id="{67E0898E-3C1F-489F-88E7-88B2F97E7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2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57" name="Line 220">
                <a:extLst>
                  <a:ext uri="{FF2B5EF4-FFF2-40B4-BE49-F238E27FC236}">
                    <a16:creationId xmlns:a16="http://schemas.microsoft.com/office/drawing/2014/main" id="{F04C26F6-E471-4A67-854B-D2FBF2ACE9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3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58" name="Line 221">
                <a:extLst>
                  <a:ext uri="{FF2B5EF4-FFF2-40B4-BE49-F238E27FC236}">
                    <a16:creationId xmlns:a16="http://schemas.microsoft.com/office/drawing/2014/main" id="{30014F0F-C5DB-4307-A4CE-4D97B7C390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50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59" name="Line 222">
                <a:extLst>
                  <a:ext uri="{FF2B5EF4-FFF2-40B4-BE49-F238E27FC236}">
                    <a16:creationId xmlns:a16="http://schemas.microsoft.com/office/drawing/2014/main" id="{DA25A889-2E93-47F4-833A-336E4F8CB7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69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2540" name="Rectangle 226">
              <a:extLst>
                <a:ext uri="{FF2B5EF4-FFF2-40B4-BE49-F238E27FC236}">
                  <a16:creationId xmlns:a16="http://schemas.microsoft.com/office/drawing/2014/main" id="{ED61F565-4021-46D1-8D44-C88584070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77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1" name="Rectangle 227">
              <a:extLst>
                <a:ext uri="{FF2B5EF4-FFF2-40B4-BE49-F238E27FC236}">
                  <a16:creationId xmlns:a16="http://schemas.microsoft.com/office/drawing/2014/main" id="{8397EAD0-74C4-4921-A1B3-F6195D965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960"/>
              <a:ext cx="384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2" name="Rectangle 228">
              <a:extLst>
                <a:ext uri="{FF2B5EF4-FFF2-40B4-BE49-F238E27FC236}">
                  <a16:creationId xmlns:a16="http://schemas.microsoft.com/office/drawing/2014/main" id="{19553B1C-DE00-4E99-8529-70C80CDE1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544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3" name="Rectangle 229">
              <a:extLst>
                <a:ext uri="{FF2B5EF4-FFF2-40B4-BE49-F238E27FC236}">
                  <a16:creationId xmlns:a16="http://schemas.microsoft.com/office/drawing/2014/main" id="{E238BD51-C0E8-4537-B701-3C5501752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28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4" name="Rectangle 230">
              <a:extLst>
                <a:ext uri="{FF2B5EF4-FFF2-40B4-BE49-F238E27FC236}">
                  <a16:creationId xmlns:a16="http://schemas.microsoft.com/office/drawing/2014/main" id="{5DC0ED7D-E5FF-41A6-8799-11BC6665E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12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5" name="Rectangle 231">
              <a:extLst>
                <a:ext uri="{FF2B5EF4-FFF2-40B4-BE49-F238E27FC236}">
                  <a16:creationId xmlns:a16="http://schemas.microsoft.com/office/drawing/2014/main" id="{08F5AEB0-BC3E-4A82-A9E3-FEE77FBAB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384"/>
              <a:ext cx="192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546" name="Line 232">
              <a:extLst>
                <a:ext uri="{FF2B5EF4-FFF2-40B4-BE49-F238E27FC236}">
                  <a16:creationId xmlns:a16="http://schemas.microsoft.com/office/drawing/2014/main" id="{D797A9F0-EBD5-4203-A2B7-9B165742B7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707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47" name="Line 233">
              <a:extLst>
                <a:ext uri="{FF2B5EF4-FFF2-40B4-BE49-F238E27FC236}">
                  <a16:creationId xmlns:a16="http://schemas.microsoft.com/office/drawing/2014/main" id="{1309A168-8F7A-47C6-9E13-1BD53DABA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1" y="1705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48" name="Line 234">
              <a:extLst>
                <a:ext uri="{FF2B5EF4-FFF2-40B4-BE49-F238E27FC236}">
                  <a16:creationId xmlns:a16="http://schemas.microsoft.com/office/drawing/2014/main" id="{A33179D7-A68C-4910-8024-D55520581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79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49" name="Line 239">
              <a:extLst>
                <a:ext uri="{FF2B5EF4-FFF2-40B4-BE49-F238E27FC236}">
                  <a16:creationId xmlns:a16="http://schemas.microsoft.com/office/drawing/2014/main" id="{8AD3E8BB-103D-4113-8EF1-96785A3896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1584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50" name="Line 241">
              <a:extLst>
                <a:ext uri="{FF2B5EF4-FFF2-40B4-BE49-F238E27FC236}">
                  <a16:creationId xmlns:a16="http://schemas.microsoft.com/office/drawing/2014/main" id="{D38B2312-EF6E-4026-A562-F85F541AF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1728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51" name="Line 243">
              <a:extLst>
                <a:ext uri="{FF2B5EF4-FFF2-40B4-BE49-F238E27FC236}">
                  <a16:creationId xmlns:a16="http://schemas.microsoft.com/office/drawing/2014/main" id="{814D53FE-F793-4CBD-B191-4B4EF09B7A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3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52" name="Line 244">
              <a:extLst>
                <a:ext uri="{FF2B5EF4-FFF2-40B4-BE49-F238E27FC236}">
                  <a16:creationId xmlns:a16="http://schemas.microsoft.com/office/drawing/2014/main" id="{00F1D074-256A-422D-8B23-4A1178772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36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2537" name="Line 246">
            <a:extLst>
              <a:ext uri="{FF2B5EF4-FFF2-40B4-BE49-F238E27FC236}">
                <a16:creationId xmlns:a16="http://schemas.microsoft.com/office/drawing/2014/main" id="{607BBABB-EFCF-4D13-BDE4-E9CE19A95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2E979CAA-D9B7-4015-A235-22A8955B9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3556" name="Rectangle 6">
            <a:extLst>
              <a:ext uri="{FF2B5EF4-FFF2-40B4-BE49-F238E27FC236}">
                <a16:creationId xmlns:a16="http://schemas.microsoft.com/office/drawing/2014/main" id="{A7C3615B-601E-4864-98B0-6E2AA1B4A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00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U</a:t>
            </a:r>
          </a:p>
        </p:txBody>
      </p:sp>
      <p:sp>
        <p:nvSpPr>
          <p:cNvPr id="23557" name="Text Box 50">
            <a:extLst>
              <a:ext uri="{FF2B5EF4-FFF2-40B4-BE49-F238E27FC236}">
                <a16:creationId xmlns:a16="http://schemas.microsoft.com/office/drawing/2014/main" id="{031115AC-92DB-4D6B-A78F-0829D57F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6096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prstClr val="black"/>
                </a:solidFill>
              </a:rPr>
              <a:t>b)</a:t>
            </a:r>
          </a:p>
        </p:txBody>
      </p:sp>
      <p:grpSp>
        <p:nvGrpSpPr>
          <p:cNvPr id="23558" name="Group 86">
            <a:extLst>
              <a:ext uri="{FF2B5EF4-FFF2-40B4-BE49-F238E27FC236}">
                <a16:creationId xmlns:a16="http://schemas.microsoft.com/office/drawing/2014/main" id="{57FE4C10-E383-4CC4-B18F-4F80709955AF}"/>
              </a:ext>
            </a:extLst>
          </p:cNvPr>
          <p:cNvGrpSpPr>
            <a:grpSpLocks/>
          </p:cNvGrpSpPr>
          <p:nvPr/>
        </p:nvGrpSpPr>
        <p:grpSpPr bwMode="auto">
          <a:xfrm>
            <a:off x="5384800" y="2286000"/>
            <a:ext cx="1016000" cy="3733800"/>
            <a:chOff x="1632" y="1440"/>
            <a:chExt cx="640" cy="2352"/>
          </a:xfrm>
        </p:grpSpPr>
        <p:sp>
          <p:nvSpPr>
            <p:cNvPr id="23559" name="Text Box 28">
              <a:extLst>
                <a:ext uri="{FF2B5EF4-FFF2-40B4-BE49-F238E27FC236}">
                  <a16:creationId xmlns:a16="http://schemas.microsoft.com/office/drawing/2014/main" id="{87B6D08F-D9B4-456E-B1F3-CEA9F949C2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1680" y="2696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400" b="1">
                  <a:solidFill>
                    <a:prstClr val="black"/>
                  </a:solidFill>
                  <a:sym typeface="Wingdings" panose="05000000000000000000" pitchFamily="2" charset="2"/>
                </a:rPr>
                <a:t></a:t>
              </a:r>
            </a:p>
          </p:txBody>
        </p:sp>
        <p:sp>
          <p:nvSpPr>
            <p:cNvPr id="23560" name="Line 81">
              <a:extLst>
                <a:ext uri="{FF2B5EF4-FFF2-40B4-BE49-F238E27FC236}">
                  <a16:creationId xmlns:a16="http://schemas.microsoft.com/office/drawing/2014/main" id="{D7E0E8E0-C1C2-4CCB-ACAB-869454C7F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44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grpSp>
          <p:nvGrpSpPr>
            <p:cNvPr id="23561" name="Group 85">
              <a:extLst>
                <a:ext uri="{FF2B5EF4-FFF2-40B4-BE49-F238E27FC236}">
                  <a16:creationId xmlns:a16="http://schemas.microsoft.com/office/drawing/2014/main" id="{37296AB6-D948-40F6-A008-B95B6F984523}"/>
                </a:ext>
              </a:extLst>
            </p:cNvPr>
            <p:cNvGrpSpPr>
              <a:grpSpLocks/>
            </p:cNvGrpSpPr>
            <p:nvPr/>
          </p:nvGrpSpPr>
          <p:grpSpPr bwMode="auto">
            <a:xfrm rot="199865">
              <a:off x="2080" y="1544"/>
              <a:ext cx="192" cy="1697"/>
              <a:chOff x="3888" y="1584"/>
              <a:chExt cx="192" cy="1697"/>
            </a:xfrm>
          </p:grpSpPr>
          <p:grpSp>
            <p:nvGrpSpPr>
              <p:cNvPr id="23574" name="Group 52">
                <a:extLst>
                  <a:ext uri="{FF2B5EF4-FFF2-40B4-BE49-F238E27FC236}">
                    <a16:creationId xmlns:a16="http://schemas.microsoft.com/office/drawing/2014/main" id="{A501E233-127F-4B77-B507-9EB20DB33B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584"/>
                <a:ext cx="192" cy="856"/>
                <a:chOff x="1968" y="1275"/>
                <a:chExt cx="192" cy="1024"/>
              </a:xfrm>
            </p:grpSpPr>
            <p:grpSp>
              <p:nvGrpSpPr>
                <p:cNvPr id="23585" name="Group 53">
                  <a:extLst>
                    <a:ext uri="{FF2B5EF4-FFF2-40B4-BE49-F238E27FC236}">
                      <a16:creationId xmlns:a16="http://schemas.microsoft.com/office/drawing/2014/main" id="{36622A6B-1126-44CC-87A4-D2B2C8A6E06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68" y="1275"/>
                  <a:ext cx="192" cy="1024"/>
                  <a:chOff x="4752" y="594"/>
                  <a:chExt cx="192" cy="1024"/>
                </a:xfrm>
              </p:grpSpPr>
              <p:sp>
                <p:nvSpPr>
                  <p:cNvPr id="23592" name="Rectangle 54">
                    <a:extLst>
                      <a:ext uri="{FF2B5EF4-FFF2-40B4-BE49-F238E27FC236}">
                        <a16:creationId xmlns:a16="http://schemas.microsoft.com/office/drawing/2014/main" id="{AA677F11-AE8E-4529-B183-AEE27F4FEA5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106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75000"/>
                      <a:buFont typeface="Wingdings" panose="05000000000000000000" pitchFamily="2" charset="2"/>
                      <a:buChar char="n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3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buClr>
                        <a:srgbClr val="954F72"/>
                      </a:buClr>
                      <a:buNone/>
                    </a:pPr>
                    <a:endParaRPr lang="en-US" altLang="en-US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593" name="Rectangle 55">
                    <a:extLst>
                      <a:ext uri="{FF2B5EF4-FFF2-40B4-BE49-F238E27FC236}">
                        <a16:creationId xmlns:a16="http://schemas.microsoft.com/office/drawing/2014/main" id="{EE97A267-E093-4000-AC3C-7B37E9EFDFF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594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75000"/>
                      <a:buFont typeface="Wingdings" panose="05000000000000000000" pitchFamily="2" charset="2"/>
                      <a:buChar char="n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3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buClr>
                        <a:srgbClr val="954F72"/>
                      </a:buClr>
                      <a:buNone/>
                    </a:pPr>
                    <a:endParaRPr lang="en-US" altLang="en-US" sz="240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3586" name="Line 56">
                  <a:extLst>
                    <a:ext uri="{FF2B5EF4-FFF2-40B4-BE49-F238E27FC236}">
                      <a16:creationId xmlns:a16="http://schemas.microsoft.com/office/drawing/2014/main" id="{51D26191-1B7C-4929-9BFA-6E5D116B92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129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7" name="Line 57">
                  <a:extLst>
                    <a:ext uri="{FF2B5EF4-FFF2-40B4-BE49-F238E27FC236}">
                      <a16:creationId xmlns:a16="http://schemas.microsoft.com/office/drawing/2014/main" id="{F17ACA10-6DD9-4554-B7E7-22D1E1AE84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1392"/>
                  <a:ext cx="192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8" name="Line 58">
                  <a:extLst>
                    <a:ext uri="{FF2B5EF4-FFF2-40B4-BE49-F238E27FC236}">
                      <a16:creationId xmlns:a16="http://schemas.microsoft.com/office/drawing/2014/main" id="{80AED8DC-0849-4B39-8E80-534FBAA398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632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9" name="Line 59">
                  <a:extLst>
                    <a:ext uri="{FF2B5EF4-FFF2-40B4-BE49-F238E27FC236}">
                      <a16:creationId xmlns:a16="http://schemas.microsoft.com/office/drawing/2014/main" id="{211F00E4-ED36-4D53-982E-5A06D19446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82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90" name="Line 60">
                  <a:extLst>
                    <a:ext uri="{FF2B5EF4-FFF2-40B4-BE49-F238E27FC236}">
                      <a16:creationId xmlns:a16="http://schemas.microsoft.com/office/drawing/2014/main" id="{734C34BF-272C-41D6-BFC2-55ADA8A833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968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91" name="Line 61">
                  <a:extLst>
                    <a:ext uri="{FF2B5EF4-FFF2-40B4-BE49-F238E27FC236}">
                      <a16:creationId xmlns:a16="http://schemas.microsoft.com/office/drawing/2014/main" id="{FFDA8CC2-B209-4F06-B332-6A1BD01C02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2112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23575" name="Group 62">
                <a:extLst>
                  <a:ext uri="{FF2B5EF4-FFF2-40B4-BE49-F238E27FC236}">
                    <a16:creationId xmlns:a16="http://schemas.microsoft.com/office/drawing/2014/main" id="{4C4C8CEB-B3CA-4245-8707-2A518783B4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2448"/>
                <a:ext cx="192" cy="833"/>
                <a:chOff x="1968" y="2813"/>
                <a:chExt cx="192" cy="1024"/>
              </a:xfrm>
            </p:grpSpPr>
            <p:grpSp>
              <p:nvGrpSpPr>
                <p:cNvPr id="23576" name="Group 63">
                  <a:extLst>
                    <a:ext uri="{FF2B5EF4-FFF2-40B4-BE49-F238E27FC236}">
                      <a16:creationId xmlns:a16="http://schemas.microsoft.com/office/drawing/2014/main" id="{AAFE8F97-677D-4024-A661-ED52A3365D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68" y="2813"/>
                  <a:ext cx="192" cy="1024"/>
                  <a:chOff x="4752" y="2130"/>
                  <a:chExt cx="192" cy="1024"/>
                </a:xfrm>
              </p:grpSpPr>
              <p:sp>
                <p:nvSpPr>
                  <p:cNvPr id="23583" name="Rectangle 64">
                    <a:extLst>
                      <a:ext uri="{FF2B5EF4-FFF2-40B4-BE49-F238E27FC236}">
                        <a16:creationId xmlns:a16="http://schemas.microsoft.com/office/drawing/2014/main" id="{B36216EF-852B-46CC-815B-32AFA61D01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2642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75000"/>
                      <a:buFont typeface="Wingdings" panose="05000000000000000000" pitchFamily="2" charset="2"/>
                      <a:buChar char="n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3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buClr>
                        <a:srgbClr val="954F72"/>
                      </a:buClr>
                      <a:buNone/>
                    </a:pPr>
                    <a:endParaRPr lang="en-US" altLang="en-US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584" name="Rectangle 65">
                    <a:extLst>
                      <a:ext uri="{FF2B5EF4-FFF2-40B4-BE49-F238E27FC236}">
                        <a16:creationId xmlns:a16="http://schemas.microsoft.com/office/drawing/2014/main" id="{061B3475-3C06-4C9C-A48C-0E7F9DB233A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2130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75000"/>
                      <a:buFont typeface="Wingdings" panose="05000000000000000000" pitchFamily="2" charset="2"/>
                      <a:buChar char="n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3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buClr>
                        <a:srgbClr val="954F72"/>
                      </a:buClr>
                      <a:buNone/>
                    </a:pPr>
                    <a:endParaRPr lang="en-US" altLang="en-US" sz="240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3577" name="Line 66">
                  <a:extLst>
                    <a:ext uri="{FF2B5EF4-FFF2-40B4-BE49-F238E27FC236}">
                      <a16:creationId xmlns:a16="http://schemas.microsoft.com/office/drawing/2014/main" id="{6842F177-4D06-48A6-8AE7-4C1D8DC9C3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2880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78" name="Line 67">
                  <a:extLst>
                    <a:ext uri="{FF2B5EF4-FFF2-40B4-BE49-F238E27FC236}">
                      <a16:creationId xmlns:a16="http://schemas.microsoft.com/office/drawing/2014/main" id="{EEE8F4E7-4BB7-4076-B73C-4C701F903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3024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79" name="Line 68">
                  <a:extLst>
                    <a:ext uri="{FF2B5EF4-FFF2-40B4-BE49-F238E27FC236}">
                      <a16:creationId xmlns:a16="http://schemas.microsoft.com/office/drawing/2014/main" id="{FDD55F33-0FA5-4E80-A581-0BE33F9509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21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0" name="Line 69">
                  <a:extLst>
                    <a:ext uri="{FF2B5EF4-FFF2-40B4-BE49-F238E27FC236}">
                      <a16:creationId xmlns:a16="http://schemas.microsoft.com/office/drawing/2014/main" id="{7CA2CFD4-1430-4B98-9092-D7CD1AE214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336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1" name="Line 70">
                  <a:extLst>
                    <a:ext uri="{FF2B5EF4-FFF2-40B4-BE49-F238E27FC236}">
                      <a16:creationId xmlns:a16="http://schemas.microsoft.com/office/drawing/2014/main" id="{95D7B5AE-C16C-43F7-8527-0D337D9B7C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50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82" name="Line 71">
                  <a:extLst>
                    <a:ext uri="{FF2B5EF4-FFF2-40B4-BE49-F238E27FC236}">
                      <a16:creationId xmlns:a16="http://schemas.microsoft.com/office/drawing/2014/main" id="{BCCBCCD8-F893-465E-8BC4-8931792D82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69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  <p:sp>
          <p:nvSpPr>
            <p:cNvPr id="23562" name="Rectangle 72">
              <a:extLst>
                <a:ext uri="{FF2B5EF4-FFF2-40B4-BE49-F238E27FC236}">
                  <a16:creationId xmlns:a16="http://schemas.microsoft.com/office/drawing/2014/main" id="{9329F71F-DE59-41FB-AB4C-824992F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233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563" name="Rectangle 74">
              <a:extLst>
                <a:ext uri="{FF2B5EF4-FFF2-40B4-BE49-F238E27FC236}">
                  <a16:creationId xmlns:a16="http://schemas.microsoft.com/office/drawing/2014/main" id="{280C4F8C-878A-4FE1-B8F5-3E4A93112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2400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564" name="Rectangle 75">
              <a:extLst>
                <a:ext uri="{FF2B5EF4-FFF2-40B4-BE49-F238E27FC236}">
                  <a16:creationId xmlns:a16="http://schemas.microsoft.com/office/drawing/2014/main" id="{EE20B0B3-3451-4987-9E3E-3CAB0B032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984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565" name="Rectangle 76">
              <a:extLst>
                <a:ext uri="{FF2B5EF4-FFF2-40B4-BE49-F238E27FC236}">
                  <a16:creationId xmlns:a16="http://schemas.microsoft.com/office/drawing/2014/main" id="{821DF065-A785-4AAE-BAFA-1F047CC37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68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566" name="Rectangle 77">
              <a:extLst>
                <a:ext uri="{FF2B5EF4-FFF2-40B4-BE49-F238E27FC236}">
                  <a16:creationId xmlns:a16="http://schemas.microsoft.com/office/drawing/2014/main" id="{D4004C20-CC9C-409D-B28B-B2D0863B1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240"/>
              <a:ext cx="192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567" name="Line 78">
              <a:extLst>
                <a:ext uri="{FF2B5EF4-FFF2-40B4-BE49-F238E27FC236}">
                  <a16:creationId xmlns:a16="http://schemas.microsoft.com/office/drawing/2014/main" id="{7FB291A1-1DF3-4EF2-B709-E3DAB5B82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6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68" name="Line 79">
              <a:extLst>
                <a:ext uri="{FF2B5EF4-FFF2-40B4-BE49-F238E27FC236}">
                  <a16:creationId xmlns:a16="http://schemas.microsoft.com/office/drawing/2014/main" id="{A1B14A96-2F15-4200-848D-4CD162EE19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561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69" name="Line 80">
              <a:extLst>
                <a:ext uri="{FF2B5EF4-FFF2-40B4-BE49-F238E27FC236}">
                  <a16:creationId xmlns:a16="http://schemas.microsoft.com/office/drawing/2014/main" id="{48803B92-A04F-405A-90B3-04E529A65B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3649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70" name="Line 82">
              <a:extLst>
                <a:ext uri="{FF2B5EF4-FFF2-40B4-BE49-F238E27FC236}">
                  <a16:creationId xmlns:a16="http://schemas.microsoft.com/office/drawing/2014/main" id="{0D059340-D436-47B4-B8BE-17F98686F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584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71" name="Line 83">
              <a:extLst>
                <a:ext uri="{FF2B5EF4-FFF2-40B4-BE49-F238E27FC236}">
                  <a16:creationId xmlns:a16="http://schemas.microsoft.com/office/drawing/2014/main" id="{18948347-7277-4A6E-9455-890E97FFD3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72" name="Line 84">
              <a:extLst>
                <a:ext uri="{FF2B5EF4-FFF2-40B4-BE49-F238E27FC236}">
                  <a16:creationId xmlns:a16="http://schemas.microsoft.com/office/drawing/2014/main" id="{F3E3EA2A-28C6-4D8E-AB1A-91057AE62F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" y="32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73" name="Rectangle 73">
              <a:extLst>
                <a:ext uri="{FF2B5EF4-FFF2-40B4-BE49-F238E27FC236}">
                  <a16:creationId xmlns:a16="http://schemas.microsoft.com/office/drawing/2014/main" id="{8079941E-44F6-4521-A70F-1EEEE0A65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2816"/>
              <a:ext cx="384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8659EEB9-3EB0-48F4-8140-59D151F1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531946C-A095-451E-962C-D912CF8A5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76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U</a:t>
            </a:r>
          </a:p>
        </p:txBody>
      </p:sp>
      <p:sp>
        <p:nvSpPr>
          <p:cNvPr id="24581" name="Text Box 49">
            <a:extLst>
              <a:ext uri="{FF2B5EF4-FFF2-40B4-BE49-F238E27FC236}">
                <a16:creationId xmlns:a16="http://schemas.microsoft.com/office/drawing/2014/main" id="{E061B67C-6A40-42B4-B128-4FB86FF2E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prstClr val="black"/>
                </a:solidFill>
              </a:rPr>
              <a:t>b)</a:t>
            </a:r>
          </a:p>
        </p:txBody>
      </p:sp>
      <p:sp>
        <p:nvSpPr>
          <p:cNvPr id="47154" name="Text Box 50">
            <a:extLst>
              <a:ext uri="{FF2B5EF4-FFF2-40B4-BE49-F238E27FC236}">
                <a16:creationId xmlns:a16="http://schemas.microsoft.com/office/drawing/2014/main" id="{C7E221CD-C98C-4A0F-A6E4-D408F3C5275A}"/>
              </a:ext>
            </a:extLst>
          </p:cNvPr>
          <p:cNvSpPr txBox="1">
            <a:spLocks noChangeArrowheads="1"/>
          </p:cNvSpPr>
          <p:nvPr/>
        </p:nvSpPr>
        <p:spPr bwMode="auto">
          <a:xfrm rot="12920619">
            <a:off x="8382000" y="73914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47177" name="Text Box 73">
            <a:extLst>
              <a:ext uri="{FF2B5EF4-FFF2-40B4-BE49-F238E27FC236}">
                <a16:creationId xmlns:a16="http://schemas.microsoft.com/office/drawing/2014/main" id="{68BED563-6BAC-4BF0-960F-75C69930EEB7}"/>
              </a:ext>
            </a:extLst>
          </p:cNvPr>
          <p:cNvSpPr txBox="1">
            <a:spLocks noChangeArrowheads="1"/>
          </p:cNvSpPr>
          <p:nvPr/>
        </p:nvSpPr>
        <p:spPr bwMode="auto">
          <a:xfrm rot="10425931">
            <a:off x="7467600" y="47625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prstClr val="black"/>
                </a:solidFill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24584" name="Line 74">
            <a:extLst>
              <a:ext uri="{FF2B5EF4-FFF2-40B4-BE49-F238E27FC236}">
                <a16:creationId xmlns:a16="http://schemas.microsoft.com/office/drawing/2014/main" id="{E876ABA1-2C3A-40B7-A6F8-39FC58823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860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47179" name="Group 75">
            <a:extLst>
              <a:ext uri="{FF2B5EF4-FFF2-40B4-BE49-F238E27FC236}">
                <a16:creationId xmlns:a16="http://schemas.microsoft.com/office/drawing/2014/main" id="{6E3239B3-F69C-4FEC-A563-A0CB8E058469}"/>
              </a:ext>
            </a:extLst>
          </p:cNvPr>
          <p:cNvGrpSpPr>
            <a:grpSpLocks/>
          </p:cNvGrpSpPr>
          <p:nvPr/>
        </p:nvGrpSpPr>
        <p:grpSpPr bwMode="auto">
          <a:xfrm rot="199865">
            <a:off x="5880100" y="2463800"/>
            <a:ext cx="304800" cy="2693988"/>
            <a:chOff x="3888" y="1584"/>
            <a:chExt cx="192" cy="1697"/>
          </a:xfrm>
        </p:grpSpPr>
        <p:grpSp>
          <p:nvGrpSpPr>
            <p:cNvPr id="24599" name="Group 76">
              <a:extLst>
                <a:ext uri="{FF2B5EF4-FFF2-40B4-BE49-F238E27FC236}">
                  <a16:creationId xmlns:a16="http://schemas.microsoft.com/office/drawing/2014/main" id="{F62F287F-A630-4D7D-B487-2C6F69FAAE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584"/>
              <a:ext cx="192" cy="856"/>
              <a:chOff x="1968" y="1275"/>
              <a:chExt cx="192" cy="1024"/>
            </a:xfrm>
          </p:grpSpPr>
          <p:grpSp>
            <p:nvGrpSpPr>
              <p:cNvPr id="24610" name="Group 77">
                <a:extLst>
                  <a:ext uri="{FF2B5EF4-FFF2-40B4-BE49-F238E27FC236}">
                    <a16:creationId xmlns:a16="http://schemas.microsoft.com/office/drawing/2014/main" id="{E6DF0837-0C1F-4E7E-BB63-9B7F598571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75"/>
                <a:ext cx="192" cy="1024"/>
                <a:chOff x="4752" y="594"/>
                <a:chExt cx="192" cy="1024"/>
              </a:xfrm>
            </p:grpSpPr>
            <p:sp>
              <p:nvSpPr>
                <p:cNvPr id="24617" name="Rectangle 78">
                  <a:extLst>
                    <a:ext uri="{FF2B5EF4-FFF2-40B4-BE49-F238E27FC236}">
                      <a16:creationId xmlns:a16="http://schemas.microsoft.com/office/drawing/2014/main" id="{B121191A-4C34-490B-94E5-D4F3C838CD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1106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618" name="Rectangle 79">
                  <a:extLst>
                    <a:ext uri="{FF2B5EF4-FFF2-40B4-BE49-F238E27FC236}">
                      <a16:creationId xmlns:a16="http://schemas.microsoft.com/office/drawing/2014/main" id="{964D0433-12AC-49AA-AE46-F27A48FC9C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594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4611" name="Line 80">
                <a:extLst>
                  <a:ext uri="{FF2B5EF4-FFF2-40B4-BE49-F238E27FC236}">
                    <a16:creationId xmlns:a16="http://schemas.microsoft.com/office/drawing/2014/main" id="{49AF7EDF-FC29-49F9-9606-202EBC3A91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29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12" name="Line 81">
                <a:extLst>
                  <a:ext uri="{FF2B5EF4-FFF2-40B4-BE49-F238E27FC236}">
                    <a16:creationId xmlns:a16="http://schemas.microsoft.com/office/drawing/2014/main" id="{E490B570-3B52-4FB4-8A22-9C0C209100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39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13" name="Line 82">
                <a:extLst>
                  <a:ext uri="{FF2B5EF4-FFF2-40B4-BE49-F238E27FC236}">
                    <a16:creationId xmlns:a16="http://schemas.microsoft.com/office/drawing/2014/main" id="{F68DF263-17EF-4557-831C-56C5E38F5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63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14" name="Line 83">
                <a:extLst>
                  <a:ext uri="{FF2B5EF4-FFF2-40B4-BE49-F238E27FC236}">
                    <a16:creationId xmlns:a16="http://schemas.microsoft.com/office/drawing/2014/main" id="{27095A27-544D-487D-A09F-E1D7641C51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82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15" name="Line 84">
                <a:extLst>
                  <a:ext uri="{FF2B5EF4-FFF2-40B4-BE49-F238E27FC236}">
                    <a16:creationId xmlns:a16="http://schemas.microsoft.com/office/drawing/2014/main" id="{5570C695-E5A8-4318-A2DB-35B4F3CB62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96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16" name="Line 85">
                <a:extLst>
                  <a:ext uri="{FF2B5EF4-FFF2-40B4-BE49-F238E27FC236}">
                    <a16:creationId xmlns:a16="http://schemas.microsoft.com/office/drawing/2014/main" id="{4890AAC8-571D-4FDF-9F30-83C10DF12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11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4600" name="Group 86">
              <a:extLst>
                <a:ext uri="{FF2B5EF4-FFF2-40B4-BE49-F238E27FC236}">
                  <a16:creationId xmlns:a16="http://schemas.microsoft.com/office/drawing/2014/main" id="{8088A9C2-023B-4E9D-9BF4-B6AD5D1ED2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2448"/>
              <a:ext cx="192" cy="833"/>
              <a:chOff x="1968" y="2813"/>
              <a:chExt cx="192" cy="1024"/>
            </a:xfrm>
          </p:grpSpPr>
          <p:grpSp>
            <p:nvGrpSpPr>
              <p:cNvPr id="24601" name="Group 87">
                <a:extLst>
                  <a:ext uri="{FF2B5EF4-FFF2-40B4-BE49-F238E27FC236}">
                    <a16:creationId xmlns:a16="http://schemas.microsoft.com/office/drawing/2014/main" id="{FEBCB52B-2105-4B84-9300-9E45082A67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813"/>
                <a:ext cx="192" cy="1024"/>
                <a:chOff x="4752" y="2130"/>
                <a:chExt cx="192" cy="1024"/>
              </a:xfrm>
            </p:grpSpPr>
            <p:sp>
              <p:nvSpPr>
                <p:cNvPr id="24608" name="Rectangle 88">
                  <a:extLst>
                    <a:ext uri="{FF2B5EF4-FFF2-40B4-BE49-F238E27FC236}">
                      <a16:creationId xmlns:a16="http://schemas.microsoft.com/office/drawing/2014/main" id="{9F62EC54-8061-45E1-A331-04104F7D59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642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609" name="Rectangle 89">
                  <a:extLst>
                    <a:ext uri="{FF2B5EF4-FFF2-40B4-BE49-F238E27FC236}">
                      <a16:creationId xmlns:a16="http://schemas.microsoft.com/office/drawing/2014/main" id="{04F428C3-467F-45DD-B373-092BEAB3AB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130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buClr>
                      <a:srgbClr val="954F72"/>
                    </a:buClr>
                    <a:buNone/>
                  </a:pPr>
                  <a:endParaRPr lang="en-US" altLang="en-US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4602" name="Line 90">
                <a:extLst>
                  <a:ext uri="{FF2B5EF4-FFF2-40B4-BE49-F238E27FC236}">
                    <a16:creationId xmlns:a16="http://schemas.microsoft.com/office/drawing/2014/main" id="{5FE19EF2-7224-4BF1-90FB-7F42D28E3B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88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03" name="Line 91">
                <a:extLst>
                  <a:ext uri="{FF2B5EF4-FFF2-40B4-BE49-F238E27FC236}">
                    <a16:creationId xmlns:a16="http://schemas.microsoft.com/office/drawing/2014/main" id="{D9277A9A-AF56-4343-A05C-E3BAC354BD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02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04" name="Line 92">
                <a:extLst>
                  <a:ext uri="{FF2B5EF4-FFF2-40B4-BE49-F238E27FC236}">
                    <a16:creationId xmlns:a16="http://schemas.microsoft.com/office/drawing/2014/main" id="{4732D7B7-DF29-4C6F-9A8B-7F2FFF64C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2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05" name="Line 93">
                <a:extLst>
                  <a:ext uri="{FF2B5EF4-FFF2-40B4-BE49-F238E27FC236}">
                    <a16:creationId xmlns:a16="http://schemas.microsoft.com/office/drawing/2014/main" id="{A5F85F21-8D8D-4E46-AABD-E2554CCD97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3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06" name="Line 94">
                <a:extLst>
                  <a:ext uri="{FF2B5EF4-FFF2-40B4-BE49-F238E27FC236}">
                    <a16:creationId xmlns:a16="http://schemas.microsoft.com/office/drawing/2014/main" id="{F2089F9A-66EA-47F3-A687-CF33FD98D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50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07" name="Line 95">
                <a:extLst>
                  <a:ext uri="{FF2B5EF4-FFF2-40B4-BE49-F238E27FC236}">
                    <a16:creationId xmlns:a16="http://schemas.microsoft.com/office/drawing/2014/main" id="{3123080E-B758-4972-936A-044CB552A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69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24586" name="Group 109">
            <a:extLst>
              <a:ext uri="{FF2B5EF4-FFF2-40B4-BE49-F238E27FC236}">
                <a16:creationId xmlns:a16="http://schemas.microsoft.com/office/drawing/2014/main" id="{14228E52-3ED9-46A2-88D8-4D1834519BC1}"/>
              </a:ext>
            </a:extLst>
          </p:cNvPr>
          <p:cNvGrpSpPr>
            <a:grpSpLocks/>
          </p:cNvGrpSpPr>
          <p:nvPr/>
        </p:nvGrpSpPr>
        <p:grpSpPr bwMode="auto">
          <a:xfrm>
            <a:off x="5181601" y="2489201"/>
            <a:ext cx="919163" cy="3336925"/>
            <a:chOff x="2304" y="1568"/>
            <a:chExt cx="579" cy="2102"/>
          </a:xfrm>
        </p:grpSpPr>
        <p:sp>
          <p:nvSpPr>
            <p:cNvPr id="24587" name="Line 101">
              <a:extLst>
                <a:ext uri="{FF2B5EF4-FFF2-40B4-BE49-F238E27FC236}">
                  <a16:creationId xmlns:a16="http://schemas.microsoft.com/office/drawing/2014/main" id="{58EDB71C-DC1C-431E-81F6-F63AEEA6BC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584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88" name="Line 102">
              <a:extLst>
                <a:ext uri="{FF2B5EF4-FFF2-40B4-BE49-F238E27FC236}">
                  <a16:creationId xmlns:a16="http://schemas.microsoft.com/office/drawing/2014/main" id="{B0157135-71CB-4DC4-8A06-5919F1CADD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584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89" name="Line 103">
              <a:extLst>
                <a:ext uri="{FF2B5EF4-FFF2-40B4-BE49-F238E27FC236}">
                  <a16:creationId xmlns:a16="http://schemas.microsoft.com/office/drawing/2014/main" id="{12D2E012-A11D-4B5B-8E7D-B522CDE5AC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64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90" name="Rectangle 96">
              <a:extLst>
                <a:ext uri="{FF2B5EF4-FFF2-40B4-BE49-F238E27FC236}">
                  <a16:creationId xmlns:a16="http://schemas.microsoft.com/office/drawing/2014/main" id="{EB3CBC36-7DBF-4A75-AA2B-E7F775AD5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3233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591" name="Rectangle 97">
              <a:extLst>
                <a:ext uri="{FF2B5EF4-FFF2-40B4-BE49-F238E27FC236}">
                  <a16:creationId xmlns:a16="http://schemas.microsoft.com/office/drawing/2014/main" id="{D213B033-79C1-4758-A43D-BD28FBBB1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400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592" name="Rectangle 98">
              <a:extLst>
                <a:ext uri="{FF2B5EF4-FFF2-40B4-BE49-F238E27FC236}">
                  <a16:creationId xmlns:a16="http://schemas.microsoft.com/office/drawing/2014/main" id="{494F08C4-5936-4C1C-A543-627F4765D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1984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593" name="Rectangle 99">
              <a:extLst>
                <a:ext uri="{FF2B5EF4-FFF2-40B4-BE49-F238E27FC236}">
                  <a16:creationId xmlns:a16="http://schemas.microsoft.com/office/drawing/2014/main" id="{7D473FE5-01CC-4A06-BF1E-1F7CF1A6B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1568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594" name="Rectangle 100">
              <a:extLst>
                <a:ext uri="{FF2B5EF4-FFF2-40B4-BE49-F238E27FC236}">
                  <a16:creationId xmlns:a16="http://schemas.microsoft.com/office/drawing/2014/main" id="{C9E6321D-BCA4-4194-B42D-C634658C7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1" y="3240"/>
              <a:ext cx="192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595" name="Line 104">
              <a:extLst>
                <a:ext uri="{FF2B5EF4-FFF2-40B4-BE49-F238E27FC236}">
                  <a16:creationId xmlns:a16="http://schemas.microsoft.com/office/drawing/2014/main" id="{920C8309-F157-4173-89F0-5A7A91256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1584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96" name="Line 105">
              <a:extLst>
                <a:ext uri="{FF2B5EF4-FFF2-40B4-BE49-F238E27FC236}">
                  <a16:creationId xmlns:a16="http://schemas.microsoft.com/office/drawing/2014/main" id="{6045DC53-58C6-4282-9CB5-821657D81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3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97" name="Line 106">
              <a:extLst>
                <a:ext uri="{FF2B5EF4-FFF2-40B4-BE49-F238E27FC236}">
                  <a16:creationId xmlns:a16="http://schemas.microsoft.com/office/drawing/2014/main" id="{190E2EF9-33D5-4FBA-91FA-615282ED2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3" y="32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98" name="Rectangle 107">
              <a:extLst>
                <a:ext uri="{FF2B5EF4-FFF2-40B4-BE49-F238E27FC236}">
                  <a16:creationId xmlns:a16="http://schemas.microsoft.com/office/drawing/2014/main" id="{3FD1B051-C142-4DA7-A21C-9C74C05E9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832"/>
              <a:ext cx="384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4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7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54" grpId="0"/>
      <p:bldP spid="47177" grpId="0"/>
      <p:bldP spid="4717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FF82ED3C-6100-409C-B09C-A1ADED08F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41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896107F9-31C9-46D5-91C4-016B3BB99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76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prstClr val="black"/>
                </a:solidFill>
              </a:rPr>
              <a:t>	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Cắt chữ U</a:t>
            </a:r>
          </a:p>
        </p:txBody>
      </p:sp>
      <p:grpSp>
        <p:nvGrpSpPr>
          <p:cNvPr id="25605" name="Group 21">
            <a:extLst>
              <a:ext uri="{FF2B5EF4-FFF2-40B4-BE49-F238E27FC236}">
                <a16:creationId xmlns:a16="http://schemas.microsoft.com/office/drawing/2014/main" id="{E83A9516-1B86-4816-85BF-E25FAE852CF1}"/>
              </a:ext>
            </a:extLst>
          </p:cNvPr>
          <p:cNvGrpSpPr>
            <a:grpSpLocks/>
          </p:cNvGrpSpPr>
          <p:nvPr/>
        </p:nvGrpSpPr>
        <p:grpSpPr bwMode="auto">
          <a:xfrm>
            <a:off x="5243514" y="3033713"/>
            <a:ext cx="1843087" cy="2914650"/>
            <a:chOff x="2343" y="1911"/>
            <a:chExt cx="1161" cy="1836"/>
          </a:xfrm>
        </p:grpSpPr>
        <p:sp>
          <p:nvSpPr>
            <p:cNvPr id="25606" name="Rectangle 10">
              <a:extLst>
                <a:ext uri="{FF2B5EF4-FFF2-40B4-BE49-F238E27FC236}">
                  <a16:creationId xmlns:a16="http://schemas.microsoft.com/office/drawing/2014/main" id="{E2D65FA7-8DCF-420C-9168-EC0E4329E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07" name="Rectangle 11">
              <a:extLst>
                <a:ext uri="{FF2B5EF4-FFF2-40B4-BE49-F238E27FC236}">
                  <a16:creationId xmlns:a16="http://schemas.microsoft.com/office/drawing/2014/main" id="{AB6A3246-BE0F-489F-AE9E-17863A49C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08" name="Rectangle 12">
              <a:extLst>
                <a:ext uri="{FF2B5EF4-FFF2-40B4-BE49-F238E27FC236}">
                  <a16:creationId xmlns:a16="http://schemas.microsoft.com/office/drawing/2014/main" id="{A28ED0A1-4410-4C56-80C0-40F3E3163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09" name="Rectangle 13">
              <a:extLst>
                <a:ext uri="{FF2B5EF4-FFF2-40B4-BE49-F238E27FC236}">
                  <a16:creationId xmlns:a16="http://schemas.microsoft.com/office/drawing/2014/main" id="{CDBB0D25-5E5C-4E3E-BEFC-5E6CC2853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0" name="Rectangle 14">
              <a:extLst>
                <a:ext uri="{FF2B5EF4-FFF2-40B4-BE49-F238E27FC236}">
                  <a16:creationId xmlns:a16="http://schemas.microsoft.com/office/drawing/2014/main" id="{86E44218-2C02-48F6-9AC9-EBCC96492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1" name="Rectangle 15">
              <a:extLst>
                <a:ext uri="{FF2B5EF4-FFF2-40B4-BE49-F238E27FC236}">
                  <a16:creationId xmlns:a16="http://schemas.microsoft.com/office/drawing/2014/main" id="{AD2316CE-55A5-47B6-99E3-D7195BC70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338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2" name="Rectangle 16">
              <a:extLst>
                <a:ext uri="{FF2B5EF4-FFF2-40B4-BE49-F238E27FC236}">
                  <a16:creationId xmlns:a16="http://schemas.microsoft.com/office/drawing/2014/main" id="{C929A4D7-5439-49DF-B9DC-20DEB636C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3" name="Rectangle 17">
              <a:extLst>
                <a:ext uri="{FF2B5EF4-FFF2-40B4-BE49-F238E27FC236}">
                  <a16:creationId xmlns:a16="http://schemas.microsoft.com/office/drawing/2014/main" id="{B9D3D38C-E199-48D6-8D0A-DA55FEB59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4" name="Rectangle 18">
              <a:extLst>
                <a:ext uri="{FF2B5EF4-FFF2-40B4-BE49-F238E27FC236}">
                  <a16:creationId xmlns:a16="http://schemas.microsoft.com/office/drawing/2014/main" id="{B2BB302A-BEB6-4CAB-BAF5-06B9F8547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5" name="Rectangle 19">
              <a:extLst>
                <a:ext uri="{FF2B5EF4-FFF2-40B4-BE49-F238E27FC236}">
                  <a16:creationId xmlns:a16="http://schemas.microsoft.com/office/drawing/2014/main" id="{CF55DCFE-1798-43F6-B88D-30F1D5A75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911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616" name="Rectangle 20">
              <a:extLst>
                <a:ext uri="{FF2B5EF4-FFF2-40B4-BE49-F238E27FC236}">
                  <a16:creationId xmlns:a16="http://schemas.microsoft.com/office/drawing/2014/main" id="{247DAF54-AA5F-4C98-AF11-E2A0AB42C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192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60" name="Group 4">
            <a:extLst>
              <a:ext uri="{FF2B5EF4-FFF2-40B4-BE49-F238E27FC236}">
                <a16:creationId xmlns:a16="http://schemas.microsoft.com/office/drawing/2014/main" id="{BE82B5B1-842C-4D98-92F2-742EA091106A}"/>
              </a:ext>
            </a:extLst>
          </p:cNvPr>
          <p:cNvGrpSpPr>
            <a:grpSpLocks/>
          </p:cNvGrpSpPr>
          <p:nvPr/>
        </p:nvGrpSpPr>
        <p:grpSpPr bwMode="auto">
          <a:xfrm>
            <a:off x="3871914" y="2322514"/>
            <a:ext cx="1843087" cy="2909887"/>
            <a:chOff x="1344" y="866"/>
            <a:chExt cx="1152" cy="2560"/>
          </a:xfrm>
        </p:grpSpPr>
        <p:sp>
          <p:nvSpPr>
            <p:cNvPr id="26646" name="Rectangle 5">
              <a:extLst>
                <a:ext uri="{FF2B5EF4-FFF2-40B4-BE49-F238E27FC236}">
                  <a16:creationId xmlns:a16="http://schemas.microsoft.com/office/drawing/2014/main" id="{BFC0DCD5-D167-4549-8EBD-62D13B043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7" name="Rectangle 6">
              <a:extLst>
                <a:ext uri="{FF2B5EF4-FFF2-40B4-BE49-F238E27FC236}">
                  <a16:creationId xmlns:a16="http://schemas.microsoft.com/office/drawing/2014/main" id="{45B5DC78-431B-4B6C-A759-76D92A721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8" name="Rectangle 7">
              <a:extLst>
                <a:ext uri="{FF2B5EF4-FFF2-40B4-BE49-F238E27FC236}">
                  <a16:creationId xmlns:a16="http://schemas.microsoft.com/office/drawing/2014/main" id="{A489755F-5079-4DB2-9EFC-C2B108242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9" name="Rectangle 8">
              <a:extLst>
                <a:ext uri="{FF2B5EF4-FFF2-40B4-BE49-F238E27FC236}">
                  <a16:creationId xmlns:a16="http://schemas.microsoft.com/office/drawing/2014/main" id="{3E7C8D25-51FC-4D50-93DB-81561D088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0" name="Rectangle 9">
              <a:extLst>
                <a:ext uri="{FF2B5EF4-FFF2-40B4-BE49-F238E27FC236}">
                  <a16:creationId xmlns:a16="http://schemas.microsoft.com/office/drawing/2014/main" id="{5A00C8B9-0588-46A7-A739-F052ADDA2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1" name="Rectangle 10">
              <a:extLst>
                <a:ext uri="{FF2B5EF4-FFF2-40B4-BE49-F238E27FC236}">
                  <a16:creationId xmlns:a16="http://schemas.microsoft.com/office/drawing/2014/main" id="{89BA716A-0F70-41B3-B2DC-F2527ABD5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2" name="Rectangle 11">
              <a:extLst>
                <a:ext uri="{FF2B5EF4-FFF2-40B4-BE49-F238E27FC236}">
                  <a16:creationId xmlns:a16="http://schemas.microsoft.com/office/drawing/2014/main" id="{2EEA6F65-F37D-487F-A6F5-1E150F920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3" name="Rectangle 12">
              <a:extLst>
                <a:ext uri="{FF2B5EF4-FFF2-40B4-BE49-F238E27FC236}">
                  <a16:creationId xmlns:a16="http://schemas.microsoft.com/office/drawing/2014/main" id="{F9D589E6-C77F-49AF-A2D9-CDE243953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4" name="Rectangle 13">
              <a:extLst>
                <a:ext uri="{FF2B5EF4-FFF2-40B4-BE49-F238E27FC236}">
                  <a16:creationId xmlns:a16="http://schemas.microsoft.com/office/drawing/2014/main" id="{D503AF33-92A5-488E-AB72-22CAE5CEA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5" name="Rectangle 14">
              <a:extLst>
                <a:ext uri="{FF2B5EF4-FFF2-40B4-BE49-F238E27FC236}">
                  <a16:creationId xmlns:a16="http://schemas.microsoft.com/office/drawing/2014/main" id="{2B27E9CB-6EB0-40B7-9387-6FBDC53AA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56" name="Rectangle 15">
              <a:extLst>
                <a:ext uri="{FF2B5EF4-FFF2-40B4-BE49-F238E27FC236}">
                  <a16:creationId xmlns:a16="http://schemas.microsoft.com/office/drawing/2014/main" id="{7435E814-D88D-45AA-ACBA-419E29341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26627" name="Rectangle 18">
            <a:extLst>
              <a:ext uri="{FF2B5EF4-FFF2-40B4-BE49-F238E27FC236}">
                <a16:creationId xmlns:a16="http://schemas.microsoft.com/office/drawing/2014/main" id="{6C10F5B8-64B9-44C8-B7CF-E3C830A9E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365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6629" name="Text Box 20">
            <a:extLst>
              <a:ext uri="{FF2B5EF4-FFF2-40B4-BE49-F238E27FC236}">
                <a16:creationId xmlns:a16="http://schemas.microsoft.com/office/drawing/2014/main" id="{8EB7E8F3-B7CB-46AC-80E6-2F7B7CE4C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76401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prstClr val="black"/>
                </a:solidFill>
                <a:latin typeface="Times New Roman" panose="02020603050405020304" pitchFamily="18" charset="0"/>
              </a:rPr>
              <a:t>Bước 3: Dán chữ H,U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45A2E74B-C3BA-4DD2-9E54-21C4A3472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700" y="58166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Ướm chữ vào đường kẻ cho cân đối.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36BDC300-090F-4EF8-AFD9-6C6453ED9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700" y="6248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Bôi hồ vào mặt kẻ ô, dán vào vị trí đã định</a:t>
            </a:r>
          </a:p>
        </p:txBody>
      </p:sp>
      <p:sp>
        <p:nvSpPr>
          <p:cNvPr id="70679" name="Line 23">
            <a:extLst>
              <a:ext uri="{FF2B5EF4-FFF2-40B4-BE49-F238E27FC236}">
                <a16:creationId xmlns:a16="http://schemas.microsoft.com/office/drawing/2014/main" id="{C2116662-89C1-49B4-A757-37135D1A4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257800"/>
            <a:ext cx="6172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0680" name="Rectangle 24">
            <a:extLst>
              <a:ext uri="{FF2B5EF4-FFF2-40B4-BE49-F238E27FC236}">
                <a16:creationId xmlns:a16="http://schemas.microsoft.com/office/drawing/2014/main" id="{49FF2D0F-5A31-4686-B265-F0E67FCE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5402263"/>
            <a:ext cx="243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Kẻ 1 đường chuẩn</a:t>
            </a:r>
          </a:p>
        </p:txBody>
      </p:sp>
      <p:grpSp>
        <p:nvGrpSpPr>
          <p:cNvPr id="70693" name="Group 37">
            <a:extLst>
              <a:ext uri="{FF2B5EF4-FFF2-40B4-BE49-F238E27FC236}">
                <a16:creationId xmlns:a16="http://schemas.microsoft.com/office/drawing/2014/main" id="{E509D9DE-4B65-4972-8A26-97E7B9A3B47C}"/>
              </a:ext>
            </a:extLst>
          </p:cNvPr>
          <p:cNvGrpSpPr>
            <a:grpSpLocks/>
          </p:cNvGrpSpPr>
          <p:nvPr/>
        </p:nvGrpSpPr>
        <p:grpSpPr bwMode="auto">
          <a:xfrm>
            <a:off x="6148388" y="2324100"/>
            <a:ext cx="1854200" cy="2909888"/>
            <a:chOff x="2913" y="1464"/>
            <a:chExt cx="1168" cy="1833"/>
          </a:xfrm>
        </p:grpSpPr>
        <p:sp>
          <p:nvSpPr>
            <p:cNvPr id="26635" name="Rectangle 26">
              <a:extLst>
                <a:ext uri="{FF2B5EF4-FFF2-40B4-BE49-F238E27FC236}">
                  <a16:creationId xmlns:a16="http://schemas.microsoft.com/office/drawing/2014/main" id="{1B739C9A-FCC1-48FA-A906-C60B01523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93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36" name="Rectangle 27">
              <a:extLst>
                <a:ext uri="{FF2B5EF4-FFF2-40B4-BE49-F238E27FC236}">
                  <a16:creationId xmlns:a16="http://schemas.microsoft.com/office/drawing/2014/main" id="{DF945719-5CA8-4F2C-9528-B28A27391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293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37" name="Rectangle 28">
              <a:extLst>
                <a:ext uri="{FF2B5EF4-FFF2-40B4-BE49-F238E27FC236}">
                  <a16:creationId xmlns:a16="http://schemas.microsoft.com/office/drawing/2014/main" id="{1446782C-026A-46C1-A182-8AA10C0C2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564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38" name="Rectangle 29">
              <a:extLst>
                <a:ext uri="{FF2B5EF4-FFF2-40B4-BE49-F238E27FC236}">
                  <a16:creationId xmlns:a16="http://schemas.microsoft.com/office/drawing/2014/main" id="{0321CF3B-0CB9-47ED-BC07-08BC9C8DC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2564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39" name="Rectangle 30">
              <a:extLst>
                <a:ext uri="{FF2B5EF4-FFF2-40B4-BE49-F238E27FC236}">
                  <a16:creationId xmlns:a16="http://schemas.microsoft.com/office/drawing/2014/main" id="{C12E276D-9E99-4951-808C-1C2ED8D67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19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0" name="Rectangle 31">
              <a:extLst>
                <a:ext uri="{FF2B5EF4-FFF2-40B4-BE49-F238E27FC236}">
                  <a16:creationId xmlns:a16="http://schemas.microsoft.com/office/drawing/2014/main" id="{573D0A2A-AB8E-4552-9A7B-AF6119707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7" y="2925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1" name="Rectangle 32">
              <a:extLst>
                <a:ext uri="{FF2B5EF4-FFF2-40B4-BE49-F238E27FC236}">
                  <a16:creationId xmlns:a16="http://schemas.microsoft.com/office/drawing/2014/main" id="{43DE550A-D40D-4940-88B1-1F5DFE2AE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219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2" name="Rectangle 33">
              <a:extLst>
                <a:ext uri="{FF2B5EF4-FFF2-40B4-BE49-F238E27FC236}">
                  <a16:creationId xmlns:a16="http://schemas.microsoft.com/office/drawing/2014/main" id="{6E4E51C0-8280-41F9-8EE2-99C7A1221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183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3" name="Rectangle 34">
              <a:extLst>
                <a:ext uri="{FF2B5EF4-FFF2-40B4-BE49-F238E27FC236}">
                  <a16:creationId xmlns:a16="http://schemas.microsoft.com/office/drawing/2014/main" id="{4D5102BB-F1FA-422F-8130-50E83B612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183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4" name="Rectangle 35">
              <a:extLst>
                <a:ext uri="{FF2B5EF4-FFF2-40B4-BE49-F238E27FC236}">
                  <a16:creationId xmlns:a16="http://schemas.microsoft.com/office/drawing/2014/main" id="{74A0D759-3BD3-4CDC-94D9-41A8EDFDC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146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645" name="Rectangle 36">
              <a:extLst>
                <a:ext uri="{FF2B5EF4-FFF2-40B4-BE49-F238E27FC236}">
                  <a16:creationId xmlns:a16="http://schemas.microsoft.com/office/drawing/2014/main" id="{2125C0F4-91F2-4516-8620-1F5A9E79E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1473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7" grpId="0"/>
      <p:bldP spid="70678" grpId="0"/>
      <p:bldP spid="7068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051795B1-84DA-482A-9733-484CAD27D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10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8676" name="Text Box 6">
            <a:extLst>
              <a:ext uri="{FF2B5EF4-FFF2-40B4-BE49-F238E27FC236}">
                <a16:creationId xmlns:a16="http://schemas.microsoft.com/office/drawing/2014/main" id="{99ADCE5F-A6B8-4AEE-9043-C821144DF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676401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3735" name="Text Box 7">
            <a:extLst>
              <a:ext uri="{FF2B5EF4-FFF2-40B4-BE49-F238E27FC236}">
                <a16:creationId xmlns:a16="http://schemas.microsoft.com/office/drawing/2014/main" id="{DD7B88DE-A0BC-4782-884F-D348C9D99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1"/>
            <a:ext cx="5867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ED7D31"/>
                </a:solidFill>
                <a:latin typeface="Times New Roman" panose="02020603050405020304" pitchFamily="18" charset="0"/>
              </a:rPr>
              <a:t>Em hãy nêu trình tự cắt, dán chữ H,U?</a:t>
            </a:r>
            <a:endParaRPr lang="en-US" altLang="en-US" sz="2800" b="1">
              <a:solidFill>
                <a:srgbClr val="ED7D3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srgbClr val="ED7D3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6" name="Text Box 8">
            <a:extLst>
              <a:ext uri="{FF2B5EF4-FFF2-40B4-BE49-F238E27FC236}">
                <a16:creationId xmlns:a16="http://schemas.microsoft.com/office/drawing/2014/main" id="{DD5B2E66-DDAF-43EE-8C8D-D6253C768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438401"/>
            <a:ext cx="754380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Bước 1:</a:t>
            </a:r>
          </a:p>
          <a:p>
            <a:pPr eaLnBrk="1" hangingPunct="1"/>
            <a:r>
              <a:rPr lang="en-US" altLang="en-US" sz="2800" b="1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Chấm các điểm đánh dấu hình chữ H,U.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Cắt 2 hình chữ nhật có chiều dài 5 ô, rộng 3ô.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Kẻ chữ H,U theo các điểm đã đánh dấu.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7" name="Text Box 9">
            <a:extLst>
              <a:ext uri="{FF2B5EF4-FFF2-40B4-BE49-F238E27FC236}">
                <a16:creationId xmlns:a16="http://schemas.microsoft.com/office/drawing/2014/main" id="{9CE8FCE1-3FFC-477D-977C-8654D813E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051300"/>
            <a:ext cx="43434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Bước 2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Cắt chữ H,U.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8" name="Text Box 10">
            <a:extLst>
              <a:ext uri="{FF2B5EF4-FFF2-40B4-BE49-F238E27FC236}">
                <a16:creationId xmlns:a16="http://schemas.microsoft.com/office/drawing/2014/main" id="{44D34DFB-6342-4340-9860-E02DAB28F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05400"/>
            <a:ext cx="32766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Bước 3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Dán chữ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73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73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73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0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2000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>
            <a:extLst>
              <a:ext uri="{FF2B5EF4-FFF2-40B4-BE49-F238E27FC236}">
                <a16:creationId xmlns:a16="http://schemas.microsoft.com/office/drawing/2014/main" id="{20346C0F-1A8A-4E7B-AFDB-AEB84EEA0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20914"/>
            <a:ext cx="952500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3600" b="1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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Về nhà tập cắt chữ </a:t>
            </a: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H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U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sym typeface="Wingdings" panose="05000000000000000000" pitchFamily="2" charset="2"/>
              </a:rPr>
              <a:t></a:t>
            </a:r>
            <a:r>
              <a:rPr lang="en-US" altLang="en-US" sz="36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Chuẩn bị thủ công, hồ dán, kéo, bút chì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để tiết sau thực hành cắt chữ </a:t>
            </a: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U</a:t>
            </a:r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480E435A-29A3-4BA4-A5A3-BC6C64259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572" y="1108500"/>
            <a:ext cx="48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</a:rPr>
              <a:t>Hoạt động nối tiếp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>
            <a:extLst>
              <a:ext uri="{FF2B5EF4-FFF2-40B4-BE49-F238E27FC236}">
                <a16:creationId xmlns:a16="http://schemas.microsoft.com/office/drawing/2014/main" id="{AFC683FF-1D9A-4116-991D-26B1D189D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0916">
            <a:off x="4289938" y="3437426"/>
            <a:ext cx="1039234" cy="157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77">
            <a:extLst>
              <a:ext uri="{FF2B5EF4-FFF2-40B4-BE49-F238E27FC236}">
                <a16:creationId xmlns:a16="http://schemas.microsoft.com/office/drawing/2014/main" id="{D6830BD8-5589-44EC-A0C7-FE37B257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4770" y="323734"/>
            <a:ext cx="7315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Thủ công</a:t>
            </a:r>
          </a:p>
          <a:p>
            <a:pPr algn="ctr"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22611" name="Rectangle 83">
            <a:extLst>
              <a:ext uri="{FF2B5EF4-FFF2-40B4-BE49-F238E27FC236}">
                <a16:creationId xmlns:a16="http://schemas.microsoft.com/office/drawing/2014/main" id="{FE880BBB-AFE8-4EA1-93D6-7D93B8571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2590801"/>
            <a:ext cx="1066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800">
                <a:solidFill>
                  <a:prstClr val="black"/>
                </a:solidFill>
                <a:sym typeface="Wingdings 2" panose="05020102010507070707" pitchFamily="18" charset="2"/>
              </a:rPr>
              <a:t></a:t>
            </a:r>
          </a:p>
        </p:txBody>
      </p:sp>
      <p:pic>
        <p:nvPicPr>
          <p:cNvPr id="4109" name="Picture 86">
            <a:extLst>
              <a:ext uri="{FF2B5EF4-FFF2-40B4-BE49-F238E27FC236}">
                <a16:creationId xmlns:a16="http://schemas.microsoft.com/office/drawing/2014/main" id="{62704D94-99C6-4C39-A678-E38004BD8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64" b="97872" l="4808" r="96154">
                        <a14:foregroundMark x1="17308" y1="15691" x2="69231" y2="12234"/>
                        <a14:foregroundMark x1="23077" y1="6117" x2="58654" y2="4255"/>
                        <a14:foregroundMark x1="20192" y1="33511" x2="74038" y2="40957"/>
                        <a14:foregroundMark x1="14423" y1="61968" x2="75000" y2="60638"/>
                        <a14:foregroundMark x1="15385" y1="73404" x2="97115" y2="73404"/>
                        <a14:foregroundMark x1="27885" y1="97340" x2="79808" y2="97340"/>
                        <a14:foregroundMark x1="20192" y1="96277" x2="61538" y2="93351"/>
                        <a14:foregroundMark x1="20192" y1="20213" x2="59615" y2="17553"/>
                        <a14:foregroundMark x1="59615" y1="17553" x2="59615" y2="17553"/>
                        <a14:foregroundMark x1="68269" y1="6383" x2="78846" y2="21543"/>
                        <a14:foregroundMark x1="6642" y1="31886" x2="15385" y2="98138"/>
                        <a14:foregroundMark x1="5945" y1="26596" x2="6368" y2="29804"/>
                        <a14:foregroundMark x1="5769" y1="25266" x2="5945" y2="26596"/>
                        <a14:foregroundMark x1="29808" y1="81383" x2="58654" y2="87766"/>
                        <a14:foregroundMark x1="50962" y1="76596" x2="51923" y2="28989"/>
                        <a14:foregroundMark x1="85577" y1="26330" x2="93269" y2="93617"/>
                        <a14:foregroundMark x1="93269" y1="93617" x2="89423" y2="97872"/>
                        <a14:foregroundMark x1="6731" y1="24734" x2="82692" y2="24468"/>
                        <a14:foregroundMark x1="82692" y1="24468" x2="86538" y2="23670"/>
                        <a14:foregroundMark x1="26923" y1="3191" x2="55769" y2="1064"/>
                        <a14:backgroundMark x1="2165" y1="26734" x2="1923" y2="26064"/>
                        <a14:backgroundMark x1="2885" y1="28723" x2="2820" y2="28542"/>
                        <a14:backgroundMark x1="1923" y1="26596" x2="1923" y2="26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2908">
            <a:off x="7698473" y="2520543"/>
            <a:ext cx="1288623" cy="36348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</p:pic>
      <p:sp>
        <p:nvSpPr>
          <p:cNvPr id="22616" name="Rectangle 88">
            <a:extLst>
              <a:ext uri="{FF2B5EF4-FFF2-40B4-BE49-F238E27FC236}">
                <a16:creationId xmlns:a16="http://schemas.microsoft.com/office/drawing/2014/main" id="{3DF91EA6-923B-415A-B388-E0F6EC8E2789}"/>
              </a:ext>
            </a:extLst>
          </p:cNvPr>
          <p:cNvSpPr>
            <a:spLocks noChangeArrowheads="1"/>
          </p:cNvSpPr>
          <p:nvPr/>
        </p:nvSpPr>
        <p:spPr bwMode="auto">
          <a:xfrm rot="20623111">
            <a:off x="8752533" y="4713200"/>
            <a:ext cx="1282496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600" b="1">
                <a:solidFill>
                  <a:prstClr val="black"/>
                </a:solidFill>
                <a:sym typeface="Wingdings" panose="05000000000000000000" pitchFamily="2" charset="2"/>
              </a:rPr>
              <a:t></a:t>
            </a:r>
          </a:p>
        </p:txBody>
      </p:sp>
      <p:pic>
        <p:nvPicPr>
          <p:cNvPr id="22617" name="Picture 89">
            <a:extLst>
              <a:ext uri="{FF2B5EF4-FFF2-40B4-BE49-F238E27FC236}">
                <a16:creationId xmlns:a16="http://schemas.microsoft.com/office/drawing/2014/main" id="{97D599E2-B5E7-44FC-AD32-455B4BC01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5638800"/>
            <a:ext cx="42672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19" name="Rectangle 91">
            <a:extLst>
              <a:ext uri="{FF2B5EF4-FFF2-40B4-BE49-F238E27FC236}">
                <a16:creationId xmlns:a16="http://schemas.microsoft.com/office/drawing/2014/main" id="{F536A05D-03E1-442D-9A21-DB7896D6E4B9}"/>
              </a:ext>
            </a:extLst>
          </p:cNvPr>
          <p:cNvSpPr>
            <a:spLocks noChangeArrowheads="1"/>
          </p:cNvSpPr>
          <p:nvPr/>
        </p:nvSpPr>
        <p:spPr bwMode="auto">
          <a:xfrm rot="1664798">
            <a:off x="2428079" y="3497762"/>
            <a:ext cx="1328218" cy="168036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2620" name="Rectangle 92">
            <a:extLst>
              <a:ext uri="{FF2B5EF4-FFF2-40B4-BE49-F238E27FC236}">
                <a16:creationId xmlns:a16="http://schemas.microsoft.com/office/drawing/2014/main" id="{93CDD88B-1813-46CC-930B-F022FDDB4CC6}"/>
              </a:ext>
            </a:extLst>
          </p:cNvPr>
          <p:cNvSpPr>
            <a:spLocks noChangeArrowheads="1"/>
          </p:cNvSpPr>
          <p:nvPr/>
        </p:nvSpPr>
        <p:spPr bwMode="auto">
          <a:xfrm rot="1664798">
            <a:off x="3026432" y="3139055"/>
            <a:ext cx="1302901" cy="1602532"/>
          </a:xfrm>
          <a:prstGeom prst="rect">
            <a:avLst/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10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2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11" grpId="0"/>
      <p:bldP spid="22616" grpId="0"/>
      <p:bldP spid="22619" grpId="0" animBg="1"/>
      <p:bldP spid="226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Rectangle 5">
            <a:extLst>
              <a:ext uri="{FF2B5EF4-FFF2-40B4-BE49-F238E27FC236}">
                <a16:creationId xmlns:a16="http://schemas.microsoft.com/office/drawing/2014/main" id="{B43E0CEA-CFBD-4B70-A879-E3266B915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952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7441" name="Rectangle 33">
            <a:extLst>
              <a:ext uri="{FF2B5EF4-FFF2-40B4-BE49-F238E27FC236}">
                <a16:creationId xmlns:a16="http://schemas.microsoft.com/office/drawing/2014/main" id="{B22E45C6-CDEB-4884-866A-CA923F51F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3716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  <p:grpSp>
        <p:nvGrpSpPr>
          <p:cNvPr id="17453" name="Group 45">
            <a:extLst>
              <a:ext uri="{FF2B5EF4-FFF2-40B4-BE49-F238E27FC236}">
                <a16:creationId xmlns:a16="http://schemas.microsoft.com/office/drawing/2014/main" id="{20596DDF-AC26-4ECF-8AFD-A90C4C2BF9FA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2590800"/>
            <a:ext cx="6115050" cy="2895600"/>
            <a:chOff x="768" y="1488"/>
            <a:chExt cx="3852" cy="1824"/>
          </a:xfrm>
        </p:grpSpPr>
        <p:pic>
          <p:nvPicPr>
            <p:cNvPr id="5125" name="Picture 46">
              <a:extLst>
                <a:ext uri="{FF2B5EF4-FFF2-40B4-BE49-F238E27FC236}">
                  <a16:creationId xmlns:a16="http://schemas.microsoft.com/office/drawing/2014/main" id="{BAA6FE20-6010-4EDC-BBE6-56756FCC03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8"/>
              <a:ext cx="3852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26" name="Group 47">
              <a:extLst>
                <a:ext uri="{FF2B5EF4-FFF2-40B4-BE49-F238E27FC236}">
                  <a16:creationId xmlns:a16="http://schemas.microsoft.com/office/drawing/2014/main" id="{574B2214-F5A3-49D3-B19C-0D0C47F71C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4" y="1496"/>
              <a:ext cx="1176" cy="1812"/>
              <a:chOff x="1344" y="866"/>
              <a:chExt cx="1152" cy="2560"/>
            </a:xfrm>
          </p:grpSpPr>
          <p:sp>
            <p:nvSpPr>
              <p:cNvPr id="5127" name="Rectangle 48">
                <a:extLst>
                  <a:ext uri="{FF2B5EF4-FFF2-40B4-BE49-F238E27FC236}">
                    <a16:creationId xmlns:a16="http://schemas.microsoft.com/office/drawing/2014/main" id="{724B5E64-5446-4E11-9797-2FE98E81D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28" name="Rectangle 49">
                <a:extLst>
                  <a:ext uri="{FF2B5EF4-FFF2-40B4-BE49-F238E27FC236}">
                    <a16:creationId xmlns:a16="http://schemas.microsoft.com/office/drawing/2014/main" id="{73F9308E-DCAB-4027-B5BF-393B197FE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29" name="Rectangle 50">
                <a:extLst>
                  <a:ext uri="{FF2B5EF4-FFF2-40B4-BE49-F238E27FC236}">
                    <a16:creationId xmlns:a16="http://schemas.microsoft.com/office/drawing/2014/main" id="{7DA48DD8-EB44-4F8E-A7A0-BB99470E7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0" name="Rectangle 51">
                <a:extLst>
                  <a:ext uri="{FF2B5EF4-FFF2-40B4-BE49-F238E27FC236}">
                    <a16:creationId xmlns:a16="http://schemas.microsoft.com/office/drawing/2014/main" id="{EAB37F3B-CA09-4DCB-81B4-129B14F8A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1" name="Rectangle 52">
                <a:extLst>
                  <a:ext uri="{FF2B5EF4-FFF2-40B4-BE49-F238E27FC236}">
                    <a16:creationId xmlns:a16="http://schemas.microsoft.com/office/drawing/2014/main" id="{D733B4CB-1CB7-46A2-B984-348BEBF2FD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2" name="Rectangle 53">
                <a:extLst>
                  <a:ext uri="{FF2B5EF4-FFF2-40B4-BE49-F238E27FC236}">
                    <a16:creationId xmlns:a16="http://schemas.microsoft.com/office/drawing/2014/main" id="{E51F938C-A0FC-44CD-B0D0-1B9F6C265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3" name="Rectangle 54">
                <a:extLst>
                  <a:ext uri="{FF2B5EF4-FFF2-40B4-BE49-F238E27FC236}">
                    <a16:creationId xmlns:a16="http://schemas.microsoft.com/office/drawing/2014/main" id="{1BBA8AAD-0EA3-4F90-97B5-21B39A443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4" name="Rectangle 55">
                <a:extLst>
                  <a:ext uri="{FF2B5EF4-FFF2-40B4-BE49-F238E27FC236}">
                    <a16:creationId xmlns:a16="http://schemas.microsoft.com/office/drawing/2014/main" id="{861AAB7C-D41D-41D3-A4A5-47A5E3F54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5" name="Rectangle 56">
                <a:extLst>
                  <a:ext uri="{FF2B5EF4-FFF2-40B4-BE49-F238E27FC236}">
                    <a16:creationId xmlns:a16="http://schemas.microsoft.com/office/drawing/2014/main" id="{CC8C11BD-BD0A-4771-B7C4-4C2FC5C83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6" name="Rectangle 57">
                <a:extLst>
                  <a:ext uri="{FF2B5EF4-FFF2-40B4-BE49-F238E27FC236}">
                    <a16:creationId xmlns:a16="http://schemas.microsoft.com/office/drawing/2014/main" id="{E729A9A4-DDF6-450D-86B3-36647606C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137" name="Rectangle 58">
                <a:extLst>
                  <a:ext uri="{FF2B5EF4-FFF2-40B4-BE49-F238E27FC236}">
                    <a16:creationId xmlns:a16="http://schemas.microsoft.com/office/drawing/2014/main" id="{CC7E67BD-759C-40CC-A324-F35D9042D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" name="Rectangle 5">
            <a:extLst>
              <a:ext uri="{FF2B5EF4-FFF2-40B4-BE49-F238E27FC236}">
                <a16:creationId xmlns:a16="http://schemas.microsoft.com/office/drawing/2014/main" id="{FCB80B01-79F7-4E19-AFAB-87F500BB7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952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grpSp>
        <p:nvGrpSpPr>
          <p:cNvPr id="6147" name="Group 7">
            <a:extLst>
              <a:ext uri="{FF2B5EF4-FFF2-40B4-BE49-F238E27FC236}">
                <a16:creationId xmlns:a16="http://schemas.microsoft.com/office/drawing/2014/main" id="{EA1636AF-E905-4FBC-A1C7-1299BAFCD80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6115050" cy="2895600"/>
            <a:chOff x="768" y="1488"/>
            <a:chExt cx="3852" cy="1824"/>
          </a:xfrm>
        </p:grpSpPr>
        <p:pic>
          <p:nvPicPr>
            <p:cNvPr id="6161" name="Picture 8">
              <a:extLst>
                <a:ext uri="{FF2B5EF4-FFF2-40B4-BE49-F238E27FC236}">
                  <a16:creationId xmlns:a16="http://schemas.microsoft.com/office/drawing/2014/main" id="{E0E43795-E911-49E8-B9A8-EC20AD6E2D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8"/>
              <a:ext cx="3852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62" name="Group 9">
              <a:extLst>
                <a:ext uri="{FF2B5EF4-FFF2-40B4-BE49-F238E27FC236}">
                  <a16:creationId xmlns:a16="http://schemas.microsoft.com/office/drawing/2014/main" id="{FC6F6464-D757-4501-9F96-2A994E72CD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4" y="1496"/>
              <a:ext cx="1176" cy="1812"/>
              <a:chOff x="1344" y="866"/>
              <a:chExt cx="1152" cy="2560"/>
            </a:xfrm>
          </p:grpSpPr>
          <p:sp>
            <p:nvSpPr>
              <p:cNvPr id="6163" name="Rectangle 10">
                <a:extLst>
                  <a:ext uri="{FF2B5EF4-FFF2-40B4-BE49-F238E27FC236}">
                    <a16:creationId xmlns:a16="http://schemas.microsoft.com/office/drawing/2014/main" id="{7F1819D7-9EAF-4B61-82A1-5C69A7299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4" name="Rectangle 11">
                <a:extLst>
                  <a:ext uri="{FF2B5EF4-FFF2-40B4-BE49-F238E27FC236}">
                    <a16:creationId xmlns:a16="http://schemas.microsoft.com/office/drawing/2014/main" id="{C5AE0C01-4FB3-4F88-9083-E59D34470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5" name="Rectangle 12">
                <a:extLst>
                  <a:ext uri="{FF2B5EF4-FFF2-40B4-BE49-F238E27FC236}">
                    <a16:creationId xmlns:a16="http://schemas.microsoft.com/office/drawing/2014/main" id="{5AFDA24F-51E7-4246-804B-9D70C6B39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6" name="Rectangle 13">
                <a:extLst>
                  <a:ext uri="{FF2B5EF4-FFF2-40B4-BE49-F238E27FC236}">
                    <a16:creationId xmlns:a16="http://schemas.microsoft.com/office/drawing/2014/main" id="{515DFB61-2290-4DB3-B5E9-6EC64B0CE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7" name="Rectangle 14">
                <a:extLst>
                  <a:ext uri="{FF2B5EF4-FFF2-40B4-BE49-F238E27FC236}">
                    <a16:creationId xmlns:a16="http://schemas.microsoft.com/office/drawing/2014/main" id="{3EFE066F-7971-4806-AC22-7D56FCBC2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8" name="Rectangle 15">
                <a:extLst>
                  <a:ext uri="{FF2B5EF4-FFF2-40B4-BE49-F238E27FC236}">
                    <a16:creationId xmlns:a16="http://schemas.microsoft.com/office/drawing/2014/main" id="{33A1B0B3-EA2B-4ECD-B788-82F03915F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69" name="Rectangle 16">
                <a:extLst>
                  <a:ext uri="{FF2B5EF4-FFF2-40B4-BE49-F238E27FC236}">
                    <a16:creationId xmlns:a16="http://schemas.microsoft.com/office/drawing/2014/main" id="{34F8CEA4-BDC2-4875-BEBF-3ABAA2D19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70" name="Rectangle 17">
                <a:extLst>
                  <a:ext uri="{FF2B5EF4-FFF2-40B4-BE49-F238E27FC236}">
                    <a16:creationId xmlns:a16="http://schemas.microsoft.com/office/drawing/2014/main" id="{1BEB82DF-572D-4801-95A3-19743E632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71" name="Rectangle 18">
                <a:extLst>
                  <a:ext uri="{FF2B5EF4-FFF2-40B4-BE49-F238E27FC236}">
                    <a16:creationId xmlns:a16="http://schemas.microsoft.com/office/drawing/2014/main" id="{2ACE041F-012F-4D49-9A7E-301E3E9B0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72" name="Rectangle 19">
                <a:extLst>
                  <a:ext uri="{FF2B5EF4-FFF2-40B4-BE49-F238E27FC236}">
                    <a16:creationId xmlns:a16="http://schemas.microsoft.com/office/drawing/2014/main" id="{49CA0BD5-CE0A-44E2-A506-8019BDA85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173" name="Rectangle 20">
                <a:extLst>
                  <a:ext uri="{FF2B5EF4-FFF2-40B4-BE49-F238E27FC236}">
                    <a16:creationId xmlns:a16="http://schemas.microsoft.com/office/drawing/2014/main" id="{54CAE474-DA5B-4032-A75E-33753E2BB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8393" name="Group 25">
            <a:extLst>
              <a:ext uri="{FF2B5EF4-FFF2-40B4-BE49-F238E27FC236}">
                <a16:creationId xmlns:a16="http://schemas.microsoft.com/office/drawing/2014/main" id="{B287CBA9-87C1-420E-B222-8244627BEE96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311400"/>
            <a:ext cx="1841500" cy="444500"/>
            <a:chOff x="1392" y="1224"/>
            <a:chExt cx="1160" cy="280"/>
          </a:xfrm>
        </p:grpSpPr>
        <p:sp>
          <p:nvSpPr>
            <p:cNvPr id="6157" name="Line 21">
              <a:extLst>
                <a:ext uri="{FF2B5EF4-FFF2-40B4-BE49-F238E27FC236}">
                  <a16:creationId xmlns:a16="http://schemas.microsoft.com/office/drawing/2014/main" id="{946AF0E2-2979-47A0-88AF-DC31B90F6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8" name="Line 22">
              <a:extLst>
                <a:ext uri="{FF2B5EF4-FFF2-40B4-BE49-F238E27FC236}">
                  <a16:creationId xmlns:a16="http://schemas.microsoft.com/office/drawing/2014/main" id="{335201E6-A61A-4C93-BEC5-A575AA1C54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13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9" name="Line 23">
              <a:extLst>
                <a:ext uri="{FF2B5EF4-FFF2-40B4-BE49-F238E27FC236}">
                  <a16:creationId xmlns:a16="http://schemas.microsoft.com/office/drawing/2014/main" id="{5F259C5C-4007-47F4-A8AB-D417EC306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44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60" name="Text Box 24">
              <a:extLst>
                <a:ext uri="{FF2B5EF4-FFF2-40B4-BE49-F238E27FC236}">
                  <a16:creationId xmlns:a16="http://schemas.microsoft.com/office/drawing/2014/main" id="{49FD7053-00E5-4F6D-A325-4EF42569F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" y="122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3Ô</a:t>
              </a:r>
            </a:p>
          </p:txBody>
        </p:sp>
      </p:grpSp>
      <p:sp>
        <p:nvSpPr>
          <p:cNvPr id="58394" name="Text Box 26">
            <a:extLst>
              <a:ext uri="{FF2B5EF4-FFF2-40B4-BE49-F238E27FC236}">
                <a16:creationId xmlns:a16="http://schemas.microsoft.com/office/drawing/2014/main" id="{AC8EC153-2598-427C-984C-F2548639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912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Độ rộng của mỗi con chữ?</a:t>
            </a:r>
          </a:p>
        </p:txBody>
      </p:sp>
      <p:grpSp>
        <p:nvGrpSpPr>
          <p:cNvPr id="58395" name="Group 27">
            <a:extLst>
              <a:ext uri="{FF2B5EF4-FFF2-40B4-BE49-F238E27FC236}">
                <a16:creationId xmlns:a16="http://schemas.microsoft.com/office/drawing/2014/main" id="{6BE83B78-405B-40FD-8F37-6266EB7B9B9A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324100"/>
            <a:ext cx="1841500" cy="444500"/>
            <a:chOff x="1392" y="1224"/>
            <a:chExt cx="1160" cy="280"/>
          </a:xfrm>
        </p:grpSpPr>
        <p:sp>
          <p:nvSpPr>
            <p:cNvPr id="6153" name="Line 28">
              <a:extLst>
                <a:ext uri="{FF2B5EF4-FFF2-40B4-BE49-F238E27FC236}">
                  <a16:creationId xmlns:a16="http://schemas.microsoft.com/office/drawing/2014/main" id="{7E2D6734-D5A1-405D-BE90-C7168C0A44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4" name="Line 29">
              <a:extLst>
                <a:ext uri="{FF2B5EF4-FFF2-40B4-BE49-F238E27FC236}">
                  <a16:creationId xmlns:a16="http://schemas.microsoft.com/office/drawing/2014/main" id="{B3B31C31-6A37-4A7D-9AEF-A87765FE4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13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5" name="Line 30">
              <a:extLst>
                <a:ext uri="{FF2B5EF4-FFF2-40B4-BE49-F238E27FC236}">
                  <a16:creationId xmlns:a16="http://schemas.microsoft.com/office/drawing/2014/main" id="{D35AEE1D-460A-48C4-BC74-E5E3823B94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44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6" name="Text Box 31">
              <a:extLst>
                <a:ext uri="{FF2B5EF4-FFF2-40B4-BE49-F238E27FC236}">
                  <a16:creationId xmlns:a16="http://schemas.microsoft.com/office/drawing/2014/main" id="{A0394E05-1F2B-4BD8-AF97-E5429A4D4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" y="122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3Ô</a:t>
              </a:r>
            </a:p>
          </p:txBody>
        </p:sp>
      </p:grpSp>
      <p:sp>
        <p:nvSpPr>
          <p:cNvPr id="58400" name="Text Box 32">
            <a:extLst>
              <a:ext uri="{FF2B5EF4-FFF2-40B4-BE49-F238E27FC236}">
                <a16:creationId xmlns:a16="http://schemas.microsoft.com/office/drawing/2014/main" id="{E3B08C86-DE81-4093-8668-B2C03FE2E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900" y="6223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Rộng  3 ô</a:t>
            </a:r>
          </a:p>
        </p:txBody>
      </p:sp>
      <p:sp>
        <p:nvSpPr>
          <p:cNvPr id="6152" name="Rectangle 33">
            <a:extLst>
              <a:ext uri="{FF2B5EF4-FFF2-40B4-BE49-F238E27FC236}">
                <a16:creationId xmlns:a16="http://schemas.microsoft.com/office/drawing/2014/main" id="{60F42DC9-ED7E-4500-B5BA-6DFE6EF9A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3716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4" grpId="0"/>
      <p:bldP spid="584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>
            <a:extLst>
              <a:ext uri="{FF2B5EF4-FFF2-40B4-BE49-F238E27FC236}">
                <a16:creationId xmlns:a16="http://schemas.microsoft.com/office/drawing/2014/main" id="{8EB83C1D-601A-4366-AA49-9E9DF6BF4A3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438400"/>
            <a:ext cx="6115050" cy="2895600"/>
            <a:chOff x="768" y="1488"/>
            <a:chExt cx="3852" cy="1824"/>
          </a:xfrm>
        </p:grpSpPr>
        <p:pic>
          <p:nvPicPr>
            <p:cNvPr id="7182" name="Picture 6">
              <a:extLst>
                <a:ext uri="{FF2B5EF4-FFF2-40B4-BE49-F238E27FC236}">
                  <a16:creationId xmlns:a16="http://schemas.microsoft.com/office/drawing/2014/main" id="{F8AB61ED-E6C0-459C-9588-9F9EC90B1B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8"/>
              <a:ext cx="3852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3" name="Group 7">
              <a:extLst>
                <a:ext uri="{FF2B5EF4-FFF2-40B4-BE49-F238E27FC236}">
                  <a16:creationId xmlns:a16="http://schemas.microsoft.com/office/drawing/2014/main" id="{67542F1F-6BAF-4AA9-9DDA-06EF5B8DED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4" y="1496"/>
              <a:ext cx="1176" cy="1812"/>
              <a:chOff x="1344" y="866"/>
              <a:chExt cx="1152" cy="2560"/>
            </a:xfrm>
          </p:grpSpPr>
          <p:sp>
            <p:nvSpPr>
              <p:cNvPr id="7184" name="Rectangle 8">
                <a:extLst>
                  <a:ext uri="{FF2B5EF4-FFF2-40B4-BE49-F238E27FC236}">
                    <a16:creationId xmlns:a16="http://schemas.microsoft.com/office/drawing/2014/main" id="{643916ED-3360-4DF5-8593-D11394640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85" name="Rectangle 9">
                <a:extLst>
                  <a:ext uri="{FF2B5EF4-FFF2-40B4-BE49-F238E27FC236}">
                    <a16:creationId xmlns:a16="http://schemas.microsoft.com/office/drawing/2014/main" id="{58B7AC7B-E78D-476D-B0B4-C42299A64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86" name="Rectangle 10">
                <a:extLst>
                  <a:ext uri="{FF2B5EF4-FFF2-40B4-BE49-F238E27FC236}">
                    <a16:creationId xmlns:a16="http://schemas.microsoft.com/office/drawing/2014/main" id="{26E3CCB6-6AED-4B42-8F82-1205E3D9D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87" name="Rectangle 11">
                <a:extLst>
                  <a:ext uri="{FF2B5EF4-FFF2-40B4-BE49-F238E27FC236}">
                    <a16:creationId xmlns:a16="http://schemas.microsoft.com/office/drawing/2014/main" id="{A4551A3B-D89D-4C90-80DC-77D9A4B29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88" name="Rectangle 12">
                <a:extLst>
                  <a:ext uri="{FF2B5EF4-FFF2-40B4-BE49-F238E27FC236}">
                    <a16:creationId xmlns:a16="http://schemas.microsoft.com/office/drawing/2014/main" id="{559B56D4-8EE0-4D52-8FA0-620A7C53B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89" name="Rectangle 13">
                <a:extLst>
                  <a:ext uri="{FF2B5EF4-FFF2-40B4-BE49-F238E27FC236}">
                    <a16:creationId xmlns:a16="http://schemas.microsoft.com/office/drawing/2014/main" id="{6ECEC210-3A54-4A96-BC81-B2FBA6FF2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90" name="Rectangle 14">
                <a:extLst>
                  <a:ext uri="{FF2B5EF4-FFF2-40B4-BE49-F238E27FC236}">
                    <a16:creationId xmlns:a16="http://schemas.microsoft.com/office/drawing/2014/main" id="{C11205B5-7149-40A9-B4BE-A3011D0F7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91" name="Rectangle 15">
                <a:extLst>
                  <a:ext uri="{FF2B5EF4-FFF2-40B4-BE49-F238E27FC236}">
                    <a16:creationId xmlns:a16="http://schemas.microsoft.com/office/drawing/2014/main" id="{476402D5-63FD-459D-A1D2-1FCB578C2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92" name="Rectangle 16">
                <a:extLst>
                  <a:ext uri="{FF2B5EF4-FFF2-40B4-BE49-F238E27FC236}">
                    <a16:creationId xmlns:a16="http://schemas.microsoft.com/office/drawing/2014/main" id="{01F064EB-79D6-4744-9765-191E86AB7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93" name="Rectangle 17">
                <a:extLst>
                  <a:ext uri="{FF2B5EF4-FFF2-40B4-BE49-F238E27FC236}">
                    <a16:creationId xmlns:a16="http://schemas.microsoft.com/office/drawing/2014/main" id="{688D37F6-1C63-4DE9-A0F9-4B0D32A98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194" name="Rectangle 18">
                <a:extLst>
                  <a:ext uri="{FF2B5EF4-FFF2-40B4-BE49-F238E27FC236}">
                    <a16:creationId xmlns:a16="http://schemas.microsoft.com/office/drawing/2014/main" id="{C65EA646-990A-4F7B-BE8E-476F19B03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9415" name="Group 23">
            <a:extLst>
              <a:ext uri="{FF2B5EF4-FFF2-40B4-BE49-F238E27FC236}">
                <a16:creationId xmlns:a16="http://schemas.microsoft.com/office/drawing/2014/main" id="{250256AD-CA71-4D5E-9947-992917431A6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451100"/>
            <a:ext cx="609600" cy="2857500"/>
            <a:chOff x="672" y="1544"/>
            <a:chExt cx="384" cy="1800"/>
          </a:xfrm>
        </p:grpSpPr>
        <p:sp>
          <p:nvSpPr>
            <p:cNvPr id="7178" name="Line 19">
              <a:extLst>
                <a:ext uri="{FF2B5EF4-FFF2-40B4-BE49-F238E27FC236}">
                  <a16:creationId xmlns:a16="http://schemas.microsoft.com/office/drawing/2014/main" id="{2F899D50-BE43-4848-A247-D62288EF8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15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79" name="Line 20">
              <a:extLst>
                <a:ext uri="{FF2B5EF4-FFF2-40B4-BE49-F238E27FC236}">
                  <a16:creationId xmlns:a16="http://schemas.microsoft.com/office/drawing/2014/main" id="{EE83768D-0514-48B7-840E-9C1C615F1E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33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80" name="Line 21">
              <a:extLst>
                <a:ext uri="{FF2B5EF4-FFF2-40B4-BE49-F238E27FC236}">
                  <a16:creationId xmlns:a16="http://schemas.microsoft.com/office/drawing/2014/main" id="{ECE822D7-0083-45B9-841F-F61EB8A32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6" y="160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81" name="Text Box 22">
              <a:extLst>
                <a:ext uri="{FF2B5EF4-FFF2-40B4-BE49-F238E27FC236}">
                  <a16:creationId xmlns:a16="http://schemas.microsoft.com/office/drawing/2014/main" id="{0EBB37E7-CA25-433C-8790-C7A96EF97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33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prstClr val="black"/>
                  </a:solidFill>
                </a:rPr>
                <a:t>5Ô</a:t>
              </a:r>
            </a:p>
          </p:txBody>
        </p:sp>
      </p:grpSp>
      <p:sp>
        <p:nvSpPr>
          <p:cNvPr id="59416" name="Text Box 24">
            <a:extLst>
              <a:ext uri="{FF2B5EF4-FFF2-40B4-BE49-F238E27FC236}">
                <a16:creationId xmlns:a16="http://schemas.microsoft.com/office/drawing/2014/main" id="{1E6A5CB4-A974-4908-81AE-9A12FFAE5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4864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Chiều cao của mỗi con chữ?</a:t>
            </a:r>
          </a:p>
        </p:txBody>
      </p:sp>
      <p:sp>
        <p:nvSpPr>
          <p:cNvPr id="59417" name="Text Box 25">
            <a:extLst>
              <a:ext uri="{FF2B5EF4-FFF2-40B4-BE49-F238E27FC236}">
                <a16:creationId xmlns:a16="http://schemas.microsoft.com/office/drawing/2014/main" id="{F6A1EE20-2F5B-44EE-AA9E-013293295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900" y="6019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Cao  5 ô</a:t>
            </a:r>
          </a:p>
        </p:txBody>
      </p:sp>
      <p:sp>
        <p:nvSpPr>
          <p:cNvPr id="7176" name="Rectangle 27">
            <a:extLst>
              <a:ext uri="{FF2B5EF4-FFF2-40B4-BE49-F238E27FC236}">
                <a16:creationId xmlns:a16="http://schemas.microsoft.com/office/drawing/2014/main" id="{92EF34F7-18A4-4085-968B-EE1EB22CD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952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7175" name="Rectangle 29">
            <a:extLst>
              <a:ext uri="{FF2B5EF4-FFF2-40B4-BE49-F238E27FC236}">
                <a16:creationId xmlns:a16="http://schemas.microsoft.com/office/drawing/2014/main" id="{F256F242-810A-4FB7-AED4-7A2732891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3716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6" grpId="0"/>
      <p:bldP spid="594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20" name="Group 4">
            <a:extLst>
              <a:ext uri="{FF2B5EF4-FFF2-40B4-BE49-F238E27FC236}">
                <a16:creationId xmlns:a16="http://schemas.microsoft.com/office/drawing/2014/main" id="{AB261D1A-3CF4-4A42-8D44-962CA0E4296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590800"/>
            <a:ext cx="6115050" cy="2895600"/>
            <a:chOff x="768" y="1488"/>
            <a:chExt cx="3852" cy="1824"/>
          </a:xfrm>
        </p:grpSpPr>
        <p:pic>
          <p:nvPicPr>
            <p:cNvPr id="8211" name="Picture 5">
              <a:extLst>
                <a:ext uri="{FF2B5EF4-FFF2-40B4-BE49-F238E27FC236}">
                  <a16:creationId xmlns:a16="http://schemas.microsoft.com/office/drawing/2014/main" id="{ED436CB7-8E4B-44F1-B3BD-2143E8346E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8"/>
              <a:ext cx="3852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12" name="Group 6">
              <a:extLst>
                <a:ext uri="{FF2B5EF4-FFF2-40B4-BE49-F238E27FC236}">
                  <a16:creationId xmlns:a16="http://schemas.microsoft.com/office/drawing/2014/main" id="{05E57E08-1CB2-440E-951F-BC27146BB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4" y="1496"/>
              <a:ext cx="1176" cy="1812"/>
              <a:chOff x="1344" y="866"/>
              <a:chExt cx="1152" cy="2560"/>
            </a:xfrm>
          </p:grpSpPr>
          <p:sp>
            <p:nvSpPr>
              <p:cNvPr id="8213" name="Rectangle 7">
                <a:extLst>
                  <a:ext uri="{FF2B5EF4-FFF2-40B4-BE49-F238E27FC236}">
                    <a16:creationId xmlns:a16="http://schemas.microsoft.com/office/drawing/2014/main" id="{AC1ED000-F652-4183-BD6B-B076927E5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4" name="Rectangle 8">
                <a:extLst>
                  <a:ext uri="{FF2B5EF4-FFF2-40B4-BE49-F238E27FC236}">
                    <a16:creationId xmlns:a16="http://schemas.microsoft.com/office/drawing/2014/main" id="{02E7AB5F-1C13-4A79-A251-F709BFB39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914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5" name="Rectangle 9">
                <a:extLst>
                  <a:ext uri="{FF2B5EF4-FFF2-40B4-BE49-F238E27FC236}">
                    <a16:creationId xmlns:a16="http://schemas.microsoft.com/office/drawing/2014/main" id="{678F6566-9AA9-43A6-8410-F14915F97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6" name="Rectangle 10">
                <a:extLst>
                  <a:ext uri="{FF2B5EF4-FFF2-40B4-BE49-F238E27FC236}">
                    <a16:creationId xmlns:a16="http://schemas.microsoft.com/office/drawing/2014/main" id="{9D50C5A1-E1DA-439C-AE4D-8AA82A1EA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402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7" name="Rectangle 11">
                <a:extLst>
                  <a:ext uri="{FF2B5EF4-FFF2-40B4-BE49-F238E27FC236}">
                    <a16:creationId xmlns:a16="http://schemas.microsoft.com/office/drawing/2014/main" id="{F693BFA9-54CA-463E-9A05-F1297FF21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8" name="Rectangle 12">
                <a:extLst>
                  <a:ext uri="{FF2B5EF4-FFF2-40B4-BE49-F238E27FC236}">
                    <a16:creationId xmlns:a16="http://schemas.microsoft.com/office/drawing/2014/main" id="{5F7E9716-91D2-461E-A4A6-471832079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19" name="Rectangle 13">
                <a:extLst>
                  <a:ext uri="{FF2B5EF4-FFF2-40B4-BE49-F238E27FC236}">
                    <a16:creationId xmlns:a16="http://schemas.microsoft.com/office/drawing/2014/main" id="{48E03790-B709-47D8-9A0D-67033294E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890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20" name="Rectangle 14">
                <a:extLst>
                  <a:ext uri="{FF2B5EF4-FFF2-40B4-BE49-F238E27FC236}">
                    <a16:creationId xmlns:a16="http://schemas.microsoft.com/office/drawing/2014/main" id="{EBCC7E5D-82DE-4002-BBB8-BB7265DF8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21" name="Rectangle 15">
                <a:extLst>
                  <a:ext uri="{FF2B5EF4-FFF2-40B4-BE49-F238E27FC236}">
                    <a16:creationId xmlns:a16="http://schemas.microsoft.com/office/drawing/2014/main" id="{59E5FFD9-AB21-44D8-9703-7C2A93F9C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378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22" name="Rectangle 16">
                <a:extLst>
                  <a:ext uri="{FF2B5EF4-FFF2-40B4-BE49-F238E27FC236}">
                    <a16:creationId xmlns:a16="http://schemas.microsoft.com/office/drawing/2014/main" id="{1BEDD0E7-F55D-448B-91F7-D955B95E0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8223" name="Rectangle 17">
                <a:extLst>
                  <a:ext uri="{FF2B5EF4-FFF2-40B4-BE49-F238E27FC236}">
                    <a16:creationId xmlns:a16="http://schemas.microsoft.com/office/drawing/2014/main" id="{584DDD49-28F7-4758-A8C6-9FDE73F44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866"/>
                <a:ext cx="384" cy="512"/>
              </a:xfrm>
              <a:prstGeom prst="rect">
                <a:avLst/>
              </a:prstGeom>
              <a:solidFill>
                <a:srgbClr val="33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954F72"/>
                  </a:buClr>
                  <a:buNone/>
                </a:pPr>
                <a:endParaRPr lang="en-US" altLang="en-US" sz="24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0438" name="Group 22">
            <a:extLst>
              <a:ext uri="{FF2B5EF4-FFF2-40B4-BE49-F238E27FC236}">
                <a16:creationId xmlns:a16="http://schemas.microsoft.com/office/drawing/2014/main" id="{BF3BD384-93DB-46D8-B799-B9896413B47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157414"/>
            <a:ext cx="622300" cy="395287"/>
            <a:chOff x="1392" y="1359"/>
            <a:chExt cx="392" cy="249"/>
          </a:xfrm>
        </p:grpSpPr>
        <p:sp>
          <p:nvSpPr>
            <p:cNvPr id="8207" name="Line 18">
              <a:extLst>
                <a:ext uri="{FF2B5EF4-FFF2-40B4-BE49-F238E27FC236}">
                  <a16:creationId xmlns:a16="http://schemas.microsoft.com/office/drawing/2014/main" id="{1D117033-8BB0-4B92-BD13-3A781872D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08" name="Line 19">
              <a:extLst>
                <a:ext uri="{FF2B5EF4-FFF2-40B4-BE49-F238E27FC236}">
                  <a16:creationId xmlns:a16="http://schemas.microsoft.com/office/drawing/2014/main" id="{05A119B7-E70D-4252-A42C-7098E7103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14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09" name="Line 20">
              <a:extLst>
                <a:ext uri="{FF2B5EF4-FFF2-40B4-BE49-F238E27FC236}">
                  <a16:creationId xmlns:a16="http://schemas.microsoft.com/office/drawing/2014/main" id="{5C80B20D-DA2F-44CE-8C7D-EA7CB2EE1E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6" y="15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10" name="Text Box 21">
              <a:extLst>
                <a:ext uri="{FF2B5EF4-FFF2-40B4-BE49-F238E27FC236}">
                  <a16:creationId xmlns:a16="http://schemas.microsoft.com/office/drawing/2014/main" id="{50D0B3C5-4ECF-47D8-ABA5-5FF53E4B6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8" y="1359"/>
              <a:ext cx="3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prstClr val="black"/>
                  </a:solidFill>
                </a:rPr>
                <a:t>1Ô</a:t>
              </a:r>
            </a:p>
          </p:txBody>
        </p:sp>
      </p:grpSp>
      <p:grpSp>
        <p:nvGrpSpPr>
          <p:cNvPr id="60440" name="Group 24">
            <a:extLst>
              <a:ext uri="{FF2B5EF4-FFF2-40B4-BE49-F238E27FC236}">
                <a16:creationId xmlns:a16="http://schemas.microsoft.com/office/drawing/2014/main" id="{C16FD0C3-89BB-4084-95F7-3A097238A60D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171700"/>
            <a:ext cx="622300" cy="395288"/>
            <a:chOff x="1392" y="1359"/>
            <a:chExt cx="392" cy="249"/>
          </a:xfrm>
        </p:grpSpPr>
        <p:sp>
          <p:nvSpPr>
            <p:cNvPr id="8203" name="Line 25">
              <a:extLst>
                <a:ext uri="{FF2B5EF4-FFF2-40B4-BE49-F238E27FC236}">
                  <a16:creationId xmlns:a16="http://schemas.microsoft.com/office/drawing/2014/main" id="{5337A26E-7B82-483D-B67B-8DAA292B40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04" name="Line 26">
              <a:extLst>
                <a:ext uri="{FF2B5EF4-FFF2-40B4-BE49-F238E27FC236}">
                  <a16:creationId xmlns:a16="http://schemas.microsoft.com/office/drawing/2014/main" id="{C3663692-AFCB-41A3-9C13-0886F0639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14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05" name="Line 27">
              <a:extLst>
                <a:ext uri="{FF2B5EF4-FFF2-40B4-BE49-F238E27FC236}">
                  <a16:creationId xmlns:a16="http://schemas.microsoft.com/office/drawing/2014/main" id="{58E0EE37-1ADF-4205-8858-877A090EA3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6" y="15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06" name="Text Box 28">
              <a:extLst>
                <a:ext uri="{FF2B5EF4-FFF2-40B4-BE49-F238E27FC236}">
                  <a16:creationId xmlns:a16="http://schemas.microsoft.com/office/drawing/2014/main" id="{4BD6D14B-15B8-44E5-B0A3-10ABA7D09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8" y="1359"/>
              <a:ext cx="3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prstClr val="black"/>
                  </a:solidFill>
                </a:rPr>
                <a:t>1Ô</a:t>
              </a:r>
            </a:p>
          </p:txBody>
        </p:sp>
      </p:grpSp>
      <p:sp>
        <p:nvSpPr>
          <p:cNvPr id="8201" name="Rectangle 30">
            <a:extLst>
              <a:ext uri="{FF2B5EF4-FFF2-40B4-BE49-F238E27FC236}">
                <a16:creationId xmlns:a16="http://schemas.microsoft.com/office/drawing/2014/main" id="{EBA2B485-DFF0-4D59-9739-DA60BD5C5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4349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60448" name="Text Box 32">
            <a:extLst>
              <a:ext uri="{FF2B5EF4-FFF2-40B4-BE49-F238E27FC236}">
                <a16:creationId xmlns:a16="http://schemas.microsoft.com/office/drawing/2014/main" id="{952B5D47-6A94-4B8C-8F41-BA1BE5E63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486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</a:rPr>
              <a:t>Độ rộng của nét chữ?</a:t>
            </a:r>
          </a:p>
        </p:txBody>
      </p:sp>
      <p:sp>
        <p:nvSpPr>
          <p:cNvPr id="60449" name="Text Box 33">
            <a:extLst>
              <a:ext uri="{FF2B5EF4-FFF2-40B4-BE49-F238E27FC236}">
                <a16:creationId xmlns:a16="http://schemas.microsoft.com/office/drawing/2014/main" id="{83B048EC-40C9-465C-B59E-E8BB3182B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8928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Rộng  1 ô</a:t>
            </a:r>
          </a:p>
        </p:txBody>
      </p:sp>
      <p:sp>
        <p:nvSpPr>
          <p:cNvPr id="8200" name="Rectangle 34">
            <a:extLst>
              <a:ext uri="{FF2B5EF4-FFF2-40B4-BE49-F238E27FC236}">
                <a16:creationId xmlns:a16="http://schemas.microsoft.com/office/drawing/2014/main" id="{2267168D-DF5D-4459-B731-EA39E5720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3716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8" grpId="0"/>
      <p:bldP spid="604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>
            <a:extLst>
              <a:ext uri="{FF2B5EF4-FFF2-40B4-BE49-F238E27FC236}">
                <a16:creationId xmlns:a16="http://schemas.microsoft.com/office/drawing/2014/main" id="{65C4B009-C677-4E33-80C3-E54C9CD3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00" y="5867400"/>
            <a:ext cx="561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prstClr val="black"/>
                </a:solidFill>
                <a:latin typeface="Times New Roman" panose="02020603050405020304" pitchFamily="18" charset="0"/>
              </a:rPr>
              <a:t>Nhận xét nửa trái và nửa phải chữ H ?</a:t>
            </a: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84050D56-64B5-489C-95D2-7BE6BBD29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5270500"/>
            <a:ext cx="149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Nửa phải</a:t>
            </a:r>
          </a:p>
        </p:txBody>
      </p:sp>
      <p:sp>
        <p:nvSpPr>
          <p:cNvPr id="9238" name="Rectangle 7">
            <a:extLst>
              <a:ext uri="{FF2B5EF4-FFF2-40B4-BE49-F238E27FC236}">
                <a16:creationId xmlns:a16="http://schemas.microsoft.com/office/drawing/2014/main" id="{00750CAB-4166-4097-BD5F-AB2894167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269875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9221" name="Rectangle 9">
            <a:extLst>
              <a:ext uri="{FF2B5EF4-FFF2-40B4-BE49-F238E27FC236}">
                <a16:creationId xmlns:a16="http://schemas.microsoft.com/office/drawing/2014/main" id="{34F1D70C-14A7-47B7-8F7A-5268FF7AE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4224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  <p:grpSp>
        <p:nvGrpSpPr>
          <p:cNvPr id="61468" name="Group 28">
            <a:extLst>
              <a:ext uri="{FF2B5EF4-FFF2-40B4-BE49-F238E27FC236}">
                <a16:creationId xmlns:a16="http://schemas.microsoft.com/office/drawing/2014/main" id="{5D036437-3D40-414D-BFDF-E69DD6BFDB42}"/>
              </a:ext>
            </a:extLst>
          </p:cNvPr>
          <p:cNvGrpSpPr>
            <a:grpSpLocks/>
          </p:cNvGrpSpPr>
          <p:nvPr/>
        </p:nvGrpSpPr>
        <p:grpSpPr bwMode="auto">
          <a:xfrm>
            <a:off x="5232400" y="2362200"/>
            <a:ext cx="914400" cy="2909888"/>
            <a:chOff x="1296" y="1488"/>
            <a:chExt cx="576" cy="1833"/>
          </a:xfrm>
        </p:grpSpPr>
        <p:sp>
          <p:nvSpPr>
            <p:cNvPr id="9232" name="Rectangle 12">
              <a:extLst>
                <a:ext uri="{FF2B5EF4-FFF2-40B4-BE49-F238E27FC236}">
                  <a16:creationId xmlns:a16="http://schemas.microsoft.com/office/drawing/2014/main" id="{502F0CC0-9638-4F99-855E-3145F3316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954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3" name="Rectangle 14">
              <a:extLst>
                <a:ext uri="{FF2B5EF4-FFF2-40B4-BE49-F238E27FC236}">
                  <a16:creationId xmlns:a16="http://schemas.microsoft.com/office/drawing/2014/main" id="{21B48642-2AD0-4AF5-84F9-3A3751D85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588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4" name="Rectangle 16">
              <a:extLst>
                <a:ext uri="{FF2B5EF4-FFF2-40B4-BE49-F238E27FC236}">
                  <a16:creationId xmlns:a16="http://schemas.microsoft.com/office/drawing/2014/main" id="{3A283D22-8887-4AF1-9863-FD2588A69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221"/>
              <a:ext cx="189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5" name="Rectangle 17">
              <a:extLst>
                <a:ext uri="{FF2B5EF4-FFF2-40B4-BE49-F238E27FC236}">
                  <a16:creationId xmlns:a16="http://schemas.microsoft.com/office/drawing/2014/main" id="{2CF8B7FF-B2B2-45A9-BFEF-1ED6D2498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21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6" name="Rectangle 19">
              <a:extLst>
                <a:ext uri="{FF2B5EF4-FFF2-40B4-BE49-F238E27FC236}">
                  <a16:creationId xmlns:a16="http://schemas.microsoft.com/office/drawing/2014/main" id="{A2F1BF71-5F67-429A-ACB9-BE4D18609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855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7" name="Rectangle 21">
              <a:extLst>
                <a:ext uri="{FF2B5EF4-FFF2-40B4-BE49-F238E27FC236}">
                  <a16:creationId xmlns:a16="http://schemas.microsoft.com/office/drawing/2014/main" id="{EBF65FE0-67D1-478D-B16F-465BE11BC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488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61470" name="Group 30">
            <a:extLst>
              <a:ext uri="{FF2B5EF4-FFF2-40B4-BE49-F238E27FC236}">
                <a16:creationId xmlns:a16="http://schemas.microsoft.com/office/drawing/2014/main" id="{B7B5DD76-361C-4D5C-83CD-FE3CD698186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159500" y="2362200"/>
            <a:ext cx="914400" cy="2909888"/>
            <a:chOff x="1296" y="1488"/>
            <a:chExt cx="576" cy="1833"/>
          </a:xfrm>
        </p:grpSpPr>
        <p:sp>
          <p:nvSpPr>
            <p:cNvPr id="9226" name="Rectangle 31">
              <a:extLst>
                <a:ext uri="{FF2B5EF4-FFF2-40B4-BE49-F238E27FC236}">
                  <a16:creationId xmlns:a16="http://schemas.microsoft.com/office/drawing/2014/main" id="{23EF6D4A-E583-46F3-B650-454D26EAF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954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27" name="Rectangle 32">
              <a:extLst>
                <a:ext uri="{FF2B5EF4-FFF2-40B4-BE49-F238E27FC236}">
                  <a16:creationId xmlns:a16="http://schemas.microsoft.com/office/drawing/2014/main" id="{ED53C3A4-0A42-4455-92AF-1E73E228B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588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28" name="Rectangle 33">
              <a:extLst>
                <a:ext uri="{FF2B5EF4-FFF2-40B4-BE49-F238E27FC236}">
                  <a16:creationId xmlns:a16="http://schemas.microsoft.com/office/drawing/2014/main" id="{077F9D92-A778-46A8-8B7F-462E36F20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221"/>
              <a:ext cx="189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29" name="Rectangle 34">
              <a:extLst>
                <a:ext uri="{FF2B5EF4-FFF2-40B4-BE49-F238E27FC236}">
                  <a16:creationId xmlns:a16="http://schemas.microsoft.com/office/drawing/2014/main" id="{6205E439-D405-4456-8311-86F67BCE2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21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0" name="Rectangle 35">
              <a:extLst>
                <a:ext uri="{FF2B5EF4-FFF2-40B4-BE49-F238E27FC236}">
                  <a16:creationId xmlns:a16="http://schemas.microsoft.com/office/drawing/2014/main" id="{B1635E24-3C0F-48F7-9566-4C7167026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855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9231" name="Rectangle 36">
              <a:extLst>
                <a:ext uri="{FF2B5EF4-FFF2-40B4-BE49-F238E27FC236}">
                  <a16:creationId xmlns:a16="http://schemas.microsoft.com/office/drawing/2014/main" id="{57314F52-0992-44B1-898B-6244CEC3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488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61477" name="Line 37">
            <a:extLst>
              <a:ext uri="{FF2B5EF4-FFF2-40B4-BE49-F238E27FC236}">
                <a16:creationId xmlns:a16="http://schemas.microsoft.com/office/drawing/2014/main" id="{CBA64FFD-AA8C-4CC3-9FC9-40917CFABC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6800" y="2057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1478" name="Rectangle 38">
            <a:extLst>
              <a:ext uri="{FF2B5EF4-FFF2-40B4-BE49-F238E27FC236}">
                <a16:creationId xmlns:a16="http://schemas.microsoft.com/office/drawing/2014/main" id="{7D4C8E79-EBD4-4AC8-AC56-D409009E1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601" y="5257800"/>
            <a:ext cx="1185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Nửa trái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5" grpId="0"/>
      <p:bldP spid="614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Rectangle 12">
            <a:extLst>
              <a:ext uri="{FF2B5EF4-FFF2-40B4-BE49-F238E27FC236}">
                <a16:creationId xmlns:a16="http://schemas.microsoft.com/office/drawing/2014/main" id="{5778A386-DDD7-4433-A99A-318942FCF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810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54F72"/>
              </a:buClr>
              <a:buSzPct val="90000"/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BÀI 8:  CẮT, DÁN CHỮ H, U</a:t>
            </a:r>
          </a:p>
        </p:txBody>
      </p:sp>
      <p:sp>
        <p:nvSpPr>
          <p:cNvPr id="10243" name="Rectangle 14">
            <a:extLst>
              <a:ext uri="{FF2B5EF4-FFF2-40B4-BE49-F238E27FC236}">
                <a16:creationId xmlns:a16="http://schemas.microsoft.com/office/drawing/2014/main" id="{AA3F5FA4-B115-4D4B-8237-C76E22712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384300"/>
            <a:ext cx="8534400" cy="6096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b="1"/>
              <a:t>HOẠT ĐỘNG 1:Quan sát và nhận xét</a:t>
            </a:r>
          </a:p>
        </p:txBody>
      </p:sp>
      <p:sp>
        <p:nvSpPr>
          <p:cNvPr id="66575" name="Rectangle 15">
            <a:extLst>
              <a:ext uri="{FF2B5EF4-FFF2-40B4-BE49-F238E27FC236}">
                <a16:creationId xmlns:a16="http://schemas.microsoft.com/office/drawing/2014/main" id="{CF5D8B75-91F2-441B-819B-ECB21EA7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981700"/>
            <a:ext cx="516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Nửa trái và nửa phải chồng khít lên nhau</a:t>
            </a:r>
          </a:p>
        </p:txBody>
      </p:sp>
      <p:grpSp>
        <p:nvGrpSpPr>
          <p:cNvPr id="10245" name="Group 16">
            <a:extLst>
              <a:ext uri="{FF2B5EF4-FFF2-40B4-BE49-F238E27FC236}">
                <a16:creationId xmlns:a16="http://schemas.microsoft.com/office/drawing/2014/main" id="{81A5FDA0-11F8-4AE8-B328-0DA72AFBEF3D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2667000"/>
            <a:ext cx="914400" cy="2909888"/>
            <a:chOff x="1296" y="1488"/>
            <a:chExt cx="576" cy="1833"/>
          </a:xfrm>
        </p:grpSpPr>
        <p:sp>
          <p:nvSpPr>
            <p:cNvPr id="10261" name="Rectangle 17">
              <a:extLst>
                <a:ext uri="{FF2B5EF4-FFF2-40B4-BE49-F238E27FC236}">
                  <a16:creationId xmlns:a16="http://schemas.microsoft.com/office/drawing/2014/main" id="{7218D48C-2576-47DD-839B-05BEF9BFD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954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2" name="Rectangle 18">
              <a:extLst>
                <a:ext uri="{FF2B5EF4-FFF2-40B4-BE49-F238E27FC236}">
                  <a16:creationId xmlns:a16="http://schemas.microsoft.com/office/drawing/2014/main" id="{C880F977-629E-4C11-A877-5149ABAF6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588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3" name="Rectangle 19">
              <a:extLst>
                <a:ext uri="{FF2B5EF4-FFF2-40B4-BE49-F238E27FC236}">
                  <a16:creationId xmlns:a16="http://schemas.microsoft.com/office/drawing/2014/main" id="{F0C49D25-C360-4FC9-9F8C-77F7863BA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221"/>
              <a:ext cx="189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4" name="Rectangle 20">
              <a:extLst>
                <a:ext uri="{FF2B5EF4-FFF2-40B4-BE49-F238E27FC236}">
                  <a16:creationId xmlns:a16="http://schemas.microsoft.com/office/drawing/2014/main" id="{594A0943-C09B-4076-9BFF-775AD3623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21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5" name="Rectangle 21">
              <a:extLst>
                <a:ext uri="{FF2B5EF4-FFF2-40B4-BE49-F238E27FC236}">
                  <a16:creationId xmlns:a16="http://schemas.microsoft.com/office/drawing/2014/main" id="{E1356489-DC17-4F2B-88FC-D0C138DFE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855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6" name="Rectangle 22">
              <a:extLst>
                <a:ext uri="{FF2B5EF4-FFF2-40B4-BE49-F238E27FC236}">
                  <a16:creationId xmlns:a16="http://schemas.microsoft.com/office/drawing/2014/main" id="{12B016CC-C114-4355-B700-4F05C0797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488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66583" name="Group 23">
            <a:extLst>
              <a:ext uri="{FF2B5EF4-FFF2-40B4-BE49-F238E27FC236}">
                <a16:creationId xmlns:a16="http://schemas.microsoft.com/office/drawing/2014/main" id="{4A8BF649-6F1A-4B91-BDAD-332FC3AAAECB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172200" y="2667000"/>
            <a:ext cx="914400" cy="2909888"/>
            <a:chOff x="1296" y="1488"/>
            <a:chExt cx="576" cy="1833"/>
          </a:xfrm>
        </p:grpSpPr>
        <p:sp>
          <p:nvSpPr>
            <p:cNvPr id="10255" name="Rectangle 24">
              <a:extLst>
                <a:ext uri="{FF2B5EF4-FFF2-40B4-BE49-F238E27FC236}">
                  <a16:creationId xmlns:a16="http://schemas.microsoft.com/office/drawing/2014/main" id="{6F01EF9A-6198-4079-B35A-6B5366B8C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954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6" name="Rectangle 25">
              <a:extLst>
                <a:ext uri="{FF2B5EF4-FFF2-40B4-BE49-F238E27FC236}">
                  <a16:creationId xmlns:a16="http://schemas.microsoft.com/office/drawing/2014/main" id="{59AE55E3-7190-4B0B-AC4E-B12A24230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588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7" name="Rectangle 26">
              <a:extLst>
                <a:ext uri="{FF2B5EF4-FFF2-40B4-BE49-F238E27FC236}">
                  <a16:creationId xmlns:a16="http://schemas.microsoft.com/office/drawing/2014/main" id="{4BA45569-FFC6-4301-AD58-61EFA633C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221"/>
              <a:ext cx="189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8" name="Rectangle 27">
              <a:extLst>
                <a:ext uri="{FF2B5EF4-FFF2-40B4-BE49-F238E27FC236}">
                  <a16:creationId xmlns:a16="http://schemas.microsoft.com/office/drawing/2014/main" id="{25B3D45F-02BF-43D6-8B43-965BECDDB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21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9" name="Rectangle 28">
              <a:extLst>
                <a:ext uri="{FF2B5EF4-FFF2-40B4-BE49-F238E27FC236}">
                  <a16:creationId xmlns:a16="http://schemas.microsoft.com/office/drawing/2014/main" id="{5E0054E9-DEFD-40F0-A52A-1B04C47FD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855"/>
              <a:ext cx="387" cy="366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60" name="Rectangle 29">
              <a:extLst>
                <a:ext uri="{FF2B5EF4-FFF2-40B4-BE49-F238E27FC236}">
                  <a16:creationId xmlns:a16="http://schemas.microsoft.com/office/drawing/2014/main" id="{71D59115-ACFB-4B0F-8593-C7991451C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488"/>
              <a:ext cx="387" cy="367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10247" name="Line 30">
            <a:extLst>
              <a:ext uri="{FF2B5EF4-FFF2-40B4-BE49-F238E27FC236}">
                <a16:creationId xmlns:a16="http://schemas.microsoft.com/office/drawing/2014/main" id="{AC28426F-55D4-478E-9E92-0CFBB5065D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9500" y="24511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66591" name="Group 31">
            <a:extLst>
              <a:ext uri="{FF2B5EF4-FFF2-40B4-BE49-F238E27FC236}">
                <a16:creationId xmlns:a16="http://schemas.microsoft.com/office/drawing/2014/main" id="{5454B9CA-A08E-4721-B03F-7413638BD53B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2667000"/>
            <a:ext cx="914400" cy="2909888"/>
            <a:chOff x="1296" y="1488"/>
            <a:chExt cx="576" cy="1833"/>
          </a:xfrm>
        </p:grpSpPr>
        <p:sp>
          <p:nvSpPr>
            <p:cNvPr id="10249" name="Rectangle 32">
              <a:extLst>
                <a:ext uri="{FF2B5EF4-FFF2-40B4-BE49-F238E27FC236}">
                  <a16:creationId xmlns:a16="http://schemas.microsoft.com/office/drawing/2014/main" id="{A87D7ACB-C9BA-40DB-BC8D-A0512B9A2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954"/>
              <a:ext cx="387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0" name="Rectangle 33">
              <a:extLst>
                <a:ext uri="{FF2B5EF4-FFF2-40B4-BE49-F238E27FC236}">
                  <a16:creationId xmlns:a16="http://schemas.microsoft.com/office/drawing/2014/main" id="{F7ED32D6-FBD5-4B44-A30C-2C7E4FE30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588"/>
              <a:ext cx="387" cy="3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1" name="Rectangle 34">
              <a:extLst>
                <a:ext uri="{FF2B5EF4-FFF2-40B4-BE49-F238E27FC236}">
                  <a16:creationId xmlns:a16="http://schemas.microsoft.com/office/drawing/2014/main" id="{A11C4012-C577-4D5E-B102-9C1C7B1B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221"/>
              <a:ext cx="189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2" name="Rectangle 35">
              <a:extLst>
                <a:ext uri="{FF2B5EF4-FFF2-40B4-BE49-F238E27FC236}">
                  <a16:creationId xmlns:a16="http://schemas.microsoft.com/office/drawing/2014/main" id="{758938AF-98AC-4DE7-BFDB-4776B346B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21"/>
              <a:ext cx="387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3" name="Rectangle 36">
              <a:extLst>
                <a:ext uri="{FF2B5EF4-FFF2-40B4-BE49-F238E27FC236}">
                  <a16:creationId xmlns:a16="http://schemas.microsoft.com/office/drawing/2014/main" id="{4EF3FB25-0F50-4519-9289-121657B18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855"/>
              <a:ext cx="387" cy="3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254" name="Rectangle 37">
              <a:extLst>
                <a:ext uri="{FF2B5EF4-FFF2-40B4-BE49-F238E27FC236}">
                  <a16:creationId xmlns:a16="http://schemas.microsoft.com/office/drawing/2014/main" id="{3A70191F-E59A-46E4-9863-4E1313941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488"/>
              <a:ext cx="387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954F72"/>
                </a:buClr>
                <a:buNone/>
              </a:pPr>
              <a:endParaRPr lang="en-US" altLang="en-US" sz="24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20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自定义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2A1C7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764</Words>
  <Application>Microsoft Office PowerPoint</Application>
  <PresentationFormat>Widescreen</PresentationFormat>
  <Paragraphs>182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微软雅黑</vt:lpstr>
      <vt:lpstr>.VnTime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YÊU CẦU CẦN ĐẠT</vt:lpstr>
      <vt:lpstr>PowerPoint Presentation</vt:lpstr>
      <vt:lpstr>HOẠT ĐỘNG 1:Quan sát và nhận xét</vt:lpstr>
      <vt:lpstr>HOẠT ĐỘNG 1:Quan sát và nhận xét</vt:lpstr>
      <vt:lpstr>HOẠT ĐỘNG 1:Quan sát và nhận xét</vt:lpstr>
      <vt:lpstr>HOẠT ĐỘNG 1:Quan sát và nhận xét</vt:lpstr>
      <vt:lpstr>HOẠT ĐỘNG 1:Quan sát và nhận xét</vt:lpstr>
      <vt:lpstr>HOẠT ĐỘNG 1:Quan sát và nhận xét</vt:lpstr>
      <vt:lpstr>HOẠT ĐỘNG 1:Quan sát và nhận xét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5</cp:revision>
  <dcterms:created xsi:type="dcterms:W3CDTF">2021-11-25T06:07:54Z</dcterms:created>
  <dcterms:modified xsi:type="dcterms:W3CDTF">2021-12-11T16:54:28Z</dcterms:modified>
</cp:coreProperties>
</file>