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258" r:id="rId4"/>
    <p:sldId id="259" r:id="rId5"/>
    <p:sldId id="306" r:id="rId6"/>
    <p:sldId id="260" r:id="rId7"/>
    <p:sldId id="295" r:id="rId8"/>
    <p:sldId id="262" r:id="rId9"/>
    <p:sldId id="309" r:id="rId10"/>
    <p:sldId id="263" r:id="rId11"/>
    <p:sldId id="282" r:id="rId12"/>
    <p:sldId id="283" r:id="rId13"/>
    <p:sldId id="284" r:id="rId14"/>
    <p:sldId id="301" r:id="rId15"/>
    <p:sldId id="285" r:id="rId16"/>
    <p:sldId id="264" r:id="rId17"/>
    <p:sldId id="265" r:id="rId18"/>
    <p:sldId id="266" r:id="rId19"/>
    <p:sldId id="267" r:id="rId20"/>
    <p:sldId id="278" r:id="rId21"/>
    <p:sldId id="293" r:id="rId22"/>
    <p:sldId id="294" r:id="rId23"/>
    <p:sldId id="268" r:id="rId24"/>
    <p:sldId id="297" r:id="rId25"/>
    <p:sldId id="279" r:id="rId26"/>
    <p:sldId id="286" r:id="rId27"/>
    <p:sldId id="302" r:id="rId28"/>
    <p:sldId id="303" r:id="rId29"/>
    <p:sldId id="304" r:id="rId30"/>
    <p:sldId id="305" r:id="rId31"/>
    <p:sldId id="307" r:id="rId32"/>
    <p:sldId id="271" r:id="rId33"/>
    <p:sldId id="310" r:id="rId34"/>
    <p:sldId id="272" r:id="rId35"/>
    <p:sldId id="273" r:id="rId36"/>
    <p:sldId id="274" r:id="rId37"/>
    <p:sldId id="275" r:id="rId38"/>
    <p:sldId id="308" r:id="rId3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67" d="100"/>
          <a:sy n="67" d="100"/>
        </p:scale>
        <p:origin x="618" y="48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03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mở</a:t>
            </a:r>
            <a:r>
              <a:rPr lang="en-US" baseline="0"/>
              <a:t> rộng thêm cây nghệ và ý nghĩa của cây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Công</a:t>
            </a:r>
            <a:r>
              <a:rPr lang="en-US" baseline="0"/>
              <a:t> dụng của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8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4950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259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64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3968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904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422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91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834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393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10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511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513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9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78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89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067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3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5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1436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919" y="5135837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ba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91717" y="5135698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5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18" y="417730"/>
            <a:ext cx="7504219" cy="42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nhỏ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75869" y="526156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8" name="Picture 4" descr="Small Alley in Fes el Bali at Fez, Morocco - Encircle 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533400"/>
            <a:ext cx="3243977" cy="43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gõ nhỏ, phố nhỏ Thủ đô mang theo nỗi lo lớn về phòng cháy chữa cháy |  baotintuc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33" y="533400"/>
            <a:ext cx="5764953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2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nghệ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57019" y="556636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pic>
        <p:nvPicPr>
          <p:cNvPr id="7" name="Picture 2" descr="Sử dụng nghệ không đúng cách có thể gây chảy máu - Tinh bột nghệ nguyên  chất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4" y="919741"/>
            <a:ext cx="5684608" cy="37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38" y="955877"/>
            <a:ext cx="5147974" cy="37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iển vọng từ cây nghệ ở huyện vùng cao Ba B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34" y="938790"/>
            <a:ext cx="5135077" cy="3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INH BỘT NGHỆ NGUYÊN CHẤT HỒNG LAM: Tinh bột nghệ Lam Hồng - Organic 100%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4" y="769880"/>
            <a:ext cx="5707627" cy="40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m nghệ và vitamin Thái Dương có tốt không? Công dụng &amp; giá bá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568326" y="152400"/>
            <a:ext cx="3505200" cy="3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cách uống tinh bột nghệ trắng da sạch mụn - Top10tphcm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6" y="1690793"/>
            <a:ext cx="3733800" cy="28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 kho nghệ miền Trung thơm ngon béo ngậy với cách làm đơn gi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9" y="4117380"/>
            <a:ext cx="3821112" cy="23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2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2603" y="57443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1950" y="5744254"/>
            <a:ext cx="2292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089822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4 điều cần nhớ để cho kỳ nghỉ hè không phí phạm – Cuối Tuầ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27" y="1218229"/>
            <a:ext cx="3842045" cy="27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69" y="1238250"/>
            <a:ext cx="3679522" cy="27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Í QUYẾT GIÚP TRẺ TRẢI QUA KỲ NGHỈ HÈ LÀNH MẠNH | Thư Viện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77" y="7937"/>
            <a:ext cx="7988114" cy="53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517" y="16668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7" y="1675030"/>
            <a:ext cx="2728119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mall Alley in Fes el Bali at Fez, Morocco - Encircle Pho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>
            <a:off x="3591918" y="1675030"/>
            <a:ext cx="1837685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17" y="1671706"/>
            <a:ext cx="2771415" cy="19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77" y="3886200"/>
            <a:ext cx="3278480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12" y="3904238"/>
            <a:ext cx="3459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43" y="3941326"/>
            <a:ext cx="3543637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" y="3926556"/>
            <a:ext cx="3183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5211763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9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82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9648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9338" y="1713150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1265" y="-869506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35465" y="1712918"/>
            <a:ext cx="67056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28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9445"/>
          <a:stretch/>
        </p:blipFill>
        <p:spPr>
          <a:xfrm>
            <a:off x="2561625" y="228600"/>
            <a:ext cx="6604567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552"/>
          <a:stretch/>
        </p:blipFill>
        <p:spPr>
          <a:xfrm>
            <a:off x="2118519" y="304800"/>
            <a:ext cx="7976620" cy="49785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37" y="3124200"/>
            <a:ext cx="11777807" cy="162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48" y="1527516"/>
            <a:ext cx="10293823" cy="159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7" y="4376068"/>
            <a:ext cx="9245023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" y="1778630"/>
            <a:ext cx="1488541" cy="109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273">
            <a:off x="-114632" y="3039488"/>
            <a:ext cx="1803341" cy="1803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3" y="4812990"/>
            <a:ext cx="1066800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034149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2919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6719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90" y="-13906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4988" y="-885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48148E-6 L 0.00705 -0.01805 L 0.01409 -0.02916 L 0.02506 -0.03888 L 0.03367 -0.04583 L 0.04463 -0.04444 L 0.05247 -0.03888 L 0.05795 -0.02777 L 0.06265 -0.0125 L 0.06421 0.0125 L 0.06421 0.16112 L 0.06656 0.08195 L 0.07283 0.04584 L 0.08379 0.01112 L 0.09475 -0.01527 L 0.1065 -0.03194 L 0.11981 -0.04444 L 0.13626 -0.04583 L 0.14095 -0.03888 L 0.14879 -0.025 L 0.15192 -0.00972 L 0.15348 0.00556 L 0.15427 0.03195 L 0.15427 0.11389 L 0.15505 0.13195 L 0.15818 0.14584 L 0.16366 0.15139 L 0.17463 0.15278 L 0.18481 0.14306 L 0.19577 0.12084 L 0.20438 0.09723 L 0.21065 0.07084 L 0.21378 0.05834 L 0.21535 0.02778 L 0.22161 -0.00277 L 0.23101 -0.02083 L 0.24432 -0.04166 L 0.26233 -0.04583 L 0.27564 -0.04027 L 0.28661 -0.02361 L 0.29052 -0.01527 L 0.27799 -0.03472 L 0.26468 -0.04305 L 0.24824 -0.04444 L 0.24197 -0.03611 L 0.22709 -0.01527 L 0.22318 -0.00694 L 0.22005 0.00834 L 0.21456 0.025 L 0.21378 0.05695 L 0.21535 0.08334 L 0.22161 0.11112 L 0.23258 0.13473 L 0.24041 0.14584 L 0.25215 0.15556 L 0.2686 0.15417 L 0.28034 0.14445 L 0.29444 0.12223 L 0.3007 0.09306 L 0.30462 0.07223 L 0.30462 0.04167 L 0.29914 0.00417 L 0.29366 -0.00972 L 0.28661 -0.025 " pathEditMode="relative" ptsTypes="AAAAAAAAAAAAAAAAAAAAAAA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81481E-6 L 0.00065 -0.01111 L 0.00444 -0.01898 L 0.00823 -0.02106 L 0.01319 -0.02106 L 0.01828 -0.0155 L 0.02376 -0.01203 L 0.02951 -0.00833 L 0.03525 -0.01203 L 0.03943 -0.01574 L 0.03995 -0.0324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4831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24681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Ń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9396" y="5979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5010" y="-12318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91" y="-85271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1719" y="-1447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085E-9 -1.04046E-6 L 0.00952 -0.02104 L 0.01905 -0.03375 L 0.02858 -0.04023 L 0.04411 -0.04231 L 0.05364 -0.03375 L 0.05964 -0.01687 L 0.06199 0.00856 L 0.06199 0.16278 L 0.06316 0.09526 L 0.07269 0.05295 L 0.08222 0.0148 L 0.09188 -0.01271 L 0.10023 -0.02959 L 0.11811 -0.04439 L 0.12646 -0.04439 L 0.13599 -0.03583 L 0.14317 -0.02543 L 0.14669 -0.00832 L 0.14787 0.01272 L 0.14787 0.12047 L 0.15035 0.14174 L 0.1587 0.15654 L 0.1694 0.15654 L 0.18245 0.14174 L 0.19564 0.11839 L 0.20882 0.06983 L 0.21352 0.03376 L 0.21952 0.00856 L 0.23257 -0.02312 L 0.2481 -0.04231 L 0.26246 -0.04231 L 0.28034 -0.02959 L 0.28752 -0.01687 L 0.27682 -0.03167 L 0.26729 -0.03791 L 0.25176 -0.04439 L 0.23975 -0.03375 L 0.22787 -0.01479 L 0.22187 0.00209 L 0.21469 0.02752 L 0.21117 0.05087 L 0.21234 0.07399 L 0.21587 0.10359 L 0.22422 0.12694 L 0.2374 0.14798 L 0.25528 0.15654 L 0.26964 0.15214 L 0.28269 0.13735 L 0.29705 0.10567 L 0.3007 0.07399 L 0.2994 0.03607 L 0.2947 0.00417 L 0.28399 -0.02543 " pathEditMode="relative" ptsTypes="AAAAAAAAAAAAAAAAAAAAAAAAAAAAAAAAAAAAAAAAAAAAAAAAAAAAAA">
                                      <p:cBhvr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3443E-6 1.32948E-6 L -0.00117 0.37202 L -0.00234 0.42497 L -0.00704 0.46081 L -0.01187 0.48185 L -0.02022 0.50728 L -0.02623 0.51792 L -0.03576 0.52624 L -0.04411 0.52624 L -0.05129 0.51584 L -0.05599 0.49665 L -0.05599 0.45665 L -0.05129 0.41017 L -0.03693 0.33387 L 0.01084 0.17757 L 0.05012 0.04023 L 0.08719 -0.09295 L 0.10859 -0.17965 L 0.11577 -0.23676 L 0.11577 -0.28763 L 0.10624 -0.30867 L 0.09907 -0.31491 L 0.08836 -0.30867 L 0.07518 -0.28763 L 0.06813 -0.25156 L 0.06213 -0.21133 L 0.06096 -0.18405 L 0.05978 -0.14798 L 0.05978 0.21133 L 0.06096 0.1415 L 0.07166 0.09087 L 0.08601 0.05064 L 0.10024 0.01896 L 0.11825 0.00624 L 0.13013 0.01064 L 0.13966 0.02104 L 0.14331 0.04023 L 0.14566 0.05711 L 0.14566 0.15422 L 0.14566 0.16902 L 0.14801 0.1859 L 0.15401 0.19861 L 0.16002 0.20717 L 0.17072 0.20717 L 0.20178 0.18381 L 0.21601 0.1711 L 0.24589 0.12046 L 0.2626 0.06983 L 0.26612 0.04231 L 0.2626 0.02104 L 0.25307 0.00832 L 0.23754 0.00832 L 0.22436 0.02312 L 0.21248 0.04439 L 0.20413 0.07399 L 0.1993 0.10983 L 0.1993 0.13734 L 0.20296 0.16486 L 0.21131 0.18381 L 0.21966 0.19653 L 0.23389 0.20717 L 0.2519 0.20301 L 0.2686 0.19237 L 0.284 0.16694 " pathEditMode="relative" ptsTypes="AAAAAAAAAAAAAAAAAAAAAAAAAAAAAAAAAAAAAAAAAAAAAAAAAAAAAAAAAAAAAAAA">
                                      <p:cBhvr>
                                        <p:cTn id="22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03412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ǻẑȔ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237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13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490494" y="3124199"/>
            <a:ext cx="520065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17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419" y="3105148"/>
            <a:ext cx="5029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ǻẑh</a:t>
            </a:r>
            <a:endParaRPr lang="en-US" sz="177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405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1849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củ w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9445"/>
          <a:stretch/>
        </p:blipFill>
        <p:spPr>
          <a:xfrm>
            <a:off x="2561625" y="228600"/>
            <a:ext cx="6604567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552"/>
          <a:stretch/>
        </p:blipFill>
        <p:spPr>
          <a:xfrm>
            <a:off x="2118519" y="304800"/>
            <a:ext cx="7976620" cy="49785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2740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2919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6719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90" y="-13906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4988" y="-885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9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48148E-6 L 0.00705 -0.01805 L 0.01409 -0.02916 L 0.02506 -0.03888 L 0.03367 -0.04583 L 0.04463 -0.04444 L 0.05247 -0.03888 L 0.05795 -0.02777 L 0.06265 -0.0125 L 0.06421 0.0125 L 0.06421 0.16112 L 0.06656 0.08195 L 0.07283 0.04584 L 0.08379 0.01112 L 0.09475 -0.01527 L 0.1065 -0.03194 L 0.11981 -0.04444 L 0.13626 -0.04583 L 0.14095 -0.03888 L 0.14879 -0.025 L 0.15192 -0.00972 L 0.15348 0.00556 L 0.15427 0.03195 L 0.15427 0.11389 L 0.15505 0.13195 L 0.15818 0.14584 L 0.16366 0.15139 L 0.17463 0.15278 L 0.18481 0.14306 L 0.19577 0.12084 L 0.20438 0.09723 L 0.21065 0.07084 L 0.21378 0.05834 L 0.21535 0.02778 L 0.22161 -0.00277 L 0.23101 -0.02083 L 0.24432 -0.04166 L 0.26233 -0.04583 L 0.27564 -0.04027 L 0.28661 -0.02361 L 0.29052 -0.01527 L 0.27799 -0.03472 L 0.26468 -0.04305 L 0.24824 -0.04444 L 0.24197 -0.03611 L 0.22709 -0.01527 L 0.22318 -0.00694 L 0.22005 0.00834 L 0.21456 0.025 L 0.21378 0.05695 L 0.21535 0.08334 L 0.22161 0.11112 L 0.23258 0.13473 L 0.24041 0.14584 L 0.25215 0.15556 L 0.2686 0.15417 L 0.28034 0.14445 L 0.29444 0.12223 L 0.3007 0.09306 L 0.30462 0.07223 L 0.30462 0.04167 L 0.29914 0.00417 L 0.29366 -0.00972 L 0.28661 -0.025 " pathEditMode="relative" ptsTypes="AAAAAAAAAAAAAAAAAAAAAAA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81481E-6 L 0.00065 -0.01111 L 0.00444 -0.01898 L 0.00823 -0.02106 L 0.01319 -0.02106 L 0.01828 -0.0155 L 0.02376 -0.01203 L 0.02951 -0.00833 L 0.03525 -0.01203 L 0.03943 -0.01574 L 0.03995 -0.0324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788352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53115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Ń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27" y="0"/>
            <a:ext cx="2035730" cy="128650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192" y="5979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2806" y="-12318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87" y="-85271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9515" y="-1447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94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củ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112" y="-1009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519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77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7023E-6 -2.59259E-6 L -0.00823 -0.01389 L -0.0145 -0.02037 L -0.0239 -0.025 L -0.03447 -0.02407 L -0.04635 -0.01574 L -0.05941 0.0037 L -0.07037 0.03796 L -0.07246 0.07407 L -0.07037 0.10741 L -0.06463 0.12963 L -0.05575 0.15093 L -0.04531 0.16852 L -0.03447 0.17593 L -0.02076 0.17778 L -0.00875 0.17222 L -5.77023E-6 0.16296 C 0.0124 0.14977 0.01213 0.15833 0.01213 0.14815 L 0.02519 0.11944 L 0.0355 0.07315 L 0.04242 0.02778 L 0.04921 -0.03148 L 0.04921 0.09537 L 0.04973 0.13241 L 0.05234 0.14815 L 0.05913 0.16481 L 0.06788 0.17407 C 0.08224 0.175 0.07689 0.175 0.08367 0.175 L 0.103 0.15463 L 0.11749 0.11944 L 0.13485 0.05833 L 0.13955 0.03056 L 0.14007 -0.03148 L 0.14059 0.13796 L 0.14099 0.15741 L 0.14686 0.17037 L 0.15508 0.17685 L 0.16618 0.16944 L 0.17558 0.15556 L 0.18707 0.12685 L 0.20117 0.07315 " pathEditMode="relative" ptsTypes="AAAAAAAAAAAAAAAAfAAAAAAAAAfAAAAAAAAAAAAAA">
                                      <p:cBhvr>
                                        <p:cTn id="11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4569E-6 7.40741E-6 L 0.00783 -0.00833 L 0.01618 -0.00555 L 0.02036 0.00186 L 0.02245 0.01112 L 0.01984 0.02964 L 0.01827 0.03612 L 0.00939 0.05464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085E-9 -1.04046E-6 L 0.00952 -0.02104 L 0.01905 -0.03375 L 0.02858 -0.04023 L 0.04411 -0.04231 L 0.05364 -0.03375 L 0.05964 -0.01687 L 0.06199 0.00856 L 0.06199 0.16278 L 0.06316 0.09526 L 0.07269 0.05295 L 0.08222 0.0148 L 0.09188 -0.01271 L 0.10023 -0.02959 L 0.11811 -0.04439 L 0.12646 -0.04439 L 0.13599 -0.03583 L 0.14317 -0.02543 L 0.14669 -0.00832 L 0.14787 0.01272 L 0.14787 0.12047 L 0.15035 0.14174 L 0.1587 0.15654 L 0.1694 0.15654 L 0.18245 0.14174 L 0.19564 0.11839 L 0.20882 0.06983 L 0.21352 0.03376 L 0.21952 0.00856 L 0.23257 -0.02312 L 0.2481 -0.04231 L 0.26246 -0.04231 L 0.28034 -0.02959 L 0.28752 -0.01687 L 0.27682 -0.03167 L 0.26729 -0.03791 L 0.25176 -0.04439 L 0.23975 -0.03375 L 0.22787 -0.01479 L 0.22187 0.00209 L 0.21469 0.02752 L 0.21117 0.05087 L 0.21234 0.07399 L 0.21587 0.10359 L 0.22422 0.12694 L 0.2374 0.14798 L 0.25528 0.15654 L 0.26964 0.15214 L 0.28269 0.13735 L 0.29705 0.10567 L 0.3007 0.07399 L 0.2994 0.03607 L 0.2947 0.00417 L 0.28399 -0.02543 " pathEditMode="relative" ptsTypes="AAAAAAAAAAAAAAAAAAAAAAAAAAAAAAAAAAAAAAAAAAAAAAAAAAAAAA">
                                      <p:cBhvr>
                                        <p:cTn id="35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3443E-6 1.32948E-6 L -0.00117 0.37202 L -0.00234 0.42497 L -0.00704 0.46081 L -0.01187 0.48185 L -0.02022 0.50728 L -0.02623 0.51792 L -0.03576 0.52624 L -0.04411 0.52624 L -0.05129 0.51584 L -0.05599 0.49665 L -0.05599 0.45665 L -0.05129 0.41017 L -0.03693 0.33387 L 0.01084 0.17757 L 0.05012 0.04023 L 0.08719 -0.09295 L 0.10859 -0.17965 L 0.11577 -0.23676 L 0.11577 -0.28763 L 0.10624 -0.30867 L 0.09907 -0.31491 L 0.08836 -0.30867 L 0.07518 -0.28763 L 0.06813 -0.25156 L 0.06213 -0.21133 L 0.06096 -0.18405 L 0.05978 -0.14798 L 0.05978 0.21133 L 0.06096 0.1415 L 0.07166 0.09087 L 0.08601 0.05064 L 0.10024 0.01896 L 0.11825 0.00624 L 0.13013 0.01064 L 0.13966 0.02104 L 0.14331 0.04023 L 0.14566 0.05711 L 0.14566 0.15422 L 0.14566 0.16902 L 0.14801 0.1859 L 0.15401 0.19861 L 0.16002 0.20717 L 0.17072 0.20717 L 0.20178 0.18381 L 0.21601 0.1711 L 0.24589 0.12046 L 0.2626 0.06983 L 0.26612 0.04231 L 0.2626 0.02104 L 0.25307 0.00832 L 0.23754 0.00832 L 0.22436 0.02312 L 0.21248 0.04439 L 0.20413 0.07399 L 0.1993 0.10983 L 0.1993 0.13734 L 0.20296 0.16486 L 0.21131 0.18381 L 0.21966 0.19653 L 0.23389 0.20717 L 0.2519 0.20301 L 0.2686 0.19237 L 0.284 0.16694 " pathEditMode="relative" ptsTypes="AAAAAAAAAAAAAAAAAAAAAAAAAAAAAAAAAAAAAAAAAAAAAAAAAAAAAAAAAAAAAAAA">
                                      <p:cBhvr>
                                        <p:cTn id="46" dur="27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6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9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000"/>
                            </p:stCondLst>
                            <p:childTnLst>
                              <p:par>
                                <p:cTn id="6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13519" y="0"/>
            <a:ext cx="11693765" cy="541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theo mẹ ra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Ng ng  Ngh  ngh 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ng,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ngh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777729" y="3914543"/>
            <a:ext cx="4484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giới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thiệu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27344" r="35981" b="53906"/>
          <a:stretch/>
        </p:blipFill>
        <p:spPr bwMode="auto">
          <a:xfrm>
            <a:off x="4061618" y="4450004"/>
            <a:ext cx="4876801" cy="160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6878" r="31918" b="26801"/>
          <a:stretch/>
        </p:blipFill>
        <p:spPr bwMode="auto">
          <a:xfrm>
            <a:off x="3380581" y="685800"/>
            <a:ext cx="6025759" cy="3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CDF58EF6-C2D0-4F0B-98C8-26A23ED28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152400"/>
            <a:ext cx="11582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62000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5396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 đã no cỏ. Nghé ngủ ở bờ đê.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6407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397050" y="5072062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33181" y="5068621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23719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01979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19739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3" y="5278077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4362450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9" y="3276600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447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70919" y="8382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37534" y="1610601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330D8-F46D-4300-8C71-16A0839D5B61}"/>
              </a:ext>
            </a:extLst>
          </p:cNvPr>
          <p:cNvSpPr txBox="1"/>
          <p:nvPr/>
        </p:nvSpPr>
        <p:spPr>
          <a:xfrm>
            <a:off x="3642519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600FF9-085C-495B-82D6-5D8D387F8420}"/>
              </a:ext>
            </a:extLst>
          </p:cNvPr>
          <p:cNvSpPr txBox="1"/>
          <p:nvPr/>
        </p:nvSpPr>
        <p:spPr>
          <a:xfrm>
            <a:off x="7055815" y="1478960"/>
            <a:ext cx="2701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nghệ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endParaRPr lang="vi-VN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8D7D9-8E82-4F94-B7B6-831934DC9891}"/>
              </a:ext>
            </a:extLst>
          </p:cNvPr>
          <p:cNvSpPr txBox="1"/>
          <p:nvPr/>
        </p:nvSpPr>
        <p:spPr>
          <a:xfrm>
            <a:off x="2402310" y="3478741"/>
            <a:ext cx="2701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ngũ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quả</a:t>
            </a:r>
            <a:endParaRPr lang="vi-VN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F0798-CAEB-4FE5-BA93-4D860B0CB4F2}"/>
              </a:ext>
            </a:extLst>
          </p:cNvPr>
          <p:cNvSpPr txBox="1"/>
          <p:nvPr/>
        </p:nvSpPr>
        <p:spPr>
          <a:xfrm>
            <a:off x="2119054" y="1199208"/>
            <a:ext cx="2701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vi-VN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6C75F-4EF4-4904-9708-C57656DD144D}"/>
              </a:ext>
            </a:extLst>
          </p:cNvPr>
          <p:cNvSpPr txBox="1"/>
          <p:nvPr/>
        </p:nvSpPr>
        <p:spPr>
          <a:xfrm>
            <a:off x="7290044" y="3363439"/>
            <a:ext cx="2701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ngô</a:t>
            </a:r>
            <a:endParaRPr lang="vi-VN" sz="4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79" y="685971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5" y="2823385"/>
            <a:ext cx="2274992" cy="1994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7290044" y="2637929"/>
            <a:ext cx="2233275" cy="2220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7055815" y="101001"/>
            <a:ext cx="2482869" cy="25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ng,ngh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ng,ngh.</a:t>
            </a: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32884" y="3682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880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4061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6212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8574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9935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124326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70919" y="2895824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27738" y="2956829"/>
            <a:ext cx="45720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1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7319" y="457200"/>
            <a:ext cx="5105400" cy="8951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59671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6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052719" y="4381500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909719" y="2957738"/>
            <a:ext cx="312273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4E2F-79F1-432D-87A5-E546F2B2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233E9B74-5E6E-4EA0-8308-B83994FE5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91" y="274638"/>
            <a:ext cx="10806827" cy="60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4724400"/>
            <a:ext cx="123634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22" y="400050"/>
            <a:ext cx="9571182" cy="46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256</Words>
  <Application>Microsoft Office PowerPoint</Application>
  <PresentationFormat>Custom</PresentationFormat>
  <Paragraphs>112</Paragraphs>
  <Slides>37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等线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Calibri</vt:lpstr>
      <vt:lpstr>DomCasual</vt:lpstr>
      <vt:lpstr>Helvetica</vt:lpstr>
      <vt:lpstr>HP001 4 hàng</vt:lpstr>
      <vt:lpstr>HP001 4H</vt:lpstr>
      <vt:lpstr>HP001 TD 4H</vt:lpstr>
      <vt:lpstr>Karla</vt:lpstr>
      <vt:lpstr>Karla Regular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135</cp:revision>
  <dcterms:created xsi:type="dcterms:W3CDTF">2021-05-08T14:00:55Z</dcterms:created>
  <dcterms:modified xsi:type="dcterms:W3CDTF">2022-10-03T09:13:38Z</dcterms:modified>
</cp:coreProperties>
</file>