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7" r:id="rId2"/>
    <p:sldId id="268" r:id="rId3"/>
    <p:sldId id="262" r:id="rId4"/>
    <p:sldId id="266" r:id="rId5"/>
    <p:sldId id="269" r:id="rId6"/>
    <p:sldId id="270" r:id="rId7"/>
    <p:sldId id="257" r:id="rId8"/>
    <p:sldId id="258" r:id="rId9"/>
    <p:sldId id="259" r:id="rId10"/>
    <p:sldId id="271" r:id="rId11"/>
    <p:sldId id="260" r:id="rId12"/>
    <p:sldId id="265" r:id="rId13"/>
  </p:sldIdLst>
  <p:sldSz cx="9144000" cy="5715000" type="screen16x1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236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2C372-1BF0-45D7-9810-530AB76BD70C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F1D41-C164-46F1-9E1E-04ADFA7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7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F1D41-C164-46F1-9E1E-04ADFA78C9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47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F1D41-C164-46F1-9E1E-04ADFA78C9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47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2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5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5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65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24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64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77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2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08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77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2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3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70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4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8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8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6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AF764-A988-4313-A132-8F3F31BD8B8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ang\AppData\Local\Temp\0b40f250-4b02-4b7b-8749-9bb369aa9e9a.jp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openxmlformats.org/officeDocument/2006/relationships/image" Target="file:///C:\Program%20Files\Inknoe%20ClassPoint\Images\image_upload_without%20result_default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ang\AppData\Local\Temp\70fa76b1-3dab-4019-a3a2-c7e68120372a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0.emf"/><Relationship Id="rId9" Type="http://schemas.openxmlformats.org/officeDocument/2006/relationships/image" Target="file:///C:\Program%20Files\Inknoe%20ClassPoint\Images\slide_annotate_without%20result_default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6" y="4076700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635074" y="2109212"/>
            <a:ext cx="830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33: ÔN TẬP PHÉP CỘNG, PHÉP TRỪ TRONG PHẠM VI 100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467" y="3390900"/>
            <a:ext cx="8473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3: Ôn tập phép cộng, phép trừ </a:t>
            </a:r>
          </a:p>
          <a:p>
            <a:pPr algn="ctr"/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trong phạm vi 100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334" y="876018"/>
            <a:ext cx="8897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7: 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ÔN TẬP HỌC KÌ I</a:t>
            </a:r>
            <a:endParaRPr lang="en-US" sz="40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95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CCC78-AB76-4FC1-A114-A2A8FD0054A9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76250"/>
            <a:ext cx="7620000" cy="476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99B33-928B-4F0F-8462-DF60F01C4F2C}"/>
              </a:ext>
            </a:extLst>
          </p:cNvPr>
          <p:cNvSpPr txBox="1"/>
          <p:nvPr/>
        </p:nvSpPr>
        <p:spPr>
          <a:xfrm>
            <a:off x="2997403" y="4900196"/>
            <a:ext cx="3149195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GB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Phạm Khánh An</a:t>
            </a:r>
            <a:endParaRPr lang="en-US" sz="1600" i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73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30643" y="690261"/>
            <a:ext cx="4912028" cy="1995624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lang="vi-VN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r>
              <a:rPr lang="en-US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diễn thể dục thể thao gồm có 56 ng</a:t>
            </a:r>
            <a:r>
              <a:rPr lang="vi-VN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mặc áo </a:t>
            </a:r>
            <a:r>
              <a:rPr lang="vi-VN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và 28 ng</a:t>
            </a:r>
            <a:r>
              <a:rPr lang="vi-VN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mặc áo vàng. Hỏi </a:t>
            </a:r>
            <a:r>
              <a:rPr lang="vi-VN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r>
              <a:rPr lang="en-US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diễn </a:t>
            </a:r>
            <a:r>
              <a:rPr lang="vi-VN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có tất cả bao nhiêu ng</a:t>
            </a:r>
            <a:r>
              <a:rPr lang="vi-VN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048" y="2697452"/>
            <a:ext cx="3859221" cy="224184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3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3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3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Áo </a:t>
            </a:r>
            <a:r>
              <a:rPr lang="vi-VN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: 56 ng</a:t>
            </a:r>
            <a:r>
              <a:rPr lang="vi-VN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ười</a:t>
            </a:r>
            <a:endParaRPr lang="en-US" sz="2300" b="1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Áo vàng: 28 ng</a:t>
            </a:r>
            <a:r>
              <a:rPr lang="vi-VN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ười</a:t>
            </a:r>
            <a:endParaRPr lang="en-US" sz="2300" b="1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Có tất cả: …. ng</a:t>
            </a:r>
            <a:r>
              <a:rPr lang="vi-VN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ười</a:t>
            </a: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4913" y="2681248"/>
            <a:ext cx="5588035" cy="27727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Đội </a:t>
            </a:r>
            <a:r>
              <a:rPr lang="vi-VN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diễn </a:t>
            </a:r>
            <a:r>
              <a:rPr lang="vi-VN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có tất cả số ng</a:t>
            </a:r>
            <a:r>
              <a:rPr lang="vi-VN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ười</a:t>
            </a: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là: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56 + 28 = 84 (ng</a:t>
            </a:r>
            <a:r>
              <a:rPr lang="vi-VN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ười</a:t>
            </a: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Đáp số: 28 ng</a:t>
            </a:r>
            <a:r>
              <a:rPr lang="vi-VN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ười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5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0" t="27500" r="22478" b="36250"/>
          <a:stretch/>
        </p:blipFill>
        <p:spPr bwMode="auto">
          <a:xfrm>
            <a:off x="5552049" y="588209"/>
            <a:ext cx="3200400" cy="219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971925" y="2171700"/>
            <a:ext cx="12096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67427" y="1790700"/>
            <a:ext cx="32633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2000" y="17907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362198" y="2562225"/>
            <a:ext cx="800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62526" y="1409700"/>
            <a:ext cx="24190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8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2" y="3210552"/>
            <a:ext cx="9152633" cy="25037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190" y="3923294"/>
            <a:ext cx="9141620" cy="17909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1" y="2370767"/>
            <a:ext cx="607807" cy="79743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246215"/>
            <a:ext cx="1143758" cy="22748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44" y="3397943"/>
            <a:ext cx="8952341" cy="23218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3" y="1907930"/>
            <a:ext cx="5867635" cy="12261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15177" y="-33077"/>
            <a:ext cx="2196079" cy="1690155"/>
            <a:chOff x="7308364" y="-320576"/>
            <a:chExt cx="2196079" cy="1690155"/>
          </a:xfrm>
        </p:grpSpPr>
        <p:pic>
          <p:nvPicPr>
            <p:cNvPr id="10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Text Box 1"/>
          <p:cNvSpPr txBox="1"/>
          <p:nvPr/>
        </p:nvSpPr>
        <p:spPr>
          <a:xfrm>
            <a:off x="1674785" y="5464084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584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8F604A-B5DC-4BEB-AE74-A7F7CE9F66AF}"/>
              </a:ext>
            </a:extLst>
          </p:cNvPr>
          <p:cNvSpPr txBox="1"/>
          <p:nvPr/>
        </p:nvSpPr>
        <p:spPr>
          <a:xfrm>
            <a:off x="533400" y="673100"/>
            <a:ext cx="10942596" cy="146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GB" sz="2200" b="1">
                <a:solidFill>
                  <a:schemeClr val="bg1"/>
                </a:solidFill>
                <a:latin typeface="HP001 4 hàng" panose="020B0603050302020204" pitchFamily="34" charset="0"/>
              </a:rPr>
              <a:t>Thứ tư ngày 29 tháng 12 năm 2021</a:t>
            </a:r>
          </a:p>
          <a:p>
            <a:pPr>
              <a:lnSpc>
                <a:spcPct val="135000"/>
              </a:lnSpc>
            </a:pPr>
            <a:r>
              <a:rPr lang="en-GB" sz="2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Toán</a:t>
            </a:r>
          </a:p>
          <a:p>
            <a:pPr>
              <a:lnSpc>
                <a:spcPct val="135000"/>
              </a:lnSpc>
            </a:pPr>
            <a:r>
              <a:rPr lang="en-GB" sz="2200" b="1">
                <a:solidFill>
                  <a:srgbClr val="FFFF00"/>
                </a:solidFill>
                <a:latin typeface="HP001 4 hàng" panose="020B0603050302020204" pitchFamily="34" charset="0"/>
              </a:rPr>
              <a:t>Ôn tập phép cộng, phép trừ trong phạm vi 20, 100 (tiết 3)</a:t>
            </a:r>
            <a:endParaRPr lang="en-US" sz="2200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44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0" t="41974" r="25415" b="16267"/>
          <a:stretch/>
        </p:blipFill>
        <p:spPr bwMode="auto">
          <a:xfrm>
            <a:off x="1447800" y="887506"/>
            <a:ext cx="5943600" cy="290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031052"/>
              </p:ext>
            </p:extLst>
          </p:nvPr>
        </p:nvGraphicFramePr>
        <p:xfrm>
          <a:off x="228600" y="4111306"/>
          <a:ext cx="8355111" cy="1336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9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849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Toa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49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Kết quả phép tính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60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943600" y="4843955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76800" y="48387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24800" y="4843955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34200" y="4843955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1499" y="229667"/>
            <a:ext cx="43756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Số?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34254" y="4826721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91654" y="4843955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782254" y="4843955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758027" y="4843955"/>
            <a:ext cx="828346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0370" y="219255"/>
            <a:ext cx="556805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055360" y="-287419"/>
            <a:ext cx="2196079" cy="1690155"/>
            <a:chOff x="7308364" y="-320576"/>
            <a:chExt cx="2196079" cy="1690155"/>
          </a:xfrm>
        </p:grpSpPr>
        <p:pic>
          <p:nvPicPr>
            <p:cNvPr id="20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252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1" grpId="0"/>
      <p:bldP spid="15" grpId="0"/>
      <p:bldP spid="16" grpId="0"/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0" t="41974" r="25415" b="16267"/>
          <a:stretch/>
        </p:blipFill>
        <p:spPr bwMode="auto">
          <a:xfrm>
            <a:off x="1618129" y="680169"/>
            <a:ext cx="5943600" cy="290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4312306"/>
            <a:ext cx="892909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Những toa nào ghi phép tính có kết quả lớn h</a:t>
            </a:r>
            <a:r>
              <a:rPr lang="vi-VN" sz="26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50 và bé h</a:t>
            </a:r>
            <a:r>
              <a:rPr lang="vi-VN" sz="26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100?</a:t>
            </a:r>
            <a:endParaRPr lang="en-US" sz="26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0370" y="219255"/>
            <a:ext cx="556805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2" y="3695700"/>
            <a:ext cx="8929097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Những toa nào ghi phép tính có kết quả bé h</a:t>
            </a:r>
            <a:r>
              <a:rPr lang="vi-VN" sz="26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60? </a:t>
            </a:r>
            <a:endParaRPr lang="en-US" sz="26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" y="4512360"/>
            <a:ext cx="8929097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Những toa ghi phép tính có kết quả &gt; 50 và &lt; 100 là: </a:t>
            </a:r>
            <a:endParaRPr lang="en-US" sz="26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894" y="3695700"/>
            <a:ext cx="8929097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Những toa ghi phép tính có kết quả &lt; 60 là: </a:t>
            </a:r>
            <a:endParaRPr lang="en-US" sz="26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73449" y="4958636"/>
            <a:ext cx="995581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B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91400" y="3695699"/>
            <a:ext cx="995581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D, E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146759" y="-436024"/>
            <a:ext cx="2196079" cy="1690155"/>
            <a:chOff x="7308364" y="-320576"/>
            <a:chExt cx="2196079" cy="1690155"/>
          </a:xfrm>
        </p:grpSpPr>
        <p:pic>
          <p:nvPicPr>
            <p:cNvPr id="29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2" name="组合 23"/>
          <p:cNvGrpSpPr/>
          <p:nvPr/>
        </p:nvGrpSpPr>
        <p:grpSpPr>
          <a:xfrm>
            <a:off x="-76200" y="5295900"/>
            <a:ext cx="9152792" cy="718326"/>
            <a:chOff x="-17585" y="5729324"/>
            <a:chExt cx="12203723" cy="1123362"/>
          </a:xfrm>
        </p:grpSpPr>
        <p:pic>
          <p:nvPicPr>
            <p:cNvPr id="33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3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73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 animBg="1"/>
      <p:bldP spid="19" grpId="0"/>
      <p:bldP spid="19" grpId="1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7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8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24700" y="715303"/>
            <a:ext cx="43756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4405" y="729456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09578" y="1435916"/>
            <a:ext cx="1800595" cy="809383"/>
            <a:chOff x="1199561" y="665161"/>
            <a:chExt cx="2276690" cy="2106769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799" y="1236393"/>
              <a:ext cx="1965230" cy="33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28 + 35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74519" y="1506875"/>
            <a:ext cx="1800595" cy="751347"/>
            <a:chOff x="1199561" y="665161"/>
            <a:chExt cx="2276690" cy="2106769"/>
          </a:xfrm>
        </p:grpSpPr>
        <p:pic>
          <p:nvPicPr>
            <p:cNvPr id="21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369510" y="1241752"/>
              <a:ext cx="2051606" cy="33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63 - 28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96163" y="1524923"/>
            <a:ext cx="2159546" cy="733299"/>
            <a:chOff x="3811678" y="667539"/>
            <a:chExt cx="2879394" cy="2106769"/>
          </a:xfrm>
        </p:grpSpPr>
        <p:pic>
          <p:nvPicPr>
            <p:cNvPr id="41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3811678" y="1236348"/>
              <a:ext cx="2879394" cy="338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63 - 35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068470" y="-273578"/>
            <a:ext cx="2196079" cy="1690155"/>
            <a:chOff x="7308364" y="-320576"/>
            <a:chExt cx="2196079" cy="1690155"/>
          </a:xfrm>
        </p:grpSpPr>
        <p:pic>
          <p:nvPicPr>
            <p:cNvPr id="55" name="图片 37896" descr="1-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6" name="图片 37895" descr="1-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D1903D-A682-4A80-8D9B-FB3A0DC6EF1C}"/>
              </a:ext>
            </a:extLst>
          </p:cNvPr>
          <p:cNvGrpSpPr/>
          <p:nvPr/>
        </p:nvGrpSpPr>
        <p:grpSpPr>
          <a:xfrm>
            <a:off x="1117933" y="2772787"/>
            <a:ext cx="1905000" cy="830229"/>
            <a:chOff x="1199561" y="665161"/>
            <a:chExt cx="2276690" cy="2106769"/>
          </a:xfrm>
        </p:grpSpPr>
        <p:pic>
          <p:nvPicPr>
            <p:cNvPr id="30" name="图片 10245" descr="22">
              <a:extLst>
                <a:ext uri="{FF2B5EF4-FFF2-40B4-BE49-F238E27FC236}">
                  <a16:creationId xmlns:a16="http://schemas.microsoft.com/office/drawing/2014/main" id="{97A2DA48-C96C-4E38-8E02-88BA08AAA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FBEB0D9-7C15-4145-B25C-D2704D1B636D}"/>
                </a:ext>
              </a:extLst>
            </p:cNvPr>
            <p:cNvSpPr txBox="1"/>
            <p:nvPr/>
          </p:nvSpPr>
          <p:spPr>
            <a:xfrm>
              <a:off x="1357799" y="1275458"/>
              <a:ext cx="1965230" cy="33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42 + 49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75A62D-CF1E-4DB0-8501-39768AA18F31}"/>
              </a:ext>
            </a:extLst>
          </p:cNvPr>
          <p:cNvGrpSpPr/>
          <p:nvPr/>
        </p:nvGrpSpPr>
        <p:grpSpPr>
          <a:xfrm>
            <a:off x="3819921" y="2738370"/>
            <a:ext cx="1800595" cy="864646"/>
            <a:chOff x="1199561" y="665161"/>
            <a:chExt cx="2276690" cy="2106769"/>
          </a:xfrm>
        </p:grpSpPr>
        <p:pic>
          <p:nvPicPr>
            <p:cNvPr id="33" name="图片 10245" descr="22">
              <a:extLst>
                <a:ext uri="{FF2B5EF4-FFF2-40B4-BE49-F238E27FC236}">
                  <a16:creationId xmlns:a16="http://schemas.microsoft.com/office/drawing/2014/main" id="{0ED5196D-38C2-4999-8910-D74FF4344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0A2131-1D2B-4A75-B1AA-2B534DF46EE1}"/>
                </a:ext>
              </a:extLst>
            </p:cNvPr>
            <p:cNvSpPr txBox="1"/>
            <p:nvPr/>
          </p:nvSpPr>
          <p:spPr>
            <a:xfrm>
              <a:off x="1369510" y="1275458"/>
              <a:ext cx="2051606" cy="33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91 - 42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DC1667E-AFE0-45B7-93D3-4E092F6197FE}"/>
              </a:ext>
            </a:extLst>
          </p:cNvPr>
          <p:cNvGrpSpPr/>
          <p:nvPr/>
        </p:nvGrpSpPr>
        <p:grpSpPr>
          <a:xfrm>
            <a:off x="6496163" y="2726434"/>
            <a:ext cx="2159546" cy="827547"/>
            <a:chOff x="3811678" y="667539"/>
            <a:chExt cx="2879394" cy="2106769"/>
          </a:xfrm>
        </p:grpSpPr>
        <p:pic>
          <p:nvPicPr>
            <p:cNvPr id="36" name="图片 10245" descr="22">
              <a:extLst>
                <a:ext uri="{FF2B5EF4-FFF2-40B4-BE49-F238E27FC236}">
                  <a16:creationId xmlns:a16="http://schemas.microsoft.com/office/drawing/2014/main" id="{25AEA083-3274-4A8C-B923-8AF87F70F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CDEBD6-6BF9-477C-9211-B9E01141FACE}"/>
                </a:ext>
              </a:extLst>
            </p:cNvPr>
            <p:cNvSpPr txBox="1"/>
            <p:nvPr/>
          </p:nvSpPr>
          <p:spPr>
            <a:xfrm>
              <a:off x="3811678" y="1292080"/>
              <a:ext cx="2879394" cy="338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91 - 49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555D9FE9-37E4-4D0C-A441-12E4751BBC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27" y="4286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F44AC-FFB9-4710-B5E3-46AB475FBAED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379771"/>
            <a:ext cx="8509000" cy="2955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84919B-BCB9-4986-A873-D78B2DFA6815}"/>
              </a:ext>
            </a:extLst>
          </p:cNvPr>
          <p:cNvSpPr txBox="1"/>
          <p:nvPr/>
        </p:nvSpPr>
        <p:spPr>
          <a:xfrm>
            <a:off x="2946202" y="3996676"/>
            <a:ext cx="3251596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GB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Tran Phuong Anh</a:t>
            </a:r>
            <a:endParaRPr lang="en-US" sz="1600" i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6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7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8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30644" y="911480"/>
            <a:ext cx="43756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88040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3000" y="1213617"/>
            <a:ext cx="1800595" cy="3625083"/>
            <a:chOff x="1199561" y="665161"/>
            <a:chExt cx="2276690" cy="2106769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799" y="1236393"/>
              <a:ext cx="1965230" cy="33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28 + 35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05610" y="1271653"/>
            <a:ext cx="1800595" cy="3567047"/>
            <a:chOff x="1199561" y="665161"/>
            <a:chExt cx="2276690" cy="2106769"/>
          </a:xfrm>
        </p:grpSpPr>
        <p:pic>
          <p:nvPicPr>
            <p:cNvPr id="21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369510" y="1241752"/>
              <a:ext cx="2051606" cy="33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63 - 28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527254" y="1289701"/>
            <a:ext cx="2159546" cy="3548999"/>
            <a:chOff x="3811678" y="667539"/>
            <a:chExt cx="2879394" cy="2106769"/>
          </a:xfrm>
        </p:grpSpPr>
        <p:pic>
          <p:nvPicPr>
            <p:cNvPr id="41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3811678" y="1236348"/>
              <a:ext cx="2879394" cy="338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63 - 35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81000" y="2476500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28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35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63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05221" y="3040223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682142" y="4076700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867400" y="2476500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63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35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28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93106" y="3013503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168542" y="3969208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24200" y="2503220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63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28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35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49906" y="3040223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425342" y="3995928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7068470" y="-273578"/>
            <a:ext cx="2196079" cy="1690155"/>
            <a:chOff x="7308364" y="-320576"/>
            <a:chExt cx="2196079" cy="1690155"/>
          </a:xfrm>
        </p:grpSpPr>
        <p:pic>
          <p:nvPicPr>
            <p:cNvPr id="55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6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347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43" grpId="0"/>
      <p:bldP spid="46" grpId="0"/>
      <p:bldP spid="48" grpId="0"/>
      <p:bldP spid="49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7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8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30644" y="911480"/>
            <a:ext cx="43756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88040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3000" y="1195454"/>
            <a:ext cx="1905000" cy="3948045"/>
            <a:chOff x="1199561" y="665161"/>
            <a:chExt cx="2276690" cy="2106769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357799" y="1275458"/>
              <a:ext cx="1965230" cy="33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42 + 49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19193" y="1213617"/>
            <a:ext cx="1800595" cy="3929882"/>
            <a:chOff x="1199561" y="665161"/>
            <a:chExt cx="2276690" cy="2106769"/>
          </a:xfrm>
        </p:grpSpPr>
        <p:pic>
          <p:nvPicPr>
            <p:cNvPr id="21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369510" y="1275458"/>
              <a:ext cx="2051606" cy="33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91 - 42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527254" y="1195453"/>
            <a:ext cx="2159546" cy="3948045"/>
            <a:chOff x="3811678" y="667539"/>
            <a:chExt cx="2879394" cy="2106769"/>
          </a:xfrm>
        </p:grpSpPr>
        <p:pic>
          <p:nvPicPr>
            <p:cNvPr id="41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3811678" y="1292080"/>
              <a:ext cx="2879394" cy="338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91 - 49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124200" y="2706112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91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42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49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49404" y="3253261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424840" y="4208966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57200" y="2706112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42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49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91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82404" y="3253261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757840" y="4208966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67400" y="2754028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91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49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42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10400" y="3301177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7168040" y="4256882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7122649" y="-247607"/>
            <a:ext cx="2196079" cy="1690155"/>
            <a:chOff x="7308364" y="-320576"/>
            <a:chExt cx="2196079" cy="1690155"/>
          </a:xfrm>
        </p:grpSpPr>
        <p:pic>
          <p:nvPicPr>
            <p:cNvPr id="43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9703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9" grpId="0"/>
      <p:bldP spid="30" grpId="0"/>
      <p:bldP spid="32" grpId="0"/>
      <p:bldP spid="33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5" t="28922" r="28344" b="13235"/>
          <a:stretch/>
        </p:blipFill>
        <p:spPr bwMode="auto">
          <a:xfrm>
            <a:off x="2057400" y="952500"/>
            <a:ext cx="5450541" cy="423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571500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0645" y="571500"/>
            <a:ext cx="36365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 chỗ </a:t>
            </a:r>
            <a:r>
              <a:rPr lang="vi-VN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đỗ</a:t>
            </a:r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cho ô tô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095357" y="-273578"/>
            <a:ext cx="2196079" cy="1690155"/>
            <a:chOff x="7308364" y="-320576"/>
            <a:chExt cx="2196079" cy="1690155"/>
          </a:xfrm>
        </p:grpSpPr>
        <p:pic>
          <p:nvPicPr>
            <p:cNvPr id="31" name="图片 37896" descr="1-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37895" descr="1-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8DEE0062-90F0-41EE-834F-91210C34F8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38" y="5019028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4184029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ima20211229014932212724&quot;,&quot;IaMcqCompetition&quot;:false,&quot;IsAnonymous&quot;:false,&quot;AutoAdvance&quot;:false,&quot;IsCompetitionMode&quot;:false}"/>
  <p:tag name="ANSWERS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6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sli20211229021122537241&quot;,&quot;IaMcqCompetition&quot;:false,&quot;IsAnonymous&quot;:false,&quot;AutoAdvance&quot;:false,&quot;IsCompetitionMode&quot;:false}"/>
  <p:tag name="ANSWERS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409</Words>
  <Application>Microsoft Office PowerPoint</Application>
  <PresentationFormat>On-screen Show (16:10)</PresentationFormat>
  <Paragraphs>96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HP001 4 hàng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Hang</cp:lastModifiedBy>
  <cp:revision>24</cp:revision>
  <dcterms:created xsi:type="dcterms:W3CDTF">2021-06-08T04:24:24Z</dcterms:created>
  <dcterms:modified xsi:type="dcterms:W3CDTF">2021-12-29T03:20:41Z</dcterms:modified>
</cp:coreProperties>
</file>