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0" r:id="rId2"/>
    <p:sldMasterId id="2147483733" r:id="rId3"/>
    <p:sldMasterId id="2147483784" r:id="rId4"/>
  </p:sldMasterIdLst>
  <p:notesMasterIdLst>
    <p:notesMasterId r:id="rId32"/>
  </p:notesMasterIdLst>
  <p:sldIdLst>
    <p:sldId id="374" r:id="rId5"/>
    <p:sldId id="372" r:id="rId6"/>
    <p:sldId id="373" r:id="rId7"/>
    <p:sldId id="256" r:id="rId8"/>
    <p:sldId id="257" r:id="rId9"/>
    <p:sldId id="258" r:id="rId10"/>
    <p:sldId id="259" r:id="rId11"/>
    <p:sldId id="260" r:id="rId12"/>
    <p:sldId id="447" r:id="rId13"/>
    <p:sldId id="321" r:id="rId14"/>
    <p:sldId id="499" r:id="rId15"/>
    <p:sldId id="501" r:id="rId16"/>
    <p:sldId id="502" r:id="rId17"/>
    <p:sldId id="398" r:id="rId18"/>
    <p:sldId id="505" r:id="rId19"/>
    <p:sldId id="415" r:id="rId20"/>
    <p:sldId id="504" r:id="rId21"/>
    <p:sldId id="446" r:id="rId22"/>
    <p:sldId id="506" r:id="rId23"/>
    <p:sldId id="331" r:id="rId24"/>
    <p:sldId id="507" r:id="rId25"/>
    <p:sldId id="508" r:id="rId26"/>
    <p:sldId id="503" r:id="rId27"/>
    <p:sldId id="509" r:id="rId28"/>
    <p:sldId id="500" r:id="rId29"/>
    <p:sldId id="283" r:id="rId30"/>
    <p:sldId id="437" r:id="rId31"/>
  </p:sldIdLst>
  <p:sldSz cx="9147175" cy="5145088"/>
  <p:notesSz cx="6858000" cy="9144000"/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83517"/>
    <a:srgbClr val="E83B3A"/>
    <a:srgbClr val="58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>
      <p:cViewPr varScale="1">
        <p:scale>
          <a:sx n="149" d="100"/>
          <a:sy n="149" d="100"/>
        </p:scale>
        <p:origin x="252" y="120"/>
      </p:cViewPr>
      <p:guideLst>
        <p:guide orient="horz" pos="162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2" d="100"/>
        <a:sy n="32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FFCF0-DD59-4612-9D71-417719DC0377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AA1E2-0BCB-498F-B666-E5E40D2532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110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64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2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9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150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93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962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9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495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2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739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04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666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170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022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5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92" y="268337"/>
            <a:ext cx="8514255" cy="4596219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1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1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8236" y="1148819"/>
            <a:ext cx="6490653" cy="1817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8261" y="2966791"/>
            <a:ext cx="6490653" cy="61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1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6077" y="281038"/>
            <a:ext cx="1228927" cy="43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31971" y="175579"/>
            <a:ext cx="1996593" cy="61669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568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0474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preserve="1">
  <p:cSld name="Numbers and text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6057" y="735402"/>
            <a:ext cx="4494960" cy="6181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6057" y="1277348"/>
            <a:ext cx="4494960" cy="361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6057" y="2175606"/>
            <a:ext cx="4494960" cy="6154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6057" y="2709730"/>
            <a:ext cx="4494960" cy="3598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6057" y="3525093"/>
            <a:ext cx="4494960" cy="6154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6057" y="4064356"/>
            <a:ext cx="4494960" cy="393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70072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885001" y="722136"/>
            <a:ext cx="3377072" cy="998108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699762" y="1720244"/>
            <a:ext cx="3747701" cy="17789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3" name="Google Shape;133;p23"/>
          <p:cNvSpPr txBox="1"/>
          <p:nvPr/>
        </p:nvSpPr>
        <p:spPr>
          <a:xfrm>
            <a:off x="2282292" y="4229206"/>
            <a:ext cx="4582591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highlight>
                <a:srgbClr val="DFDEFC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419566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4142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246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F030-126A-44E1-A291-CE0450786A5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1CF7-6230-429B-A18C-78A12BF27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8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81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8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66">
              <a:defRPr/>
            </a:pPr>
            <a:fld id="{7C25B2B0-692A-46A2-956F-D87A1A3CFB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966">
                <a:defRPr/>
              </a:pPr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66">
              <a:defRPr/>
            </a:pPr>
            <a:fld id="{CCE584FB-8213-408C-973A-0BFE315A5B2C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859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55CAEC-A6FC-440C-A6AA-A0EE1153F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" y="0"/>
            <a:ext cx="914028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38" y="1598316"/>
            <a:ext cx="7775099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76" y="2915550"/>
            <a:ext cx="6403023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F030-126A-44E1-A291-CE0450786A5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1CF7-6230-429B-A18C-78A12BF27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78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F030-126A-44E1-A291-CE0450786A5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1CF7-6230-429B-A18C-78A12BF27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04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F030-126A-44E1-A291-CE0450786A5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1CF7-6230-429B-A18C-78A12BF27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2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0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4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ctrTitle"/>
          </p:nvPr>
        </p:nvSpPr>
        <p:spPr>
          <a:xfrm>
            <a:off x="630060" y="374189"/>
            <a:ext cx="3943528" cy="523279"/>
          </a:xfrm>
        </p:spPr>
        <p:txBody>
          <a:bodyPr anchor="b">
            <a:normAutofit/>
          </a:bodyPr>
          <a:lstStyle>
            <a:lvl1pPr algn="l">
              <a:defRPr sz="300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57" name="Subtitle 2"/>
          <p:cNvSpPr>
            <a:spLocks noGrp="1"/>
          </p:cNvSpPr>
          <p:nvPr>
            <p:ph type="subTitle" idx="1"/>
          </p:nvPr>
        </p:nvSpPr>
        <p:spPr>
          <a:xfrm>
            <a:off x="630060" y="918258"/>
            <a:ext cx="3943528" cy="28074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3003" indent="0" algn="ctr">
              <a:buNone/>
              <a:defRPr sz="1500"/>
            </a:lvl2pPr>
            <a:lvl3pPr marL="686006" indent="0" algn="ctr">
              <a:buNone/>
              <a:defRPr sz="1400"/>
            </a:lvl3pPr>
            <a:lvl4pPr marL="1029009" indent="0" algn="ctr">
              <a:buNone/>
              <a:defRPr sz="1200"/>
            </a:lvl4pPr>
            <a:lvl5pPr marL="1372011" indent="0" algn="ctr">
              <a:buNone/>
              <a:defRPr sz="1200"/>
            </a:lvl5pPr>
            <a:lvl6pPr marL="1715014" indent="0" algn="ctr">
              <a:buNone/>
              <a:defRPr sz="1200"/>
            </a:lvl6pPr>
            <a:lvl7pPr marL="2058017" indent="0" algn="ctr">
              <a:buNone/>
              <a:defRPr sz="1200"/>
            </a:lvl7pPr>
            <a:lvl8pPr marL="2401020" indent="0" algn="ctr">
              <a:buNone/>
              <a:defRPr sz="1200"/>
            </a:lvl8pPr>
            <a:lvl9pPr marL="274402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869" y="1503978"/>
            <a:ext cx="3943528" cy="353809"/>
          </a:xfrm>
        </p:spPr>
        <p:txBody>
          <a:bodyPr>
            <a:noAutofit/>
          </a:bodyPr>
          <a:lstStyle>
            <a:lvl1pPr marL="0" indent="0">
              <a:buNone/>
              <a:defRPr sz="1801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869" y="1869221"/>
            <a:ext cx="3943528" cy="1768721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61" name="Chart Placeholder 60"/>
          <p:cNvSpPr>
            <a:spLocks noGrp="1"/>
          </p:cNvSpPr>
          <p:nvPr>
            <p:ph type="chart" sz="quarter" idx="15"/>
          </p:nvPr>
        </p:nvSpPr>
        <p:spPr>
          <a:xfrm>
            <a:off x="5116702" y="627654"/>
            <a:ext cx="3400415" cy="3889782"/>
          </a:xfrm>
        </p:spPr>
        <p:txBody>
          <a:bodyPr/>
          <a:lstStyle/>
          <a:p>
            <a:endParaRPr lang="en-AU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7/12/2021</a:t>
            </a:fld>
            <a:endParaRPr lang="en-A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72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2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7571" y="1753291"/>
            <a:ext cx="5572034" cy="13264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7591" y="535165"/>
            <a:ext cx="3151994" cy="1080934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2756" y="3079564"/>
            <a:ext cx="4361714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8419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Work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299964" y="1346823"/>
            <a:ext cx="1056499" cy="1056458"/>
          </a:xfrm>
          <a:solidFill>
            <a:srgbClr val="DAE2E2"/>
          </a:solidFill>
        </p:spPr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51384" y="1363384"/>
            <a:ext cx="1056499" cy="1056458"/>
          </a:xfrm>
          <a:solidFill>
            <a:srgbClr val="DAE2E2"/>
          </a:solidFill>
        </p:spPr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64501" y="1314881"/>
            <a:ext cx="1056499" cy="1056458"/>
          </a:xfrm>
          <a:solidFill>
            <a:srgbClr val="DAE2E2"/>
          </a:solidFill>
        </p:spPr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778299" y="1302694"/>
            <a:ext cx="1056499" cy="1056458"/>
          </a:xfrm>
          <a:solidFill>
            <a:srgbClr val="DAE2E2"/>
          </a:solidFill>
        </p:spPr>
      </p:sp>
    </p:spTree>
    <p:extLst>
      <p:ext uri="{BB962C8B-B14F-4D97-AF65-F5344CB8AC3E}">
        <p14:creationId xmlns:p14="http://schemas.microsoft.com/office/powerpoint/2010/main" val="32679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5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739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92" y="268337"/>
            <a:ext cx="8514255" cy="4596219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8236" y="1148819"/>
            <a:ext cx="6490653" cy="1817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8261" y="2966791"/>
            <a:ext cx="6490653" cy="61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1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6077" y="281038"/>
            <a:ext cx="1228927" cy="43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31971" y="175579"/>
            <a:ext cx="1996593" cy="61669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7411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7571" y="1753291"/>
            <a:ext cx="5572034" cy="13264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7591" y="535165"/>
            <a:ext cx="3151994" cy="1080934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2756" y="3079564"/>
            <a:ext cx="4361714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8665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706" y="762577"/>
            <a:ext cx="8273652" cy="404957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250" y="1246335"/>
            <a:ext cx="7706675" cy="33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3048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674" lvl="1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2011" lvl="2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9349" lvl="3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686" lvl="4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4023" lvl="5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1360" lvl="6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8697" lvl="7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6034" lvl="8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4044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35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426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73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664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68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664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6929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8923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9222" y="1424090"/>
            <a:ext cx="3732696" cy="2976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2921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674" lvl="1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2011" lvl="2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9349" lvl="3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686" lvl="4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4023" lvl="5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1360" lvl="6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8697" lvl="7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6034" lvl="8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7145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chemeClr val="accent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791672" y="843637"/>
            <a:ext cx="5667467" cy="3457967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050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706" y="762577"/>
            <a:ext cx="8273652" cy="404957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250" y="1246335"/>
            <a:ext cx="7706675" cy="33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3048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674" lvl="1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2011" lvl="2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9349" lvl="3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686" lvl="4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4023" lvl="5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1360" lvl="6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8697" lvl="7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6034" lvl="8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586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070607" y="1001059"/>
            <a:ext cx="5094268" cy="84206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286482" y="2152415"/>
            <a:ext cx="4662718" cy="1682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3262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720250" y="3790671"/>
            <a:ext cx="7706675" cy="81925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0610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446" y="1558957"/>
            <a:ext cx="6578283" cy="15115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446" y="3070573"/>
            <a:ext cx="6578283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7534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131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706" y="762577"/>
            <a:ext cx="8273652" cy="404957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5127" y="1191344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70926" y="1246426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81205" y="1168412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5127" y="3307147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70926" y="1958058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81209" y="3301405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5127" y="4012414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70926" y="3381423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81209" y="4012414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5127" y="2601879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70926" y="4067446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81209" y="2590415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5127" y="1896611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70926" y="2669740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81209" y="1879406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3477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 preserve="1">
  <p:cSld name="Only title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1513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720250" y="1407936"/>
            <a:ext cx="5341554" cy="14299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4784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preserve="1">
  <p:cSld name="Title and text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4571912" y="3687914"/>
            <a:ext cx="3322153" cy="819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8587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>
  <p:cSld name="Title and two columns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838941" y="1238158"/>
            <a:ext cx="3638163" cy="3371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4669996" y="1238158"/>
            <a:ext cx="3638163" cy="3371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0131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6768" y="1264673"/>
            <a:ext cx="2514273" cy="3256878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6065" y="1264661"/>
            <a:ext cx="2514273" cy="3256878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3723" y="2322693"/>
            <a:ext cx="2278391" cy="1323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349" y="1264673"/>
            <a:ext cx="2514273" cy="3256878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659" y="1393055"/>
            <a:ext cx="2278391" cy="6358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659" y="2322693"/>
            <a:ext cx="2278391" cy="1323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31179" y="1393055"/>
            <a:ext cx="2278391" cy="6358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31179" y="2322726"/>
            <a:ext cx="2278391" cy="1323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3723" y="1393055"/>
            <a:ext cx="2278391" cy="6358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584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35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426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73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664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68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664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0425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20250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825436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420456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25648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720250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825436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3420456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3525648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6120669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9"/>
          </p:nvPr>
        </p:nvSpPr>
        <p:spPr>
          <a:xfrm>
            <a:off x="6225861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13"/>
          </p:nvPr>
        </p:nvSpPr>
        <p:spPr>
          <a:xfrm>
            <a:off x="6120669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4"/>
          </p:nvPr>
        </p:nvSpPr>
        <p:spPr>
          <a:xfrm>
            <a:off x="6225861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15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128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preserve="1">
  <p:cSld name="Numbers and text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6057" y="735402"/>
            <a:ext cx="4494960" cy="6181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6057" y="1277348"/>
            <a:ext cx="4494960" cy="361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6057" y="2175606"/>
            <a:ext cx="4494960" cy="6154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6057" y="2709730"/>
            <a:ext cx="4494960" cy="3598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6057" y="3525093"/>
            <a:ext cx="4494960" cy="6154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2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6057" y="4064356"/>
            <a:ext cx="4494960" cy="393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813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885001" y="722136"/>
            <a:ext cx="3377072" cy="998108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699762" y="1720244"/>
            <a:ext cx="3747701" cy="17789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3" name="Google Shape;133;p23"/>
          <p:cNvSpPr txBox="1"/>
          <p:nvPr/>
        </p:nvSpPr>
        <p:spPr>
          <a:xfrm>
            <a:off x="2282292" y="4229206"/>
            <a:ext cx="4582591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highlight>
                <a:srgbClr val="DFDEFC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18240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74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903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92" y="268337"/>
            <a:ext cx="8514255" cy="4596219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8236" y="1148819"/>
            <a:ext cx="6490653" cy="1817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8261" y="2966791"/>
            <a:ext cx="6490653" cy="61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1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6077" y="281038"/>
            <a:ext cx="1228927" cy="43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31971" y="175579"/>
            <a:ext cx="1996593" cy="61669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76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92" y="268337"/>
            <a:ext cx="8514255" cy="4596219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8236" y="1148819"/>
            <a:ext cx="6490653" cy="1817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8261" y="2966791"/>
            <a:ext cx="6490653" cy="61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1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6077" y="281038"/>
            <a:ext cx="1228927" cy="43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31971" y="175579"/>
            <a:ext cx="1996593" cy="61669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26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7571" y="1753291"/>
            <a:ext cx="5572034" cy="13264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7591" y="535165"/>
            <a:ext cx="3151994" cy="1080934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2756" y="3079564"/>
            <a:ext cx="4361714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9695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706" y="762577"/>
            <a:ext cx="8273652" cy="404957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250" y="1246335"/>
            <a:ext cx="7706675" cy="33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3048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674" lvl="1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2011" lvl="2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9349" lvl="3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686" lvl="4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4023" lvl="5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1360" lvl="6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8697" lvl="7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6034" lvl="8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3298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35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426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73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664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68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664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779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9222" y="1424090"/>
            <a:ext cx="3732696" cy="2976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2921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674" lvl="1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2011" lvl="2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9349" lvl="3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686" lvl="4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4023" lvl="5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1360" lvl="6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8697" lvl="7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6034" lvl="8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08610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9222" y="1424090"/>
            <a:ext cx="3732696" cy="2976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2921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674" lvl="1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2011" lvl="2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9349" lvl="3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686" lvl="4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4023" lvl="5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1360" lvl="6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8697" lvl="7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6034" lvl="8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4448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446" y="1558957"/>
            <a:ext cx="6578283" cy="15115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446" y="3070573"/>
            <a:ext cx="6578283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1504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20250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825436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420456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25648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720250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825436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3420456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3525648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6120669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9"/>
          </p:nvPr>
        </p:nvSpPr>
        <p:spPr>
          <a:xfrm>
            <a:off x="6225861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13"/>
          </p:nvPr>
        </p:nvSpPr>
        <p:spPr>
          <a:xfrm>
            <a:off x="6120669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4"/>
          </p:nvPr>
        </p:nvSpPr>
        <p:spPr>
          <a:xfrm>
            <a:off x="6225861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15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3058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885001" y="722136"/>
            <a:ext cx="3377072" cy="998108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699762" y="1720244"/>
            <a:ext cx="3747701" cy="17789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3" name="Google Shape;133;p23"/>
          <p:cNvSpPr txBox="1"/>
          <p:nvPr/>
        </p:nvSpPr>
        <p:spPr>
          <a:xfrm>
            <a:off x="2282292" y="4229206"/>
            <a:ext cx="4582591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highlight>
                <a:srgbClr val="DFDEFC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60286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982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857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38" y="1598316"/>
            <a:ext cx="7775099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76" y="2915550"/>
            <a:ext cx="6403023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F030-126A-44E1-A291-CE0450786A5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1CF7-6230-429B-A18C-78A12BF27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164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F030-126A-44E1-A291-CE0450786A5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1CF7-6230-429B-A18C-78A12BF27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03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F030-126A-44E1-A291-CE0450786A5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1CF7-6230-429B-A18C-78A12BF27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92" y="268337"/>
            <a:ext cx="8514255" cy="4596219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8236" y="1148819"/>
            <a:ext cx="6490653" cy="1817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8261" y="2966791"/>
            <a:ext cx="6490653" cy="61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1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6077" y="281038"/>
            <a:ext cx="1228927" cy="43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31971" y="175579"/>
            <a:ext cx="1996593" cy="61669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3617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446" y="1558957"/>
            <a:ext cx="6578283" cy="15115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446" y="3070573"/>
            <a:ext cx="6578283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574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92" y="268337"/>
            <a:ext cx="8514255" cy="4596219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8236" y="1148819"/>
            <a:ext cx="6490653" cy="1817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8261" y="2966791"/>
            <a:ext cx="6490653" cy="61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1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6077" y="281038"/>
            <a:ext cx="1228927" cy="43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31971" y="175579"/>
            <a:ext cx="1996593" cy="61669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3933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92" y="268337"/>
            <a:ext cx="8514255" cy="4596219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8236" y="1148819"/>
            <a:ext cx="6490653" cy="1817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2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8261" y="2966791"/>
            <a:ext cx="6490653" cy="61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1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6077" y="281038"/>
            <a:ext cx="1228927" cy="43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31971" y="175579"/>
            <a:ext cx="1996593" cy="61669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691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7571" y="1753291"/>
            <a:ext cx="5572034" cy="13264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7591" y="535165"/>
            <a:ext cx="3151994" cy="1080934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2756" y="3079564"/>
            <a:ext cx="4361714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3161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706" y="762577"/>
            <a:ext cx="8273652" cy="404957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250" y="1246335"/>
            <a:ext cx="7706675" cy="336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3048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674" lvl="1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2011" lvl="2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9349" lvl="3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686" lvl="4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4023" lvl="5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1360" lvl="6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8697" lvl="7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6034" lvl="8" indent="-3048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5472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35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4262" y="1212669"/>
            <a:ext cx="3670574" cy="3310322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73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6642" y="1504489"/>
            <a:ext cx="3237824" cy="614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1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68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6642" y="2118779"/>
            <a:ext cx="3237824" cy="1657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3348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1968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9222" y="1424090"/>
            <a:ext cx="3732696" cy="2976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337" lvl="0" indent="-2921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674" lvl="1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2011" lvl="2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9349" lvl="3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686" lvl="4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4023" lvl="5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1360" lvl="6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8697" lvl="7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6034" lvl="8" indent="-3175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0734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chemeClr val="accent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791672" y="843637"/>
            <a:ext cx="5667467" cy="3457967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7183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070607" y="1001059"/>
            <a:ext cx="5094268" cy="84206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286482" y="2152415"/>
            <a:ext cx="4662718" cy="1682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30628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720250" y="3790671"/>
            <a:ext cx="7706675" cy="81925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825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20250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825436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420456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25648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720250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825436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3420456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3525648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6120669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9"/>
          </p:nvPr>
        </p:nvSpPr>
        <p:spPr>
          <a:xfrm>
            <a:off x="6225861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13"/>
          </p:nvPr>
        </p:nvSpPr>
        <p:spPr>
          <a:xfrm>
            <a:off x="6120669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4"/>
          </p:nvPr>
        </p:nvSpPr>
        <p:spPr>
          <a:xfrm>
            <a:off x="6225861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15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2896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446" y="1558957"/>
            <a:ext cx="6578283" cy="15115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3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446" y="3070573"/>
            <a:ext cx="6578283" cy="713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7434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9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91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1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78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74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988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64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26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012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885001" y="722136"/>
            <a:ext cx="3377072" cy="998108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699762" y="1720244"/>
            <a:ext cx="3747701" cy="17789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3" name="Google Shape;133;p23"/>
          <p:cNvSpPr txBox="1"/>
          <p:nvPr/>
        </p:nvSpPr>
        <p:spPr>
          <a:xfrm>
            <a:off x="2282292" y="4229206"/>
            <a:ext cx="4582591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highlight>
                <a:srgbClr val="DFDEFC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229347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9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54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6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64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10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08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3610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2489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7889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33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3043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60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6240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5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706" y="762577"/>
            <a:ext cx="8273652" cy="404957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5127" y="1191344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70926" y="1246426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81205" y="1168412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5127" y="3307147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70926" y="1958058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81209" y="3301405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5127" y="4012414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70926" y="3381423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81209" y="4012414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5127" y="2601879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70926" y="4067446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81209" y="2590415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5127" y="1896611"/>
            <a:ext cx="2640917" cy="6448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70926" y="2669740"/>
            <a:ext cx="1005349" cy="534765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1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81209" y="1879406"/>
            <a:ext cx="2386728" cy="644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4142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 preserve="1">
  <p:cSld name="Only title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531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720250" y="1407936"/>
            <a:ext cx="5341554" cy="14299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62685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preserve="1">
  <p:cSld name="Title and text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4571912" y="3687914"/>
            <a:ext cx="3322153" cy="819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76640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>
  <p:cSld name="Title and two columns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838941" y="1238158"/>
            <a:ext cx="3638163" cy="3371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4669996" y="1238158"/>
            <a:ext cx="3638163" cy="3371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37869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6768" y="1264673"/>
            <a:ext cx="2514273" cy="3256878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6065" y="1264661"/>
            <a:ext cx="2514273" cy="3256878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3723" y="2322693"/>
            <a:ext cx="2278391" cy="1323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349" y="1264673"/>
            <a:ext cx="2514273" cy="3256878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659" y="1393055"/>
            <a:ext cx="2278391" cy="6358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659" y="2322693"/>
            <a:ext cx="2278391" cy="1323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31179" y="1393055"/>
            <a:ext cx="2278391" cy="6358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31179" y="2322726"/>
            <a:ext cx="2278391" cy="1323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3723" y="1393055"/>
            <a:ext cx="2278391" cy="6358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29770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 rot="10800000" flipH="1">
            <a:off x="376706" y="762700"/>
            <a:ext cx="8273572" cy="404945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57" tIns="91457" rIns="91457" bIns="914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20250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825436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420456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25648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720250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825436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3420456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3525648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6120669" y="1429605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9"/>
          </p:nvPr>
        </p:nvSpPr>
        <p:spPr>
          <a:xfrm>
            <a:off x="6225861" y="2109914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 idx="13"/>
          </p:nvPr>
        </p:nvSpPr>
        <p:spPr>
          <a:xfrm>
            <a:off x="6120669" y="3085602"/>
            <a:ext cx="2306301" cy="527863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6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4"/>
          </p:nvPr>
        </p:nvSpPr>
        <p:spPr>
          <a:xfrm>
            <a:off x="6225861" y="3765912"/>
            <a:ext cx="2095928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15"/>
          </p:nvPr>
        </p:nvSpPr>
        <p:spPr>
          <a:xfrm>
            <a:off x="720250" y="445163"/>
            <a:ext cx="7706675" cy="572877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214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3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3468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663" r:id="rId14"/>
    <p:sldLayoutId id="2147483666" r:id="rId15"/>
    <p:sldLayoutId id="2147483671" r:id="rId16"/>
    <p:sldLayoutId id="2147483672" r:id="rId17"/>
    <p:sldLayoutId id="2147483679" r:id="rId18"/>
    <p:sldLayoutId id="2147483680" r:id="rId19"/>
    <p:sldLayoutId id="2147483686" r:id="rId20"/>
    <p:sldLayoutId id="2147483687" r:id="rId21"/>
    <p:sldLayoutId id="2147483690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3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03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3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905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820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808" y="445163"/>
            <a:ext cx="8523559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808" y="1152832"/>
            <a:ext cx="8523559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076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823" r:id="rId2"/>
    <p:sldLayoutId id="2147483822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833" r:id="rId14"/>
    <p:sldLayoutId id="2147483832" r:id="rId15"/>
    <p:sldLayoutId id="2147483831" r:id="rId16"/>
    <p:sldLayoutId id="2147483830" r:id="rId17"/>
    <p:sldLayoutId id="2147483829" r:id="rId18"/>
    <p:sldLayoutId id="2147483828" r:id="rId19"/>
    <p:sldLayoutId id="2147483827" r:id="rId20"/>
    <p:sldLayoutId id="2147483826" r:id="rId21"/>
    <p:sldLayoutId id="2147483825" r:id="rId22"/>
    <p:sldLayoutId id="2147483824" r:id="rId23"/>
    <p:sldLayoutId id="2147483821" r:id="rId24"/>
    <p:sldLayoutId id="2147483819" r:id="rId25"/>
    <p:sldLayoutId id="2147483818" r:id="rId26"/>
    <p:sldLayoutId id="2147483817" r:id="rId27"/>
    <p:sldLayoutId id="2147483816" r:id="rId28"/>
    <p:sldLayoutId id="2147483815" r:id="rId29"/>
    <p:sldLayoutId id="2147483814" r:id="rId30"/>
    <p:sldLayoutId id="2147483812" r:id="rId31"/>
    <p:sldLayoutId id="2147483811" r:id="rId32"/>
    <p:sldLayoutId id="2147483810" r:id="rId33"/>
    <p:sldLayoutId id="2147483809" r:id="rId34"/>
    <p:sldLayoutId id="2147483796" r:id="rId35"/>
    <p:sldLayoutId id="2147483797" r:id="rId36"/>
    <p:sldLayoutId id="2147483798" r:id="rId37"/>
    <p:sldLayoutId id="2147483799" r:id="rId38"/>
    <p:sldLayoutId id="2147483800" r:id="rId39"/>
    <p:sldLayoutId id="2147483801" r:id="rId40"/>
    <p:sldLayoutId id="2147483802" r:id="rId41"/>
    <p:sldLayoutId id="2147483803" r:id="rId42"/>
    <p:sldLayoutId id="2147483804" r:id="rId43"/>
    <p:sldLayoutId id="2147483805" r:id="rId44"/>
    <p:sldLayoutId id="2147483806" r:id="rId45"/>
    <p:sldLayoutId id="2147483807" r:id="rId46"/>
    <p:sldLayoutId id="2147483808" r:id="rId47"/>
    <p:sldLayoutId id="2147483834" r:id="rId48"/>
    <p:sldLayoutId id="2147483813" r:id="rId4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slide" Target="slide6.xml"/><Relationship Id="rId1" Type="http://schemas.openxmlformats.org/officeDocument/2006/relationships/slideLayout" Target="../slideLayouts/slideLayout94.xml"/><Relationship Id="rId6" Type="http://schemas.openxmlformats.org/officeDocument/2006/relationships/slide" Target="slide8.xml"/><Relationship Id="rId11" Type="http://schemas.microsoft.com/office/2007/relationships/hdphoto" Target="../media/hdphoto2.wdp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slide" Target="slide7.xml"/><Relationship Id="rId9" Type="http://schemas.microsoft.com/office/2007/relationships/hdphoto" Target="../media/hdphoto1.wdp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B97047F-968E-4547-9132-8EA35606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" y="1013"/>
            <a:ext cx="9146032" cy="5144643"/>
          </a:xfrm>
          <a:prstGeom prst="rect">
            <a:avLst/>
          </a:prstGeom>
        </p:spPr>
      </p:pic>
      <p:sp>
        <p:nvSpPr>
          <p:cNvPr id="11" name="Google Shape;1935;p41">
            <a:extLst>
              <a:ext uri="{FF2B5EF4-FFF2-40B4-BE49-F238E27FC236}">
                <a16:creationId xmlns:a16="http://schemas.microsoft.com/office/drawing/2014/main" id="{C58A82A8-1B1B-4AC9-B223-1097937989A7}"/>
              </a:ext>
            </a:extLst>
          </p:cNvPr>
          <p:cNvSpPr txBox="1">
            <a:spLocks/>
          </p:cNvSpPr>
          <p:nvPr/>
        </p:nvSpPr>
        <p:spPr>
          <a:xfrm>
            <a:off x="647788" y="123422"/>
            <a:ext cx="7019737" cy="184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400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936;p41">
            <a:extLst>
              <a:ext uri="{FF2B5EF4-FFF2-40B4-BE49-F238E27FC236}">
                <a16:creationId xmlns:a16="http://schemas.microsoft.com/office/drawing/2014/main" id="{692FC0C2-EC49-4511-9713-58938F8F0B39}"/>
              </a:ext>
            </a:extLst>
          </p:cNvPr>
          <p:cNvSpPr txBox="1">
            <a:spLocks/>
          </p:cNvSpPr>
          <p:nvPr/>
        </p:nvSpPr>
        <p:spPr>
          <a:xfrm>
            <a:off x="1836333" y="2019108"/>
            <a:ext cx="4286913" cy="1106872"/>
          </a:xfrm>
          <a:prstGeom prst="rect">
            <a:avLst/>
          </a:prstGeom>
        </p:spPr>
        <p:txBody>
          <a:bodyPr spcFirstLastPara="1" vert="horz" wrap="square" lIns="91457" tIns="91457" rIns="91457" bIns="91457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400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en-US" sz="400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8280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35A64-579F-41B2-BA08-1D9909ED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8702"/>
            <a:ext cx="9146823" cy="5136386"/>
          </a:xfrm>
          <a:prstGeom prst="rect">
            <a:avLst/>
          </a:prstGeom>
        </p:spPr>
      </p:pic>
      <p:sp>
        <p:nvSpPr>
          <p:cNvPr id="388" name="TextBox 387">
            <a:extLst>
              <a:ext uri="{FF2B5EF4-FFF2-40B4-BE49-F238E27FC236}">
                <a16:creationId xmlns:a16="http://schemas.microsoft.com/office/drawing/2014/main" id="{F8F16BDF-A459-694F-A986-FE771493E77F}"/>
              </a:ext>
            </a:extLst>
          </p:cNvPr>
          <p:cNvSpPr txBox="1"/>
          <p:nvPr/>
        </p:nvSpPr>
        <p:spPr>
          <a:xfrm>
            <a:off x="-1251835" y="127124"/>
            <a:ext cx="9742624" cy="663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1" b="1" dirty="0" err="1">
                <a:latin typeface="HP001 5 hàng" panose="020B0603050302020204" pitchFamily="34" charset="0"/>
              </a:rPr>
              <a:t>Thứ</a:t>
            </a:r>
            <a:r>
              <a:rPr lang="vi-VN" sz="2701" b="1" dirty="0">
                <a:latin typeface="HP001 5 hàng" panose="020B0603050302020204" pitchFamily="34" charset="0"/>
              </a:rPr>
              <a:t> </a:t>
            </a:r>
            <a:r>
              <a:rPr lang="en-US" sz="2701" b="1" dirty="0" err="1">
                <a:latin typeface="HP001 5 hàng" panose="020B0603050302020204" pitchFamily="34" charset="0"/>
              </a:rPr>
              <a:t>ba</a:t>
            </a:r>
            <a:r>
              <a:rPr lang="en-US" sz="2701" b="1" dirty="0">
                <a:latin typeface="HP001 5 hàng" panose="020B0603050302020204" pitchFamily="34" charset="0"/>
              </a:rPr>
              <a:t> </a:t>
            </a:r>
            <a:r>
              <a:rPr lang="en-US" sz="2701" b="1" dirty="0" err="1">
                <a:latin typeface="HP001 5 hàng" panose="020B0603050302020204" pitchFamily="34" charset="0"/>
              </a:rPr>
              <a:t>ngày</a:t>
            </a:r>
            <a:r>
              <a:rPr lang="en-US" sz="2701" b="1" dirty="0">
                <a:latin typeface="HP001 5 hàng" panose="020B0603050302020204" pitchFamily="34" charset="0"/>
              </a:rPr>
              <a:t> 7 </a:t>
            </a:r>
            <a:r>
              <a:rPr lang="en-US" sz="2701" b="1" dirty="0" err="1">
                <a:latin typeface="HP001 5 hàng" panose="020B0603050302020204" pitchFamily="34" charset="0"/>
              </a:rPr>
              <a:t>tháng</a:t>
            </a:r>
            <a:r>
              <a:rPr lang="en-US" sz="2701" b="1" dirty="0">
                <a:latin typeface="HP001 5 hàng" panose="020B0603050302020204" pitchFamily="34" charset="0"/>
              </a:rPr>
              <a:t> 12 </a:t>
            </a:r>
            <a:r>
              <a:rPr lang="en-US" sz="2701" b="1" dirty="0" err="1">
                <a:latin typeface="HP001 5 hàng" panose="020B0603050302020204" pitchFamily="34" charset="0"/>
              </a:rPr>
              <a:t>năm</a:t>
            </a:r>
            <a:r>
              <a:rPr lang="en-US" sz="2701" b="1" dirty="0"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10610-2159-443C-9629-CB4EBCF73D20}"/>
              </a:ext>
            </a:extLst>
          </p:cNvPr>
          <p:cNvSpPr txBox="1"/>
          <p:nvPr/>
        </p:nvSpPr>
        <p:spPr>
          <a:xfrm>
            <a:off x="-1551543" y="680057"/>
            <a:ext cx="9742624" cy="663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1" b="1" dirty="0" err="1">
                <a:latin typeface="HP001 5 hàng" panose="020B0603050302020204" pitchFamily="34" charset="0"/>
              </a:rPr>
              <a:t>Chính</a:t>
            </a:r>
            <a:r>
              <a:rPr lang="en-US" sz="2701" b="1" dirty="0">
                <a:latin typeface="HP001 5 hàng" panose="020B0603050302020204" pitchFamily="34" charset="0"/>
              </a:rPr>
              <a:t> </a:t>
            </a:r>
            <a:r>
              <a:rPr lang="en-US" sz="2701" b="1" dirty="0" err="1">
                <a:latin typeface="HP001 5 hàng" panose="020B0603050302020204" pitchFamily="34" charset="0"/>
              </a:rPr>
              <a:t>tả</a:t>
            </a:r>
            <a:endParaRPr lang="en-US" sz="2701" b="1" dirty="0"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7BC9C-7C6E-4856-85FC-DFE33D724ED3}"/>
              </a:ext>
            </a:extLst>
          </p:cNvPr>
          <p:cNvSpPr txBox="1"/>
          <p:nvPr/>
        </p:nvSpPr>
        <p:spPr>
          <a:xfrm>
            <a:off x="469131" y="1244026"/>
            <a:ext cx="6027718" cy="663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1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Người</a:t>
            </a:r>
            <a:r>
              <a:rPr lang="en-US" sz="2701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701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liên</a:t>
            </a:r>
            <a:r>
              <a:rPr lang="en-US" sz="2701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701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lạc</a:t>
            </a:r>
            <a:r>
              <a:rPr lang="en-US" sz="2701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701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nhỏ</a:t>
            </a:r>
            <a:endParaRPr lang="en-US" sz="2701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76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8"/>
          <p:cNvSpPr txBox="1">
            <a:spLocks noChangeArrowheads="1"/>
          </p:cNvSpPr>
          <p:nvPr/>
        </p:nvSpPr>
        <p:spPr bwMode="auto">
          <a:xfrm>
            <a:off x="2269331" y="520316"/>
            <a:ext cx="3972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3000" b="1" dirty="0">
                <a:solidFill>
                  <a:srgbClr val="82B74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YÊU CẦU CẦN ĐẠT </a:t>
            </a:r>
            <a:endParaRPr lang="zh-CN" altLang="en-US" sz="3000" b="1" dirty="0">
              <a:solidFill>
                <a:srgbClr val="82B74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79952" y="1672444"/>
            <a:ext cx="7945798" cy="2831636"/>
            <a:chOff x="6465252" y="2955943"/>
            <a:chExt cx="3929276" cy="2159185"/>
          </a:xfrm>
        </p:grpSpPr>
        <p:sp>
          <p:nvSpPr>
            <p:cNvPr id="27" name="TextBox 43"/>
            <p:cNvSpPr txBox="1"/>
            <p:nvPr/>
          </p:nvSpPr>
          <p:spPr>
            <a:xfrm>
              <a:off x="6964475" y="2955943"/>
              <a:ext cx="3430053" cy="915277"/>
            </a:xfrm>
            <a:prstGeom prst="rect">
              <a:avLst/>
            </a:prstGeom>
            <a:solidFill>
              <a:srgbClr val="82B74A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Nghe </a:t>
              </a:r>
              <a:r>
                <a:rPr lang="en-US" sz="2400" dirty="0" err="1"/>
                <a:t>viết</a:t>
              </a:r>
              <a:r>
                <a:rPr lang="en-US" sz="2400" dirty="0"/>
                <a:t> </a:t>
              </a:r>
              <a:r>
                <a:rPr lang="en-US" sz="2400" dirty="0" err="1"/>
                <a:t>chính</a:t>
              </a:r>
              <a:r>
                <a:rPr lang="en-US" sz="2400" dirty="0"/>
                <a:t> </a:t>
              </a:r>
              <a:r>
                <a:rPr lang="en-US" sz="2400" dirty="0" err="1"/>
                <a:t>xác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: “</a:t>
              </a:r>
              <a:r>
                <a:rPr lang="en-US" sz="2400" dirty="0" err="1"/>
                <a:t>Sáng</a:t>
              </a:r>
              <a:r>
                <a:rPr lang="en-US" sz="2400" dirty="0"/>
                <a:t> </a:t>
              </a:r>
              <a:r>
                <a:rPr lang="en-US" sz="2400" dirty="0" err="1"/>
                <a:t>hôm</a:t>
              </a:r>
              <a:r>
                <a:rPr lang="en-US" sz="2400" dirty="0"/>
                <a:t> </a:t>
              </a:r>
              <a:r>
                <a:rPr lang="en-US" sz="2400" dirty="0" err="1"/>
                <a:t>ấy</a:t>
              </a:r>
              <a:r>
                <a:rPr lang="en-US" sz="2400" dirty="0"/>
                <a:t>… </a:t>
              </a:r>
              <a:r>
                <a:rPr lang="en-US" sz="2400" dirty="0" err="1"/>
                <a:t>lững</a:t>
              </a:r>
              <a:r>
                <a:rPr lang="en-US" sz="2400" dirty="0"/>
                <a:t> </a:t>
              </a:r>
              <a:r>
                <a:rPr lang="en-US" sz="2400" dirty="0" err="1"/>
                <a:t>thững</a:t>
              </a:r>
              <a:r>
                <a:rPr lang="en-US" sz="2400" dirty="0"/>
                <a:t> </a:t>
              </a:r>
              <a:r>
                <a:rPr lang="en-US" sz="2400" dirty="0" err="1"/>
                <a:t>đằng</a:t>
              </a:r>
              <a:r>
                <a:rPr lang="en-US" sz="2400" dirty="0"/>
                <a:t> </a:t>
              </a:r>
              <a:r>
                <a:rPr lang="en-US" sz="2400" dirty="0" err="1"/>
                <a:t>sau</a:t>
              </a:r>
              <a:r>
                <a:rPr lang="en-US" sz="2400" dirty="0"/>
                <a:t>” </a:t>
              </a:r>
              <a:r>
                <a:rPr lang="en-US" sz="2400" dirty="0" err="1"/>
                <a:t>trong</a:t>
              </a:r>
              <a:r>
                <a:rPr lang="en-US" sz="2400" dirty="0"/>
                <a:t> </a:t>
              </a:r>
              <a:r>
                <a:rPr lang="en-US" sz="2400" dirty="0" err="1"/>
                <a:t>bài</a:t>
              </a:r>
              <a:r>
                <a:rPr lang="en-US" sz="2400" dirty="0"/>
                <a:t> </a:t>
              </a:r>
              <a:r>
                <a:rPr lang="en-US" sz="2400" dirty="0" err="1"/>
                <a:t>Người</a:t>
              </a:r>
              <a:r>
                <a:rPr lang="en-US" sz="2400" dirty="0"/>
                <a:t> </a:t>
              </a:r>
              <a:r>
                <a:rPr lang="en-US" sz="2400" dirty="0" err="1"/>
                <a:t>liên</a:t>
              </a:r>
              <a:r>
                <a:rPr lang="en-US" sz="2400" dirty="0"/>
                <a:t> </a:t>
              </a:r>
              <a:r>
                <a:rPr lang="en-US" sz="2400" dirty="0" err="1"/>
                <a:t>lạc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it-IT" sz="2400" dirty="0"/>
                <a:t>.</a:t>
              </a:r>
              <a:endParaRPr lang="ru-RU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TextBox 44"/>
            <p:cNvSpPr txBox="1"/>
            <p:nvPr/>
          </p:nvSpPr>
          <p:spPr>
            <a:xfrm>
              <a:off x="6964475" y="4064293"/>
              <a:ext cx="3430053" cy="633654"/>
            </a:xfrm>
            <a:prstGeom prst="rect">
              <a:avLst/>
            </a:prstGeom>
            <a:solidFill>
              <a:srgbClr val="F6BF3B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bài</a:t>
              </a:r>
              <a:r>
                <a:rPr lang="en-US" sz="2400" dirty="0"/>
                <a:t> </a:t>
              </a:r>
              <a:r>
                <a:rPr lang="en-US" sz="2400" dirty="0" err="1"/>
                <a:t>tập</a:t>
              </a:r>
              <a:r>
                <a:rPr lang="en-US" sz="2400" dirty="0"/>
                <a:t> </a:t>
              </a:r>
              <a:r>
                <a:rPr lang="en-US" sz="2400" dirty="0" err="1"/>
                <a:t>chính</a:t>
              </a:r>
              <a:r>
                <a:rPr lang="en-US" sz="2400" dirty="0"/>
                <a:t> </a:t>
              </a:r>
              <a:r>
                <a:rPr lang="en-US" sz="2400" dirty="0" err="1"/>
                <a:t>tả</a:t>
              </a:r>
              <a:r>
                <a:rPr lang="en-US" sz="2400" dirty="0"/>
                <a:t> : </a:t>
              </a:r>
              <a:r>
                <a:rPr lang="en-US" sz="2400" dirty="0" err="1"/>
                <a:t>Phân</a:t>
              </a:r>
              <a:r>
                <a:rPr lang="en-US" sz="2400" dirty="0"/>
                <a:t> </a:t>
              </a:r>
              <a:r>
                <a:rPr lang="en-US" sz="2400" dirty="0" err="1"/>
                <a:t>biệt</a:t>
              </a:r>
              <a:r>
                <a:rPr lang="en-US" sz="2400" dirty="0"/>
                <a:t> ay/</a:t>
              </a:r>
              <a:r>
                <a:rPr lang="en-US" sz="2400" dirty="0" err="1"/>
                <a:t>ây</a:t>
              </a:r>
              <a:r>
                <a:rPr lang="en-US" sz="2400" dirty="0"/>
                <a:t>, l/n, </a:t>
              </a:r>
              <a:r>
                <a:rPr lang="en-US" sz="2400" dirty="0" err="1"/>
                <a:t>i</a:t>
              </a:r>
              <a:r>
                <a:rPr lang="en-US" sz="2400" dirty="0"/>
                <a:t>/</a:t>
              </a:r>
              <a:r>
                <a:rPr lang="en-US" sz="2400" dirty="0" err="1"/>
                <a:t>iê</a:t>
              </a:r>
              <a:r>
                <a:rPr lang="en-US" sz="2400" dirty="0"/>
                <a:t>.</a:t>
              </a:r>
              <a:endParaRPr lang="ru-RU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31" name="Группа 1"/>
            <p:cNvGrpSpPr/>
            <p:nvPr/>
          </p:nvGrpSpPr>
          <p:grpSpPr>
            <a:xfrm>
              <a:off x="6507404" y="3094160"/>
              <a:ext cx="364673" cy="364672"/>
              <a:chOff x="985792" y="1818719"/>
              <a:chExt cx="364673" cy="364672"/>
            </a:xfrm>
            <a:solidFill>
              <a:srgbClr val="01654B"/>
            </a:solidFill>
          </p:grpSpPr>
          <p:sp>
            <p:nvSpPr>
              <p:cNvPr id="41" name="Oval 93"/>
              <p:cNvSpPr/>
              <p:nvPr/>
            </p:nvSpPr>
            <p:spPr>
              <a:xfrm>
                <a:off x="985792" y="1818719"/>
                <a:ext cx="364673" cy="364672"/>
              </a:xfrm>
              <a:prstGeom prst="ellipse">
                <a:avLst/>
              </a:prstGeom>
              <a:solidFill>
                <a:srgbClr val="82B7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8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TextBox 51"/>
              <p:cNvSpPr txBox="1"/>
              <p:nvPr/>
            </p:nvSpPr>
            <p:spPr>
              <a:xfrm>
                <a:off x="1056776" y="1874134"/>
                <a:ext cx="222708" cy="246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d-ID" sz="15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32" name="Группа 3"/>
            <p:cNvGrpSpPr/>
            <p:nvPr/>
          </p:nvGrpSpPr>
          <p:grpSpPr>
            <a:xfrm>
              <a:off x="6465252" y="4139454"/>
              <a:ext cx="364673" cy="413015"/>
              <a:chOff x="943639" y="2864013"/>
              <a:chExt cx="364673" cy="413015"/>
            </a:xfrm>
            <a:solidFill>
              <a:srgbClr val="F5A124"/>
            </a:solidFill>
          </p:grpSpPr>
          <p:sp>
            <p:nvSpPr>
              <p:cNvPr id="39" name="Oval 53"/>
              <p:cNvSpPr/>
              <p:nvPr/>
            </p:nvSpPr>
            <p:spPr>
              <a:xfrm>
                <a:off x="943639" y="2864013"/>
                <a:ext cx="364673" cy="413015"/>
              </a:xfrm>
              <a:prstGeom prst="ellipse">
                <a:avLst/>
              </a:prstGeom>
              <a:solidFill>
                <a:srgbClr val="F6BF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8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TextBox 53"/>
              <p:cNvSpPr txBox="1"/>
              <p:nvPr/>
            </p:nvSpPr>
            <p:spPr>
              <a:xfrm>
                <a:off x="1036036" y="2947310"/>
                <a:ext cx="179878" cy="24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5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36" name="TextBox 57"/>
            <p:cNvSpPr txBox="1"/>
            <p:nvPr/>
          </p:nvSpPr>
          <p:spPr>
            <a:xfrm>
              <a:off x="6619307" y="4868708"/>
              <a:ext cx="140861" cy="246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id-ID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6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030063-58EA-40F1-9307-0F6015DE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578"/>
            <a:ext cx="12688325" cy="7137183"/>
          </a:xfrm>
          <a:prstGeom prst="rect">
            <a:avLst/>
          </a:prstGeom>
        </p:spPr>
      </p:pic>
      <p:sp>
        <p:nvSpPr>
          <p:cNvPr id="388" name="TextBox 387">
            <a:extLst>
              <a:ext uri="{FF2B5EF4-FFF2-40B4-BE49-F238E27FC236}">
                <a16:creationId xmlns:a16="http://schemas.microsoft.com/office/drawing/2014/main" id="{F8F16BDF-A459-694F-A986-FE771493E77F}"/>
              </a:ext>
            </a:extLst>
          </p:cNvPr>
          <p:cNvSpPr txBox="1"/>
          <p:nvPr/>
        </p:nvSpPr>
        <p:spPr>
          <a:xfrm>
            <a:off x="-1343201" y="118666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Thứ</a:t>
            </a:r>
            <a:r>
              <a:rPr lang="vi-V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ngày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7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tháng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12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năm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10610-2159-443C-9629-CB4EBCF73D20}"/>
              </a:ext>
            </a:extLst>
          </p:cNvPr>
          <p:cNvSpPr txBox="1"/>
          <p:nvPr/>
        </p:nvSpPr>
        <p:spPr>
          <a:xfrm>
            <a:off x="-1551543" y="680057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Chính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tả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7BC9C-7C6E-4856-85FC-DFE33D724ED3}"/>
              </a:ext>
            </a:extLst>
          </p:cNvPr>
          <p:cNvSpPr txBox="1"/>
          <p:nvPr/>
        </p:nvSpPr>
        <p:spPr>
          <a:xfrm>
            <a:off x="316444" y="1136787"/>
            <a:ext cx="60277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Người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liên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lạc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nhỏ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10CD-15F1-47A4-BC21-249383DAED0D}"/>
              </a:ext>
            </a:extLst>
          </p:cNvPr>
          <p:cNvSpPr txBox="1"/>
          <p:nvPr/>
        </p:nvSpPr>
        <p:spPr>
          <a:xfrm>
            <a:off x="-178941" y="1764692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Sáng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hôm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ấy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anh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Đức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Thanh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dẫn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Kim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Đồng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đến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điểm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066E6-C1D6-4D32-A6ED-BA1B5338B9EC}"/>
              </a:ext>
            </a:extLst>
          </p:cNvPr>
          <p:cNvSpPr txBox="1"/>
          <p:nvPr/>
        </p:nvSpPr>
        <p:spPr>
          <a:xfrm>
            <a:off x="-1333433" y="2309373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hẹn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Một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chờ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sẵn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ở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đấy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mỉm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cười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hiền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hậu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2D93D-401E-45F4-9892-D49D6784AE46}"/>
              </a:ext>
            </a:extLst>
          </p:cNvPr>
          <p:cNvSpPr txBox="1"/>
          <p:nvPr/>
        </p:nvSpPr>
        <p:spPr>
          <a:xfrm>
            <a:off x="253107" y="2843889"/>
            <a:ext cx="48605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-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Nào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bác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cháu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ta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lên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4D72F-4D04-4DAB-9CCC-72CA367EFAD8}"/>
              </a:ext>
            </a:extLst>
          </p:cNvPr>
          <p:cNvSpPr txBox="1"/>
          <p:nvPr/>
        </p:nvSpPr>
        <p:spPr>
          <a:xfrm>
            <a:off x="-971029" y="3338525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chống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gậy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trúc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mặc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áo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Nùng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phai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bợt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hai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cửa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tay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92131-433E-41C9-9520-59E90429F595}"/>
              </a:ext>
            </a:extLst>
          </p:cNvPr>
          <p:cNvSpPr txBox="1"/>
          <p:nvPr/>
        </p:nvSpPr>
        <p:spPr>
          <a:xfrm>
            <a:off x="-973431" y="3873041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như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người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Hà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Quảng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cào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cỏ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lúa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Kim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Đồng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đeo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túi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91150-AD59-403F-9C6A-FBFA1AB67780}"/>
              </a:ext>
            </a:extLst>
          </p:cNvPr>
          <p:cNvSpPr txBox="1"/>
          <p:nvPr/>
        </p:nvSpPr>
        <p:spPr>
          <a:xfrm>
            <a:off x="-1655105" y="4473205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nhanh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nhẹn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trước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lững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thững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đằng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sau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78192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737A61-329C-4FBC-8F09-39408B6F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C405B115-50E8-4B5B-91ED-84C91A3F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575" y="1204392"/>
            <a:ext cx="5064207" cy="156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endParaRPr lang="zh-CN" altLang="en-US" sz="4801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C899CF9-1531-4651-82B6-EB26D17D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" y="0"/>
            <a:ext cx="9146032" cy="5144643"/>
          </a:xfrm>
          <a:prstGeom prst="rect">
            <a:avLst/>
          </a:prstGeom>
        </p:spPr>
      </p:pic>
      <p:sp>
        <p:nvSpPr>
          <p:cNvPr id="3" name="Google Shape;4092;p60">
            <a:extLst>
              <a:ext uri="{FF2B5EF4-FFF2-40B4-BE49-F238E27FC236}">
                <a16:creationId xmlns:a16="http://schemas.microsoft.com/office/drawing/2014/main" id="{7BE632EB-DA8B-4EDD-96C1-597BE5744781}"/>
              </a:ext>
            </a:extLst>
          </p:cNvPr>
          <p:cNvSpPr txBox="1">
            <a:spLocks/>
          </p:cNvSpPr>
          <p:nvPr/>
        </p:nvSpPr>
        <p:spPr>
          <a:xfrm>
            <a:off x="397123" y="2018418"/>
            <a:ext cx="6834710" cy="11078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7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vi-VN" sz="2800" dirty="0">
                <a:solidFill>
                  <a:schemeClr val="tx1"/>
                </a:solidFill>
                <a:latin typeface="+mj-lt"/>
              </a:rPr>
              <a:t>=&gt;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Thanh, Kim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093;p60">
            <a:extLst>
              <a:ext uri="{FF2B5EF4-FFF2-40B4-BE49-F238E27FC236}">
                <a16:creationId xmlns:a16="http://schemas.microsoft.com/office/drawing/2014/main" id="{D25B7D38-7E99-43AB-B4E4-9F1068985709}"/>
              </a:ext>
            </a:extLst>
          </p:cNvPr>
          <p:cNvSpPr txBox="1">
            <a:spLocks/>
          </p:cNvSpPr>
          <p:nvPr/>
        </p:nvSpPr>
        <p:spPr>
          <a:xfrm>
            <a:off x="397123" y="663415"/>
            <a:ext cx="6559251" cy="1089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2800" dirty="0">
                <a:solidFill>
                  <a:srgbClr val="FF0000"/>
                </a:solidFill>
                <a:latin typeface="+mj-lt"/>
                <a:ea typeface="MS UI Gothic" panose="020B0600070205080204" pitchFamily="34" charset="-128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Đoạn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3102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737A61-329C-4FBC-8F09-39408B6F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C405B115-50E8-4B5B-91ED-84C91A3F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331" y="1456420"/>
            <a:ext cx="4847802" cy="8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</a:t>
            </a:r>
            <a:endParaRPr lang="zh-CN" altLang="en-US" sz="4801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>
            <a:spLocks/>
          </p:cNvSpPr>
          <p:nvPr/>
        </p:nvSpPr>
        <p:spPr bwMode="auto">
          <a:xfrm>
            <a:off x="4437922" y="2198299"/>
            <a:ext cx="288219" cy="285753"/>
          </a:xfrm>
          <a:custGeom>
            <a:avLst/>
            <a:gdLst>
              <a:gd name="T0" fmla="*/ 4 w 247"/>
              <a:gd name="T1" fmla="*/ 245 h 245"/>
              <a:gd name="T2" fmla="*/ 0 w 247"/>
              <a:gd name="T3" fmla="*/ 4 h 245"/>
              <a:gd name="T4" fmla="*/ 243 w 247"/>
              <a:gd name="T5" fmla="*/ 0 h 245"/>
              <a:gd name="T6" fmla="*/ 247 w 247"/>
              <a:gd name="T7" fmla="*/ 241 h 245"/>
              <a:gd name="T8" fmla="*/ 4 w 247"/>
              <a:gd name="T9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7" h="245">
                <a:moveTo>
                  <a:pt x="4" y="245"/>
                </a:moveTo>
                <a:cubicBezTo>
                  <a:pt x="110" y="189"/>
                  <a:pt x="108" y="57"/>
                  <a:pt x="0" y="4"/>
                </a:cubicBezTo>
                <a:cubicBezTo>
                  <a:pt x="243" y="0"/>
                  <a:pt x="243" y="0"/>
                  <a:pt x="243" y="0"/>
                </a:cubicBezTo>
                <a:cubicBezTo>
                  <a:pt x="136" y="56"/>
                  <a:pt x="138" y="188"/>
                  <a:pt x="247" y="241"/>
                </a:cubicBezTo>
                <a:lnTo>
                  <a:pt x="4" y="2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4447298" y="3038778"/>
            <a:ext cx="283284" cy="276376"/>
          </a:xfrm>
          <a:custGeom>
            <a:avLst/>
            <a:gdLst>
              <a:gd name="T0" fmla="*/ 243 w 243"/>
              <a:gd name="T1" fmla="*/ 0 h 237"/>
              <a:gd name="T2" fmla="*/ 243 w 243"/>
              <a:gd name="T3" fmla="*/ 237 h 237"/>
              <a:gd name="T4" fmla="*/ 0 w 243"/>
              <a:gd name="T5" fmla="*/ 237 h 237"/>
              <a:gd name="T6" fmla="*/ 0 w 243"/>
              <a:gd name="T7" fmla="*/ 0 h 237"/>
              <a:gd name="T8" fmla="*/ 243 w 243"/>
              <a:gd name="T9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" h="237">
                <a:moveTo>
                  <a:pt x="243" y="0"/>
                </a:moveTo>
                <a:cubicBezTo>
                  <a:pt x="137" y="54"/>
                  <a:pt x="137" y="183"/>
                  <a:pt x="243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106" y="183"/>
                  <a:pt x="106" y="54"/>
                  <a:pt x="0" y="0"/>
                </a:cubicBezTo>
                <a:lnTo>
                  <a:pt x="2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4455690" y="3873336"/>
            <a:ext cx="271439" cy="314871"/>
          </a:xfrm>
          <a:custGeom>
            <a:avLst/>
            <a:gdLst>
              <a:gd name="T0" fmla="*/ 233 w 233"/>
              <a:gd name="T1" fmla="*/ 0 h 270"/>
              <a:gd name="T2" fmla="*/ 222 w 233"/>
              <a:gd name="T3" fmla="*/ 268 h 270"/>
              <a:gd name="T4" fmla="*/ 17 w 233"/>
              <a:gd name="T5" fmla="*/ 270 h 270"/>
              <a:gd name="T6" fmla="*/ 0 w 233"/>
              <a:gd name="T7" fmla="*/ 3 h 270"/>
              <a:gd name="T8" fmla="*/ 233 w 233"/>
              <a:gd name="T9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70">
                <a:moveTo>
                  <a:pt x="233" y="0"/>
                </a:moveTo>
                <a:cubicBezTo>
                  <a:pt x="100" y="66"/>
                  <a:pt x="116" y="212"/>
                  <a:pt x="222" y="268"/>
                </a:cubicBezTo>
                <a:cubicBezTo>
                  <a:pt x="17" y="270"/>
                  <a:pt x="17" y="270"/>
                  <a:pt x="17" y="270"/>
                </a:cubicBezTo>
                <a:cubicBezTo>
                  <a:pt x="122" y="212"/>
                  <a:pt x="135" y="66"/>
                  <a:pt x="0" y="3"/>
                </a:cubicBezTo>
                <a:lnTo>
                  <a:pt x="233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4276046" y="2447532"/>
            <a:ext cx="624804" cy="62480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vert="horz" wrap="square" lIns="0" tIns="34311" rIns="0" bIns="34311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5213253" y="2335993"/>
            <a:ext cx="536463" cy="5359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276046" y="3281101"/>
            <a:ext cx="624804" cy="624808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  <a:effectLst/>
        </p:spPr>
        <p:txBody>
          <a:bodyPr vert="horz" wrap="square" lIns="0" tIns="34311" rIns="0" bIns="34311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3568328" y="2924279"/>
            <a:ext cx="535970" cy="5364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344645" y="4156621"/>
            <a:ext cx="503891" cy="50488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wrap="square" lIns="0" tIns="34311" rIns="0" bIns="34311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481237" y="3589063"/>
            <a:ext cx="432822" cy="4323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4441377" y="1327220"/>
            <a:ext cx="271932" cy="314871"/>
          </a:xfrm>
          <a:custGeom>
            <a:avLst/>
            <a:gdLst>
              <a:gd name="T0" fmla="*/ 233 w 233"/>
              <a:gd name="T1" fmla="*/ 270 h 270"/>
              <a:gd name="T2" fmla="*/ 221 w 233"/>
              <a:gd name="T3" fmla="*/ 2 h 270"/>
              <a:gd name="T4" fmla="*/ 16 w 233"/>
              <a:gd name="T5" fmla="*/ 0 h 270"/>
              <a:gd name="T6" fmla="*/ 0 w 233"/>
              <a:gd name="T7" fmla="*/ 268 h 270"/>
              <a:gd name="T8" fmla="*/ 233 w 233"/>
              <a:gd name="T9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70">
                <a:moveTo>
                  <a:pt x="233" y="270"/>
                </a:moveTo>
                <a:cubicBezTo>
                  <a:pt x="100" y="204"/>
                  <a:pt x="115" y="58"/>
                  <a:pt x="221" y="2"/>
                </a:cubicBezTo>
                <a:cubicBezTo>
                  <a:pt x="16" y="0"/>
                  <a:pt x="16" y="0"/>
                  <a:pt x="16" y="0"/>
                </a:cubicBezTo>
                <a:cubicBezTo>
                  <a:pt x="121" y="58"/>
                  <a:pt x="134" y="204"/>
                  <a:pt x="0" y="268"/>
                </a:cubicBezTo>
                <a:lnTo>
                  <a:pt x="233" y="27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4261733" y="1609519"/>
            <a:ext cx="625298" cy="624808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  <a:effectLst/>
        </p:spPr>
        <p:txBody>
          <a:bodyPr vert="horz" wrap="square" lIns="0" tIns="34311" rIns="0" bIns="34311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3631006" y="1574479"/>
            <a:ext cx="389392" cy="3893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4329346" y="853926"/>
            <a:ext cx="504877" cy="50488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wrap="square" lIns="0" tIns="34311" rIns="0" bIns="34311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5192031" y="1201371"/>
            <a:ext cx="432822" cy="4328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2898120" y="2185467"/>
            <a:ext cx="432329" cy="4323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5874084" y="1680587"/>
            <a:ext cx="374587" cy="3800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622" tIns="34311" rIns="68622" bIns="3431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791021" y="2735691"/>
            <a:ext cx="1484489" cy="521167"/>
            <a:chOff x="3718944" y="3404283"/>
            <a:chExt cx="1978033" cy="694433"/>
          </a:xfrm>
        </p:grpSpPr>
        <p:cxnSp>
          <p:nvCxnSpPr>
            <p:cNvPr id="19" name="直接连接符 18"/>
            <p:cNvCxnSpPr/>
            <p:nvPr/>
          </p:nvCxnSpPr>
          <p:spPr>
            <a:xfrm flipH="1" flipV="1">
              <a:off x="4942371" y="3426849"/>
              <a:ext cx="754606" cy="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718944" y="3404283"/>
              <a:ext cx="1224137" cy="694433"/>
            </a:xfrm>
            <a:prstGeom prst="line">
              <a:avLst/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 flipH="1">
            <a:off x="4887032" y="1893933"/>
            <a:ext cx="1485022" cy="521167"/>
            <a:chOff x="3718942" y="3436586"/>
            <a:chExt cx="1978742" cy="694433"/>
          </a:xfrm>
        </p:grpSpPr>
        <p:cxnSp>
          <p:nvCxnSpPr>
            <p:cNvPr id="22" name="直接连接符 21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791023" y="3589063"/>
            <a:ext cx="1485022" cy="521167"/>
            <a:chOff x="3718942" y="3436586"/>
            <a:chExt cx="1978742" cy="694433"/>
          </a:xfrm>
        </p:grpSpPr>
        <p:cxnSp>
          <p:nvCxnSpPr>
            <p:cNvPr id="25" name="直接连接符 24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 flipH="1" flipV="1">
            <a:off x="4834224" y="3887895"/>
            <a:ext cx="1485022" cy="521167"/>
            <a:chOff x="3718942" y="3436586"/>
            <a:chExt cx="1978742" cy="694433"/>
          </a:xfrm>
        </p:grpSpPr>
        <p:cxnSp>
          <p:nvCxnSpPr>
            <p:cNvPr id="28" name="直接连接符 27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2848323" y="1113028"/>
            <a:ext cx="1485022" cy="521167"/>
            <a:chOff x="3718942" y="3436586"/>
            <a:chExt cx="1978742" cy="694433"/>
          </a:xfrm>
        </p:grpSpPr>
        <p:cxnSp>
          <p:nvCxnSpPr>
            <p:cNvPr id="31" name="直接连接符 30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6454507" y="2254037"/>
            <a:ext cx="1936829" cy="582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622" tIns="34311" rIns="68622" bIns="3431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Chờ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sẵn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798" y="3564065"/>
            <a:ext cx="2473995" cy="571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622" tIns="34311" rIns="68622" bIns="3431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Lững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thững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189" y="3834887"/>
            <a:ext cx="2368489" cy="574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622" tIns="34311" rIns="68622" bIns="3431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Nhanh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nhẹn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 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4525" y="2822040"/>
            <a:ext cx="1936829" cy="582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622" tIns="34311" rIns="68622" bIns="3431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Gậy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trúc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0848" y="1322079"/>
            <a:ext cx="1936829" cy="574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622" tIns="34311" rIns="68622" bIns="3431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Ông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微软雅黑" pitchFamily="34" charset="-122"/>
              </a:rPr>
              <a:t>ké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56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737A61-329C-4FBC-8F09-39408B6F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C405B115-50E8-4B5B-91ED-84C91A3F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647" y="1204392"/>
            <a:ext cx="4136068" cy="156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</a:t>
            </a:r>
            <a:endParaRPr lang="en-US" altLang="zh-CN" sz="4801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</a:t>
            </a:r>
            <a:endParaRPr lang="zh-CN" altLang="en-US" sz="4801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C899CF9-1531-4651-82B6-EB26D17D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" y="-29534"/>
            <a:ext cx="9146032" cy="5144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6F921-93BE-4E7B-9819-683550C1984D}"/>
              </a:ext>
            </a:extLst>
          </p:cNvPr>
          <p:cNvSpPr txBox="1"/>
          <p:nvPr/>
        </p:nvSpPr>
        <p:spPr>
          <a:xfrm>
            <a:off x="109091" y="0"/>
            <a:ext cx="388843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 New Roman"/>
              </a:rPr>
              <a:t>Đoạn </a:t>
            </a:r>
            <a:r>
              <a:rPr lang="en-US" sz="2400" dirty="0" err="1">
                <a:latin typeface="Time New Roman"/>
              </a:rPr>
              <a:t>văn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có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mấy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 smtClean="0">
                <a:latin typeface="Time New Roman"/>
              </a:rPr>
              <a:t>câu</a:t>
            </a:r>
            <a:r>
              <a:rPr lang="en-US" sz="2400" dirty="0" smtClean="0">
                <a:latin typeface="Time New Roman"/>
              </a:rPr>
              <a:t>?</a:t>
            </a:r>
            <a:endParaRPr lang="en-US" sz="2400" dirty="0">
              <a:latin typeface="Time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A83E5-563A-4FA0-8A9A-CE4569D01E93}"/>
              </a:ext>
            </a:extLst>
          </p:cNvPr>
          <p:cNvSpPr txBox="1"/>
          <p:nvPr/>
        </p:nvSpPr>
        <p:spPr>
          <a:xfrm>
            <a:off x="109090" y="555979"/>
            <a:ext cx="309977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 New Roman"/>
              </a:rPr>
              <a:t>Đoạn </a:t>
            </a:r>
            <a:r>
              <a:rPr lang="en-US" sz="2400" dirty="0" err="1">
                <a:latin typeface="Time New Roman"/>
              </a:rPr>
              <a:t>văn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có</a:t>
            </a:r>
            <a:r>
              <a:rPr lang="en-US" sz="2400" dirty="0">
                <a:latin typeface="Time New Roman"/>
              </a:rPr>
              <a:t> 6 </a:t>
            </a:r>
            <a:r>
              <a:rPr lang="en-US" sz="2400" dirty="0" err="1">
                <a:latin typeface="Time New Roman"/>
              </a:rPr>
              <a:t>câu</a:t>
            </a:r>
            <a:r>
              <a:rPr lang="en-US" sz="2400" dirty="0">
                <a:latin typeface="Time New Roman"/>
              </a:rPr>
              <a:t>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5714F-1BCD-4AC3-AE7D-F4B4067A21F0}"/>
              </a:ext>
            </a:extLst>
          </p:cNvPr>
          <p:cNvSpPr txBox="1"/>
          <p:nvPr/>
        </p:nvSpPr>
        <p:spPr>
          <a:xfrm>
            <a:off x="109089" y="1138895"/>
            <a:ext cx="777686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 New Roman"/>
              </a:rPr>
              <a:t>Trong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đoạn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văn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có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những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chữ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nào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viết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hoa</a:t>
            </a:r>
            <a:r>
              <a:rPr lang="en-US" sz="2400" dirty="0">
                <a:latin typeface="Time New Roman"/>
              </a:rPr>
              <a:t>, </a:t>
            </a:r>
            <a:r>
              <a:rPr lang="en-US" sz="2400" dirty="0" err="1">
                <a:latin typeface="Time New Roman"/>
              </a:rPr>
              <a:t>tại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sao</a:t>
            </a:r>
            <a:r>
              <a:rPr lang="en-US" sz="2400" dirty="0">
                <a:latin typeface="Time New Roman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32691-6DD0-41BF-9BA0-82EE6AC921A8}"/>
              </a:ext>
            </a:extLst>
          </p:cNvPr>
          <p:cNvSpPr txBox="1"/>
          <p:nvPr/>
        </p:nvSpPr>
        <p:spPr>
          <a:xfrm>
            <a:off x="55633" y="1728944"/>
            <a:ext cx="903590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 New Roman"/>
              </a:rPr>
              <a:t>Các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chữ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đầu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câu</a:t>
            </a:r>
            <a:r>
              <a:rPr lang="en-US" sz="2400" dirty="0">
                <a:latin typeface="Time New Roman"/>
              </a:rPr>
              <a:t>  </a:t>
            </a:r>
            <a:r>
              <a:rPr lang="en-US" sz="2400" dirty="0" err="1">
                <a:latin typeface="Time New Roman"/>
              </a:rPr>
              <a:t>và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tên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riêng</a:t>
            </a:r>
            <a:r>
              <a:rPr lang="en-US" sz="2400" dirty="0">
                <a:latin typeface="Time New Roman"/>
              </a:rPr>
              <a:t>  </a:t>
            </a:r>
            <a:r>
              <a:rPr lang="en-US" sz="2400" dirty="0" err="1">
                <a:latin typeface="Time New Roman"/>
              </a:rPr>
              <a:t>phải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viết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hoa</a:t>
            </a:r>
            <a:endParaRPr lang="en-US" sz="2400" dirty="0">
              <a:latin typeface="Time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31C4B-24FA-453D-BA6A-DD4677C68B5F}"/>
              </a:ext>
            </a:extLst>
          </p:cNvPr>
          <p:cNvSpPr txBox="1"/>
          <p:nvPr/>
        </p:nvSpPr>
        <p:spPr>
          <a:xfrm>
            <a:off x="109090" y="2542788"/>
            <a:ext cx="767127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 New Roman"/>
              </a:rPr>
              <a:t>Lời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của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nhân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vật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được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viết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như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thế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nào</a:t>
            </a:r>
            <a:r>
              <a:rPr lang="en-US" sz="2400" dirty="0">
                <a:latin typeface="Time New Roman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349208-D3FC-41D5-AC7F-E511A379941A}"/>
              </a:ext>
            </a:extLst>
          </p:cNvPr>
          <p:cNvSpPr txBox="1"/>
          <p:nvPr/>
        </p:nvSpPr>
        <p:spPr>
          <a:xfrm>
            <a:off x="107837" y="3227055"/>
            <a:ext cx="785012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 New Roman"/>
              </a:rPr>
              <a:t>Viết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sau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dấu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hai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chấm</a:t>
            </a:r>
            <a:r>
              <a:rPr lang="en-US" sz="2400" dirty="0">
                <a:latin typeface="Time New Roman"/>
              </a:rPr>
              <a:t>, </a:t>
            </a:r>
            <a:r>
              <a:rPr lang="en-US" sz="2400" dirty="0" err="1">
                <a:latin typeface="Time New Roman"/>
              </a:rPr>
              <a:t>xuống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dòng</a:t>
            </a:r>
            <a:r>
              <a:rPr lang="en-US" sz="2400" dirty="0">
                <a:latin typeface="Time New Roman"/>
              </a:rPr>
              <a:t>, </a:t>
            </a:r>
            <a:r>
              <a:rPr lang="en-US" sz="2400" dirty="0" err="1">
                <a:latin typeface="Time New Roman"/>
              </a:rPr>
              <a:t>gạch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đầu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dòng</a:t>
            </a:r>
            <a:r>
              <a:rPr lang="en-US" sz="2400" dirty="0">
                <a:latin typeface="Time New Roman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2124F-60CB-4447-BB49-76A12404361B}"/>
              </a:ext>
            </a:extLst>
          </p:cNvPr>
          <p:cNvSpPr txBox="1"/>
          <p:nvPr/>
        </p:nvSpPr>
        <p:spPr>
          <a:xfrm>
            <a:off x="107837" y="3911322"/>
            <a:ext cx="767127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 New Roman"/>
              </a:rPr>
              <a:t>Những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dấu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câu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nào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được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sử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dụng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trong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đoạn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văn</a:t>
            </a:r>
            <a:r>
              <a:rPr lang="en-US" sz="2400" dirty="0">
                <a:latin typeface="Time New Roman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4CF75-BCEF-4133-9B99-342395727B8C}"/>
              </a:ext>
            </a:extLst>
          </p:cNvPr>
          <p:cNvSpPr txBox="1"/>
          <p:nvPr/>
        </p:nvSpPr>
        <p:spPr>
          <a:xfrm>
            <a:off x="95089" y="4469769"/>
            <a:ext cx="785012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 New Roman"/>
              </a:rPr>
              <a:t>Dấu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chấm</a:t>
            </a:r>
            <a:r>
              <a:rPr lang="en-US" sz="2400" dirty="0">
                <a:latin typeface="Time New Roman"/>
              </a:rPr>
              <a:t>, </a:t>
            </a:r>
            <a:r>
              <a:rPr lang="en-US" sz="2400" dirty="0" err="1">
                <a:latin typeface="Time New Roman"/>
              </a:rPr>
              <a:t>dấu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hai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chấm</a:t>
            </a:r>
            <a:r>
              <a:rPr lang="en-US" sz="2400" dirty="0">
                <a:latin typeface="Time New Roman"/>
              </a:rPr>
              <a:t>, </a:t>
            </a:r>
            <a:r>
              <a:rPr lang="en-US" sz="2400" dirty="0" err="1">
                <a:latin typeface="Time New Roman"/>
              </a:rPr>
              <a:t>dấu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phẩy</a:t>
            </a:r>
            <a:r>
              <a:rPr lang="en-US" sz="2400" dirty="0">
                <a:latin typeface="Time New Roman"/>
              </a:rPr>
              <a:t>, </a:t>
            </a:r>
            <a:r>
              <a:rPr lang="en-US" sz="2400" dirty="0" err="1">
                <a:latin typeface="Time New Roman"/>
              </a:rPr>
              <a:t>dấu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chấm</a:t>
            </a:r>
            <a:r>
              <a:rPr lang="en-US" sz="2400" dirty="0">
                <a:latin typeface="Time New Roman"/>
              </a:rPr>
              <a:t> than.</a:t>
            </a:r>
          </a:p>
        </p:txBody>
      </p:sp>
    </p:spTree>
    <p:extLst>
      <p:ext uri="{BB962C8B-B14F-4D97-AF65-F5344CB8AC3E}">
        <p14:creationId xmlns:p14="http://schemas.microsoft.com/office/powerpoint/2010/main" val="25303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030063-58EA-40F1-9307-0F6015DE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577"/>
            <a:ext cx="10020355" cy="5384421"/>
          </a:xfrm>
          <a:prstGeom prst="rect">
            <a:avLst/>
          </a:prstGeom>
        </p:spPr>
      </p:pic>
      <p:sp>
        <p:nvSpPr>
          <p:cNvPr id="388" name="TextBox 387">
            <a:extLst>
              <a:ext uri="{FF2B5EF4-FFF2-40B4-BE49-F238E27FC236}">
                <a16:creationId xmlns:a16="http://schemas.microsoft.com/office/drawing/2014/main" id="{F8F16BDF-A459-694F-A986-FE771493E77F}"/>
              </a:ext>
            </a:extLst>
          </p:cNvPr>
          <p:cNvSpPr txBox="1"/>
          <p:nvPr/>
        </p:nvSpPr>
        <p:spPr>
          <a:xfrm>
            <a:off x="-1343201" y="118666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Thứ</a:t>
            </a:r>
            <a:r>
              <a:rPr lang="vi-V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ngày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7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tháng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12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năm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10610-2159-443C-9629-CB4EBCF73D20}"/>
              </a:ext>
            </a:extLst>
          </p:cNvPr>
          <p:cNvSpPr txBox="1"/>
          <p:nvPr/>
        </p:nvSpPr>
        <p:spPr>
          <a:xfrm>
            <a:off x="-1551543" y="680057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Chính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tả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7BC9C-7C6E-4856-85FC-DFE33D724ED3}"/>
              </a:ext>
            </a:extLst>
          </p:cNvPr>
          <p:cNvSpPr txBox="1"/>
          <p:nvPr/>
        </p:nvSpPr>
        <p:spPr>
          <a:xfrm>
            <a:off x="316444" y="1136787"/>
            <a:ext cx="60277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Người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liên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lạc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nhỏ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10CD-15F1-47A4-BC21-249383DAED0D}"/>
              </a:ext>
            </a:extLst>
          </p:cNvPr>
          <p:cNvSpPr txBox="1"/>
          <p:nvPr/>
        </p:nvSpPr>
        <p:spPr>
          <a:xfrm>
            <a:off x="-178941" y="1764692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Sáng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hôm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ấy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anh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Đức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Thanh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dẫn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Kim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Đồng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đến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điểm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066E6-C1D6-4D32-A6ED-BA1B5338B9EC}"/>
              </a:ext>
            </a:extLst>
          </p:cNvPr>
          <p:cNvSpPr txBox="1"/>
          <p:nvPr/>
        </p:nvSpPr>
        <p:spPr>
          <a:xfrm>
            <a:off x="-1333433" y="2309373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hẹn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Một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chờ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sẵn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ở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đấy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mỉm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cười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hiền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hậu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2D93D-401E-45F4-9892-D49D6784AE46}"/>
              </a:ext>
            </a:extLst>
          </p:cNvPr>
          <p:cNvSpPr txBox="1"/>
          <p:nvPr/>
        </p:nvSpPr>
        <p:spPr>
          <a:xfrm>
            <a:off x="253107" y="2843889"/>
            <a:ext cx="48605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-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Nào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bác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cháu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ta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lên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4D72F-4D04-4DAB-9CCC-72CA367EFAD8}"/>
              </a:ext>
            </a:extLst>
          </p:cNvPr>
          <p:cNvSpPr txBox="1"/>
          <p:nvPr/>
        </p:nvSpPr>
        <p:spPr>
          <a:xfrm>
            <a:off x="-971029" y="3338525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chống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gậy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trúc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mặc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áo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Nùng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phai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bợt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hai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cửa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tay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92131-433E-41C9-9520-59E90429F595}"/>
              </a:ext>
            </a:extLst>
          </p:cNvPr>
          <p:cNvSpPr txBox="1"/>
          <p:nvPr/>
        </p:nvSpPr>
        <p:spPr>
          <a:xfrm>
            <a:off x="-973431" y="3873041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như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người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Hà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Quảng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cào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cỏ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lúa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Kim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Đồng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đeo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túi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91150-AD59-403F-9C6A-FBFA1AB67780}"/>
              </a:ext>
            </a:extLst>
          </p:cNvPr>
          <p:cNvSpPr txBox="1"/>
          <p:nvPr/>
        </p:nvSpPr>
        <p:spPr>
          <a:xfrm>
            <a:off x="-1655105" y="4473205"/>
            <a:ext cx="1089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nhanh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nhẹn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trước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lững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thững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đằng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sau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2004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02DF06D-90C0-4399-8B1C-1336A2662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10"/>
          <a:stretch/>
        </p:blipFill>
        <p:spPr>
          <a:xfrm>
            <a:off x="1620" y="994"/>
            <a:ext cx="9145554" cy="5144987"/>
          </a:xfrm>
          <a:prstGeom prst="rect">
            <a:avLst/>
          </a:prstGeom>
        </p:spPr>
      </p:pic>
      <p:cxnSp>
        <p:nvCxnSpPr>
          <p:cNvPr id="102" name="直接连接符 20"/>
          <p:cNvCxnSpPr>
            <a:cxnSpLocks noChangeShapeType="1"/>
          </p:cNvCxnSpPr>
          <p:nvPr/>
        </p:nvCxnSpPr>
        <p:spPr bwMode="auto">
          <a:xfrm flipV="1">
            <a:off x="3599139" y="2007245"/>
            <a:ext cx="638909" cy="708229"/>
          </a:xfrm>
          <a:prstGeom prst="line">
            <a:avLst/>
          </a:prstGeom>
          <a:noFill/>
          <a:ln w="6350">
            <a:solidFill>
              <a:schemeClr val="accent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直接连接符 20"/>
          <p:cNvCxnSpPr>
            <a:cxnSpLocks noChangeShapeType="1"/>
          </p:cNvCxnSpPr>
          <p:nvPr/>
        </p:nvCxnSpPr>
        <p:spPr bwMode="auto">
          <a:xfrm flipH="1" flipV="1">
            <a:off x="4818240" y="2007245"/>
            <a:ext cx="638909" cy="708229"/>
          </a:xfrm>
          <a:prstGeom prst="line">
            <a:avLst/>
          </a:prstGeom>
          <a:noFill/>
          <a:ln w="6350">
            <a:solidFill>
              <a:schemeClr val="accent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直接连接符 20"/>
          <p:cNvCxnSpPr>
            <a:cxnSpLocks noChangeShapeType="1"/>
          </p:cNvCxnSpPr>
          <p:nvPr/>
        </p:nvCxnSpPr>
        <p:spPr bwMode="auto">
          <a:xfrm flipH="1" flipV="1">
            <a:off x="4991330" y="1931012"/>
            <a:ext cx="2280440" cy="899839"/>
          </a:xfrm>
          <a:prstGeom prst="line">
            <a:avLst/>
          </a:prstGeom>
          <a:noFill/>
          <a:ln w="6350">
            <a:solidFill>
              <a:schemeClr val="accent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直接连接符 20"/>
          <p:cNvCxnSpPr>
            <a:cxnSpLocks noChangeShapeType="1"/>
          </p:cNvCxnSpPr>
          <p:nvPr/>
        </p:nvCxnSpPr>
        <p:spPr bwMode="auto">
          <a:xfrm flipV="1">
            <a:off x="1973880" y="1931011"/>
            <a:ext cx="2139067" cy="838583"/>
          </a:xfrm>
          <a:prstGeom prst="line">
            <a:avLst/>
          </a:prstGeom>
          <a:noFill/>
          <a:ln w="6350">
            <a:solidFill>
              <a:schemeClr val="accent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" name="Freeform 27"/>
          <p:cNvSpPr>
            <a:spLocks/>
          </p:cNvSpPr>
          <p:nvPr/>
        </p:nvSpPr>
        <p:spPr bwMode="auto">
          <a:xfrm>
            <a:off x="3179459" y="2450475"/>
            <a:ext cx="770888" cy="890771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68596" tIns="34298" rIns="68596" bIns="3429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sz="2001" dirty="0">
                <a:solidFill>
                  <a:schemeClr val="bg1"/>
                </a:solidFill>
              </a:rPr>
              <a:t>02</a:t>
            </a:r>
            <a:endParaRPr lang="zh-CN" altLang="en-US" sz="2001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793554" y="3764352"/>
            <a:ext cx="1611169" cy="386870"/>
          </a:xfrm>
          <a:prstGeom prst="rect">
            <a:avLst/>
          </a:prstGeom>
          <a:noFill/>
        </p:spPr>
        <p:txBody>
          <a:bodyPr wrap="square" lIns="68569" tIns="34284" rIns="68569" bIns="34284" rtlCol="0">
            <a:spAutoFit/>
          </a:bodyPr>
          <a:lstStyle>
            <a:defPPr>
              <a:defRPr lang="en-US"/>
            </a:defPPr>
            <a:lvl1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微软雅黑"/>
                <a:ea typeface="微软雅黑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altLang="zh-CN" sz="1801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Khám</a:t>
            </a:r>
            <a:r>
              <a:rPr lang="en-US" altLang="zh-CN" sz="1801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1801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phá</a:t>
            </a:r>
            <a:endParaRPr lang="en-GB" altLang="zh-CN" sz="1801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35538" y="3787980"/>
            <a:ext cx="1628320" cy="596424"/>
          </a:xfrm>
          <a:prstGeom prst="rect">
            <a:avLst/>
          </a:prstGeom>
          <a:noFill/>
        </p:spPr>
        <p:txBody>
          <a:bodyPr wrap="square" lIns="68569" tIns="34284" rIns="68569" bIns="34284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GB" altLang="zh-CN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60846" y="3764352"/>
            <a:ext cx="1616291" cy="316250"/>
          </a:xfrm>
          <a:prstGeom prst="rect">
            <a:avLst/>
          </a:prstGeom>
          <a:noFill/>
        </p:spPr>
        <p:txBody>
          <a:bodyPr wrap="square" lIns="68569" tIns="34284" rIns="68569" bIns="34284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Khởi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động</a:t>
            </a:r>
            <a:endParaRPr lang="en-GB" altLang="zh-CN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728832" y="3792165"/>
            <a:ext cx="1638046" cy="316250"/>
          </a:xfrm>
          <a:prstGeom prst="rect">
            <a:avLst/>
          </a:prstGeom>
          <a:noFill/>
        </p:spPr>
        <p:txBody>
          <a:bodyPr wrap="square" lIns="68569" tIns="34284" rIns="68569" bIns="34284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Thực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hành</a:t>
            </a:r>
            <a:endParaRPr lang="en-GB" altLang="zh-CN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grpSp>
        <p:nvGrpSpPr>
          <p:cNvPr id="2" name="组合 113"/>
          <p:cNvGrpSpPr/>
          <p:nvPr/>
        </p:nvGrpSpPr>
        <p:grpSpPr>
          <a:xfrm>
            <a:off x="3950348" y="883994"/>
            <a:ext cx="1244969" cy="1384340"/>
            <a:chOff x="3893688" y="1007114"/>
            <a:chExt cx="1245069" cy="1383709"/>
          </a:xfr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8" name="Freeform 27"/>
            <p:cNvSpPr>
              <a:spLocks/>
            </p:cNvSpPr>
            <p:nvPr/>
          </p:nvSpPr>
          <p:spPr bwMode="auto">
            <a:xfrm>
              <a:off x="3906522" y="1007114"/>
              <a:ext cx="1198122" cy="1383709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96" tIns="34298" rIns="68596" bIns="3429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8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893688" y="1250039"/>
              <a:ext cx="1245069" cy="8309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1" b="1">
                  <a:solidFill>
                    <a:schemeClr val="bg1"/>
                  </a:solidFill>
                  <a:latin typeface="Franklin Gothic Book" panose="020B0503020102020204" pitchFamily="34" charset="0"/>
                  <a:ea typeface="Segoe UI Emoji" panose="020B0502040204020203" pitchFamily="34" charset="0"/>
                </a:rPr>
                <a:t>NỘI DUNG</a:t>
              </a:r>
              <a:endParaRPr lang="zh-CN" altLang="en-US" sz="2401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22" name="Freeform 27"/>
          <p:cNvSpPr>
            <a:spLocks/>
          </p:cNvSpPr>
          <p:nvPr/>
        </p:nvSpPr>
        <p:spPr bwMode="auto">
          <a:xfrm>
            <a:off x="7204933" y="2450475"/>
            <a:ext cx="770888" cy="890771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chemeClr val="accent3"/>
          </a:solidFill>
          <a:ln w="285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68596" tIns="34298" rIns="68596" bIns="3429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altLang="zh-CN" dirty="0"/>
          </a:p>
          <a:p>
            <a:pPr algn="ctr"/>
            <a:r>
              <a:rPr lang="en-US" altLang="zh-CN" sz="2001" dirty="0">
                <a:solidFill>
                  <a:schemeClr val="bg1"/>
                </a:solidFill>
              </a:rPr>
              <a:t>04</a:t>
            </a:r>
            <a:endParaRPr lang="zh-CN" altLang="en-US" sz="2001" dirty="0">
              <a:solidFill>
                <a:schemeClr val="bg1"/>
              </a:solidFill>
            </a:endParaRPr>
          </a:p>
        </p:txBody>
      </p:sp>
      <p:sp>
        <p:nvSpPr>
          <p:cNvPr id="126" name="Freeform 27"/>
          <p:cNvSpPr>
            <a:spLocks/>
          </p:cNvSpPr>
          <p:nvPr/>
        </p:nvSpPr>
        <p:spPr bwMode="auto">
          <a:xfrm>
            <a:off x="1239656" y="2465347"/>
            <a:ext cx="770888" cy="890771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chemeClr val="accent2"/>
          </a:solidFill>
          <a:ln w="285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68596" tIns="34298" rIns="68596" bIns="3429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sz="2001" dirty="0">
                <a:solidFill>
                  <a:schemeClr val="bg1"/>
                </a:solidFill>
              </a:rPr>
              <a:t>01</a:t>
            </a:r>
            <a:endParaRPr lang="zh-CN" altLang="en-US" sz="2001" dirty="0">
              <a:solidFill>
                <a:schemeClr val="bg1"/>
              </a:solidFill>
            </a:endParaRPr>
          </a:p>
        </p:txBody>
      </p:sp>
      <p:sp>
        <p:nvSpPr>
          <p:cNvPr id="134" name="Freeform 27"/>
          <p:cNvSpPr>
            <a:spLocks/>
          </p:cNvSpPr>
          <p:nvPr/>
        </p:nvSpPr>
        <p:spPr bwMode="auto">
          <a:xfrm>
            <a:off x="5069745" y="2491463"/>
            <a:ext cx="770888" cy="890771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chemeClr val="accent2"/>
          </a:solidFill>
          <a:ln w="285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68596" tIns="34298" rIns="68596" bIns="3429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sz="2001" dirty="0">
                <a:solidFill>
                  <a:schemeClr val="bg1"/>
                </a:solidFill>
              </a:rPr>
              <a:t>03</a:t>
            </a:r>
            <a:endParaRPr lang="zh-CN" altLang="en-US" sz="200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10" grpId="0"/>
      <p:bldP spid="111" grpId="0"/>
      <p:bldP spid="112" grpId="0"/>
      <p:bldP spid="113" grpId="0"/>
      <p:bldP spid="122" grpId="0" animBg="1"/>
      <p:bldP spid="126" grpId="0" animBg="1"/>
      <p:bldP spid="1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17;p41"/>
          <p:cNvSpPr txBox="1">
            <a:spLocks/>
          </p:cNvSpPr>
          <p:nvPr/>
        </p:nvSpPr>
        <p:spPr>
          <a:xfrm>
            <a:off x="1745483" y="671145"/>
            <a:ext cx="5629700" cy="641364"/>
          </a:xfrm>
          <a:prstGeom prst="rect">
            <a:avLst/>
          </a:prstGeom>
        </p:spPr>
        <p:txBody>
          <a:bodyPr spcFirstLastPara="1" wrap="square" lIns="91453" tIns="91453" rIns="91453" bIns="91453" anchor="t" anchorCtr="0">
            <a:noAutofit/>
          </a:bodyPr>
          <a:lstStyle>
            <a:lvl1pPr algn="l" defTabSz="8668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3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50267"/>
            <a:r>
              <a:rPr lang="vi-VN" sz="3201" b="1">
                <a:solidFill>
                  <a:srgbClr val="E88651"/>
                </a:solidFill>
                <a:latin typeface="HP001 4 hàng" pitchFamily="34" charset="0"/>
                <a:cs typeface="Calibri" panose="020F0502020204030204" pitchFamily="34" charset="0"/>
              </a:rPr>
              <a:t>Lưu ý về tư thế ngồi viết</a:t>
            </a:r>
            <a:endParaRPr lang="en-US" sz="3201" b="1" dirty="0">
              <a:solidFill>
                <a:srgbClr val="E88651"/>
              </a:solidFill>
              <a:latin typeface="HP001 4 hàng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3786" y="1301017"/>
            <a:ext cx="3435838" cy="831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966"/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endParaRPr lang="en-US" sz="2401" b="1" dirty="0">
              <a:solidFill>
                <a:srgbClr val="002060"/>
              </a:solidFill>
              <a:latin typeface="HP001 4 hàng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5966"/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1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lang="en-US" sz="2401" b="1" dirty="0">
              <a:solidFill>
                <a:srgbClr val="002060"/>
              </a:solidFill>
              <a:latin typeface="HP001 4 hàng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3788" y="2259431"/>
            <a:ext cx="3386784" cy="8312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966"/>
            <a:r>
              <a:rPr lang="vi-VN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Thẳng lưng</a:t>
            </a:r>
          </a:p>
          <a:p>
            <a:pPr defTabSz="685966"/>
            <a:r>
              <a:rPr lang="vi-VN" sz="2401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Chân đặt đúng vị trí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1521" y="3230025"/>
            <a:ext cx="3416259" cy="8523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576"/>
            <a:r>
              <a:rPr lang="en-US" sz="2401" b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Khoảng cách từ mắt đến vở 25 – 30cm</a:t>
            </a:r>
            <a:endParaRPr lang="en-US" sz="2401" b="1" dirty="0">
              <a:solidFill>
                <a:srgbClr val="002060"/>
              </a:solidFill>
              <a:latin typeface="HP001 4 hàng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0" name="Picture 2" descr="https://khotunhua.com/upload/tiny/day-tre-ngoi-dung-tu-th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59"/>
          <a:stretch/>
        </p:blipFill>
        <p:spPr bwMode="auto">
          <a:xfrm>
            <a:off x="4859296" y="1273563"/>
            <a:ext cx="3508628" cy="243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720287" y="2472882"/>
            <a:ext cx="55392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966"/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105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105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105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endParaRPr lang="en-US" sz="788" b="1" dirty="0">
              <a:solidFill>
                <a:prstClr val="black"/>
              </a:solidFill>
              <a:latin typeface="HP001 4 hàng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70049" y="1982345"/>
            <a:ext cx="62773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966"/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105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105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105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endParaRPr lang="en-US" sz="788" b="1" dirty="0">
              <a:solidFill>
                <a:prstClr val="black"/>
              </a:solidFill>
              <a:latin typeface="HP001 4 hàng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76" y="1"/>
            <a:ext cx="841508" cy="921945"/>
          </a:xfrm>
          <a:prstGeom prst="rect">
            <a:avLst/>
          </a:prstGeom>
        </p:spPr>
      </p:pic>
      <p:pic>
        <p:nvPicPr>
          <p:cNvPr id="34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2993" y="4480671"/>
            <a:ext cx="984006" cy="664417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206" y="4769082"/>
            <a:ext cx="1708048" cy="376006"/>
          </a:xfrm>
          <a:prstGeom prst="rect">
            <a:avLst/>
          </a:prstGeom>
        </p:spPr>
      </p:pic>
      <p:sp>
        <p:nvSpPr>
          <p:cNvPr id="12" name="Google Shape;1580;p24">
            <a:extLst>
              <a:ext uri="{FF2B5EF4-FFF2-40B4-BE49-F238E27FC236}">
                <a16:creationId xmlns:a16="http://schemas.microsoft.com/office/drawing/2014/main" id="{C315A204-CA22-2C49-A5B5-DC610776DA53}"/>
              </a:ext>
            </a:extLst>
          </p:cNvPr>
          <p:cNvSpPr txBox="1">
            <a:spLocks/>
          </p:cNvSpPr>
          <p:nvPr/>
        </p:nvSpPr>
        <p:spPr>
          <a:xfrm>
            <a:off x="165237" y="97015"/>
            <a:ext cx="8786711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3" tIns="91453" rIns="91453" bIns="9145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621">
              <a:buClr>
                <a:srgbClr val="000000"/>
              </a:buClr>
              <a:defRPr/>
            </a:pPr>
            <a:r>
              <a:rPr lang="en-US" sz="3201" dirty="0">
                <a:solidFill>
                  <a:srgbClr val="000000"/>
                </a:solidFill>
              </a:rPr>
              <a:t>4</a:t>
            </a:r>
            <a:r>
              <a:rPr lang="vi-VN" sz="3201" dirty="0">
                <a:solidFill>
                  <a:srgbClr val="000000"/>
                </a:solidFill>
              </a:rPr>
              <a:t>. </a:t>
            </a:r>
            <a:r>
              <a:rPr lang="en-US" sz="3201" dirty="0" err="1">
                <a:solidFill>
                  <a:srgbClr val="000000"/>
                </a:solidFill>
              </a:rPr>
              <a:t>Viết</a:t>
            </a:r>
            <a:r>
              <a:rPr lang="en-US" sz="3201" dirty="0">
                <a:solidFill>
                  <a:srgbClr val="000000"/>
                </a:solidFill>
              </a:rPr>
              <a:t> </a:t>
            </a:r>
            <a:r>
              <a:rPr lang="en-US" sz="3201" dirty="0" err="1">
                <a:solidFill>
                  <a:srgbClr val="000000"/>
                </a:solidFill>
              </a:rPr>
              <a:t>chính</a:t>
            </a:r>
            <a:r>
              <a:rPr lang="en-US" sz="3201" dirty="0">
                <a:solidFill>
                  <a:srgbClr val="000000"/>
                </a:solidFill>
              </a:rPr>
              <a:t> </a:t>
            </a:r>
            <a:r>
              <a:rPr lang="en-US" sz="3201" dirty="0" err="1">
                <a:solidFill>
                  <a:srgbClr val="000000"/>
                </a:solidFill>
              </a:rPr>
              <a:t>tả</a:t>
            </a:r>
            <a:endParaRPr lang="vi-VN" sz="320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030063-58EA-40F1-9307-0F6015DE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578"/>
            <a:ext cx="12688325" cy="7137183"/>
          </a:xfrm>
          <a:prstGeom prst="rect">
            <a:avLst/>
          </a:prstGeom>
        </p:spPr>
      </p:pic>
      <p:sp>
        <p:nvSpPr>
          <p:cNvPr id="388" name="TextBox 387">
            <a:extLst>
              <a:ext uri="{FF2B5EF4-FFF2-40B4-BE49-F238E27FC236}">
                <a16:creationId xmlns:a16="http://schemas.microsoft.com/office/drawing/2014/main" id="{F8F16BDF-A459-694F-A986-FE771493E77F}"/>
              </a:ext>
            </a:extLst>
          </p:cNvPr>
          <p:cNvSpPr txBox="1"/>
          <p:nvPr/>
        </p:nvSpPr>
        <p:spPr>
          <a:xfrm>
            <a:off x="-1343201" y="118666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Thứ</a:t>
            </a:r>
            <a:r>
              <a:rPr lang="vi-V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ngày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7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tháng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12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năm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10610-2159-443C-9629-CB4EBCF73D20}"/>
              </a:ext>
            </a:extLst>
          </p:cNvPr>
          <p:cNvSpPr txBox="1"/>
          <p:nvPr/>
        </p:nvSpPr>
        <p:spPr>
          <a:xfrm>
            <a:off x="-1551543" y="680057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Chính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tả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7BC9C-7C6E-4856-85FC-DFE33D724ED3}"/>
              </a:ext>
            </a:extLst>
          </p:cNvPr>
          <p:cNvSpPr txBox="1"/>
          <p:nvPr/>
        </p:nvSpPr>
        <p:spPr>
          <a:xfrm>
            <a:off x="316444" y="1136787"/>
            <a:ext cx="60277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Người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liên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lạc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HP001 5 hàng" panose="020B0603050302020204" pitchFamily="34" charset="0"/>
              </a:rPr>
              <a:t>nhỏ</a:t>
            </a:r>
            <a:r>
              <a:rPr lang="en-US" sz="2400" b="1" dirty="0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10CD-15F1-47A4-BC21-249383DAED0D}"/>
              </a:ext>
            </a:extLst>
          </p:cNvPr>
          <p:cNvSpPr txBox="1"/>
          <p:nvPr/>
        </p:nvSpPr>
        <p:spPr>
          <a:xfrm>
            <a:off x="-178941" y="1764692"/>
            <a:ext cx="9742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Sáng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hôm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ấy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anh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Đức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Thanh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dẫn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Kim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Đồng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đến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điểm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066E6-C1D6-4D32-A6ED-BA1B5338B9EC}"/>
              </a:ext>
            </a:extLst>
          </p:cNvPr>
          <p:cNvSpPr txBox="1"/>
          <p:nvPr/>
        </p:nvSpPr>
        <p:spPr>
          <a:xfrm>
            <a:off x="-1333433" y="2309373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hẹn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Một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chờ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sẵn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ở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đấy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mỉm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cười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hiền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hậu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2D93D-401E-45F4-9892-D49D6784AE46}"/>
              </a:ext>
            </a:extLst>
          </p:cNvPr>
          <p:cNvSpPr txBox="1"/>
          <p:nvPr/>
        </p:nvSpPr>
        <p:spPr>
          <a:xfrm>
            <a:off x="253107" y="2843889"/>
            <a:ext cx="48605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-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Nào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bác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cháu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ta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lên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4D72F-4D04-4DAB-9CCC-72CA367EFAD8}"/>
              </a:ext>
            </a:extLst>
          </p:cNvPr>
          <p:cNvSpPr txBox="1"/>
          <p:nvPr/>
        </p:nvSpPr>
        <p:spPr>
          <a:xfrm>
            <a:off x="-971029" y="3338525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chống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gậy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trúc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mặc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áo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Nùng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phai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bợt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cả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hai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cửa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tay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92131-433E-41C9-9520-59E90429F595}"/>
              </a:ext>
            </a:extLst>
          </p:cNvPr>
          <p:cNvSpPr txBox="1"/>
          <p:nvPr/>
        </p:nvSpPr>
        <p:spPr>
          <a:xfrm>
            <a:off x="-973431" y="3873041"/>
            <a:ext cx="1089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như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người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Hà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Quảng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cào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cỏ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lúa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 Kim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Đồng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đeo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túi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91150-AD59-403F-9C6A-FBFA1AB67780}"/>
              </a:ext>
            </a:extLst>
          </p:cNvPr>
          <p:cNvSpPr txBox="1"/>
          <p:nvPr/>
        </p:nvSpPr>
        <p:spPr>
          <a:xfrm>
            <a:off x="-1655105" y="4473205"/>
            <a:ext cx="1089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nhanh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nhẹn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trước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ông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ké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lững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thững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đằng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sau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8142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737A61-329C-4FBC-8F09-39408B6F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grpSp>
        <p:nvGrpSpPr>
          <p:cNvPr id="2" name="组合 113">
            <a:extLst>
              <a:ext uri="{FF2B5EF4-FFF2-40B4-BE49-F238E27FC236}">
                <a16:creationId xmlns:a16="http://schemas.microsoft.com/office/drawing/2014/main" id="{D09209E8-F009-42B1-AEFA-01EF7315DDAE}"/>
              </a:ext>
            </a:extLst>
          </p:cNvPr>
          <p:cNvGrpSpPr/>
          <p:nvPr/>
        </p:nvGrpSpPr>
        <p:grpSpPr>
          <a:xfrm>
            <a:off x="2448613" y="411554"/>
            <a:ext cx="1302236" cy="1384340"/>
            <a:chOff x="3802303" y="1007114"/>
            <a:chExt cx="1302341" cy="1383709"/>
          </a:xfrm>
          <a:solidFill>
            <a:schemeClr val="tx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Freeform 27">
              <a:extLst>
                <a:ext uri="{FF2B5EF4-FFF2-40B4-BE49-F238E27FC236}">
                  <a16:creationId xmlns:a16="http://schemas.microsoft.com/office/drawing/2014/main" id="{3F30E353-DCEB-4D6D-9D8B-EADCD7C54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522" y="1007114"/>
              <a:ext cx="1198122" cy="1383709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96" tIns="34298" rIns="68596" bIns="3429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80"/>
            </a:p>
          </p:txBody>
        </p:sp>
        <p:sp>
          <p:nvSpPr>
            <p:cNvPr id="4" name="TextBox 115">
              <a:extLst>
                <a:ext uri="{FF2B5EF4-FFF2-40B4-BE49-F238E27FC236}">
                  <a16:creationId xmlns:a16="http://schemas.microsoft.com/office/drawing/2014/main" id="{C2DB3290-BDEF-477B-B470-4EB471D6E280}"/>
                </a:ext>
              </a:extLst>
            </p:cNvPr>
            <p:cNvSpPr txBox="1"/>
            <p:nvPr/>
          </p:nvSpPr>
          <p:spPr>
            <a:xfrm>
              <a:off x="3802303" y="1488078"/>
              <a:ext cx="1302341" cy="523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1" b="1" dirty="0">
                  <a:solidFill>
                    <a:schemeClr val="bg1"/>
                  </a:solidFill>
                  <a:latin typeface="Franklin Gothic Book" panose="020B0503020102020204" pitchFamily="34" charset="0"/>
                  <a:ea typeface="Segoe UI Emoji" panose="020B0502040204020203" pitchFamily="34" charset="0"/>
                </a:rPr>
                <a:t>  3</a:t>
              </a:r>
              <a:endParaRPr lang="zh-CN" altLang="en-US" sz="2801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" name="文本框 5">
            <a:extLst>
              <a:ext uri="{FF2B5EF4-FFF2-40B4-BE49-F238E27FC236}">
                <a16:creationId xmlns:a16="http://schemas.microsoft.com/office/drawing/2014/main" id="{C405B115-50E8-4B5B-91ED-84C91A3F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178" y="2034178"/>
            <a:ext cx="3070072" cy="8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endParaRPr lang="zh-CN" altLang="en-US" sz="4801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C899CF9-1531-4651-82B6-EB26D17D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77800-E778-4EB0-81E1-1D01A5326DBD}"/>
              </a:ext>
            </a:extLst>
          </p:cNvPr>
          <p:cNvSpPr txBox="1"/>
          <p:nvPr/>
        </p:nvSpPr>
        <p:spPr>
          <a:xfrm>
            <a:off x="1632718" y="268288"/>
            <a:ext cx="5702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2A84A-C08E-4B23-BB9E-FD8819A29AAD}"/>
              </a:ext>
            </a:extLst>
          </p:cNvPr>
          <p:cNvSpPr txBox="1"/>
          <p:nvPr/>
        </p:nvSpPr>
        <p:spPr>
          <a:xfrm>
            <a:off x="2083094" y="1211549"/>
            <a:ext cx="575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 ……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70DBB-9CE9-4502-B530-BDC9AD93C247}"/>
              </a:ext>
            </a:extLst>
          </p:cNvPr>
          <p:cNvSpPr txBox="1"/>
          <p:nvPr/>
        </p:nvSpPr>
        <p:spPr>
          <a:xfrm>
            <a:off x="2083094" y="1811988"/>
            <a:ext cx="575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d…..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C7E48-6452-4B2A-A96E-591B877052C2}"/>
              </a:ext>
            </a:extLst>
          </p:cNvPr>
          <p:cNvSpPr txBox="1"/>
          <p:nvPr/>
        </p:nvSpPr>
        <p:spPr>
          <a:xfrm>
            <a:off x="3016327" y="1208571"/>
            <a:ext cx="119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58CD-6541-444E-86D7-F12ED8178408}"/>
              </a:ext>
            </a:extLst>
          </p:cNvPr>
          <p:cNvSpPr txBox="1"/>
          <p:nvPr/>
        </p:nvSpPr>
        <p:spPr>
          <a:xfrm>
            <a:off x="4564628" y="117411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EA15-1394-4BB1-822F-2A5B81E9C4D1}"/>
              </a:ext>
            </a:extLst>
          </p:cNvPr>
          <p:cNvSpPr txBox="1"/>
          <p:nvPr/>
        </p:nvSpPr>
        <p:spPr>
          <a:xfrm>
            <a:off x="2358433" y="1780456"/>
            <a:ext cx="12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1ED7C-4ACA-4804-B484-3EEAEE357103}"/>
              </a:ext>
            </a:extLst>
          </p:cNvPr>
          <p:cNvSpPr txBox="1"/>
          <p:nvPr/>
        </p:nvSpPr>
        <p:spPr>
          <a:xfrm>
            <a:off x="4578171" y="1744452"/>
            <a:ext cx="12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DB58A1-F18C-4A92-AEF6-76F4B6F799FC}"/>
              </a:ext>
            </a:extLst>
          </p:cNvPr>
          <p:cNvSpPr txBox="1"/>
          <p:nvPr/>
        </p:nvSpPr>
        <p:spPr>
          <a:xfrm>
            <a:off x="2083094" y="2600077"/>
            <a:ext cx="575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b…..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5DC43-4666-45FE-A469-042B204FC071}"/>
              </a:ext>
            </a:extLst>
          </p:cNvPr>
          <p:cNvSpPr txBox="1"/>
          <p:nvPr/>
        </p:nvSpPr>
        <p:spPr>
          <a:xfrm>
            <a:off x="2737383" y="2572544"/>
            <a:ext cx="12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CA7EC-D7C9-466D-898D-769B0948D7B2}"/>
              </a:ext>
            </a:extLst>
          </p:cNvPr>
          <p:cNvSpPr txBox="1"/>
          <p:nvPr/>
        </p:nvSpPr>
        <p:spPr>
          <a:xfrm>
            <a:off x="4248000" y="2589384"/>
            <a:ext cx="12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C899CF9-1531-4651-82B6-EB26D17D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77800-E778-4EB0-81E1-1D01A5326DBD}"/>
              </a:ext>
            </a:extLst>
          </p:cNvPr>
          <p:cNvSpPr txBox="1"/>
          <p:nvPr/>
        </p:nvSpPr>
        <p:spPr>
          <a:xfrm>
            <a:off x="1632718" y="268288"/>
            <a:ext cx="5304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2A84A-C08E-4B23-BB9E-FD8819A29AAD}"/>
              </a:ext>
            </a:extLst>
          </p:cNvPr>
          <p:cNvSpPr txBox="1"/>
          <p:nvPr/>
        </p:nvSpPr>
        <p:spPr>
          <a:xfrm>
            <a:off x="1804748" y="1081657"/>
            <a:ext cx="62055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C7E48-6452-4B2A-A96E-591B877052C2}"/>
              </a:ext>
            </a:extLst>
          </p:cNvPr>
          <p:cNvSpPr txBox="1"/>
          <p:nvPr/>
        </p:nvSpPr>
        <p:spPr>
          <a:xfrm>
            <a:off x="3360040" y="1077216"/>
            <a:ext cx="119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58CD-6541-444E-86D7-F12ED8178408}"/>
              </a:ext>
            </a:extLst>
          </p:cNvPr>
          <p:cNvSpPr txBox="1"/>
          <p:nvPr/>
        </p:nvSpPr>
        <p:spPr>
          <a:xfrm>
            <a:off x="5977743" y="1077216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EA15-1394-4BB1-822F-2A5B81E9C4D1}"/>
              </a:ext>
            </a:extLst>
          </p:cNvPr>
          <p:cNvSpPr txBox="1"/>
          <p:nvPr/>
        </p:nvSpPr>
        <p:spPr>
          <a:xfrm>
            <a:off x="6540105" y="1472700"/>
            <a:ext cx="12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1ED7C-4ACA-4804-B484-3EEAEE357103}"/>
              </a:ext>
            </a:extLst>
          </p:cNvPr>
          <p:cNvSpPr txBox="1"/>
          <p:nvPr/>
        </p:nvSpPr>
        <p:spPr>
          <a:xfrm>
            <a:off x="4487877" y="1905308"/>
            <a:ext cx="12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5DC43-4666-45FE-A469-042B204FC071}"/>
              </a:ext>
            </a:extLst>
          </p:cNvPr>
          <p:cNvSpPr txBox="1"/>
          <p:nvPr/>
        </p:nvSpPr>
        <p:spPr>
          <a:xfrm>
            <a:off x="6324081" y="2354396"/>
            <a:ext cx="12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8"/>
          <p:cNvSpPr txBox="1">
            <a:spLocks noChangeArrowheads="1"/>
          </p:cNvSpPr>
          <p:nvPr/>
        </p:nvSpPr>
        <p:spPr bwMode="auto">
          <a:xfrm>
            <a:off x="925481" y="440072"/>
            <a:ext cx="3972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3000" b="1" dirty="0">
                <a:solidFill>
                  <a:srgbClr val="82B74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YÊU CẦU CẦN ĐẠT </a:t>
            </a:r>
            <a:endParaRPr lang="zh-CN" altLang="en-US" sz="3000" b="1" dirty="0">
              <a:solidFill>
                <a:srgbClr val="82B74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79952" y="1672444"/>
            <a:ext cx="7945798" cy="2831636"/>
            <a:chOff x="6465252" y="2955943"/>
            <a:chExt cx="3929276" cy="2159185"/>
          </a:xfrm>
        </p:grpSpPr>
        <p:sp>
          <p:nvSpPr>
            <p:cNvPr id="27" name="TextBox 43"/>
            <p:cNvSpPr txBox="1"/>
            <p:nvPr/>
          </p:nvSpPr>
          <p:spPr>
            <a:xfrm>
              <a:off x="6964475" y="2955943"/>
              <a:ext cx="3430053" cy="915277"/>
            </a:xfrm>
            <a:prstGeom prst="rect">
              <a:avLst/>
            </a:prstGeom>
            <a:solidFill>
              <a:srgbClr val="82B74A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Nghe </a:t>
              </a:r>
              <a:r>
                <a:rPr lang="en-US" sz="2400" dirty="0" err="1"/>
                <a:t>viết</a:t>
              </a:r>
              <a:r>
                <a:rPr lang="en-US" sz="2400" dirty="0"/>
                <a:t> </a:t>
              </a:r>
              <a:r>
                <a:rPr lang="en-US" sz="2400" dirty="0" err="1"/>
                <a:t>chính</a:t>
              </a:r>
              <a:r>
                <a:rPr lang="en-US" sz="2400" dirty="0"/>
                <a:t> </a:t>
              </a:r>
              <a:r>
                <a:rPr lang="en-US" sz="2400" dirty="0" err="1"/>
                <a:t>xác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: “</a:t>
              </a:r>
              <a:r>
                <a:rPr lang="en-US" sz="2400" dirty="0" err="1"/>
                <a:t>Sáng</a:t>
              </a:r>
              <a:r>
                <a:rPr lang="en-US" sz="2400" dirty="0"/>
                <a:t> </a:t>
              </a:r>
              <a:r>
                <a:rPr lang="en-US" sz="2400" dirty="0" err="1"/>
                <a:t>hôm</a:t>
              </a:r>
              <a:r>
                <a:rPr lang="en-US" sz="2400" dirty="0"/>
                <a:t> </a:t>
              </a:r>
              <a:r>
                <a:rPr lang="en-US" sz="2400" dirty="0" err="1"/>
                <a:t>ấy</a:t>
              </a:r>
              <a:r>
                <a:rPr lang="en-US" sz="2400" dirty="0"/>
                <a:t>… </a:t>
              </a:r>
              <a:r>
                <a:rPr lang="en-US" sz="2400" dirty="0" err="1"/>
                <a:t>lững</a:t>
              </a:r>
              <a:r>
                <a:rPr lang="en-US" sz="2400" dirty="0"/>
                <a:t> </a:t>
              </a:r>
              <a:r>
                <a:rPr lang="en-US" sz="2400" dirty="0" err="1"/>
                <a:t>thững</a:t>
              </a:r>
              <a:r>
                <a:rPr lang="en-US" sz="2400" dirty="0"/>
                <a:t> </a:t>
              </a:r>
              <a:r>
                <a:rPr lang="en-US" sz="2400" dirty="0" err="1"/>
                <a:t>đằng</a:t>
              </a:r>
              <a:r>
                <a:rPr lang="en-US" sz="2400" dirty="0"/>
                <a:t> </a:t>
              </a:r>
              <a:r>
                <a:rPr lang="en-US" sz="2400" dirty="0" err="1"/>
                <a:t>sau</a:t>
              </a:r>
              <a:r>
                <a:rPr lang="en-US" sz="2400" dirty="0"/>
                <a:t>” </a:t>
              </a:r>
              <a:r>
                <a:rPr lang="en-US" sz="2400" dirty="0" err="1"/>
                <a:t>trong</a:t>
              </a:r>
              <a:r>
                <a:rPr lang="en-US" sz="2400" dirty="0"/>
                <a:t> </a:t>
              </a:r>
              <a:r>
                <a:rPr lang="en-US" sz="2400" dirty="0" err="1"/>
                <a:t>bài</a:t>
              </a:r>
              <a:r>
                <a:rPr lang="en-US" sz="2400" dirty="0"/>
                <a:t> </a:t>
              </a:r>
              <a:r>
                <a:rPr lang="en-US" sz="2400" dirty="0" err="1"/>
                <a:t>Người</a:t>
              </a:r>
              <a:r>
                <a:rPr lang="en-US" sz="2400" dirty="0"/>
                <a:t> </a:t>
              </a:r>
              <a:r>
                <a:rPr lang="en-US" sz="2400" dirty="0" err="1"/>
                <a:t>liên</a:t>
              </a:r>
              <a:r>
                <a:rPr lang="en-US" sz="2400" dirty="0"/>
                <a:t> </a:t>
              </a:r>
              <a:r>
                <a:rPr lang="en-US" sz="2400" dirty="0" err="1"/>
                <a:t>lạc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it-IT" sz="2400" dirty="0"/>
                <a:t>.</a:t>
              </a:r>
              <a:endParaRPr lang="ru-RU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TextBox 44"/>
            <p:cNvSpPr txBox="1"/>
            <p:nvPr/>
          </p:nvSpPr>
          <p:spPr>
            <a:xfrm>
              <a:off x="6964475" y="4064293"/>
              <a:ext cx="3430053" cy="633654"/>
            </a:xfrm>
            <a:prstGeom prst="rect">
              <a:avLst/>
            </a:prstGeom>
            <a:solidFill>
              <a:srgbClr val="F6BF3B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bài</a:t>
              </a:r>
              <a:r>
                <a:rPr lang="en-US" sz="2400" dirty="0"/>
                <a:t> </a:t>
              </a:r>
              <a:r>
                <a:rPr lang="en-US" sz="2400" dirty="0" err="1"/>
                <a:t>tập</a:t>
              </a:r>
              <a:r>
                <a:rPr lang="en-US" sz="2400" dirty="0"/>
                <a:t> </a:t>
              </a:r>
              <a:r>
                <a:rPr lang="en-US" sz="2400" dirty="0" err="1"/>
                <a:t>chính</a:t>
              </a:r>
              <a:r>
                <a:rPr lang="en-US" sz="2400" dirty="0"/>
                <a:t> </a:t>
              </a:r>
              <a:r>
                <a:rPr lang="en-US" sz="2400" dirty="0" err="1"/>
                <a:t>tả</a:t>
              </a:r>
              <a:r>
                <a:rPr lang="en-US" sz="2400" dirty="0"/>
                <a:t> : </a:t>
              </a:r>
              <a:r>
                <a:rPr lang="en-US" sz="2400" dirty="0" err="1"/>
                <a:t>Phân</a:t>
              </a:r>
              <a:r>
                <a:rPr lang="en-US" sz="2400" dirty="0"/>
                <a:t> </a:t>
              </a:r>
              <a:r>
                <a:rPr lang="en-US" sz="2400" dirty="0" err="1"/>
                <a:t>biệt</a:t>
              </a:r>
              <a:r>
                <a:rPr lang="en-US" sz="2400" dirty="0"/>
                <a:t> ay/</a:t>
              </a:r>
              <a:r>
                <a:rPr lang="en-US" sz="2400" dirty="0" err="1"/>
                <a:t>ây</a:t>
              </a:r>
              <a:r>
                <a:rPr lang="en-US" sz="2400" dirty="0"/>
                <a:t>, l/n, </a:t>
              </a:r>
              <a:r>
                <a:rPr lang="en-US" sz="2400" dirty="0" err="1"/>
                <a:t>i</a:t>
              </a:r>
              <a:r>
                <a:rPr lang="en-US" sz="2400" dirty="0"/>
                <a:t>/</a:t>
              </a:r>
              <a:r>
                <a:rPr lang="en-US" sz="2400" dirty="0" err="1"/>
                <a:t>iê</a:t>
              </a:r>
              <a:r>
                <a:rPr lang="en-US" sz="2400" dirty="0"/>
                <a:t>.</a:t>
              </a:r>
              <a:endParaRPr lang="ru-RU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31" name="Группа 1"/>
            <p:cNvGrpSpPr/>
            <p:nvPr/>
          </p:nvGrpSpPr>
          <p:grpSpPr>
            <a:xfrm>
              <a:off x="6507404" y="3094160"/>
              <a:ext cx="364673" cy="364672"/>
              <a:chOff x="985792" y="1818719"/>
              <a:chExt cx="364673" cy="364672"/>
            </a:xfrm>
            <a:solidFill>
              <a:srgbClr val="01654B"/>
            </a:solidFill>
          </p:grpSpPr>
          <p:sp>
            <p:nvSpPr>
              <p:cNvPr id="41" name="Oval 93"/>
              <p:cNvSpPr/>
              <p:nvPr/>
            </p:nvSpPr>
            <p:spPr>
              <a:xfrm>
                <a:off x="985792" y="1818719"/>
                <a:ext cx="364673" cy="364672"/>
              </a:xfrm>
              <a:prstGeom prst="ellipse">
                <a:avLst/>
              </a:prstGeom>
              <a:solidFill>
                <a:srgbClr val="82B7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8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TextBox 51"/>
              <p:cNvSpPr txBox="1"/>
              <p:nvPr/>
            </p:nvSpPr>
            <p:spPr>
              <a:xfrm>
                <a:off x="1056776" y="1874134"/>
                <a:ext cx="222708" cy="246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d-ID" sz="15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32" name="Группа 3"/>
            <p:cNvGrpSpPr/>
            <p:nvPr/>
          </p:nvGrpSpPr>
          <p:grpSpPr>
            <a:xfrm>
              <a:off x="6465252" y="4139454"/>
              <a:ext cx="364673" cy="413015"/>
              <a:chOff x="943639" y="2864013"/>
              <a:chExt cx="364673" cy="413015"/>
            </a:xfrm>
            <a:solidFill>
              <a:srgbClr val="F5A124"/>
            </a:solidFill>
          </p:grpSpPr>
          <p:sp>
            <p:nvSpPr>
              <p:cNvPr id="39" name="Oval 53"/>
              <p:cNvSpPr/>
              <p:nvPr/>
            </p:nvSpPr>
            <p:spPr>
              <a:xfrm>
                <a:off x="943639" y="2864013"/>
                <a:ext cx="364673" cy="413015"/>
              </a:xfrm>
              <a:prstGeom prst="ellipse">
                <a:avLst/>
              </a:prstGeom>
              <a:solidFill>
                <a:srgbClr val="F6BF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8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TextBox 53"/>
              <p:cNvSpPr txBox="1"/>
              <p:nvPr/>
            </p:nvSpPr>
            <p:spPr>
              <a:xfrm>
                <a:off x="1036036" y="2947310"/>
                <a:ext cx="179878" cy="24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5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36" name="TextBox 57"/>
            <p:cNvSpPr txBox="1"/>
            <p:nvPr/>
          </p:nvSpPr>
          <p:spPr>
            <a:xfrm>
              <a:off x="6619307" y="4868708"/>
              <a:ext cx="140861" cy="246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id-ID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 Ribbon 1">
            <a:extLst>
              <a:ext uri="{FF2B5EF4-FFF2-40B4-BE49-F238E27FC236}">
                <a16:creationId xmlns:a16="http://schemas.microsoft.com/office/drawing/2014/main" id="{F5DE9346-683B-404E-B267-7128D7E1E695}"/>
              </a:ext>
            </a:extLst>
          </p:cNvPr>
          <p:cNvSpPr/>
          <p:nvPr/>
        </p:nvSpPr>
        <p:spPr>
          <a:xfrm>
            <a:off x="1103503" y="226451"/>
            <a:ext cx="6846924" cy="647021"/>
          </a:xfrm>
          <a:prstGeom prst="ribbon2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DC3D9-B77F-4BC6-9790-D873439CB7EA}"/>
              </a:ext>
            </a:extLst>
          </p:cNvPr>
          <p:cNvSpPr txBox="1"/>
          <p:nvPr/>
        </p:nvSpPr>
        <p:spPr>
          <a:xfrm>
            <a:off x="249937" y="1242702"/>
            <a:ext cx="8460811" cy="2253204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57244" indent="-257244">
              <a:lnSpc>
                <a:spcPct val="150000"/>
              </a:lnSpc>
              <a:buAutoNum type="arabicPeriod"/>
            </a:pP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chuẩn bị trước bài sau.</a:t>
            </a:r>
          </a:p>
        </p:txBody>
      </p:sp>
    </p:spTree>
    <p:extLst>
      <p:ext uri="{BB962C8B-B14F-4D97-AF65-F5344CB8AC3E}">
        <p14:creationId xmlns:p14="http://schemas.microsoft.com/office/powerpoint/2010/main" val="32720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B97047F-968E-4547-9132-8EA35606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" y="1013"/>
            <a:ext cx="9146032" cy="5144643"/>
          </a:xfrm>
          <a:prstGeom prst="rect">
            <a:avLst/>
          </a:prstGeom>
        </p:spPr>
      </p:pic>
      <p:sp>
        <p:nvSpPr>
          <p:cNvPr id="3" name="文本框 92">
            <a:extLst>
              <a:ext uri="{FF2B5EF4-FFF2-40B4-BE49-F238E27FC236}">
                <a16:creationId xmlns:a16="http://schemas.microsoft.com/office/drawing/2014/main" id="{A93B6FF8-8EBD-43B5-BAD1-BED462BBE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91" y="1168388"/>
            <a:ext cx="603282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Chào</a:t>
            </a:r>
            <a:r>
              <a:rPr lang="en-US" altLang="zh-CN" sz="6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các</a:t>
            </a:r>
            <a:r>
              <a:rPr lang="en-US" altLang="zh-CN" sz="6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 con !</a:t>
            </a:r>
            <a:endParaRPr lang="zh-CN" altLang="en-US" sz="6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09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737A61-329C-4FBC-8F09-39408B6F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grpSp>
        <p:nvGrpSpPr>
          <p:cNvPr id="2" name="组合 113">
            <a:extLst>
              <a:ext uri="{FF2B5EF4-FFF2-40B4-BE49-F238E27FC236}">
                <a16:creationId xmlns:a16="http://schemas.microsoft.com/office/drawing/2014/main" id="{D09209E8-F009-42B1-AEFA-01EF7315DDAE}"/>
              </a:ext>
            </a:extLst>
          </p:cNvPr>
          <p:cNvGrpSpPr/>
          <p:nvPr/>
        </p:nvGrpSpPr>
        <p:grpSpPr>
          <a:xfrm>
            <a:off x="2448613" y="411554"/>
            <a:ext cx="1302236" cy="1384340"/>
            <a:chOff x="3802303" y="1007114"/>
            <a:chExt cx="1302341" cy="1383709"/>
          </a:xfrm>
          <a:solidFill>
            <a:schemeClr val="tx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Freeform 27">
              <a:extLst>
                <a:ext uri="{FF2B5EF4-FFF2-40B4-BE49-F238E27FC236}">
                  <a16:creationId xmlns:a16="http://schemas.microsoft.com/office/drawing/2014/main" id="{3F30E353-DCEB-4D6D-9D8B-EADCD7C54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522" y="1007114"/>
              <a:ext cx="1198122" cy="1383709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96" tIns="34298" rIns="68596" bIns="3429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80"/>
            </a:p>
          </p:txBody>
        </p:sp>
        <p:sp>
          <p:nvSpPr>
            <p:cNvPr id="4" name="TextBox 115">
              <a:extLst>
                <a:ext uri="{FF2B5EF4-FFF2-40B4-BE49-F238E27FC236}">
                  <a16:creationId xmlns:a16="http://schemas.microsoft.com/office/drawing/2014/main" id="{C2DB3290-BDEF-477B-B470-4EB471D6E280}"/>
                </a:ext>
              </a:extLst>
            </p:cNvPr>
            <p:cNvSpPr txBox="1"/>
            <p:nvPr/>
          </p:nvSpPr>
          <p:spPr>
            <a:xfrm>
              <a:off x="3802303" y="1488078"/>
              <a:ext cx="1302341" cy="523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1" b="1" dirty="0">
                  <a:solidFill>
                    <a:schemeClr val="bg1"/>
                  </a:solidFill>
                  <a:latin typeface="Franklin Gothic Book" panose="020B0503020102020204" pitchFamily="34" charset="0"/>
                  <a:ea typeface="Segoe UI Emoji" panose="020B0502040204020203" pitchFamily="34" charset="0"/>
                </a:rPr>
                <a:t>  1</a:t>
              </a:r>
              <a:endParaRPr lang="zh-CN" altLang="en-US" sz="2801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" name="文本框 5">
            <a:extLst>
              <a:ext uri="{FF2B5EF4-FFF2-40B4-BE49-F238E27FC236}">
                <a16:creationId xmlns:a16="http://schemas.microsoft.com/office/drawing/2014/main" id="{C405B115-50E8-4B5B-91ED-84C91A3F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109" y="2070897"/>
            <a:ext cx="3130470" cy="83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zh-CN" altLang="en-US" sz="4801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028" y="2780024"/>
            <a:ext cx="3112155" cy="233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36" y="1763579"/>
            <a:ext cx="1827034" cy="1827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44" y="3133125"/>
            <a:ext cx="2235626" cy="2012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56" y="2435683"/>
            <a:ext cx="3022799" cy="3022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17" y="2020093"/>
            <a:ext cx="859798" cy="1011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96" y="280667"/>
            <a:ext cx="2446361" cy="1834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96" y="-1269818"/>
            <a:ext cx="2567991" cy="3100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99" y="-386108"/>
            <a:ext cx="2272539" cy="2272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34" y="-394046"/>
            <a:ext cx="2122337" cy="21223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62" y="1514788"/>
            <a:ext cx="4597765" cy="184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2" y="1734054"/>
            <a:ext cx="2915662" cy="2624096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14" y="-648024"/>
            <a:ext cx="5335852" cy="400188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14" y="361977"/>
            <a:ext cx="4040002" cy="4878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1565" y="2357261"/>
            <a:ext cx="2366549" cy="2005149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99" y="673580"/>
            <a:ext cx="1358682" cy="1358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02" y="2805483"/>
            <a:ext cx="1372076" cy="1372076"/>
          </a:xfrm>
          <a:prstGeom prst="rect">
            <a:avLst/>
          </a:prstGeom>
        </p:spPr>
      </p:pic>
      <p:sp>
        <p:nvSpPr>
          <p:cNvPr id="13" name="Right Arrow 12">
            <a:hlinkClick r:id="rId14" action="ppaction://hlinksldjump"/>
          </p:cNvPr>
          <p:cNvSpPr/>
          <p:nvPr/>
        </p:nvSpPr>
        <p:spPr>
          <a:xfrm>
            <a:off x="152453" y="4718768"/>
            <a:ext cx="1067170" cy="30490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76" y="399829"/>
            <a:ext cx="914718" cy="823246"/>
          </a:xfrm>
          <a:prstGeom prst="rect">
            <a:avLst/>
          </a:prstGeom>
        </p:spPr>
      </p:pic>
      <p:sp>
        <p:nvSpPr>
          <p:cNvPr id="7" name="Rectangular Callout 19">
            <a:extLst>
              <a:ext uri="{FF2B5EF4-FFF2-40B4-BE49-F238E27FC236}">
                <a16:creationId xmlns:a16="http://schemas.microsoft.com/office/drawing/2014/main" id="{81AF9F60-735A-4C0C-8B19-102919964D9B}"/>
              </a:ext>
            </a:extLst>
          </p:cNvPr>
          <p:cNvSpPr/>
          <p:nvPr/>
        </p:nvSpPr>
        <p:spPr>
          <a:xfrm>
            <a:off x="1329346" y="464359"/>
            <a:ext cx="6382511" cy="1707805"/>
          </a:xfrm>
          <a:prstGeom prst="wedgeRectCallout">
            <a:avLst>
              <a:gd name="adj1" fmla="val 44648"/>
              <a:gd name="adj2" fmla="val 6366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3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7;p15">
            <a:extLst>
              <a:ext uri="{FF2B5EF4-FFF2-40B4-BE49-F238E27FC236}">
                <a16:creationId xmlns:a16="http://schemas.microsoft.com/office/drawing/2014/main" id="{9FEF61C7-02D5-4034-B358-4CF5BB2BD59E}"/>
              </a:ext>
            </a:extLst>
          </p:cNvPr>
          <p:cNvSpPr txBox="1">
            <a:spLocks/>
          </p:cNvSpPr>
          <p:nvPr/>
        </p:nvSpPr>
        <p:spPr>
          <a:xfrm>
            <a:off x="1899912" y="862183"/>
            <a:ext cx="5552098" cy="85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</a:rPr>
              <a:t>Từ</a:t>
            </a:r>
            <a:r>
              <a:rPr lang="en-US" sz="3600" dirty="0">
                <a:solidFill>
                  <a:srgbClr val="FF0000"/>
                </a:solidFill>
              </a:rPr>
              <a:t> “ </a:t>
            </a:r>
            <a:r>
              <a:rPr lang="en-US" sz="3600" dirty="0" err="1">
                <a:solidFill>
                  <a:srgbClr val="FF0000"/>
                </a:solidFill>
              </a:rPr>
              <a:t>dá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”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viết</a:t>
            </a:r>
            <a:r>
              <a:rPr lang="en-US" sz="3600" dirty="0">
                <a:solidFill>
                  <a:srgbClr val="FF0000"/>
                </a:solidFill>
              </a:rPr>
              <a:t> :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FCB478-B59F-4939-BC2C-9652BC3B6EFD}"/>
              </a:ext>
            </a:extLst>
          </p:cNvPr>
          <p:cNvSpPr/>
          <p:nvPr/>
        </p:nvSpPr>
        <p:spPr>
          <a:xfrm>
            <a:off x="829171" y="3168434"/>
            <a:ext cx="2959316" cy="917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dirty="0">
              <a:solidFill>
                <a:srgbClr val="C967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A34014-311C-400D-89D5-F29A4AA9F45B}"/>
              </a:ext>
            </a:extLst>
          </p:cNvPr>
          <p:cNvSpPr/>
          <p:nvPr/>
        </p:nvSpPr>
        <p:spPr>
          <a:xfrm>
            <a:off x="4376488" y="3135125"/>
            <a:ext cx="4160875" cy="9467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B23F1-A410-498D-B10D-70048A6C6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392" y="3745208"/>
            <a:ext cx="869224" cy="651013"/>
          </a:xfrm>
          <a:prstGeom prst="rect">
            <a:avLst/>
          </a:prstGeom>
        </p:spPr>
      </p:pic>
      <p:pic>
        <p:nvPicPr>
          <p:cNvPr id="12" name="Picture 2" descr="Đánh dấu X dấu chéo, sai, đồ thị, Đánh dấu png | PNGEgg">
            <a:extLst>
              <a:ext uri="{FF2B5EF4-FFF2-40B4-BE49-F238E27FC236}">
                <a16:creationId xmlns:a16="http://schemas.microsoft.com/office/drawing/2014/main" id="{BE10164B-B057-43C0-BF81-BC35A1C0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43" y="3705380"/>
            <a:ext cx="1074688" cy="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1225215" y="484312"/>
            <a:ext cx="5256584" cy="936104"/>
          </a:xfrm>
          <a:solidFill>
            <a:schemeClr val="accent6"/>
          </a:solidFill>
        </p:spPr>
        <p:txBody>
          <a:bodyPr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thưởng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class dojo.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55" y="368855"/>
            <a:ext cx="1981888" cy="14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84" y="-110191"/>
            <a:ext cx="1451876" cy="1753209"/>
          </a:xfrm>
          <a:prstGeom prst="rect">
            <a:avLst/>
          </a:prstGeom>
        </p:spPr>
      </p:pic>
      <p:sp>
        <p:nvSpPr>
          <p:cNvPr id="7" name="Rectangular Callout 19">
            <a:extLst>
              <a:ext uri="{FF2B5EF4-FFF2-40B4-BE49-F238E27FC236}">
                <a16:creationId xmlns:a16="http://schemas.microsoft.com/office/drawing/2014/main" id="{037023CD-666D-46D8-979B-1E4697980C90}"/>
              </a:ext>
            </a:extLst>
          </p:cNvPr>
          <p:cNvSpPr/>
          <p:nvPr/>
        </p:nvSpPr>
        <p:spPr>
          <a:xfrm>
            <a:off x="932239" y="333436"/>
            <a:ext cx="6384727" cy="1708398"/>
          </a:xfrm>
          <a:prstGeom prst="wedgeRectCallout">
            <a:avLst>
              <a:gd name="adj1" fmla="val 41791"/>
              <a:gd name="adj2" fmla="val 7140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B3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7;p15">
            <a:extLst>
              <a:ext uri="{FF2B5EF4-FFF2-40B4-BE49-F238E27FC236}">
                <a16:creationId xmlns:a16="http://schemas.microsoft.com/office/drawing/2014/main" id="{BBACCCC0-3250-467A-B5FF-43C665B6F900}"/>
              </a:ext>
            </a:extLst>
          </p:cNvPr>
          <p:cNvSpPr txBox="1">
            <a:spLocks/>
          </p:cNvSpPr>
          <p:nvPr/>
        </p:nvSpPr>
        <p:spPr>
          <a:xfrm>
            <a:off x="1477243" y="342982"/>
            <a:ext cx="5080771" cy="142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7" tIns="91457" rIns="91457" bIns="9145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uyt</a:t>
            </a:r>
            <a:r>
              <a:rPr lang="en-US" sz="32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/it:</a:t>
            </a:r>
          </a:p>
          <a:p>
            <a:r>
              <a:rPr lang="en-US" sz="320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huýt</a:t>
            </a:r>
            <a:r>
              <a:rPr lang="en-US" sz="320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320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20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79C22B-0BF7-47F6-882E-925F482A6C92}"/>
              </a:ext>
            </a:extLst>
          </p:cNvPr>
          <p:cNvSpPr/>
          <p:nvPr/>
        </p:nvSpPr>
        <p:spPr>
          <a:xfrm>
            <a:off x="505135" y="3061153"/>
            <a:ext cx="2960344" cy="9175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1" dirty="0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1" dirty="0" err="1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Huýt</a:t>
            </a:r>
            <a:r>
              <a:rPr lang="en-US" sz="3601" dirty="0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601" dirty="0">
              <a:solidFill>
                <a:srgbClr val="C967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ACB7FF-2A87-4280-86EB-9D5DB73460F6}"/>
              </a:ext>
            </a:extLst>
          </p:cNvPr>
          <p:cNvSpPr/>
          <p:nvPr/>
        </p:nvSpPr>
        <p:spPr>
          <a:xfrm>
            <a:off x="4321559" y="2955308"/>
            <a:ext cx="4162320" cy="9470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1" dirty="0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1" dirty="0" err="1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1" dirty="0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C967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601" dirty="0">
              <a:solidFill>
                <a:srgbClr val="C967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BC0D85-D298-437C-99F0-5EEEB8A9B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386" y="3439702"/>
            <a:ext cx="869526" cy="651239"/>
          </a:xfrm>
          <a:prstGeom prst="rect">
            <a:avLst/>
          </a:prstGeom>
        </p:spPr>
      </p:pic>
      <p:pic>
        <p:nvPicPr>
          <p:cNvPr id="12" name="Picture 2" descr="Đánh dấu X dấu chéo, sai, đồ thị, Đánh dấu png | PNGEgg">
            <a:extLst>
              <a:ext uri="{FF2B5EF4-FFF2-40B4-BE49-F238E27FC236}">
                <a16:creationId xmlns:a16="http://schemas.microsoft.com/office/drawing/2014/main" id="{3D87CDB5-A8BB-48D7-8B7D-9D3C1043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81" y="3330037"/>
            <a:ext cx="1075061" cy="7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25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737A61-329C-4FBC-8F09-39408B6F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" y="950"/>
            <a:ext cx="9146032" cy="5144643"/>
          </a:xfrm>
          <a:prstGeom prst="rect">
            <a:avLst/>
          </a:prstGeom>
        </p:spPr>
      </p:pic>
      <p:grpSp>
        <p:nvGrpSpPr>
          <p:cNvPr id="2" name="组合 113">
            <a:extLst>
              <a:ext uri="{FF2B5EF4-FFF2-40B4-BE49-F238E27FC236}">
                <a16:creationId xmlns:a16="http://schemas.microsoft.com/office/drawing/2014/main" id="{D09209E8-F009-42B1-AEFA-01EF7315DDAE}"/>
              </a:ext>
            </a:extLst>
          </p:cNvPr>
          <p:cNvGrpSpPr/>
          <p:nvPr/>
        </p:nvGrpSpPr>
        <p:grpSpPr>
          <a:xfrm>
            <a:off x="2448613" y="411554"/>
            <a:ext cx="1302236" cy="1384340"/>
            <a:chOff x="3802303" y="1007114"/>
            <a:chExt cx="1302341" cy="1383709"/>
          </a:xfrm>
          <a:solidFill>
            <a:schemeClr val="tx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Freeform 27">
              <a:extLst>
                <a:ext uri="{FF2B5EF4-FFF2-40B4-BE49-F238E27FC236}">
                  <a16:creationId xmlns:a16="http://schemas.microsoft.com/office/drawing/2014/main" id="{3F30E353-DCEB-4D6D-9D8B-EADCD7C54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522" y="1007114"/>
              <a:ext cx="1198122" cy="1383709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68596" tIns="34298" rIns="68596" bIns="3429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80"/>
            </a:p>
          </p:txBody>
        </p:sp>
        <p:sp>
          <p:nvSpPr>
            <p:cNvPr id="4" name="TextBox 115">
              <a:extLst>
                <a:ext uri="{FF2B5EF4-FFF2-40B4-BE49-F238E27FC236}">
                  <a16:creationId xmlns:a16="http://schemas.microsoft.com/office/drawing/2014/main" id="{C2DB3290-BDEF-477B-B470-4EB471D6E280}"/>
                </a:ext>
              </a:extLst>
            </p:cNvPr>
            <p:cNvSpPr txBox="1"/>
            <p:nvPr/>
          </p:nvSpPr>
          <p:spPr>
            <a:xfrm>
              <a:off x="3802303" y="1488078"/>
              <a:ext cx="1302341" cy="523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1" b="1" dirty="0">
                  <a:solidFill>
                    <a:schemeClr val="bg1"/>
                  </a:solidFill>
                  <a:latin typeface="Franklin Gothic Book" panose="020B0503020102020204" pitchFamily="34" charset="0"/>
                  <a:ea typeface="Segoe UI Emoji" panose="020B0502040204020203" pitchFamily="34" charset="0"/>
                </a:rPr>
                <a:t>  2</a:t>
              </a:r>
              <a:endParaRPr lang="zh-CN" altLang="en-US" sz="2801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" name="文本框 5">
            <a:extLst>
              <a:ext uri="{FF2B5EF4-FFF2-40B4-BE49-F238E27FC236}">
                <a16:creationId xmlns:a16="http://schemas.microsoft.com/office/drawing/2014/main" id="{C405B115-50E8-4B5B-91ED-84C91A3F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463" y="2034178"/>
            <a:ext cx="2975495" cy="8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Khám</a:t>
            </a:r>
            <a:r>
              <a:rPr lang="en-US" altLang="zh-CN" sz="4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1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</a:t>
            </a:r>
            <a:endParaRPr lang="zh-CN" altLang="en-US" sz="4801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8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41"/>
  <p:tag name="INKNOELEADERBOARD" val="-488449296"/>
</p:tagLst>
</file>

<file path=ppt/theme/theme1.xml><?xml version="1.0" encoding="utf-8"?>
<a:theme xmlns:a="http://schemas.openxmlformats.org/drawingml/2006/main" name="Theme1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1595D8-DF42-40B8-991B-BAB18966B2DC}" vid="{AD40AD6B-7B93-4D1E-938E-B1BF3151CEF8}"/>
    </a:ext>
  </a:extLst>
</a:theme>
</file>

<file path=ppt/theme/theme2.xml><?xml version="1.0" encoding="utf-8"?>
<a:theme xmlns:a="http://schemas.openxmlformats.org/drawingml/2006/main" name="1_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1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1595D8-DF42-40B8-991B-BAB18966B2DC}" vid="{AD40AD6B-7B93-4D1E-938E-B1BF3151CEF8}"/>
    </a:ext>
  </a:extLst>
</a:theme>
</file>

<file path=ppt/theme/theme4.xml><?xml version="1.0" encoding="utf-8"?>
<a:theme xmlns:a="http://schemas.openxmlformats.org/drawingml/2006/main" name="3_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923</TotalTime>
  <Words>828</Words>
  <Application>Microsoft Office PowerPoint</Application>
  <PresentationFormat>Custom</PresentationFormat>
  <Paragraphs>139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微软雅黑</vt:lpstr>
      <vt:lpstr>MS UI Gothic</vt:lpstr>
      <vt:lpstr>宋体</vt:lpstr>
      <vt:lpstr>Anaheim</vt:lpstr>
      <vt:lpstr>Arial</vt:lpstr>
      <vt:lpstr>Bebas Neue</vt:lpstr>
      <vt:lpstr>Bitter</vt:lpstr>
      <vt:lpstr>Calibri</vt:lpstr>
      <vt:lpstr>Cambria</vt:lpstr>
      <vt:lpstr>Fira Sans Extra Condensed</vt:lpstr>
      <vt:lpstr>Franklin Gothic Book</vt:lpstr>
      <vt:lpstr>HP001 4 hàng</vt:lpstr>
      <vt:lpstr>HP001 5 hàng</vt:lpstr>
      <vt:lpstr>Lato</vt:lpstr>
      <vt:lpstr>Lato Light</vt:lpstr>
      <vt:lpstr>Merriweather Sans</vt:lpstr>
      <vt:lpstr>Montserrat</vt:lpstr>
      <vt:lpstr>Montserrat ExtraBold</vt:lpstr>
      <vt:lpstr>Montserrat Medium</vt:lpstr>
      <vt:lpstr>Roboto Condensed Light</vt:lpstr>
      <vt:lpstr>Segoe UI Emoji</vt:lpstr>
      <vt:lpstr>Tahoma</vt:lpstr>
      <vt:lpstr>Time New Roman</vt:lpstr>
      <vt:lpstr>Times New Roman</vt:lpstr>
      <vt:lpstr>Theme1</vt:lpstr>
      <vt:lpstr>1_Math Subject for Elementary -4th Grade: Practice Standards by Slidesgo</vt:lpstr>
      <vt:lpstr>1_Theme1</vt:lpstr>
      <vt:lpstr>3_Math Subject for Elementary -4th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quà của con là 2 điểm thưởng class dojo.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541</dc:title>
  <dc:creator>Administrator</dc:creator>
  <cp:lastModifiedBy>Admin</cp:lastModifiedBy>
  <cp:revision>231</cp:revision>
  <dcterms:created xsi:type="dcterms:W3CDTF">2017-06-18T09:47:48Z</dcterms:created>
  <dcterms:modified xsi:type="dcterms:W3CDTF">2021-12-07T02:56:41Z</dcterms:modified>
</cp:coreProperties>
</file>