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82" r:id="rId3"/>
    <p:sldId id="579" r:id="rId4"/>
    <p:sldId id="294" r:id="rId5"/>
    <p:sldId id="264" r:id="rId6"/>
    <p:sldId id="298" r:id="rId7"/>
    <p:sldId id="263" r:id="rId8"/>
    <p:sldId id="306" r:id="rId9"/>
    <p:sldId id="279" r:id="rId10"/>
    <p:sldId id="335" r:id="rId11"/>
    <p:sldId id="582" r:id="rId12"/>
    <p:sldId id="581" r:id="rId13"/>
    <p:sldId id="296" r:id="rId14"/>
    <p:sldId id="284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D8EC"/>
    <a:srgbClr val="19B4C9"/>
    <a:srgbClr val="20B6BE"/>
    <a:srgbClr val="D6F133"/>
    <a:srgbClr val="FF8599"/>
    <a:srgbClr val="FDDF03"/>
    <a:srgbClr val="FFD1E1"/>
    <a:srgbClr val="22F1F6"/>
    <a:srgbClr val="9FB70D"/>
    <a:srgbClr val="F9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05" autoAdjust="0"/>
    <p:restoredTop sz="96578" autoAdjust="0"/>
  </p:normalViewPr>
  <p:slideViewPr>
    <p:cSldViewPr snapToGrid="0">
      <p:cViewPr varScale="1">
        <p:scale>
          <a:sx n="114" d="100"/>
          <a:sy n="114" d="100"/>
        </p:scale>
        <p:origin x="108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0D794-423C-4B80-AFA1-FA936167B124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A23CA-D235-43B6-8D5E-B595F87D2673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err="1" smtClean="0">
              <a:solidFill>
                <a:srgbClr val="0070C0"/>
              </a:solidFill>
            </a:rPr>
            <a:t>Hoạt</a:t>
          </a:r>
          <a:r>
            <a:rPr lang="en-US" dirty="0" smtClean="0">
              <a:solidFill>
                <a:srgbClr val="0070C0"/>
              </a:solidFill>
            </a:rPr>
            <a:t> </a:t>
          </a:r>
          <a:r>
            <a:rPr lang="en-US" dirty="0" err="1" smtClean="0">
              <a:solidFill>
                <a:srgbClr val="0070C0"/>
              </a:solidFill>
            </a:rPr>
            <a:t>động</a:t>
          </a:r>
          <a:r>
            <a:rPr lang="en-US" dirty="0" smtClean="0">
              <a:solidFill>
                <a:srgbClr val="0070C0"/>
              </a:solidFill>
            </a:rPr>
            <a:t> </a:t>
          </a:r>
          <a:r>
            <a:rPr lang="en-US" dirty="0" err="1" smtClean="0">
              <a:solidFill>
                <a:srgbClr val="0070C0"/>
              </a:solidFill>
            </a:rPr>
            <a:t>tiếp</a:t>
          </a:r>
          <a:r>
            <a:rPr lang="en-US" dirty="0" smtClean="0">
              <a:solidFill>
                <a:srgbClr val="0070C0"/>
              </a:solidFill>
            </a:rPr>
            <a:t> </a:t>
          </a:r>
          <a:r>
            <a:rPr lang="en-US" dirty="0" err="1" smtClean="0">
              <a:solidFill>
                <a:srgbClr val="0070C0"/>
              </a:solidFill>
            </a:rPr>
            <a:t>nối</a:t>
          </a:r>
          <a:endParaRPr lang="en-US" dirty="0">
            <a:solidFill>
              <a:srgbClr val="0070C0"/>
            </a:solidFill>
          </a:endParaRPr>
        </a:p>
      </dgm:t>
    </dgm:pt>
    <dgm:pt modelId="{9F7E998D-B7B0-494D-A667-C87DF2A5015B}" type="parTrans" cxnId="{B9E48C7D-7E87-4A4C-AEFF-E613439426CC}">
      <dgm:prSet/>
      <dgm:spPr/>
      <dgm:t>
        <a:bodyPr/>
        <a:lstStyle/>
        <a:p>
          <a:endParaRPr lang="en-US"/>
        </a:p>
      </dgm:t>
    </dgm:pt>
    <dgm:pt modelId="{C8FA8494-83EA-451C-B026-7977EE920342}" type="sibTrans" cxnId="{B9E48C7D-7E87-4A4C-AEFF-E613439426CC}">
      <dgm:prSet/>
      <dgm:spPr/>
      <dgm:t>
        <a:bodyPr/>
        <a:lstStyle/>
        <a:p>
          <a:endParaRPr lang="en-US"/>
        </a:p>
      </dgm:t>
    </dgm:pt>
    <dgm:pt modelId="{FF8C9029-2289-4CBC-ADAE-41BFD69AF502}" type="pres">
      <dgm:prSet presAssocID="{0C90D794-423C-4B80-AFA1-FA936167B1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DB216-77FA-4BBE-A2C9-6D54739138F4}" type="pres">
      <dgm:prSet presAssocID="{232A23CA-D235-43B6-8D5E-B595F87D2673}" presName="linNode" presStyleCnt="0"/>
      <dgm:spPr/>
    </dgm:pt>
    <dgm:pt modelId="{28E762D8-2B88-41F8-8D41-C043E2D70B41}" type="pres">
      <dgm:prSet presAssocID="{232A23CA-D235-43B6-8D5E-B595F87D2673}" presName="parentText" presStyleLbl="node1" presStyleIdx="0" presStyleCnt="1" custScaleX="149177" custLinFactNeighborX="-53" custLinFactNeighborY="-21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3982A7-A139-4B43-BD54-712020BE6A61}" type="presOf" srcId="{0C90D794-423C-4B80-AFA1-FA936167B124}" destId="{FF8C9029-2289-4CBC-ADAE-41BFD69AF502}" srcOrd="0" destOrd="0" presId="urn:microsoft.com/office/officeart/2005/8/layout/vList5"/>
    <dgm:cxn modelId="{ED0F417E-8E18-429F-9E08-CBB6184A0C96}" type="presOf" srcId="{232A23CA-D235-43B6-8D5E-B595F87D2673}" destId="{28E762D8-2B88-41F8-8D41-C043E2D70B41}" srcOrd="0" destOrd="0" presId="urn:microsoft.com/office/officeart/2005/8/layout/vList5"/>
    <dgm:cxn modelId="{B9E48C7D-7E87-4A4C-AEFF-E613439426CC}" srcId="{0C90D794-423C-4B80-AFA1-FA936167B124}" destId="{232A23CA-D235-43B6-8D5E-B595F87D2673}" srcOrd="0" destOrd="0" parTransId="{9F7E998D-B7B0-494D-A667-C87DF2A5015B}" sibTransId="{C8FA8494-83EA-451C-B026-7977EE920342}"/>
    <dgm:cxn modelId="{B29BD1B6-062C-4341-91C7-0134CC640006}" type="presParOf" srcId="{FF8C9029-2289-4CBC-ADAE-41BFD69AF502}" destId="{C6EDB216-77FA-4BBE-A2C9-6D54739138F4}" srcOrd="0" destOrd="0" presId="urn:microsoft.com/office/officeart/2005/8/layout/vList5"/>
    <dgm:cxn modelId="{57E76E7B-303A-48B4-845E-106A8252DB2B}" type="presParOf" srcId="{C6EDB216-77FA-4BBE-A2C9-6D54739138F4}" destId="{28E762D8-2B88-41F8-8D41-C043E2D70B4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762D8-2B88-41F8-8D41-C043E2D70B41}">
      <dsp:nvSpPr>
        <dsp:cNvPr id="0" name=""/>
        <dsp:cNvSpPr/>
      </dsp:nvSpPr>
      <dsp:spPr>
        <a:xfrm>
          <a:off x="1429267" y="0"/>
          <a:ext cx="3318639" cy="858268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rgbClr val="0070C0"/>
              </a:solidFill>
            </a:rPr>
            <a:t>Hoạt</a:t>
          </a:r>
          <a:r>
            <a:rPr lang="en-US" sz="3100" kern="1200" dirty="0" smtClean="0">
              <a:solidFill>
                <a:srgbClr val="0070C0"/>
              </a:solidFill>
            </a:rPr>
            <a:t> </a:t>
          </a:r>
          <a:r>
            <a:rPr lang="en-US" sz="3100" kern="1200" dirty="0" err="1" smtClean="0">
              <a:solidFill>
                <a:srgbClr val="0070C0"/>
              </a:solidFill>
            </a:rPr>
            <a:t>động</a:t>
          </a:r>
          <a:r>
            <a:rPr lang="en-US" sz="3100" kern="1200" dirty="0" smtClean="0">
              <a:solidFill>
                <a:srgbClr val="0070C0"/>
              </a:solidFill>
            </a:rPr>
            <a:t> </a:t>
          </a:r>
          <a:r>
            <a:rPr lang="en-US" sz="3100" kern="1200" dirty="0" err="1" smtClean="0">
              <a:solidFill>
                <a:srgbClr val="0070C0"/>
              </a:solidFill>
            </a:rPr>
            <a:t>tiếp</a:t>
          </a:r>
          <a:r>
            <a:rPr lang="en-US" sz="3100" kern="1200" dirty="0" smtClean="0">
              <a:solidFill>
                <a:srgbClr val="0070C0"/>
              </a:solidFill>
            </a:rPr>
            <a:t> </a:t>
          </a:r>
          <a:r>
            <a:rPr lang="en-US" sz="3100" kern="1200" dirty="0" err="1" smtClean="0">
              <a:solidFill>
                <a:srgbClr val="0070C0"/>
              </a:solidFill>
            </a:rPr>
            <a:t>nối</a:t>
          </a:r>
          <a:endParaRPr lang="en-US" sz="3100" kern="1200" dirty="0">
            <a:solidFill>
              <a:srgbClr val="0070C0"/>
            </a:solidFill>
          </a:endParaRPr>
        </a:p>
      </dsp:txBody>
      <dsp:txXfrm>
        <a:off x="1471164" y="41897"/>
        <a:ext cx="3234845" cy="77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B96E-16FD-4B24-BE2E-4DCAE475A1A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4A65-FED2-458F-8760-D4B912626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9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7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278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01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686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96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ed5ef9ebb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ed5ef9ebb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08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457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76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94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25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995" name="Google Shape;995;p25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7" name="Google Shape;1037;p25"/>
          <p:cNvSpPr txBox="1">
            <a:spLocks noGrp="1"/>
          </p:cNvSpPr>
          <p:nvPr>
            <p:ph type="title"/>
          </p:nvPr>
        </p:nvSpPr>
        <p:spPr>
          <a:xfrm>
            <a:off x="960000" y="710567"/>
            <a:ext cx="102720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25"/>
          <p:cNvSpPr txBox="1">
            <a:spLocks noGrp="1"/>
          </p:cNvSpPr>
          <p:nvPr>
            <p:ph type="subTitle" idx="1"/>
          </p:nvPr>
        </p:nvSpPr>
        <p:spPr>
          <a:xfrm>
            <a:off x="1199400" y="3588733"/>
            <a:ext cx="2519600" cy="818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39" name="Google Shape;1039;p25"/>
          <p:cNvSpPr txBox="1">
            <a:spLocks noGrp="1"/>
          </p:cNvSpPr>
          <p:nvPr>
            <p:ph type="subTitle" idx="2"/>
          </p:nvPr>
        </p:nvSpPr>
        <p:spPr>
          <a:xfrm>
            <a:off x="4832199" y="3588733"/>
            <a:ext cx="2523600" cy="818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0" name="Google Shape;1040;p25"/>
          <p:cNvSpPr txBox="1">
            <a:spLocks noGrp="1"/>
          </p:cNvSpPr>
          <p:nvPr>
            <p:ph type="subTitle" idx="3"/>
          </p:nvPr>
        </p:nvSpPr>
        <p:spPr>
          <a:xfrm>
            <a:off x="1199400" y="5229467"/>
            <a:ext cx="2519600" cy="9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25"/>
          <p:cNvSpPr txBox="1">
            <a:spLocks noGrp="1"/>
          </p:cNvSpPr>
          <p:nvPr>
            <p:ph type="subTitle" idx="4"/>
          </p:nvPr>
        </p:nvSpPr>
        <p:spPr>
          <a:xfrm>
            <a:off x="4832199" y="5230267"/>
            <a:ext cx="25236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25"/>
          <p:cNvSpPr txBox="1">
            <a:spLocks noGrp="1"/>
          </p:cNvSpPr>
          <p:nvPr>
            <p:ph type="subTitle" idx="5"/>
          </p:nvPr>
        </p:nvSpPr>
        <p:spPr>
          <a:xfrm>
            <a:off x="1199400" y="4551833"/>
            <a:ext cx="251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33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3" name="Google Shape;1043;p25"/>
          <p:cNvSpPr txBox="1">
            <a:spLocks noGrp="1"/>
          </p:cNvSpPr>
          <p:nvPr>
            <p:ph type="subTitle" idx="6"/>
          </p:nvPr>
        </p:nvSpPr>
        <p:spPr>
          <a:xfrm>
            <a:off x="4832199" y="4551833"/>
            <a:ext cx="2523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3333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4" name="Google Shape;1044;p25"/>
          <p:cNvSpPr txBox="1">
            <a:spLocks noGrp="1"/>
          </p:cNvSpPr>
          <p:nvPr>
            <p:ph type="subTitle" idx="7"/>
          </p:nvPr>
        </p:nvSpPr>
        <p:spPr>
          <a:xfrm>
            <a:off x="8468999" y="3588733"/>
            <a:ext cx="2523600" cy="818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5" name="Google Shape;1045;p25"/>
          <p:cNvSpPr txBox="1">
            <a:spLocks noGrp="1"/>
          </p:cNvSpPr>
          <p:nvPr>
            <p:ph type="subTitle" idx="8"/>
          </p:nvPr>
        </p:nvSpPr>
        <p:spPr>
          <a:xfrm>
            <a:off x="8468999" y="5230267"/>
            <a:ext cx="25236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25"/>
          <p:cNvSpPr txBox="1">
            <a:spLocks noGrp="1"/>
          </p:cNvSpPr>
          <p:nvPr>
            <p:ph type="subTitle" idx="9"/>
          </p:nvPr>
        </p:nvSpPr>
        <p:spPr>
          <a:xfrm>
            <a:off x="8468999" y="4551833"/>
            <a:ext cx="2523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Fredoka One"/>
              <a:buNone/>
              <a:defRPr sz="3333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6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87196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4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3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E4C6329-858C-4EE3-AD42-8F69498F23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814" y="-145874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 flipH="1">
            <a:off x="188064" y="1273772"/>
            <a:ext cx="3021982" cy="1854485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415588" y="2560535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35F54E1-2E49-478E-B550-CC475F4E9CE2}"/>
              </a:ext>
            </a:extLst>
          </p:cNvPr>
          <p:cNvSpPr txBox="1"/>
          <p:nvPr/>
        </p:nvSpPr>
        <p:spPr>
          <a:xfrm>
            <a:off x="3033170" y="1999719"/>
            <a:ext cx="6939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ONLINE</a:t>
            </a:r>
          </a:p>
        </p:txBody>
      </p:sp>
      <p:sp>
        <p:nvSpPr>
          <p:cNvPr id="85" name="TextBox 6">
            <a:extLst>
              <a:ext uri="{FF2B5EF4-FFF2-40B4-BE49-F238E27FC236}">
                <a16:creationId xmlns:a16="http://schemas.microsoft.com/office/drawing/2014/main" id="{716969B3-9FA8-4582-B49C-16326479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458" y="3409547"/>
            <a:ext cx="56225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8565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  <p:bldP spid="84" grpId="0"/>
          <p:bldP spid="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  <p:bldP spid="84" grpId="0"/>
          <p:bldP spid="8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任意多边形 162"/>
          <p:cNvSpPr/>
          <p:nvPr/>
        </p:nvSpPr>
        <p:spPr>
          <a:xfrm>
            <a:off x="7755513" y="5526611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任意多边形 163"/>
          <p:cNvSpPr/>
          <p:nvPr/>
        </p:nvSpPr>
        <p:spPr>
          <a:xfrm>
            <a:off x="7043351" y="5262919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993405" y="3722366"/>
            <a:ext cx="3704095" cy="3959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34853" y="3535971"/>
            <a:ext cx="1973766" cy="2834750"/>
            <a:chOff x="657922" y="858644"/>
            <a:chExt cx="1973766" cy="2834750"/>
          </a:xfrm>
        </p:grpSpPr>
        <p:grpSp>
          <p:nvGrpSpPr>
            <p:cNvPr id="20" name="组合 19"/>
            <p:cNvGrpSpPr/>
            <p:nvPr/>
          </p:nvGrpSpPr>
          <p:grpSpPr>
            <a:xfrm>
              <a:off x="657922" y="858644"/>
              <a:ext cx="1973766" cy="2834750"/>
              <a:chOff x="624469" y="490654"/>
              <a:chExt cx="1973766" cy="283475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825190" y="2062976"/>
                <a:ext cx="468351" cy="8586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flipH="1">
                <a:off x="1936595" y="2014654"/>
                <a:ext cx="468351" cy="8586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6" idx="4"/>
                <a:endCxn id="10" idx="2"/>
              </p:cNvCxnSpPr>
              <p:nvPr/>
            </p:nvCxnSpPr>
            <p:spPr>
              <a:xfrm>
                <a:off x="1611352" y="2464420"/>
                <a:ext cx="0" cy="403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椭圆 5"/>
              <p:cNvSpPr/>
              <p:nvPr/>
            </p:nvSpPr>
            <p:spPr>
              <a:xfrm>
                <a:off x="624469" y="490654"/>
                <a:ext cx="1973766" cy="1973766"/>
              </a:xfrm>
              <a:prstGeom prst="ellipse">
                <a:avLst/>
              </a:prstGeom>
              <a:gradFill>
                <a:gsLst>
                  <a:gs pos="0">
                    <a:srgbClr val="FFC000"/>
                  </a:gs>
                  <a:gs pos="4200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-80000" r="50000" b="180000"/>
                </a:path>
              </a:gradFill>
              <a:ln>
                <a:solidFill>
                  <a:srgbClr val="FDDF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梯形 9"/>
              <p:cNvSpPr/>
              <p:nvPr/>
            </p:nvSpPr>
            <p:spPr>
              <a:xfrm flipV="1">
                <a:off x="1248937" y="2868111"/>
                <a:ext cx="724830" cy="457293"/>
              </a:xfrm>
              <a:prstGeom prst="trapezoid">
                <a:avLst/>
              </a:prstGeom>
              <a:solidFill>
                <a:srgbClr val="FF85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994668" y="1503713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600" b="1" dirty="0">
                <a:solidFill>
                  <a:srgbClr val="9FB7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 flipH="1">
            <a:off x="151914" y="5913428"/>
            <a:ext cx="1956705" cy="1227240"/>
            <a:chOff x="594424" y="1153191"/>
            <a:chExt cx="2605976" cy="1634460"/>
          </a:xfrm>
        </p:grpSpPr>
        <p:sp>
          <p:nvSpPr>
            <p:cNvPr id="162" name="任意多边形 16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任意多边形 16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4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F57000C-2EE9-4311-8A54-1DE25716D40F}"/>
              </a:ext>
            </a:extLst>
          </p:cNvPr>
          <p:cNvSpPr txBox="1"/>
          <p:nvPr/>
        </p:nvSpPr>
        <p:spPr>
          <a:xfrm>
            <a:off x="2108619" y="1012543"/>
            <a:ext cx="138691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84C8E3-00A5-4CF5-AECD-40ABA8AAC485}"/>
              </a:ext>
            </a:extLst>
          </p:cNvPr>
          <p:cNvSpPr txBox="1"/>
          <p:nvPr/>
        </p:nvSpPr>
        <p:spPr>
          <a:xfrm>
            <a:off x="3138930" y="2155340"/>
            <a:ext cx="6927887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3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" grpId="0" animBg="1"/>
          <p:bldP spid="16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" grpId="0" animBg="1"/>
          <p:bldP spid="16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79B77399-1281-40F3-819F-B901DECD0B69}"/>
              </a:ext>
            </a:extLst>
          </p:cNvPr>
          <p:cNvSpPr txBox="1"/>
          <p:nvPr/>
        </p:nvSpPr>
        <p:spPr>
          <a:xfrm>
            <a:off x="4561632" y="533181"/>
            <a:ext cx="268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 MỜI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43D6C8-A318-433C-8A52-AADB86596BF7}"/>
              </a:ext>
            </a:extLst>
          </p:cNvPr>
          <p:cNvSpPr txBox="1"/>
          <p:nvPr/>
        </p:nvSpPr>
        <p:spPr>
          <a:xfrm>
            <a:off x="520388" y="1016357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:…………………………………………………………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7C68E4-9F2C-40B5-A443-0409311B3603}"/>
              </a:ext>
            </a:extLst>
          </p:cNvPr>
          <p:cNvSpPr txBox="1"/>
          <p:nvPr/>
        </p:nvSpPr>
        <p:spPr>
          <a:xfrm>
            <a:off x="547625" y="1491555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……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4F5E5E-1A7D-436A-9638-7F4396E937E7}"/>
              </a:ext>
            </a:extLst>
          </p:cNvPr>
          <p:cNvSpPr txBox="1"/>
          <p:nvPr/>
        </p:nvSpPr>
        <p:spPr>
          <a:xfrm>
            <a:off x="493151" y="1935855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:…………………………………………………………………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21D0C7-4D70-40F4-8BCC-FB2275FA4094}"/>
              </a:ext>
            </a:extLst>
          </p:cNvPr>
          <p:cNvSpPr txBox="1"/>
          <p:nvPr/>
        </p:nvSpPr>
        <p:spPr>
          <a:xfrm>
            <a:off x="493151" y="2517900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:……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………………………………………………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929E15-426F-4C36-A304-E84B4334C8CC}"/>
              </a:ext>
            </a:extLst>
          </p:cNvPr>
          <p:cNvSpPr txBox="1"/>
          <p:nvPr/>
        </p:nvSpPr>
        <p:spPr>
          <a:xfrm>
            <a:off x="520388" y="2923625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:…………………………………………………………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046A74-E019-4719-B490-5C369D08A8A5}"/>
              </a:ext>
            </a:extLst>
          </p:cNvPr>
          <p:cNvSpPr txBox="1"/>
          <p:nvPr/>
        </p:nvSpPr>
        <p:spPr>
          <a:xfrm>
            <a:off x="493151" y="3413702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:………………………………………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07A53A-A8DA-4632-BA52-5251C1AB9BD6}"/>
              </a:ext>
            </a:extLst>
          </p:cNvPr>
          <p:cNvSpPr txBox="1"/>
          <p:nvPr/>
        </p:nvSpPr>
        <p:spPr>
          <a:xfrm>
            <a:off x="6811347" y="3894413"/>
            <a:ext cx="4562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D5A491-DB52-4757-9191-3BAD1C51A948}"/>
              </a:ext>
            </a:extLst>
          </p:cNvPr>
          <p:cNvSpPr txBox="1"/>
          <p:nvPr/>
        </p:nvSpPr>
        <p:spPr>
          <a:xfrm>
            <a:off x="7818902" y="4309504"/>
            <a:ext cx="30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82D0A3-5C16-4EA7-B93C-A0E8CB26BD81}"/>
              </a:ext>
            </a:extLst>
          </p:cNvPr>
          <p:cNvSpPr txBox="1"/>
          <p:nvPr/>
        </p:nvSpPr>
        <p:spPr>
          <a:xfrm>
            <a:off x="2083685" y="985983"/>
            <a:ext cx="825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043BF5-D2A3-4C4D-B306-A06707500459}"/>
              </a:ext>
            </a:extLst>
          </p:cNvPr>
          <p:cNvSpPr txBox="1"/>
          <p:nvPr/>
        </p:nvSpPr>
        <p:spPr>
          <a:xfrm>
            <a:off x="1580787" y="1481508"/>
            <a:ext cx="30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9B5AE0-66EF-41D3-976E-F8475B4AE1DB}"/>
              </a:ext>
            </a:extLst>
          </p:cNvPr>
          <p:cNvSpPr txBox="1"/>
          <p:nvPr/>
        </p:nvSpPr>
        <p:spPr>
          <a:xfrm>
            <a:off x="5443660" y="1481508"/>
            <a:ext cx="30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1A82B-6F57-4B11-844F-F5809AB683D0}"/>
              </a:ext>
            </a:extLst>
          </p:cNvPr>
          <p:cNvSpPr txBox="1"/>
          <p:nvPr/>
        </p:nvSpPr>
        <p:spPr>
          <a:xfrm>
            <a:off x="1834066" y="1894833"/>
            <a:ext cx="9041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20-11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7F78C9-FABA-4A69-A277-DCF3CC0A8449}"/>
              </a:ext>
            </a:extLst>
          </p:cNvPr>
          <p:cNvSpPr txBox="1"/>
          <p:nvPr/>
        </p:nvSpPr>
        <p:spPr>
          <a:xfrm>
            <a:off x="2187276" y="2517900"/>
            <a:ext cx="30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EE2060-BBA7-47DB-AFA1-0A7113F911CC}"/>
              </a:ext>
            </a:extLst>
          </p:cNvPr>
          <p:cNvSpPr txBox="1"/>
          <p:nvPr/>
        </p:nvSpPr>
        <p:spPr>
          <a:xfrm>
            <a:off x="4090722" y="2489973"/>
            <a:ext cx="30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11 - 2021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200453-D106-4C41-A616-6C6053526D44}"/>
              </a:ext>
            </a:extLst>
          </p:cNvPr>
          <p:cNvSpPr txBox="1"/>
          <p:nvPr/>
        </p:nvSpPr>
        <p:spPr>
          <a:xfrm>
            <a:off x="1291537" y="2905247"/>
            <a:ext cx="30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72ECA3-B08F-438D-AE8A-99B6DE629FF8}"/>
              </a:ext>
            </a:extLst>
          </p:cNvPr>
          <p:cNvSpPr txBox="1"/>
          <p:nvPr/>
        </p:nvSpPr>
        <p:spPr>
          <a:xfrm>
            <a:off x="5383685" y="3384824"/>
            <a:ext cx="30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BF7116-DD6A-40E8-A43A-F89088FBA8B2}"/>
              </a:ext>
            </a:extLst>
          </p:cNvPr>
          <p:cNvSpPr txBox="1"/>
          <p:nvPr/>
        </p:nvSpPr>
        <p:spPr>
          <a:xfrm>
            <a:off x="7660202" y="3901034"/>
            <a:ext cx="59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4BF49B-AF4A-4976-B726-516CF9CDE2F1}"/>
              </a:ext>
            </a:extLst>
          </p:cNvPr>
          <p:cNvSpPr txBox="1"/>
          <p:nvPr/>
        </p:nvSpPr>
        <p:spPr>
          <a:xfrm>
            <a:off x="9009230" y="3874438"/>
            <a:ext cx="59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F19B05-0FDF-4818-812B-1BF613FC0F78}"/>
              </a:ext>
            </a:extLst>
          </p:cNvPr>
          <p:cNvSpPr txBox="1"/>
          <p:nvPr/>
        </p:nvSpPr>
        <p:spPr>
          <a:xfrm>
            <a:off x="10244070" y="3892566"/>
            <a:ext cx="105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CF33ED-FD3E-4BF6-8F17-93097F8CE645}"/>
              </a:ext>
            </a:extLst>
          </p:cNvPr>
          <p:cNvSpPr txBox="1"/>
          <p:nvPr/>
        </p:nvSpPr>
        <p:spPr>
          <a:xfrm>
            <a:off x="7571793" y="5636193"/>
            <a:ext cx="405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71355" y="727261"/>
            <a:ext cx="4817525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星 6"/>
          <p:cNvSpPr/>
          <p:nvPr/>
        </p:nvSpPr>
        <p:spPr>
          <a:xfrm rot="20953261">
            <a:off x="5066377" y="689630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5401545" y="1823189"/>
            <a:ext cx="1180837" cy="1183131"/>
            <a:chOff x="11934016" y="4450536"/>
            <a:chExt cx="1601919" cy="1605030"/>
          </a:xfrm>
        </p:grpSpPr>
        <p:sp>
          <p:nvSpPr>
            <p:cNvPr id="71" name="椭圆 70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938926" y="4458557"/>
              <a:ext cx="1597009" cy="1597009"/>
              <a:chOff x="9437178" y="1562958"/>
              <a:chExt cx="1597009" cy="159700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FFD1E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8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10"/>
            <p:cNvSpPr txBox="1"/>
            <p:nvPr/>
          </p:nvSpPr>
          <p:spPr>
            <a:xfrm>
              <a:off x="12511709" y="4879361"/>
              <a:ext cx="550615" cy="709798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  <a:outerShdw blurRad="152400" dist="152400" sx="102000" sy="102000" algn="ctr" rotWithShape="0">
                <a:prstClr val="black">
                  <a:alpha val="53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554861" y="3716305"/>
            <a:ext cx="1218302" cy="1183132"/>
            <a:chOff x="6204695" y="728767"/>
            <a:chExt cx="1597009" cy="1605031"/>
          </a:xfrm>
        </p:grpSpPr>
        <p:sp>
          <p:nvSpPr>
            <p:cNvPr id="75" name="椭圆 7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04695" y="736789"/>
              <a:ext cx="1597009" cy="1597009"/>
              <a:chOff x="6092400" y="4779400"/>
              <a:chExt cx="1597009" cy="159700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092400" y="4779400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弧形 51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TextBox 322"/>
              <p:cNvSpPr txBox="1"/>
              <p:nvPr/>
            </p:nvSpPr>
            <p:spPr>
              <a:xfrm>
                <a:off x="6313571" y="5198646"/>
                <a:ext cx="1362874" cy="709797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9FB70D">
                    <a:alpha val="93000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solidFill>
                      <a:srgbClr val="22F1F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/>
        </p:blipFill>
        <p:spPr>
          <a:xfrm>
            <a:off x="3201198" y="1456591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926038" y="1402497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TextBox 3"/>
          <p:cNvSpPr txBox="1"/>
          <p:nvPr/>
        </p:nvSpPr>
        <p:spPr>
          <a:xfrm>
            <a:off x="88883" y="3305227"/>
            <a:ext cx="5312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6000" dirty="0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6000" dirty="0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6000" dirty="0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đạt</a:t>
            </a:r>
            <a:r>
              <a:rPr lang="en-US" altLang="zh-CN" sz="6000" dirty="0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6000" dirty="0">
              <a:solidFill>
                <a:srgbClr val="20B6BE"/>
              </a:solidFill>
              <a:effectLst>
                <a:reflection blurRad="6350" stA="25000" endPos="66000" dist="63500" dir="5400000" sy="-10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6000" dirty="0">
              <a:solidFill>
                <a:srgbClr val="20B6B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25000" endPos="66000" dist="63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856661" y="1811225"/>
            <a:ext cx="5184466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kĩ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0" name="矩形 98">
            <a:extLst>
              <a:ext uri="{FF2B5EF4-FFF2-40B4-BE49-F238E27FC236}">
                <a16:creationId xmlns:a16="http://schemas.microsoft.com/office/drawing/2014/main" id="{F3AC75B0-9E73-44C1-95F7-A0C45F8A1AF8}"/>
              </a:ext>
            </a:extLst>
          </p:cNvPr>
          <p:cNvSpPr/>
          <p:nvPr/>
        </p:nvSpPr>
        <p:spPr>
          <a:xfrm>
            <a:off x="6924709" y="3991272"/>
            <a:ext cx="506587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giấy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mời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mẫu</a:t>
            </a:r>
            <a:endParaRPr lang="en-US" altLang="zh-CN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46000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4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5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46000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9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7" grpId="0" animBg="1"/>
          <p:bldP spid="82" grpId="0"/>
          <p:bldP spid="99" grpId="0"/>
          <p:bldP spid="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7" grpId="0" animBg="1"/>
          <p:bldP spid="82" grpId="0"/>
          <p:bldP spid="99" grpId="0"/>
          <p:bldP spid="80" grpId="0"/>
          <p:bldP spid="84" grpId="0"/>
          <p:bldP spid="5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0" y="6023464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0" y="6250159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049727" y="571840"/>
            <a:ext cx="1284558" cy="1284558"/>
            <a:chOff x="2132930" y="1035327"/>
            <a:chExt cx="1307248" cy="1307248"/>
          </a:xfrm>
        </p:grpSpPr>
        <p:grpSp>
          <p:nvGrpSpPr>
            <p:cNvPr id="30" name="组合 29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组合 34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9" name="直接连接符 38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组合 35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弧形 30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Freeform 673">
            <a:extLst>
              <a:ext uri="{FF2B5EF4-FFF2-40B4-BE49-F238E27FC236}">
                <a16:creationId xmlns:a16="http://schemas.microsoft.com/office/drawing/2014/main" id="{79A0235B-C375-4EAE-8AEB-CDB934108E6F}"/>
              </a:ext>
            </a:extLst>
          </p:cNvPr>
          <p:cNvSpPr>
            <a:spLocks/>
          </p:cNvSpPr>
          <p:nvPr/>
        </p:nvSpPr>
        <p:spPr bwMode="auto">
          <a:xfrm>
            <a:off x="423033" y="1660957"/>
            <a:ext cx="4681989" cy="3244317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673">
            <a:extLst>
              <a:ext uri="{FF2B5EF4-FFF2-40B4-BE49-F238E27FC236}">
                <a16:creationId xmlns:a16="http://schemas.microsoft.com/office/drawing/2014/main" id="{A813A1BA-6FD6-4484-B120-BEE8CAD7C4BD}"/>
              </a:ext>
            </a:extLst>
          </p:cNvPr>
          <p:cNvSpPr>
            <a:spLocks/>
          </p:cNvSpPr>
          <p:nvPr/>
        </p:nvSpPr>
        <p:spPr bwMode="auto">
          <a:xfrm>
            <a:off x="6758383" y="1207885"/>
            <a:ext cx="5614238" cy="3244317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D3D53D4-7F6F-4BEA-B168-86E62BC974BB}"/>
              </a:ext>
            </a:extLst>
          </p:cNvPr>
          <p:cNvSpPr txBox="1"/>
          <p:nvPr/>
        </p:nvSpPr>
        <p:spPr>
          <a:xfrm>
            <a:off x="1548157" y="2682701"/>
            <a:ext cx="309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TLCH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0023813-FDD4-4A9F-B1E4-BF3C79F1BA84}"/>
              </a:ext>
            </a:extLst>
          </p:cNvPr>
          <p:cNvSpPr txBox="1"/>
          <p:nvPr/>
        </p:nvSpPr>
        <p:spPr>
          <a:xfrm>
            <a:off x="7919449" y="2251813"/>
            <a:ext cx="329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0" name="Diagram 79">
            <a:extLst>
              <a:ext uri="{FF2B5EF4-FFF2-40B4-BE49-F238E27FC236}">
                <a16:creationId xmlns:a16="http://schemas.microsoft.com/office/drawing/2014/main" id="{A9535016-AA4E-4C1A-9518-0D6F17A2B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946798"/>
              </p:ext>
            </p:extLst>
          </p:nvPr>
        </p:nvGraphicFramePr>
        <p:xfrm>
          <a:off x="3305116" y="432448"/>
          <a:ext cx="6179533" cy="85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" name="Freeform 673">
            <a:extLst>
              <a:ext uri="{FF2B5EF4-FFF2-40B4-BE49-F238E27FC236}">
                <a16:creationId xmlns:a16="http://schemas.microsoft.com/office/drawing/2014/main" id="{104C726C-D4C7-4D7E-B3E7-AB23823FB8B5}"/>
              </a:ext>
            </a:extLst>
          </p:cNvPr>
          <p:cNvSpPr>
            <a:spLocks/>
          </p:cNvSpPr>
          <p:nvPr/>
        </p:nvSpPr>
        <p:spPr bwMode="auto">
          <a:xfrm>
            <a:off x="3128237" y="3898606"/>
            <a:ext cx="5614238" cy="3244317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BB46D23-72C1-432A-AFAC-9707B7A8D20A}"/>
              </a:ext>
            </a:extLst>
          </p:cNvPr>
          <p:cNvSpPr txBox="1"/>
          <p:nvPr/>
        </p:nvSpPr>
        <p:spPr>
          <a:xfrm>
            <a:off x="4285650" y="4828266"/>
            <a:ext cx="3292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4+5)</a:t>
            </a:r>
          </a:p>
        </p:txBody>
      </p:sp>
    </p:spTree>
    <p:extLst>
      <p:ext uri="{BB962C8B-B14F-4D97-AF65-F5344CB8AC3E}">
        <p14:creationId xmlns:p14="http://schemas.microsoft.com/office/powerpoint/2010/main" val="8559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Graphic spid="8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 rot="19781084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88" name="弧形 87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弧形 88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弧形 89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弧形 90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弧形 91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/>
        </p:blipFill>
        <p:spPr>
          <a:xfrm>
            <a:off x="1008183" y="3962400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582552" y="1327402"/>
            <a:ext cx="7724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 err="1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6000" b="1" dirty="0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000" b="1" dirty="0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 </a:t>
            </a:r>
          </a:p>
          <a:p>
            <a:pPr algn="dist"/>
            <a:r>
              <a:rPr lang="en-US" altLang="zh-CN" sz="6000" b="1" dirty="0" err="1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chăm</a:t>
            </a:r>
            <a:r>
              <a:rPr lang="en-US" altLang="zh-CN" sz="6000" b="1" dirty="0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ngoan</a:t>
            </a:r>
            <a:r>
              <a:rPr lang="en-US" altLang="zh-CN" sz="6000" b="1" dirty="0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, </a:t>
            </a:r>
            <a:r>
              <a:rPr lang="en-US" altLang="zh-CN" sz="6000" b="1" dirty="0" err="1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6000" b="1" dirty="0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giỏi</a:t>
            </a:r>
            <a:r>
              <a:rPr lang="en-US" altLang="zh-CN" sz="6000" b="1" dirty="0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!</a:t>
            </a:r>
            <a:endParaRPr lang="zh-CN" altLang="en-US" sz="6000" b="1" dirty="0">
              <a:solidFill>
                <a:schemeClr val="bg1"/>
              </a:solidFill>
              <a:effectLst>
                <a:reflection blurRad="177800" stA="60000" endA="900" endPos="58000" dist="76200" dir="5400000" sy="-10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5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9652793">
            <a:off x="2800769" y="1291555"/>
            <a:ext cx="601603" cy="609821"/>
            <a:chOff x="2817684" y="410418"/>
            <a:chExt cx="604235" cy="612489"/>
          </a:xfrm>
        </p:grpSpPr>
        <p:grpSp>
          <p:nvGrpSpPr>
            <p:cNvPr id="10" name="组合 9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2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1" name="弧形 10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6122" y="1576124"/>
            <a:ext cx="2230454" cy="1398934"/>
            <a:chOff x="594424" y="1153191"/>
            <a:chExt cx="2605976" cy="1634460"/>
          </a:xfrm>
        </p:grpSpPr>
        <p:sp>
          <p:nvSpPr>
            <p:cNvPr id="18" name="任意多边形 1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224307">
            <a:off x="210232" y="649510"/>
            <a:ext cx="379384" cy="372408"/>
            <a:chOff x="10646778" y="4753862"/>
            <a:chExt cx="751521" cy="737702"/>
          </a:xfrm>
        </p:grpSpPr>
        <p:sp>
          <p:nvSpPr>
            <p:cNvPr id="2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 rot="1562261">
            <a:off x="1970111" y="486559"/>
            <a:ext cx="466601" cy="458021"/>
            <a:chOff x="10646778" y="4753862"/>
            <a:chExt cx="751521" cy="737702"/>
          </a:xfrm>
        </p:grpSpPr>
        <p:sp>
          <p:nvSpPr>
            <p:cNvPr id="3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弧形 83"/>
          <p:cNvSpPr/>
          <p:nvPr/>
        </p:nvSpPr>
        <p:spPr>
          <a:xfrm rot="17645248">
            <a:off x="1703563" y="1787645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弧形 84"/>
          <p:cNvSpPr/>
          <p:nvPr/>
        </p:nvSpPr>
        <p:spPr>
          <a:xfrm rot="6270057" flipH="1">
            <a:off x="-96577" y="91109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弧形 85"/>
          <p:cNvSpPr/>
          <p:nvPr/>
        </p:nvSpPr>
        <p:spPr>
          <a:xfrm rot="18280354">
            <a:off x="686057" y="1102073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 rot="920444">
            <a:off x="8928545" y="3352533"/>
            <a:ext cx="577446" cy="566828"/>
            <a:chOff x="10646778" y="4753862"/>
            <a:chExt cx="751521" cy="737702"/>
          </a:xfrm>
        </p:grpSpPr>
        <p:sp>
          <p:nvSpPr>
            <p:cNvPr id="7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69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7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37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8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84" grpId="0" animBg="1"/>
          <p:bldP spid="85" grpId="0" animBg="1"/>
          <p:bldP spid="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7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37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8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84" grpId="0" animBg="1"/>
          <p:bldP spid="85" grpId="0" animBg="1"/>
          <p:bldP spid="8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p43"/>
          <p:cNvSpPr txBox="1">
            <a:spLocks noGrp="1"/>
          </p:cNvSpPr>
          <p:nvPr>
            <p:ph type="title"/>
          </p:nvPr>
        </p:nvSpPr>
        <p:spPr>
          <a:xfrm>
            <a:off x="960000" y="710567"/>
            <a:ext cx="102720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tham gia tiết 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5" name="Google Shape;2185;p43"/>
          <p:cNvSpPr txBox="1">
            <a:spLocks noGrp="1"/>
          </p:cNvSpPr>
          <p:nvPr>
            <p:ph type="subTitle" idx="3"/>
          </p:nvPr>
        </p:nvSpPr>
        <p:spPr>
          <a:xfrm>
            <a:off x="1065970" y="3712895"/>
            <a:ext cx="2837524" cy="19561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đầy đủ sách vở, ĐDHT. Ghi chép bài đầy đủ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6" name="Google Shape;2186;p43"/>
          <p:cNvSpPr txBox="1">
            <a:spLocks noGrp="1"/>
          </p:cNvSpPr>
          <p:nvPr>
            <p:ph type="subTitle" idx="4"/>
          </p:nvPr>
        </p:nvSpPr>
        <p:spPr>
          <a:xfrm>
            <a:off x="4446829" y="3727263"/>
            <a:ext cx="2878794" cy="1944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lắng nghe, tích cực phát biểu xây dựng bài.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0" name="Google Shape;2190;p43"/>
          <p:cNvSpPr txBox="1">
            <a:spLocks noGrp="1"/>
          </p:cNvSpPr>
          <p:nvPr>
            <p:ph type="subTitle" idx="8"/>
          </p:nvPr>
        </p:nvSpPr>
        <p:spPr>
          <a:xfrm>
            <a:off x="8070289" y="3612236"/>
            <a:ext cx="2837524" cy="18481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theo yêu cầu của giáo viên.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82" name="Google Shape;2282;p43"/>
          <p:cNvGrpSpPr/>
          <p:nvPr/>
        </p:nvGrpSpPr>
        <p:grpSpPr>
          <a:xfrm>
            <a:off x="562605" y="307578"/>
            <a:ext cx="11322688" cy="6338175"/>
            <a:chOff x="421954" y="230683"/>
            <a:chExt cx="8492016" cy="4753631"/>
          </a:xfrm>
        </p:grpSpPr>
        <p:sp>
          <p:nvSpPr>
            <p:cNvPr id="2283" name="Google Shape;2283;p43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284" name="Google Shape;2284;p43"/>
            <p:cNvGrpSpPr/>
            <p:nvPr/>
          </p:nvGrpSpPr>
          <p:grpSpPr>
            <a:xfrm>
              <a:off x="421954" y="230683"/>
              <a:ext cx="8492016" cy="4753631"/>
              <a:chOff x="421954" y="230683"/>
              <a:chExt cx="8492016" cy="4753631"/>
            </a:xfrm>
          </p:grpSpPr>
          <p:sp>
            <p:nvSpPr>
              <p:cNvPr id="2285" name="Google Shape;2285;p43"/>
              <p:cNvSpPr/>
              <p:nvPr/>
            </p:nvSpPr>
            <p:spPr>
              <a:xfrm rot="-959905">
                <a:off x="601470" y="795374"/>
                <a:ext cx="441773" cy="435407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0027" extrusionOk="0">
                    <a:moveTo>
                      <a:pt x="5501" y="1"/>
                    </a:moveTo>
                    <a:lnTo>
                      <a:pt x="3573" y="3009"/>
                    </a:lnTo>
                    <a:lnTo>
                      <a:pt x="1" y="3127"/>
                    </a:lnTo>
                    <a:lnTo>
                      <a:pt x="2268" y="5890"/>
                    </a:lnTo>
                    <a:lnTo>
                      <a:pt x="1276" y="9323"/>
                    </a:lnTo>
                    <a:lnTo>
                      <a:pt x="4603" y="8022"/>
                    </a:lnTo>
                    <a:lnTo>
                      <a:pt x="7562" y="10027"/>
                    </a:lnTo>
                    <a:lnTo>
                      <a:pt x="7354" y="6459"/>
                    </a:lnTo>
                    <a:lnTo>
                      <a:pt x="10173" y="4265"/>
                    </a:lnTo>
                    <a:lnTo>
                      <a:pt x="6717" y="3360"/>
                    </a:ln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6" name="Google Shape;2286;p43"/>
              <p:cNvSpPr/>
              <p:nvPr/>
            </p:nvSpPr>
            <p:spPr>
              <a:xfrm rot="-397278">
                <a:off x="479632" y="1385731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7" name="Google Shape;2287;p43"/>
              <p:cNvSpPr/>
              <p:nvPr/>
            </p:nvSpPr>
            <p:spPr>
              <a:xfrm rot="-397250">
                <a:off x="8198962" y="4294999"/>
                <a:ext cx="459868" cy="453323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8" name="Google Shape;2288;p43"/>
              <p:cNvSpPr/>
              <p:nvPr/>
            </p:nvSpPr>
            <p:spPr>
              <a:xfrm rot="-397278">
                <a:off x="7715369" y="753856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9" name="Google Shape;2289;p43"/>
              <p:cNvSpPr/>
              <p:nvPr/>
            </p:nvSpPr>
            <p:spPr>
              <a:xfrm>
                <a:off x="1212992" y="417715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0" name="Google Shape;2290;p43"/>
              <p:cNvSpPr/>
              <p:nvPr/>
            </p:nvSpPr>
            <p:spPr>
              <a:xfrm>
                <a:off x="526975" y="3025256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2400" b="1"/>
                  <a:t> </a:t>
                </a:r>
                <a:endParaRPr sz="2400" b="1"/>
              </a:p>
            </p:txBody>
          </p:sp>
          <p:sp>
            <p:nvSpPr>
              <p:cNvPr id="2291" name="Google Shape;2291;p43"/>
              <p:cNvSpPr/>
              <p:nvPr/>
            </p:nvSpPr>
            <p:spPr>
              <a:xfrm>
                <a:off x="2950978" y="230683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2" name="Google Shape;2292;p43"/>
              <p:cNvSpPr/>
              <p:nvPr/>
            </p:nvSpPr>
            <p:spPr>
              <a:xfrm>
                <a:off x="4883259" y="4874214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3" name="Google Shape;2293;p43"/>
              <p:cNvSpPr/>
              <p:nvPr/>
            </p:nvSpPr>
            <p:spPr>
              <a:xfrm>
                <a:off x="5574045" y="250880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4" name="Google Shape;2294;p43"/>
              <p:cNvSpPr/>
              <p:nvPr/>
            </p:nvSpPr>
            <p:spPr>
              <a:xfrm>
                <a:off x="2571754" y="4755607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5" name="Google Shape;2295;p43"/>
              <p:cNvSpPr/>
              <p:nvPr/>
            </p:nvSpPr>
            <p:spPr>
              <a:xfrm>
                <a:off x="421954" y="4679407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6" name="Google Shape;2296;p43"/>
              <p:cNvSpPr/>
              <p:nvPr/>
            </p:nvSpPr>
            <p:spPr>
              <a:xfrm>
                <a:off x="8803870" y="632816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111" name="Picture 110" descr="A picture containing writing implement, stationary, pencil&#10;&#10;Description automatically generated">
            <a:extLst>
              <a:ext uri="{FF2B5EF4-FFF2-40B4-BE49-F238E27FC236}">
                <a16:creationId xmlns:a16="http://schemas.microsoft.com/office/drawing/2014/main" id="{AFC58BB6-9F4C-4E56-AC84-1D195130C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38" y="1818117"/>
            <a:ext cx="2339149" cy="1223041"/>
          </a:xfrm>
          <a:prstGeom prst="rect">
            <a:avLst/>
          </a:prstGeom>
        </p:spPr>
      </p:pic>
      <p:pic>
        <p:nvPicPr>
          <p:cNvPr id="112" name="Picture 111" descr="A child drawing on a white board&#10;&#10;Description automatically generated with low confidence">
            <a:extLst>
              <a:ext uri="{FF2B5EF4-FFF2-40B4-BE49-F238E27FC236}">
                <a16:creationId xmlns:a16="http://schemas.microsoft.com/office/drawing/2014/main" id="{6370B50F-CD9F-4C9E-9909-2534FC4E9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743" y="1846207"/>
            <a:ext cx="2344058" cy="1399557"/>
          </a:xfrm>
          <a:prstGeom prst="rect">
            <a:avLst/>
          </a:prstGeom>
        </p:spPr>
      </p:pic>
      <p:pic>
        <p:nvPicPr>
          <p:cNvPr id="113" name="Picture 1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CB4CCC-90ED-4F9D-BE82-C864E9D1F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57" y="1921842"/>
            <a:ext cx="2281379" cy="146212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>
            <a:fillRect/>
          </a:stretch>
        </p:blipFill>
        <p:spPr bwMode="auto">
          <a:xfrm>
            <a:off x="0" y="0"/>
            <a:ext cx="12192000" cy="68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9">
            <a:extLst>
              <a:ext uri="{FF2B5EF4-FFF2-40B4-BE49-F238E27FC236}">
                <a16:creationId xmlns:a16="http://schemas.microsoft.com/office/drawing/2014/main" id="{DFDFA9B2-8090-433B-A545-11D94A343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63" y="444583"/>
            <a:ext cx="8090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5FD77F-CF91-4B2F-B849-5069F7487A22}"/>
              </a:ext>
            </a:extLst>
          </p:cNvPr>
          <p:cNvSpPr txBox="1"/>
          <p:nvPr/>
        </p:nvSpPr>
        <p:spPr>
          <a:xfrm>
            <a:off x="3314612" y="1157585"/>
            <a:ext cx="4166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376535-F8B3-44A8-A48D-73948D8A0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222" y="1915934"/>
            <a:ext cx="6771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cuối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 (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0117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71355" y="727261"/>
            <a:ext cx="4817525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星 6"/>
          <p:cNvSpPr/>
          <p:nvPr/>
        </p:nvSpPr>
        <p:spPr>
          <a:xfrm rot="20953261">
            <a:off x="5066377" y="689630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5401545" y="1823189"/>
            <a:ext cx="1180837" cy="1183131"/>
            <a:chOff x="11934016" y="4450536"/>
            <a:chExt cx="1601919" cy="1605030"/>
          </a:xfrm>
        </p:grpSpPr>
        <p:sp>
          <p:nvSpPr>
            <p:cNvPr id="71" name="椭圆 70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938926" y="4458557"/>
              <a:ext cx="1597009" cy="1597009"/>
              <a:chOff x="9437178" y="1562958"/>
              <a:chExt cx="1597009" cy="159700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FFD1E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8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10"/>
            <p:cNvSpPr txBox="1"/>
            <p:nvPr/>
          </p:nvSpPr>
          <p:spPr>
            <a:xfrm>
              <a:off x="12511709" y="4879361"/>
              <a:ext cx="550615" cy="709798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  <a:outerShdw blurRad="152400" dist="152400" sx="102000" sy="102000" algn="ctr" rotWithShape="0">
                <a:prstClr val="black">
                  <a:alpha val="53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554861" y="3716305"/>
            <a:ext cx="1218302" cy="1183132"/>
            <a:chOff x="6204695" y="728767"/>
            <a:chExt cx="1597009" cy="1605031"/>
          </a:xfrm>
        </p:grpSpPr>
        <p:sp>
          <p:nvSpPr>
            <p:cNvPr id="75" name="椭圆 7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04695" y="736789"/>
              <a:ext cx="1597009" cy="1597009"/>
              <a:chOff x="6092400" y="4779400"/>
              <a:chExt cx="1597009" cy="159700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092400" y="4779400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弧形 51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TextBox 322"/>
              <p:cNvSpPr txBox="1"/>
              <p:nvPr/>
            </p:nvSpPr>
            <p:spPr>
              <a:xfrm>
                <a:off x="6313571" y="5198646"/>
                <a:ext cx="1362874" cy="709797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9FB70D">
                    <a:alpha val="93000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solidFill>
                      <a:srgbClr val="22F1F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/>
        </p:blipFill>
        <p:spPr>
          <a:xfrm>
            <a:off x="3201198" y="1456591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926038" y="1402497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TextBox 3"/>
          <p:cNvSpPr txBox="1"/>
          <p:nvPr/>
        </p:nvSpPr>
        <p:spPr>
          <a:xfrm>
            <a:off x="88883" y="3305227"/>
            <a:ext cx="5312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6000" dirty="0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6000" dirty="0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6000" dirty="0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đạt</a:t>
            </a:r>
            <a:r>
              <a:rPr lang="en-US" altLang="zh-CN" sz="6000" dirty="0">
                <a:solidFill>
                  <a:srgbClr val="20B6BE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6000" dirty="0">
              <a:solidFill>
                <a:srgbClr val="20B6BE"/>
              </a:solidFill>
              <a:effectLst>
                <a:reflection blurRad="6350" stA="25000" endPos="66000" dist="63500" dir="5400000" sy="-10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6000" dirty="0">
              <a:solidFill>
                <a:srgbClr val="20B6B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25000" endPos="66000" dist="63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856661" y="1811225"/>
            <a:ext cx="5184466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kĩ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0" name="矩形 98">
            <a:extLst>
              <a:ext uri="{FF2B5EF4-FFF2-40B4-BE49-F238E27FC236}">
                <a16:creationId xmlns:a16="http://schemas.microsoft.com/office/drawing/2014/main" id="{F3AC75B0-9E73-44C1-95F7-A0C45F8A1AF8}"/>
              </a:ext>
            </a:extLst>
          </p:cNvPr>
          <p:cNvSpPr/>
          <p:nvPr/>
        </p:nvSpPr>
        <p:spPr>
          <a:xfrm>
            <a:off x="6924709" y="3991272"/>
            <a:ext cx="506587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giấy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mời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mẫu</a:t>
            </a:r>
            <a:endParaRPr lang="en-US" altLang="zh-CN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46000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4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5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46000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9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7" grpId="0" animBg="1"/>
          <p:bldP spid="82" grpId="0"/>
          <p:bldP spid="99" grpId="0"/>
          <p:bldP spid="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7" grpId="0" animBg="1"/>
          <p:bldP spid="82" grpId="0"/>
          <p:bldP spid="99" grpId="0"/>
          <p:bldP spid="80" grpId="0"/>
          <p:bldP spid="84" grpId="0"/>
          <p:bldP spid="5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任意多边形 116"/>
          <p:cNvSpPr/>
          <p:nvPr/>
        </p:nvSpPr>
        <p:spPr>
          <a:xfrm>
            <a:off x="3325181" y="1378251"/>
            <a:ext cx="5470189" cy="4094335"/>
          </a:xfrm>
          <a:custGeom>
            <a:avLst/>
            <a:gdLst>
              <a:gd name="connsiteX0" fmla="*/ 2766801 w 5470189"/>
              <a:gd name="connsiteY0" fmla="*/ 0 h 4094335"/>
              <a:gd name="connsiteX1" fmla="*/ 3728208 w 5470189"/>
              <a:gd name="connsiteY1" fmla="*/ 398228 h 4094335"/>
              <a:gd name="connsiteX2" fmla="*/ 3793514 w 5470189"/>
              <a:gd name="connsiteY2" fmla="*/ 470083 h 4094335"/>
              <a:gd name="connsiteX3" fmla="*/ 4324261 w 5470189"/>
              <a:gd name="connsiteY3" fmla="*/ 373949 h 4094335"/>
              <a:gd name="connsiteX4" fmla="*/ 4029838 w 5470189"/>
              <a:gd name="connsiteY4" fmla="*/ 858408 h 4094335"/>
              <a:gd name="connsiteX5" fmla="*/ 4065309 w 5470189"/>
              <a:gd name="connsiteY5" fmla="*/ 955321 h 4094335"/>
              <a:gd name="connsiteX6" fmla="*/ 4126435 w 5470189"/>
              <a:gd name="connsiteY6" fmla="*/ 1359635 h 4094335"/>
              <a:gd name="connsiteX7" fmla="*/ 4123488 w 5470189"/>
              <a:gd name="connsiteY7" fmla="*/ 1417999 h 4094335"/>
              <a:gd name="connsiteX8" fmla="*/ 4165905 w 5470189"/>
              <a:gd name="connsiteY8" fmla="*/ 1428906 h 4094335"/>
              <a:gd name="connsiteX9" fmla="*/ 4164354 w 5470189"/>
              <a:gd name="connsiteY9" fmla="*/ 1439069 h 4094335"/>
              <a:gd name="connsiteX10" fmla="*/ 4213113 w 5470189"/>
              <a:gd name="connsiteY10" fmla="*/ 1456408 h 4094335"/>
              <a:gd name="connsiteX11" fmla="*/ 5064764 w 5470189"/>
              <a:gd name="connsiteY11" fmla="*/ 2716106 h 4094335"/>
              <a:gd name="connsiteX12" fmla="*/ 5057759 w 5470189"/>
              <a:gd name="connsiteY12" fmla="*/ 2854839 h 4094335"/>
              <a:gd name="connsiteX13" fmla="*/ 5048361 w 5470189"/>
              <a:gd name="connsiteY13" fmla="*/ 2916420 h 4094335"/>
              <a:gd name="connsiteX14" fmla="*/ 5470189 w 5470189"/>
              <a:gd name="connsiteY14" fmla="*/ 3286875 h 4094335"/>
              <a:gd name="connsiteX15" fmla="*/ 4922738 w 5470189"/>
              <a:gd name="connsiteY15" fmla="*/ 3317741 h 4094335"/>
              <a:gd name="connsiteX16" fmla="*/ 4900997 w 5470189"/>
              <a:gd name="connsiteY16" fmla="*/ 3362874 h 4094335"/>
              <a:gd name="connsiteX17" fmla="*/ 3707889 w 5470189"/>
              <a:gd name="connsiteY17" fmla="*/ 4072981 h 4094335"/>
              <a:gd name="connsiteX18" fmla="*/ 2844791 w 5470189"/>
              <a:gd name="connsiteY18" fmla="*/ 3763137 h 4094335"/>
              <a:gd name="connsiteX19" fmla="*/ 2783265 w 5470189"/>
              <a:gd name="connsiteY19" fmla="*/ 3707219 h 4094335"/>
              <a:gd name="connsiteX20" fmla="*/ 2703970 w 5470189"/>
              <a:gd name="connsiteY20" fmla="*/ 3779288 h 4094335"/>
              <a:gd name="connsiteX21" fmla="*/ 1826375 w 5470189"/>
              <a:gd name="connsiteY21" fmla="*/ 4094335 h 4094335"/>
              <a:gd name="connsiteX22" fmla="*/ 446711 w 5470189"/>
              <a:gd name="connsiteY22" fmla="*/ 2714671 h 4094335"/>
              <a:gd name="connsiteX23" fmla="*/ 457584 w 5470189"/>
              <a:gd name="connsiteY23" fmla="*/ 2581990 h 4094335"/>
              <a:gd name="connsiteX24" fmla="*/ 0 w 5470189"/>
              <a:gd name="connsiteY24" fmla="*/ 2213080 h 4094335"/>
              <a:gd name="connsiteX25" fmla="*/ 576384 w 5470189"/>
              <a:gd name="connsiteY25" fmla="*/ 2139144 h 4094335"/>
              <a:gd name="connsiteX26" fmla="*/ 605351 w 5470189"/>
              <a:gd name="connsiteY26" fmla="*/ 2071756 h 4094335"/>
              <a:gd name="connsiteX27" fmla="*/ 1312666 w 5470189"/>
              <a:gd name="connsiteY27" fmla="*/ 1433816 h 4094335"/>
              <a:gd name="connsiteX28" fmla="*/ 1409179 w 5470189"/>
              <a:gd name="connsiteY28" fmla="*/ 1399497 h 4094335"/>
              <a:gd name="connsiteX29" fmla="*/ 1407166 w 5470189"/>
              <a:gd name="connsiteY29" fmla="*/ 1359635 h 4094335"/>
              <a:gd name="connsiteX30" fmla="*/ 2766801 w 5470189"/>
              <a:gd name="connsiteY30" fmla="*/ 0 h 409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70189" h="4094335">
                <a:moveTo>
                  <a:pt x="2766801" y="0"/>
                </a:moveTo>
                <a:cubicBezTo>
                  <a:pt x="3142253" y="0"/>
                  <a:pt x="3482162" y="152182"/>
                  <a:pt x="3728208" y="398228"/>
                </a:cubicBezTo>
                <a:lnTo>
                  <a:pt x="3793514" y="470083"/>
                </a:lnTo>
                <a:lnTo>
                  <a:pt x="4324261" y="373949"/>
                </a:lnTo>
                <a:lnTo>
                  <a:pt x="4029838" y="858408"/>
                </a:lnTo>
                <a:lnTo>
                  <a:pt x="4065309" y="955321"/>
                </a:lnTo>
                <a:cubicBezTo>
                  <a:pt x="4105035" y="1083043"/>
                  <a:pt x="4126435" y="1218840"/>
                  <a:pt x="4126435" y="1359635"/>
                </a:cubicBezTo>
                <a:lnTo>
                  <a:pt x="4123488" y="1417999"/>
                </a:lnTo>
                <a:lnTo>
                  <a:pt x="4165905" y="1428906"/>
                </a:lnTo>
                <a:lnTo>
                  <a:pt x="4164354" y="1439069"/>
                </a:lnTo>
                <a:lnTo>
                  <a:pt x="4213113" y="1456408"/>
                </a:lnTo>
                <a:cubicBezTo>
                  <a:pt x="4712287" y="1656795"/>
                  <a:pt x="5064764" y="2145288"/>
                  <a:pt x="5064764" y="2716106"/>
                </a:cubicBezTo>
                <a:cubicBezTo>
                  <a:pt x="5064764" y="2762943"/>
                  <a:pt x="5062391" y="2809225"/>
                  <a:pt x="5057759" y="2854839"/>
                </a:cubicBezTo>
                <a:lnTo>
                  <a:pt x="5048361" y="2916420"/>
                </a:lnTo>
                <a:lnTo>
                  <a:pt x="5470189" y="3286875"/>
                </a:lnTo>
                <a:lnTo>
                  <a:pt x="4922738" y="3317741"/>
                </a:lnTo>
                <a:lnTo>
                  <a:pt x="4900997" y="3362874"/>
                </a:lnTo>
                <a:cubicBezTo>
                  <a:pt x="4671225" y="3785846"/>
                  <a:pt x="4223089" y="4072981"/>
                  <a:pt x="3707889" y="4072981"/>
                </a:cubicBezTo>
                <a:cubicBezTo>
                  <a:pt x="3380034" y="4072981"/>
                  <a:pt x="3079339" y="3956703"/>
                  <a:pt x="2844791" y="3763137"/>
                </a:cubicBezTo>
                <a:lnTo>
                  <a:pt x="2783265" y="3707219"/>
                </a:lnTo>
                <a:lnTo>
                  <a:pt x="2703970" y="3779288"/>
                </a:lnTo>
                <a:cubicBezTo>
                  <a:pt x="2465482" y="3976104"/>
                  <a:pt x="2159736" y="4094335"/>
                  <a:pt x="1826375" y="4094335"/>
                </a:cubicBezTo>
                <a:cubicBezTo>
                  <a:pt x="1064407" y="4094335"/>
                  <a:pt x="446711" y="3476639"/>
                  <a:pt x="446711" y="2714671"/>
                </a:cubicBezTo>
                <a:lnTo>
                  <a:pt x="457584" y="2581990"/>
                </a:lnTo>
                <a:lnTo>
                  <a:pt x="0" y="2213080"/>
                </a:lnTo>
                <a:lnTo>
                  <a:pt x="576384" y="2139144"/>
                </a:lnTo>
                <a:lnTo>
                  <a:pt x="605351" y="2071756"/>
                </a:lnTo>
                <a:cubicBezTo>
                  <a:pt x="757294" y="1783779"/>
                  <a:pt x="1008131" y="1556068"/>
                  <a:pt x="1312666" y="1433816"/>
                </a:cubicBezTo>
                <a:lnTo>
                  <a:pt x="1409179" y="1399497"/>
                </a:lnTo>
                <a:lnTo>
                  <a:pt x="1407166" y="1359635"/>
                </a:lnTo>
                <a:cubicBezTo>
                  <a:pt x="1407166" y="608729"/>
                  <a:pt x="2015895" y="0"/>
                  <a:pt x="2766801" y="0"/>
                </a:cubicBezTo>
                <a:close/>
              </a:path>
            </a:pathLst>
          </a:custGeom>
          <a:noFill/>
          <a:ln w="25400">
            <a:solidFill>
              <a:srgbClr val="1CD8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5776195" y="3244991"/>
            <a:ext cx="636454" cy="753836"/>
          </a:xfrm>
          <a:custGeom>
            <a:avLst/>
            <a:gdLst>
              <a:gd name="connsiteX0" fmla="*/ 318132 w 636454"/>
              <a:gd name="connsiteY0" fmla="*/ 0 h 753836"/>
              <a:gd name="connsiteX1" fmla="*/ 355922 w 636454"/>
              <a:gd name="connsiteY1" fmla="*/ 41579 h 753836"/>
              <a:gd name="connsiteX2" fmla="*/ 617484 w 636454"/>
              <a:gd name="connsiteY2" fmla="*/ 587949 h 753836"/>
              <a:gd name="connsiteX3" fmla="*/ 636454 w 636454"/>
              <a:gd name="connsiteY3" fmla="*/ 712242 h 753836"/>
              <a:gd name="connsiteX4" fmla="*/ 574034 w 636454"/>
              <a:gd name="connsiteY4" fmla="*/ 728292 h 753836"/>
              <a:gd name="connsiteX5" fmla="*/ 320644 w 636454"/>
              <a:gd name="connsiteY5" fmla="*/ 753836 h 753836"/>
              <a:gd name="connsiteX6" fmla="*/ 67254 w 636454"/>
              <a:gd name="connsiteY6" fmla="*/ 728292 h 753836"/>
              <a:gd name="connsiteX7" fmla="*/ 0 w 636454"/>
              <a:gd name="connsiteY7" fmla="*/ 710999 h 753836"/>
              <a:gd name="connsiteX8" fmla="*/ 18780 w 636454"/>
              <a:gd name="connsiteY8" fmla="*/ 587949 h 753836"/>
              <a:gd name="connsiteX9" fmla="*/ 280342 w 636454"/>
              <a:gd name="connsiteY9" fmla="*/ 41579 h 753836"/>
              <a:gd name="connsiteX10" fmla="*/ 318132 w 636454"/>
              <a:gd name="connsiteY10" fmla="*/ 0 h 7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454" h="753836">
                <a:moveTo>
                  <a:pt x="318132" y="0"/>
                </a:moveTo>
                <a:lnTo>
                  <a:pt x="355922" y="41579"/>
                </a:lnTo>
                <a:cubicBezTo>
                  <a:pt x="484037" y="196819"/>
                  <a:pt x="575614" y="383331"/>
                  <a:pt x="617484" y="587949"/>
                </a:cubicBezTo>
                <a:lnTo>
                  <a:pt x="636454" y="712242"/>
                </a:lnTo>
                <a:lnTo>
                  <a:pt x="574034" y="728292"/>
                </a:lnTo>
                <a:cubicBezTo>
                  <a:pt x="492187" y="745041"/>
                  <a:pt x="407443" y="753836"/>
                  <a:pt x="320644" y="753836"/>
                </a:cubicBezTo>
                <a:cubicBezTo>
                  <a:pt x="233846" y="753836"/>
                  <a:pt x="149102" y="745041"/>
                  <a:pt x="67254" y="728292"/>
                </a:cubicBezTo>
                <a:lnTo>
                  <a:pt x="0" y="710999"/>
                </a:lnTo>
                <a:lnTo>
                  <a:pt x="18780" y="587949"/>
                </a:lnTo>
                <a:cubicBezTo>
                  <a:pt x="60651" y="383331"/>
                  <a:pt x="152227" y="196819"/>
                  <a:pt x="280342" y="41579"/>
                </a:cubicBezTo>
                <a:lnTo>
                  <a:pt x="3181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817865" y="1362261"/>
            <a:ext cx="2775515" cy="2593729"/>
            <a:chOff x="4817865" y="1362261"/>
            <a:chExt cx="2775515" cy="2593729"/>
          </a:xfrm>
        </p:grpSpPr>
        <p:sp>
          <p:nvSpPr>
            <p:cNvPr id="49" name="任意多边形 48"/>
            <p:cNvSpPr/>
            <p:nvPr/>
          </p:nvSpPr>
          <p:spPr>
            <a:xfrm>
              <a:off x="4846113" y="2829030"/>
              <a:ext cx="1248214" cy="1126960"/>
            </a:xfrm>
            <a:custGeom>
              <a:avLst/>
              <a:gdLst>
                <a:gd name="connsiteX0" fmla="*/ 315810 w 1248214"/>
                <a:gd name="connsiteY0" fmla="*/ 0 h 1126960"/>
                <a:gd name="connsiteX1" fmla="*/ 1204856 w 1248214"/>
                <a:gd name="connsiteY1" fmla="*/ 368255 h 1126960"/>
                <a:gd name="connsiteX2" fmla="*/ 1248214 w 1248214"/>
                <a:gd name="connsiteY2" fmla="*/ 415961 h 1126960"/>
                <a:gd name="connsiteX3" fmla="*/ 1210424 w 1248214"/>
                <a:gd name="connsiteY3" fmla="*/ 457540 h 1126960"/>
                <a:gd name="connsiteX4" fmla="*/ 948862 w 1248214"/>
                <a:gd name="connsiteY4" fmla="*/ 1003910 h 1126960"/>
                <a:gd name="connsiteX5" fmla="*/ 930082 w 1248214"/>
                <a:gd name="connsiteY5" fmla="*/ 1126960 h 1126960"/>
                <a:gd name="connsiteX6" fmla="*/ 876843 w 1248214"/>
                <a:gd name="connsiteY6" fmla="*/ 1113271 h 1126960"/>
                <a:gd name="connsiteX7" fmla="*/ 18970 w 1248214"/>
                <a:gd name="connsiteY7" fmla="*/ 165887 h 1126960"/>
                <a:gd name="connsiteX8" fmla="*/ 0 w 1248214"/>
                <a:gd name="connsiteY8" fmla="*/ 41594 h 1126960"/>
                <a:gd name="connsiteX9" fmla="*/ 62420 w 1248214"/>
                <a:gd name="connsiteY9" fmla="*/ 25544 h 1126960"/>
                <a:gd name="connsiteX10" fmla="*/ 315810 w 1248214"/>
                <a:gd name="connsiteY10" fmla="*/ 0 h 112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214" h="1126960">
                  <a:moveTo>
                    <a:pt x="315810" y="0"/>
                  </a:moveTo>
                  <a:cubicBezTo>
                    <a:pt x="663004" y="0"/>
                    <a:pt x="977329" y="140728"/>
                    <a:pt x="1204856" y="368255"/>
                  </a:cubicBezTo>
                  <a:lnTo>
                    <a:pt x="1248214" y="415961"/>
                  </a:lnTo>
                  <a:lnTo>
                    <a:pt x="1210424" y="457540"/>
                  </a:lnTo>
                  <a:cubicBezTo>
                    <a:pt x="1082309" y="612780"/>
                    <a:pt x="990733" y="799292"/>
                    <a:pt x="948862" y="1003910"/>
                  </a:cubicBezTo>
                  <a:lnTo>
                    <a:pt x="930082" y="1126960"/>
                  </a:lnTo>
                  <a:lnTo>
                    <a:pt x="876843" y="1113271"/>
                  </a:lnTo>
                  <a:cubicBezTo>
                    <a:pt x="443776" y="978573"/>
                    <a:pt x="111086" y="616047"/>
                    <a:pt x="18970" y="165887"/>
                  </a:cubicBezTo>
                  <a:lnTo>
                    <a:pt x="0" y="41594"/>
                  </a:lnTo>
                  <a:lnTo>
                    <a:pt x="62420" y="25544"/>
                  </a:lnTo>
                  <a:cubicBezTo>
                    <a:pt x="144268" y="8796"/>
                    <a:pt x="229012" y="0"/>
                    <a:pt x="31581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 rot="3330657">
              <a:off x="5169142" y="1010984"/>
              <a:ext cx="2072962" cy="2775515"/>
            </a:xfrm>
            <a:custGeom>
              <a:avLst/>
              <a:gdLst>
                <a:gd name="connsiteX0" fmla="*/ 221107 w 2072962"/>
                <a:gd name="connsiteY0" fmla="*/ 959578 h 2775515"/>
                <a:gd name="connsiteX1" fmla="*/ 1147599 w 2072962"/>
                <a:gd name="connsiteY1" fmla="*/ 418992 h 2775515"/>
                <a:gd name="connsiteX2" fmla="*/ 1163448 w 2072962"/>
                <a:gd name="connsiteY2" fmla="*/ 418356 h 2775515"/>
                <a:gd name="connsiteX3" fmla="*/ 1320332 w 2072962"/>
                <a:gd name="connsiteY3" fmla="*/ 0 h 2775515"/>
                <a:gd name="connsiteX4" fmla="*/ 1484135 w 2072962"/>
                <a:gd name="connsiteY4" fmla="*/ 436809 h 2775515"/>
                <a:gd name="connsiteX5" fmla="*/ 1510035 w 2072962"/>
                <a:gd name="connsiteY5" fmla="*/ 439530 h 2775515"/>
                <a:gd name="connsiteX6" fmla="*/ 1969362 w 2072962"/>
                <a:gd name="connsiteY6" fmla="*/ 635213 h 2775515"/>
                <a:gd name="connsiteX7" fmla="*/ 2071643 w 2072962"/>
                <a:gd name="connsiteY7" fmla="*/ 713355 h 2775515"/>
                <a:gd name="connsiteX8" fmla="*/ 2072962 w 2072962"/>
                <a:gd name="connsiteY8" fmla="*/ 714593 h 2775515"/>
                <a:gd name="connsiteX9" fmla="*/ 2020626 w 2072962"/>
                <a:gd name="connsiteY9" fmla="*/ 760234 h 2775515"/>
                <a:gd name="connsiteX10" fmla="*/ 1856090 w 2072962"/>
                <a:gd name="connsiteY10" fmla="*/ 954622 h 2775515"/>
                <a:gd name="connsiteX11" fmla="*/ 1656198 w 2072962"/>
                <a:gd name="connsiteY11" fmla="*/ 1895928 h 2775515"/>
                <a:gd name="connsiteX12" fmla="*/ 1670967 w 2072962"/>
                <a:gd name="connsiteY12" fmla="*/ 1958679 h 2775515"/>
                <a:gd name="connsiteX13" fmla="*/ 1607095 w 2072962"/>
                <a:gd name="connsiteY13" fmla="*/ 1967403 h 2775515"/>
                <a:gd name="connsiteX14" fmla="*/ 800145 w 2072962"/>
                <a:gd name="connsiteY14" fmla="*/ 2491661 h 2775515"/>
                <a:gd name="connsiteX15" fmla="*/ 677717 w 2072962"/>
                <a:gd name="connsiteY15" fmla="*/ 2714978 h 2775515"/>
                <a:gd name="connsiteX16" fmla="*/ 655601 w 2072962"/>
                <a:gd name="connsiteY16" fmla="*/ 2775515 h 2775515"/>
                <a:gd name="connsiteX17" fmla="*/ 655105 w 2072962"/>
                <a:gd name="connsiteY17" fmla="*/ 2775275 h 2775515"/>
                <a:gd name="connsiteX18" fmla="*/ 545472 w 2072962"/>
                <a:gd name="connsiteY18" fmla="*/ 2707833 h 2775515"/>
                <a:gd name="connsiteX19" fmla="*/ 221107 w 2072962"/>
                <a:gd name="connsiteY19" fmla="*/ 959578 h 277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2962" h="2775515">
                  <a:moveTo>
                    <a:pt x="221107" y="959578"/>
                  </a:moveTo>
                  <a:cubicBezTo>
                    <a:pt x="442280" y="637638"/>
                    <a:pt x="786700" y="450839"/>
                    <a:pt x="1147599" y="418992"/>
                  </a:cubicBezTo>
                  <a:lnTo>
                    <a:pt x="1163448" y="418356"/>
                  </a:lnTo>
                  <a:lnTo>
                    <a:pt x="1320332" y="0"/>
                  </a:lnTo>
                  <a:lnTo>
                    <a:pt x="1484135" y="436809"/>
                  </a:lnTo>
                  <a:lnTo>
                    <a:pt x="1510035" y="439530"/>
                  </a:lnTo>
                  <a:cubicBezTo>
                    <a:pt x="1670044" y="472266"/>
                    <a:pt x="1826277" y="536914"/>
                    <a:pt x="1969362" y="635213"/>
                  </a:cubicBezTo>
                  <a:cubicBezTo>
                    <a:pt x="2005133" y="659787"/>
                    <a:pt x="2039235" y="685884"/>
                    <a:pt x="2071643" y="713355"/>
                  </a:cubicBezTo>
                  <a:lnTo>
                    <a:pt x="2072962" y="714593"/>
                  </a:lnTo>
                  <a:lnTo>
                    <a:pt x="2020626" y="760234"/>
                  </a:lnTo>
                  <a:cubicBezTo>
                    <a:pt x="1960476" y="818211"/>
                    <a:pt x="1905240" y="883079"/>
                    <a:pt x="1856090" y="954622"/>
                  </a:cubicBezTo>
                  <a:cubicBezTo>
                    <a:pt x="1659492" y="1240791"/>
                    <a:pt x="1597499" y="1579556"/>
                    <a:pt x="1656198" y="1895928"/>
                  </a:cubicBezTo>
                  <a:lnTo>
                    <a:pt x="1670967" y="1958679"/>
                  </a:lnTo>
                  <a:lnTo>
                    <a:pt x="1607095" y="1967403"/>
                  </a:lnTo>
                  <a:cubicBezTo>
                    <a:pt x="1290722" y="2026101"/>
                    <a:pt x="996743" y="2205492"/>
                    <a:pt x="800145" y="2491661"/>
                  </a:cubicBezTo>
                  <a:cubicBezTo>
                    <a:pt x="750996" y="2563203"/>
                    <a:pt x="710260" y="2638033"/>
                    <a:pt x="677717" y="2714978"/>
                  </a:cubicBezTo>
                  <a:lnTo>
                    <a:pt x="655601" y="2775515"/>
                  </a:lnTo>
                  <a:lnTo>
                    <a:pt x="655105" y="2775275"/>
                  </a:lnTo>
                  <a:cubicBezTo>
                    <a:pt x="617837" y="2754879"/>
                    <a:pt x="581243" y="2732407"/>
                    <a:pt x="545472" y="2707833"/>
                  </a:cubicBezTo>
                  <a:cubicBezTo>
                    <a:pt x="-26866" y="2314636"/>
                    <a:pt x="-172089" y="1531917"/>
                    <a:pt x="221107" y="959578"/>
                  </a:cubicBezTo>
                  <a:close/>
                </a:path>
              </a:pathLst>
            </a:custGeom>
            <a:solidFill>
              <a:srgbClr val="FF8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20786" y="2870624"/>
            <a:ext cx="2898437" cy="2473006"/>
            <a:chOff x="3520786" y="2870624"/>
            <a:chExt cx="2898437" cy="2473006"/>
          </a:xfrm>
        </p:grpSpPr>
        <p:sp>
          <p:nvSpPr>
            <p:cNvPr id="51" name="任意多边形 50"/>
            <p:cNvSpPr/>
            <p:nvPr/>
          </p:nvSpPr>
          <p:spPr>
            <a:xfrm>
              <a:off x="5769431" y="3955990"/>
              <a:ext cx="649792" cy="971680"/>
            </a:xfrm>
            <a:custGeom>
              <a:avLst/>
              <a:gdLst>
                <a:gd name="connsiteX0" fmla="*/ 6764 w 649792"/>
                <a:gd name="connsiteY0" fmla="*/ 0 h 971680"/>
                <a:gd name="connsiteX1" fmla="*/ 74018 w 649792"/>
                <a:gd name="connsiteY1" fmla="*/ 17293 h 971680"/>
                <a:gd name="connsiteX2" fmla="*/ 327408 w 649792"/>
                <a:gd name="connsiteY2" fmla="*/ 42837 h 971680"/>
                <a:gd name="connsiteX3" fmla="*/ 580798 w 649792"/>
                <a:gd name="connsiteY3" fmla="*/ 17293 h 971680"/>
                <a:gd name="connsiteX4" fmla="*/ 643218 w 649792"/>
                <a:gd name="connsiteY4" fmla="*/ 1243 h 971680"/>
                <a:gd name="connsiteX5" fmla="*/ 643301 w 649792"/>
                <a:gd name="connsiteY5" fmla="*/ 1788 h 971680"/>
                <a:gd name="connsiteX6" fmla="*/ 649792 w 649792"/>
                <a:gd name="connsiteY6" fmla="*/ 130340 h 971680"/>
                <a:gd name="connsiteX7" fmla="*/ 362686 w 649792"/>
                <a:gd name="connsiteY7" fmla="*/ 930100 h 971680"/>
                <a:gd name="connsiteX8" fmla="*/ 324896 w 649792"/>
                <a:gd name="connsiteY8" fmla="*/ 971680 h 971680"/>
                <a:gd name="connsiteX9" fmla="*/ 287106 w 649792"/>
                <a:gd name="connsiteY9" fmla="*/ 930100 h 971680"/>
                <a:gd name="connsiteX10" fmla="*/ 0 w 649792"/>
                <a:gd name="connsiteY10" fmla="*/ 130340 h 971680"/>
                <a:gd name="connsiteX11" fmla="*/ 6491 w 649792"/>
                <a:gd name="connsiteY11" fmla="*/ 1788 h 971680"/>
                <a:gd name="connsiteX12" fmla="*/ 6764 w 649792"/>
                <a:gd name="connsiteY12" fmla="*/ 0 h 97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792" h="971680">
                  <a:moveTo>
                    <a:pt x="6764" y="0"/>
                  </a:moveTo>
                  <a:lnTo>
                    <a:pt x="74018" y="17293"/>
                  </a:lnTo>
                  <a:cubicBezTo>
                    <a:pt x="155866" y="34042"/>
                    <a:pt x="240610" y="42837"/>
                    <a:pt x="327408" y="42837"/>
                  </a:cubicBezTo>
                  <a:cubicBezTo>
                    <a:pt x="414207" y="42837"/>
                    <a:pt x="498951" y="34042"/>
                    <a:pt x="580798" y="17293"/>
                  </a:cubicBezTo>
                  <a:lnTo>
                    <a:pt x="643218" y="1243"/>
                  </a:lnTo>
                  <a:lnTo>
                    <a:pt x="643301" y="1788"/>
                  </a:lnTo>
                  <a:cubicBezTo>
                    <a:pt x="647593" y="44055"/>
                    <a:pt x="649792" y="86941"/>
                    <a:pt x="649792" y="130340"/>
                  </a:cubicBezTo>
                  <a:cubicBezTo>
                    <a:pt x="649792" y="434135"/>
                    <a:pt x="542047" y="712764"/>
                    <a:pt x="362686" y="930100"/>
                  </a:cubicBezTo>
                  <a:lnTo>
                    <a:pt x="324896" y="971680"/>
                  </a:lnTo>
                  <a:lnTo>
                    <a:pt x="287106" y="930100"/>
                  </a:lnTo>
                  <a:cubicBezTo>
                    <a:pt x="107745" y="712764"/>
                    <a:pt x="0" y="434135"/>
                    <a:pt x="0" y="130340"/>
                  </a:cubicBezTo>
                  <a:cubicBezTo>
                    <a:pt x="0" y="86941"/>
                    <a:pt x="2199" y="44055"/>
                    <a:pt x="6491" y="1788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3520786" y="2870624"/>
              <a:ext cx="2573541" cy="2473006"/>
            </a:xfrm>
            <a:custGeom>
              <a:avLst/>
              <a:gdLst>
                <a:gd name="connsiteX0" fmla="*/ 1325327 w 2573541"/>
                <a:gd name="connsiteY0" fmla="*/ 0 h 2473006"/>
                <a:gd name="connsiteX1" fmla="*/ 1344297 w 2573541"/>
                <a:gd name="connsiteY1" fmla="*/ 124293 h 2473006"/>
                <a:gd name="connsiteX2" fmla="*/ 2202170 w 2573541"/>
                <a:gd name="connsiteY2" fmla="*/ 1071677 h 2473006"/>
                <a:gd name="connsiteX3" fmla="*/ 2255409 w 2573541"/>
                <a:gd name="connsiteY3" fmla="*/ 1085366 h 2473006"/>
                <a:gd name="connsiteX4" fmla="*/ 2255136 w 2573541"/>
                <a:gd name="connsiteY4" fmla="*/ 1087154 h 2473006"/>
                <a:gd name="connsiteX5" fmla="*/ 2248645 w 2573541"/>
                <a:gd name="connsiteY5" fmla="*/ 1215706 h 2473006"/>
                <a:gd name="connsiteX6" fmla="*/ 2535751 w 2573541"/>
                <a:gd name="connsiteY6" fmla="*/ 2015466 h 2473006"/>
                <a:gd name="connsiteX7" fmla="*/ 2573541 w 2573541"/>
                <a:gd name="connsiteY7" fmla="*/ 2057046 h 2473006"/>
                <a:gd name="connsiteX8" fmla="*/ 2530183 w 2573541"/>
                <a:gd name="connsiteY8" fmla="*/ 2104752 h 2473006"/>
                <a:gd name="connsiteX9" fmla="*/ 1641137 w 2573541"/>
                <a:gd name="connsiteY9" fmla="*/ 2473006 h 2473006"/>
                <a:gd name="connsiteX10" fmla="*/ 383837 w 2573541"/>
                <a:gd name="connsiteY10" fmla="*/ 1215706 h 2473006"/>
                <a:gd name="connsiteX11" fmla="*/ 388135 w 2573541"/>
                <a:gd name="connsiteY11" fmla="*/ 1110994 h 2473006"/>
                <a:gd name="connsiteX12" fmla="*/ 393811 w 2573541"/>
                <a:gd name="connsiteY12" fmla="*/ 1065144 h 2473006"/>
                <a:gd name="connsiteX13" fmla="*/ 0 w 2573541"/>
                <a:gd name="connsiteY13" fmla="*/ 775445 h 2473006"/>
                <a:gd name="connsiteX14" fmla="*/ 483146 w 2573541"/>
                <a:gd name="connsiteY14" fmla="*/ 735105 h 2473006"/>
                <a:gd name="connsiteX15" fmla="*/ 528407 w 2573541"/>
                <a:gd name="connsiteY15" fmla="*/ 629812 h 2473006"/>
                <a:gd name="connsiteX16" fmla="*/ 1267254 w 2573541"/>
                <a:gd name="connsiteY16" fmla="*/ 14932 h 247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3541" h="2473006">
                  <a:moveTo>
                    <a:pt x="1325327" y="0"/>
                  </a:moveTo>
                  <a:lnTo>
                    <a:pt x="1344297" y="124293"/>
                  </a:lnTo>
                  <a:cubicBezTo>
                    <a:pt x="1436413" y="574453"/>
                    <a:pt x="1769103" y="936979"/>
                    <a:pt x="2202170" y="1071677"/>
                  </a:cubicBezTo>
                  <a:lnTo>
                    <a:pt x="2255409" y="1085366"/>
                  </a:lnTo>
                  <a:lnTo>
                    <a:pt x="2255136" y="1087154"/>
                  </a:lnTo>
                  <a:cubicBezTo>
                    <a:pt x="2250844" y="1129421"/>
                    <a:pt x="2248645" y="1172307"/>
                    <a:pt x="2248645" y="1215706"/>
                  </a:cubicBezTo>
                  <a:cubicBezTo>
                    <a:pt x="2248645" y="1519501"/>
                    <a:pt x="2356390" y="1798130"/>
                    <a:pt x="2535751" y="2015466"/>
                  </a:cubicBezTo>
                  <a:lnTo>
                    <a:pt x="2573541" y="2057046"/>
                  </a:lnTo>
                  <a:lnTo>
                    <a:pt x="2530183" y="2104752"/>
                  </a:lnTo>
                  <a:cubicBezTo>
                    <a:pt x="2302656" y="2332278"/>
                    <a:pt x="1988331" y="2473006"/>
                    <a:pt x="1641137" y="2473006"/>
                  </a:cubicBezTo>
                  <a:cubicBezTo>
                    <a:pt x="946749" y="2473006"/>
                    <a:pt x="383837" y="1910094"/>
                    <a:pt x="383837" y="1215706"/>
                  </a:cubicBezTo>
                  <a:cubicBezTo>
                    <a:pt x="383837" y="1180444"/>
                    <a:pt x="385289" y="1145521"/>
                    <a:pt x="388135" y="1110994"/>
                  </a:cubicBezTo>
                  <a:lnTo>
                    <a:pt x="393811" y="1065144"/>
                  </a:lnTo>
                  <a:lnTo>
                    <a:pt x="0" y="775445"/>
                  </a:lnTo>
                  <a:lnTo>
                    <a:pt x="483146" y="735105"/>
                  </a:lnTo>
                  <a:lnTo>
                    <a:pt x="528407" y="629812"/>
                  </a:lnTo>
                  <a:cubicBezTo>
                    <a:pt x="682260" y="338217"/>
                    <a:pt x="947375" y="114425"/>
                    <a:pt x="1267254" y="14932"/>
                  </a:cubicBezTo>
                  <a:close/>
                </a:path>
              </a:pathLst>
            </a:custGeom>
            <a:solidFill>
              <a:srgbClr val="FEE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94327" y="2829031"/>
            <a:ext cx="2537345" cy="2514600"/>
            <a:chOff x="6094327" y="2829031"/>
            <a:chExt cx="2537345" cy="2514600"/>
          </a:xfrm>
        </p:grpSpPr>
        <p:sp>
          <p:nvSpPr>
            <p:cNvPr id="50" name="任意多边形 49"/>
            <p:cNvSpPr/>
            <p:nvPr/>
          </p:nvSpPr>
          <p:spPr>
            <a:xfrm>
              <a:off x="6094327" y="2829031"/>
              <a:ext cx="1253048" cy="1128203"/>
            </a:xfrm>
            <a:custGeom>
              <a:avLst/>
              <a:gdLst>
                <a:gd name="connsiteX0" fmla="*/ 932404 w 1253048"/>
                <a:gd name="connsiteY0" fmla="*/ 0 h 1128203"/>
                <a:gd name="connsiteX1" fmla="*/ 1185794 w 1253048"/>
                <a:gd name="connsiteY1" fmla="*/ 25544 h 1128203"/>
                <a:gd name="connsiteX2" fmla="*/ 1253048 w 1253048"/>
                <a:gd name="connsiteY2" fmla="*/ 42837 h 1128203"/>
                <a:gd name="connsiteX3" fmla="*/ 1234268 w 1253048"/>
                <a:gd name="connsiteY3" fmla="*/ 165887 h 1128203"/>
                <a:gd name="connsiteX4" fmla="*/ 376395 w 1253048"/>
                <a:gd name="connsiteY4" fmla="*/ 1113271 h 1128203"/>
                <a:gd name="connsiteX5" fmla="*/ 318322 w 1253048"/>
                <a:gd name="connsiteY5" fmla="*/ 1128203 h 1128203"/>
                <a:gd name="connsiteX6" fmla="*/ 299352 w 1253048"/>
                <a:gd name="connsiteY6" fmla="*/ 1003910 h 1128203"/>
                <a:gd name="connsiteX7" fmla="*/ 37790 w 1253048"/>
                <a:gd name="connsiteY7" fmla="*/ 457540 h 1128203"/>
                <a:gd name="connsiteX8" fmla="*/ 0 w 1253048"/>
                <a:gd name="connsiteY8" fmla="*/ 415961 h 1128203"/>
                <a:gd name="connsiteX9" fmla="*/ 43359 w 1253048"/>
                <a:gd name="connsiteY9" fmla="*/ 368255 h 1128203"/>
                <a:gd name="connsiteX10" fmla="*/ 932404 w 1253048"/>
                <a:gd name="connsiteY10" fmla="*/ 0 h 11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048" h="1128203">
                  <a:moveTo>
                    <a:pt x="932404" y="0"/>
                  </a:moveTo>
                  <a:cubicBezTo>
                    <a:pt x="1019203" y="0"/>
                    <a:pt x="1103947" y="8796"/>
                    <a:pt x="1185794" y="25544"/>
                  </a:cubicBezTo>
                  <a:lnTo>
                    <a:pt x="1253048" y="42837"/>
                  </a:lnTo>
                  <a:lnTo>
                    <a:pt x="1234268" y="165887"/>
                  </a:lnTo>
                  <a:cubicBezTo>
                    <a:pt x="1142152" y="616047"/>
                    <a:pt x="809463" y="978573"/>
                    <a:pt x="376395" y="1113271"/>
                  </a:cubicBezTo>
                  <a:lnTo>
                    <a:pt x="318322" y="1128203"/>
                  </a:lnTo>
                  <a:lnTo>
                    <a:pt x="299352" y="1003910"/>
                  </a:lnTo>
                  <a:cubicBezTo>
                    <a:pt x="257482" y="799292"/>
                    <a:pt x="165905" y="612780"/>
                    <a:pt x="37790" y="457540"/>
                  </a:cubicBezTo>
                  <a:lnTo>
                    <a:pt x="0" y="415961"/>
                  </a:lnTo>
                  <a:lnTo>
                    <a:pt x="43359" y="368255"/>
                  </a:lnTo>
                  <a:cubicBezTo>
                    <a:pt x="270885" y="140728"/>
                    <a:pt x="585210" y="0"/>
                    <a:pt x="932404" y="0"/>
                  </a:cubicBezTo>
                  <a:close/>
                </a:path>
              </a:pathLst>
            </a:custGeom>
            <a:solidFill>
              <a:srgbClr val="13C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6094327" y="2871868"/>
              <a:ext cx="2537345" cy="2471763"/>
            </a:xfrm>
            <a:custGeom>
              <a:avLst/>
              <a:gdLst>
                <a:gd name="connsiteX0" fmla="*/ 1253048 w 2537345"/>
                <a:gd name="connsiteY0" fmla="*/ 0 h 2471763"/>
                <a:gd name="connsiteX1" fmla="*/ 1306287 w 2537345"/>
                <a:gd name="connsiteY1" fmla="*/ 13689 h 2471763"/>
                <a:gd name="connsiteX2" fmla="*/ 2189704 w 2537345"/>
                <a:gd name="connsiteY2" fmla="*/ 1214463 h 2471763"/>
                <a:gd name="connsiteX3" fmla="*/ 2183213 w 2537345"/>
                <a:gd name="connsiteY3" fmla="*/ 1343015 h 2471763"/>
                <a:gd name="connsiteX4" fmla="*/ 2169459 w 2537345"/>
                <a:gd name="connsiteY4" fmla="*/ 1433136 h 2471763"/>
                <a:gd name="connsiteX5" fmla="*/ 2537345 w 2537345"/>
                <a:gd name="connsiteY5" fmla="*/ 1737344 h 2471763"/>
                <a:gd name="connsiteX6" fmla="*/ 2068763 w 2537345"/>
                <a:gd name="connsiteY6" fmla="*/ 1749814 h 2471763"/>
                <a:gd name="connsiteX7" fmla="*/ 2037955 w 2537345"/>
                <a:gd name="connsiteY7" fmla="*/ 1813767 h 2471763"/>
                <a:gd name="connsiteX8" fmla="*/ 932404 w 2537345"/>
                <a:gd name="connsiteY8" fmla="*/ 2471763 h 2471763"/>
                <a:gd name="connsiteX9" fmla="*/ 43359 w 2537345"/>
                <a:gd name="connsiteY9" fmla="*/ 2103509 h 2471763"/>
                <a:gd name="connsiteX10" fmla="*/ 0 w 2537345"/>
                <a:gd name="connsiteY10" fmla="*/ 2055803 h 2471763"/>
                <a:gd name="connsiteX11" fmla="*/ 37790 w 2537345"/>
                <a:gd name="connsiteY11" fmla="*/ 2014223 h 2471763"/>
                <a:gd name="connsiteX12" fmla="*/ 324896 w 2537345"/>
                <a:gd name="connsiteY12" fmla="*/ 1214463 h 2471763"/>
                <a:gd name="connsiteX13" fmla="*/ 318405 w 2537345"/>
                <a:gd name="connsiteY13" fmla="*/ 1085911 h 2471763"/>
                <a:gd name="connsiteX14" fmla="*/ 318322 w 2537345"/>
                <a:gd name="connsiteY14" fmla="*/ 1085366 h 2471763"/>
                <a:gd name="connsiteX15" fmla="*/ 376395 w 2537345"/>
                <a:gd name="connsiteY15" fmla="*/ 1070434 h 2471763"/>
                <a:gd name="connsiteX16" fmla="*/ 1234268 w 2537345"/>
                <a:gd name="connsiteY16" fmla="*/ 123050 h 24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7345" h="2471763">
                  <a:moveTo>
                    <a:pt x="1253048" y="0"/>
                  </a:moveTo>
                  <a:lnTo>
                    <a:pt x="1306287" y="13689"/>
                  </a:lnTo>
                  <a:cubicBezTo>
                    <a:pt x="1818094" y="172877"/>
                    <a:pt x="2189704" y="650273"/>
                    <a:pt x="2189704" y="1214463"/>
                  </a:cubicBezTo>
                  <a:cubicBezTo>
                    <a:pt x="2189704" y="1257862"/>
                    <a:pt x="2187505" y="1300748"/>
                    <a:pt x="2183213" y="1343015"/>
                  </a:cubicBezTo>
                  <a:lnTo>
                    <a:pt x="2169459" y="1433136"/>
                  </a:lnTo>
                  <a:lnTo>
                    <a:pt x="2537345" y="1737344"/>
                  </a:lnTo>
                  <a:lnTo>
                    <a:pt x="2068763" y="1749814"/>
                  </a:lnTo>
                  <a:lnTo>
                    <a:pt x="2037955" y="1813767"/>
                  </a:lnTo>
                  <a:cubicBezTo>
                    <a:pt x="1825045" y="2205699"/>
                    <a:pt x="1409796" y="2471763"/>
                    <a:pt x="932404" y="2471763"/>
                  </a:cubicBezTo>
                  <a:cubicBezTo>
                    <a:pt x="585210" y="2471763"/>
                    <a:pt x="270885" y="2331035"/>
                    <a:pt x="43359" y="2103509"/>
                  </a:cubicBezTo>
                  <a:lnTo>
                    <a:pt x="0" y="2055803"/>
                  </a:lnTo>
                  <a:lnTo>
                    <a:pt x="37790" y="2014223"/>
                  </a:lnTo>
                  <a:cubicBezTo>
                    <a:pt x="217151" y="1796887"/>
                    <a:pt x="324896" y="1518258"/>
                    <a:pt x="324896" y="1214463"/>
                  </a:cubicBezTo>
                  <a:cubicBezTo>
                    <a:pt x="324896" y="1171064"/>
                    <a:pt x="322697" y="1128178"/>
                    <a:pt x="318405" y="1085911"/>
                  </a:cubicBezTo>
                  <a:lnTo>
                    <a:pt x="318322" y="1085366"/>
                  </a:lnTo>
                  <a:lnTo>
                    <a:pt x="376395" y="1070434"/>
                  </a:lnTo>
                  <a:cubicBezTo>
                    <a:pt x="809463" y="935736"/>
                    <a:pt x="1142152" y="573210"/>
                    <a:pt x="1234268" y="123050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 rot="1261464">
            <a:off x="9019524" y="573577"/>
            <a:ext cx="861895" cy="703794"/>
            <a:chOff x="7698101" y="3670924"/>
            <a:chExt cx="507093" cy="414075"/>
          </a:xfrm>
        </p:grpSpPr>
        <p:sp>
          <p:nvSpPr>
            <p:cNvPr id="72" name="五角星 2"/>
            <p:cNvSpPr/>
            <p:nvPr/>
          </p:nvSpPr>
          <p:spPr>
            <a:xfrm rot="20074394" flipH="1">
              <a:off x="7698101" y="36709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8599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 rot="20550900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02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rot="20774763">
            <a:off x="1803414" y="1675318"/>
            <a:ext cx="854954" cy="726841"/>
            <a:chOff x="10318028" y="2618798"/>
            <a:chExt cx="487060" cy="414075"/>
          </a:xfrm>
        </p:grpSpPr>
        <p:sp>
          <p:nvSpPr>
            <p:cNvPr id="75" name="五角星 2"/>
            <p:cNvSpPr/>
            <p:nvPr/>
          </p:nvSpPr>
          <p:spPr>
            <a:xfrm rot="425293" flipH="1">
              <a:off x="10318028" y="2618798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文本框 75"/>
            <p:cNvSpPr txBox="1"/>
            <p:nvPr/>
          </p:nvSpPr>
          <p:spPr>
            <a:xfrm rot="825237">
              <a:off x="10362258" y="2711230"/>
              <a:ext cx="442830" cy="26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01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 rot="1261464">
            <a:off x="9800710" y="3690097"/>
            <a:ext cx="794834" cy="703794"/>
            <a:chOff x="8226964" y="3491728"/>
            <a:chExt cx="467638" cy="414075"/>
          </a:xfrm>
        </p:grpSpPr>
        <p:sp>
          <p:nvSpPr>
            <p:cNvPr id="78" name="五角星 2"/>
            <p:cNvSpPr/>
            <p:nvPr/>
          </p:nvSpPr>
          <p:spPr>
            <a:xfrm rot="20074394" flipH="1">
              <a:off x="8226964" y="3491728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1CD8EC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 rot="20160459">
              <a:off x="8251772" y="3599241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03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786014" y="2631655"/>
            <a:ext cx="2941096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altLang="zh-CN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en-US" altLang="zh-CN" sz="3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3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1204962" y="2507384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8496945" y="1414743"/>
            <a:ext cx="2665642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en-US" altLang="zh-CN" sz="4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4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8614869" y="1356637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8963651" y="4443416"/>
            <a:ext cx="2665642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zh-CN" sz="4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9562221" y="4361864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椭圆 89"/>
          <p:cNvSpPr/>
          <p:nvPr/>
        </p:nvSpPr>
        <p:spPr>
          <a:xfrm>
            <a:off x="4100053" y="2843882"/>
            <a:ext cx="322472" cy="340588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8014704" y="4858276"/>
            <a:ext cx="270428" cy="285620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614407" y="5378074"/>
            <a:ext cx="348124" cy="367681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C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6767060" y="1214933"/>
            <a:ext cx="253779" cy="268036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84F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7" t="36684" r="58009" b="33815"/>
          <a:stretch/>
        </p:blipFill>
        <p:spPr>
          <a:xfrm rot="15295563">
            <a:off x="935004" y="-96484"/>
            <a:ext cx="580572" cy="83457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1845734">
            <a:off x="741167" y="673739"/>
            <a:ext cx="1361125" cy="1005168"/>
            <a:chOff x="467955" y="825830"/>
            <a:chExt cx="1688486" cy="1246918"/>
          </a:xfrm>
        </p:grpSpPr>
        <p:sp>
          <p:nvSpPr>
            <p:cNvPr id="102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3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10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11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80" grpId="0"/>
      <p:bldP spid="83" grpId="0"/>
      <p:bldP spid="86" grpId="0"/>
      <p:bldP spid="90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矩形 132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1" y="4199061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" y="4544570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3344916" y="2818078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22013" y="3271057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9652793">
            <a:off x="2940203" y="5159879"/>
            <a:ext cx="646818" cy="655654"/>
            <a:chOff x="2817684" y="410418"/>
            <a:chExt cx="604235" cy="612489"/>
          </a:xfrm>
        </p:grpSpPr>
        <p:grpSp>
          <p:nvGrpSpPr>
            <p:cNvPr id="63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64" name="弧形 6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2224307">
            <a:off x="820620" y="298716"/>
            <a:ext cx="592456" cy="581562"/>
            <a:chOff x="10646778" y="4753862"/>
            <a:chExt cx="751521" cy="737702"/>
          </a:xfrm>
        </p:grpSpPr>
        <p:sp>
          <p:nvSpPr>
            <p:cNvPr id="6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 rot="1562261">
            <a:off x="9691687" y="832400"/>
            <a:ext cx="679899" cy="667396"/>
            <a:chOff x="10646778" y="4753862"/>
            <a:chExt cx="751521" cy="737702"/>
          </a:xfrm>
        </p:grpSpPr>
        <p:sp>
          <p:nvSpPr>
            <p:cNvPr id="7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 rot="920444">
            <a:off x="10677662" y="2524641"/>
            <a:ext cx="656902" cy="644823"/>
            <a:chOff x="10646778" y="4753862"/>
            <a:chExt cx="751521" cy="737702"/>
          </a:xfrm>
        </p:grpSpPr>
        <p:sp>
          <p:nvSpPr>
            <p:cNvPr id="8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 rot="19652793">
            <a:off x="10923427" y="5727774"/>
            <a:ext cx="601603" cy="609821"/>
            <a:chOff x="2817684" y="410418"/>
            <a:chExt cx="604235" cy="612489"/>
          </a:xfrm>
        </p:grpSpPr>
        <p:grpSp>
          <p:nvGrpSpPr>
            <p:cNvPr id="129" name="组合 128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2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30" name="弧形 129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PA_库_文本框 5">
            <a:extLst>
              <a:ext uri="{FF2B5EF4-FFF2-40B4-BE49-F238E27FC236}">
                <a16:creationId xmlns:a16="http://schemas.microsoft.com/office/drawing/2014/main" id="{815EB878-A4A2-4EEB-B3FD-C44AC7D1D40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56705" y="1530478"/>
            <a:ext cx="3400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latin typeface="#9Slide03 AmpleSoft" panose="02000000000000000000" pitchFamily="2" charset="0"/>
                <a:ea typeface="方正静蕾简体" panose="02000000000000000000" pitchFamily="2" charset="-122"/>
              </a:rPr>
              <a:t>   </a:t>
            </a:r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latin typeface="#9Slide03 AmpleSoft" panose="02000000000000000000" pitchFamily="2" charset="0"/>
                <a:ea typeface="方正静蕾简体" panose="02000000000000000000" pitchFamily="2" charset="-122"/>
              </a:rPr>
              <a:t>Ôn</a:t>
            </a:r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latin typeface="#9Slide03 AmpleSoft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latin typeface="#9Slide03 AmpleSoft" panose="02000000000000000000" pitchFamily="2" charset="0"/>
                <a:ea typeface="方正静蕾简体" panose="02000000000000000000" pitchFamily="2" charset="-122"/>
              </a:rPr>
              <a:t>tập</a:t>
            </a:r>
            <a:endParaRPr lang="zh-CN" altLang="en-US" sz="4400" dirty="0">
              <a:solidFill>
                <a:schemeClr val="accent2">
                  <a:lumMod val="50000"/>
                </a:schemeClr>
              </a:solidFill>
              <a:latin typeface="#9Slide03 AmpleSoft" panose="02000000000000000000" pitchFamily="2" charset="0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7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03789 0.06041 L -4.58333E-6 3.7037E-7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30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10800000">
                                      <p:cBhvr>
                                        <p:cTn id="33" dur="9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4" grpId="0" animBg="1"/>
      <p:bldP spid="28" grpId="0" animBg="1"/>
      <p:bldP spid="8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sp>
        <p:nvSpPr>
          <p:cNvPr id="85" name="圆角矩形 84"/>
          <p:cNvSpPr/>
          <p:nvPr/>
        </p:nvSpPr>
        <p:spPr>
          <a:xfrm>
            <a:off x="2213811" y="1220743"/>
            <a:ext cx="8133348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rot="2224307">
            <a:off x="10894092" y="4435129"/>
            <a:ext cx="555837" cy="545616"/>
            <a:chOff x="10646778" y="4753862"/>
            <a:chExt cx="751521" cy="737702"/>
          </a:xfrm>
        </p:grpSpPr>
        <p:sp>
          <p:nvSpPr>
            <p:cNvPr id="3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/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/>
        </p:blipFill>
        <p:spPr>
          <a:xfrm>
            <a:off x="562708" y="3216714"/>
            <a:ext cx="1321220" cy="2897414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5" name="组合 24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梯形 55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梯形 48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梯形 30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87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AB0D5752-7B2A-4216-B0B4-EC6C9EC60AA3}"/>
              </a:ext>
            </a:extLst>
          </p:cNvPr>
          <p:cNvSpPr/>
          <p:nvPr/>
        </p:nvSpPr>
        <p:spPr>
          <a:xfrm>
            <a:off x="3499965" y="2123886"/>
            <a:ext cx="5389920" cy="16529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52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0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1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2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47" grpId="0"/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矩形 132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1" y="4199061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" y="4544570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3344916" y="2818078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22013" y="3271057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9652793">
            <a:off x="2940203" y="5159879"/>
            <a:ext cx="646818" cy="655654"/>
            <a:chOff x="2817684" y="410418"/>
            <a:chExt cx="604235" cy="612489"/>
          </a:xfrm>
        </p:grpSpPr>
        <p:grpSp>
          <p:nvGrpSpPr>
            <p:cNvPr id="63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64" name="弧形 6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2224307">
            <a:off x="820620" y="298716"/>
            <a:ext cx="592456" cy="581562"/>
            <a:chOff x="10646778" y="4753862"/>
            <a:chExt cx="751521" cy="737702"/>
          </a:xfrm>
        </p:grpSpPr>
        <p:sp>
          <p:nvSpPr>
            <p:cNvPr id="6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 rot="1562261">
            <a:off x="9691687" y="832400"/>
            <a:ext cx="679899" cy="667396"/>
            <a:chOff x="10646778" y="4753862"/>
            <a:chExt cx="751521" cy="737702"/>
          </a:xfrm>
        </p:grpSpPr>
        <p:sp>
          <p:nvSpPr>
            <p:cNvPr id="7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 rot="920444">
            <a:off x="10677662" y="2524641"/>
            <a:ext cx="656902" cy="644823"/>
            <a:chOff x="10646778" y="4753862"/>
            <a:chExt cx="751521" cy="737702"/>
          </a:xfrm>
        </p:grpSpPr>
        <p:sp>
          <p:nvSpPr>
            <p:cNvPr id="8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 rot="19652793">
            <a:off x="10923427" y="5727774"/>
            <a:ext cx="601603" cy="609821"/>
            <a:chOff x="2817684" y="410418"/>
            <a:chExt cx="604235" cy="612489"/>
          </a:xfrm>
        </p:grpSpPr>
        <p:grpSp>
          <p:nvGrpSpPr>
            <p:cNvPr id="129" name="组合 128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2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30" name="弧形 129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PA_库_文本框 5">
            <a:extLst>
              <a:ext uri="{FF2B5EF4-FFF2-40B4-BE49-F238E27FC236}">
                <a16:creationId xmlns:a16="http://schemas.microsoft.com/office/drawing/2014/main" id="{815EB878-A4A2-4EEB-B3FD-C44AC7D1D40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56313" y="1782516"/>
            <a:ext cx="4895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latin typeface="#9Slide03 AmpleSoft" panose="02000000000000000000" pitchFamily="2" charset="0"/>
                <a:ea typeface="方正静蕾简体" panose="02000000000000000000" pitchFamily="2" charset="-122"/>
              </a:rPr>
              <a:t>   </a:t>
            </a:r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latin typeface="#9Slide03 AmpleSoft" panose="02000000000000000000" pitchFamily="2" charset="0"/>
                <a:ea typeface="方正静蕾简体" panose="02000000000000000000" pitchFamily="2" charset="-122"/>
              </a:rPr>
              <a:t>Thực</a:t>
            </a:r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latin typeface="#9Slide03 AmpleSoft" panose="02000000000000000000" pitchFamily="2" charset="0"/>
                <a:ea typeface="方正静蕾简体" panose="02000000000000000000" pitchFamily="2" charset="-122"/>
              </a:rPr>
              <a:t> </a:t>
            </a:r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latin typeface="#9Slide03 AmpleSoft" panose="02000000000000000000" pitchFamily="2" charset="0"/>
                <a:ea typeface="方正静蕾简体" panose="02000000000000000000" pitchFamily="2" charset="-122"/>
              </a:rPr>
              <a:t>hành</a:t>
            </a:r>
            <a:endParaRPr lang="zh-CN" altLang="en-US" sz="4400" dirty="0">
              <a:solidFill>
                <a:schemeClr val="accent2">
                  <a:lumMod val="50000"/>
                </a:schemeClr>
              </a:solidFill>
              <a:latin typeface="#9Slide03 AmpleSoft" panose="02000000000000000000" pitchFamily="2" charset="0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9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03789 0.06041 L -4.58333E-6 3.7037E-7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30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10800000">
                                      <p:cBhvr>
                                        <p:cTn id="33" dur="9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4" grpId="0" animBg="1"/>
      <p:bldP spid="28" grpId="0" animBg="1"/>
      <p:bldP spid="8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0CDC1DC-C648-4A5B-A47F-57F824D6EF12}"/>
              </a:ext>
            </a:extLst>
          </p:cNvPr>
          <p:cNvSpPr txBox="1"/>
          <p:nvPr/>
        </p:nvSpPr>
        <p:spPr>
          <a:xfrm>
            <a:off x="401216" y="195677"/>
            <a:ext cx="11493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2.(Tr.149)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20/11.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B77399-1281-40F3-819F-B901DECD0B69}"/>
              </a:ext>
            </a:extLst>
          </p:cNvPr>
          <p:cNvSpPr txBox="1"/>
          <p:nvPr/>
        </p:nvSpPr>
        <p:spPr>
          <a:xfrm>
            <a:off x="4776237" y="2054071"/>
            <a:ext cx="268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 MỜI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1A4928-DDFA-4199-9054-CC6A5EFE197C}"/>
              </a:ext>
            </a:extLst>
          </p:cNvPr>
          <p:cNvCxnSpPr>
            <a:cxnSpLocks/>
          </p:cNvCxnSpPr>
          <p:nvPr/>
        </p:nvCxnSpPr>
        <p:spPr>
          <a:xfrm flipV="1">
            <a:off x="7412420" y="1219866"/>
            <a:ext cx="3756173" cy="62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F4A397-B0D5-4FE1-80AF-3AE555C05BFD}"/>
              </a:ext>
            </a:extLst>
          </p:cNvPr>
          <p:cNvCxnSpPr/>
          <p:nvPr/>
        </p:nvCxnSpPr>
        <p:spPr>
          <a:xfrm>
            <a:off x="5018306" y="1219866"/>
            <a:ext cx="21553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716715-7030-4259-983A-0DDE9EE5615B}"/>
              </a:ext>
            </a:extLst>
          </p:cNvPr>
          <p:cNvCxnSpPr>
            <a:cxnSpLocks/>
          </p:cNvCxnSpPr>
          <p:nvPr/>
        </p:nvCxnSpPr>
        <p:spPr>
          <a:xfrm>
            <a:off x="1352595" y="1765337"/>
            <a:ext cx="7374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C43D6C8-A318-433C-8A52-AADB86596BF7}"/>
              </a:ext>
            </a:extLst>
          </p:cNvPr>
          <p:cNvSpPr txBox="1"/>
          <p:nvPr/>
        </p:nvSpPr>
        <p:spPr>
          <a:xfrm>
            <a:off x="734993" y="2537247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:…………………………………………………………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7C68E4-9F2C-40B5-A443-0409311B3603}"/>
              </a:ext>
            </a:extLst>
          </p:cNvPr>
          <p:cNvSpPr txBox="1"/>
          <p:nvPr/>
        </p:nvSpPr>
        <p:spPr>
          <a:xfrm>
            <a:off x="762230" y="3012445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……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4F5E5E-1A7D-436A-9638-7F4396E937E7}"/>
              </a:ext>
            </a:extLst>
          </p:cNvPr>
          <p:cNvSpPr txBox="1"/>
          <p:nvPr/>
        </p:nvSpPr>
        <p:spPr>
          <a:xfrm>
            <a:off x="707756" y="3456745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:…………………………………………………………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21D0C7-4D70-40F4-8BCC-FB2275FA4094}"/>
              </a:ext>
            </a:extLst>
          </p:cNvPr>
          <p:cNvSpPr txBox="1"/>
          <p:nvPr/>
        </p:nvSpPr>
        <p:spPr>
          <a:xfrm>
            <a:off x="707756" y="4038790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:……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………………………………………………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929E15-426F-4C36-A304-E84B4334C8CC}"/>
              </a:ext>
            </a:extLst>
          </p:cNvPr>
          <p:cNvSpPr txBox="1"/>
          <p:nvPr/>
        </p:nvSpPr>
        <p:spPr>
          <a:xfrm>
            <a:off x="734993" y="4444515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:…………………………………………………………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046A74-E019-4719-B490-5C369D08A8A5}"/>
              </a:ext>
            </a:extLst>
          </p:cNvPr>
          <p:cNvSpPr txBox="1"/>
          <p:nvPr/>
        </p:nvSpPr>
        <p:spPr>
          <a:xfrm>
            <a:off x="707756" y="4934592"/>
            <a:ext cx="1072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:………………………………………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07A53A-A8DA-4632-BA52-5251C1AB9BD6}"/>
              </a:ext>
            </a:extLst>
          </p:cNvPr>
          <p:cNvSpPr txBox="1"/>
          <p:nvPr/>
        </p:nvSpPr>
        <p:spPr>
          <a:xfrm>
            <a:off x="7022921" y="5311439"/>
            <a:ext cx="414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D5A491-DB52-4757-9191-3BAD1C51A948}"/>
              </a:ext>
            </a:extLst>
          </p:cNvPr>
          <p:cNvSpPr txBox="1"/>
          <p:nvPr/>
        </p:nvSpPr>
        <p:spPr>
          <a:xfrm>
            <a:off x="8033507" y="5830394"/>
            <a:ext cx="30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15514295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6877</TotalTime>
  <Words>383</Words>
  <Application>Microsoft Office PowerPoint</Application>
  <PresentationFormat>Widescreen</PresentationFormat>
  <Paragraphs>84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宋体</vt:lpstr>
      <vt:lpstr>#9Slide03 AmpleSoft</vt:lpstr>
      <vt:lpstr>Arial</vt:lpstr>
      <vt:lpstr>Calibri</vt:lpstr>
      <vt:lpstr>Calibri Light</vt:lpstr>
      <vt:lpstr>Fredoka One</vt:lpstr>
      <vt:lpstr>HP001 4 hàng</vt:lpstr>
      <vt:lpstr>Impact</vt:lpstr>
      <vt:lpstr>Times New Roman</vt:lpstr>
      <vt:lpstr>方正超粗黑简体</vt:lpstr>
      <vt:lpstr>方正静蕾简体</vt:lpstr>
      <vt:lpstr>Office 主题</vt:lpstr>
      <vt:lpstr>PowerPoint Presentation</vt:lpstr>
      <vt:lpstr>Yêu cầu tham gia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http:/www.ypppt.com</cp:keywords>
  <dc:description>9Slide.vn</dc:description>
  <cp:lastModifiedBy>Admin</cp:lastModifiedBy>
  <cp:revision>466</cp:revision>
  <dcterms:created xsi:type="dcterms:W3CDTF">2016-08-07T08:11:21Z</dcterms:created>
  <dcterms:modified xsi:type="dcterms:W3CDTF">2021-12-28T02:02:11Z</dcterms:modified>
  <cp:category>9Slide.vn</cp:category>
</cp:coreProperties>
</file>