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2" r:id="rId3"/>
  </p:sldMasterIdLst>
  <p:notesMasterIdLst>
    <p:notesMasterId r:id="rId22"/>
  </p:notesMasterIdLst>
  <p:sldIdLst>
    <p:sldId id="470" r:id="rId4"/>
    <p:sldId id="471" r:id="rId5"/>
    <p:sldId id="363" r:id="rId6"/>
    <p:sldId id="362" r:id="rId7"/>
    <p:sldId id="360" r:id="rId8"/>
    <p:sldId id="518" r:id="rId9"/>
    <p:sldId id="519" r:id="rId10"/>
    <p:sldId id="510" r:id="rId11"/>
    <p:sldId id="511" r:id="rId12"/>
    <p:sldId id="512" r:id="rId13"/>
    <p:sldId id="513" r:id="rId14"/>
    <p:sldId id="514" r:id="rId15"/>
    <p:sldId id="515" r:id="rId16"/>
    <p:sldId id="516" r:id="rId17"/>
    <p:sldId id="517" r:id="rId18"/>
    <p:sldId id="521" r:id="rId19"/>
    <p:sldId id="522" r:id="rId20"/>
    <p:sldId id="297" r:id="rId21"/>
  </p:sldIdLst>
  <p:sldSz cx="12190413" cy="6859588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4896B"/>
    <a:srgbClr val="FF9900"/>
    <a:srgbClr val="F68F19"/>
    <a:srgbClr val="3296A8"/>
    <a:srgbClr val="6D8AAB"/>
    <a:srgbClr val="31709C"/>
    <a:srgbClr val="7697B3"/>
    <a:srgbClr val="6FA094"/>
    <a:srgbClr val="94BCB4"/>
    <a:srgbClr val="595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88" autoAdjust="0"/>
    <p:restoredTop sz="97778" autoAdjust="0"/>
  </p:normalViewPr>
  <p:slideViewPr>
    <p:cSldViewPr snapToGrid="0" showGuides="1">
      <p:cViewPr varScale="1">
        <p:scale>
          <a:sx n="115" d="100"/>
          <a:sy n="115" d="100"/>
        </p:scale>
        <p:origin x="354" y="11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A30D28-9C44-46E4-93DF-174293AE026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F77995-B779-44F1-892E-7ED858D792FD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1/ </a:t>
          </a:r>
          <a:r>
            <a:rPr lang="vi-VN" dirty="0">
              <a:latin typeface="Arial" panose="020B0604020202020204" pitchFamily="34" charset="0"/>
              <a:cs typeface="Arial" panose="020B0604020202020204" pitchFamily="34" charset="0"/>
            </a:rPr>
            <a:t>Bước đầu làm quen với biểu thức và giá trị của biểu thức</a:t>
          </a:r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. Biết tính giá trị của các biểu thức đơn giản.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5BC5E9-0615-4FE0-969A-926ACD3B8F11}" type="parTrans" cxnId="{E2A75547-000C-49EB-BBB4-660BF5D79B02}">
      <dgm:prSet/>
      <dgm:spPr/>
      <dgm:t>
        <a:bodyPr/>
        <a:lstStyle/>
        <a:p>
          <a:endParaRPr lang="en-US"/>
        </a:p>
      </dgm:t>
    </dgm:pt>
    <dgm:pt modelId="{E69FBC3B-D34F-42F1-B62F-92307EFCBAD0}" type="sibTrans" cxnId="{E2A75547-000C-49EB-BBB4-660BF5D79B02}">
      <dgm:prSet/>
      <dgm:spPr/>
      <dgm:t>
        <a:bodyPr/>
        <a:lstStyle/>
        <a:p>
          <a:endParaRPr lang="en-US"/>
        </a:p>
      </dgm:t>
    </dgm:pt>
    <dgm:pt modelId="{3BC39CED-EA04-4706-A762-138EAE151272}">
      <dgm:prSet/>
      <dgm:spPr/>
      <dgm:t>
        <a:bodyPr/>
        <a:lstStyle/>
        <a:p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2/ Rèn kĩ năng tính giá trị biểu thức.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039491-E699-4C72-BBFE-9BE56BBF66CD}" type="parTrans" cxnId="{BB18E165-B7F1-4510-814A-18562939513B}">
      <dgm:prSet/>
      <dgm:spPr/>
      <dgm:t>
        <a:bodyPr/>
        <a:lstStyle/>
        <a:p>
          <a:endParaRPr lang="en-US"/>
        </a:p>
      </dgm:t>
    </dgm:pt>
    <dgm:pt modelId="{CF635E2B-72D4-4E73-A4EE-94CED03FA80C}" type="sibTrans" cxnId="{BB18E165-B7F1-4510-814A-18562939513B}">
      <dgm:prSet/>
      <dgm:spPr/>
      <dgm:t>
        <a:bodyPr/>
        <a:lstStyle/>
        <a:p>
          <a:endParaRPr lang="en-US"/>
        </a:p>
      </dgm:t>
    </dgm:pt>
    <dgm:pt modelId="{205AECA2-5C5A-4385-99C4-B5FF767601B3}" type="pres">
      <dgm:prSet presAssocID="{AEA30D28-9C44-46E4-93DF-174293AE02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23C9E6-3CD4-4C20-A64A-3889F258A9EF}" type="pres">
      <dgm:prSet presAssocID="{ABF77995-B779-44F1-892E-7ED858D792F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44E5A-BD23-46BE-9FFA-CFD92378FDB7}" type="pres">
      <dgm:prSet presAssocID="{E69FBC3B-D34F-42F1-B62F-92307EFCBAD0}" presName="spacer" presStyleCnt="0"/>
      <dgm:spPr/>
    </dgm:pt>
    <dgm:pt modelId="{CDD229D7-B2D0-4464-B3BC-4CD3E972125E}" type="pres">
      <dgm:prSet presAssocID="{3BC39CED-EA04-4706-A762-138EAE15127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C4CC0E-9A5F-41A2-B2EC-A8EE2B705D2C}" type="presOf" srcId="{3BC39CED-EA04-4706-A762-138EAE151272}" destId="{CDD229D7-B2D0-4464-B3BC-4CD3E972125E}" srcOrd="0" destOrd="0" presId="urn:microsoft.com/office/officeart/2005/8/layout/vList2"/>
    <dgm:cxn modelId="{BB18E165-B7F1-4510-814A-18562939513B}" srcId="{AEA30D28-9C44-46E4-93DF-174293AE0268}" destId="{3BC39CED-EA04-4706-A762-138EAE151272}" srcOrd="1" destOrd="0" parTransId="{28039491-E699-4C72-BBFE-9BE56BBF66CD}" sibTransId="{CF635E2B-72D4-4E73-A4EE-94CED03FA80C}"/>
    <dgm:cxn modelId="{BD14DF81-2549-4F85-A00B-0186E1E5D9D2}" type="presOf" srcId="{ABF77995-B779-44F1-892E-7ED858D792FD}" destId="{8123C9E6-3CD4-4C20-A64A-3889F258A9EF}" srcOrd="0" destOrd="0" presId="urn:microsoft.com/office/officeart/2005/8/layout/vList2"/>
    <dgm:cxn modelId="{E2A75547-000C-49EB-BBB4-660BF5D79B02}" srcId="{AEA30D28-9C44-46E4-93DF-174293AE0268}" destId="{ABF77995-B779-44F1-892E-7ED858D792FD}" srcOrd="0" destOrd="0" parTransId="{EF5BC5E9-0615-4FE0-969A-926ACD3B8F11}" sibTransId="{E69FBC3B-D34F-42F1-B62F-92307EFCBAD0}"/>
    <dgm:cxn modelId="{19B4398E-6F78-4C69-986C-83252E9033B3}" type="presOf" srcId="{AEA30D28-9C44-46E4-93DF-174293AE0268}" destId="{205AECA2-5C5A-4385-99C4-B5FF767601B3}" srcOrd="0" destOrd="0" presId="urn:microsoft.com/office/officeart/2005/8/layout/vList2"/>
    <dgm:cxn modelId="{EFDD0502-A0BE-42AF-A581-4864D1C292DA}" type="presParOf" srcId="{205AECA2-5C5A-4385-99C4-B5FF767601B3}" destId="{8123C9E6-3CD4-4C20-A64A-3889F258A9EF}" srcOrd="0" destOrd="0" presId="urn:microsoft.com/office/officeart/2005/8/layout/vList2"/>
    <dgm:cxn modelId="{7D7D06D6-6913-4715-A358-1944FF03D5C0}" type="presParOf" srcId="{205AECA2-5C5A-4385-99C4-B5FF767601B3}" destId="{1C844E5A-BD23-46BE-9FFA-CFD92378FDB7}" srcOrd="1" destOrd="0" presId="urn:microsoft.com/office/officeart/2005/8/layout/vList2"/>
    <dgm:cxn modelId="{2EEAE68A-A3A6-42DE-9AAE-1C2F2546100D}" type="presParOf" srcId="{205AECA2-5C5A-4385-99C4-B5FF767601B3}" destId="{CDD229D7-B2D0-4464-B3BC-4CD3E972125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A30D28-9C44-46E4-93DF-174293AE026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F77995-B779-44F1-892E-7ED858D792FD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1/ </a:t>
          </a:r>
          <a:r>
            <a:rPr lang="vi-VN" dirty="0">
              <a:latin typeface="Arial" panose="020B0604020202020204" pitchFamily="34" charset="0"/>
              <a:cs typeface="Arial" panose="020B0604020202020204" pitchFamily="34" charset="0"/>
            </a:rPr>
            <a:t>Bước đầu làm quen với biểu thức và giá trị của biểu thức</a:t>
          </a:r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. Biết tính giá trị của các biểu thức đơn giản.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5BC5E9-0615-4FE0-969A-926ACD3B8F11}" type="parTrans" cxnId="{E2A75547-000C-49EB-BBB4-660BF5D79B02}">
      <dgm:prSet/>
      <dgm:spPr/>
      <dgm:t>
        <a:bodyPr/>
        <a:lstStyle/>
        <a:p>
          <a:endParaRPr lang="en-US"/>
        </a:p>
      </dgm:t>
    </dgm:pt>
    <dgm:pt modelId="{E69FBC3B-D34F-42F1-B62F-92307EFCBAD0}" type="sibTrans" cxnId="{E2A75547-000C-49EB-BBB4-660BF5D79B02}">
      <dgm:prSet/>
      <dgm:spPr/>
      <dgm:t>
        <a:bodyPr/>
        <a:lstStyle/>
        <a:p>
          <a:endParaRPr lang="en-US"/>
        </a:p>
      </dgm:t>
    </dgm:pt>
    <dgm:pt modelId="{3BC39CED-EA04-4706-A762-138EAE151272}">
      <dgm:prSet/>
      <dgm:spPr/>
      <dgm:t>
        <a:bodyPr/>
        <a:lstStyle/>
        <a:p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2/ Rèn kĩ năng tính giá trị biểu thức.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039491-E699-4C72-BBFE-9BE56BBF66CD}" type="parTrans" cxnId="{BB18E165-B7F1-4510-814A-18562939513B}">
      <dgm:prSet/>
      <dgm:spPr/>
      <dgm:t>
        <a:bodyPr/>
        <a:lstStyle/>
        <a:p>
          <a:endParaRPr lang="en-US"/>
        </a:p>
      </dgm:t>
    </dgm:pt>
    <dgm:pt modelId="{CF635E2B-72D4-4E73-A4EE-94CED03FA80C}" type="sibTrans" cxnId="{BB18E165-B7F1-4510-814A-18562939513B}">
      <dgm:prSet/>
      <dgm:spPr/>
      <dgm:t>
        <a:bodyPr/>
        <a:lstStyle/>
        <a:p>
          <a:endParaRPr lang="en-US"/>
        </a:p>
      </dgm:t>
    </dgm:pt>
    <dgm:pt modelId="{205AECA2-5C5A-4385-99C4-B5FF767601B3}" type="pres">
      <dgm:prSet presAssocID="{AEA30D28-9C44-46E4-93DF-174293AE02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23C9E6-3CD4-4C20-A64A-3889F258A9EF}" type="pres">
      <dgm:prSet presAssocID="{ABF77995-B779-44F1-892E-7ED858D792F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44E5A-BD23-46BE-9FFA-CFD92378FDB7}" type="pres">
      <dgm:prSet presAssocID="{E69FBC3B-D34F-42F1-B62F-92307EFCBAD0}" presName="spacer" presStyleCnt="0"/>
      <dgm:spPr/>
    </dgm:pt>
    <dgm:pt modelId="{CDD229D7-B2D0-4464-B3BC-4CD3E972125E}" type="pres">
      <dgm:prSet presAssocID="{3BC39CED-EA04-4706-A762-138EAE15127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C4CC0E-9A5F-41A2-B2EC-A8EE2B705D2C}" type="presOf" srcId="{3BC39CED-EA04-4706-A762-138EAE151272}" destId="{CDD229D7-B2D0-4464-B3BC-4CD3E972125E}" srcOrd="0" destOrd="0" presId="urn:microsoft.com/office/officeart/2005/8/layout/vList2"/>
    <dgm:cxn modelId="{BB18E165-B7F1-4510-814A-18562939513B}" srcId="{AEA30D28-9C44-46E4-93DF-174293AE0268}" destId="{3BC39CED-EA04-4706-A762-138EAE151272}" srcOrd="1" destOrd="0" parTransId="{28039491-E699-4C72-BBFE-9BE56BBF66CD}" sibTransId="{CF635E2B-72D4-4E73-A4EE-94CED03FA80C}"/>
    <dgm:cxn modelId="{BD14DF81-2549-4F85-A00B-0186E1E5D9D2}" type="presOf" srcId="{ABF77995-B779-44F1-892E-7ED858D792FD}" destId="{8123C9E6-3CD4-4C20-A64A-3889F258A9EF}" srcOrd="0" destOrd="0" presId="urn:microsoft.com/office/officeart/2005/8/layout/vList2"/>
    <dgm:cxn modelId="{E2A75547-000C-49EB-BBB4-660BF5D79B02}" srcId="{AEA30D28-9C44-46E4-93DF-174293AE0268}" destId="{ABF77995-B779-44F1-892E-7ED858D792FD}" srcOrd="0" destOrd="0" parTransId="{EF5BC5E9-0615-4FE0-969A-926ACD3B8F11}" sibTransId="{E69FBC3B-D34F-42F1-B62F-92307EFCBAD0}"/>
    <dgm:cxn modelId="{19B4398E-6F78-4C69-986C-83252E9033B3}" type="presOf" srcId="{AEA30D28-9C44-46E4-93DF-174293AE0268}" destId="{205AECA2-5C5A-4385-99C4-B5FF767601B3}" srcOrd="0" destOrd="0" presId="urn:microsoft.com/office/officeart/2005/8/layout/vList2"/>
    <dgm:cxn modelId="{EFDD0502-A0BE-42AF-A581-4864D1C292DA}" type="presParOf" srcId="{205AECA2-5C5A-4385-99C4-B5FF767601B3}" destId="{8123C9E6-3CD4-4C20-A64A-3889F258A9EF}" srcOrd="0" destOrd="0" presId="urn:microsoft.com/office/officeart/2005/8/layout/vList2"/>
    <dgm:cxn modelId="{7D7D06D6-6913-4715-A358-1944FF03D5C0}" type="presParOf" srcId="{205AECA2-5C5A-4385-99C4-B5FF767601B3}" destId="{1C844E5A-BD23-46BE-9FFA-CFD92378FDB7}" srcOrd="1" destOrd="0" presId="urn:microsoft.com/office/officeart/2005/8/layout/vList2"/>
    <dgm:cxn modelId="{2EEAE68A-A3A6-42DE-9AAE-1C2F2546100D}" type="presParOf" srcId="{205AECA2-5C5A-4385-99C4-B5FF767601B3}" destId="{CDD229D7-B2D0-4464-B3BC-4CD3E972125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3C9E6-3CD4-4C20-A64A-3889F258A9EF}">
      <dsp:nvSpPr>
        <dsp:cNvPr id="0" name=""/>
        <dsp:cNvSpPr/>
      </dsp:nvSpPr>
      <dsp:spPr>
        <a:xfrm>
          <a:off x="0" y="107386"/>
          <a:ext cx="8987480" cy="1081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1/ </a:t>
          </a:r>
          <a:r>
            <a:rPr lang="vi-VN" sz="2800" kern="1200" dirty="0">
              <a:latin typeface="Arial" panose="020B0604020202020204" pitchFamily="34" charset="0"/>
              <a:cs typeface="Arial" panose="020B0604020202020204" pitchFamily="34" charset="0"/>
            </a:rPr>
            <a:t>Bước đầu làm quen với biểu thức và giá trị của biểu thức</a:t>
          </a:r>
          <a:r>
            <a:rPr lang="it-IT" sz="2800" kern="1200" dirty="0">
              <a:latin typeface="Arial" panose="020B0604020202020204" pitchFamily="34" charset="0"/>
              <a:cs typeface="Arial" panose="020B0604020202020204" pitchFamily="34" charset="0"/>
            </a:rPr>
            <a:t>. Biết tính giá trị của các biểu thức đơn giản.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774" y="160160"/>
        <a:ext cx="8881932" cy="975532"/>
      </dsp:txXfrm>
    </dsp:sp>
    <dsp:sp modelId="{CDD229D7-B2D0-4464-B3BC-4CD3E972125E}">
      <dsp:nvSpPr>
        <dsp:cNvPr id="0" name=""/>
        <dsp:cNvSpPr/>
      </dsp:nvSpPr>
      <dsp:spPr>
        <a:xfrm>
          <a:off x="0" y="1269106"/>
          <a:ext cx="8987480" cy="1081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>
              <a:latin typeface="Arial" panose="020B0604020202020204" pitchFamily="34" charset="0"/>
              <a:cs typeface="Arial" panose="020B0604020202020204" pitchFamily="34" charset="0"/>
            </a:rPr>
            <a:t>2/ Rèn kĩ năng tính giá trị biểu thức.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774" y="1321880"/>
        <a:ext cx="8881932" cy="975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3C9E6-3CD4-4C20-A64A-3889F258A9EF}">
      <dsp:nvSpPr>
        <dsp:cNvPr id="0" name=""/>
        <dsp:cNvSpPr/>
      </dsp:nvSpPr>
      <dsp:spPr>
        <a:xfrm>
          <a:off x="0" y="107386"/>
          <a:ext cx="8987480" cy="1081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1/ </a:t>
          </a:r>
          <a:r>
            <a:rPr lang="vi-VN" sz="2800" kern="1200" dirty="0">
              <a:latin typeface="Arial" panose="020B0604020202020204" pitchFamily="34" charset="0"/>
              <a:cs typeface="Arial" panose="020B0604020202020204" pitchFamily="34" charset="0"/>
            </a:rPr>
            <a:t>Bước đầu làm quen với biểu thức và giá trị của biểu thức</a:t>
          </a:r>
          <a:r>
            <a:rPr lang="it-IT" sz="2800" kern="1200" dirty="0">
              <a:latin typeface="Arial" panose="020B0604020202020204" pitchFamily="34" charset="0"/>
              <a:cs typeface="Arial" panose="020B0604020202020204" pitchFamily="34" charset="0"/>
            </a:rPr>
            <a:t>. Biết tính giá trị của các biểu thức đơn giản.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774" y="160160"/>
        <a:ext cx="8881932" cy="975532"/>
      </dsp:txXfrm>
    </dsp:sp>
    <dsp:sp modelId="{CDD229D7-B2D0-4464-B3BC-4CD3E972125E}">
      <dsp:nvSpPr>
        <dsp:cNvPr id="0" name=""/>
        <dsp:cNvSpPr/>
      </dsp:nvSpPr>
      <dsp:spPr>
        <a:xfrm>
          <a:off x="0" y="1269106"/>
          <a:ext cx="8987480" cy="1081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>
              <a:latin typeface="Arial" panose="020B0604020202020204" pitchFamily="34" charset="0"/>
              <a:cs typeface="Arial" panose="020B0604020202020204" pitchFamily="34" charset="0"/>
            </a:rPr>
            <a:t>2/ Rèn kĩ năng tính giá trị biểu thức.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774" y="1321880"/>
        <a:ext cx="8881932" cy="975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8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0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1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7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0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3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8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6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83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60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35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1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49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18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13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1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3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7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06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51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3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7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85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05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59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35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89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6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8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41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1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0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57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38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49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6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50" Type="http://schemas.openxmlformats.org/officeDocument/2006/relationships/theme" Target="../theme/theme3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8" Type="http://schemas.openxmlformats.org/officeDocument/2006/relationships/slideLayout" Target="../slideLayouts/slideLayout22.xml"/><Relationship Id="rId51" Type="http://schemas.openxmlformats.org/officeDocument/2006/relationships/image" Target="../media/image1.jpg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55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31" r:id="rId8"/>
    <p:sldLayoutId id="2147483728" r:id="rId9"/>
    <p:sldLayoutId id="2147483727" r:id="rId10"/>
    <p:sldLayoutId id="2147483726" r:id="rId11"/>
    <p:sldLayoutId id="2147483715" r:id="rId12"/>
    <p:sldLayoutId id="2147483714" r:id="rId13"/>
    <p:sldLayoutId id="2147483713" r:id="rId14"/>
    <p:sldLayoutId id="2147483712" r:id="rId15"/>
    <p:sldLayoutId id="2147483700" r:id="rId16"/>
    <p:sldLayoutId id="2147483741" r:id="rId17"/>
    <p:sldLayoutId id="2147483740" r:id="rId18"/>
    <p:sldLayoutId id="2147483739" r:id="rId19"/>
    <p:sldLayoutId id="2147483738" r:id="rId20"/>
    <p:sldLayoutId id="2147483737" r:id="rId21"/>
    <p:sldLayoutId id="2147483736" r:id="rId22"/>
    <p:sldLayoutId id="2147483735" r:id="rId23"/>
    <p:sldLayoutId id="2147483734" r:id="rId24"/>
    <p:sldLayoutId id="2147483733" r:id="rId25"/>
    <p:sldLayoutId id="2147483732" r:id="rId26"/>
    <p:sldLayoutId id="2147483730" r:id="rId27"/>
    <p:sldLayoutId id="2147483729" r:id="rId28"/>
    <p:sldLayoutId id="2147483725" r:id="rId29"/>
    <p:sldLayoutId id="2147483724" r:id="rId30"/>
    <p:sldLayoutId id="2147483723" r:id="rId31"/>
    <p:sldLayoutId id="2147483722" r:id="rId32"/>
    <p:sldLayoutId id="2147483721" r:id="rId33"/>
    <p:sldLayoutId id="2147483720" r:id="rId34"/>
    <p:sldLayoutId id="2147483719" r:id="rId35"/>
    <p:sldLayoutId id="2147483718" r:id="rId36"/>
    <p:sldLayoutId id="2147483717" r:id="rId37"/>
    <p:sldLayoutId id="2147483716" r:id="rId38"/>
    <p:sldLayoutId id="2147483711" r:id="rId39"/>
    <p:sldLayoutId id="2147483710" r:id="rId40"/>
    <p:sldLayoutId id="2147483709" r:id="rId41"/>
    <p:sldLayoutId id="2147483708" r:id="rId42"/>
    <p:sldLayoutId id="2147483707" r:id="rId43"/>
    <p:sldLayoutId id="2147483706" r:id="rId44"/>
    <p:sldLayoutId id="2147483701" r:id="rId45"/>
    <p:sldLayoutId id="2147483702" r:id="rId46"/>
    <p:sldLayoutId id="2147483703" r:id="rId47"/>
    <p:sldLayoutId id="2147483704" r:id="rId48"/>
    <p:sldLayoutId id="2147483705" r:id="rId49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7.xml"/><Relationship Id="rId5" Type="http://schemas.openxmlformats.org/officeDocument/2006/relationships/image" Target="file:///C:\Program%20Files\Inknoe%20ClassPoint\Images\slide_annotate_without%20result_default.png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12.png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slide" Target="slide4.xml"/><Relationship Id="rId15" Type="http://schemas.microsoft.com/office/2007/relationships/hdphoto" Target="../media/hdphoto6.wdp"/><Relationship Id="rId10" Type="http://schemas.microsoft.com/office/2007/relationships/hdphoto" Target="../media/hdphoto4.wdp"/><Relationship Id="rId19" Type="http://schemas.openxmlformats.org/officeDocument/2006/relationships/slide" Target="slide6.xml"/><Relationship Id="rId4" Type="http://schemas.microsoft.com/office/2007/relationships/hdphoto" Target="../media/hdphoto2.wdp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" Target="slide4.xml"/><Relationship Id="rId5" Type="http://schemas.openxmlformats.org/officeDocument/2006/relationships/image" Target="../media/image14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1.xml"/><Relationship Id="rId7" Type="http://schemas.openxmlformats.org/officeDocument/2006/relationships/slide" Target="slide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microsoft.com/office/2007/relationships/hdphoto" Target="../media/hdphoto9.wdp"/><Relationship Id="rId5" Type="http://schemas.openxmlformats.org/officeDocument/2006/relationships/image" Target="../media/image16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, 地图&#10;&#10;已生成高可信度的说明">
            <a:extLst>
              <a:ext uri="{FF2B5EF4-FFF2-40B4-BE49-F238E27FC236}">
                <a16:creationId xmlns:a16="http://schemas.microsoft.com/office/drawing/2014/main" id="{6CC75F74-8664-402D-91BD-BA46152CE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5" name="文本框 7">
            <a:extLst>
              <a:ext uri="{FF2B5EF4-FFF2-40B4-BE49-F238E27FC236}">
                <a16:creationId xmlns:a16="http://schemas.microsoft.com/office/drawing/2014/main" id="{64792564-DF4A-4BA1-A29C-F39FC7D06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699" y="2460297"/>
            <a:ext cx="96885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4000" spc="600" dirty="0">
                <a:solidFill>
                  <a:srgbClr val="24896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CHÀO MỪNG CÁC CON ĐẾN VỚI TIẾT HỌC TRỰC TUYẾN</a:t>
            </a:r>
          </a:p>
          <a:p>
            <a:pPr algn="ctr" defTabSz="685800"/>
            <a:r>
              <a:rPr lang="en-US" altLang="zh-CN" sz="4000" spc="600" dirty="0">
                <a:solidFill>
                  <a:srgbClr val="24896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MÔN : TOÁN  </a:t>
            </a:r>
          </a:p>
        </p:txBody>
      </p:sp>
      <p:sp>
        <p:nvSpPr>
          <p:cNvPr id="10" name="矩形: 圆角 10">
            <a:extLst>
              <a:ext uri="{FF2B5EF4-FFF2-40B4-BE49-F238E27FC236}">
                <a16:creationId xmlns:a16="http://schemas.microsoft.com/office/drawing/2014/main" id="{A78A5398-FD46-4F0A-AE03-CF4F4B371ABB}"/>
              </a:ext>
            </a:extLst>
          </p:cNvPr>
          <p:cNvSpPr/>
          <p:nvPr/>
        </p:nvSpPr>
        <p:spPr>
          <a:xfrm>
            <a:off x="5306784" y="4434736"/>
            <a:ext cx="1638302" cy="387001"/>
          </a:xfrm>
          <a:prstGeom prst="roundRect">
            <a:avLst>
              <a:gd name="adj" fmla="val 50000"/>
            </a:avLst>
          </a:prstGeom>
          <a:solidFill>
            <a:srgbClr val="248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7FEA3CA9-E031-4AE0-AF63-FCADCBEFA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411" y="160505"/>
            <a:ext cx="5257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800" b="1" i="1" dirty="0">
                <a:solidFill>
                  <a:srgbClr val="2489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en-US" altLang="en-US" sz="3800" b="1" i="1" dirty="0">
                <a:solidFill>
                  <a:srgbClr val="2489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) </a:t>
            </a:r>
            <a:r>
              <a:rPr lang="en-US" altLang="en-US" sz="3800" b="1" i="1" u="sng" dirty="0" err="1">
                <a:solidFill>
                  <a:srgbClr val="2489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Ví</a:t>
            </a:r>
            <a:r>
              <a:rPr lang="en-US" altLang="en-US" sz="3800" b="1" i="1" u="sng" dirty="0">
                <a:solidFill>
                  <a:srgbClr val="2489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vi-VN" altLang="en-US" sz="3800" b="1" i="1" u="sng" dirty="0">
                <a:solidFill>
                  <a:srgbClr val="2489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dụ</a:t>
            </a:r>
            <a:r>
              <a:rPr lang="en-US" altLang="en-US" sz="3800" b="1" i="1" u="sng" dirty="0">
                <a:solidFill>
                  <a:srgbClr val="2489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vi-VN" altLang="en-US" sz="3800" b="1" i="1" u="sng" dirty="0">
                <a:solidFill>
                  <a:srgbClr val="2489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về</a:t>
            </a:r>
            <a:r>
              <a:rPr lang="en-US" altLang="en-US" sz="3800" b="1" i="1" u="sng" dirty="0">
                <a:solidFill>
                  <a:srgbClr val="2489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vi-VN" altLang="en-US" sz="3800" b="1" i="1" u="sng" dirty="0">
                <a:solidFill>
                  <a:srgbClr val="2489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biể</a:t>
            </a:r>
            <a:r>
              <a:rPr lang="en-US" altLang="en-US" sz="3800" b="1" i="1" u="sng" dirty="0">
                <a:solidFill>
                  <a:srgbClr val="2489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u </a:t>
            </a:r>
            <a:r>
              <a:rPr lang="vi-VN" altLang="en-US" sz="3800" b="1" i="1" u="sng" dirty="0">
                <a:solidFill>
                  <a:srgbClr val="2489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thứ</a:t>
            </a:r>
            <a:r>
              <a:rPr lang="en-US" altLang="en-US" sz="3800" b="1" i="1" u="sng" dirty="0">
                <a:solidFill>
                  <a:srgbClr val="2489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c</a:t>
            </a:r>
            <a:r>
              <a:rPr lang="en-US" altLang="en-US" sz="4000" b="1" i="1" dirty="0">
                <a:solidFill>
                  <a:srgbClr val="2489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2489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en-US" altLang="en-US" sz="4000" i="1" dirty="0">
              <a:solidFill>
                <a:srgbClr val="2489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39B3D5EF-4141-4708-8F22-2B2834E9B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811" y="1609725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VNI-Times" panose="020B0604020202020204" charset="0"/>
              </a:rPr>
              <a:t>126 + 51</a:t>
            </a:r>
            <a:r>
              <a:rPr lang="en-US" altLang="en-US" sz="3600" b="1" dirty="0">
                <a:solidFill>
                  <a:srgbClr val="003399"/>
                </a:solidFill>
                <a:latin typeface="VNI-Times" panose="020B0604020202020204" charset="0"/>
              </a:rPr>
              <a:t>;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67F644D2-800A-4A12-BDAF-05D69B5FC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311" y="160655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VNI-Times" panose="020B0604020202020204" charset="0"/>
              </a:rPr>
              <a:t>62 -11</a:t>
            </a:r>
            <a:r>
              <a:rPr lang="en-US" altLang="en-US" sz="3600" b="1">
                <a:solidFill>
                  <a:srgbClr val="003399"/>
                </a:solidFill>
                <a:latin typeface="VNI-Times" panose="020B0604020202020204" charset="0"/>
              </a:rPr>
              <a:t>;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2DF00672-F11B-405B-BB10-BC81B35EA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8511" y="159385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VNI-Times" panose="020B0604020202020204" charset="0"/>
              </a:rPr>
              <a:t>13 x 3</a:t>
            </a:r>
            <a:r>
              <a:rPr lang="en-US" altLang="en-US" sz="3600" b="1" dirty="0">
                <a:solidFill>
                  <a:srgbClr val="003399"/>
                </a:solidFill>
                <a:latin typeface="VNI-Times" panose="020B0604020202020204" charset="0"/>
              </a:rPr>
              <a:t>;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1EF3A0EA-D376-451F-BCB0-C90C286F0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3624" y="160655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VNI-Times" panose="020B0604020202020204" charset="0"/>
              </a:rPr>
              <a:t>84 : 4</a:t>
            </a:r>
            <a:r>
              <a:rPr lang="en-US" altLang="en-US" sz="3600" b="1">
                <a:solidFill>
                  <a:srgbClr val="003399"/>
                </a:solidFill>
                <a:latin typeface="VNI-Times" panose="020B0604020202020204" charset="0"/>
              </a:rPr>
              <a:t>;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A8D14CE1-3488-442D-A25C-E8CC032BD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011" y="223520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VNI-Times" panose="020B0604020202020204" charset="0"/>
              </a:rPr>
              <a:t>125 + 10 – 4;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9A768501-1ADD-457A-93D0-A2989F596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4611" y="222885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VNI-Times" panose="020B0604020202020204" charset="0"/>
              </a:rPr>
              <a:t>45 : 5 + 7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A4CE2C65-48FE-482C-87FD-291BE5A86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936" y="2124075"/>
            <a:ext cx="45132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99"/>
                </a:solidFill>
                <a:latin typeface="+mn-lt"/>
              </a:rPr>
              <a:t>;</a:t>
            </a:r>
            <a:r>
              <a:rPr lang="en-US" altLang="en-US" sz="3600" b="1" dirty="0">
                <a:latin typeface="+mn-lt"/>
              </a:rPr>
              <a:t> … </a:t>
            </a:r>
            <a:r>
              <a:rPr lang="vi-VN" altLang="en-US" sz="3600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cá</a:t>
            </a:r>
            <a:r>
              <a:rPr lang="en-US" altLang="en-US" sz="3600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c </a:t>
            </a:r>
            <a:r>
              <a:rPr lang="vi-VN" altLang="en-US" sz="3600" b="1" i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biể</a:t>
            </a:r>
            <a:r>
              <a:rPr lang="en-US" altLang="en-US" sz="3600" b="1" i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u </a:t>
            </a:r>
            <a:r>
              <a:rPr lang="vi-VN" altLang="en-US" sz="3600" b="1" i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thứ</a:t>
            </a:r>
            <a:r>
              <a:rPr lang="en-US" altLang="en-US" sz="3600" b="1" i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c</a:t>
            </a:r>
            <a:r>
              <a:rPr lang="en-US" altLang="en-US" sz="3600" b="1" i="1" dirty="0">
                <a:latin typeface="+mn-lt"/>
                <a:cs typeface="Times New Roman" panose="02020603050405020304" pitchFamily="18" charset="0"/>
              </a:rPr>
              <a:t>.</a:t>
            </a:r>
            <a:r>
              <a:rPr lang="en-US" altLang="en-US" sz="4000" b="1" dirty="0">
                <a:solidFill>
                  <a:srgbClr val="000099"/>
                </a:solidFill>
                <a:latin typeface="+mn-lt"/>
              </a:rPr>
              <a:t> </a:t>
            </a:r>
            <a:endParaRPr lang="en-US" altLang="en-US" sz="4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0" name="Text Box 24">
            <a:extLst>
              <a:ext uri="{FF2B5EF4-FFF2-40B4-BE49-F238E27FC236}">
                <a16:creationId xmlns:a16="http://schemas.microsoft.com/office/drawing/2014/main" id="{9AD99B39-64B8-4B70-AC0E-4B598CF8C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41" y="3228140"/>
            <a:ext cx="10657557" cy="156966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9900"/>
            </a:solidFill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32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dãy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cộng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trừ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, chia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xen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kẽ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48BF87CA-2028-4636-B700-D0F093EC125F}"/>
              </a:ext>
            </a:extLst>
          </p:cNvPr>
          <p:cNvSpPr/>
          <p:nvPr/>
        </p:nvSpPr>
        <p:spPr>
          <a:xfrm>
            <a:off x="3547311" y="4058319"/>
            <a:ext cx="4405563" cy="1924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60157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5CE01196-1FD5-49EA-B8F6-B3C9C81AC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836" y="3286125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/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F2BAA347-4F17-4B43-8A57-518006E69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111" y="0"/>
            <a:ext cx="548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/>
            <a:r>
              <a:rPr lang="en-US" sz="2800" b="1" i="1" u="sng">
                <a:solidFill>
                  <a:srgbClr val="2489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Giá trị của biểu thức</a:t>
            </a:r>
            <a:r>
              <a:rPr lang="en-US" sz="2800" b="1" i="1">
                <a:solidFill>
                  <a:srgbClr val="2489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endParaRPr lang="en-US" sz="2800" i="1" dirty="0">
              <a:solidFill>
                <a:srgbClr val="2489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22">
            <a:extLst>
              <a:ext uri="{FF2B5EF4-FFF2-40B4-BE49-F238E27FC236}">
                <a16:creationId xmlns:a16="http://schemas.microsoft.com/office/drawing/2014/main" id="{C968FCFC-1655-46B0-A6C0-E88A2BB22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835" y="506412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177</a:t>
            </a:r>
            <a:endParaRPr lang="en-US" sz="3200" b="1"/>
          </a:p>
        </p:txBody>
      </p:sp>
      <p:sp>
        <p:nvSpPr>
          <p:cNvPr id="5" name="Text Box 23">
            <a:extLst>
              <a:ext uri="{FF2B5EF4-FFF2-40B4-BE49-F238E27FC236}">
                <a16:creationId xmlns:a16="http://schemas.microsoft.com/office/drawing/2014/main" id="{25D2EEE3-F84B-47BE-8BD4-C17B95F7D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112" y="489617"/>
            <a:ext cx="815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>
              <a:buClr>
                <a:srgbClr val="006600"/>
              </a:buClr>
              <a:buFont typeface="Wingdings" pitchFamily="2" charset="2"/>
              <a:buNone/>
            </a:pP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Giá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trị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của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biểu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thức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dirty="0"/>
              <a:t>126 </a:t>
            </a:r>
            <a:r>
              <a:rPr lang="en-US" sz="3200" b="1" i="1" dirty="0"/>
              <a:t>+ </a:t>
            </a:r>
            <a:r>
              <a:rPr lang="en-US" sz="3200" b="1" dirty="0"/>
              <a:t>51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là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177</a:t>
            </a:r>
            <a:r>
              <a:rPr lang="en-US" sz="3200" b="1" i="1" dirty="0"/>
              <a:t>.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6" name="Text Box 31">
            <a:extLst>
              <a:ext uri="{FF2B5EF4-FFF2-40B4-BE49-F238E27FC236}">
                <a16:creationId xmlns:a16="http://schemas.microsoft.com/office/drawing/2014/main" id="{91C56D81-08A1-4C94-A87B-288EEAD4F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111" y="506412"/>
            <a:ext cx="236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/>
              <a:t>126 + 51 =</a:t>
            </a:r>
          </a:p>
        </p:txBody>
      </p:sp>
      <p:sp>
        <p:nvSpPr>
          <p:cNvPr id="7" name="Text Box 36">
            <a:extLst>
              <a:ext uri="{FF2B5EF4-FFF2-40B4-BE49-F238E27FC236}">
                <a16:creationId xmlns:a16="http://schemas.microsoft.com/office/drawing/2014/main" id="{F3F54F5B-F07B-40ED-8946-4ED7006E8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311" y="1294559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</a:rPr>
              <a:t>62 -11 =</a:t>
            </a:r>
          </a:p>
        </p:txBody>
      </p:sp>
      <p:sp>
        <p:nvSpPr>
          <p:cNvPr id="8" name="Text Box 37">
            <a:extLst>
              <a:ext uri="{FF2B5EF4-FFF2-40B4-BE49-F238E27FC236}">
                <a16:creationId xmlns:a16="http://schemas.microsoft.com/office/drawing/2014/main" id="{E2A787FD-05B8-45B2-BFAE-90D0FD56C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311" y="490537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9" name="Text Box 38">
            <a:extLst>
              <a:ext uri="{FF2B5EF4-FFF2-40B4-BE49-F238E27FC236}">
                <a16:creationId xmlns:a16="http://schemas.microsoft.com/office/drawing/2014/main" id="{3743B98E-EBE1-495A-9CF7-32F553099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532" y="1922129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</a:rPr>
              <a:t>13 x 3 =</a:t>
            </a:r>
          </a:p>
        </p:txBody>
      </p:sp>
      <p:sp>
        <p:nvSpPr>
          <p:cNvPr id="10" name="Text Box 39">
            <a:extLst>
              <a:ext uri="{FF2B5EF4-FFF2-40B4-BE49-F238E27FC236}">
                <a16:creationId xmlns:a16="http://schemas.microsoft.com/office/drawing/2014/main" id="{20F95CED-2372-4AF1-91F7-9EB29E2B7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532" y="2688130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</a:rPr>
              <a:t>84 : 4 =</a:t>
            </a:r>
          </a:p>
        </p:txBody>
      </p:sp>
      <p:sp>
        <p:nvSpPr>
          <p:cNvPr id="11" name="Text Box 41">
            <a:extLst>
              <a:ext uri="{FF2B5EF4-FFF2-40B4-BE49-F238E27FC236}">
                <a16:creationId xmlns:a16="http://schemas.microsoft.com/office/drawing/2014/main" id="{31A6E12A-073A-43DB-9949-21551B5E1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115" y="1240917"/>
            <a:ext cx="815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>
              <a:buClr>
                <a:srgbClr val="006600"/>
              </a:buClr>
              <a:buFont typeface="Wingdings" pitchFamily="2" charset="2"/>
              <a:buNone/>
            </a:pP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Giá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trị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của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biểu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thức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dirty="0"/>
              <a:t>62 </a:t>
            </a:r>
            <a:r>
              <a:rPr lang="en-US" sz="3200" b="1" i="1" dirty="0"/>
              <a:t>- </a:t>
            </a:r>
            <a:r>
              <a:rPr lang="en-US" sz="3200" b="1" dirty="0"/>
              <a:t>11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là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51</a:t>
            </a:r>
            <a:r>
              <a:rPr lang="en-US" sz="3200" b="1" i="1" dirty="0"/>
              <a:t>.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id="{C482E27C-D2C8-4768-BED9-ADAF56960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213" y="1794574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/>
            <a:r>
              <a:rPr lang="en-US" sz="3200" b="1" i="1" dirty="0" err="1">
                <a:solidFill>
                  <a:srgbClr val="000099"/>
                </a:solidFill>
              </a:rPr>
              <a:t>Giá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trị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của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biểu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thức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dirty="0"/>
              <a:t>13 x</a:t>
            </a:r>
            <a:r>
              <a:rPr lang="en-US" sz="3200" b="1" i="1" dirty="0"/>
              <a:t> </a:t>
            </a:r>
            <a:r>
              <a:rPr lang="en-US" sz="3200" b="1" dirty="0"/>
              <a:t>3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là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39</a:t>
            </a:r>
            <a:r>
              <a:rPr lang="en-US" sz="3200" b="1" i="1" dirty="0"/>
              <a:t>.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endParaRPr lang="en-US" sz="4000" dirty="0">
              <a:solidFill>
                <a:srgbClr val="000099"/>
              </a:solidFill>
            </a:endParaRPr>
          </a:p>
        </p:txBody>
      </p:sp>
      <p:sp>
        <p:nvSpPr>
          <p:cNvPr id="13" name="Text Box 43">
            <a:extLst>
              <a:ext uri="{FF2B5EF4-FFF2-40B4-BE49-F238E27FC236}">
                <a16:creationId xmlns:a16="http://schemas.microsoft.com/office/drawing/2014/main" id="{9494B6A0-0EC0-44FC-BD08-A8950D2C7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865" y="3406019"/>
            <a:ext cx="350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</a:rPr>
              <a:t>125 + 10 – 4 =</a:t>
            </a:r>
          </a:p>
        </p:txBody>
      </p:sp>
      <p:sp>
        <p:nvSpPr>
          <p:cNvPr id="14" name="Text Box 45">
            <a:extLst>
              <a:ext uri="{FF2B5EF4-FFF2-40B4-BE49-F238E27FC236}">
                <a16:creationId xmlns:a16="http://schemas.microsoft.com/office/drawing/2014/main" id="{19E42820-EF52-410D-8D38-6728DDE46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1698" y="2637330"/>
            <a:ext cx="815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/>
            <a:r>
              <a:rPr lang="en-US" sz="3200" b="1" i="1" dirty="0" err="1">
                <a:solidFill>
                  <a:srgbClr val="000099"/>
                </a:solidFill>
              </a:rPr>
              <a:t>Giá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trị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của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biểu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thức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dirty="0"/>
              <a:t>84 :</a:t>
            </a:r>
            <a:r>
              <a:rPr lang="en-US" sz="3200" b="1" i="1" dirty="0"/>
              <a:t> </a:t>
            </a:r>
            <a:r>
              <a:rPr lang="en-US" sz="3200" b="1" dirty="0"/>
              <a:t>4</a:t>
            </a:r>
            <a:r>
              <a:rPr lang="en-US" sz="3200" b="1" i="1" dirty="0"/>
              <a:t>  </a:t>
            </a:r>
            <a:r>
              <a:rPr lang="en-US" sz="3200" b="1" dirty="0" err="1">
                <a:solidFill>
                  <a:srgbClr val="000099"/>
                </a:solidFill>
              </a:rPr>
              <a:t>là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21</a:t>
            </a:r>
            <a:r>
              <a:rPr lang="en-US" sz="3200" b="1" i="1" dirty="0"/>
              <a:t>.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15" name="Text Box 46">
            <a:extLst>
              <a:ext uri="{FF2B5EF4-FFF2-40B4-BE49-F238E27FC236}">
                <a16:creationId xmlns:a16="http://schemas.microsoft.com/office/drawing/2014/main" id="{AB478576-9F2D-4E33-8835-C725C55DA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665" y="3240830"/>
            <a:ext cx="861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/>
            <a:r>
              <a:rPr lang="en-US" sz="3200" b="1" i="1" dirty="0" err="1">
                <a:solidFill>
                  <a:srgbClr val="000099"/>
                </a:solidFill>
              </a:rPr>
              <a:t>Giá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trị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của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biểu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thức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dirty="0"/>
              <a:t>125 </a:t>
            </a:r>
            <a:r>
              <a:rPr lang="en-US" sz="3200" b="1" i="1" dirty="0"/>
              <a:t>+ </a:t>
            </a:r>
            <a:r>
              <a:rPr lang="en-US" sz="3200" b="1" dirty="0"/>
              <a:t>10 - 4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là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131</a:t>
            </a:r>
            <a:r>
              <a:rPr lang="en-US" sz="3200" b="1" i="1" dirty="0"/>
              <a:t>.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endParaRPr lang="en-US" sz="4000" dirty="0">
              <a:solidFill>
                <a:srgbClr val="000099"/>
              </a:solidFill>
            </a:endParaRPr>
          </a:p>
        </p:txBody>
      </p:sp>
      <p:sp>
        <p:nvSpPr>
          <p:cNvPr id="16" name="Text Box 47">
            <a:extLst>
              <a:ext uri="{FF2B5EF4-FFF2-40B4-BE49-F238E27FC236}">
                <a16:creationId xmlns:a16="http://schemas.microsoft.com/office/drawing/2014/main" id="{830ECA99-C889-4A4C-B39D-DF0879497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532" y="4131916"/>
            <a:ext cx="243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</a:rPr>
              <a:t>45 : 5 + 7 =</a:t>
            </a:r>
          </a:p>
        </p:txBody>
      </p:sp>
      <p:sp>
        <p:nvSpPr>
          <p:cNvPr id="17" name="Text Box 48">
            <a:extLst>
              <a:ext uri="{FF2B5EF4-FFF2-40B4-BE49-F238E27FC236}">
                <a16:creationId xmlns:a16="http://schemas.microsoft.com/office/drawing/2014/main" id="{413D06E2-870B-4BB5-8EB1-6CB346B78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648" y="4052363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/>
            <a:r>
              <a:rPr lang="en-US" sz="3200" b="1" i="1" dirty="0" err="1">
                <a:solidFill>
                  <a:srgbClr val="000099"/>
                </a:solidFill>
              </a:rPr>
              <a:t>Giá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trị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của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biểu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thức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dirty="0"/>
              <a:t>45 :</a:t>
            </a:r>
            <a:r>
              <a:rPr lang="en-US" sz="3200" b="1" i="1" dirty="0"/>
              <a:t> </a:t>
            </a:r>
            <a:r>
              <a:rPr lang="en-US" sz="3200" b="1" dirty="0"/>
              <a:t>5 + 7 </a:t>
            </a:r>
            <a:r>
              <a:rPr lang="en-US" sz="3200" b="1" dirty="0" err="1">
                <a:solidFill>
                  <a:srgbClr val="000099"/>
                </a:solidFill>
              </a:rPr>
              <a:t>là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16</a:t>
            </a:r>
            <a:r>
              <a:rPr lang="en-US" sz="3200" b="1" i="1" dirty="0"/>
              <a:t>.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endParaRPr lang="en-US" sz="4000" dirty="0">
              <a:solidFill>
                <a:srgbClr val="000099"/>
              </a:solidFill>
            </a:endParaRPr>
          </a:p>
        </p:txBody>
      </p:sp>
      <p:sp>
        <p:nvSpPr>
          <p:cNvPr id="18" name="Text Box 49">
            <a:extLst>
              <a:ext uri="{FF2B5EF4-FFF2-40B4-BE49-F238E27FC236}">
                <a16:creationId xmlns:a16="http://schemas.microsoft.com/office/drawing/2014/main" id="{6254F443-720D-4E73-A7C4-AD070D002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485" y="1264396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51</a:t>
            </a:r>
            <a:endParaRPr lang="en-US" sz="3200" b="1" dirty="0"/>
          </a:p>
        </p:txBody>
      </p:sp>
      <p:sp>
        <p:nvSpPr>
          <p:cNvPr id="19" name="Text Box 50">
            <a:extLst>
              <a:ext uri="{FF2B5EF4-FFF2-40B4-BE49-F238E27FC236}">
                <a16:creationId xmlns:a16="http://schemas.microsoft.com/office/drawing/2014/main" id="{3A1D67E2-2FBC-4EDA-9319-B97244390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68" y="1922129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39</a:t>
            </a:r>
            <a:endParaRPr lang="en-US" sz="3200" b="1" dirty="0"/>
          </a:p>
        </p:txBody>
      </p:sp>
      <p:sp>
        <p:nvSpPr>
          <p:cNvPr id="20" name="Text Box 51">
            <a:extLst>
              <a:ext uri="{FF2B5EF4-FFF2-40B4-BE49-F238E27FC236}">
                <a16:creationId xmlns:a16="http://schemas.microsoft.com/office/drawing/2014/main" id="{CB327147-CE04-4B1B-8910-95A721F85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794" y="268813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21</a:t>
            </a:r>
            <a:endParaRPr lang="en-US" sz="3200" b="1" dirty="0"/>
          </a:p>
        </p:txBody>
      </p:sp>
      <p:sp>
        <p:nvSpPr>
          <p:cNvPr id="21" name="Text Box 52">
            <a:extLst>
              <a:ext uri="{FF2B5EF4-FFF2-40B4-BE49-F238E27FC236}">
                <a16:creationId xmlns:a16="http://schemas.microsoft.com/office/drawing/2014/main" id="{F99C223B-FA9A-477D-B72E-B1279B7A6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1491" y="3356714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131</a:t>
            </a:r>
            <a:endParaRPr lang="en-US" sz="3200" b="1" dirty="0"/>
          </a:p>
        </p:txBody>
      </p:sp>
      <p:sp>
        <p:nvSpPr>
          <p:cNvPr id="22" name="Text Box 53">
            <a:extLst>
              <a:ext uri="{FF2B5EF4-FFF2-40B4-BE49-F238E27FC236}">
                <a16:creationId xmlns:a16="http://schemas.microsoft.com/office/drawing/2014/main" id="{076847FA-804E-45BA-BCB0-1279D22F7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324" y="4131916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16</a:t>
            </a:r>
            <a:endParaRPr lang="en-US" sz="32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5A1AD7-284E-4F0A-BD1E-4B872EAB4A4F}"/>
              </a:ext>
            </a:extLst>
          </p:cNvPr>
          <p:cNvSpPr/>
          <p:nvPr/>
        </p:nvSpPr>
        <p:spPr>
          <a:xfrm>
            <a:off x="685801" y="4929565"/>
            <a:ext cx="10250905" cy="1077218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-&gt;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chính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303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"/>
                            </p:stCondLst>
                            <p:childTnLst>
                              <p:par>
                                <p:cTn id="5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50"/>
                            </p:stCondLst>
                            <p:childTnLst>
                              <p:par>
                                <p:cTn id="5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50"/>
                            </p:stCondLst>
                            <p:childTnLst>
                              <p:par>
                                <p:cTn id="6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9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9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9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utoUpdateAnimBg="0"/>
      <p:bldP spid="7" grpId="0" build="allAtOnce"/>
      <p:bldP spid="8" grpId="0"/>
      <p:bldP spid="8" grpId="1"/>
      <p:bldP spid="9" grpId="0" build="allAtOnce"/>
      <p:bldP spid="10" grpId="0" build="allAtOnce"/>
      <p:bldP spid="11" grpId="0"/>
      <p:bldP spid="12" grpId="0"/>
      <p:bldP spid="13" grpId="0" build="allAtOnce"/>
      <p:bldP spid="14" grpId="0"/>
      <p:bldP spid="15" grpId="0"/>
      <p:bldP spid="16" grpId="0" build="allAtOnce"/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22E9B69-C157-4B82-B692-D6329776BF45}"/>
              </a:ext>
            </a:extLst>
          </p:cNvPr>
          <p:cNvSpPr/>
          <p:nvPr/>
        </p:nvSpPr>
        <p:spPr>
          <a:xfrm>
            <a:off x="1094874" y="818147"/>
            <a:ext cx="9192125" cy="4908885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BDE0139B-664E-4F87-8C11-A630322A1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555" y="697498"/>
            <a:ext cx="864076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b="1" u="sng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Kết</a:t>
            </a:r>
            <a:r>
              <a:rPr lang="en-US" altLang="en-US" sz="3600" b="1" u="sng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luận</a:t>
            </a:r>
            <a:endParaRPr lang="en-US" altLang="en-US" sz="36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Char char="-"/>
            </a:pP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dãy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cộng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trừ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, chia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xen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kẽ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FontTx/>
              <a:buChar char="-"/>
            </a:pP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hoặc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FontTx/>
              <a:buChar char="-"/>
            </a:pP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chính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giá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trị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964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图片包含 文字, 地图&#10;&#10;已生成高可信度的说明">
            <a:extLst>
              <a:ext uri="{FF2B5EF4-FFF2-40B4-BE49-F238E27FC236}">
                <a16:creationId xmlns:a16="http://schemas.microsoft.com/office/drawing/2014/main" id="{05C1C378-A991-4206-A0D2-C2E68BD28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" name="矩形 15">
            <a:extLst>
              <a:ext uri="{FF2B5EF4-FFF2-40B4-BE49-F238E27FC236}">
                <a16:creationId xmlns:a16="http://schemas.microsoft.com/office/drawing/2014/main" id="{705DD776-18FE-47A3-9F0D-C31DAA1CC3A7}"/>
              </a:ext>
            </a:extLst>
          </p:cNvPr>
          <p:cNvSpPr/>
          <p:nvPr/>
        </p:nvSpPr>
        <p:spPr>
          <a:xfrm rot="16200000">
            <a:off x="5234853" y="732173"/>
            <a:ext cx="1044962" cy="4004731"/>
          </a:xfrm>
          <a:prstGeom prst="rect">
            <a:avLst/>
          </a:prstGeom>
          <a:solidFill>
            <a:srgbClr val="248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3600" spc="-300" dirty="0" smtClean="0">
                <a:solidFill>
                  <a:schemeClr val="bg1"/>
                </a:solidFill>
                <a:latin typeface="Rockwell Condensed" panose="02060603050405020104" pitchFamily="18" charset="0"/>
                <a:ea typeface="华文中宋" panose="02010600040101010101" pitchFamily="2" charset="-122"/>
              </a:rPr>
              <a:t>3 – </a:t>
            </a:r>
            <a:r>
              <a:rPr lang="en-US" altLang="zh-CN" sz="3600" spc="-300" dirty="0" smtClean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LUYỆN TẬP   </a:t>
            </a:r>
            <a:endParaRPr lang="zh-CN" altLang="en-US" sz="3600" spc="-300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6">
            <a:extLst>
              <a:ext uri="{FF2B5EF4-FFF2-40B4-BE49-F238E27FC236}">
                <a16:creationId xmlns:a16="http://schemas.microsoft.com/office/drawing/2014/main" id="{FC050F64-8E1B-47CB-8252-C03E2DBC4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852" y="3361240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/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E4C359D1-2425-4D12-96B4-771184951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445" y="2181727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143</a:t>
            </a:r>
            <a:endParaRPr lang="en-US" sz="3200" b="1" dirty="0"/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2C7CE14B-FF82-4542-85D3-52E8CC365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5927" y="2664327"/>
            <a:ext cx="815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>
              <a:buClr>
                <a:srgbClr val="006600"/>
              </a:buClr>
              <a:buFont typeface="Wingdings" pitchFamily="2" charset="2"/>
              <a:buNone/>
            </a:pPr>
            <a:r>
              <a:rPr lang="en-US" sz="3200" b="1" i="1">
                <a:solidFill>
                  <a:srgbClr val="000099"/>
                </a:solidFill>
              </a:rPr>
              <a:t> Giá trị của biểu thức </a:t>
            </a:r>
            <a:r>
              <a:rPr lang="en-US" sz="3200" b="1"/>
              <a:t>125 </a:t>
            </a:r>
            <a:r>
              <a:rPr lang="en-US" sz="3200" b="1" i="1"/>
              <a:t>+ </a:t>
            </a:r>
            <a:r>
              <a:rPr lang="en-US" sz="3200" b="1"/>
              <a:t>18</a:t>
            </a:r>
            <a:r>
              <a:rPr lang="en-US" sz="3200" b="1">
                <a:solidFill>
                  <a:srgbClr val="000099"/>
                </a:solidFill>
              </a:rPr>
              <a:t> là </a:t>
            </a:r>
            <a:r>
              <a:rPr lang="en-US" sz="3200" b="1">
                <a:solidFill>
                  <a:srgbClr val="FF0000"/>
                </a:solidFill>
              </a:rPr>
              <a:t>143</a:t>
            </a:r>
            <a:r>
              <a:rPr lang="en-US" sz="3200" b="1" i="1"/>
              <a:t>.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endParaRPr lang="en-US" sz="3200">
              <a:solidFill>
                <a:srgbClr val="000099"/>
              </a:solidFill>
            </a:endParaRPr>
          </a:p>
        </p:txBody>
      </p:sp>
      <p:sp>
        <p:nvSpPr>
          <p:cNvPr id="29" name="Text Box 10">
            <a:extLst>
              <a:ext uri="{FF2B5EF4-FFF2-40B4-BE49-F238E27FC236}">
                <a16:creationId xmlns:a16="http://schemas.microsoft.com/office/drawing/2014/main" id="{F316C692-9D88-4F21-9986-159F58973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327" y="2181727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</a:rPr>
              <a:t>a) 125 + 18 =</a:t>
            </a: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7D896FEC-CF80-4963-BF2B-C56EEF705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327" y="3324727"/>
            <a:ext cx="350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</a:rPr>
              <a:t>b) 161 - 150 =</a:t>
            </a:r>
          </a:p>
        </p:txBody>
      </p:sp>
      <p:sp>
        <p:nvSpPr>
          <p:cNvPr id="31" name="Text Box 15">
            <a:extLst>
              <a:ext uri="{FF2B5EF4-FFF2-40B4-BE49-F238E27FC236}">
                <a16:creationId xmlns:a16="http://schemas.microsoft.com/office/drawing/2014/main" id="{A9BE6399-C6B7-4D66-AD4C-1D1F52403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327" y="4391527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</a:rPr>
              <a:t>c) 21 x 4 =</a:t>
            </a:r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1C9A2684-394A-4CAE-8057-377BD2C23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327" y="5534527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</a:rPr>
              <a:t>d) 48 : 2 =</a:t>
            </a:r>
          </a:p>
        </p:txBody>
      </p:sp>
      <p:sp>
        <p:nvSpPr>
          <p:cNvPr id="33" name="Text Box 17">
            <a:extLst>
              <a:ext uri="{FF2B5EF4-FFF2-40B4-BE49-F238E27FC236}">
                <a16:creationId xmlns:a16="http://schemas.microsoft.com/office/drawing/2014/main" id="{73DBAF7D-3BA1-4DBB-8FC6-A34479C8B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727" y="3807327"/>
            <a:ext cx="815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>
              <a:buClr>
                <a:srgbClr val="006600"/>
              </a:buClr>
              <a:buFont typeface="Wingdings" pitchFamily="2" charset="2"/>
              <a:buNone/>
            </a:pPr>
            <a:r>
              <a:rPr lang="en-US" sz="3200" b="1" i="1">
                <a:solidFill>
                  <a:srgbClr val="000099"/>
                </a:solidFill>
              </a:rPr>
              <a:t> Giá trị của biểu thức </a:t>
            </a:r>
            <a:r>
              <a:rPr lang="en-US" sz="3200" b="1"/>
              <a:t>161 </a:t>
            </a:r>
            <a:r>
              <a:rPr lang="en-US" sz="3200" b="1" i="1"/>
              <a:t>- </a:t>
            </a:r>
            <a:r>
              <a:rPr lang="en-US" sz="3200" b="1"/>
              <a:t>150</a:t>
            </a:r>
            <a:r>
              <a:rPr lang="en-US" sz="3200" b="1">
                <a:solidFill>
                  <a:srgbClr val="000099"/>
                </a:solidFill>
              </a:rPr>
              <a:t> là </a:t>
            </a:r>
            <a:r>
              <a:rPr lang="en-US" sz="3200" b="1">
                <a:solidFill>
                  <a:srgbClr val="FF0000"/>
                </a:solidFill>
              </a:rPr>
              <a:t>11</a:t>
            </a:r>
            <a:r>
              <a:rPr lang="en-US" sz="3200" b="1" i="1"/>
              <a:t>.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endParaRPr lang="en-US" sz="3200">
              <a:solidFill>
                <a:srgbClr val="000099"/>
              </a:solidFill>
            </a:endParaRPr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id="{D15F2872-608B-46CC-BC60-310227B49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127" y="4769352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/>
            <a:r>
              <a:rPr lang="en-US" sz="3200" b="1" i="1">
                <a:solidFill>
                  <a:srgbClr val="000099"/>
                </a:solidFill>
              </a:rPr>
              <a:t>Giá trị của biểu thức </a:t>
            </a:r>
            <a:r>
              <a:rPr lang="en-US" sz="3200" b="1"/>
              <a:t>21 x</a:t>
            </a:r>
            <a:r>
              <a:rPr lang="en-US" sz="3200" b="1" i="1"/>
              <a:t> </a:t>
            </a:r>
            <a:r>
              <a:rPr lang="en-US" sz="3200" b="1"/>
              <a:t>4</a:t>
            </a:r>
            <a:r>
              <a:rPr lang="en-US" sz="3200" b="1">
                <a:solidFill>
                  <a:srgbClr val="000099"/>
                </a:solidFill>
              </a:rPr>
              <a:t> là </a:t>
            </a:r>
            <a:r>
              <a:rPr lang="en-US" sz="3200" b="1">
                <a:solidFill>
                  <a:srgbClr val="FF0000"/>
                </a:solidFill>
              </a:rPr>
              <a:t>84</a:t>
            </a:r>
            <a:r>
              <a:rPr lang="en-US" sz="3200" b="1" i="1"/>
              <a:t>.</a:t>
            </a:r>
            <a:r>
              <a:rPr lang="en-US" sz="4000" b="1">
                <a:solidFill>
                  <a:srgbClr val="000099"/>
                </a:solidFill>
              </a:rPr>
              <a:t> </a:t>
            </a:r>
            <a:endParaRPr lang="en-US" sz="4000">
              <a:solidFill>
                <a:srgbClr val="000099"/>
              </a:solidFill>
            </a:endParaRPr>
          </a:p>
        </p:txBody>
      </p:sp>
      <p:sp>
        <p:nvSpPr>
          <p:cNvPr id="35" name="Text Box 20">
            <a:extLst>
              <a:ext uri="{FF2B5EF4-FFF2-40B4-BE49-F238E27FC236}">
                <a16:creationId xmlns:a16="http://schemas.microsoft.com/office/drawing/2014/main" id="{52B0B3C3-3777-4A78-B351-5D02A0089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127" y="6064752"/>
            <a:ext cx="815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/>
            <a:r>
              <a:rPr lang="en-US" sz="3200" b="1" i="1">
                <a:solidFill>
                  <a:srgbClr val="000099"/>
                </a:solidFill>
              </a:rPr>
              <a:t>Giá trị của biểu thức </a:t>
            </a:r>
            <a:r>
              <a:rPr lang="en-US" sz="3200" b="1"/>
              <a:t>48 :</a:t>
            </a:r>
            <a:r>
              <a:rPr lang="en-US" sz="3200" b="1" i="1"/>
              <a:t> </a:t>
            </a:r>
            <a:r>
              <a:rPr lang="en-US" sz="3200" b="1"/>
              <a:t>2</a:t>
            </a:r>
            <a:r>
              <a:rPr lang="en-US" sz="3200" b="1" i="1"/>
              <a:t>  </a:t>
            </a:r>
            <a:r>
              <a:rPr lang="en-US" sz="3200" b="1">
                <a:solidFill>
                  <a:srgbClr val="000099"/>
                </a:solidFill>
              </a:rPr>
              <a:t>là </a:t>
            </a:r>
            <a:r>
              <a:rPr lang="en-US" sz="3200" b="1">
                <a:solidFill>
                  <a:srgbClr val="FF0000"/>
                </a:solidFill>
              </a:rPr>
              <a:t>24</a:t>
            </a:r>
            <a:r>
              <a:rPr lang="en-US" sz="3200" b="1" i="1"/>
              <a:t>.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endParaRPr lang="en-US" sz="3200">
              <a:solidFill>
                <a:srgbClr val="000099"/>
              </a:solidFill>
            </a:endParaRPr>
          </a:p>
        </p:txBody>
      </p:sp>
      <p:sp>
        <p:nvSpPr>
          <p:cNvPr id="36" name="Text Box 24">
            <a:extLst>
              <a:ext uri="{FF2B5EF4-FFF2-40B4-BE49-F238E27FC236}">
                <a16:creationId xmlns:a16="http://schemas.microsoft.com/office/drawing/2014/main" id="{65486FFD-908E-4827-9691-96E0AD982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506" y="3324727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11</a:t>
            </a:r>
            <a:endParaRPr lang="en-US" sz="3200" b="1" dirty="0"/>
          </a:p>
        </p:txBody>
      </p:sp>
      <p:sp>
        <p:nvSpPr>
          <p:cNvPr id="37" name="Text Box 25">
            <a:extLst>
              <a:ext uri="{FF2B5EF4-FFF2-40B4-BE49-F238E27FC236}">
                <a16:creationId xmlns:a16="http://schemas.microsoft.com/office/drawing/2014/main" id="{99E68D35-E311-4057-A68E-FE9192E31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410" y="442169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84</a:t>
            </a:r>
            <a:endParaRPr lang="en-US" sz="3200" b="1" dirty="0"/>
          </a:p>
        </p:txBody>
      </p:sp>
      <p:sp>
        <p:nvSpPr>
          <p:cNvPr id="38" name="Text Box 26">
            <a:extLst>
              <a:ext uri="{FF2B5EF4-FFF2-40B4-BE49-F238E27FC236}">
                <a16:creationId xmlns:a16="http://schemas.microsoft.com/office/drawing/2014/main" id="{3DBB6EC0-A7CC-47B0-A465-E36251ABD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641" y="5534527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24</a:t>
            </a:r>
            <a:endParaRPr lang="en-US" sz="3200" b="1" dirty="0"/>
          </a:p>
        </p:txBody>
      </p:sp>
      <p:sp>
        <p:nvSpPr>
          <p:cNvPr id="39" name="Oval 29">
            <a:extLst>
              <a:ext uri="{FF2B5EF4-FFF2-40B4-BE49-F238E27FC236}">
                <a16:creationId xmlns:a16="http://schemas.microsoft.com/office/drawing/2014/main" id="{A00699BD-9813-43F9-B14C-39A56D80F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285" y="123325"/>
            <a:ext cx="990600" cy="609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800" b="1" dirty="0">
                <a:solidFill>
                  <a:srgbClr val="000000"/>
                </a:solidFill>
              </a:rPr>
              <a:t>1/78</a:t>
            </a:r>
          </a:p>
        </p:txBody>
      </p:sp>
      <p:sp>
        <p:nvSpPr>
          <p:cNvPr id="40" name="Text Box 30">
            <a:extLst>
              <a:ext uri="{FF2B5EF4-FFF2-40B4-BE49-F238E27FC236}">
                <a16:creationId xmlns:a16="http://schemas.microsoft.com/office/drawing/2014/main" id="{57B52E95-F787-48B8-9EE5-F0B342D1B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686" y="98154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/>
            <a:r>
              <a:rPr lang="en-US" sz="3000" b="1" i="1" dirty="0" err="1"/>
              <a:t>Tìm</a:t>
            </a:r>
            <a:r>
              <a:rPr lang="en-US" sz="3000" b="1" i="1" dirty="0"/>
              <a:t> </a:t>
            </a:r>
            <a:r>
              <a:rPr lang="en-US" sz="3000" b="1" i="1" dirty="0" err="1"/>
              <a:t>giá</a:t>
            </a:r>
            <a:r>
              <a:rPr lang="en-US" sz="3000" b="1" i="1" dirty="0"/>
              <a:t> </a:t>
            </a:r>
            <a:r>
              <a:rPr lang="en-US" sz="3000" b="1" i="1" dirty="0" err="1"/>
              <a:t>trị</a:t>
            </a:r>
            <a:r>
              <a:rPr lang="en-US" sz="3000" b="1" i="1" dirty="0"/>
              <a:t> </a:t>
            </a:r>
            <a:r>
              <a:rPr lang="en-US" sz="3000" b="1" i="1" dirty="0" err="1"/>
              <a:t>của</a:t>
            </a:r>
            <a:r>
              <a:rPr lang="en-US" sz="3000" b="1" i="1" dirty="0"/>
              <a:t> </a:t>
            </a:r>
            <a:r>
              <a:rPr lang="en-US" sz="3000" b="1" i="1" dirty="0" err="1"/>
              <a:t>mỗi</a:t>
            </a:r>
            <a:r>
              <a:rPr lang="en-US" sz="3000" b="1" i="1" dirty="0"/>
              <a:t> </a:t>
            </a:r>
            <a:r>
              <a:rPr lang="en-US" sz="3000" b="1" i="1" dirty="0" err="1"/>
              <a:t>biểu</a:t>
            </a:r>
            <a:r>
              <a:rPr lang="en-US" sz="3000" b="1" i="1" dirty="0"/>
              <a:t> </a:t>
            </a:r>
            <a:r>
              <a:rPr lang="en-US" sz="3000" b="1" i="1" dirty="0" err="1"/>
              <a:t>thức</a:t>
            </a:r>
            <a:r>
              <a:rPr lang="en-US" sz="3000" b="1" i="1" dirty="0"/>
              <a:t> </a:t>
            </a:r>
            <a:r>
              <a:rPr lang="en-US" sz="3000" b="1" i="1" dirty="0" err="1"/>
              <a:t>sau</a:t>
            </a:r>
            <a:r>
              <a:rPr lang="en-US" sz="3000" b="1" i="1" dirty="0"/>
              <a:t> (</a:t>
            </a:r>
            <a:r>
              <a:rPr lang="en-US" sz="3000" b="1" i="1" dirty="0" err="1"/>
              <a:t>theo</a:t>
            </a:r>
            <a:r>
              <a:rPr lang="en-US" sz="3000" b="1" i="1" dirty="0"/>
              <a:t> </a:t>
            </a:r>
            <a:r>
              <a:rPr lang="en-US" sz="3000" b="1" i="1" dirty="0" err="1"/>
              <a:t>mẫu</a:t>
            </a:r>
            <a:r>
              <a:rPr lang="en-US" sz="3000" b="1" i="1" dirty="0"/>
              <a:t>):</a:t>
            </a:r>
            <a:r>
              <a:rPr lang="en-US" sz="3000" b="1" i="1" dirty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8FCD67B7-44F2-4DDD-A64B-146F475BD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327" y="1080002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/>
            <a:r>
              <a:rPr lang="en-US" sz="2800" b="1" dirty="0" err="1">
                <a:solidFill>
                  <a:srgbClr val="FF0000"/>
                </a:solidFill>
              </a:rPr>
              <a:t>Mẫu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A1821620-004E-4437-BB7C-30447E80D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527" y="886327"/>
            <a:ext cx="7696200" cy="12192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43" name="Text Box 33">
            <a:extLst>
              <a:ext uri="{FF2B5EF4-FFF2-40B4-BE49-F238E27FC236}">
                <a16:creationId xmlns:a16="http://schemas.microsoft.com/office/drawing/2014/main" id="{662346D3-394A-49E4-94EE-10CC33458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127" y="916490"/>
            <a:ext cx="236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/>
              <a:t>284 + 10 =</a:t>
            </a:r>
          </a:p>
        </p:txBody>
      </p:sp>
      <p:sp>
        <p:nvSpPr>
          <p:cNvPr id="44" name="Text Box 34">
            <a:extLst>
              <a:ext uri="{FF2B5EF4-FFF2-40B4-BE49-F238E27FC236}">
                <a16:creationId xmlns:a16="http://schemas.microsoft.com/office/drawing/2014/main" id="{40C8859E-0483-42C5-8420-C9677A4BF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927" y="91649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294</a:t>
            </a:r>
            <a:endParaRPr lang="en-US" sz="3200" b="1"/>
          </a:p>
        </p:txBody>
      </p:sp>
      <p:sp>
        <p:nvSpPr>
          <p:cNvPr id="45" name="Text Box 35">
            <a:extLst>
              <a:ext uri="{FF2B5EF4-FFF2-40B4-BE49-F238E27FC236}">
                <a16:creationId xmlns:a16="http://schemas.microsoft.com/office/drawing/2014/main" id="{DFD90608-0218-4349-9BA9-74AD36146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727" y="1368927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>
              <a:buClr>
                <a:srgbClr val="006600"/>
              </a:buClr>
              <a:buFont typeface="Wingdings" pitchFamily="2" charset="2"/>
              <a:buNone/>
            </a:pPr>
            <a:r>
              <a:rPr lang="en-US" sz="3200" b="1" i="1">
                <a:solidFill>
                  <a:srgbClr val="000099"/>
                </a:solidFill>
              </a:rPr>
              <a:t> Giá trị của biểu thức </a:t>
            </a:r>
            <a:r>
              <a:rPr lang="en-US" sz="3200" b="1"/>
              <a:t>284 </a:t>
            </a:r>
            <a:r>
              <a:rPr lang="en-US" sz="3200" b="1" i="1"/>
              <a:t>+ </a:t>
            </a:r>
            <a:r>
              <a:rPr lang="en-US" sz="3200" b="1"/>
              <a:t>10</a:t>
            </a:r>
            <a:r>
              <a:rPr lang="en-US" sz="3200" b="1">
                <a:solidFill>
                  <a:srgbClr val="000099"/>
                </a:solidFill>
              </a:rPr>
              <a:t> là </a:t>
            </a:r>
            <a:r>
              <a:rPr lang="en-US" sz="3200" b="1">
                <a:solidFill>
                  <a:srgbClr val="FF0000"/>
                </a:solidFill>
              </a:rPr>
              <a:t>294</a:t>
            </a:r>
            <a:r>
              <a:rPr lang="en-US" sz="3200" b="1" i="1"/>
              <a:t>.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endParaRPr lang="en-US" sz="32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5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"/>
                            </p:stCondLst>
                            <p:childTnLst>
                              <p:par>
                                <p:cTn id="4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50"/>
                            </p:stCondLst>
                            <p:childTnLst>
                              <p:par>
                                <p:cTn id="4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650"/>
                            </p:stCondLst>
                            <p:childTnLst>
                              <p:par>
                                <p:cTn id="5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 build="allAtOnce"/>
      <p:bldP spid="30" grpId="0" build="allAtOnce"/>
      <p:bldP spid="31" grpId="0" build="allAtOnce"/>
      <p:bldP spid="32" grpId="0" build="allAtOnce"/>
      <p:bldP spid="33" grpId="0"/>
      <p:bldP spid="34" grpId="0"/>
      <p:bldP spid="35" grpId="0"/>
      <p:bldP spid="36" grpId="0"/>
      <p:bldP spid="37" grpId="0"/>
      <p:bldP spid="38" grpId="0"/>
      <p:bldP spid="41" grpId="0"/>
      <p:bldP spid="42" grpId="0" animBg="1"/>
      <p:bldP spid="43" grpId="0" autoUpdateAnimBg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341F2A28-957A-41C0-898C-8CB59ADC9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670" y="2614852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1E9D63C6-0B16-4082-9BC3-83A5D04C3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445" y="235984"/>
            <a:ext cx="891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/>
            <a:r>
              <a:rPr lang="en-US" sz="3600" b="1" i="1" dirty="0" err="1"/>
              <a:t>Mỗi</a:t>
            </a:r>
            <a:r>
              <a:rPr lang="en-US" sz="3600" b="1" i="1" dirty="0"/>
              <a:t> </a:t>
            </a:r>
            <a:r>
              <a:rPr lang="en-US" sz="3600" b="1" i="1" dirty="0" err="1"/>
              <a:t>biểu</a:t>
            </a:r>
            <a:r>
              <a:rPr lang="en-US" sz="3600" b="1" i="1" dirty="0"/>
              <a:t> </a:t>
            </a:r>
            <a:r>
              <a:rPr lang="en-US" sz="3600" b="1" i="1" dirty="0" err="1"/>
              <a:t>thức</a:t>
            </a:r>
            <a:r>
              <a:rPr lang="en-US" sz="3600" b="1" i="1" dirty="0"/>
              <a:t> </a:t>
            </a:r>
            <a:r>
              <a:rPr lang="en-US" sz="3600" b="1" i="1" dirty="0" err="1"/>
              <a:t>sau</a:t>
            </a:r>
            <a:r>
              <a:rPr lang="en-US" sz="3600" b="1" i="1" dirty="0"/>
              <a:t> </a:t>
            </a:r>
            <a:r>
              <a:rPr lang="en-US" sz="3600" b="1" i="1" dirty="0" err="1"/>
              <a:t>có</a:t>
            </a:r>
            <a:r>
              <a:rPr lang="en-US" sz="3600" b="1" i="1" dirty="0"/>
              <a:t> </a:t>
            </a:r>
            <a:r>
              <a:rPr lang="en-US" sz="3600" b="1" i="1" dirty="0" err="1"/>
              <a:t>giá</a:t>
            </a:r>
            <a:r>
              <a:rPr lang="en-US" sz="3600" b="1" i="1" dirty="0"/>
              <a:t> </a:t>
            </a:r>
            <a:r>
              <a:rPr lang="en-US" sz="3600" b="1" i="1" dirty="0" err="1"/>
              <a:t>trị</a:t>
            </a:r>
            <a:r>
              <a:rPr lang="en-US" sz="3600" b="1" i="1" dirty="0"/>
              <a:t> </a:t>
            </a:r>
            <a:r>
              <a:rPr lang="en-US" sz="3600" b="1" i="1" dirty="0" err="1"/>
              <a:t>là</a:t>
            </a:r>
            <a:r>
              <a:rPr lang="en-US" sz="3600" b="1" i="1" dirty="0"/>
              <a:t> </a:t>
            </a:r>
            <a:r>
              <a:rPr lang="en-US" sz="3600" b="1" i="1" dirty="0" err="1"/>
              <a:t>số</a:t>
            </a:r>
            <a:r>
              <a:rPr lang="en-US" sz="3600" b="1" i="1" dirty="0"/>
              <a:t> </a:t>
            </a:r>
            <a:r>
              <a:rPr lang="en-US" sz="3600" b="1" i="1" dirty="0" err="1"/>
              <a:t>nào</a:t>
            </a:r>
            <a:r>
              <a:rPr lang="en-US" sz="3600" b="1" i="1" dirty="0"/>
              <a:t> ?</a:t>
            </a:r>
            <a:r>
              <a:rPr lang="en-US" sz="3600" b="1" dirty="0">
                <a:solidFill>
                  <a:srgbClr val="000099"/>
                </a:solidFill>
              </a:rPr>
              <a:t> 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A3885600-5115-408B-A1B7-566C3E59D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145" y="1952864"/>
            <a:ext cx="68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B53F2B"/>
                </a:solidFill>
              </a:rPr>
              <a:t>a)</a:t>
            </a:r>
          </a:p>
        </p:txBody>
      </p:sp>
      <p:sp>
        <p:nvSpPr>
          <p:cNvPr id="5" name="Oval 31">
            <a:extLst>
              <a:ext uri="{FF2B5EF4-FFF2-40B4-BE49-F238E27FC236}">
                <a16:creationId xmlns:a16="http://schemas.microsoft.com/office/drawing/2014/main" id="{84B6E69C-B4D4-482B-B3B7-00D1A5117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8945" y="216139"/>
            <a:ext cx="1828800" cy="762000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600" b="1" dirty="0">
                <a:solidFill>
                  <a:srgbClr val="000000"/>
                </a:solidFill>
              </a:rPr>
              <a:t>2 / 78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7497C213-A591-475E-8D6E-9E6F85C28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745" y="1968739"/>
            <a:ext cx="1828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/>
              <a:t>52 + 23</a:t>
            </a:r>
          </a:p>
        </p:txBody>
      </p:sp>
      <p:sp>
        <p:nvSpPr>
          <p:cNvPr id="7" name="Oval 34">
            <a:extLst>
              <a:ext uri="{FF2B5EF4-FFF2-40B4-BE49-F238E27FC236}">
                <a16:creationId xmlns:a16="http://schemas.microsoft.com/office/drawing/2014/main" id="{B162C5E8-9BAC-4680-9A5D-FC3FA91BB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6545" y="3264139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600" b="1"/>
              <a:t>360</a:t>
            </a:r>
          </a:p>
        </p:txBody>
      </p:sp>
      <p:sp>
        <p:nvSpPr>
          <p:cNvPr id="8" name="Rectangle 35">
            <a:extLst>
              <a:ext uri="{FF2B5EF4-FFF2-40B4-BE49-F238E27FC236}">
                <a16:creationId xmlns:a16="http://schemas.microsoft.com/office/drawing/2014/main" id="{C6C5F546-3D74-44BE-A327-91254065C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145" y="1968739"/>
            <a:ext cx="1828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/>
              <a:t>84 - 32</a:t>
            </a:r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915B1A78-B9D9-4E5B-9B9F-424BA2A70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8745" y="1968739"/>
            <a:ext cx="2590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/>
              <a:t>169 - 20 + 1</a:t>
            </a: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4A8566E1-5D60-40C8-947D-5F93D0009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745" y="4635739"/>
            <a:ext cx="1828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/>
              <a:t>86 : 2</a:t>
            </a:r>
          </a:p>
        </p:txBody>
      </p:sp>
      <p:sp>
        <p:nvSpPr>
          <p:cNvPr id="11" name="Rectangle 38">
            <a:extLst>
              <a:ext uri="{FF2B5EF4-FFF2-40B4-BE49-F238E27FC236}">
                <a16:creationId xmlns:a16="http://schemas.microsoft.com/office/drawing/2014/main" id="{9DC90DBF-E8B5-4538-9977-B3F5D02E6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145" y="4635739"/>
            <a:ext cx="1828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/>
              <a:t>120 x 3</a:t>
            </a:r>
          </a:p>
        </p:txBody>
      </p:sp>
      <p:sp>
        <p:nvSpPr>
          <p:cNvPr id="12" name="Oval 40">
            <a:extLst>
              <a:ext uri="{FF2B5EF4-FFF2-40B4-BE49-F238E27FC236}">
                <a16:creationId xmlns:a16="http://schemas.microsoft.com/office/drawing/2014/main" id="{483488BC-07D7-494E-BDF8-259E1561C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8745" y="3264139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600" b="1"/>
              <a:t>43</a:t>
            </a:r>
          </a:p>
        </p:txBody>
      </p:sp>
      <p:sp>
        <p:nvSpPr>
          <p:cNvPr id="13" name="Oval 41">
            <a:extLst>
              <a:ext uri="{FF2B5EF4-FFF2-40B4-BE49-F238E27FC236}">
                <a16:creationId xmlns:a16="http://schemas.microsoft.com/office/drawing/2014/main" id="{D6AC5055-87C0-469A-A20C-F86C4AF49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0945" y="3264139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600" b="1"/>
              <a:t>53</a:t>
            </a:r>
          </a:p>
        </p:txBody>
      </p:sp>
      <p:sp>
        <p:nvSpPr>
          <p:cNvPr id="14" name="Oval 42">
            <a:extLst>
              <a:ext uri="{FF2B5EF4-FFF2-40B4-BE49-F238E27FC236}">
                <a16:creationId xmlns:a16="http://schemas.microsoft.com/office/drawing/2014/main" id="{D23C3883-B764-4554-8040-E17AAE203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145" y="3264139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600" b="1"/>
              <a:t>52</a:t>
            </a:r>
          </a:p>
        </p:txBody>
      </p:sp>
      <p:sp>
        <p:nvSpPr>
          <p:cNvPr id="15" name="Oval 43">
            <a:extLst>
              <a:ext uri="{FF2B5EF4-FFF2-40B4-BE49-F238E27FC236}">
                <a16:creationId xmlns:a16="http://schemas.microsoft.com/office/drawing/2014/main" id="{99864D41-6737-412E-B084-D79156DA2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5345" y="3264139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600" b="1"/>
              <a:t>75</a:t>
            </a:r>
          </a:p>
        </p:txBody>
      </p:sp>
      <p:sp>
        <p:nvSpPr>
          <p:cNvPr id="16" name="Oval 44">
            <a:extLst>
              <a:ext uri="{FF2B5EF4-FFF2-40B4-BE49-F238E27FC236}">
                <a16:creationId xmlns:a16="http://schemas.microsoft.com/office/drawing/2014/main" id="{4CE35C5F-C685-4ED5-9AC8-0D1F0EB1E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545" y="3264139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600" b="1"/>
              <a:t>150</a:t>
            </a:r>
          </a:p>
        </p:txBody>
      </p:sp>
      <p:sp>
        <p:nvSpPr>
          <p:cNvPr id="17" name="Text Box 45">
            <a:extLst>
              <a:ext uri="{FF2B5EF4-FFF2-40B4-BE49-F238E27FC236}">
                <a16:creationId xmlns:a16="http://schemas.microsoft.com/office/drawing/2014/main" id="{F7C3F4D2-8525-43D9-B85E-9F732B508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545" y="1968739"/>
            <a:ext cx="68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B53F2B"/>
                </a:solidFill>
              </a:rPr>
              <a:t>b)</a:t>
            </a:r>
          </a:p>
        </p:txBody>
      </p:sp>
      <p:sp>
        <p:nvSpPr>
          <p:cNvPr id="18" name="Text Box 46">
            <a:extLst>
              <a:ext uri="{FF2B5EF4-FFF2-40B4-BE49-F238E27FC236}">
                <a16:creationId xmlns:a16="http://schemas.microsoft.com/office/drawing/2014/main" id="{67256D90-73A9-4A26-B832-6DDF6ECFD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145" y="1892539"/>
            <a:ext cx="68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B53F2B"/>
                </a:solidFill>
              </a:rPr>
              <a:t>c)</a:t>
            </a:r>
          </a:p>
        </p:txBody>
      </p:sp>
      <p:sp>
        <p:nvSpPr>
          <p:cNvPr id="19" name="Text Box 47">
            <a:extLst>
              <a:ext uri="{FF2B5EF4-FFF2-40B4-BE49-F238E27FC236}">
                <a16:creationId xmlns:a16="http://schemas.microsoft.com/office/drawing/2014/main" id="{F2D8BBC3-3A6E-42C1-B043-DF51BD079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145" y="4559539"/>
            <a:ext cx="68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B53F2B"/>
                </a:solidFill>
              </a:rPr>
              <a:t>d)</a:t>
            </a:r>
          </a:p>
        </p:txBody>
      </p:sp>
      <p:sp>
        <p:nvSpPr>
          <p:cNvPr id="20" name="Text Box 48">
            <a:extLst>
              <a:ext uri="{FF2B5EF4-FFF2-40B4-BE49-F238E27FC236}">
                <a16:creationId xmlns:a16="http://schemas.microsoft.com/office/drawing/2014/main" id="{6E5F3B60-2F09-474B-ADD9-3B37C862A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545" y="4559539"/>
            <a:ext cx="68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B53F2B"/>
                </a:solidFill>
              </a:rPr>
              <a:t>e)</a:t>
            </a:r>
          </a:p>
        </p:txBody>
      </p:sp>
      <p:sp>
        <p:nvSpPr>
          <p:cNvPr id="21" name="Text Box 49">
            <a:extLst>
              <a:ext uri="{FF2B5EF4-FFF2-40B4-BE49-F238E27FC236}">
                <a16:creationId xmlns:a16="http://schemas.microsoft.com/office/drawing/2014/main" id="{16272941-0620-463F-846E-F4292DDFA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145" y="4559539"/>
            <a:ext cx="68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B53F2B"/>
                </a:solidFill>
              </a:rPr>
              <a:t>g)</a:t>
            </a:r>
          </a:p>
        </p:txBody>
      </p:sp>
      <p:sp>
        <p:nvSpPr>
          <p:cNvPr id="22" name="Rectangle 59">
            <a:extLst>
              <a:ext uri="{FF2B5EF4-FFF2-40B4-BE49-F238E27FC236}">
                <a16:creationId xmlns:a16="http://schemas.microsoft.com/office/drawing/2014/main" id="{BF88C2BD-AAB3-4870-82DA-250EFBA40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8745" y="4635739"/>
            <a:ext cx="2590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/>
              <a:t>45 + 5 + 3</a:t>
            </a:r>
          </a:p>
        </p:txBody>
      </p:sp>
      <p:sp>
        <p:nvSpPr>
          <p:cNvPr id="23" name="Rectangle 73">
            <a:hlinkClick r:id="rId3" action="ppaction://hlinksldjump"/>
            <a:extLst>
              <a:ext uri="{FF2B5EF4-FFF2-40B4-BE49-F238E27FC236}">
                <a16:creationId xmlns:a16="http://schemas.microsoft.com/office/drawing/2014/main" id="{7EDD1E83-5EFA-4118-9954-693076D91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9745" y="5550139"/>
            <a:ext cx="2209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pic>
        <p:nvPicPr>
          <p:cNvPr id="24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086" y="5954354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7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429DFAFC-0F35-4A43-B7FB-642848C8E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4407" y="2604101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ED7344CB-E5F0-4E2B-B664-75D21B280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882" y="283176"/>
            <a:ext cx="891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/>
            <a:r>
              <a:rPr lang="en-US" sz="3600" b="1" i="1" dirty="0" err="1"/>
              <a:t>Mỗi</a:t>
            </a:r>
            <a:r>
              <a:rPr lang="en-US" sz="3600" b="1" i="1" dirty="0"/>
              <a:t> </a:t>
            </a:r>
            <a:r>
              <a:rPr lang="en-US" sz="3600" b="1" i="1" dirty="0" err="1"/>
              <a:t>biểu</a:t>
            </a:r>
            <a:r>
              <a:rPr lang="en-US" sz="3600" b="1" i="1" dirty="0"/>
              <a:t> </a:t>
            </a:r>
            <a:r>
              <a:rPr lang="en-US" sz="3600" b="1" i="1" dirty="0" err="1"/>
              <a:t>thức</a:t>
            </a:r>
            <a:r>
              <a:rPr lang="en-US" sz="3600" b="1" i="1" dirty="0"/>
              <a:t> </a:t>
            </a:r>
            <a:r>
              <a:rPr lang="en-US" sz="3600" b="1" i="1" dirty="0" err="1"/>
              <a:t>sau</a:t>
            </a:r>
            <a:r>
              <a:rPr lang="en-US" sz="3600" b="1" i="1" dirty="0"/>
              <a:t> </a:t>
            </a:r>
            <a:r>
              <a:rPr lang="en-US" sz="3600" b="1" i="1" dirty="0" err="1"/>
              <a:t>có</a:t>
            </a:r>
            <a:r>
              <a:rPr lang="en-US" sz="3600" b="1" i="1" dirty="0"/>
              <a:t> </a:t>
            </a:r>
            <a:r>
              <a:rPr lang="en-US" sz="3600" b="1" i="1" dirty="0" err="1"/>
              <a:t>giá</a:t>
            </a:r>
            <a:r>
              <a:rPr lang="en-US" sz="3600" b="1" i="1" dirty="0"/>
              <a:t> </a:t>
            </a:r>
            <a:r>
              <a:rPr lang="en-US" sz="3600" b="1" i="1" dirty="0" err="1"/>
              <a:t>trị</a:t>
            </a:r>
            <a:r>
              <a:rPr lang="en-US" sz="3600" b="1" i="1" dirty="0"/>
              <a:t> </a:t>
            </a:r>
            <a:r>
              <a:rPr lang="en-US" sz="3600" b="1" i="1" dirty="0" err="1"/>
              <a:t>là</a:t>
            </a:r>
            <a:r>
              <a:rPr lang="en-US" sz="3600" b="1" i="1" dirty="0"/>
              <a:t> </a:t>
            </a:r>
            <a:r>
              <a:rPr lang="en-US" sz="3600" b="1" i="1" dirty="0" err="1"/>
              <a:t>số</a:t>
            </a:r>
            <a:r>
              <a:rPr lang="en-US" sz="3600" b="1" i="1" dirty="0"/>
              <a:t> </a:t>
            </a:r>
            <a:r>
              <a:rPr lang="en-US" sz="3600" b="1" i="1" dirty="0" err="1"/>
              <a:t>nào</a:t>
            </a:r>
            <a:r>
              <a:rPr lang="en-US" sz="3600" b="1" i="1" dirty="0"/>
              <a:t> ?</a:t>
            </a:r>
            <a:r>
              <a:rPr lang="en-US" sz="3600" b="1" dirty="0">
                <a:solidFill>
                  <a:srgbClr val="000099"/>
                </a:solidFill>
              </a:rPr>
              <a:t> 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5735A5FA-60F8-4C70-900A-A2AEAA6E1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882" y="1942113"/>
            <a:ext cx="68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B53F2B"/>
                </a:solidFill>
              </a:rPr>
              <a:t>a)</a:t>
            </a:r>
          </a:p>
        </p:txBody>
      </p:sp>
      <p:sp>
        <p:nvSpPr>
          <p:cNvPr id="5" name="Oval 11">
            <a:extLst>
              <a:ext uri="{FF2B5EF4-FFF2-40B4-BE49-F238E27FC236}">
                <a16:creationId xmlns:a16="http://schemas.microsoft.com/office/drawing/2014/main" id="{185FD334-5BE3-4560-9B68-9EB39537A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682" y="205388"/>
            <a:ext cx="1828800" cy="762000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3200" b="1">
                <a:solidFill>
                  <a:srgbClr val="000000"/>
                </a:solidFill>
              </a:rPr>
              <a:t> </a:t>
            </a:r>
            <a:r>
              <a:rPr lang="en-US" sz="3600" b="1">
                <a:solidFill>
                  <a:srgbClr val="000000"/>
                </a:solidFill>
              </a:rPr>
              <a:t>2 / 78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F9A191D-8B78-4E30-8329-CE434CF9D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482" y="1957988"/>
            <a:ext cx="1828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/>
              <a:t>52 + 23</a:t>
            </a: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CEBA2780-F7FA-4ECB-AABC-2F526420E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282" y="3253388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600" b="1"/>
              <a:t>360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90896C8B-C488-4F2B-B1BD-5E40C0CC8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882" y="1957988"/>
            <a:ext cx="1828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/>
              <a:t>84 - 32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D30A9524-FCFB-4897-8C39-7CD905CD7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482" y="1957988"/>
            <a:ext cx="2590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/>
              <a:t>169 - 20 + 1</a:t>
            </a: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AB461AD1-E4E6-4A11-89B5-AABBE5882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482" y="4624988"/>
            <a:ext cx="1828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/>
              <a:t>86 : 2</a:t>
            </a: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F8A0A743-ABC0-463C-B9BD-591E0F2BF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882" y="4624988"/>
            <a:ext cx="1828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/>
              <a:t>120 x 3</a:t>
            </a: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BC41EE7F-01C7-4B8B-9197-9260F1B52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482" y="3253388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600" b="1"/>
              <a:t>43</a:t>
            </a:r>
          </a:p>
        </p:txBody>
      </p:sp>
      <p:sp>
        <p:nvSpPr>
          <p:cNvPr id="13" name="Oval 19">
            <a:extLst>
              <a:ext uri="{FF2B5EF4-FFF2-40B4-BE49-F238E27FC236}">
                <a16:creationId xmlns:a16="http://schemas.microsoft.com/office/drawing/2014/main" id="{9137CF75-C8E5-4AEF-B1E5-76D2E21BD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682" y="3253388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600" b="1"/>
              <a:t>53</a:t>
            </a:r>
          </a:p>
        </p:txBody>
      </p:sp>
      <p:sp>
        <p:nvSpPr>
          <p:cNvPr id="14" name="Oval 20">
            <a:extLst>
              <a:ext uri="{FF2B5EF4-FFF2-40B4-BE49-F238E27FC236}">
                <a16:creationId xmlns:a16="http://schemas.microsoft.com/office/drawing/2014/main" id="{6DBFA048-8998-4ACE-BEBD-3F18A3032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882" y="3253388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600" b="1"/>
              <a:t>52</a:t>
            </a: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5609C972-5018-4271-80C5-47A47EA45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6082" y="3253388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600" b="1"/>
              <a:t>75</a:t>
            </a:r>
          </a:p>
        </p:txBody>
      </p:sp>
      <p:sp>
        <p:nvSpPr>
          <p:cNvPr id="16" name="Oval 22">
            <a:extLst>
              <a:ext uri="{FF2B5EF4-FFF2-40B4-BE49-F238E27FC236}">
                <a16:creationId xmlns:a16="http://schemas.microsoft.com/office/drawing/2014/main" id="{53A816E8-540F-4E98-96E5-9170554E8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8282" y="3253388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600" b="1"/>
              <a:t>150</a:t>
            </a: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C95F4FFD-A2EC-4EFD-B145-D7B9F24C8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4282" y="1957988"/>
            <a:ext cx="68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B53F2B"/>
                </a:solidFill>
              </a:rPr>
              <a:t>b)</a:t>
            </a:r>
          </a:p>
        </p:txBody>
      </p:sp>
      <p:sp>
        <p:nvSpPr>
          <p:cNvPr id="18" name="Text Box 24">
            <a:extLst>
              <a:ext uri="{FF2B5EF4-FFF2-40B4-BE49-F238E27FC236}">
                <a16:creationId xmlns:a16="http://schemas.microsoft.com/office/drawing/2014/main" id="{33A96FF2-942F-47C4-ACB8-0DF27C115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882" y="1881788"/>
            <a:ext cx="68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B53F2B"/>
                </a:solidFill>
              </a:rPr>
              <a:t>c)</a:t>
            </a:r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2DF11B0A-CFEE-410A-A1AC-57A628E16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882" y="4548788"/>
            <a:ext cx="68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B53F2B"/>
                </a:solidFill>
              </a:rPr>
              <a:t>d)</a:t>
            </a:r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id="{F6CFE0E8-3A4F-4F3F-9FF6-4249319A0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4282" y="4548788"/>
            <a:ext cx="68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B53F2B"/>
                </a:solidFill>
              </a:rPr>
              <a:t>e)</a:t>
            </a:r>
          </a:p>
        </p:txBody>
      </p:sp>
      <p:sp>
        <p:nvSpPr>
          <p:cNvPr id="21" name="Text Box 27">
            <a:extLst>
              <a:ext uri="{FF2B5EF4-FFF2-40B4-BE49-F238E27FC236}">
                <a16:creationId xmlns:a16="http://schemas.microsoft.com/office/drawing/2014/main" id="{0CD92EF5-FB11-4AC8-88C5-8243317BB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882" y="4548788"/>
            <a:ext cx="68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B53F2B"/>
                </a:solidFill>
              </a:rPr>
              <a:t>g)</a:t>
            </a:r>
          </a:p>
        </p:txBody>
      </p:sp>
      <p:sp>
        <p:nvSpPr>
          <p:cNvPr id="22" name="Rectangle 33">
            <a:extLst>
              <a:ext uri="{FF2B5EF4-FFF2-40B4-BE49-F238E27FC236}">
                <a16:creationId xmlns:a16="http://schemas.microsoft.com/office/drawing/2014/main" id="{5094A8F8-1B4E-4C83-833D-A148287AB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482" y="4624988"/>
            <a:ext cx="2590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/>
              <a:t>45 + 5 + 3</a:t>
            </a:r>
          </a:p>
        </p:txBody>
      </p:sp>
      <p:sp>
        <p:nvSpPr>
          <p:cNvPr id="23" name="Line 34">
            <a:extLst>
              <a:ext uri="{FF2B5EF4-FFF2-40B4-BE49-F238E27FC236}">
                <a16:creationId xmlns:a16="http://schemas.microsoft.com/office/drawing/2014/main" id="{06F07F28-ADB6-4DAE-9B58-9AF171D34E5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682" y="2719988"/>
            <a:ext cx="8382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35">
            <a:extLst>
              <a:ext uri="{FF2B5EF4-FFF2-40B4-BE49-F238E27FC236}">
                <a16:creationId xmlns:a16="http://schemas.microsoft.com/office/drawing/2014/main" id="{6ECC9D65-1C83-4437-8670-FDBCED8B43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7282" y="2719988"/>
            <a:ext cx="3810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36">
            <a:extLst>
              <a:ext uri="{FF2B5EF4-FFF2-40B4-BE49-F238E27FC236}">
                <a16:creationId xmlns:a16="http://schemas.microsoft.com/office/drawing/2014/main" id="{1B163155-0AB2-47E9-AFFB-86DE322046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1682" y="2719988"/>
            <a:ext cx="52578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37">
            <a:extLst>
              <a:ext uri="{FF2B5EF4-FFF2-40B4-BE49-F238E27FC236}">
                <a16:creationId xmlns:a16="http://schemas.microsoft.com/office/drawing/2014/main" id="{2E3BBCDB-B096-4EE7-8F62-62B77C7643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3282" y="3939188"/>
            <a:ext cx="44196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38">
            <a:extLst>
              <a:ext uri="{FF2B5EF4-FFF2-40B4-BE49-F238E27FC236}">
                <a16:creationId xmlns:a16="http://schemas.microsoft.com/office/drawing/2014/main" id="{CA4FD721-6C68-4B2D-B33F-F12D247EBE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682" y="3862988"/>
            <a:ext cx="26670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40">
            <a:extLst>
              <a:ext uri="{FF2B5EF4-FFF2-40B4-BE49-F238E27FC236}">
                <a16:creationId xmlns:a16="http://schemas.microsoft.com/office/drawing/2014/main" id="{1DCB5B3F-E6E3-4675-8CD8-F1E0BEF60B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482" y="3939188"/>
            <a:ext cx="762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Rectangle 44">
            <a:hlinkClick r:id="rId2" action="ppaction://hlinksldjump"/>
            <a:extLst>
              <a:ext uri="{FF2B5EF4-FFF2-40B4-BE49-F238E27FC236}">
                <a16:creationId xmlns:a16="http://schemas.microsoft.com/office/drawing/2014/main" id="{EE384CAB-EF88-487B-BAF0-0F87B6050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882" y="5463188"/>
            <a:ext cx="25908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" name="Rectangle: Diagonal Corners Rounded 29">
            <a:extLst>
              <a:ext uri="{FF2B5EF4-FFF2-40B4-BE49-F238E27FC236}">
                <a16:creationId xmlns:a16="http://schemas.microsoft.com/office/drawing/2014/main" id="{AD1283C4-DE41-404C-B296-2B92B7804513}"/>
              </a:ext>
            </a:extLst>
          </p:cNvPr>
          <p:cNvSpPr/>
          <p:nvPr/>
        </p:nvSpPr>
        <p:spPr>
          <a:xfrm>
            <a:off x="2063577" y="5820032"/>
            <a:ext cx="6351373" cy="70415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Nêu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c, g </a:t>
            </a:r>
          </a:p>
        </p:txBody>
      </p:sp>
      <p:sp>
        <p:nvSpPr>
          <p:cNvPr id="31" name="Rectangle: Diagonal Corners Rounded 30">
            <a:extLst>
              <a:ext uri="{FF2B5EF4-FFF2-40B4-BE49-F238E27FC236}">
                <a16:creationId xmlns:a16="http://schemas.microsoft.com/office/drawing/2014/main" id="{9A0736E3-065F-434A-A53F-E3D496290431}"/>
              </a:ext>
            </a:extLst>
          </p:cNvPr>
          <p:cNvSpPr/>
          <p:nvPr/>
        </p:nvSpPr>
        <p:spPr>
          <a:xfrm>
            <a:off x="1943822" y="5820410"/>
            <a:ext cx="8457719" cy="70415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khác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còn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82432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BAC18FC-6AFE-4849-9434-8D49621A52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4046554"/>
              </p:ext>
            </p:extLst>
          </p:nvPr>
        </p:nvGraphicFramePr>
        <p:xfrm>
          <a:off x="1453979" y="1952367"/>
          <a:ext cx="8987480" cy="2457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矩形 15">
            <a:extLst>
              <a:ext uri="{FF2B5EF4-FFF2-40B4-BE49-F238E27FC236}">
                <a16:creationId xmlns:a16="http://schemas.microsoft.com/office/drawing/2014/main" id="{90AECAF2-5A5D-444A-BD03-04DED51A2182}"/>
              </a:ext>
            </a:extLst>
          </p:cNvPr>
          <p:cNvSpPr/>
          <p:nvPr/>
        </p:nvSpPr>
        <p:spPr>
          <a:xfrm rot="16200000">
            <a:off x="5290457" y="-831136"/>
            <a:ext cx="834897" cy="40047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3600" spc="-3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YÊU CẦU CẦN ĐẠT   </a:t>
            </a:r>
            <a:endParaRPr lang="zh-CN" altLang="en-US" sz="3600" spc="-3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707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地图&#10;&#10;已生成高可信度的说明">
            <a:extLst>
              <a:ext uri="{FF2B5EF4-FFF2-40B4-BE49-F238E27FC236}">
                <a16:creationId xmlns:a16="http://schemas.microsoft.com/office/drawing/2014/main" id="{5C4B170F-0C9D-4E7A-9D03-68C6A0991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3" name="文本框 7">
            <a:extLst>
              <a:ext uri="{FF2B5EF4-FFF2-40B4-BE49-F238E27FC236}">
                <a16:creationId xmlns:a16="http://schemas.microsoft.com/office/drawing/2014/main" id="{F24BAA57-01D4-4751-9B37-2418F8471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789" y="2438429"/>
            <a:ext cx="97385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4400" b="1" spc="600" dirty="0">
                <a:solidFill>
                  <a:srgbClr val="24896B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CHÀO TẠM BIỆT CÁC CON !</a:t>
            </a:r>
          </a:p>
        </p:txBody>
      </p:sp>
      <p:sp>
        <p:nvSpPr>
          <p:cNvPr id="17" name="矩形: 圆角 10">
            <a:extLst>
              <a:ext uri="{FF2B5EF4-FFF2-40B4-BE49-F238E27FC236}">
                <a16:creationId xmlns:a16="http://schemas.microsoft.com/office/drawing/2014/main" id="{F1269C41-5D69-4D31-A857-31FAA169F9B5}"/>
              </a:ext>
            </a:extLst>
          </p:cNvPr>
          <p:cNvSpPr/>
          <p:nvPr/>
        </p:nvSpPr>
        <p:spPr>
          <a:xfrm>
            <a:off x="5306784" y="4434736"/>
            <a:ext cx="1638302" cy="387001"/>
          </a:xfrm>
          <a:prstGeom prst="roundRect">
            <a:avLst>
              <a:gd name="adj" fmla="val 50000"/>
            </a:avLst>
          </a:prstGeom>
          <a:solidFill>
            <a:srgbClr val="248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地图&#10;&#10;已生成高可信度的说明">
            <a:extLst>
              <a:ext uri="{FF2B5EF4-FFF2-40B4-BE49-F238E27FC236}">
                <a16:creationId xmlns:a16="http://schemas.microsoft.com/office/drawing/2014/main" id="{D9159636-A0BB-40E3-990D-3DA59C746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E9F622A7-91D8-40FC-A3F9-896F268DD34B}"/>
              </a:ext>
            </a:extLst>
          </p:cNvPr>
          <p:cNvSpPr/>
          <p:nvPr/>
        </p:nvSpPr>
        <p:spPr>
          <a:xfrm rot="16200000">
            <a:off x="5234853" y="732173"/>
            <a:ext cx="1044962" cy="4004731"/>
          </a:xfrm>
          <a:prstGeom prst="rect">
            <a:avLst/>
          </a:prstGeom>
          <a:solidFill>
            <a:srgbClr val="248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3600" spc="-3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1- KHỞI ĐỘNG </a:t>
            </a:r>
            <a:endParaRPr lang="zh-CN" altLang="en-US" sz="3600" spc="-3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5">
            <a:extLst>
              <a:ext uri="{FF2B5EF4-FFF2-40B4-BE49-F238E27FC236}">
                <a16:creationId xmlns:a16="http://schemas.microsoft.com/office/drawing/2014/main" id="{D4F00FE8-1742-4CF4-BCDE-054ACE783A16}"/>
              </a:ext>
            </a:extLst>
          </p:cNvPr>
          <p:cNvGrpSpPr/>
          <p:nvPr/>
        </p:nvGrpSpPr>
        <p:grpSpPr>
          <a:xfrm>
            <a:off x="567457" y="458834"/>
            <a:ext cx="614283" cy="392492"/>
            <a:chOff x="3672114" y="-827314"/>
            <a:chExt cx="396844" cy="142875"/>
          </a:xfrm>
        </p:grpSpPr>
        <p:cxnSp>
          <p:nvCxnSpPr>
            <p:cNvPr id="12" name="直接连接符 16">
              <a:extLst>
                <a:ext uri="{FF2B5EF4-FFF2-40B4-BE49-F238E27FC236}">
                  <a16:creationId xmlns:a16="http://schemas.microsoft.com/office/drawing/2014/main" id="{9FF999D3-92D8-41E5-8ADE-9A6170D25E22}"/>
                </a:ext>
              </a:extLst>
            </p:cNvPr>
            <p:cNvCxnSpPr/>
            <p:nvPr/>
          </p:nvCxnSpPr>
          <p:spPr>
            <a:xfrm>
              <a:off x="3672114" y="-827314"/>
              <a:ext cx="396844" cy="0"/>
            </a:xfrm>
            <a:prstGeom prst="line">
              <a:avLst/>
            </a:prstGeom>
            <a:ln w="1016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7">
              <a:extLst>
                <a:ext uri="{FF2B5EF4-FFF2-40B4-BE49-F238E27FC236}">
                  <a16:creationId xmlns:a16="http://schemas.microsoft.com/office/drawing/2014/main" id="{5CF87CFA-CCD4-477A-8671-EE2B2706326C}"/>
                </a:ext>
              </a:extLst>
            </p:cNvPr>
            <p:cNvCxnSpPr/>
            <p:nvPr/>
          </p:nvCxnSpPr>
          <p:spPr>
            <a:xfrm>
              <a:off x="3672114" y="-755876"/>
              <a:ext cx="396844" cy="0"/>
            </a:xfrm>
            <a:prstGeom prst="line">
              <a:avLst/>
            </a:prstGeom>
            <a:ln w="1016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20">
              <a:extLst>
                <a:ext uri="{FF2B5EF4-FFF2-40B4-BE49-F238E27FC236}">
                  <a16:creationId xmlns:a16="http://schemas.microsoft.com/office/drawing/2014/main" id="{DD3EC5B0-F924-43F6-B628-E48E2B2F76CB}"/>
                </a:ext>
              </a:extLst>
            </p:cNvPr>
            <p:cNvCxnSpPr/>
            <p:nvPr/>
          </p:nvCxnSpPr>
          <p:spPr>
            <a:xfrm>
              <a:off x="3672114" y="-684439"/>
              <a:ext cx="396844" cy="0"/>
            </a:xfrm>
            <a:prstGeom prst="line">
              <a:avLst/>
            </a:prstGeom>
            <a:ln w="1016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666E818-B53C-4492-B4BA-02C52EC8A7A8}"/>
              </a:ext>
            </a:extLst>
          </p:cNvPr>
          <p:cNvCxnSpPr>
            <a:cxnSpLocks/>
          </p:cNvCxnSpPr>
          <p:nvPr/>
        </p:nvCxnSpPr>
        <p:spPr>
          <a:xfrm>
            <a:off x="2317652" y="892280"/>
            <a:ext cx="3305668" cy="0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1953790-E076-4A22-B6D8-D66E235C8DD5}"/>
              </a:ext>
            </a:extLst>
          </p:cNvPr>
          <p:cNvCxnSpPr>
            <a:cxnSpLocks/>
          </p:cNvCxnSpPr>
          <p:nvPr/>
        </p:nvCxnSpPr>
        <p:spPr>
          <a:xfrm>
            <a:off x="1951446" y="980759"/>
            <a:ext cx="3305668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H_SubTitle_1">
            <a:extLst>
              <a:ext uri="{FF2B5EF4-FFF2-40B4-BE49-F238E27FC236}">
                <a16:creationId xmlns:a16="http://schemas.microsoft.com/office/drawing/2014/main" id="{999918E8-595F-4EB1-B83B-3C258A4B2E9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217" y="4200498"/>
            <a:ext cx="12138196" cy="2657850"/>
          </a:xfrm>
          <a:prstGeom prst="round2DiagRect">
            <a:avLst/>
          </a:prstGeom>
          <a:solidFill>
            <a:srgbClr val="02A9C1"/>
          </a:solidFill>
          <a:ln w="57150" cmpd="sng">
            <a:solidFill>
              <a:srgbClr val="02A9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87963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1D7EEC3-E02F-44B5-8CB3-FC66C7E2FFFF}"/>
              </a:ext>
            </a:extLst>
          </p:cNvPr>
          <p:cNvSpPr/>
          <p:nvPr/>
        </p:nvSpPr>
        <p:spPr>
          <a:xfrm>
            <a:off x="2311561" y="20341"/>
            <a:ext cx="2342284" cy="8309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91428" tIns="45714" rIns="91428" bIns="4571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rgbClr val="24896B"/>
                </a:solidFill>
                <a:latin typeface="Jokerman" panose="04090605060006020702" pitchFamily="82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ln/>
                <a:solidFill>
                  <a:srgbClr val="24896B"/>
                </a:solidFill>
                <a:latin typeface="Jokerman" panose="04090605060006020702" pitchFamily="8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24896B"/>
                </a:solidFill>
                <a:latin typeface="Jokerman" panose="04090605060006020702" pitchFamily="82" charset="0"/>
                <a:cs typeface="Times New Roman" panose="02020603050405020304" pitchFamily="18" charset="0"/>
              </a:rPr>
              <a:t>Cá</a:t>
            </a:r>
            <a:endParaRPr lang="en-US" sz="4800" b="1" dirty="0">
              <a:ln/>
              <a:solidFill>
                <a:srgbClr val="24896B"/>
              </a:solidFill>
              <a:latin typeface="Jokerman" panose="04090605060006020702" pitchFamily="82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無料イラスト 釣りをする男性（横顔）">
            <a:hlinkClick r:id="" action="ppaction://noaction"/>
            <a:extLst>
              <a:ext uri="{FF2B5EF4-FFF2-40B4-BE49-F238E27FC236}">
                <a16:creationId xmlns:a16="http://schemas.microsoft.com/office/drawing/2014/main" id="{D620D3EB-A047-4139-8A20-5CB9C8BE9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6988" y1="85698" x2="33175" y2="85698"/>
                        <a14:backgroundMark x1="33175" y1="85698" x2="38341" y2="85363"/>
                        <a14:backgroundMark x1="14276" y1="82905" x2="24337" y2="84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20" y="220588"/>
            <a:ext cx="7535566" cy="483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on Cá Bé Trước khi câu Đố học - phim hoạt hình cá png tải về - Miễn phí  trong suốt Màu Tím png Tải về.">
            <a:hlinkClick r:id="rId5" action="ppaction://hlinksldjump"/>
            <a:extLst>
              <a:ext uri="{FF2B5EF4-FFF2-40B4-BE49-F238E27FC236}">
                <a16:creationId xmlns:a16="http://schemas.microsoft.com/office/drawing/2014/main" id="{A119EAB3-832C-44F3-B77F-15155C98A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93167" l="10000" r="90000">
                        <a14:foregroundMark x1="67889" y1="7500" x2="70333" y2="15000"/>
                        <a14:foregroundMark x1="70333" y1="15000" x2="68333" y2="18000"/>
                        <a14:foregroundMark x1="66778" y1="11000" x2="67556" y2="18833"/>
                        <a14:foregroundMark x1="70444" y1="8500" x2="70889" y2="10833"/>
                        <a14:foregroundMark x1="50000" y1="41333" x2="52667" y2="42000"/>
                        <a14:foregroundMark x1="72222" y1="13000" x2="72222" y2="17667"/>
                        <a14:foregroundMark x1="61667" y1="12000" x2="62556" y2="19000"/>
                        <a14:foregroundMark x1="36667" y1="89500" x2="40222" y2="93333"/>
                        <a14:foregroundMark x1="70111" y1="2667" x2="70222" y2="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9486" y="5432157"/>
            <a:ext cx="2360288" cy="157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on cá vàng phim Hoạt hình Chứng nhiếp ảnh - Con cá vàng png tải về - Miễn  phí trong suốt Mỏ png Tải về.">
            <a:hlinkClick r:id="rId8" action="ppaction://hlinksldjump"/>
            <a:extLst>
              <a:ext uri="{FF2B5EF4-FFF2-40B4-BE49-F238E27FC236}">
                <a16:creationId xmlns:a16="http://schemas.microsoft.com/office/drawing/2014/main" id="{7477D3FE-7492-4BF7-B226-32DFD71B3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29" b="93429" l="1778" r="96000">
                        <a14:foregroundMark x1="18667" y1="28000" x2="33222" y2="38714"/>
                        <a14:foregroundMark x1="6444" y1="2857" x2="6778" y2="7571"/>
                        <a14:foregroundMark x1="5333" y1="7571" x2="8778" y2="8429"/>
                        <a14:foregroundMark x1="3222" y1="19000" x2="4333" y2="22571"/>
                        <a14:foregroundMark x1="35556" y1="28286" x2="36222" y2="45000"/>
                        <a14:foregroundMark x1="36222" y1="45000" x2="35778" y2="45857"/>
                        <a14:foregroundMark x1="20333" y1="21429" x2="19000" y2="37000"/>
                        <a14:foregroundMark x1="33333" y1="33571" x2="35556" y2="39714"/>
                        <a14:foregroundMark x1="63778" y1="11857" x2="68222" y2="18286"/>
                        <a14:foregroundMark x1="87333" y1="41000" x2="80778" y2="67143"/>
                        <a14:foregroundMark x1="62000" y1="11714" x2="54889" y2="12714"/>
                        <a14:foregroundMark x1="54889" y1="12714" x2="54333" y2="13143"/>
                        <a14:foregroundMark x1="88444" y1="30571" x2="94889" y2="33714"/>
                        <a14:foregroundMark x1="94889" y1="33714" x2="92667" y2="45286"/>
                        <a14:foregroundMark x1="92667" y1="45286" x2="89333" y2="48857"/>
                        <a14:foregroundMark x1="90778" y1="31286" x2="85556" y2="36143"/>
                        <a14:foregroundMark x1="85556" y1="36143" x2="80333" y2="44429"/>
                        <a14:foregroundMark x1="91111" y1="28286" x2="83333" y2="30571"/>
                        <a14:foregroundMark x1="83333" y1="30571" x2="77444" y2="37571"/>
                        <a14:foregroundMark x1="77444" y1="37571" x2="77111" y2="39571"/>
                        <a14:foregroundMark x1="95778" y1="29714" x2="96222" y2="39286"/>
                        <a14:foregroundMark x1="48444" y1="93571" x2="41667" y2="87857"/>
                        <a14:foregroundMark x1="16667" y1="30714" x2="31000" y2="29000"/>
                        <a14:foregroundMark x1="31000" y1="29000" x2="41444" y2="30286"/>
                        <a14:foregroundMark x1="27000" y1="22714" x2="34444" y2="34857"/>
                        <a14:foregroundMark x1="16889" y1="20714" x2="14667" y2="42000"/>
                        <a14:foregroundMark x1="2889" y1="49571" x2="1778" y2="57429"/>
                        <a14:foregroundMark x1="1778" y1="57429" x2="3778" y2="65143"/>
                        <a14:foregroundMark x1="3778" y1="65143" x2="4556" y2="66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26425" y="4478359"/>
            <a:ext cx="1902193" cy="147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41994B-2F48-403E-9993-D5FF6AA436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10926031" y="4862808"/>
            <a:ext cx="216200" cy="1945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7F0C8BF-7FA3-4065-8D95-3396F005E8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5459221" y="4340431"/>
            <a:ext cx="216200" cy="19453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6EA2B9D-FC47-4735-B4BE-463CACC560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1579090" y="4392649"/>
            <a:ext cx="216200" cy="19453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33063EC-B363-467E-916C-D900453EB7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3008013" y="4996251"/>
            <a:ext cx="216200" cy="1945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B22E7BE-40E4-4EB1-BFF2-D7E0DCA9B5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9430982" y="4733451"/>
            <a:ext cx="216200" cy="1945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AA05145-AC75-49C7-8B72-0AA9F35F68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7573667" y="5432157"/>
            <a:ext cx="216200" cy="194531"/>
          </a:xfrm>
          <a:prstGeom prst="rect">
            <a:avLst/>
          </a:prstGeom>
        </p:spPr>
      </p:pic>
      <p:pic>
        <p:nvPicPr>
          <p:cNvPr id="4106" name="Picture 10" descr="Rong biển Macrocystis pyrifera Clip nghệ thuật - biển 628*472 minh bạch Png  Tải về miễn phí - Xanh, Lá, Cây.">
            <a:extLst>
              <a:ext uri="{FF2B5EF4-FFF2-40B4-BE49-F238E27FC236}">
                <a16:creationId xmlns:a16="http://schemas.microsoft.com/office/drawing/2014/main" id="{03336AA2-99FF-4B3C-AED2-BCB1179D7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875" b="95833" l="10000" r="90000">
                        <a14:foregroundMark x1="35444" y1="7083" x2="36444" y2="15833"/>
                        <a14:foregroundMark x1="38444" y1="95000" x2="48222" y2="94583"/>
                        <a14:foregroundMark x1="48222" y1="94583" x2="49111" y2="94583"/>
                        <a14:foregroundMark x1="73444" y1="72708" x2="76333" y2="83333"/>
                        <a14:foregroundMark x1="76333" y1="83333" x2="73556" y2="92292"/>
                        <a14:foregroundMark x1="73556" y1="92292" x2="71444" y2="9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158" y="4823486"/>
            <a:ext cx="3957537" cy="211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Rong biển Macrocystis pyrifera Clip nghệ thuật - biển 628*472 minh bạch Png  Tải về miễn phí - Xanh, Lá, Cây.">
            <a:extLst>
              <a:ext uri="{FF2B5EF4-FFF2-40B4-BE49-F238E27FC236}">
                <a16:creationId xmlns:a16="http://schemas.microsoft.com/office/drawing/2014/main" id="{D5AA0BC8-AE51-4BE4-B8F1-6F7099495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875" b="95833" l="10000" r="90000">
                        <a14:foregroundMark x1="35444" y1="7083" x2="36444" y2="15833"/>
                        <a14:foregroundMark x1="38444" y1="95000" x2="48222" y2="94583"/>
                        <a14:foregroundMark x1="48222" y1="94583" x2="49111" y2="94583"/>
                        <a14:foregroundMark x1="73444" y1="72708" x2="76333" y2="83333"/>
                        <a14:foregroundMark x1="76333" y1="83333" x2="73556" y2="92292"/>
                        <a14:foregroundMark x1="73556" y1="92292" x2="71444" y2="9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35502" y="5838220"/>
            <a:ext cx="2054911" cy="109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Sao Biển Thủy Sinh Vật - Ảnh miễn phí trên Pixabay">
            <a:extLst>
              <a:ext uri="{FF2B5EF4-FFF2-40B4-BE49-F238E27FC236}">
                <a16:creationId xmlns:a16="http://schemas.microsoft.com/office/drawing/2014/main" id="{D3BF17BD-D666-422D-976B-5C90E4E9E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359" y="5467164"/>
            <a:ext cx="1362202" cy="192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ình ảnh Sò điệp Hải Sản đại Dương Sò, Sò điệp, Hải Sản, đại Dương miễn phí  tải tập tin PNG PSDComment và Vector">
            <a:extLst>
              <a:ext uri="{FF2B5EF4-FFF2-40B4-BE49-F238E27FC236}">
                <a16:creationId xmlns:a16="http://schemas.microsoft.com/office/drawing/2014/main" id="{3FDA4D6C-49BD-43C4-8A22-445EC9A05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6875" r="93750">
                        <a14:foregroundMark x1="88438" y1="29375" x2="93750" y2="37813"/>
                        <a14:foregroundMark x1="93750" y1="37813" x2="89063" y2="45313"/>
                        <a14:foregroundMark x1="89063" y1="45313" x2="88125" y2="46094"/>
                        <a14:foregroundMark x1="55000" y1="18594" x2="60156" y2="24375"/>
                        <a14:foregroundMark x1="60156" y1="24375" x2="61563" y2="23750"/>
                        <a14:foregroundMark x1="42031" y1="22344" x2="16250" y2="39844"/>
                        <a14:foregroundMark x1="16250" y1="39844" x2="7187" y2="54531"/>
                        <a14:foregroundMark x1="7187" y1="54531" x2="6875" y2="56875"/>
                        <a14:foregroundMark x1="25313" y1="36250" x2="20156" y2="41875"/>
                        <a14:foregroundMark x1="6875" y1="58281" x2="12031" y2="5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731" y="6311802"/>
            <a:ext cx="654397" cy="65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hlinkClick r:id="rId19" action="ppaction://hlinksldjump"/>
            <a:extLst>
              <a:ext uri="{FF2B5EF4-FFF2-40B4-BE49-F238E27FC236}">
                <a16:creationId xmlns:a16="http://schemas.microsoft.com/office/drawing/2014/main" id="{80E6FB29-F785-4DAA-9BBD-71D60D638C37}"/>
              </a:ext>
            </a:extLst>
          </p:cNvPr>
          <p:cNvSpPr/>
          <p:nvPr/>
        </p:nvSpPr>
        <p:spPr>
          <a:xfrm>
            <a:off x="10347330" y="57267"/>
            <a:ext cx="655596" cy="4344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814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</p:childTnLst>
        </p:cTn>
      </p:par>
    </p:tnLst>
    <p:bldLst>
      <p:bldP spid="4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50BACCE7-931D-4559-A04A-50970394876C}"/>
              </a:ext>
            </a:extLst>
          </p:cNvPr>
          <p:cNvGrpSpPr/>
          <p:nvPr/>
        </p:nvGrpSpPr>
        <p:grpSpPr>
          <a:xfrm>
            <a:off x="-89201" y="-553517"/>
            <a:ext cx="2701625" cy="2506129"/>
            <a:chOff x="-7938" y="738188"/>
            <a:chExt cx="1409701" cy="1449388"/>
          </a:xfrm>
        </p:grpSpPr>
        <p:sp>
          <p:nvSpPr>
            <p:cNvPr id="36" name="Oval 103">
              <a:extLst>
                <a:ext uri="{FF2B5EF4-FFF2-40B4-BE49-F238E27FC236}">
                  <a16:creationId xmlns:a16="http://schemas.microsoft.com/office/drawing/2014/main" id="{CC300A8F-42A1-421C-BEFD-60D4DC8DA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104">
              <a:extLst>
                <a:ext uri="{FF2B5EF4-FFF2-40B4-BE49-F238E27FC236}">
                  <a16:creationId xmlns:a16="http://schemas.microsoft.com/office/drawing/2014/main" id="{7FBA094C-966A-4882-9D2E-094949E20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105">
              <a:extLst>
                <a:ext uri="{FF2B5EF4-FFF2-40B4-BE49-F238E27FC236}">
                  <a16:creationId xmlns:a16="http://schemas.microsoft.com/office/drawing/2014/main" id="{AF74FAD0-B35B-47E0-A4DD-C45BCDC72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106">
              <a:extLst>
                <a:ext uri="{FF2B5EF4-FFF2-40B4-BE49-F238E27FC236}">
                  <a16:creationId xmlns:a16="http://schemas.microsoft.com/office/drawing/2014/main" id="{E9220CF0-E39F-4FB1-AEB7-B98668827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107">
              <a:extLst>
                <a:ext uri="{FF2B5EF4-FFF2-40B4-BE49-F238E27FC236}">
                  <a16:creationId xmlns:a16="http://schemas.microsoft.com/office/drawing/2014/main" id="{8D3FD14B-1172-4341-9AC9-EE127219D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Freeform 108">
              <a:extLst>
                <a:ext uri="{FF2B5EF4-FFF2-40B4-BE49-F238E27FC236}">
                  <a16:creationId xmlns:a16="http://schemas.microsoft.com/office/drawing/2014/main" id="{40362A05-1BE2-48F2-B329-A87840B63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Oval 109">
              <a:extLst>
                <a:ext uri="{FF2B5EF4-FFF2-40B4-BE49-F238E27FC236}">
                  <a16:creationId xmlns:a16="http://schemas.microsoft.com/office/drawing/2014/main" id="{1DA83369-F26B-4692-9694-39671C9E4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110">
              <a:extLst>
                <a:ext uri="{FF2B5EF4-FFF2-40B4-BE49-F238E27FC236}">
                  <a16:creationId xmlns:a16="http://schemas.microsoft.com/office/drawing/2014/main" id="{333B9E39-B76C-428B-BE01-60D263034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111">
              <a:extLst>
                <a:ext uri="{FF2B5EF4-FFF2-40B4-BE49-F238E27FC236}">
                  <a16:creationId xmlns:a16="http://schemas.microsoft.com/office/drawing/2014/main" id="{6036C6D2-5A5C-418D-BBD7-9916F7858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2FE6D36-AB99-4160-B866-D6A6D97C6693}"/>
              </a:ext>
            </a:extLst>
          </p:cNvPr>
          <p:cNvGrpSpPr/>
          <p:nvPr/>
        </p:nvGrpSpPr>
        <p:grpSpPr>
          <a:xfrm>
            <a:off x="747401" y="1798488"/>
            <a:ext cx="10929085" cy="4880107"/>
            <a:chOff x="1584721" y="1998931"/>
            <a:chExt cx="2233521" cy="2687378"/>
          </a:xfrm>
        </p:grpSpPr>
        <p:sp>
          <p:nvSpPr>
            <p:cNvPr id="3" name="MH_Other_1">
              <a:extLst>
                <a:ext uri="{FF2B5EF4-FFF2-40B4-BE49-F238E27FC236}">
                  <a16:creationId xmlns:a16="http://schemas.microsoft.com/office/drawing/2014/main" id="{3D03BE7A-9D72-4CB7-8188-DC83FB58F24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52170" y="1998931"/>
              <a:ext cx="786093" cy="856613"/>
            </a:xfrm>
            <a:custGeom>
              <a:avLst/>
              <a:gdLst>
                <a:gd name="connsiteX0" fmla="*/ 679281 w 1358563"/>
                <a:gd name="connsiteY0" fmla="*/ 0 h 829714"/>
                <a:gd name="connsiteX1" fmla="*/ 804747 w 1358563"/>
                <a:gd name="connsiteY1" fmla="*/ 51969 h 829714"/>
                <a:gd name="connsiteX2" fmla="*/ 1306594 w 1358563"/>
                <a:gd name="connsiteY2" fmla="*/ 553816 h 829714"/>
                <a:gd name="connsiteX3" fmla="*/ 1306594 w 1358563"/>
                <a:gd name="connsiteY3" fmla="*/ 804747 h 829714"/>
                <a:gd name="connsiteX4" fmla="*/ 1281627 w 1358563"/>
                <a:gd name="connsiteY4" fmla="*/ 829714 h 829714"/>
                <a:gd name="connsiteX5" fmla="*/ 76936 w 1358563"/>
                <a:gd name="connsiteY5" fmla="*/ 829714 h 829714"/>
                <a:gd name="connsiteX6" fmla="*/ 51969 w 1358563"/>
                <a:gd name="connsiteY6" fmla="*/ 804747 h 829714"/>
                <a:gd name="connsiteX7" fmla="*/ 51969 w 1358563"/>
                <a:gd name="connsiteY7" fmla="*/ 553816 h 829714"/>
                <a:gd name="connsiteX8" fmla="*/ 553816 w 1358563"/>
                <a:gd name="connsiteY8" fmla="*/ 51969 h 829714"/>
                <a:gd name="connsiteX9" fmla="*/ 679281 w 1358563"/>
                <a:gd name="connsiteY9" fmla="*/ 0 h 82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8563" h="829714">
                  <a:moveTo>
                    <a:pt x="679281" y="0"/>
                  </a:moveTo>
                  <a:cubicBezTo>
                    <a:pt x="724691" y="0"/>
                    <a:pt x="770100" y="17323"/>
                    <a:pt x="804747" y="51969"/>
                  </a:cubicBezTo>
                  <a:lnTo>
                    <a:pt x="1306594" y="553816"/>
                  </a:lnTo>
                  <a:cubicBezTo>
                    <a:pt x="1375886" y="623109"/>
                    <a:pt x="1375886" y="735455"/>
                    <a:pt x="1306594" y="804747"/>
                  </a:cubicBezTo>
                  <a:lnTo>
                    <a:pt x="1281627" y="829714"/>
                  </a:lnTo>
                  <a:lnTo>
                    <a:pt x="76936" y="829714"/>
                  </a:lnTo>
                  <a:lnTo>
                    <a:pt x="51969" y="804747"/>
                  </a:lnTo>
                  <a:cubicBezTo>
                    <a:pt x="-17323" y="735455"/>
                    <a:pt x="-17323" y="623109"/>
                    <a:pt x="51969" y="553816"/>
                  </a:cubicBezTo>
                  <a:lnTo>
                    <a:pt x="553816" y="51969"/>
                  </a:lnTo>
                  <a:cubicBezTo>
                    <a:pt x="588462" y="17323"/>
                    <a:pt x="633871" y="0"/>
                    <a:pt x="679281" y="0"/>
                  </a:cubicBezTo>
                  <a:close/>
                </a:path>
              </a:pathLst>
            </a:custGeom>
            <a:solidFill>
              <a:schemeClr val="accent1"/>
            </a:solidFill>
            <a:ln w="57150" cmpd="sng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51967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zh-CN" altLang="en-US" sz="5399" b="1" dirty="0">
                <a:solidFill>
                  <a:srgbClr val="FFFFFF"/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MH_SubTitle_1">
              <a:extLst>
                <a:ext uri="{FF2B5EF4-FFF2-40B4-BE49-F238E27FC236}">
                  <a16:creationId xmlns:a16="http://schemas.microsoft.com/office/drawing/2014/main" id="{999918E8-595F-4EB1-B83B-3C258A4B2E96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584721" y="2696282"/>
              <a:ext cx="2233521" cy="1990027"/>
            </a:xfrm>
            <a:prstGeom prst="round2DiagRect">
              <a:avLst/>
            </a:prstGeom>
            <a:solidFill>
              <a:srgbClr val="FFFFFF"/>
            </a:solidFill>
            <a:ln w="57150" cmpd="sng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287963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zh-CN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2" name="图片 2124">
            <a:hlinkClick r:id="rId4" action="ppaction://hlinksldjump"/>
            <a:extLst>
              <a:ext uri="{FF2B5EF4-FFF2-40B4-BE49-F238E27FC236}">
                <a16:creationId xmlns:a16="http://schemas.microsoft.com/office/drawing/2014/main" id="{99BEE351-C5BE-4BB0-A782-1CAE1DE97C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83" y="4838877"/>
            <a:ext cx="2632130" cy="17547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4E0FD1-8CD7-4C0A-ACDE-D0084D09CD0B}"/>
              </a:ext>
            </a:extLst>
          </p:cNvPr>
          <p:cNvSpPr txBox="1"/>
          <p:nvPr/>
        </p:nvSpPr>
        <p:spPr>
          <a:xfrm>
            <a:off x="1459545" y="3230333"/>
            <a:ext cx="10216941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= 125 cm;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= 35cm; CD =10cm.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4BB366-7C30-4DB2-A062-F069A9BF2259}"/>
              </a:ext>
            </a:extLst>
          </p:cNvPr>
          <p:cNvSpPr/>
          <p:nvPr/>
        </p:nvSpPr>
        <p:spPr>
          <a:xfrm>
            <a:off x="873564" y="4809631"/>
            <a:ext cx="2002640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US" sz="2800" b="1" dirty="0">
                <a:ln w="22225">
                  <a:noFill/>
                  <a:prstDash val="solid"/>
                </a:ln>
                <a:solidFill>
                  <a:srgbClr val="1F54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2800" b="1" dirty="0" smtClean="0">
                <a:ln w="22225">
                  <a:noFill/>
                  <a:prstDash val="solid"/>
                </a:ln>
                <a:solidFill>
                  <a:srgbClr val="1F54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cm</a:t>
            </a:r>
            <a:endParaRPr lang="en-US" sz="2800" b="1" dirty="0">
              <a:ln w="22225">
                <a:noFill/>
                <a:prstDash val="solid"/>
              </a:ln>
              <a:solidFill>
                <a:srgbClr val="1F54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5DCA5E-E6BE-4C21-A8ED-B111CEED6922}"/>
              </a:ext>
            </a:extLst>
          </p:cNvPr>
          <p:cNvSpPr/>
          <p:nvPr/>
        </p:nvSpPr>
        <p:spPr>
          <a:xfrm>
            <a:off x="7621180" y="4707980"/>
            <a:ext cx="1710702" cy="523208"/>
          </a:xfrm>
          <a:prstGeom prst="rect">
            <a:avLst/>
          </a:prstGeom>
          <a:noFill/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en-US" sz="2800" b="1" dirty="0">
                <a:ln w="22225">
                  <a:noFill/>
                  <a:prstDash val="solid"/>
                </a:ln>
                <a:solidFill>
                  <a:srgbClr val="1F54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smtClean="0">
                <a:ln w="22225">
                  <a:noFill/>
                  <a:prstDash val="solid"/>
                </a:ln>
                <a:solidFill>
                  <a:srgbClr val="1F54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165 cm</a:t>
            </a:r>
            <a:endParaRPr lang="en-US" sz="2800" b="1" dirty="0">
              <a:ln w="22225">
                <a:noFill/>
                <a:prstDash val="solid"/>
              </a:ln>
              <a:solidFill>
                <a:srgbClr val="1F54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3F6AD3E-2CC9-4AD9-9623-302CB64EAB8D}"/>
              </a:ext>
            </a:extLst>
          </p:cNvPr>
          <p:cNvSpPr/>
          <p:nvPr/>
        </p:nvSpPr>
        <p:spPr>
          <a:xfrm>
            <a:off x="4213363" y="4734573"/>
            <a:ext cx="1779630" cy="523208"/>
          </a:xfrm>
          <a:prstGeom prst="rect">
            <a:avLst/>
          </a:prstGeom>
          <a:noFill/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en-US" sz="2800" b="1" dirty="0">
                <a:ln w="22225">
                  <a:noFill/>
                  <a:prstDash val="solid"/>
                </a:ln>
                <a:solidFill>
                  <a:srgbClr val="1F54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smtClean="0">
                <a:ln w="22225">
                  <a:noFill/>
                  <a:prstDash val="solid"/>
                </a:ln>
                <a:solidFill>
                  <a:srgbClr val="1F54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 cm </a:t>
            </a:r>
            <a:endParaRPr lang="en-US" sz="2800" b="1" dirty="0">
              <a:ln w="22225">
                <a:noFill/>
                <a:prstDash val="solid"/>
              </a:ln>
              <a:solidFill>
                <a:srgbClr val="1F54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69BF43-5FE7-4A43-953C-AD7B7EB56A8F}"/>
              </a:ext>
            </a:extLst>
          </p:cNvPr>
          <p:cNvSpPr/>
          <p:nvPr/>
        </p:nvSpPr>
        <p:spPr>
          <a:xfrm>
            <a:off x="1048944" y="4809631"/>
            <a:ext cx="492566" cy="521418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6" descr="Con Cá Bé Trước khi câu Đố học - phim hoạt hình cá png tải về - Miễn phí  trong suốt Màu Tím png Tải về.">
            <a:hlinkClick r:id="rId6" action="ppaction://hlinksldjump"/>
            <a:extLst>
              <a:ext uri="{FF2B5EF4-FFF2-40B4-BE49-F238E27FC236}">
                <a16:creationId xmlns:a16="http://schemas.microsoft.com/office/drawing/2014/main" id="{4BC523E1-8B1A-448C-8364-1466C5BFE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93167" l="10000" r="90000">
                        <a14:foregroundMark x1="67889" y1="7500" x2="70333" y2="15000"/>
                        <a14:foregroundMark x1="70333" y1="15000" x2="68333" y2="18000"/>
                        <a14:foregroundMark x1="66778" y1="11000" x2="67556" y2="18833"/>
                        <a14:foregroundMark x1="70444" y1="8500" x2="70889" y2="10833"/>
                        <a14:foregroundMark x1="50000" y1="41333" x2="52667" y2="42000"/>
                        <a14:foregroundMark x1="72222" y1="13000" x2="72222" y2="17667"/>
                        <a14:foregroundMark x1="61667" y1="12000" x2="62556" y2="19000"/>
                        <a14:foregroundMark x1="36667" y1="89500" x2="40222" y2="93333"/>
                        <a14:foregroundMark x1="70111" y1="2667" x2="70222" y2="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2610" y="318997"/>
            <a:ext cx="3244763" cy="21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8307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8" grpId="0"/>
      <p:bldP spid="29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50BACCE7-931D-4559-A04A-50970394876C}"/>
              </a:ext>
            </a:extLst>
          </p:cNvPr>
          <p:cNvGrpSpPr/>
          <p:nvPr/>
        </p:nvGrpSpPr>
        <p:grpSpPr>
          <a:xfrm>
            <a:off x="10238966" y="-597983"/>
            <a:ext cx="2701625" cy="2506129"/>
            <a:chOff x="-7938" y="738188"/>
            <a:chExt cx="1409701" cy="1449388"/>
          </a:xfrm>
        </p:grpSpPr>
        <p:sp>
          <p:nvSpPr>
            <p:cNvPr id="36" name="Oval 103">
              <a:extLst>
                <a:ext uri="{FF2B5EF4-FFF2-40B4-BE49-F238E27FC236}">
                  <a16:creationId xmlns:a16="http://schemas.microsoft.com/office/drawing/2014/main" id="{CC300A8F-42A1-421C-BEFD-60D4DC8DA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104">
              <a:extLst>
                <a:ext uri="{FF2B5EF4-FFF2-40B4-BE49-F238E27FC236}">
                  <a16:creationId xmlns:a16="http://schemas.microsoft.com/office/drawing/2014/main" id="{7FBA094C-966A-4882-9D2E-094949E20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105">
              <a:extLst>
                <a:ext uri="{FF2B5EF4-FFF2-40B4-BE49-F238E27FC236}">
                  <a16:creationId xmlns:a16="http://schemas.microsoft.com/office/drawing/2014/main" id="{AF74FAD0-B35B-47E0-A4DD-C45BCDC72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106">
              <a:extLst>
                <a:ext uri="{FF2B5EF4-FFF2-40B4-BE49-F238E27FC236}">
                  <a16:creationId xmlns:a16="http://schemas.microsoft.com/office/drawing/2014/main" id="{E9220CF0-E39F-4FB1-AEB7-B98668827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107">
              <a:extLst>
                <a:ext uri="{FF2B5EF4-FFF2-40B4-BE49-F238E27FC236}">
                  <a16:creationId xmlns:a16="http://schemas.microsoft.com/office/drawing/2014/main" id="{8D3FD14B-1172-4341-9AC9-EE127219D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Freeform 108">
              <a:extLst>
                <a:ext uri="{FF2B5EF4-FFF2-40B4-BE49-F238E27FC236}">
                  <a16:creationId xmlns:a16="http://schemas.microsoft.com/office/drawing/2014/main" id="{40362A05-1BE2-48F2-B329-A87840B63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Oval 109">
              <a:extLst>
                <a:ext uri="{FF2B5EF4-FFF2-40B4-BE49-F238E27FC236}">
                  <a16:creationId xmlns:a16="http://schemas.microsoft.com/office/drawing/2014/main" id="{1DA83369-F26B-4692-9694-39671C9E4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110">
              <a:extLst>
                <a:ext uri="{FF2B5EF4-FFF2-40B4-BE49-F238E27FC236}">
                  <a16:creationId xmlns:a16="http://schemas.microsoft.com/office/drawing/2014/main" id="{333B9E39-B76C-428B-BE01-60D263034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111">
              <a:extLst>
                <a:ext uri="{FF2B5EF4-FFF2-40B4-BE49-F238E27FC236}">
                  <a16:creationId xmlns:a16="http://schemas.microsoft.com/office/drawing/2014/main" id="{6036C6D2-5A5C-418D-BBD7-9916F7858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2FE6D36-AB99-4160-B866-D6A6D97C6693}"/>
              </a:ext>
            </a:extLst>
          </p:cNvPr>
          <p:cNvGrpSpPr/>
          <p:nvPr/>
        </p:nvGrpSpPr>
        <p:grpSpPr>
          <a:xfrm>
            <a:off x="747401" y="1798488"/>
            <a:ext cx="10929085" cy="4880107"/>
            <a:chOff x="1584721" y="1998931"/>
            <a:chExt cx="2233521" cy="2687378"/>
          </a:xfrm>
        </p:grpSpPr>
        <p:sp>
          <p:nvSpPr>
            <p:cNvPr id="3" name="MH_Other_1">
              <a:extLst>
                <a:ext uri="{FF2B5EF4-FFF2-40B4-BE49-F238E27FC236}">
                  <a16:creationId xmlns:a16="http://schemas.microsoft.com/office/drawing/2014/main" id="{3D03BE7A-9D72-4CB7-8188-DC83FB58F24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52170" y="1998931"/>
              <a:ext cx="786093" cy="856613"/>
            </a:xfrm>
            <a:custGeom>
              <a:avLst/>
              <a:gdLst>
                <a:gd name="connsiteX0" fmla="*/ 679281 w 1358563"/>
                <a:gd name="connsiteY0" fmla="*/ 0 h 829714"/>
                <a:gd name="connsiteX1" fmla="*/ 804747 w 1358563"/>
                <a:gd name="connsiteY1" fmla="*/ 51969 h 829714"/>
                <a:gd name="connsiteX2" fmla="*/ 1306594 w 1358563"/>
                <a:gd name="connsiteY2" fmla="*/ 553816 h 829714"/>
                <a:gd name="connsiteX3" fmla="*/ 1306594 w 1358563"/>
                <a:gd name="connsiteY3" fmla="*/ 804747 h 829714"/>
                <a:gd name="connsiteX4" fmla="*/ 1281627 w 1358563"/>
                <a:gd name="connsiteY4" fmla="*/ 829714 h 829714"/>
                <a:gd name="connsiteX5" fmla="*/ 76936 w 1358563"/>
                <a:gd name="connsiteY5" fmla="*/ 829714 h 829714"/>
                <a:gd name="connsiteX6" fmla="*/ 51969 w 1358563"/>
                <a:gd name="connsiteY6" fmla="*/ 804747 h 829714"/>
                <a:gd name="connsiteX7" fmla="*/ 51969 w 1358563"/>
                <a:gd name="connsiteY7" fmla="*/ 553816 h 829714"/>
                <a:gd name="connsiteX8" fmla="*/ 553816 w 1358563"/>
                <a:gd name="connsiteY8" fmla="*/ 51969 h 829714"/>
                <a:gd name="connsiteX9" fmla="*/ 679281 w 1358563"/>
                <a:gd name="connsiteY9" fmla="*/ 0 h 82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8563" h="829714">
                  <a:moveTo>
                    <a:pt x="679281" y="0"/>
                  </a:moveTo>
                  <a:cubicBezTo>
                    <a:pt x="724691" y="0"/>
                    <a:pt x="770100" y="17323"/>
                    <a:pt x="804747" y="51969"/>
                  </a:cubicBezTo>
                  <a:lnTo>
                    <a:pt x="1306594" y="553816"/>
                  </a:lnTo>
                  <a:cubicBezTo>
                    <a:pt x="1375886" y="623109"/>
                    <a:pt x="1375886" y="735455"/>
                    <a:pt x="1306594" y="804747"/>
                  </a:cubicBezTo>
                  <a:lnTo>
                    <a:pt x="1281627" y="829714"/>
                  </a:lnTo>
                  <a:lnTo>
                    <a:pt x="76936" y="829714"/>
                  </a:lnTo>
                  <a:lnTo>
                    <a:pt x="51969" y="804747"/>
                  </a:lnTo>
                  <a:cubicBezTo>
                    <a:pt x="-17323" y="735455"/>
                    <a:pt x="-17323" y="623109"/>
                    <a:pt x="51969" y="553816"/>
                  </a:cubicBezTo>
                  <a:lnTo>
                    <a:pt x="553816" y="51969"/>
                  </a:lnTo>
                  <a:cubicBezTo>
                    <a:pt x="588462" y="17323"/>
                    <a:pt x="633871" y="0"/>
                    <a:pt x="679281" y="0"/>
                  </a:cubicBezTo>
                  <a:close/>
                </a:path>
              </a:pathLst>
            </a:custGeom>
            <a:solidFill>
              <a:schemeClr val="accent1"/>
            </a:solidFill>
            <a:ln w="57150" cmpd="sng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51967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zh-CN" altLang="en-US" sz="5399" b="1" dirty="0">
                <a:solidFill>
                  <a:srgbClr val="FFFFFF"/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MH_SubTitle_1">
              <a:extLst>
                <a:ext uri="{FF2B5EF4-FFF2-40B4-BE49-F238E27FC236}">
                  <a16:creationId xmlns:a16="http://schemas.microsoft.com/office/drawing/2014/main" id="{999918E8-595F-4EB1-B83B-3C258A4B2E96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584721" y="2696282"/>
              <a:ext cx="2233521" cy="1990027"/>
            </a:xfrm>
            <a:prstGeom prst="round2DiagRect">
              <a:avLst/>
            </a:prstGeom>
            <a:solidFill>
              <a:srgbClr val="FFFFFF"/>
            </a:solidFill>
            <a:ln w="57150" cmpd="sng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287963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zh-CN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F4E0FD1-8CD7-4C0A-ACDE-D0084D09CD0B}"/>
              </a:ext>
            </a:extLst>
          </p:cNvPr>
          <p:cNvSpPr txBox="1"/>
          <p:nvPr/>
        </p:nvSpPr>
        <p:spPr>
          <a:xfrm>
            <a:off x="1287858" y="3551089"/>
            <a:ext cx="9722837" cy="5846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4BB366-7C30-4DB2-A062-F069A9BF2259}"/>
              </a:ext>
            </a:extLst>
          </p:cNvPr>
          <p:cNvSpPr/>
          <p:nvPr/>
        </p:nvSpPr>
        <p:spPr>
          <a:xfrm>
            <a:off x="1075750" y="4833905"/>
            <a:ext cx="2304004" cy="646319"/>
          </a:xfrm>
          <a:prstGeom prst="rect">
            <a:avLst/>
          </a:prstGeom>
          <a:noFill/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A. 135 + 55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5DCA5E-E6BE-4C21-A8ED-B111CEED6922}"/>
              </a:ext>
            </a:extLst>
          </p:cNvPr>
          <p:cNvSpPr/>
          <p:nvPr/>
        </p:nvSpPr>
        <p:spPr>
          <a:xfrm>
            <a:off x="4144192" y="4833904"/>
            <a:ext cx="2382359" cy="646319"/>
          </a:xfrm>
          <a:prstGeom prst="rect">
            <a:avLst/>
          </a:prstGeom>
          <a:noFill/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B. 45 + 135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3F6AD3E-2CC9-4AD9-9623-302CB64EAB8D}"/>
              </a:ext>
            </a:extLst>
          </p:cNvPr>
          <p:cNvSpPr/>
          <p:nvPr/>
        </p:nvSpPr>
        <p:spPr>
          <a:xfrm>
            <a:off x="7451134" y="4749472"/>
            <a:ext cx="2367932" cy="646319"/>
          </a:xfrm>
          <a:prstGeom prst="rect">
            <a:avLst/>
          </a:prstGeom>
          <a:noFill/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C. 45 + 155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69BF43-5FE7-4A43-953C-AD7B7EB56A8F}"/>
              </a:ext>
            </a:extLst>
          </p:cNvPr>
          <p:cNvSpPr/>
          <p:nvPr/>
        </p:nvSpPr>
        <p:spPr>
          <a:xfrm>
            <a:off x="7290990" y="4751897"/>
            <a:ext cx="670656" cy="643894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8" descr="Con cá vàng phim Hoạt hình Chứng nhiếp ảnh - Con cá vàng png tải về - Miễn  phí trong suốt Mỏ png Tải về.">
            <a:hlinkClick r:id="rId4" action="ppaction://hlinksldjump"/>
            <a:extLst>
              <a:ext uri="{FF2B5EF4-FFF2-40B4-BE49-F238E27FC236}">
                <a16:creationId xmlns:a16="http://schemas.microsoft.com/office/drawing/2014/main" id="{DB8AB3AE-A605-4A85-9AF4-E9E83D1D8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29" b="93429" l="1778" r="96000">
                        <a14:foregroundMark x1="18667" y1="28000" x2="33222" y2="38714"/>
                        <a14:foregroundMark x1="6444" y1="2857" x2="6778" y2="7571"/>
                        <a14:foregroundMark x1="5333" y1="7571" x2="8778" y2="8429"/>
                        <a14:foregroundMark x1="3222" y1="19000" x2="4333" y2="22571"/>
                        <a14:foregroundMark x1="35556" y1="28286" x2="36222" y2="45000"/>
                        <a14:foregroundMark x1="36222" y1="45000" x2="35778" y2="45857"/>
                        <a14:foregroundMark x1="20333" y1="21429" x2="19000" y2="37000"/>
                        <a14:foregroundMark x1="33333" y1="33571" x2="35556" y2="39714"/>
                        <a14:foregroundMark x1="63778" y1="11857" x2="68222" y2="18286"/>
                        <a14:foregroundMark x1="87333" y1="41000" x2="80778" y2="67143"/>
                        <a14:foregroundMark x1="62000" y1="11714" x2="54889" y2="12714"/>
                        <a14:foregroundMark x1="54889" y1="12714" x2="54333" y2="13143"/>
                        <a14:foregroundMark x1="88444" y1="30571" x2="94889" y2="33714"/>
                        <a14:foregroundMark x1="94889" y1="33714" x2="92667" y2="45286"/>
                        <a14:foregroundMark x1="92667" y1="45286" x2="89333" y2="48857"/>
                        <a14:foregroundMark x1="90778" y1="31286" x2="85556" y2="36143"/>
                        <a14:foregroundMark x1="85556" y1="36143" x2="80333" y2="44429"/>
                        <a14:foregroundMark x1="91111" y1="28286" x2="83333" y2="30571"/>
                        <a14:foregroundMark x1="83333" y1="30571" x2="77444" y2="37571"/>
                        <a14:foregroundMark x1="77444" y1="37571" x2="77111" y2="39571"/>
                        <a14:foregroundMark x1="95778" y1="29714" x2="96222" y2="39286"/>
                        <a14:foregroundMark x1="48444" y1="93571" x2="41667" y2="87857"/>
                        <a14:foregroundMark x1="16667" y1="30714" x2="31000" y2="29000"/>
                        <a14:foregroundMark x1="31000" y1="29000" x2="41444" y2="30286"/>
                        <a14:foregroundMark x1="27000" y1="22714" x2="34444" y2="34857"/>
                        <a14:foregroundMark x1="16889" y1="20714" x2="14667" y2="42000"/>
                        <a14:foregroundMark x1="2889" y1="49571" x2="1778" y2="57429"/>
                        <a14:foregroundMark x1="1778" y1="57429" x2="3778" y2="65143"/>
                        <a14:foregroundMark x1="3778" y1="65143" x2="4556" y2="66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748" y="396441"/>
            <a:ext cx="2376698" cy="149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图片 2124">
            <a:hlinkClick r:id="rId7" action="ppaction://hlinksldjump"/>
            <a:extLst>
              <a:ext uri="{FF2B5EF4-FFF2-40B4-BE49-F238E27FC236}">
                <a16:creationId xmlns:a16="http://schemas.microsoft.com/office/drawing/2014/main" id="{EC28DE3B-D244-4230-AAFF-ABACC2C2B1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83" y="4838877"/>
            <a:ext cx="2632130" cy="175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417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8" grpId="0"/>
      <p:bldP spid="29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8E1C7D-FA37-4B72-BC50-672F008E2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Visual search query image">
            <a:extLst>
              <a:ext uri="{FF2B5EF4-FFF2-40B4-BE49-F238E27FC236}">
                <a16:creationId xmlns:a16="http://schemas.microsoft.com/office/drawing/2014/main" id="{A82E1ED2-ADDF-45F3-A2E2-BC14F586C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7BF793-E5A9-4DFA-8AEB-B026B9278F70}"/>
              </a:ext>
            </a:extLst>
          </p:cNvPr>
          <p:cNvSpPr txBox="1"/>
          <p:nvPr/>
        </p:nvSpPr>
        <p:spPr>
          <a:xfrm>
            <a:off x="812800" y="762000"/>
            <a:ext cx="12944476" cy="2909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lnSpc>
                <a:spcPct val="143000"/>
              </a:lnSpc>
              <a:defRPr/>
            </a:pP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ba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21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tháng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12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2021</a:t>
            </a:r>
          </a:p>
          <a:p>
            <a:pPr defTabSz="1371600">
              <a:lnSpc>
                <a:spcPct val="143000"/>
              </a:lnSpc>
              <a:defRPr/>
            </a:pP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       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</a:p>
          <a:p>
            <a:pPr defTabSz="1371600">
              <a:lnSpc>
                <a:spcPct val="143000"/>
              </a:lnSpc>
              <a:defRPr/>
            </a:pP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 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Làm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quen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v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ới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biểu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thức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endParaRPr lang="en-GB" sz="32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  <a:p>
            <a:pPr defTabSz="1371600">
              <a:lnSpc>
                <a:spcPct val="143000"/>
              </a:lnSpc>
              <a:defRPr/>
            </a:pP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438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B363F2-664B-4E8B-9B2A-984E14B5B0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1319685"/>
              </p:ext>
            </p:extLst>
          </p:nvPr>
        </p:nvGraphicFramePr>
        <p:xfrm>
          <a:off x="1453979" y="1952367"/>
          <a:ext cx="8987480" cy="2457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15">
            <a:extLst>
              <a:ext uri="{FF2B5EF4-FFF2-40B4-BE49-F238E27FC236}">
                <a16:creationId xmlns:a16="http://schemas.microsoft.com/office/drawing/2014/main" id="{F977EC4E-9654-4BAC-B53E-B8209ABA734D}"/>
              </a:ext>
            </a:extLst>
          </p:cNvPr>
          <p:cNvSpPr/>
          <p:nvPr/>
        </p:nvSpPr>
        <p:spPr>
          <a:xfrm rot="16200000">
            <a:off x="5530270" y="-1424260"/>
            <a:ext cx="834897" cy="40047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3600" spc="-3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YÊU CẦU CẦN ĐẠT   </a:t>
            </a:r>
            <a:endParaRPr lang="zh-CN" altLang="en-US" sz="3600" spc="-3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728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图片包含 文字, 地图&#10;&#10;已生成高可信度的说明">
            <a:extLst>
              <a:ext uri="{FF2B5EF4-FFF2-40B4-BE49-F238E27FC236}">
                <a16:creationId xmlns:a16="http://schemas.microsoft.com/office/drawing/2014/main" id="{3C0CB568-150A-4BBD-ACCA-D36511521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" name="矩形 15">
            <a:extLst>
              <a:ext uri="{FF2B5EF4-FFF2-40B4-BE49-F238E27FC236}">
                <a16:creationId xmlns:a16="http://schemas.microsoft.com/office/drawing/2014/main" id="{BABF7DDE-0F87-42EA-8122-CDA88CA7BBAA}"/>
              </a:ext>
            </a:extLst>
          </p:cNvPr>
          <p:cNvSpPr/>
          <p:nvPr/>
        </p:nvSpPr>
        <p:spPr>
          <a:xfrm rot="16200000">
            <a:off x="5234853" y="732173"/>
            <a:ext cx="1044962" cy="4004731"/>
          </a:xfrm>
          <a:prstGeom prst="rect">
            <a:avLst/>
          </a:prstGeom>
          <a:solidFill>
            <a:srgbClr val="248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3600" spc="-3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2- KHÁM PHÁ  </a:t>
            </a:r>
            <a:endParaRPr lang="zh-CN" altLang="en-US" sz="3600" spc="-3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048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433E7DC2-8960-4C66-95C7-F60D6DD9D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042" y="2667056"/>
            <a:ext cx="495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400"/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A36A7EE6-8B4F-4060-8CCF-C013E7C53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4531" y="2298757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/>
          </a:p>
        </p:txBody>
      </p:sp>
      <p:sp>
        <p:nvSpPr>
          <p:cNvPr id="4" name="Text Box 55">
            <a:extLst>
              <a:ext uri="{FF2B5EF4-FFF2-40B4-BE49-F238E27FC236}">
                <a16:creationId xmlns:a16="http://schemas.microsoft.com/office/drawing/2014/main" id="{DB7B61C1-AC6F-4769-9B73-93F6075A9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406" y="396535"/>
            <a:ext cx="525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/>
            <a:r>
              <a:rPr lang="en-US" sz="3200" b="1" i="1" dirty="0">
                <a:solidFill>
                  <a:srgbClr val="2489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en-US" sz="3200" b="1" i="1" u="sng" dirty="0" err="1">
                <a:solidFill>
                  <a:srgbClr val="2489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</a:t>
            </a:r>
            <a:r>
              <a:rPr lang="en-US" sz="3200" b="1" i="1" u="sng" dirty="0">
                <a:solidFill>
                  <a:srgbClr val="2489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u="sng" dirty="0" err="1">
                <a:solidFill>
                  <a:srgbClr val="2489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dụ</a:t>
            </a:r>
            <a:r>
              <a:rPr lang="en-US" sz="3200" b="1" i="1" u="sng" dirty="0">
                <a:solidFill>
                  <a:srgbClr val="2489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u="sng" dirty="0" err="1">
                <a:solidFill>
                  <a:srgbClr val="2489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3200" b="1" i="1" u="sng" dirty="0">
                <a:solidFill>
                  <a:srgbClr val="2489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u="sng" dirty="0" err="1">
                <a:solidFill>
                  <a:srgbClr val="2489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biểu</a:t>
            </a:r>
            <a:r>
              <a:rPr lang="en-US" sz="3200" b="1" i="1" u="sng" dirty="0">
                <a:solidFill>
                  <a:srgbClr val="2489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u="sng" dirty="0" err="1">
                <a:solidFill>
                  <a:srgbClr val="2489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thức</a:t>
            </a:r>
            <a:r>
              <a:rPr lang="en-US" sz="3200" b="1" i="1" dirty="0">
                <a:solidFill>
                  <a:srgbClr val="2489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</p:txBody>
      </p:sp>
      <p:sp>
        <p:nvSpPr>
          <p:cNvPr id="5" name="Text Box 56">
            <a:extLst>
              <a:ext uri="{FF2B5EF4-FFF2-40B4-BE49-F238E27FC236}">
                <a16:creationId xmlns:a16="http://schemas.microsoft.com/office/drawing/2014/main" id="{B0A68BA3-B0D8-4A5E-8A46-4A38873BE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606" y="1130358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/>
              <a:t>126 + 51</a:t>
            </a:r>
          </a:p>
        </p:txBody>
      </p:sp>
      <p:sp>
        <p:nvSpPr>
          <p:cNvPr id="6" name="Text Box 57">
            <a:extLst>
              <a:ext uri="{FF2B5EF4-FFF2-40B4-BE49-F238E27FC236}">
                <a16:creationId xmlns:a16="http://schemas.microsoft.com/office/drawing/2014/main" id="{5654B6DE-46A6-4733-94B8-BA76EB927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006" y="1805044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/>
              <a:t>62 -11</a:t>
            </a:r>
          </a:p>
        </p:txBody>
      </p:sp>
      <p:sp>
        <p:nvSpPr>
          <p:cNvPr id="7" name="Text Box 59">
            <a:extLst>
              <a:ext uri="{FF2B5EF4-FFF2-40B4-BE49-F238E27FC236}">
                <a16:creationId xmlns:a16="http://schemas.microsoft.com/office/drawing/2014/main" id="{E7E78796-C18D-4DF3-A324-512F91369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006" y="2490844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13 x 3</a:t>
            </a:r>
          </a:p>
        </p:txBody>
      </p:sp>
      <p:sp>
        <p:nvSpPr>
          <p:cNvPr id="8" name="Text Box 60">
            <a:extLst>
              <a:ext uri="{FF2B5EF4-FFF2-40B4-BE49-F238E27FC236}">
                <a16:creationId xmlns:a16="http://schemas.microsoft.com/office/drawing/2014/main" id="{ABFDBE9F-5B3F-48AA-A545-4BC1B1E93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006" y="3176644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84 : 4</a:t>
            </a:r>
          </a:p>
        </p:txBody>
      </p:sp>
      <p:sp>
        <p:nvSpPr>
          <p:cNvPr id="9" name="Text Box 61">
            <a:extLst>
              <a:ext uri="{FF2B5EF4-FFF2-40B4-BE49-F238E27FC236}">
                <a16:creationId xmlns:a16="http://schemas.microsoft.com/office/drawing/2014/main" id="{07D9B3DC-913B-4DDA-B47B-29F1ED74A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406" y="3862444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125 + 10 - 4</a:t>
            </a:r>
          </a:p>
        </p:txBody>
      </p:sp>
      <p:sp>
        <p:nvSpPr>
          <p:cNvPr id="10" name="Text Box 62">
            <a:extLst>
              <a:ext uri="{FF2B5EF4-FFF2-40B4-BE49-F238E27FC236}">
                <a16:creationId xmlns:a16="http://schemas.microsoft.com/office/drawing/2014/main" id="{7BBDEDD5-8812-4528-B3CB-F65054151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006" y="4548244"/>
            <a:ext cx="243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45 : 5 + 7</a:t>
            </a:r>
          </a:p>
        </p:txBody>
      </p:sp>
      <p:sp>
        <p:nvSpPr>
          <p:cNvPr id="13" name="Text Box 69">
            <a:extLst>
              <a:ext uri="{FF2B5EF4-FFF2-40B4-BE49-F238E27FC236}">
                <a16:creationId xmlns:a16="http://schemas.microsoft.com/office/drawing/2014/main" id="{FAF83BDF-612D-4B6D-B0E0-734FC705D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495" y="1130358"/>
            <a:ext cx="541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l" eaLnBrk="1" hangingPunct="1">
              <a:buClr>
                <a:srgbClr val="006600"/>
              </a:buClr>
              <a:buFont typeface="Wingdings" pitchFamily="2" charset="2"/>
              <a:buChar char="Ø"/>
            </a:pP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biểu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thức</a:t>
            </a:r>
            <a:r>
              <a:rPr lang="en-US" sz="3200" b="1" dirty="0"/>
              <a:t> 126 </a:t>
            </a:r>
            <a:r>
              <a:rPr lang="en-US" sz="3200" b="1" dirty="0" err="1"/>
              <a:t>cộng</a:t>
            </a:r>
            <a:r>
              <a:rPr lang="en-US" sz="3200" b="1" dirty="0"/>
              <a:t> 51</a:t>
            </a:r>
            <a:r>
              <a:rPr lang="en-US" sz="3200" b="1" i="1" dirty="0"/>
              <a:t>.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14" name="Text Box 70">
            <a:extLst>
              <a:ext uri="{FF2B5EF4-FFF2-40B4-BE49-F238E27FC236}">
                <a16:creationId xmlns:a16="http://schemas.microsoft.com/office/drawing/2014/main" id="{2179B2F4-EEB5-4110-AFBF-761C98AA7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006" y="1147422"/>
            <a:ext cx="312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/>
            <a:r>
              <a:rPr lang="en-US" sz="3200" b="1" dirty="0"/>
              <a:t>  </a:t>
            </a:r>
            <a:r>
              <a:rPr lang="en-US" sz="3200" b="1" dirty="0" err="1"/>
              <a:t>là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biểu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thức</a:t>
            </a:r>
            <a:r>
              <a:rPr lang="en-US" sz="3200" b="1" i="1" dirty="0"/>
              <a:t>.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15" name="Text Box 72">
            <a:extLst>
              <a:ext uri="{FF2B5EF4-FFF2-40B4-BE49-F238E27FC236}">
                <a16:creationId xmlns:a16="http://schemas.microsoft.com/office/drawing/2014/main" id="{3B6213F8-0DF3-4D87-A63E-A00D2FF2D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957" y="1805838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/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biểu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thức</a:t>
            </a:r>
            <a:r>
              <a:rPr lang="en-US" sz="3200" b="1" i="1" dirty="0"/>
              <a:t>.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16" name="Text Box 73">
            <a:extLst>
              <a:ext uri="{FF2B5EF4-FFF2-40B4-BE49-F238E27FC236}">
                <a16:creationId xmlns:a16="http://schemas.microsoft.com/office/drawing/2014/main" id="{9762E175-22EB-4698-9DA4-BE443E74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331" y="1829651"/>
            <a:ext cx="495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>
              <a:buClr>
                <a:srgbClr val="006600"/>
              </a:buClr>
              <a:buFont typeface="Wingdings" pitchFamily="2" charset="2"/>
              <a:buChar char="Ø"/>
            </a:pPr>
            <a:r>
              <a:rPr lang="en-US" sz="3200" b="1" dirty="0"/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biểu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thức</a:t>
            </a:r>
            <a:r>
              <a:rPr lang="en-US" sz="3200" b="1" dirty="0"/>
              <a:t> 62 </a:t>
            </a:r>
            <a:r>
              <a:rPr lang="en-US" sz="3200" b="1" dirty="0" err="1"/>
              <a:t>trừ</a:t>
            </a:r>
            <a:r>
              <a:rPr lang="en-US" sz="3200" b="1" dirty="0"/>
              <a:t> 11</a:t>
            </a:r>
            <a:r>
              <a:rPr lang="en-US" sz="3200" b="1" i="1" dirty="0"/>
              <a:t>.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17" name="Text Box 74">
            <a:extLst>
              <a:ext uri="{FF2B5EF4-FFF2-40B4-BE49-F238E27FC236}">
                <a16:creationId xmlns:a16="http://schemas.microsoft.com/office/drawing/2014/main" id="{2353B77D-AC72-46DF-9D17-4736F742D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991" y="3630669"/>
            <a:ext cx="388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/>
            <a:r>
              <a:rPr lang="en-US" sz="3200" b="1" dirty="0"/>
              <a:t>  </a:t>
            </a:r>
            <a:r>
              <a:rPr lang="en-US" sz="3200" b="1" dirty="0" err="1"/>
              <a:t>là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/>
              <a:t>các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biểu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thức</a:t>
            </a:r>
            <a:r>
              <a:rPr lang="en-US" sz="3200" b="1" i="1" dirty="0"/>
              <a:t>.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18" name="AutoShape 75">
            <a:extLst>
              <a:ext uri="{FF2B5EF4-FFF2-40B4-BE49-F238E27FC236}">
                <a16:creationId xmlns:a16="http://schemas.microsoft.com/office/drawing/2014/main" id="{969C18D5-671E-4A36-B7AA-1A0BF46D001C}"/>
              </a:ext>
            </a:extLst>
          </p:cNvPr>
          <p:cNvSpPr>
            <a:spLocks/>
          </p:cNvSpPr>
          <p:nvPr/>
        </p:nvSpPr>
        <p:spPr bwMode="auto">
          <a:xfrm rot="10800000">
            <a:off x="3428206" y="2701982"/>
            <a:ext cx="777875" cy="2608262"/>
          </a:xfrm>
          <a:prstGeom prst="leftBrace">
            <a:avLst>
              <a:gd name="adj1" fmla="val 27942"/>
              <a:gd name="adj2" fmla="val 49995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9" name="Text Box 78">
            <a:extLst>
              <a:ext uri="{FF2B5EF4-FFF2-40B4-BE49-F238E27FC236}">
                <a16:creationId xmlns:a16="http://schemas.microsoft.com/office/drawing/2014/main" id="{91E37685-C3EA-474A-AFF8-FB411D514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5757" y="2527357"/>
            <a:ext cx="518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>
              <a:buClr>
                <a:srgbClr val="006600"/>
              </a:buClr>
              <a:buFont typeface="Wingdings" pitchFamily="2" charset="2"/>
              <a:buChar char="Ø"/>
            </a:pP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biểu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thức</a:t>
            </a:r>
            <a:r>
              <a:rPr lang="en-US" sz="3200" b="1" dirty="0"/>
              <a:t> 13 </a:t>
            </a:r>
            <a:r>
              <a:rPr lang="en-US" sz="3200" b="1" dirty="0" err="1"/>
              <a:t>nhân</a:t>
            </a:r>
            <a:r>
              <a:rPr lang="en-US" sz="3200" b="1" dirty="0"/>
              <a:t> 3</a:t>
            </a:r>
            <a:r>
              <a:rPr lang="en-US" sz="3200" b="1" i="1" dirty="0"/>
              <a:t>.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" name="Text Box 79">
            <a:extLst>
              <a:ext uri="{FF2B5EF4-FFF2-40B4-BE49-F238E27FC236}">
                <a16:creationId xmlns:a16="http://schemas.microsoft.com/office/drawing/2014/main" id="{0293564D-8B63-4F10-9FC7-FF24CD365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205" y="3176644"/>
            <a:ext cx="495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>
              <a:buClr>
                <a:srgbClr val="006600"/>
              </a:buClr>
              <a:buFont typeface="Wingdings" pitchFamily="2" charset="2"/>
              <a:buChar char="Ø"/>
            </a:pP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biểu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thức</a:t>
            </a:r>
            <a:r>
              <a:rPr lang="en-US" sz="3200" b="1" dirty="0"/>
              <a:t> 84 chia 4</a:t>
            </a:r>
            <a:r>
              <a:rPr lang="en-US" sz="3200" b="1" i="1" dirty="0"/>
              <a:t>.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1" name="Text Box 80">
            <a:extLst>
              <a:ext uri="{FF2B5EF4-FFF2-40B4-BE49-F238E27FC236}">
                <a16:creationId xmlns:a16="http://schemas.microsoft.com/office/drawing/2014/main" id="{7EE27275-5B14-4BCB-A2BF-B2F6072FA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027" y="3922769"/>
            <a:ext cx="662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>
              <a:buClr>
                <a:srgbClr val="006600"/>
              </a:buClr>
              <a:buFont typeface="Wingdings" pitchFamily="2" charset="2"/>
              <a:buChar char="Ø"/>
            </a:pPr>
            <a:r>
              <a:rPr lang="en-US" sz="3200" b="1" i="1" dirty="0" err="1">
                <a:solidFill>
                  <a:srgbClr val="000099"/>
                </a:solidFill>
              </a:rPr>
              <a:t>biểu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thức</a:t>
            </a:r>
            <a:r>
              <a:rPr lang="en-US" sz="3200" b="1" dirty="0"/>
              <a:t> 125 </a:t>
            </a:r>
            <a:r>
              <a:rPr lang="en-US" sz="3200" b="1" dirty="0" err="1"/>
              <a:t>cộng</a:t>
            </a:r>
            <a:r>
              <a:rPr lang="en-US" sz="3200" b="1" dirty="0"/>
              <a:t> 10 </a:t>
            </a:r>
            <a:r>
              <a:rPr lang="en-US" sz="3200" b="1" dirty="0" err="1"/>
              <a:t>trừ</a:t>
            </a:r>
            <a:r>
              <a:rPr lang="en-US" sz="3200" b="1" dirty="0"/>
              <a:t> 4</a:t>
            </a:r>
            <a:r>
              <a:rPr lang="en-US" sz="3200" b="1" i="1" dirty="0"/>
              <a:t>.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2" name="Text Box 81">
            <a:extLst>
              <a:ext uri="{FF2B5EF4-FFF2-40B4-BE49-F238E27FC236}">
                <a16:creationId xmlns:a16="http://schemas.microsoft.com/office/drawing/2014/main" id="{252B13A3-E725-4631-A95E-9110AE864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106" y="4621268"/>
            <a:ext cx="632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>
              <a:buClr>
                <a:srgbClr val="006600"/>
              </a:buClr>
              <a:buFont typeface="Wingdings" pitchFamily="2" charset="2"/>
              <a:buChar char="Ø"/>
            </a:pP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biểu</a:t>
            </a:r>
            <a:r>
              <a:rPr lang="en-US" sz="3200" b="1" i="1" dirty="0">
                <a:solidFill>
                  <a:srgbClr val="000099"/>
                </a:solidFill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</a:rPr>
              <a:t>thức</a:t>
            </a:r>
            <a:r>
              <a:rPr lang="en-US" sz="3200" b="1" dirty="0"/>
              <a:t> 45 chia 5 </a:t>
            </a:r>
            <a:r>
              <a:rPr lang="en-US" sz="3200" b="1" dirty="0" err="1"/>
              <a:t>cộng</a:t>
            </a:r>
            <a:r>
              <a:rPr lang="en-US" sz="3200" b="1" dirty="0"/>
              <a:t> 7</a:t>
            </a:r>
            <a:r>
              <a:rPr lang="en-US" sz="3200" b="1" i="1" dirty="0"/>
              <a:t>.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6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"/>
                            </p:stCondLst>
                            <p:childTnLst>
                              <p:par>
                                <p:cTn id="6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50"/>
                            </p:stCondLst>
                            <p:childTnLst>
                              <p:par>
                                <p:cTn id="7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build="allAtOnce"/>
      <p:bldP spid="8" grpId="0" build="allAtOnce"/>
      <p:bldP spid="9" grpId="0" build="allAtOnce"/>
      <p:bldP spid="10" grpId="0" build="allAtOnce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 animBg="1"/>
      <p:bldP spid="18" grpId="1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绿色卡通教育说课公开课课件PPT模板"/>
  <p:tag name="INKNOELEADERBOARD" val="-21390685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57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57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57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57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57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true,&quot;HasMinimizeMode&quot;:fals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5665</TotalTime>
  <Words>813</Words>
  <Application>Microsoft Office PowerPoint</Application>
  <PresentationFormat>Custom</PresentationFormat>
  <Paragraphs>142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40" baseType="lpstr">
      <vt:lpstr>宋体</vt:lpstr>
      <vt:lpstr>Arial</vt:lpstr>
      <vt:lpstr>Calibri</vt:lpstr>
      <vt:lpstr>等线</vt:lpstr>
      <vt:lpstr>等线 Light</vt:lpstr>
      <vt:lpstr>HP001 4 hàng</vt:lpstr>
      <vt:lpstr>Impact</vt:lpstr>
      <vt:lpstr>ITC Avant Garde Std Bk</vt:lpstr>
      <vt:lpstr>Jokerman</vt:lpstr>
      <vt:lpstr>LiHei Pro</vt:lpstr>
      <vt:lpstr>Open Sans Extrabold</vt:lpstr>
      <vt:lpstr>Rockwell Condensed</vt:lpstr>
      <vt:lpstr>Signika</vt:lpstr>
      <vt:lpstr>华文中宋</vt:lpstr>
      <vt:lpstr>Times New Roman</vt:lpstr>
      <vt:lpstr>VNI-Times</vt:lpstr>
      <vt:lpstr>Wingdings</vt:lpstr>
      <vt:lpstr>迷你简准圆</vt:lpstr>
      <vt:lpstr>迷你简汉真广标</vt:lpstr>
      <vt:lpstr>Office 主题​​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绿色卡通教育说课公开课课件PPT模板</dc:title>
  <dc:creator>lzj</dc:creator>
  <cp:lastModifiedBy>Admin</cp:lastModifiedBy>
  <cp:revision>3207</cp:revision>
  <dcterms:created xsi:type="dcterms:W3CDTF">2015-12-01T09:06:39Z</dcterms:created>
  <dcterms:modified xsi:type="dcterms:W3CDTF">2021-12-21T05:20:30Z</dcterms:modified>
</cp:coreProperties>
</file>