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8" r:id="rId2"/>
  </p:sldMasterIdLst>
  <p:notesMasterIdLst>
    <p:notesMasterId r:id="rId19"/>
  </p:notesMasterIdLst>
  <p:handoutMasterIdLst>
    <p:handoutMasterId r:id="rId20"/>
  </p:handoutMasterIdLst>
  <p:sldIdLst>
    <p:sldId id="318" r:id="rId3"/>
    <p:sldId id="324" r:id="rId4"/>
    <p:sldId id="263" r:id="rId5"/>
    <p:sldId id="268" r:id="rId6"/>
    <p:sldId id="270" r:id="rId7"/>
    <p:sldId id="272" r:id="rId8"/>
    <p:sldId id="326" r:id="rId9"/>
    <p:sldId id="332" r:id="rId10"/>
    <p:sldId id="325" r:id="rId11"/>
    <p:sldId id="327" r:id="rId12"/>
    <p:sldId id="328" r:id="rId13"/>
    <p:sldId id="329" r:id="rId14"/>
    <p:sldId id="330" r:id="rId15"/>
    <p:sldId id="333" r:id="rId16"/>
    <p:sldId id="336" r:id="rId17"/>
    <p:sldId id="33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B70"/>
    <a:srgbClr val="FF6600"/>
    <a:srgbClr val="F2FAFA"/>
    <a:srgbClr val="FFCCFF"/>
    <a:srgbClr val="D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AA8D7-4B83-470B-B78B-C368C7BA4564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FA44FA09-9C91-4A83-8D0B-E8CE354DDE84}">
      <dgm:prSet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- Ôn lại cách tính giá trị của biểu thức.</a:t>
          </a:r>
        </a:p>
      </dgm:t>
    </dgm:pt>
    <dgm:pt modelId="{AA23869E-05EA-4D8D-A0F7-91FE340CDC54}" type="parTrans" cxnId="{40D43546-4416-41C6-BA70-09C0E4D8250F}">
      <dgm:prSet/>
      <dgm:spPr/>
      <dgm:t>
        <a:bodyPr/>
        <a:lstStyle/>
        <a:p>
          <a:endParaRPr lang="en-US"/>
        </a:p>
      </dgm:t>
    </dgm:pt>
    <dgm:pt modelId="{F4B449AB-D087-41A3-AB74-F9EE59E5168E}" type="sibTrans" cxnId="{40D43546-4416-41C6-BA70-09C0E4D8250F}">
      <dgm:prSet/>
      <dgm:spPr/>
      <dgm:t>
        <a:bodyPr/>
        <a:lstStyle/>
        <a:p>
          <a:endParaRPr lang="en-US"/>
        </a:p>
      </dgm:t>
    </dgm:pt>
    <dgm:pt modelId="{15C5F424-DAAC-4042-991D-C4DB16CC5362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18F74CC9-F71C-45BA-AE62-7DE0374F70FC}" type="parTrans" cxnId="{99D56F2D-1760-4BDD-82A2-0B29CCFFD4C8}">
      <dgm:prSet/>
      <dgm:spPr/>
      <dgm:t>
        <a:bodyPr/>
        <a:lstStyle/>
        <a:p>
          <a:endParaRPr lang="en-US"/>
        </a:p>
      </dgm:t>
    </dgm:pt>
    <dgm:pt modelId="{D52BDC32-35C3-4356-BCD0-E30D20B69FD9}" type="sibTrans" cxnId="{99D56F2D-1760-4BDD-82A2-0B29CCFFD4C8}">
      <dgm:prSet/>
      <dgm:spPr/>
      <dgm:t>
        <a:bodyPr/>
        <a:lstStyle/>
        <a:p>
          <a:endParaRPr lang="en-US"/>
        </a:p>
      </dgm:t>
    </dgm:pt>
    <dgm:pt modelId="{E94F2368-32D1-461D-BF64-FD492CA30D0F}" type="pres">
      <dgm:prSet presAssocID="{80AAA8D7-4B83-470B-B78B-C368C7BA456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D785B-C45E-4C5F-B97F-7EC81D37392E}" type="pres">
      <dgm:prSet presAssocID="{FA44FA09-9C91-4A83-8D0B-E8CE354DDE84}" presName="circle1" presStyleLbl="node1" presStyleIdx="0" presStyleCnt="2"/>
      <dgm:spPr/>
    </dgm:pt>
    <dgm:pt modelId="{D620DF93-D511-465D-926F-391321E70357}" type="pres">
      <dgm:prSet presAssocID="{FA44FA09-9C91-4A83-8D0B-E8CE354DDE84}" presName="space" presStyleCnt="0"/>
      <dgm:spPr/>
    </dgm:pt>
    <dgm:pt modelId="{AF9B75E8-9ED3-45D3-86D4-B69F1C96E121}" type="pres">
      <dgm:prSet presAssocID="{FA44FA09-9C91-4A83-8D0B-E8CE354DDE84}" presName="rect1" presStyleLbl="alignAcc1" presStyleIdx="0" presStyleCnt="2"/>
      <dgm:spPr/>
      <dgm:t>
        <a:bodyPr/>
        <a:lstStyle/>
        <a:p>
          <a:endParaRPr lang="en-US"/>
        </a:p>
      </dgm:t>
    </dgm:pt>
    <dgm:pt modelId="{56E1AA3D-E0E6-4A84-BA90-289E35E0AAA4}" type="pres">
      <dgm:prSet presAssocID="{15C5F424-DAAC-4042-991D-C4DB16CC5362}" presName="vertSpace2" presStyleLbl="node1" presStyleIdx="0" presStyleCnt="2"/>
      <dgm:spPr/>
    </dgm:pt>
    <dgm:pt modelId="{97E592FC-03EB-4A78-8EC2-D21BF711BC4E}" type="pres">
      <dgm:prSet presAssocID="{15C5F424-DAAC-4042-991D-C4DB16CC5362}" presName="circle2" presStyleLbl="node1" presStyleIdx="1" presStyleCnt="2"/>
      <dgm:spPr/>
    </dgm:pt>
    <dgm:pt modelId="{C0D6BF10-74E4-436F-AAC5-9F089213A21C}" type="pres">
      <dgm:prSet presAssocID="{15C5F424-DAAC-4042-991D-C4DB16CC5362}" presName="rect2" presStyleLbl="alignAcc1" presStyleIdx="1" presStyleCnt="2"/>
      <dgm:spPr/>
      <dgm:t>
        <a:bodyPr/>
        <a:lstStyle/>
        <a:p>
          <a:endParaRPr lang="en-US"/>
        </a:p>
      </dgm:t>
    </dgm:pt>
    <dgm:pt modelId="{E9F793BC-C979-4BF3-8DB5-2580CD33E78E}" type="pres">
      <dgm:prSet presAssocID="{FA44FA09-9C91-4A83-8D0B-E8CE354DDE8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BFFE0-E1BC-44BE-9C31-DC486B982530}" type="pres">
      <dgm:prSet presAssocID="{15C5F424-DAAC-4042-991D-C4DB16CC536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281C0-9534-4773-8DC0-DB144A6E7B18}" type="presOf" srcId="{80AAA8D7-4B83-470B-B78B-C368C7BA4564}" destId="{E94F2368-32D1-461D-BF64-FD492CA30D0F}" srcOrd="0" destOrd="0" presId="urn:microsoft.com/office/officeart/2005/8/layout/target3"/>
    <dgm:cxn modelId="{40D43546-4416-41C6-BA70-09C0E4D8250F}" srcId="{80AAA8D7-4B83-470B-B78B-C368C7BA4564}" destId="{FA44FA09-9C91-4A83-8D0B-E8CE354DDE84}" srcOrd="0" destOrd="0" parTransId="{AA23869E-05EA-4D8D-A0F7-91FE340CDC54}" sibTransId="{F4B449AB-D087-41A3-AB74-F9EE59E5168E}"/>
    <dgm:cxn modelId="{4AE2B2B3-C5EC-48FF-910B-4765EC340410}" type="presOf" srcId="{FA44FA09-9C91-4A83-8D0B-E8CE354DDE84}" destId="{E9F793BC-C979-4BF3-8DB5-2580CD33E78E}" srcOrd="1" destOrd="0" presId="urn:microsoft.com/office/officeart/2005/8/layout/target3"/>
    <dgm:cxn modelId="{1D256C7B-CD60-4F09-802B-0B0A60F93CFE}" type="presOf" srcId="{15C5F424-DAAC-4042-991D-C4DB16CC5362}" destId="{24FBFFE0-E1BC-44BE-9C31-DC486B982530}" srcOrd="1" destOrd="0" presId="urn:microsoft.com/office/officeart/2005/8/layout/target3"/>
    <dgm:cxn modelId="{99D56F2D-1760-4BDD-82A2-0B29CCFFD4C8}" srcId="{80AAA8D7-4B83-470B-B78B-C368C7BA4564}" destId="{15C5F424-DAAC-4042-991D-C4DB16CC5362}" srcOrd="1" destOrd="0" parTransId="{18F74CC9-F71C-45BA-AE62-7DE0374F70FC}" sibTransId="{D52BDC32-35C3-4356-BCD0-E30D20B69FD9}"/>
    <dgm:cxn modelId="{F805F613-6873-4BEF-9938-BEE4A77E2675}" type="presOf" srcId="{FA44FA09-9C91-4A83-8D0B-E8CE354DDE84}" destId="{AF9B75E8-9ED3-45D3-86D4-B69F1C96E121}" srcOrd="0" destOrd="0" presId="urn:microsoft.com/office/officeart/2005/8/layout/target3"/>
    <dgm:cxn modelId="{A3A3C464-1B69-4DA5-BFE5-9642ACAA41FB}" type="presOf" srcId="{15C5F424-DAAC-4042-991D-C4DB16CC5362}" destId="{C0D6BF10-74E4-436F-AAC5-9F089213A21C}" srcOrd="0" destOrd="0" presId="urn:microsoft.com/office/officeart/2005/8/layout/target3"/>
    <dgm:cxn modelId="{B4FCB00E-9D03-4868-95AD-15AE0D85036D}" type="presParOf" srcId="{E94F2368-32D1-461D-BF64-FD492CA30D0F}" destId="{8E6D785B-C45E-4C5F-B97F-7EC81D37392E}" srcOrd="0" destOrd="0" presId="urn:microsoft.com/office/officeart/2005/8/layout/target3"/>
    <dgm:cxn modelId="{3BC5C42C-0ADF-4151-836C-843C36E33D08}" type="presParOf" srcId="{E94F2368-32D1-461D-BF64-FD492CA30D0F}" destId="{D620DF93-D511-465D-926F-391321E70357}" srcOrd="1" destOrd="0" presId="urn:microsoft.com/office/officeart/2005/8/layout/target3"/>
    <dgm:cxn modelId="{F022A858-9BC2-459A-9438-A8E5320A8A09}" type="presParOf" srcId="{E94F2368-32D1-461D-BF64-FD492CA30D0F}" destId="{AF9B75E8-9ED3-45D3-86D4-B69F1C96E121}" srcOrd="2" destOrd="0" presId="urn:microsoft.com/office/officeart/2005/8/layout/target3"/>
    <dgm:cxn modelId="{4E42D04C-E1EC-42BE-9995-D0E5EC673806}" type="presParOf" srcId="{E94F2368-32D1-461D-BF64-FD492CA30D0F}" destId="{56E1AA3D-E0E6-4A84-BA90-289E35E0AAA4}" srcOrd="3" destOrd="0" presId="urn:microsoft.com/office/officeart/2005/8/layout/target3"/>
    <dgm:cxn modelId="{67AD2A1D-AE15-4B50-AB5A-37D474F0A3B4}" type="presParOf" srcId="{E94F2368-32D1-461D-BF64-FD492CA30D0F}" destId="{97E592FC-03EB-4A78-8EC2-D21BF711BC4E}" srcOrd="4" destOrd="0" presId="urn:microsoft.com/office/officeart/2005/8/layout/target3"/>
    <dgm:cxn modelId="{C1399DD8-D958-4C9B-B801-8FF0A25AB21C}" type="presParOf" srcId="{E94F2368-32D1-461D-BF64-FD492CA30D0F}" destId="{C0D6BF10-74E4-436F-AAC5-9F089213A21C}" srcOrd="5" destOrd="0" presId="urn:microsoft.com/office/officeart/2005/8/layout/target3"/>
    <dgm:cxn modelId="{C4718452-683B-421B-9666-5C73B530C812}" type="presParOf" srcId="{E94F2368-32D1-461D-BF64-FD492CA30D0F}" destId="{E9F793BC-C979-4BF3-8DB5-2580CD33E78E}" srcOrd="6" destOrd="0" presId="urn:microsoft.com/office/officeart/2005/8/layout/target3"/>
    <dgm:cxn modelId="{42B01956-6444-472A-B60D-D3FDD92F1F33}" type="presParOf" srcId="{E94F2368-32D1-461D-BF64-FD492CA30D0F}" destId="{24FBFFE0-E1BC-44BE-9C31-DC486B98253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D785B-C45E-4C5F-B97F-7EC81D37392E}">
      <dsp:nvSpPr>
        <dsp:cNvPr id="0" name=""/>
        <dsp:cNvSpPr/>
      </dsp:nvSpPr>
      <dsp:spPr>
        <a:xfrm>
          <a:off x="0" y="0"/>
          <a:ext cx="1645566" cy="164556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B75E8-9ED3-45D3-86D4-B69F1C96E121}">
      <dsp:nvSpPr>
        <dsp:cNvPr id="0" name=""/>
        <dsp:cNvSpPr/>
      </dsp:nvSpPr>
      <dsp:spPr>
        <a:xfrm>
          <a:off x="822783" y="0"/>
          <a:ext cx="8321217" cy="1645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- Ôn lại cách tính giá trị của biểu thức.</a:t>
          </a:r>
        </a:p>
      </dsp:txBody>
      <dsp:txXfrm>
        <a:off x="822783" y="0"/>
        <a:ext cx="8321217" cy="781643"/>
      </dsp:txXfrm>
    </dsp:sp>
    <dsp:sp modelId="{97E592FC-03EB-4A78-8EC2-D21BF711BC4E}">
      <dsp:nvSpPr>
        <dsp:cNvPr id="0" name=""/>
        <dsp:cNvSpPr/>
      </dsp:nvSpPr>
      <dsp:spPr>
        <a:xfrm>
          <a:off x="431961" y="781643"/>
          <a:ext cx="781643" cy="78164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31052"/>
            <a:satOff val="-27990"/>
            <a:lumOff val="319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BF10-74E4-436F-AAC5-9F089213A21C}">
      <dsp:nvSpPr>
        <dsp:cNvPr id="0" name=""/>
        <dsp:cNvSpPr/>
      </dsp:nvSpPr>
      <dsp:spPr>
        <a:xfrm>
          <a:off x="822783" y="781643"/>
          <a:ext cx="8321217" cy="781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1052"/>
              <a:satOff val="-27990"/>
              <a:lumOff val="319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822783" y="781643"/>
        <a:ext cx="8321217" cy="78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E2C7EC9C-7EE8-4A56-855D-18AC07DBDCAD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7EA21AD-3BA7-4B49-9DF1-2171993A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BAC3EC70-F4BB-48E7-ABB8-9B7E359277E1}" type="datetimeFigureOut">
              <a:rPr lang="en-US"/>
              <a:t>28/12/2021</a:t>
            </a:fld>
            <a:endParaRPr lang="vi-VN"/>
          </a:p>
        </p:txBody>
      </p:sp>
      <p:sp>
        <p:nvSpPr>
          <p:cNvPr id="4" name="Chỗ dành sẵn cho Ảnh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F669046-D62F-49D8-96B7-3C014DC234D7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767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6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8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4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58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9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5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8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81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3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18367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28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8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8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28/12/2021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28/12/2021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28/12/2021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28/12/2021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5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00208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8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94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3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9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7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0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6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28/12/2021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7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28/12/2021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2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1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0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91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28/12/2021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3" r:id="rId3"/>
    <p:sldLayoutId id="2147483650" r:id="rId4"/>
    <p:sldLayoutId id="2147483705" r:id="rId5"/>
    <p:sldLayoutId id="2147483704" r:id="rId6"/>
    <p:sldLayoutId id="2147483703" r:id="rId7"/>
    <p:sldLayoutId id="2147483702" r:id="rId8"/>
    <p:sldLayoutId id="2147483696" r:id="rId9"/>
    <p:sldLayoutId id="2147483695" r:id="rId10"/>
    <p:sldLayoutId id="2147483693" r:id="rId11"/>
    <p:sldLayoutId id="2147483691" r:id="rId12"/>
    <p:sldLayoutId id="2147483690" r:id="rId13"/>
    <p:sldLayoutId id="2147483689" r:id="rId14"/>
    <p:sldLayoutId id="2147483688" r:id="rId15"/>
    <p:sldLayoutId id="2147483687" r:id="rId16"/>
    <p:sldLayoutId id="2147483681" r:id="rId17"/>
    <p:sldLayoutId id="2147483676" r:id="rId18"/>
    <p:sldLayoutId id="2147483674" r:id="rId19"/>
    <p:sldLayoutId id="2147483672" r:id="rId20"/>
    <p:sldLayoutId id="2147483671" r:id="rId21"/>
    <p:sldLayoutId id="214748367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701" r:id="rId29"/>
    <p:sldLayoutId id="2147483700" r:id="rId30"/>
    <p:sldLayoutId id="2147483699" r:id="rId31"/>
    <p:sldLayoutId id="2147483698" r:id="rId32"/>
    <p:sldLayoutId id="2147483697" r:id="rId33"/>
    <p:sldLayoutId id="2147483694" r:id="rId34"/>
    <p:sldLayoutId id="2147483686" r:id="rId35"/>
    <p:sldLayoutId id="2147483685" r:id="rId36"/>
    <p:sldLayoutId id="2147483684" r:id="rId37"/>
    <p:sldLayoutId id="2147483683" r:id="rId38"/>
    <p:sldLayoutId id="2147483682" r:id="rId39"/>
    <p:sldLayoutId id="2147483680" r:id="rId40"/>
    <p:sldLayoutId id="2147483679" r:id="rId41"/>
    <p:sldLayoutId id="2147483678" r:id="rId42"/>
    <p:sldLayoutId id="2147483677" r:id="rId43"/>
    <p:sldLayoutId id="2147483657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92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png"/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4" Type="http://schemas.openxmlformats.org/officeDocument/2006/relationships/video" Target="../media/media2.mp4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png"/><Relationship Id="rId3" Type="http://schemas.openxmlformats.org/officeDocument/2006/relationships/video" Target="NULL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microsoft.com/office/2007/relationships/media" Target="../media/media3.mp4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-1235676" y="-506626"/>
            <a:ext cx="14160843" cy="5705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1206500" y="566678"/>
            <a:ext cx="977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UTM Kabel KT" panose="02040603050506020204" pitchFamily="18" charset="0"/>
              </a:rPr>
              <a:t>CHÀO MỪNG CÁC CON ĐẾN VỚI TIẾT HỌC TRỰC TUYẾN </a:t>
            </a:r>
          </a:p>
          <a:p>
            <a:pPr algn="ctr"/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UTM Kabel KT" panose="02040603050506020204" pitchFamily="18" charset="0"/>
              </a:rPr>
              <a:t>MÔN : TOÁN </a:t>
            </a: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26051D5A-2ED6-4093-821C-C8E1D0DB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828" y="38306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endParaRPr lang="en-US" altLang="en-US" sz="2400" b="1" i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C7E821-C17A-4FF6-AFFD-698CF96B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828" y="2119785"/>
            <a:ext cx="426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91DEB5E-F14D-472A-840D-3E333B02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747" y="54448"/>
            <a:ext cx="5386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74A34-7C18-4F0D-AE98-46BA777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228" y="1013298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a)  238 – ( 55 – 35)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FCC35-DA2E-47B5-ACBA-1AEF39F0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666" y="1618135"/>
            <a:ext cx="3567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  = 238 –    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84A9A-2C52-4104-A812-06ECCBDF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466" y="2245198"/>
            <a:ext cx="2481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     218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D6F78E9-C251-432E-99DF-2064477D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053" y="1008535"/>
            <a:ext cx="347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 175 – ( 30 + 20 )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EBB4251-92F2-468F-A89E-412B0568A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091" y="1643535"/>
            <a:ext cx="348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175 –     50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47B0339-A117-4E2A-B197-1A5C0A68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791" y="2230910"/>
            <a:ext cx="1776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    125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66D55C3-4C9F-4A21-B850-46B8BFE35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228" y="3202460"/>
            <a:ext cx="291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b) 84 : (4 : 2)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0101F35-470C-4FFB-A8C4-5FB5C92A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228" y="3899373"/>
            <a:ext cx="3008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 84 :      2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1D184AC-1D33-4AD0-85C0-21560AF7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228" y="4537548"/>
            <a:ext cx="2716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=       42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70A3D36-7AD7-4E04-8232-123B89C1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316" y="3253260"/>
            <a:ext cx="3197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(72 + 18) x 3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6BF6F81E-8428-42B9-AD29-F36BAE54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78" y="3951760"/>
            <a:ext cx="2930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     90     x 3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CD5A28F-1F8D-4C85-9F0B-C253382B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678" y="4537548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=           270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802112-BE29-409D-8348-529ED108B828}"/>
              </a:ext>
            </a:extLst>
          </p:cNvPr>
          <p:cNvSpPr/>
          <p:nvPr/>
        </p:nvSpPr>
        <p:spPr>
          <a:xfrm>
            <a:off x="179024" y="5672610"/>
            <a:ext cx="7722973" cy="5794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0361C52-3334-438D-8EAB-39DD5D1B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465" y="255459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4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16F3265-4B97-4DE4-B8A6-C828D5FF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465" y="1992184"/>
            <a:ext cx="426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70F5848-F8E9-4F4F-9197-6DF68FA8D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735" y="70468"/>
            <a:ext cx="7622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0DEE9-462A-4F20-A956-E8EB2746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737" y="818979"/>
            <a:ext cx="372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(421 – 200) x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1FD1C-F5E2-4B82-A5B9-9747788F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303" y="1663572"/>
            <a:ext cx="3567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     221       x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30B8C-4C58-423B-84F5-A873402C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103" y="2427159"/>
            <a:ext cx="3221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       442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CBC3632-1F71-40A2-B33A-6C7ED64C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728" y="798384"/>
            <a:ext cx="322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421 – 200 x 2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0EE00288-56B9-4F2E-968C-46D3B1910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415" y="1688972"/>
            <a:ext cx="2878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421 -    400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F73DCE5-9515-4E97-B105-E673BF10E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03" y="2398584"/>
            <a:ext cx="219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21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1844297-6DE7-420D-BA70-843C086F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3197097"/>
            <a:ext cx="2914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90 + 9 : 9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56ACC12-63DA-4B3D-AF91-82EEFF53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4014659"/>
            <a:ext cx="345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 +   1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0123E12-B5E2-43F1-9F7D-BC2A39B2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4705222"/>
            <a:ext cx="2716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91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6682AD2-D888-48EF-9E2E-285564E7F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953" y="3247897"/>
            <a:ext cx="2378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 + 9 ) : 9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5FC996B-252D-45EE-9A19-9EE0C724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53" y="4067047"/>
            <a:ext cx="248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99     : 9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23D16EDD-E20C-4DCB-8045-CBE32B6B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003" y="4705222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 11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85005CEA-A673-4798-BD46-97158EA1961A}"/>
              </a:ext>
            </a:extLst>
          </p:cNvPr>
          <p:cNvSpPr/>
          <p:nvPr/>
        </p:nvSpPr>
        <p:spPr>
          <a:xfrm>
            <a:off x="9105936" y="-13682"/>
            <a:ext cx="3692010" cy="10151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6" tIns="45728" rIns="91456" bIns="45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err="1"/>
              <a:t>Nhận</a:t>
            </a:r>
            <a:r>
              <a:rPr lang="en-US" sz="2600" b="1" dirty="0"/>
              <a:t> </a:t>
            </a:r>
            <a:r>
              <a:rPr lang="en-US" sz="2600" b="1" dirty="0" err="1"/>
              <a:t>xét</a:t>
            </a:r>
            <a:r>
              <a:rPr lang="en-US" sz="2600" b="1" dirty="0"/>
              <a:t> </a:t>
            </a:r>
            <a:r>
              <a:rPr lang="en-US" sz="2600" b="1" dirty="0" err="1"/>
              <a:t>biểu</a:t>
            </a:r>
            <a:r>
              <a:rPr lang="en-US" sz="2600" b="1" dirty="0"/>
              <a:t> </a:t>
            </a:r>
            <a:r>
              <a:rPr lang="en-US" sz="2600" b="1" dirty="0" err="1"/>
              <a:t>thức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smtClean="0"/>
              <a:t>2.</a:t>
            </a:r>
            <a:endParaRPr lang="en-US" sz="2600" b="1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4ECAA7FD-91C9-4F7D-A75A-879CE02A99CF}"/>
              </a:ext>
            </a:extLst>
          </p:cNvPr>
          <p:cNvSpPr/>
          <p:nvPr/>
        </p:nvSpPr>
        <p:spPr>
          <a:xfrm>
            <a:off x="218084" y="5602159"/>
            <a:ext cx="7459582" cy="720080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cs typeface="Times New Roman" panose="02020603050405020304" pitchFamily="18" charset="0"/>
              </a:rPr>
              <a:t>L</a:t>
            </a:r>
            <a:r>
              <a:rPr lang="vi-VN" sz="2600" b="1" dirty="0"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cs typeface="Times New Roman" panose="02020603050405020304" pitchFamily="18" charset="0"/>
              </a:rPr>
              <a:t>u ý : </a:t>
            </a:r>
            <a:r>
              <a:rPr lang="en-US" sz="2600" b="1" dirty="0" err="1"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quy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tắc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trị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66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18" grpId="0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2F11536-1409-4BF8-A45A-CFCAEB5D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16" y="189320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ABAAD42-873F-4433-BC9A-8D7244FD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866" y="668745"/>
            <a:ext cx="534988" cy="22891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&lt;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6CC3602-FB0A-449D-9651-F923A0CB5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954" y="573495"/>
            <a:ext cx="229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(12 + 11) x 3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F37B5E1-583F-4E9C-9780-00EE673F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854" y="57825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22BC658-ED1F-4486-ADF6-CE5C72FC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904" y="48459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30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33D7D18-5A97-4974-893F-58778F98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004" y="44490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(70 + 23) : 3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633AF57-3C93-4056-A483-CFD0BD7BD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91" y="1094195"/>
            <a:ext cx="249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       23   x 3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34AB573-F166-4CDE-8BDF-353B2DEC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579" y="1619658"/>
            <a:ext cx="2770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            69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5339C5F-F18F-4B55-8057-EF7EF4B1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041" y="978308"/>
            <a:ext cx="2366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93         : 3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54F09AC-A25B-4A9E-8E41-C98E88D3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204" y="166410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Arial" panose="020B0604020202020204" pitchFamily="34" charset="0"/>
              </a:rPr>
              <a:t>=         31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7B6BDFE-FE4C-4F92-8869-1D9626FB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41" y="48142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2DA765A5-ABC5-4A1B-ABB7-3B5CB44177AE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830295" y="768952"/>
            <a:ext cx="566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A9EAD9EF-9D36-411F-9223-68BB006D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404" y="44490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B5B6F374-4A1E-4347-A0BC-FB3812C2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404" y="39252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E2FFE90-253E-453C-9F1A-63782CBE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15" y="2397966"/>
            <a:ext cx="2871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11 + (52 – 22 ) 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58C74C92-F0FB-4186-8A7C-1EDC8872B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254" y="2428834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0FA66189-9890-429A-8AE8-28B001C7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904" y="2335171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120 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CEFCEBD5-82AC-4B02-9392-5F4DBBB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404" y="2295484"/>
            <a:ext cx="298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484 : ( 2 + 2 )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3B61005B-3D20-4F62-BA30-97C46194F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091" y="2944771"/>
            <a:ext cx="249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 11 + 30 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127018EF-C180-4F3D-B3D1-1F14E7B1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697" y="3453048"/>
            <a:ext cx="2770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     41 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F02161F-D2C1-4D9B-BAE7-7F7025F70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441" y="2828884"/>
            <a:ext cx="3065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484 : 4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DFBBB846-AC68-4416-AC99-2D0CBF77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204" y="3514684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=         121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4C4ECEBF-806A-4965-B69A-11807854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441" y="2331996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32C4257B-201B-45EC-AAE9-61596AD6669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045509" y="2647767"/>
            <a:ext cx="566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9756DF3C-BCD8-4864-A21C-3B5E2AFD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04" y="2295484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14EA6DF7-C430-45CB-884C-F7CE8279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04" y="2243096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253B6B89-AE24-4926-AA9A-174395458398}"/>
              </a:ext>
            </a:extLst>
          </p:cNvPr>
          <p:cNvSpPr/>
          <p:nvPr/>
        </p:nvSpPr>
        <p:spPr>
          <a:xfrm>
            <a:off x="861532" y="4483522"/>
            <a:ext cx="8847733" cy="914935"/>
          </a:xfrm>
          <a:prstGeom prst="round2DiagRect">
            <a:avLst/>
          </a:prstGeom>
          <a:solidFill>
            <a:srgbClr val="FF7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311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24" grpId="0"/>
      <p:bldP spid="25" grpId="0"/>
      <p:bldP spid="26" grpId="0"/>
      <p:bldP spid="27" grpId="0"/>
      <p:bldP spid="28" grpId="0"/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A9A3A-4B1D-435B-A094-8C0D41CD4F62}"/>
              </a:ext>
            </a:extLst>
          </p:cNvPr>
          <p:cNvSpPr/>
          <p:nvPr/>
        </p:nvSpPr>
        <p:spPr>
          <a:xfrm>
            <a:off x="1601229" y="234888"/>
            <a:ext cx="10094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8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3D28197-3054-40EE-B890-A6C5E451213C}"/>
              </a:ext>
            </a:extLst>
          </p:cNvPr>
          <p:cNvSpPr/>
          <p:nvPr/>
        </p:nvSpPr>
        <p:spPr>
          <a:xfrm>
            <a:off x="49720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8D9924E-9B80-4685-9319-7568A241E810}"/>
              </a:ext>
            </a:extLst>
          </p:cNvPr>
          <p:cNvSpPr/>
          <p:nvPr/>
        </p:nvSpPr>
        <p:spPr>
          <a:xfrm>
            <a:off x="58864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0164AEF-59FA-4251-87AF-B0765B84094E}"/>
              </a:ext>
            </a:extLst>
          </p:cNvPr>
          <p:cNvSpPr/>
          <p:nvPr/>
        </p:nvSpPr>
        <p:spPr>
          <a:xfrm>
            <a:off x="68770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7A1761D1-F24C-42C9-98A7-F21739706ED9}"/>
              </a:ext>
            </a:extLst>
          </p:cNvPr>
          <p:cNvSpPr/>
          <p:nvPr/>
        </p:nvSpPr>
        <p:spPr>
          <a:xfrm>
            <a:off x="79438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0E908E7-4A66-4532-9F08-B3246D966B51}"/>
              </a:ext>
            </a:extLst>
          </p:cNvPr>
          <p:cNvSpPr/>
          <p:nvPr/>
        </p:nvSpPr>
        <p:spPr>
          <a:xfrm>
            <a:off x="90106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45397E-F0B3-4294-A99D-4C8FA7AFCCA8}"/>
              </a:ext>
            </a:extLst>
          </p:cNvPr>
          <p:cNvSpPr/>
          <p:nvPr/>
        </p:nvSpPr>
        <p:spPr>
          <a:xfrm>
            <a:off x="21526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E22769A-9CD5-4961-8575-9D5BAAEFDDD3}"/>
              </a:ext>
            </a:extLst>
          </p:cNvPr>
          <p:cNvSpPr/>
          <p:nvPr/>
        </p:nvSpPr>
        <p:spPr>
          <a:xfrm>
            <a:off x="30670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F1DCE86-EC42-407A-A0BA-1563709DCDF4}"/>
              </a:ext>
            </a:extLst>
          </p:cNvPr>
          <p:cNvSpPr/>
          <p:nvPr/>
        </p:nvSpPr>
        <p:spPr>
          <a:xfrm>
            <a:off x="4057650" y="15816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7AA0F-C11A-4F35-B01A-ED6F3EFDA699}"/>
              </a:ext>
            </a:extLst>
          </p:cNvPr>
          <p:cNvSpPr/>
          <p:nvPr/>
        </p:nvSpPr>
        <p:spPr>
          <a:xfrm>
            <a:off x="2914649" y="2701834"/>
            <a:ext cx="6241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F510810-A86A-43DC-8022-0A72C104B105}"/>
              </a:ext>
            </a:extLst>
          </p:cNvPr>
          <p:cNvSpPr/>
          <p:nvPr/>
        </p:nvSpPr>
        <p:spPr>
          <a:xfrm>
            <a:off x="5200650" y="4541107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ED19BC1-C9E1-46DA-AE61-6798CA7D5091}"/>
              </a:ext>
            </a:extLst>
          </p:cNvPr>
          <p:cNvSpPr/>
          <p:nvPr/>
        </p:nvSpPr>
        <p:spPr>
          <a:xfrm>
            <a:off x="4438650" y="4553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1695353-D412-4FD9-9E93-A0F43688891B}"/>
              </a:ext>
            </a:extLst>
          </p:cNvPr>
          <p:cNvSpPr/>
          <p:nvPr/>
        </p:nvSpPr>
        <p:spPr>
          <a:xfrm rot="10800000">
            <a:off x="5223466" y="456392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66FEE53-4337-484A-AE55-2CE9CC7B2F96}"/>
              </a:ext>
            </a:extLst>
          </p:cNvPr>
          <p:cNvSpPr/>
          <p:nvPr/>
        </p:nvSpPr>
        <p:spPr>
          <a:xfrm rot="10800000">
            <a:off x="4438650" y="4553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14A70AB-31E2-4D6B-A5DD-3FE83818CD77}"/>
              </a:ext>
            </a:extLst>
          </p:cNvPr>
          <p:cNvSpPr/>
          <p:nvPr/>
        </p:nvSpPr>
        <p:spPr>
          <a:xfrm rot="16200000">
            <a:off x="4057650" y="3791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1599B7DB-A705-4DD8-A4FB-0C76CEE0FD57}"/>
              </a:ext>
            </a:extLst>
          </p:cNvPr>
          <p:cNvSpPr/>
          <p:nvPr/>
        </p:nvSpPr>
        <p:spPr>
          <a:xfrm rot="5400000">
            <a:off x="4819650" y="3791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6810A0C-6707-4261-A3BA-5B54C73A2FDA}"/>
              </a:ext>
            </a:extLst>
          </p:cNvPr>
          <p:cNvSpPr/>
          <p:nvPr/>
        </p:nvSpPr>
        <p:spPr>
          <a:xfrm rot="16200000">
            <a:off x="4819650" y="3791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EB830B30-BBAE-4E81-A97B-199E0A347578}"/>
              </a:ext>
            </a:extLst>
          </p:cNvPr>
          <p:cNvSpPr/>
          <p:nvPr/>
        </p:nvSpPr>
        <p:spPr>
          <a:xfrm>
            <a:off x="5581650" y="3791464"/>
            <a:ext cx="762000" cy="7620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350-338B-46D6-82FF-A86FD6A8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97" y="-10238"/>
            <a:ext cx="10276703" cy="112234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+ 80 +20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F18157-64A7-496A-811C-3C826D8953AE}"/>
              </a:ext>
            </a:extLst>
          </p:cNvPr>
          <p:cNvSpPr txBox="1">
            <a:spLocks/>
          </p:cNvSpPr>
          <p:nvPr/>
        </p:nvSpPr>
        <p:spPr>
          <a:xfrm>
            <a:off x="5272216" y="2230394"/>
            <a:ext cx="7348152" cy="1122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 + 80 +20 </a:t>
            </a:r>
          </a:p>
          <a:p>
            <a:pPr algn="just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123 + ( 80 + 20 ) </a:t>
            </a:r>
          </a:p>
          <a:p>
            <a:pPr algn="just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123 + 100 </a:t>
            </a:r>
          </a:p>
          <a:p>
            <a:pPr algn="just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223 </a:t>
            </a:r>
          </a:p>
        </p:txBody>
      </p:sp>
    </p:spTree>
    <p:extLst>
      <p:ext uri="{BB962C8B-B14F-4D97-AF65-F5344CB8AC3E}">
        <p14:creationId xmlns:p14="http://schemas.microsoft.com/office/powerpoint/2010/main" val="2667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DE127-7B66-430F-8C6C-FDCA0F7B8EF4}"/>
              </a:ext>
            </a:extLst>
          </p:cNvPr>
          <p:cNvSpPr/>
          <p:nvPr/>
        </p:nvSpPr>
        <p:spPr>
          <a:xfrm>
            <a:off x="2377863" y="2021772"/>
            <a:ext cx="941789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组合 33">
            <a:extLst>
              <a:ext uri="{FF2B5EF4-FFF2-40B4-BE49-F238E27FC236}">
                <a16:creationId xmlns:a16="http://schemas.microsoft.com/office/drawing/2014/main" id="{867D9C5B-2E2B-4D6D-A11B-3A19FF6F45F1}"/>
              </a:ext>
            </a:extLst>
          </p:cNvPr>
          <p:cNvGrpSpPr/>
          <p:nvPr/>
        </p:nvGrpSpPr>
        <p:grpSpPr>
          <a:xfrm>
            <a:off x="1524000" y="3161262"/>
            <a:ext cx="733492" cy="725208"/>
            <a:chOff x="4359833" y="2713220"/>
            <a:chExt cx="1278621" cy="1278621"/>
          </a:xfrm>
        </p:grpSpPr>
        <p:sp>
          <p:nvSpPr>
            <p:cNvPr id="6" name="椭圆 34">
              <a:extLst>
                <a:ext uri="{FF2B5EF4-FFF2-40B4-BE49-F238E27FC236}">
                  <a16:creationId xmlns:a16="http://schemas.microsoft.com/office/drawing/2014/main" id="{80CA69C6-6FFA-403D-94C2-1E80AD9DE4D6}"/>
                </a:ext>
              </a:extLst>
            </p:cNvPr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矩形 35">
              <a:extLst>
                <a:ext uri="{FF2B5EF4-FFF2-40B4-BE49-F238E27FC236}">
                  <a16:creationId xmlns:a16="http://schemas.microsoft.com/office/drawing/2014/main" id="{7961A874-C8CE-4A58-B643-1972279E24A8}"/>
                </a:ext>
              </a:extLst>
            </p:cNvPr>
            <p:cNvSpPr/>
            <p:nvPr/>
          </p:nvSpPr>
          <p:spPr>
            <a:xfrm>
              <a:off x="4569664" y="2883378"/>
              <a:ext cx="858958" cy="615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ettenschweiler" panose="020B070604090206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36">
            <a:extLst>
              <a:ext uri="{FF2B5EF4-FFF2-40B4-BE49-F238E27FC236}">
                <a16:creationId xmlns:a16="http://schemas.microsoft.com/office/drawing/2014/main" id="{034C4EC5-4AC8-4A9C-8300-D14E09FDB6A8}"/>
              </a:ext>
            </a:extLst>
          </p:cNvPr>
          <p:cNvGrpSpPr/>
          <p:nvPr/>
        </p:nvGrpSpPr>
        <p:grpSpPr>
          <a:xfrm>
            <a:off x="1524000" y="2136222"/>
            <a:ext cx="733492" cy="725208"/>
            <a:chOff x="3310770" y="4083237"/>
            <a:chExt cx="1278621" cy="1278621"/>
          </a:xfrm>
        </p:grpSpPr>
        <p:sp>
          <p:nvSpPr>
            <p:cNvPr id="9" name="椭圆 64">
              <a:extLst>
                <a:ext uri="{FF2B5EF4-FFF2-40B4-BE49-F238E27FC236}">
                  <a16:creationId xmlns:a16="http://schemas.microsoft.com/office/drawing/2014/main" id="{3631A61F-3BEF-405F-A990-166F9D57928A}"/>
                </a:ext>
              </a:extLst>
            </p:cNvPr>
            <p:cNvSpPr/>
            <p:nvPr/>
          </p:nvSpPr>
          <p:spPr>
            <a:xfrm>
              <a:off x="3310770" y="4083237"/>
              <a:ext cx="1278621" cy="12786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矩形 65">
              <a:extLst>
                <a:ext uri="{FF2B5EF4-FFF2-40B4-BE49-F238E27FC236}">
                  <a16:creationId xmlns:a16="http://schemas.microsoft.com/office/drawing/2014/main" id="{654A41E2-0BCF-4516-ACD0-8F002F8A1BED}"/>
                </a:ext>
              </a:extLst>
            </p:cNvPr>
            <p:cNvSpPr/>
            <p:nvPr/>
          </p:nvSpPr>
          <p:spPr>
            <a:xfrm>
              <a:off x="3520600" y="4107208"/>
              <a:ext cx="858959" cy="615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ettenschweiler" panose="020B070604090206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ADE60-D235-40AA-89BB-F7D9767D6B8A}"/>
              </a:ext>
            </a:extLst>
          </p:cNvPr>
          <p:cNvSpPr/>
          <p:nvPr/>
        </p:nvSpPr>
        <p:spPr>
          <a:xfrm>
            <a:off x="2377863" y="3257772"/>
            <a:ext cx="9417897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tính giá trị biểu thức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các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6DA768-1D5D-469A-AB4C-95818008110D}"/>
              </a:ext>
            </a:extLst>
          </p:cNvPr>
          <p:cNvSpPr/>
          <p:nvPr/>
        </p:nvSpPr>
        <p:spPr>
          <a:xfrm>
            <a:off x="3502068" y="679801"/>
            <a:ext cx="6273136" cy="5269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YÊU CẦU CẦN ĐẠT </a:t>
            </a:r>
          </a:p>
        </p:txBody>
      </p:sp>
      <p:grpSp>
        <p:nvGrpSpPr>
          <p:cNvPr id="14" name="组合 33">
            <a:extLst>
              <a:ext uri="{FF2B5EF4-FFF2-40B4-BE49-F238E27FC236}">
                <a16:creationId xmlns:a16="http://schemas.microsoft.com/office/drawing/2014/main" id="{867D9C5B-2E2B-4D6D-A11B-3A19FF6F45F1}"/>
              </a:ext>
            </a:extLst>
          </p:cNvPr>
          <p:cNvGrpSpPr/>
          <p:nvPr/>
        </p:nvGrpSpPr>
        <p:grpSpPr>
          <a:xfrm>
            <a:off x="1523999" y="4493772"/>
            <a:ext cx="733492" cy="725208"/>
            <a:chOff x="4359833" y="2713220"/>
            <a:chExt cx="1278621" cy="1278621"/>
          </a:xfrm>
          <a:solidFill>
            <a:srgbClr val="00B0F0"/>
          </a:solidFill>
        </p:grpSpPr>
        <p:sp>
          <p:nvSpPr>
            <p:cNvPr id="15" name="椭圆 34">
              <a:extLst>
                <a:ext uri="{FF2B5EF4-FFF2-40B4-BE49-F238E27FC236}">
                  <a16:creationId xmlns:a16="http://schemas.microsoft.com/office/drawing/2014/main" id="{80CA69C6-6FFA-403D-94C2-1E80AD9DE4D6}"/>
                </a:ext>
              </a:extLst>
            </p:cNvPr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矩形 35">
              <a:extLst>
                <a:ext uri="{FF2B5EF4-FFF2-40B4-BE49-F238E27FC236}">
                  <a16:creationId xmlns:a16="http://schemas.microsoft.com/office/drawing/2014/main" id="{7961A874-C8CE-4A58-B643-1972279E24A8}"/>
                </a:ext>
              </a:extLst>
            </p:cNvPr>
            <p:cNvSpPr/>
            <p:nvPr/>
          </p:nvSpPr>
          <p:spPr>
            <a:xfrm>
              <a:off x="4569663" y="2883378"/>
              <a:ext cx="858959" cy="8139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ettenschweiler" panose="020B070604090206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9ADE60-D235-40AA-89BB-F7D9767D6B8A}"/>
              </a:ext>
            </a:extLst>
          </p:cNvPr>
          <p:cNvSpPr/>
          <p:nvPr/>
        </p:nvSpPr>
        <p:spPr>
          <a:xfrm>
            <a:off x="2377862" y="4590282"/>
            <a:ext cx="9417897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8A2C-C359-4B42-8CD2-30BC1228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76184"/>
            <a:ext cx="5284573" cy="64597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ooper Black" panose="0208090404030B020404" pitchFamily="18" charset="0"/>
              </a:rPr>
              <a:t>3 – </a:t>
            </a:r>
            <a:r>
              <a:rPr lang="en-US" dirty="0" err="1">
                <a:solidFill>
                  <a:srgbClr val="002060"/>
                </a:solidFill>
                <a:latin typeface="Cooper Black" panose="0208090404030B020404" pitchFamily="18" charset="0"/>
              </a:rPr>
              <a:t>Hoạt</a:t>
            </a:r>
            <a:r>
              <a:rPr lang="en-US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oper Black" panose="0208090404030B020404" pitchFamily="18" charset="0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oper Black" panose="0208090404030B020404" pitchFamily="18" charset="0"/>
              </a:rPr>
              <a:t>tiếp</a:t>
            </a:r>
            <a:r>
              <a:rPr lang="en-US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oper Black" panose="0208090404030B020404" pitchFamily="18" charset="0"/>
              </a:rPr>
              <a:t>nối</a:t>
            </a:r>
            <a:r>
              <a:rPr lang="en-US" dirty="0">
                <a:solidFill>
                  <a:srgbClr val="002060"/>
                </a:solidFill>
                <a:latin typeface="Cooper Black" panose="0208090404030B020404" pitchFamily="18" charset="0"/>
              </a:rPr>
              <a:t>.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FA88F2-B8D6-45D8-9BDC-9FD716CAA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17101"/>
              </p:ext>
            </p:extLst>
          </p:nvPr>
        </p:nvGraphicFramePr>
        <p:xfrm>
          <a:off x="1524000" y="2493948"/>
          <a:ext cx="9144000" cy="164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6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 rot="360492">
            <a:off x="2651562" y="1125223"/>
            <a:ext cx="6888876" cy="3764920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2CD14F5-AB62-4AD2-AD9D-2975A111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18768"/>
            <a:ext cx="7467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1 – KHỞI ĐỘNG </a:t>
            </a:r>
          </a:p>
          <a:p>
            <a:pPr algn="ctr">
              <a:spcBef>
                <a:spcPct val="50000"/>
              </a:spcBef>
            </a:pPr>
            <a:endParaRPr lang="en-US" sz="4800" b="1" dirty="0">
              <a:ln w="38100">
                <a:solidFill>
                  <a:srgbClr val="F2FAFA"/>
                </a:solidFill>
                <a:prstDash val="solid"/>
              </a:ln>
              <a:solidFill>
                <a:srgbClr val="E71B7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921037" y="5105400"/>
            <a:ext cx="2349925" cy="909431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BẮT ĐẦU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04706F-B77F-46B3-88CF-5C4FFB43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6002236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7BA04B-1F65-44F1-B88A-44263460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953625"/>
            <a:ext cx="3731075" cy="46089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1D8D22-3F2C-4761-B8F3-4F7191283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762000"/>
            <a:ext cx="5657578" cy="5913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51517-5DB5-4EBA-B3A5-7D1FB106CC0B}"/>
              </a:ext>
            </a:extLst>
          </p:cNvPr>
          <p:cNvSpPr txBox="1"/>
          <p:nvPr/>
        </p:nvSpPr>
        <p:spPr>
          <a:xfrm>
            <a:off x="-1753067" y="1600200"/>
            <a:ext cx="9698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Nhạc nền</a:t>
            </a:r>
          </a:p>
        </p:txBody>
      </p:sp>
    </p:spTree>
    <p:extLst>
      <p:ext uri="{BB962C8B-B14F-4D97-AF65-F5344CB8AC3E}">
        <p14:creationId xmlns:p14="http://schemas.microsoft.com/office/powerpoint/2010/main" val="20833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1CEB-275A-45CF-B8DD-210F781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34E809-AB9A-437B-B6CF-573B0B77E85E}"/>
              </a:ext>
            </a:extLst>
          </p:cNvPr>
          <p:cNvGrpSpPr/>
          <p:nvPr/>
        </p:nvGrpSpPr>
        <p:grpSpPr>
          <a:xfrm>
            <a:off x="1109454" y="556475"/>
            <a:ext cx="9973091" cy="5920525"/>
            <a:chOff x="-113416" y="656520"/>
            <a:chExt cx="7468320" cy="44335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74D3F-451B-475C-8B19-C0851391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416" y="1051488"/>
              <a:ext cx="7468320" cy="403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05D82F-8B5E-4BF3-80FC-7B0F66B3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48" y="656520"/>
              <a:ext cx="4432594" cy="10098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B39681-866C-49F7-836F-90D32E53ABF1}"/>
                </a:ext>
              </a:extLst>
            </p:cNvPr>
            <p:cNvSpPr txBox="1"/>
            <p:nvPr/>
          </p:nvSpPr>
          <p:spPr>
            <a:xfrm>
              <a:off x="2642878" y="810427"/>
              <a:ext cx="2308906" cy="62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typeface="iCiel Cadena" panose="02000503000000020004" pitchFamily="50" charset="0"/>
                </a:rPr>
                <a:t>CÁCH CHƠI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EAEFF3-BD07-4FCB-9B8F-65D3150A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3868">
            <a:off x="3372419" y="4631889"/>
            <a:ext cx="2467586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08E03-D803-4580-90D8-56C146AB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5251688"/>
            <a:ext cx="1533886" cy="189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CB74-0DDF-476F-A51D-022647DF1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14567">
            <a:off x="6545974" y="4831819"/>
            <a:ext cx="2325893" cy="243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332A6-42DB-43A3-89FC-8A5654C7FEBA}"/>
              </a:ext>
            </a:extLst>
          </p:cNvPr>
          <p:cNvSpPr txBox="1"/>
          <p:nvPr/>
        </p:nvSpPr>
        <p:spPr>
          <a:xfrm>
            <a:off x="2060394" y="2133600"/>
            <a:ext cx="8047268" cy="2836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8000"/>
              </a:lnSpc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Trò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chơi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sẽ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câu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hỏi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trắc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nghiệm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lnSpc>
                <a:spcPct val="128000"/>
              </a:lnSpc>
            </a:pP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trả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lời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câu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hỏi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này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hãy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đưa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</a:t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KÉO - BÚA -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LÁ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chứa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đáp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án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đúng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mà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tìm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trước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camera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nhé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58082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62000" y="990600"/>
              <a:ext cx="137576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iCiel Cadena" panose="02000503000000020004" pitchFamily="50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476122" y="465992"/>
            <a:ext cx="801737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4"/>
                </a:solidFill>
                <a:latin typeface="+mj-lt"/>
              </a:rPr>
              <a:t>Giá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4"/>
                </a:solidFill>
                <a:latin typeface="+mj-lt"/>
              </a:rPr>
              <a:t>trị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4"/>
                </a:solidFill>
                <a:latin typeface="+mj-lt"/>
              </a:rPr>
              <a:t>của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4"/>
                </a:solidFill>
                <a:latin typeface="+mj-lt"/>
              </a:rPr>
              <a:t>biểu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4"/>
                </a:solidFill>
                <a:latin typeface="+mj-lt"/>
              </a:rPr>
              <a:t>thức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</a:t>
            </a:r>
          </a:p>
          <a:p>
            <a:pPr algn="ctr"/>
            <a:r>
              <a:rPr lang="en-US" sz="4800" dirty="0">
                <a:solidFill>
                  <a:schemeClr val="accent4"/>
                </a:solidFill>
                <a:latin typeface="+mj-lt"/>
              </a:rPr>
              <a:t>35 x ( 36 : 9 ) </a:t>
            </a:r>
            <a:r>
              <a:rPr lang="en-US" sz="4800" dirty="0" err="1">
                <a:solidFill>
                  <a:schemeClr val="accent4"/>
                </a:solidFill>
                <a:latin typeface="+mj-lt"/>
              </a:rPr>
              <a:t>là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 :  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4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140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120 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BBA87F3A-F0EA-4F3C-9195-80646DE095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2525822" y="7451500"/>
            <a:ext cx="7140357" cy="3902403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445979" y="-6944472"/>
            <a:ext cx="7140358" cy="39184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327242" y="-8296719"/>
            <a:ext cx="7140358" cy="3918448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5455" y="9192881"/>
            <a:ext cx="5921091" cy="1511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8D9E7C-7B6B-4A69-ACEB-CD4DAA582DE4}"/>
              </a:ext>
            </a:extLst>
          </p:cNvPr>
          <p:cNvSpPr txBox="1"/>
          <p:nvPr/>
        </p:nvSpPr>
        <p:spPr>
          <a:xfrm>
            <a:off x="-2039364" y="3332202"/>
            <a:ext cx="15933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Âm thanh</a:t>
            </a: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kiểm tra đáp án</a:t>
            </a:r>
          </a:p>
        </p:txBody>
      </p:sp>
    </p:spTree>
    <p:extLst>
      <p:ext uri="{BB962C8B-B14F-4D97-AF65-F5344CB8AC3E}">
        <p14:creationId xmlns:p14="http://schemas.microsoft.com/office/powerpoint/2010/main" val="22092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41962" y="990600"/>
              <a:ext cx="141583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iCiel Cadena" panose="02000503000000020004" pitchFamily="50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4271213" y="559287"/>
            <a:ext cx="6392776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+mj-lt"/>
              </a:rPr>
              <a:t>32 + ( 55 – 25 ) …. 60 </a:t>
            </a:r>
          </a:p>
          <a:p>
            <a:pPr algn="ctr"/>
            <a:r>
              <a:rPr lang="en-US" sz="5400" dirty="0" err="1">
                <a:solidFill>
                  <a:schemeClr val="accent4"/>
                </a:solidFill>
                <a:latin typeface="+mj-lt"/>
              </a:rPr>
              <a:t>Dấu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</a:rPr>
              <a:t>cần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</a:rPr>
              <a:t>điền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</a:rPr>
              <a:t>là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 : 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&gt;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&lt;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=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769C2967-327D-4BCC-9E9A-DE3AC0250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61"/>
                </p14:media>
              </p:ext>
            </p:extLst>
          </p:nvPr>
        </p:nvPicPr>
        <p:blipFill>
          <a:blip r:embed="rId14"/>
          <a:srcRect l="205" r="205"/>
          <a:stretch>
            <a:fillRect/>
          </a:stretch>
        </p:blipFill>
        <p:spPr>
          <a:xfrm>
            <a:off x="2525821" y="7443477"/>
            <a:ext cx="7140358" cy="3918448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209" y="9192881"/>
            <a:ext cx="5767582" cy="15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10EE-B3F1-4DF2-B8D1-C83DDA96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F74A-BC1A-4565-B35C-2DE55FB3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88D3D6F-6B97-4A03-AF47-5921C0DA84BC}"/>
              </a:ext>
            </a:extLst>
          </p:cNvPr>
          <p:cNvSpPr txBox="1">
            <a:spLocks/>
          </p:cNvSpPr>
          <p:nvPr/>
        </p:nvSpPr>
        <p:spPr>
          <a:xfrm>
            <a:off x="4673802" y="6397925"/>
            <a:ext cx="2844924" cy="36527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Visual search query image">
            <a:extLst>
              <a:ext uri="{FF2B5EF4-FFF2-40B4-BE49-F238E27FC236}">
                <a16:creationId xmlns:a16="http://schemas.microsoft.com/office/drawing/2014/main" id="{F575D885-9F72-4E4B-B2BC-5C9B7802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568"/>
            <a:ext cx="12293601" cy="6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C1429-1FE7-4AB8-848F-E7D49B749F91}"/>
              </a:ext>
            </a:extLst>
          </p:cNvPr>
          <p:cNvSpPr txBox="1"/>
          <p:nvPr/>
        </p:nvSpPr>
        <p:spPr>
          <a:xfrm>
            <a:off x="904038" y="1046845"/>
            <a:ext cx="12946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874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ba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28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2021</a:t>
            </a:r>
          </a:p>
          <a:p>
            <a:pPr defTabSz="1371874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B191F-0203-4EF1-8FA3-E37DDD5B8856}"/>
              </a:ext>
            </a:extLst>
          </p:cNvPr>
          <p:cNvSpPr txBox="1"/>
          <p:nvPr/>
        </p:nvSpPr>
        <p:spPr>
          <a:xfrm>
            <a:off x="2972023" y="1735139"/>
            <a:ext cx="12946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874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1874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9D333-72E7-4336-89B4-63FABD0CD434}"/>
              </a:ext>
            </a:extLst>
          </p:cNvPr>
          <p:cNvSpPr txBox="1"/>
          <p:nvPr/>
        </p:nvSpPr>
        <p:spPr>
          <a:xfrm>
            <a:off x="2613600" y="2393671"/>
            <a:ext cx="12946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874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1874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8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DE127-7B66-430F-8C6C-FDCA0F7B8EF4}"/>
              </a:ext>
            </a:extLst>
          </p:cNvPr>
          <p:cNvSpPr/>
          <p:nvPr/>
        </p:nvSpPr>
        <p:spPr>
          <a:xfrm>
            <a:off x="2377863" y="2021772"/>
            <a:ext cx="941789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组合 33">
            <a:extLst>
              <a:ext uri="{FF2B5EF4-FFF2-40B4-BE49-F238E27FC236}">
                <a16:creationId xmlns:a16="http://schemas.microsoft.com/office/drawing/2014/main" id="{867D9C5B-2E2B-4D6D-A11B-3A19FF6F45F1}"/>
              </a:ext>
            </a:extLst>
          </p:cNvPr>
          <p:cNvGrpSpPr/>
          <p:nvPr/>
        </p:nvGrpSpPr>
        <p:grpSpPr>
          <a:xfrm>
            <a:off x="1524000" y="3161262"/>
            <a:ext cx="733492" cy="725208"/>
            <a:chOff x="4359833" y="2713220"/>
            <a:chExt cx="1278621" cy="1278621"/>
          </a:xfrm>
        </p:grpSpPr>
        <p:sp>
          <p:nvSpPr>
            <p:cNvPr id="6" name="椭圆 34">
              <a:extLst>
                <a:ext uri="{FF2B5EF4-FFF2-40B4-BE49-F238E27FC236}">
                  <a16:creationId xmlns:a16="http://schemas.microsoft.com/office/drawing/2014/main" id="{80CA69C6-6FFA-403D-94C2-1E80AD9DE4D6}"/>
                </a:ext>
              </a:extLst>
            </p:cNvPr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矩形 35">
              <a:extLst>
                <a:ext uri="{FF2B5EF4-FFF2-40B4-BE49-F238E27FC236}">
                  <a16:creationId xmlns:a16="http://schemas.microsoft.com/office/drawing/2014/main" id="{7961A874-C8CE-4A58-B643-1972279E24A8}"/>
                </a:ext>
              </a:extLst>
            </p:cNvPr>
            <p:cNvSpPr/>
            <p:nvPr/>
          </p:nvSpPr>
          <p:spPr>
            <a:xfrm>
              <a:off x="4569664" y="2883378"/>
              <a:ext cx="858958" cy="615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6">
            <a:extLst>
              <a:ext uri="{FF2B5EF4-FFF2-40B4-BE49-F238E27FC236}">
                <a16:creationId xmlns:a16="http://schemas.microsoft.com/office/drawing/2014/main" id="{034C4EC5-4AC8-4A9C-8300-D14E09FDB6A8}"/>
              </a:ext>
            </a:extLst>
          </p:cNvPr>
          <p:cNvGrpSpPr/>
          <p:nvPr/>
        </p:nvGrpSpPr>
        <p:grpSpPr>
          <a:xfrm>
            <a:off x="1524000" y="2136222"/>
            <a:ext cx="733492" cy="725208"/>
            <a:chOff x="3310770" y="4083237"/>
            <a:chExt cx="1278621" cy="1278621"/>
          </a:xfrm>
        </p:grpSpPr>
        <p:sp>
          <p:nvSpPr>
            <p:cNvPr id="9" name="椭圆 64">
              <a:extLst>
                <a:ext uri="{FF2B5EF4-FFF2-40B4-BE49-F238E27FC236}">
                  <a16:creationId xmlns:a16="http://schemas.microsoft.com/office/drawing/2014/main" id="{3631A61F-3BEF-405F-A990-166F9D57928A}"/>
                </a:ext>
              </a:extLst>
            </p:cNvPr>
            <p:cNvSpPr/>
            <p:nvPr/>
          </p:nvSpPr>
          <p:spPr>
            <a:xfrm>
              <a:off x="3310770" y="4083237"/>
              <a:ext cx="1278621" cy="12786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矩形 65">
              <a:extLst>
                <a:ext uri="{FF2B5EF4-FFF2-40B4-BE49-F238E27FC236}">
                  <a16:creationId xmlns:a16="http://schemas.microsoft.com/office/drawing/2014/main" id="{654A41E2-0BCF-4516-ACD0-8F002F8A1BED}"/>
                </a:ext>
              </a:extLst>
            </p:cNvPr>
            <p:cNvSpPr/>
            <p:nvPr/>
          </p:nvSpPr>
          <p:spPr>
            <a:xfrm>
              <a:off x="3520600" y="4107208"/>
              <a:ext cx="858959" cy="615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ADE60-D235-40AA-89BB-F7D9767D6B8A}"/>
              </a:ext>
            </a:extLst>
          </p:cNvPr>
          <p:cNvSpPr/>
          <p:nvPr/>
        </p:nvSpPr>
        <p:spPr>
          <a:xfrm>
            <a:off x="2377863" y="3257772"/>
            <a:ext cx="9417897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tính giá trị biểu thức 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các 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6DA768-1D5D-469A-AB4C-95818008110D}"/>
              </a:ext>
            </a:extLst>
          </p:cNvPr>
          <p:cNvSpPr/>
          <p:nvPr/>
        </p:nvSpPr>
        <p:spPr>
          <a:xfrm>
            <a:off x="3502068" y="679801"/>
            <a:ext cx="6273136" cy="5269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 CẦU CẦN ĐẠT </a:t>
            </a:r>
          </a:p>
        </p:txBody>
      </p:sp>
      <p:grpSp>
        <p:nvGrpSpPr>
          <p:cNvPr id="14" name="组合 33">
            <a:extLst>
              <a:ext uri="{FF2B5EF4-FFF2-40B4-BE49-F238E27FC236}">
                <a16:creationId xmlns:a16="http://schemas.microsoft.com/office/drawing/2014/main" id="{867D9C5B-2E2B-4D6D-A11B-3A19FF6F45F1}"/>
              </a:ext>
            </a:extLst>
          </p:cNvPr>
          <p:cNvGrpSpPr/>
          <p:nvPr/>
        </p:nvGrpSpPr>
        <p:grpSpPr>
          <a:xfrm>
            <a:off x="1523999" y="4493772"/>
            <a:ext cx="733492" cy="725208"/>
            <a:chOff x="4359833" y="2713220"/>
            <a:chExt cx="1278621" cy="1278621"/>
          </a:xfrm>
          <a:solidFill>
            <a:srgbClr val="00B0F0"/>
          </a:solidFill>
        </p:grpSpPr>
        <p:sp>
          <p:nvSpPr>
            <p:cNvPr id="15" name="椭圆 34">
              <a:extLst>
                <a:ext uri="{FF2B5EF4-FFF2-40B4-BE49-F238E27FC236}">
                  <a16:creationId xmlns:a16="http://schemas.microsoft.com/office/drawing/2014/main" id="{80CA69C6-6FFA-403D-94C2-1E80AD9DE4D6}"/>
                </a:ext>
              </a:extLst>
            </p:cNvPr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矩形 35">
              <a:extLst>
                <a:ext uri="{FF2B5EF4-FFF2-40B4-BE49-F238E27FC236}">
                  <a16:creationId xmlns:a16="http://schemas.microsoft.com/office/drawing/2014/main" id="{7961A874-C8CE-4A58-B643-1972279E24A8}"/>
                </a:ext>
              </a:extLst>
            </p:cNvPr>
            <p:cNvSpPr/>
            <p:nvPr/>
          </p:nvSpPr>
          <p:spPr>
            <a:xfrm>
              <a:off x="4569663" y="2883378"/>
              <a:ext cx="858959" cy="8139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9ADE60-D235-40AA-89BB-F7D9767D6B8A}"/>
              </a:ext>
            </a:extLst>
          </p:cNvPr>
          <p:cNvSpPr/>
          <p:nvPr/>
        </p:nvSpPr>
        <p:spPr>
          <a:xfrm>
            <a:off x="2377862" y="4590282"/>
            <a:ext cx="9417897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680FB8C3-7B5F-4E6B-AEB0-0EEC6815CE3C}"/>
              </a:ext>
            </a:extLst>
          </p:cNvPr>
          <p:cNvSpPr/>
          <p:nvPr/>
        </p:nvSpPr>
        <p:spPr>
          <a:xfrm rot="360492">
            <a:off x="2651562" y="1125223"/>
            <a:ext cx="6888876" cy="3764920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095B14D-99D5-41BF-8798-FDBCD148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59504"/>
            <a:ext cx="7467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2 – LUYỆN TẬP </a:t>
            </a:r>
          </a:p>
          <a:p>
            <a:pPr algn="ctr">
              <a:spcBef>
                <a:spcPct val="50000"/>
              </a:spcBef>
            </a:pPr>
            <a:endParaRPr lang="en-US" sz="4800" b="1" dirty="0">
              <a:ln w="38100">
                <a:solidFill>
                  <a:srgbClr val="F2FAFA"/>
                </a:solidFill>
                <a:prstDash val="solid"/>
              </a:ln>
              <a:solidFill>
                <a:srgbClr val="E71B7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73332368"/>
</p:tagLst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4 - HÌNH BÌNH HÀNH</Template>
  <TotalTime>0</TotalTime>
  <Words>546</Words>
  <Application>Microsoft Office PowerPoint</Application>
  <PresentationFormat>Widescreen</PresentationFormat>
  <Paragraphs>113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Century Schoolbook</vt:lpstr>
      <vt:lpstr>Cooper Black</vt:lpstr>
      <vt:lpstr>Haettenschweiler</vt:lpstr>
      <vt:lpstr>HP001 4 hàng</vt:lpstr>
      <vt:lpstr>iCiel Cadena</vt:lpstr>
      <vt:lpstr>Times New Roman</vt:lpstr>
      <vt:lpstr>UTM Kabel KT</vt:lpstr>
      <vt:lpstr>Verdana</vt:lpstr>
      <vt:lpstr>FLOWERS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thêm dấu ngoặc để tính nhanh giá trị biểu thức : 123 + 80 +20 </vt:lpstr>
      <vt:lpstr>PowerPoint Presentation</vt:lpstr>
      <vt:lpstr>3 – Hoạt động tiếp nối.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2020-04-19T17:13:00Z</dcterms:created>
  <dcterms:modified xsi:type="dcterms:W3CDTF">2021-12-28T02:18:03Z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  <property fmtid="{D5CDD505-2E9C-101B-9397-08002B2CF9AE}" pid="3" name="ICV">
    <vt:lpwstr>819EEBA1DC124CB89860EBF13617F68A</vt:lpwstr>
  </property>
  <property fmtid="{D5CDD505-2E9C-101B-9397-08002B2CF9AE}" pid="4" name="KSOProductBuildVer">
    <vt:lpwstr>1033-11.2.0.10265</vt:lpwstr>
  </property>
</Properties>
</file>