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handoutMasterIdLst>
    <p:handoutMasterId r:id="rId51"/>
  </p:handoutMasterIdLst>
  <p:sldIdLst>
    <p:sldId id="256" r:id="rId5"/>
    <p:sldId id="310" r:id="rId6"/>
    <p:sldId id="283" r:id="rId7"/>
    <p:sldId id="259" r:id="rId8"/>
    <p:sldId id="300" r:id="rId9"/>
    <p:sldId id="314" r:id="rId10"/>
    <p:sldId id="315" r:id="rId11"/>
    <p:sldId id="316" r:id="rId12"/>
    <p:sldId id="394" r:id="rId13"/>
    <p:sldId id="395" r:id="rId14"/>
    <p:sldId id="313" r:id="rId15"/>
    <p:sldId id="330" r:id="rId16"/>
    <p:sldId id="288" r:id="rId17"/>
    <p:sldId id="268" r:id="rId18"/>
    <p:sldId id="392" r:id="rId19"/>
    <p:sldId id="317" r:id="rId20"/>
    <p:sldId id="319" r:id="rId21"/>
    <p:sldId id="279" r:id="rId22"/>
    <p:sldId id="333" r:id="rId23"/>
    <p:sldId id="335" r:id="rId24"/>
    <p:sldId id="337" r:id="rId25"/>
    <p:sldId id="334" r:id="rId26"/>
    <p:sldId id="332" r:id="rId27"/>
    <p:sldId id="311" r:id="rId28"/>
    <p:sldId id="257" r:id="rId29"/>
    <p:sldId id="399" r:id="rId30"/>
    <p:sldId id="258" r:id="rId31"/>
    <p:sldId id="419" r:id="rId32"/>
    <p:sldId id="400" r:id="rId33"/>
    <p:sldId id="261" r:id="rId34"/>
    <p:sldId id="262" r:id="rId35"/>
    <p:sldId id="260" r:id="rId36"/>
    <p:sldId id="347" r:id="rId37"/>
    <p:sldId id="312" r:id="rId38"/>
    <p:sldId id="401" r:id="rId39"/>
    <p:sldId id="418" r:id="rId40"/>
    <p:sldId id="417" r:id="rId41"/>
    <p:sldId id="348" r:id="rId42"/>
    <p:sldId id="374" r:id="rId43"/>
    <p:sldId id="376" r:id="rId44"/>
    <p:sldId id="398" r:id="rId45"/>
    <p:sldId id="278" r:id="rId46"/>
    <p:sldId id="397" r:id="rId47"/>
    <p:sldId id="391" r:id="rId48"/>
    <p:sldId id="294" r:id="rId49"/>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5274" autoAdjust="0"/>
  </p:normalViewPr>
  <p:slideViewPr>
    <p:cSldViewPr snapToGrid="0">
      <p:cViewPr varScale="1">
        <p:scale>
          <a:sx n="110" d="100"/>
          <a:sy n="110" d="100"/>
        </p:scale>
        <p:origin x="342" y="102"/>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E0C85-127C-4F0F-82BE-3FBF6956F1D3}" type="doc">
      <dgm:prSet loTypeId="urn:microsoft.com/office/officeart/2005/8/layout/hProcess3" loCatId="process" qsTypeId="urn:microsoft.com/office/officeart/2005/8/quickstyle/3d3" qsCatId="3D" csTypeId="urn:microsoft.com/office/officeart/2005/8/colors/colorful4" csCatId="colorful"/>
      <dgm:spPr/>
      <dgm:t>
        <a:bodyPr/>
        <a:lstStyle/>
        <a:p>
          <a:endParaRPr lang="en-US"/>
        </a:p>
      </dgm:t>
    </dgm:pt>
    <dgm:pt modelId="{38A66252-BEFB-41AD-A81F-38BEF2E97AF2}">
      <dgm:prSet custT="1"/>
      <dgm:spPr/>
      <dgm:t>
        <a:bodyPr/>
        <a:lstStyle/>
        <a:p>
          <a:pPr rtl="0"/>
          <a:r>
            <a:rPr lang="en-US" sz="3200" b="1" i="0" dirty="0" err="1">
              <a:latin typeface="Times New Roman" panose="02020603050405020304" pitchFamily="18" charset="0"/>
              <a:cs typeface="Times New Roman" panose="02020603050405020304" pitchFamily="18" charset="0"/>
            </a:rPr>
            <a:t>Thi</a:t>
          </a:r>
          <a:r>
            <a:rPr lang="en-US" sz="3200" b="1" i="0" dirty="0">
              <a:latin typeface="Times New Roman" panose="02020603050405020304" pitchFamily="18" charset="0"/>
              <a:cs typeface="Times New Roman" panose="02020603050405020304" pitchFamily="18" charset="0"/>
            </a:rPr>
            <a:t> </a:t>
          </a:r>
          <a:r>
            <a:rPr lang="en-US" sz="3200" b="1" i="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dgm:t>
    </dgm:pt>
    <dgm:pt modelId="{1ED9BF09-F015-4566-AF16-8289B02AB779}" type="parTrans" cxnId="{5B52F07F-F4BC-45B3-9EC8-12B546A5E4BD}">
      <dgm:prSet/>
      <dgm:spPr/>
      <dgm:t>
        <a:bodyPr/>
        <a:lstStyle/>
        <a:p>
          <a:endParaRPr lang="en-US" sz="3200">
            <a:latin typeface="Times New Roman" panose="02020603050405020304" pitchFamily="18" charset="0"/>
            <a:cs typeface="Times New Roman" panose="02020603050405020304" pitchFamily="18" charset="0"/>
          </a:endParaRPr>
        </a:p>
      </dgm:t>
    </dgm:pt>
    <dgm:pt modelId="{2FE219A2-5039-4654-9CED-541311519F0B}" type="sibTrans" cxnId="{5B52F07F-F4BC-45B3-9EC8-12B546A5E4BD}">
      <dgm:prSet/>
      <dgm:spPr/>
      <dgm:t>
        <a:bodyPr/>
        <a:lstStyle/>
        <a:p>
          <a:endParaRPr lang="en-US" sz="3200">
            <a:latin typeface="Times New Roman" panose="02020603050405020304" pitchFamily="18" charset="0"/>
            <a:cs typeface="Times New Roman" panose="02020603050405020304" pitchFamily="18" charset="0"/>
          </a:endParaRPr>
        </a:p>
      </dgm:t>
    </dgm:pt>
    <dgm:pt modelId="{D21A0166-DD79-4D9B-BFAD-13874FCBB7CF}" type="pres">
      <dgm:prSet presAssocID="{470E0C85-127C-4F0F-82BE-3FBF6956F1D3}" presName="Name0" presStyleCnt="0">
        <dgm:presLayoutVars>
          <dgm:dir/>
          <dgm:animLvl val="lvl"/>
          <dgm:resizeHandles val="exact"/>
        </dgm:presLayoutVars>
      </dgm:prSet>
      <dgm:spPr/>
      <dgm:t>
        <a:bodyPr/>
        <a:lstStyle/>
        <a:p>
          <a:endParaRPr lang="en-US"/>
        </a:p>
      </dgm:t>
    </dgm:pt>
    <dgm:pt modelId="{54A3CD49-40BB-483C-AF07-BE28A20D19C4}" type="pres">
      <dgm:prSet presAssocID="{470E0C85-127C-4F0F-82BE-3FBF6956F1D3}" presName="dummy" presStyleCnt="0"/>
      <dgm:spPr/>
    </dgm:pt>
    <dgm:pt modelId="{03F5DD0E-D1AD-4A37-9C2B-2853091D4D37}" type="pres">
      <dgm:prSet presAssocID="{470E0C85-127C-4F0F-82BE-3FBF6956F1D3}" presName="linH" presStyleCnt="0"/>
      <dgm:spPr/>
    </dgm:pt>
    <dgm:pt modelId="{C7A6E1E0-4B5F-4B0F-AC41-A4B8BCB0DAF2}" type="pres">
      <dgm:prSet presAssocID="{470E0C85-127C-4F0F-82BE-3FBF6956F1D3}" presName="padding1" presStyleCnt="0"/>
      <dgm:spPr/>
    </dgm:pt>
    <dgm:pt modelId="{01D8D6B3-A838-4BEE-813F-AE019D110B9D}" type="pres">
      <dgm:prSet presAssocID="{38A66252-BEFB-41AD-A81F-38BEF2E97AF2}" presName="linV" presStyleCnt="0"/>
      <dgm:spPr/>
    </dgm:pt>
    <dgm:pt modelId="{92873729-1ED9-416F-96D4-6540663332F8}" type="pres">
      <dgm:prSet presAssocID="{38A66252-BEFB-41AD-A81F-38BEF2E97AF2}" presName="spVertical1" presStyleCnt="0"/>
      <dgm:spPr/>
    </dgm:pt>
    <dgm:pt modelId="{6C000727-CB13-46F9-BF03-F43DB23D1A10}" type="pres">
      <dgm:prSet presAssocID="{38A66252-BEFB-41AD-A81F-38BEF2E97AF2}" presName="parTx" presStyleLbl="revTx" presStyleIdx="0" presStyleCnt="1">
        <dgm:presLayoutVars>
          <dgm:chMax val="0"/>
          <dgm:chPref val="0"/>
          <dgm:bulletEnabled val="1"/>
        </dgm:presLayoutVars>
      </dgm:prSet>
      <dgm:spPr/>
      <dgm:t>
        <a:bodyPr/>
        <a:lstStyle/>
        <a:p>
          <a:endParaRPr lang="en-US"/>
        </a:p>
      </dgm:t>
    </dgm:pt>
    <dgm:pt modelId="{4206A185-24C8-4315-A4A8-B7B63BDD7623}" type="pres">
      <dgm:prSet presAssocID="{38A66252-BEFB-41AD-A81F-38BEF2E97AF2}" presName="spVertical2" presStyleCnt="0"/>
      <dgm:spPr/>
    </dgm:pt>
    <dgm:pt modelId="{52D0F6B0-E727-4959-BFAB-E780D860D272}" type="pres">
      <dgm:prSet presAssocID="{38A66252-BEFB-41AD-A81F-38BEF2E97AF2}" presName="spVertical3" presStyleCnt="0"/>
      <dgm:spPr/>
    </dgm:pt>
    <dgm:pt modelId="{79F6EC5D-1CBC-4E91-88DD-8CF62E58D256}" type="pres">
      <dgm:prSet presAssocID="{470E0C85-127C-4F0F-82BE-3FBF6956F1D3}" presName="padding2" presStyleCnt="0"/>
      <dgm:spPr/>
    </dgm:pt>
    <dgm:pt modelId="{6D91F1C8-8E27-4257-9C13-3748E7BC61B5}" type="pres">
      <dgm:prSet presAssocID="{470E0C85-127C-4F0F-82BE-3FBF6956F1D3}" presName="negArrow" presStyleCnt="0"/>
      <dgm:spPr/>
    </dgm:pt>
    <dgm:pt modelId="{FBD6C45D-55E5-4EE3-A26F-A3DAD38A0C9C}" type="pres">
      <dgm:prSet presAssocID="{470E0C85-127C-4F0F-82BE-3FBF6956F1D3}" presName="backgroundArrow" presStyleLbl="node1" presStyleIdx="0" presStyleCnt="1"/>
      <dgm:spPr/>
    </dgm:pt>
  </dgm:ptLst>
  <dgm:cxnLst>
    <dgm:cxn modelId="{D9F85408-8F2E-455A-B387-0C58AC0E8ABB}" type="presOf" srcId="{38A66252-BEFB-41AD-A81F-38BEF2E97AF2}" destId="{6C000727-CB13-46F9-BF03-F43DB23D1A10}" srcOrd="0" destOrd="0" presId="urn:microsoft.com/office/officeart/2005/8/layout/hProcess3"/>
    <dgm:cxn modelId="{5B52F07F-F4BC-45B3-9EC8-12B546A5E4BD}" srcId="{470E0C85-127C-4F0F-82BE-3FBF6956F1D3}" destId="{38A66252-BEFB-41AD-A81F-38BEF2E97AF2}" srcOrd="0" destOrd="0" parTransId="{1ED9BF09-F015-4566-AF16-8289B02AB779}" sibTransId="{2FE219A2-5039-4654-9CED-541311519F0B}"/>
    <dgm:cxn modelId="{F901566C-EF8B-4E5B-B7CC-5210F0544E7F}" type="presOf" srcId="{470E0C85-127C-4F0F-82BE-3FBF6956F1D3}" destId="{D21A0166-DD79-4D9B-BFAD-13874FCBB7CF}" srcOrd="0" destOrd="0" presId="urn:microsoft.com/office/officeart/2005/8/layout/hProcess3"/>
    <dgm:cxn modelId="{F65888E5-A4FC-447F-9D66-1951BCA61EEF}" type="presParOf" srcId="{D21A0166-DD79-4D9B-BFAD-13874FCBB7CF}" destId="{54A3CD49-40BB-483C-AF07-BE28A20D19C4}" srcOrd="0" destOrd="0" presId="urn:microsoft.com/office/officeart/2005/8/layout/hProcess3"/>
    <dgm:cxn modelId="{9B09DEF7-0BE7-425F-9A92-35FC57E72BFF}" type="presParOf" srcId="{D21A0166-DD79-4D9B-BFAD-13874FCBB7CF}" destId="{03F5DD0E-D1AD-4A37-9C2B-2853091D4D37}" srcOrd="1" destOrd="0" presId="urn:microsoft.com/office/officeart/2005/8/layout/hProcess3"/>
    <dgm:cxn modelId="{6FE312D3-3501-4A98-B5EE-2351C95A841C}" type="presParOf" srcId="{03F5DD0E-D1AD-4A37-9C2B-2853091D4D37}" destId="{C7A6E1E0-4B5F-4B0F-AC41-A4B8BCB0DAF2}" srcOrd="0" destOrd="0" presId="urn:microsoft.com/office/officeart/2005/8/layout/hProcess3"/>
    <dgm:cxn modelId="{A026CB2F-A8EE-4BF8-BAD8-944E593BCCE3}" type="presParOf" srcId="{03F5DD0E-D1AD-4A37-9C2B-2853091D4D37}" destId="{01D8D6B3-A838-4BEE-813F-AE019D110B9D}" srcOrd="1" destOrd="0" presId="urn:microsoft.com/office/officeart/2005/8/layout/hProcess3"/>
    <dgm:cxn modelId="{3EB63AEE-EF67-4F1F-99FE-3B6094819C9D}" type="presParOf" srcId="{01D8D6B3-A838-4BEE-813F-AE019D110B9D}" destId="{92873729-1ED9-416F-96D4-6540663332F8}" srcOrd="0" destOrd="0" presId="urn:microsoft.com/office/officeart/2005/8/layout/hProcess3"/>
    <dgm:cxn modelId="{6BA6FFAE-478C-4DD6-9DCC-75AF92F2D854}" type="presParOf" srcId="{01D8D6B3-A838-4BEE-813F-AE019D110B9D}" destId="{6C000727-CB13-46F9-BF03-F43DB23D1A10}" srcOrd="1" destOrd="0" presId="urn:microsoft.com/office/officeart/2005/8/layout/hProcess3"/>
    <dgm:cxn modelId="{45352E52-AA9F-4601-8474-69BAA04D199E}" type="presParOf" srcId="{01D8D6B3-A838-4BEE-813F-AE019D110B9D}" destId="{4206A185-24C8-4315-A4A8-B7B63BDD7623}" srcOrd="2" destOrd="0" presId="urn:microsoft.com/office/officeart/2005/8/layout/hProcess3"/>
    <dgm:cxn modelId="{8192F623-FCFA-4CB4-9B45-CFF9A240DEAC}" type="presParOf" srcId="{01D8D6B3-A838-4BEE-813F-AE019D110B9D}" destId="{52D0F6B0-E727-4959-BFAB-E780D860D272}" srcOrd="3" destOrd="0" presId="urn:microsoft.com/office/officeart/2005/8/layout/hProcess3"/>
    <dgm:cxn modelId="{219099E4-E0FD-4124-AB77-ACF6A770C2D1}" type="presParOf" srcId="{03F5DD0E-D1AD-4A37-9C2B-2853091D4D37}" destId="{79F6EC5D-1CBC-4E91-88DD-8CF62E58D256}" srcOrd="2" destOrd="0" presId="urn:microsoft.com/office/officeart/2005/8/layout/hProcess3"/>
    <dgm:cxn modelId="{729C08F4-0A2D-4A22-B84A-56078472F16B}" type="presParOf" srcId="{03F5DD0E-D1AD-4A37-9C2B-2853091D4D37}" destId="{6D91F1C8-8E27-4257-9C13-3748E7BC61B5}" srcOrd="3" destOrd="0" presId="urn:microsoft.com/office/officeart/2005/8/layout/hProcess3"/>
    <dgm:cxn modelId="{8FC222E6-DC8A-4182-ABB3-62D1204FD151}" type="presParOf" srcId="{03F5DD0E-D1AD-4A37-9C2B-2853091D4D37}" destId="{FBD6C45D-55E5-4EE3-A26F-A3DAD38A0C9C}"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F2789-8087-462B-ABA8-E0441E7FB6A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1F26FC8-91D7-4F1B-A203-F4BB9E89DBCA}">
      <dgm:prSet phldrT="[Text]" custT="1"/>
      <dgm:spPr/>
      <dgm:t>
        <a:bodyPr/>
        <a:lstStyle/>
        <a:p>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a:t>
          </a:r>
          <a:endParaRPr lang="en-US" sz="3200" b="1" dirty="0">
            <a:latin typeface="Times New Roman" panose="02020603050405020304" pitchFamily="18" charset="0"/>
            <a:cs typeface="Times New Roman" panose="02020603050405020304" pitchFamily="18" charset="0"/>
          </a:endParaRPr>
        </a:p>
      </dgm:t>
    </dgm:pt>
    <dgm:pt modelId="{330D73A8-CECE-43F5-922B-C0D0366C8197}" type="parTrans" cxnId="{197F41D7-6FD2-4B7F-8D67-7DFCD3FDF2C6}">
      <dgm:prSet/>
      <dgm:spPr/>
      <dgm:t>
        <a:bodyPr/>
        <a:lstStyle/>
        <a:p>
          <a:endParaRPr lang="en-US"/>
        </a:p>
      </dgm:t>
    </dgm:pt>
    <dgm:pt modelId="{8C6E2C93-5ED2-4115-8970-9B976B805237}" type="sibTrans" cxnId="{197F41D7-6FD2-4B7F-8D67-7DFCD3FDF2C6}">
      <dgm:prSet/>
      <dgm:spPr/>
      <dgm:t>
        <a:bodyPr/>
        <a:lstStyle/>
        <a:p>
          <a:endParaRPr lang="en-US"/>
        </a:p>
      </dgm:t>
    </dgm:pt>
    <dgm:pt modelId="{926D5457-3762-446B-B95F-205B1A1B104C}">
      <dgm:prSet phldrT="[Text]"/>
      <dgm:spPr/>
      <dgm:t>
        <a:bodyPr/>
        <a:lstStyle/>
        <a:p>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rãi</a:t>
          </a:r>
          <a:r>
            <a:rPr lang="en-US" dirty="0">
              <a:latin typeface="Times New Roman" panose="02020603050405020304" pitchFamily="18" charset="0"/>
              <a:cs typeface="Times New Roman" panose="02020603050405020304" pitchFamily="18" charset="0"/>
            </a:rPr>
            <a:t>.</a:t>
          </a:r>
        </a:p>
      </dgm:t>
    </dgm:pt>
    <dgm:pt modelId="{EFDA509E-42F6-4032-8E67-3EA9F0C6743C}" type="parTrans" cxnId="{729CE506-C550-4342-9EAD-8735A8AF27D8}">
      <dgm:prSet/>
      <dgm:spPr/>
      <dgm:t>
        <a:bodyPr/>
        <a:lstStyle/>
        <a:p>
          <a:endParaRPr lang="en-US"/>
        </a:p>
      </dgm:t>
    </dgm:pt>
    <dgm:pt modelId="{45A06707-65BA-4E8B-89EE-B4380839B9EB}" type="sibTrans" cxnId="{729CE506-C550-4342-9EAD-8735A8AF27D8}">
      <dgm:prSet/>
      <dgm:spPr/>
      <dgm:t>
        <a:bodyPr/>
        <a:lstStyle/>
        <a:p>
          <a:endParaRPr lang="en-US"/>
        </a:p>
      </dgm:t>
    </dgm:pt>
    <dgm:pt modelId="{D483632F-DE25-4921-AE4B-5F0532964FCE}">
      <dgm:prSet phldrT="[Text]"/>
      <dgm:spPr/>
      <dgm:t>
        <a:bodyPr/>
        <a:lstStyle/>
        <a:p>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a:t>
          </a:r>
        </a:p>
      </dgm:t>
    </dgm:pt>
    <dgm:pt modelId="{8194C2F0-615B-4B1F-A62E-0BD26F37D847}" type="parTrans" cxnId="{24AA8748-EA60-4683-AEBC-BF120FEDE6C7}">
      <dgm:prSet/>
      <dgm:spPr/>
      <dgm:t>
        <a:bodyPr/>
        <a:lstStyle/>
        <a:p>
          <a:endParaRPr lang="en-US"/>
        </a:p>
      </dgm:t>
    </dgm:pt>
    <dgm:pt modelId="{5DA6C25D-A9E0-4082-8C78-C5F0B09EC76D}" type="sibTrans" cxnId="{24AA8748-EA60-4683-AEBC-BF120FEDE6C7}">
      <dgm:prSet/>
      <dgm:spPr/>
      <dgm:t>
        <a:bodyPr/>
        <a:lstStyle/>
        <a:p>
          <a:endParaRPr lang="en-US"/>
        </a:p>
      </dgm:t>
    </dgm:pt>
    <dgm:pt modelId="{12AA7F24-B820-4046-9656-6781F644B3EE}">
      <dgm:prSet custRadScaleRad="115866" custRadScaleInc="-2422"/>
      <dgm:spPr/>
      <dgm:t>
        <a:bodyPr/>
        <a:lstStyle/>
        <a:p>
          <a:endParaRPr lang="en-US"/>
        </a:p>
      </dgm:t>
    </dgm:pt>
    <dgm:pt modelId="{217AA94F-8D8E-4F74-82B0-99D98BFD68C7}" type="parTrans" cxnId="{98457923-EE9C-49FD-83A8-0EEA56F7C9E7}">
      <dgm:prSet custAng="10812714" custScaleX="51808" custLinFactNeighborX="25034" custLinFactNeighborY="54633"/>
      <dgm:spPr/>
      <dgm:t>
        <a:bodyPr/>
        <a:lstStyle/>
        <a:p>
          <a:endParaRPr lang="en-US"/>
        </a:p>
      </dgm:t>
    </dgm:pt>
    <dgm:pt modelId="{FEE11C09-5427-4D0C-BCC0-E2FAB08B71A0}" type="sibTrans" cxnId="{98457923-EE9C-49FD-83A8-0EEA56F7C9E7}">
      <dgm:prSet/>
      <dgm:spPr/>
      <dgm:t>
        <a:bodyPr/>
        <a:lstStyle/>
        <a:p>
          <a:endParaRPr lang="en-US"/>
        </a:p>
      </dgm:t>
    </dgm:pt>
    <dgm:pt modelId="{3627A967-F571-4B57-8238-A8772A2D19A4}">
      <dgm:prSet custRadScaleRad="115866" custRadScaleInc="-2422"/>
      <dgm:spPr/>
      <dgm:t>
        <a:bodyPr/>
        <a:lstStyle/>
        <a:p>
          <a:endParaRPr lang="en-US"/>
        </a:p>
      </dgm:t>
    </dgm:pt>
    <dgm:pt modelId="{9A6C8BBC-C9C1-4D8A-995B-C3F80F2DD5B0}" type="parTrans" cxnId="{99402782-85A9-4352-8E89-B25DD15A4C23}">
      <dgm:prSet custAng="10812714" custScaleX="51808" custLinFactNeighborX="25034" custLinFactNeighborY="54633"/>
      <dgm:spPr/>
      <dgm:t>
        <a:bodyPr/>
        <a:lstStyle/>
        <a:p>
          <a:endParaRPr lang="en-US"/>
        </a:p>
      </dgm:t>
    </dgm:pt>
    <dgm:pt modelId="{A6901F7D-F9AD-4905-A0B8-4C00CCC90CA9}" type="sibTrans" cxnId="{99402782-85A9-4352-8E89-B25DD15A4C23}">
      <dgm:prSet/>
      <dgm:spPr/>
      <dgm:t>
        <a:bodyPr/>
        <a:lstStyle/>
        <a:p>
          <a:endParaRPr lang="en-US"/>
        </a:p>
      </dgm:t>
    </dgm:pt>
    <dgm:pt modelId="{2F55C0BF-C8AF-41A0-8680-5D45BAC09523}" type="pres">
      <dgm:prSet presAssocID="{B31F2789-8087-462B-ABA8-E0441E7FB6AD}" presName="cycle" presStyleCnt="0">
        <dgm:presLayoutVars>
          <dgm:chMax val="1"/>
          <dgm:dir/>
          <dgm:animLvl val="ctr"/>
          <dgm:resizeHandles val="exact"/>
        </dgm:presLayoutVars>
      </dgm:prSet>
      <dgm:spPr/>
      <dgm:t>
        <a:bodyPr/>
        <a:lstStyle/>
        <a:p>
          <a:endParaRPr lang="en-US"/>
        </a:p>
      </dgm:t>
    </dgm:pt>
    <dgm:pt modelId="{E7D39234-5D15-4B0D-A2C5-1B93CB93B30F}" type="pres">
      <dgm:prSet presAssocID="{71F26FC8-91D7-4F1B-A203-F4BB9E89DBCA}" presName="centerShape" presStyleLbl="node0" presStyleIdx="0" presStyleCnt="1" custLinFactNeighborX="509" custLinFactNeighborY="18"/>
      <dgm:spPr/>
      <dgm:t>
        <a:bodyPr/>
        <a:lstStyle/>
        <a:p>
          <a:endParaRPr lang="en-US"/>
        </a:p>
      </dgm:t>
    </dgm:pt>
    <dgm:pt modelId="{444F4E95-0774-41D4-A294-0630F23144C8}" type="pres">
      <dgm:prSet presAssocID="{EFDA509E-42F6-4032-8E67-3EA9F0C6743C}" presName="parTrans" presStyleLbl="bgSibTrans2D1" presStyleIdx="0" presStyleCnt="2" custAng="10812714" custScaleX="38207" custLinFactNeighborX="30667" custLinFactNeighborY="63106"/>
      <dgm:spPr/>
      <dgm:t>
        <a:bodyPr/>
        <a:lstStyle/>
        <a:p>
          <a:endParaRPr lang="en-US"/>
        </a:p>
      </dgm:t>
    </dgm:pt>
    <dgm:pt modelId="{ABB39BF2-F2A6-4B4A-A413-39ECB4BB99E5}" type="pres">
      <dgm:prSet presAssocID="{926D5457-3762-446B-B95F-205B1A1B104C}" presName="node" presStyleLbl="node1" presStyleIdx="0" presStyleCnt="2" custRadScaleRad="115866" custRadScaleInc="-2422">
        <dgm:presLayoutVars>
          <dgm:bulletEnabled val="1"/>
        </dgm:presLayoutVars>
      </dgm:prSet>
      <dgm:spPr/>
      <dgm:t>
        <a:bodyPr/>
        <a:lstStyle/>
        <a:p>
          <a:endParaRPr lang="en-US"/>
        </a:p>
      </dgm:t>
    </dgm:pt>
    <dgm:pt modelId="{E1EBBF59-3231-4366-8F5F-07CCD5781741}" type="pres">
      <dgm:prSet presAssocID="{8194C2F0-615B-4B1F-A62E-0BD26F37D847}" presName="parTrans" presStyleLbl="bgSibTrans2D1" presStyleIdx="1" presStyleCnt="2" custAng="4852835" custFlipHor="1" custScaleX="39608" custLinFactNeighborX="-32733" custLinFactNeighborY="47457"/>
      <dgm:spPr/>
      <dgm:t>
        <a:bodyPr/>
        <a:lstStyle/>
        <a:p>
          <a:endParaRPr lang="en-US"/>
        </a:p>
      </dgm:t>
    </dgm:pt>
    <dgm:pt modelId="{A0C63A2D-5120-432E-A3DC-3CE1AD0E5362}" type="pres">
      <dgm:prSet presAssocID="{D483632F-DE25-4921-AE4B-5F0532964FCE}" presName="node" presStyleLbl="node1" presStyleIdx="1" presStyleCnt="2" custRadScaleRad="101444" custRadScaleInc="-590">
        <dgm:presLayoutVars>
          <dgm:bulletEnabled val="1"/>
        </dgm:presLayoutVars>
      </dgm:prSet>
      <dgm:spPr/>
      <dgm:t>
        <a:bodyPr/>
        <a:lstStyle/>
        <a:p>
          <a:endParaRPr lang="en-US"/>
        </a:p>
      </dgm:t>
    </dgm:pt>
  </dgm:ptLst>
  <dgm:cxnLst>
    <dgm:cxn modelId="{7F7C9B7E-4000-4EFD-9E57-690C5197F238}" type="presOf" srcId="{926D5457-3762-446B-B95F-205B1A1B104C}" destId="{ABB39BF2-F2A6-4B4A-A413-39ECB4BB99E5}" srcOrd="0" destOrd="0" presId="urn:microsoft.com/office/officeart/2005/8/layout/radial4"/>
    <dgm:cxn modelId="{785DB1FF-A1B6-4AFF-857E-55E31AE92A0A}" type="presOf" srcId="{D483632F-DE25-4921-AE4B-5F0532964FCE}" destId="{A0C63A2D-5120-432E-A3DC-3CE1AD0E5362}" srcOrd="0" destOrd="0" presId="urn:microsoft.com/office/officeart/2005/8/layout/radial4"/>
    <dgm:cxn modelId="{E78F0BC1-AA67-49A0-AE51-AB3129CB72C3}" type="presOf" srcId="{8194C2F0-615B-4B1F-A62E-0BD26F37D847}" destId="{E1EBBF59-3231-4366-8F5F-07CCD5781741}" srcOrd="0" destOrd="0" presId="urn:microsoft.com/office/officeart/2005/8/layout/radial4"/>
    <dgm:cxn modelId="{266364EA-023E-49FC-B146-FBE4E1FB6F7C}" type="presOf" srcId="{EFDA509E-42F6-4032-8E67-3EA9F0C6743C}" destId="{444F4E95-0774-41D4-A294-0630F23144C8}" srcOrd="0" destOrd="0" presId="urn:microsoft.com/office/officeart/2005/8/layout/radial4"/>
    <dgm:cxn modelId="{99402782-85A9-4352-8E89-B25DD15A4C23}" srcId="{B31F2789-8087-462B-ABA8-E0441E7FB6AD}" destId="{3627A967-F571-4B57-8238-A8772A2D19A4}" srcOrd="2" destOrd="0" parTransId="{9A6C8BBC-C9C1-4D8A-995B-C3F80F2DD5B0}" sibTransId="{A6901F7D-F9AD-4905-A0B8-4C00CCC90CA9}"/>
    <dgm:cxn modelId="{24AA8748-EA60-4683-AEBC-BF120FEDE6C7}" srcId="{71F26FC8-91D7-4F1B-A203-F4BB9E89DBCA}" destId="{D483632F-DE25-4921-AE4B-5F0532964FCE}" srcOrd="1" destOrd="0" parTransId="{8194C2F0-615B-4B1F-A62E-0BD26F37D847}" sibTransId="{5DA6C25D-A9E0-4082-8C78-C5F0B09EC76D}"/>
    <dgm:cxn modelId="{98457923-EE9C-49FD-83A8-0EEA56F7C9E7}" srcId="{B31F2789-8087-462B-ABA8-E0441E7FB6AD}" destId="{12AA7F24-B820-4046-9656-6781F644B3EE}" srcOrd="1" destOrd="0" parTransId="{217AA94F-8D8E-4F74-82B0-99D98BFD68C7}" sibTransId="{FEE11C09-5427-4D0C-BCC0-E2FAB08B71A0}"/>
    <dgm:cxn modelId="{729CE506-C550-4342-9EAD-8735A8AF27D8}" srcId="{71F26FC8-91D7-4F1B-A203-F4BB9E89DBCA}" destId="{926D5457-3762-446B-B95F-205B1A1B104C}" srcOrd="0" destOrd="0" parTransId="{EFDA509E-42F6-4032-8E67-3EA9F0C6743C}" sibTransId="{45A06707-65BA-4E8B-89EE-B4380839B9EB}"/>
    <dgm:cxn modelId="{FECAAB75-0AD0-49F1-A4C7-F1295592D4DC}" type="presOf" srcId="{71F26FC8-91D7-4F1B-A203-F4BB9E89DBCA}" destId="{E7D39234-5D15-4B0D-A2C5-1B93CB93B30F}" srcOrd="0" destOrd="0" presId="urn:microsoft.com/office/officeart/2005/8/layout/radial4"/>
    <dgm:cxn modelId="{7AD29562-0CB0-4CEE-AE96-16425B8291C6}" type="presOf" srcId="{B31F2789-8087-462B-ABA8-E0441E7FB6AD}" destId="{2F55C0BF-C8AF-41A0-8680-5D45BAC09523}" srcOrd="0" destOrd="0" presId="urn:microsoft.com/office/officeart/2005/8/layout/radial4"/>
    <dgm:cxn modelId="{197F41D7-6FD2-4B7F-8D67-7DFCD3FDF2C6}" srcId="{B31F2789-8087-462B-ABA8-E0441E7FB6AD}" destId="{71F26FC8-91D7-4F1B-A203-F4BB9E89DBCA}" srcOrd="0" destOrd="0" parTransId="{330D73A8-CECE-43F5-922B-C0D0366C8197}" sibTransId="{8C6E2C93-5ED2-4115-8970-9B976B805237}"/>
    <dgm:cxn modelId="{68978F50-DD4C-45A6-9BFE-B17CEBDAADA0}" type="presParOf" srcId="{2F55C0BF-C8AF-41A0-8680-5D45BAC09523}" destId="{E7D39234-5D15-4B0D-A2C5-1B93CB93B30F}" srcOrd="0" destOrd="0" presId="urn:microsoft.com/office/officeart/2005/8/layout/radial4"/>
    <dgm:cxn modelId="{63974922-AB08-414D-B720-DC826097D988}" type="presParOf" srcId="{2F55C0BF-C8AF-41A0-8680-5D45BAC09523}" destId="{444F4E95-0774-41D4-A294-0630F23144C8}" srcOrd="1" destOrd="0" presId="urn:microsoft.com/office/officeart/2005/8/layout/radial4"/>
    <dgm:cxn modelId="{29103649-E15F-46E7-B6AA-AA109F83CBD7}" type="presParOf" srcId="{2F55C0BF-C8AF-41A0-8680-5D45BAC09523}" destId="{ABB39BF2-F2A6-4B4A-A413-39ECB4BB99E5}" srcOrd="2" destOrd="0" presId="urn:microsoft.com/office/officeart/2005/8/layout/radial4"/>
    <dgm:cxn modelId="{BE617770-A14B-434E-8594-F4C75F6F1101}" type="presParOf" srcId="{2F55C0BF-C8AF-41A0-8680-5D45BAC09523}" destId="{E1EBBF59-3231-4366-8F5F-07CCD5781741}" srcOrd="3" destOrd="0" presId="urn:microsoft.com/office/officeart/2005/8/layout/radial4"/>
    <dgm:cxn modelId="{1DF4FB0E-384F-4F29-BEEC-14CC7FD108EC}" type="presParOf" srcId="{2F55C0BF-C8AF-41A0-8680-5D45BAC09523}" destId="{A0C63A2D-5120-432E-A3DC-3CE1AD0E5362}"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0D794-423C-4B80-AFA1-FA936167B124}"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232A23CA-D235-43B6-8D5E-B595F87D2673}">
      <dgm:prSet/>
      <dgm:spPr>
        <a:solidFill>
          <a:srgbClr val="FFC000"/>
        </a:solidFill>
      </dgm:spPr>
      <dgm:t>
        <a:bodyPr/>
        <a:lstStyle/>
        <a:p>
          <a:pPr rtl="0"/>
          <a:r>
            <a:rPr lang="en-US" dirty="0" err="1">
              <a:solidFill>
                <a:srgbClr val="0070C0"/>
              </a:solidFill>
              <a:latin typeface="Times New Roman" panose="02020603050405020304" pitchFamily="18" charset="0"/>
              <a:cs typeface="Times New Roman" panose="02020603050405020304" pitchFamily="18" charset="0"/>
            </a:rPr>
            <a:t>Hoạt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động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tiếp</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nối</a:t>
          </a:r>
          <a:endParaRPr lang="en-US" dirty="0">
            <a:solidFill>
              <a:srgbClr val="0070C0"/>
            </a:solidFill>
            <a:latin typeface="Times New Roman" panose="02020603050405020304" pitchFamily="18" charset="0"/>
            <a:cs typeface="Times New Roman" panose="02020603050405020304" pitchFamily="18" charset="0"/>
          </a:endParaRPr>
        </a:p>
      </dgm:t>
    </dgm:pt>
    <dgm:pt modelId="{9F7E998D-B7B0-494D-A667-C87DF2A5015B}" type="parTrans" cxnId="{B9E48C7D-7E87-4A4C-AEFF-E613439426CC}">
      <dgm:prSet/>
      <dgm:spPr/>
      <dgm:t>
        <a:bodyPr/>
        <a:lstStyle/>
        <a:p>
          <a:endParaRPr lang="en-US"/>
        </a:p>
      </dgm:t>
    </dgm:pt>
    <dgm:pt modelId="{C8FA8494-83EA-451C-B026-7977EE920342}" type="sibTrans" cxnId="{B9E48C7D-7E87-4A4C-AEFF-E613439426CC}">
      <dgm:prSet/>
      <dgm:spPr/>
      <dgm:t>
        <a:bodyPr/>
        <a:lstStyle/>
        <a:p>
          <a:endParaRPr lang="en-US"/>
        </a:p>
      </dgm:t>
    </dgm:pt>
    <dgm:pt modelId="{FF8C9029-2289-4CBC-ADAE-41BFD69AF502}" type="pres">
      <dgm:prSet presAssocID="{0C90D794-423C-4B80-AFA1-FA936167B124}" presName="Name0" presStyleCnt="0">
        <dgm:presLayoutVars>
          <dgm:dir/>
          <dgm:animLvl val="lvl"/>
          <dgm:resizeHandles val="exact"/>
        </dgm:presLayoutVars>
      </dgm:prSet>
      <dgm:spPr/>
      <dgm:t>
        <a:bodyPr/>
        <a:lstStyle/>
        <a:p>
          <a:endParaRPr lang="en-US"/>
        </a:p>
      </dgm:t>
    </dgm:pt>
    <dgm:pt modelId="{C6EDB216-77FA-4BBE-A2C9-6D54739138F4}" type="pres">
      <dgm:prSet presAssocID="{232A23CA-D235-43B6-8D5E-B595F87D2673}" presName="linNode" presStyleCnt="0"/>
      <dgm:spPr/>
    </dgm:pt>
    <dgm:pt modelId="{28E762D8-2B88-41F8-8D41-C043E2D70B41}" type="pres">
      <dgm:prSet presAssocID="{232A23CA-D235-43B6-8D5E-B595F87D2673}" presName="parentText" presStyleLbl="node1" presStyleIdx="0" presStyleCnt="1" custScaleX="149177" custLinFactNeighborX="31631" custLinFactNeighborY="10866">
        <dgm:presLayoutVars>
          <dgm:chMax val="1"/>
          <dgm:bulletEnabled val="1"/>
        </dgm:presLayoutVars>
      </dgm:prSet>
      <dgm:spPr/>
      <dgm:t>
        <a:bodyPr/>
        <a:lstStyle/>
        <a:p>
          <a:endParaRPr lang="en-US"/>
        </a:p>
      </dgm:t>
    </dgm:pt>
  </dgm:ptLst>
  <dgm:cxnLst>
    <dgm:cxn modelId="{673982A7-A139-4B43-BD54-712020BE6A61}" type="presOf" srcId="{0C90D794-423C-4B80-AFA1-FA936167B124}" destId="{FF8C9029-2289-4CBC-ADAE-41BFD69AF502}" srcOrd="0" destOrd="0" presId="urn:microsoft.com/office/officeart/2005/8/layout/vList5"/>
    <dgm:cxn modelId="{ED0F417E-8E18-429F-9E08-CBB6184A0C96}" type="presOf" srcId="{232A23CA-D235-43B6-8D5E-B595F87D2673}" destId="{28E762D8-2B88-41F8-8D41-C043E2D70B41}" srcOrd="0" destOrd="0" presId="urn:microsoft.com/office/officeart/2005/8/layout/vList5"/>
    <dgm:cxn modelId="{B9E48C7D-7E87-4A4C-AEFF-E613439426CC}" srcId="{0C90D794-423C-4B80-AFA1-FA936167B124}" destId="{232A23CA-D235-43B6-8D5E-B595F87D2673}" srcOrd="0" destOrd="0" parTransId="{9F7E998D-B7B0-494D-A667-C87DF2A5015B}" sibTransId="{C8FA8494-83EA-451C-B026-7977EE920342}"/>
    <dgm:cxn modelId="{B29BD1B6-062C-4341-91C7-0134CC640006}" type="presParOf" srcId="{FF8C9029-2289-4CBC-ADAE-41BFD69AF502}" destId="{C6EDB216-77FA-4BBE-A2C9-6D54739138F4}" srcOrd="0" destOrd="0" presId="urn:microsoft.com/office/officeart/2005/8/layout/vList5"/>
    <dgm:cxn modelId="{57E76E7B-303A-48B4-845E-106A8252DB2B}" type="presParOf" srcId="{C6EDB216-77FA-4BBE-A2C9-6D54739138F4}" destId="{28E762D8-2B88-41F8-8D41-C043E2D70B4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82EF74-D115-4324-AB35-9A4144E2B49D}"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B23290E6-78BD-4FFA-8BEE-F33441A11F2A}">
      <dgm:prSet custT="1"/>
      <dgm:spPr>
        <a:solidFill>
          <a:srgbClr val="0070C0"/>
        </a:solidFill>
      </dgm:spPr>
      <dgm:t>
        <a:bodyPr/>
        <a:lstStyle/>
        <a:p>
          <a:pPr rtl="0"/>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a:t>
          </a:r>
        </a:p>
      </dgm:t>
    </dgm:pt>
    <dgm:pt modelId="{F6782A91-D906-46D6-AE84-2A5FD3EFBECD}" type="parTrans" cxnId="{79D470A5-2239-439A-AFEB-971A6C16613C}">
      <dgm:prSet/>
      <dgm:spPr/>
      <dgm:t>
        <a:bodyPr/>
        <a:lstStyle/>
        <a:p>
          <a:endParaRPr lang="en-US" sz="2400">
            <a:latin typeface="Times New Roman" panose="02020603050405020304" pitchFamily="18" charset="0"/>
            <a:cs typeface="Times New Roman" panose="02020603050405020304" pitchFamily="18" charset="0"/>
          </a:endParaRPr>
        </a:p>
      </dgm:t>
    </dgm:pt>
    <dgm:pt modelId="{4ED0956F-06B2-4A8A-956C-DB897B5D9B93}" type="sibTrans" cxnId="{79D470A5-2239-439A-AFEB-971A6C16613C}">
      <dgm:prSet/>
      <dgm:spPr/>
      <dgm:t>
        <a:bodyPr/>
        <a:lstStyle/>
        <a:p>
          <a:endParaRPr lang="en-US" sz="2400">
            <a:latin typeface="Times New Roman" panose="02020603050405020304" pitchFamily="18" charset="0"/>
            <a:cs typeface="Times New Roman" panose="02020603050405020304" pitchFamily="18" charset="0"/>
          </a:endParaRPr>
        </a:p>
      </dgm:t>
    </dgm:pt>
    <dgm:pt modelId="{CE3F479A-074C-46EC-B449-A58A10F993CD}">
      <dgm:prSet custT="1"/>
      <dgm:spPr>
        <a:solidFill>
          <a:srgbClr val="00B050"/>
        </a:solidFill>
      </dgm:spPr>
      <dgm:t>
        <a:bodyPr/>
        <a:lstStyle/>
        <a:p>
          <a:pPr rtl="0"/>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a:t>
          </a:r>
        </a:p>
      </dgm:t>
    </dgm:pt>
    <dgm:pt modelId="{8792C6D8-A5E5-4EC2-A385-1640C01B8297}" type="sibTrans" cxnId="{029516AE-6696-4707-BCFC-646BE074CCBC}">
      <dgm:prSet/>
      <dgm:spPr/>
      <dgm:t>
        <a:bodyPr/>
        <a:lstStyle/>
        <a:p>
          <a:endParaRPr lang="en-US" sz="2400">
            <a:latin typeface="Times New Roman" panose="02020603050405020304" pitchFamily="18" charset="0"/>
            <a:cs typeface="Times New Roman" panose="02020603050405020304" pitchFamily="18" charset="0"/>
          </a:endParaRPr>
        </a:p>
      </dgm:t>
    </dgm:pt>
    <dgm:pt modelId="{A4EC699B-B0E3-4CA6-9EFD-27E53261018D}" type="parTrans" cxnId="{029516AE-6696-4707-BCFC-646BE074CCBC}">
      <dgm:prSet/>
      <dgm:spPr/>
      <dgm:t>
        <a:bodyPr/>
        <a:lstStyle/>
        <a:p>
          <a:endParaRPr lang="en-US" sz="2400">
            <a:latin typeface="Times New Roman" panose="02020603050405020304" pitchFamily="18" charset="0"/>
            <a:cs typeface="Times New Roman" panose="02020603050405020304" pitchFamily="18" charset="0"/>
          </a:endParaRPr>
        </a:p>
      </dgm:t>
    </dgm:pt>
    <dgm:pt modelId="{816A7163-A1CE-4B13-B9DD-9CD2EC6E2713}" type="pres">
      <dgm:prSet presAssocID="{5682EF74-D115-4324-AB35-9A4144E2B49D}" presName="linearFlow" presStyleCnt="0">
        <dgm:presLayoutVars>
          <dgm:dir/>
          <dgm:resizeHandles val="exact"/>
        </dgm:presLayoutVars>
      </dgm:prSet>
      <dgm:spPr/>
      <dgm:t>
        <a:bodyPr/>
        <a:lstStyle/>
        <a:p>
          <a:endParaRPr lang="en-US"/>
        </a:p>
      </dgm:t>
    </dgm:pt>
    <dgm:pt modelId="{677EBF0D-95FB-4335-9E91-8EAABB31AF73}" type="pres">
      <dgm:prSet presAssocID="{CE3F479A-074C-46EC-B449-A58A10F993CD}" presName="composite" presStyleCnt="0"/>
      <dgm:spPr/>
    </dgm:pt>
    <dgm:pt modelId="{CCE0CCD1-8CF1-4014-8C75-4369DEBBD708}" type="pres">
      <dgm:prSet presAssocID="{CE3F479A-074C-46EC-B449-A58A10F993CD}" presName="imgShp" presStyleLbl="fgImgPlace1" presStyleIdx="0" presStyleCnt="2" custLinFactNeighborX="-40975" custLinFactNeighborY="-4221"/>
      <dgm:spPr>
        <a:solidFill>
          <a:srgbClr val="92D050"/>
        </a:solidFill>
      </dgm:spPr>
    </dgm:pt>
    <dgm:pt modelId="{E2C59122-4866-4A10-ACB4-51D652B10376}" type="pres">
      <dgm:prSet presAssocID="{CE3F479A-074C-46EC-B449-A58A10F993CD}" presName="txShp" presStyleLbl="node1" presStyleIdx="0" presStyleCnt="2" custScaleX="122628" custLinFactNeighborX="-210" custLinFactNeighborY="-5953">
        <dgm:presLayoutVars>
          <dgm:bulletEnabled val="1"/>
        </dgm:presLayoutVars>
      </dgm:prSet>
      <dgm:spPr/>
      <dgm:t>
        <a:bodyPr/>
        <a:lstStyle/>
        <a:p>
          <a:endParaRPr lang="en-US"/>
        </a:p>
      </dgm:t>
    </dgm:pt>
    <dgm:pt modelId="{8E3A0E2A-2DDD-4B37-843B-2B4DDDDBC75C}" type="pres">
      <dgm:prSet presAssocID="{8792C6D8-A5E5-4EC2-A385-1640C01B8297}" presName="spacing" presStyleCnt="0"/>
      <dgm:spPr/>
    </dgm:pt>
    <dgm:pt modelId="{036991A4-AF04-4399-BF72-4BFCF09B9915}" type="pres">
      <dgm:prSet presAssocID="{B23290E6-78BD-4FFA-8BEE-F33441A11F2A}" presName="composite" presStyleCnt="0"/>
      <dgm:spPr/>
    </dgm:pt>
    <dgm:pt modelId="{FB7B1F6E-2342-4F44-B453-891EC8C7EB0E}" type="pres">
      <dgm:prSet presAssocID="{B23290E6-78BD-4FFA-8BEE-F33441A11F2A}" presName="imgShp" presStyleLbl="fgImgPlace1" presStyleIdx="1" presStyleCnt="2" custLinFactNeighborX="-65975" custLinFactNeighborY="-1792"/>
      <dgm:spPr>
        <a:solidFill>
          <a:schemeClr val="bg1">
            <a:lumMod val="75000"/>
          </a:schemeClr>
        </a:solidFill>
      </dgm:spPr>
    </dgm:pt>
    <dgm:pt modelId="{64E0EEB6-25F0-43AF-A5FB-D4907A20230B}" type="pres">
      <dgm:prSet presAssocID="{B23290E6-78BD-4FFA-8BEE-F33441A11F2A}" presName="txShp" presStyleLbl="node1" presStyleIdx="1" presStyleCnt="2" custScaleX="116899" custLinFactNeighborX="1039" custLinFactNeighborY="-1792">
        <dgm:presLayoutVars>
          <dgm:bulletEnabled val="1"/>
        </dgm:presLayoutVars>
      </dgm:prSet>
      <dgm:spPr/>
      <dgm:t>
        <a:bodyPr/>
        <a:lstStyle/>
        <a:p>
          <a:endParaRPr lang="en-US"/>
        </a:p>
      </dgm:t>
    </dgm:pt>
  </dgm:ptLst>
  <dgm:cxnLst>
    <dgm:cxn modelId="{4DFACDC0-95EC-4BF9-89D1-9CEEA161394F}" type="presOf" srcId="{B23290E6-78BD-4FFA-8BEE-F33441A11F2A}" destId="{64E0EEB6-25F0-43AF-A5FB-D4907A20230B}" srcOrd="0" destOrd="0" presId="urn:microsoft.com/office/officeart/2005/8/layout/vList3"/>
    <dgm:cxn modelId="{029516AE-6696-4707-BCFC-646BE074CCBC}" srcId="{5682EF74-D115-4324-AB35-9A4144E2B49D}" destId="{CE3F479A-074C-46EC-B449-A58A10F993CD}" srcOrd="0" destOrd="0" parTransId="{A4EC699B-B0E3-4CA6-9EFD-27E53261018D}" sibTransId="{8792C6D8-A5E5-4EC2-A385-1640C01B8297}"/>
    <dgm:cxn modelId="{5F2CA673-F276-434A-88FB-5D105727D489}" type="presOf" srcId="{5682EF74-D115-4324-AB35-9A4144E2B49D}" destId="{816A7163-A1CE-4B13-B9DD-9CD2EC6E2713}" srcOrd="0" destOrd="0" presId="urn:microsoft.com/office/officeart/2005/8/layout/vList3"/>
    <dgm:cxn modelId="{11CF6093-531F-4243-9D14-BEE996BBF74E}" type="presOf" srcId="{CE3F479A-074C-46EC-B449-A58A10F993CD}" destId="{E2C59122-4866-4A10-ACB4-51D652B10376}" srcOrd="0" destOrd="0" presId="urn:microsoft.com/office/officeart/2005/8/layout/vList3"/>
    <dgm:cxn modelId="{79D470A5-2239-439A-AFEB-971A6C16613C}" srcId="{5682EF74-D115-4324-AB35-9A4144E2B49D}" destId="{B23290E6-78BD-4FFA-8BEE-F33441A11F2A}" srcOrd="1" destOrd="0" parTransId="{F6782A91-D906-46D6-AE84-2A5FD3EFBECD}" sibTransId="{4ED0956F-06B2-4A8A-956C-DB897B5D9B93}"/>
    <dgm:cxn modelId="{D5CEB9DE-01AE-42E5-A669-07A3C43CEE9A}" type="presParOf" srcId="{816A7163-A1CE-4B13-B9DD-9CD2EC6E2713}" destId="{677EBF0D-95FB-4335-9E91-8EAABB31AF73}" srcOrd="0" destOrd="0" presId="urn:microsoft.com/office/officeart/2005/8/layout/vList3"/>
    <dgm:cxn modelId="{278C2AA1-868B-4472-9FD9-C8F0C8AC4A0B}" type="presParOf" srcId="{677EBF0D-95FB-4335-9E91-8EAABB31AF73}" destId="{CCE0CCD1-8CF1-4014-8C75-4369DEBBD708}" srcOrd="0" destOrd="0" presId="urn:microsoft.com/office/officeart/2005/8/layout/vList3"/>
    <dgm:cxn modelId="{DE98D140-9AB5-4B25-AFFA-BEAD38CFE4D3}" type="presParOf" srcId="{677EBF0D-95FB-4335-9E91-8EAABB31AF73}" destId="{E2C59122-4866-4A10-ACB4-51D652B10376}" srcOrd="1" destOrd="0" presId="urn:microsoft.com/office/officeart/2005/8/layout/vList3"/>
    <dgm:cxn modelId="{BD769A40-69EB-4900-8031-140C9C07F094}" type="presParOf" srcId="{816A7163-A1CE-4B13-B9DD-9CD2EC6E2713}" destId="{8E3A0E2A-2DDD-4B37-843B-2B4DDDDBC75C}" srcOrd="1" destOrd="0" presId="urn:microsoft.com/office/officeart/2005/8/layout/vList3"/>
    <dgm:cxn modelId="{944240BD-B844-4CA5-8525-209FD8F81EAE}" type="presParOf" srcId="{816A7163-A1CE-4B13-B9DD-9CD2EC6E2713}" destId="{036991A4-AF04-4399-BF72-4BFCF09B9915}" srcOrd="2" destOrd="0" presId="urn:microsoft.com/office/officeart/2005/8/layout/vList3"/>
    <dgm:cxn modelId="{210CE4CA-7E5D-4941-8D35-5A45ABBFAF98}" type="presParOf" srcId="{036991A4-AF04-4399-BF72-4BFCF09B9915}" destId="{FB7B1F6E-2342-4F44-B453-891EC8C7EB0E}" srcOrd="0" destOrd="0" presId="urn:microsoft.com/office/officeart/2005/8/layout/vList3"/>
    <dgm:cxn modelId="{07D273EA-9F2E-468F-B6CF-CCFEAED06B82}" type="presParOf" srcId="{036991A4-AF04-4399-BF72-4BFCF09B9915}" destId="{64E0EEB6-25F0-43AF-A5FB-D4907A20230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6C45D-55E5-4EE3-A26F-A3DAD38A0C9C}">
      <dsp:nvSpPr>
        <dsp:cNvPr id="0" name=""/>
        <dsp:cNvSpPr/>
      </dsp:nvSpPr>
      <dsp:spPr>
        <a:xfrm>
          <a:off x="0" y="99155"/>
          <a:ext cx="2180335" cy="872134"/>
        </a:xfrm>
        <a:prstGeom prst="rightArrow">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C000727-CB13-46F9-BF03-F43DB23D1A10}">
      <dsp:nvSpPr>
        <dsp:cNvPr id="0" name=""/>
        <dsp:cNvSpPr/>
      </dsp:nvSpPr>
      <dsp:spPr>
        <a:xfrm>
          <a:off x="175874" y="317189"/>
          <a:ext cx="1786426" cy="43606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lvl="0" algn="ctr" defTabSz="1422400" rtl="0">
            <a:lnSpc>
              <a:spcPct val="90000"/>
            </a:lnSpc>
            <a:spcBef>
              <a:spcPct val="0"/>
            </a:spcBef>
            <a:spcAft>
              <a:spcPct val="35000"/>
            </a:spcAft>
          </a:pPr>
          <a:r>
            <a:rPr lang="en-US" sz="3200" b="1" i="0" kern="1200" dirty="0" err="1">
              <a:latin typeface="Times New Roman" panose="02020603050405020304" pitchFamily="18" charset="0"/>
              <a:cs typeface="Times New Roman" panose="02020603050405020304" pitchFamily="18" charset="0"/>
            </a:rPr>
            <a:t>Thi</a:t>
          </a:r>
          <a:r>
            <a:rPr lang="en-US" sz="3200" b="1" i="0" kern="1200" dirty="0">
              <a:latin typeface="Times New Roman" panose="02020603050405020304" pitchFamily="18" charset="0"/>
              <a:cs typeface="Times New Roman" panose="02020603050405020304" pitchFamily="18" charset="0"/>
            </a:rPr>
            <a:t> </a:t>
          </a:r>
          <a:r>
            <a:rPr lang="en-US" sz="3200" b="1" i="0" kern="1200" dirty="0" err="1">
              <a:latin typeface="Times New Roman" panose="02020603050405020304" pitchFamily="18" charset="0"/>
              <a:cs typeface="Times New Roman" panose="02020603050405020304" pitchFamily="18" charset="0"/>
            </a:rPr>
            <a:t>đọc</a:t>
          </a:r>
          <a:endParaRPr lang="en-US" sz="3200" kern="1200" dirty="0">
            <a:latin typeface="Times New Roman" panose="02020603050405020304" pitchFamily="18" charset="0"/>
            <a:cs typeface="Times New Roman" panose="02020603050405020304" pitchFamily="18" charset="0"/>
          </a:endParaRPr>
        </a:p>
      </dsp:txBody>
      <dsp:txXfrm>
        <a:off x="175874" y="317189"/>
        <a:ext cx="1786426" cy="436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39234-5D15-4B0D-A2C5-1B93CB93B30F}">
      <dsp:nvSpPr>
        <dsp:cNvPr id="0" name=""/>
        <dsp:cNvSpPr/>
      </dsp:nvSpPr>
      <dsp:spPr>
        <a:xfrm>
          <a:off x="3224994" y="2884069"/>
          <a:ext cx="2937342" cy="29373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a:latin typeface="Times New Roman" panose="02020603050405020304" pitchFamily="18" charset="0"/>
              <a:cs typeface="Times New Roman" panose="02020603050405020304" pitchFamily="18" charset="0"/>
            </a:rPr>
            <a:t>Tiêu</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chí</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đánh</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giá</a:t>
          </a:r>
          <a:endParaRPr lang="en-US" sz="3200" b="1" kern="1200" dirty="0">
            <a:latin typeface="Times New Roman" panose="02020603050405020304" pitchFamily="18" charset="0"/>
            <a:cs typeface="Times New Roman" panose="02020603050405020304" pitchFamily="18" charset="0"/>
          </a:endParaRPr>
        </a:p>
      </dsp:txBody>
      <dsp:txXfrm>
        <a:off x="3655158" y="3314233"/>
        <a:ext cx="2077014" cy="2077014"/>
      </dsp:txXfrm>
    </dsp:sp>
    <dsp:sp modelId="{444F4E95-0774-41D4-A294-0630F23144C8}">
      <dsp:nvSpPr>
        <dsp:cNvPr id="0" name=""/>
        <dsp:cNvSpPr/>
      </dsp:nvSpPr>
      <dsp:spPr>
        <a:xfrm rot="2240170">
          <a:off x="2692006" y="2726577"/>
          <a:ext cx="963362" cy="8371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B39BF2-F2A6-4B4A-A413-39ECB4BB99E5}">
      <dsp:nvSpPr>
        <dsp:cNvPr id="0" name=""/>
        <dsp:cNvSpPr/>
      </dsp:nvSpPr>
      <dsp:spPr>
        <a:xfrm>
          <a:off x="0" y="739771"/>
          <a:ext cx="2790475" cy="2232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err="1">
              <a:latin typeface="Times New Roman" panose="02020603050405020304" pitchFamily="18" charset="0"/>
              <a:cs typeface="Times New Roman" panose="02020603050405020304" pitchFamily="18" charset="0"/>
            </a:rPr>
            <a:t>Thể</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hiện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được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giọng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nhẹ</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nhàng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chậm</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rãi</a:t>
          </a:r>
          <a:r>
            <a:rPr lang="en-US" sz="3000" kern="1200" dirty="0">
              <a:latin typeface="Times New Roman" panose="02020603050405020304" pitchFamily="18" charset="0"/>
              <a:cs typeface="Times New Roman" panose="02020603050405020304" pitchFamily="18" charset="0"/>
            </a:rPr>
            <a:t>.</a:t>
          </a:r>
        </a:p>
      </dsp:txBody>
      <dsp:txXfrm>
        <a:off x="65384" y="805155"/>
        <a:ext cx="2659707" cy="2101612"/>
      </dsp:txXfrm>
    </dsp:sp>
    <dsp:sp modelId="{E1EBBF59-3231-4366-8F5F-07CCD5781741}">
      <dsp:nvSpPr>
        <dsp:cNvPr id="0" name=""/>
        <dsp:cNvSpPr/>
      </dsp:nvSpPr>
      <dsp:spPr>
        <a:xfrm rot="18911547" flipH="1">
          <a:off x="5704611" y="2686415"/>
          <a:ext cx="940268" cy="8371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C63A2D-5120-432E-A3DC-3CE1AD0E5362}">
      <dsp:nvSpPr>
        <dsp:cNvPr id="0" name=""/>
        <dsp:cNvSpPr/>
      </dsp:nvSpPr>
      <dsp:spPr>
        <a:xfrm>
          <a:off x="6515955" y="892607"/>
          <a:ext cx="2790475" cy="2232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err="1">
              <a:latin typeface="Times New Roman" panose="02020603050405020304" pitchFamily="18" charset="0"/>
              <a:cs typeface="Times New Roman" panose="02020603050405020304" pitchFamily="18" charset="0"/>
            </a:rPr>
            <a:t>Phát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âm</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rõ</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ràng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tốc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độ</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vừa</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phải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biết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nhấn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giọng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phù</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hợp</a:t>
          </a:r>
          <a:r>
            <a:rPr lang="en-US" sz="3000" kern="1200" dirty="0">
              <a:latin typeface="Times New Roman" panose="02020603050405020304" pitchFamily="18" charset="0"/>
              <a:cs typeface="Times New Roman" panose="02020603050405020304" pitchFamily="18" charset="0"/>
            </a:rPr>
            <a:t>.</a:t>
          </a:r>
        </a:p>
      </dsp:txBody>
      <dsp:txXfrm>
        <a:off x="6581339" y="957991"/>
        <a:ext cx="2659707" cy="2101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762D8-2B88-41F8-8D41-C043E2D70B41}">
      <dsp:nvSpPr>
        <dsp:cNvPr id="0" name=""/>
        <dsp:cNvSpPr/>
      </dsp:nvSpPr>
      <dsp:spPr>
        <a:xfrm>
          <a:off x="1935222" y="0"/>
          <a:ext cx="3009345" cy="778278"/>
        </a:xfrm>
        <a:prstGeom prst="roundRect">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err="1">
              <a:solidFill>
                <a:srgbClr val="0070C0"/>
              </a:solidFill>
              <a:latin typeface="Times New Roman" panose="02020603050405020304" pitchFamily="18" charset="0"/>
              <a:cs typeface="Times New Roman" panose="02020603050405020304" pitchFamily="18" charset="0"/>
            </a:rPr>
            <a:t>Hoạt</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động</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tiếp</a:t>
          </a:r>
          <a:r>
            <a:rPr lang="en-US" sz="2800" kern="1200" dirty="0">
              <a:solidFill>
                <a:srgbClr val="0070C0"/>
              </a:solidFill>
              <a:latin typeface="Times New Roman" panose="02020603050405020304" pitchFamily="18" charset="0"/>
              <a:cs typeface="Times New Roman" panose="02020603050405020304" pitchFamily="18" charset="0"/>
            </a:rPr>
            <a:t> </a:t>
          </a:r>
          <a:r>
            <a:rPr lang="en-US" sz="2800" kern="1200" dirty="0" err="1">
              <a:solidFill>
                <a:srgbClr val="0070C0"/>
              </a:solidFill>
              <a:latin typeface="Times New Roman" panose="02020603050405020304" pitchFamily="18" charset="0"/>
              <a:cs typeface="Times New Roman" panose="02020603050405020304" pitchFamily="18" charset="0"/>
            </a:rPr>
            <a:t>nối</a:t>
          </a:r>
          <a:endParaRPr lang="en-US" sz="2800" kern="1200" dirty="0">
            <a:solidFill>
              <a:srgbClr val="0070C0"/>
            </a:solidFill>
            <a:latin typeface="Times New Roman" panose="02020603050405020304" pitchFamily="18" charset="0"/>
            <a:cs typeface="Times New Roman" panose="02020603050405020304" pitchFamily="18" charset="0"/>
          </a:endParaRPr>
        </a:p>
      </dsp:txBody>
      <dsp:txXfrm>
        <a:off x="1973214" y="37992"/>
        <a:ext cx="2933361" cy="702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59122-4866-4A10-ACB4-51D652B10376}">
      <dsp:nvSpPr>
        <dsp:cNvPr id="0" name=""/>
        <dsp:cNvSpPr/>
      </dsp:nvSpPr>
      <dsp:spPr>
        <a:xfrm rot="10800000">
          <a:off x="682462" y="0"/>
          <a:ext cx="6032287" cy="1154340"/>
        </a:xfrm>
        <a:prstGeom prst="homePlat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9032"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Về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tiếp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câu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chuyện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thân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nghe</a:t>
          </a:r>
          <a:r>
            <a:rPr lang="en-US" sz="2400" kern="1200" dirty="0">
              <a:latin typeface="Times New Roman" panose="02020603050405020304" pitchFamily="18" charset="0"/>
              <a:cs typeface="Times New Roman" panose="02020603050405020304" pitchFamily="18" charset="0"/>
            </a:rPr>
            <a:t>.</a:t>
          </a:r>
        </a:p>
      </dsp:txBody>
      <dsp:txXfrm rot="10800000">
        <a:off x="971047" y="0"/>
        <a:ext cx="5743702" cy="1154340"/>
      </dsp:txXfrm>
    </dsp:sp>
    <dsp:sp modelId="{CCE0CCD1-8CF1-4014-8C75-4369DEBBD708}">
      <dsp:nvSpPr>
        <dsp:cNvPr id="0" name=""/>
        <dsp:cNvSpPr/>
      </dsp:nvSpPr>
      <dsp:spPr>
        <a:xfrm>
          <a:off x="199186" y="0"/>
          <a:ext cx="1154340" cy="1154340"/>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E0EEB6-25F0-43AF-A5FB-D4907A20230B}">
      <dsp:nvSpPr>
        <dsp:cNvPr id="0" name=""/>
        <dsp:cNvSpPr/>
      </dsp:nvSpPr>
      <dsp:spPr>
        <a:xfrm rot="10800000">
          <a:off x="955267" y="1438591"/>
          <a:ext cx="5750468" cy="1154340"/>
        </a:xfrm>
        <a:prstGeom prst="homePlat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9032"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Chuẩn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sau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quê</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ngoại</a:t>
          </a:r>
          <a:r>
            <a:rPr lang="en-US" sz="2400" kern="1200" dirty="0">
              <a:latin typeface="Times New Roman" panose="02020603050405020304" pitchFamily="18" charset="0"/>
              <a:cs typeface="Times New Roman" panose="02020603050405020304" pitchFamily="18" charset="0"/>
            </a:rPr>
            <a:t>.</a:t>
          </a:r>
        </a:p>
      </dsp:txBody>
      <dsp:txXfrm rot="10800000">
        <a:off x="1243852" y="1438591"/>
        <a:ext cx="5461883" cy="1154340"/>
      </dsp:txXfrm>
    </dsp:sp>
    <dsp:sp modelId="{FB7B1F6E-2342-4F44-B453-891EC8C7EB0E}">
      <dsp:nvSpPr>
        <dsp:cNvPr id="0" name=""/>
        <dsp:cNvSpPr/>
      </dsp:nvSpPr>
      <dsp:spPr>
        <a:xfrm>
          <a:off x="0" y="1438591"/>
          <a:ext cx="1154340" cy="1154340"/>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20/12/2021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20/12/2021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ged5ef9ebb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0" name="Google Shape;2180;ged5ef9ebb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21</a:t>
            </a:fld>
            <a:endParaRPr lang="zh-CN" altLang="en-US"/>
          </a:p>
        </p:txBody>
      </p:sp>
    </p:spTree>
    <p:extLst>
      <p:ext uri="{BB962C8B-B14F-4D97-AF65-F5344CB8AC3E}">
        <p14:creationId xmlns:p14="http://schemas.microsoft.com/office/powerpoint/2010/main" val="291107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24</a:t>
            </a:fld>
            <a:endParaRPr lang="zh-CN" altLang="en-US"/>
          </a:p>
        </p:txBody>
      </p:sp>
    </p:spTree>
    <p:extLst>
      <p:ext uri="{BB962C8B-B14F-4D97-AF65-F5344CB8AC3E}">
        <p14:creationId xmlns:p14="http://schemas.microsoft.com/office/powerpoint/2010/main" val="192909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 HS</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từ</a:t>
            </a:r>
            <a:r>
              <a:rPr lang="en-US" baseline="0" dirty="0" smtClean="0"/>
              <a:t> </a:t>
            </a:r>
            <a:r>
              <a:rPr lang="en-US" baseline="0" dirty="0" err="1" smtClean="0"/>
              <a:t>sơ</a:t>
            </a:r>
            <a:r>
              <a:rPr lang="en-US" baseline="0" dirty="0" smtClean="0"/>
              <a:t> </a:t>
            </a:r>
            <a:r>
              <a:rPr lang="en-US" baseline="0" dirty="0" err="1" smtClean="0"/>
              <a:t>tán</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27</a:t>
            </a:fld>
            <a:endParaRPr lang="en-US"/>
          </a:p>
        </p:txBody>
      </p:sp>
    </p:spTree>
    <p:extLst>
      <p:ext uri="{BB962C8B-B14F-4D97-AF65-F5344CB8AC3E}">
        <p14:creationId xmlns:p14="http://schemas.microsoft.com/office/powerpoint/2010/main" val="3835553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5DEFD-6C06-46DC-A6F5-53DED1F833E0}" type="slidenum">
              <a:rPr kumimoji="0" lang="zh-CN" altLang="en-US" sz="1200" b="0" i="0" u="none" strike="noStrike" kern="1200" cap="none" spc="0" normalizeH="0" baseline="0" noProof="0" smtClean="0">
                <a:ln>
                  <a:noFill/>
                </a:ln>
                <a:solidFill>
                  <a:prstClr val="black"/>
                </a:solidFill>
                <a:effectLst/>
                <a:uLnTx/>
                <a:uFillTx/>
                <a:latin typeface="Cambri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mbria"/>
              <a:cs typeface="+mn-cs"/>
            </a:endParaRPr>
          </a:p>
        </p:txBody>
      </p:sp>
    </p:spTree>
    <p:extLst>
      <p:ext uri="{BB962C8B-B14F-4D97-AF65-F5344CB8AC3E}">
        <p14:creationId xmlns:p14="http://schemas.microsoft.com/office/powerpoint/2010/main" val="1765361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34</a:t>
            </a:fld>
            <a:endParaRPr lang="zh-CN" altLang="en-US"/>
          </a:p>
        </p:txBody>
      </p:sp>
    </p:spTree>
    <p:extLst>
      <p:ext uri="{BB962C8B-B14F-4D97-AF65-F5344CB8AC3E}">
        <p14:creationId xmlns:p14="http://schemas.microsoft.com/office/powerpoint/2010/main" val="1762407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35</a:t>
            </a:fld>
            <a:endParaRPr lang="zh-CN" altLang="en-US"/>
          </a:p>
        </p:txBody>
      </p:sp>
    </p:spTree>
    <p:extLst>
      <p:ext uri="{BB962C8B-B14F-4D97-AF65-F5344CB8AC3E}">
        <p14:creationId xmlns:p14="http://schemas.microsoft.com/office/powerpoint/2010/main" val="4170974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8CFA7D-F3A8-4B02-93AD-AC3B93747D4D}" type="slidenum">
              <a:rPr lang="zh-CN" altLang="en-US" smtClean="0"/>
              <a:t>38</a:t>
            </a:fld>
            <a:endParaRPr lang="zh-CN" altLang="en-US"/>
          </a:p>
        </p:txBody>
      </p:sp>
    </p:spTree>
    <p:extLst>
      <p:ext uri="{BB962C8B-B14F-4D97-AF65-F5344CB8AC3E}">
        <p14:creationId xmlns:p14="http://schemas.microsoft.com/office/powerpoint/2010/main" val="3793918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8CFA7D-F3A8-4B02-93AD-AC3B93747D4D}" type="slidenum">
              <a:rPr lang="zh-CN" altLang="en-US" smtClean="0"/>
              <a:t>39</a:t>
            </a:fld>
            <a:endParaRPr lang="zh-CN" altLang="en-US"/>
          </a:p>
        </p:txBody>
      </p:sp>
    </p:spTree>
    <p:extLst>
      <p:ext uri="{BB962C8B-B14F-4D97-AF65-F5344CB8AC3E}">
        <p14:creationId xmlns:p14="http://schemas.microsoft.com/office/powerpoint/2010/main" val="3118152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8CFA7D-F3A8-4B02-93AD-AC3B93747D4D}" type="slidenum">
              <a:rPr lang="zh-CN" altLang="en-US" smtClean="0"/>
              <a:t>41</a:t>
            </a:fld>
            <a:endParaRPr lang="zh-CN" altLang="en-US"/>
          </a:p>
        </p:txBody>
      </p:sp>
    </p:spTree>
    <p:extLst>
      <p:ext uri="{BB962C8B-B14F-4D97-AF65-F5344CB8AC3E}">
        <p14:creationId xmlns:p14="http://schemas.microsoft.com/office/powerpoint/2010/main" val="2088851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42</a:t>
            </a:fld>
            <a:endParaRPr lang="zh-CN" altLang="en-US"/>
          </a:p>
        </p:txBody>
      </p:sp>
    </p:spTree>
    <p:extLst>
      <p:ext uri="{BB962C8B-B14F-4D97-AF65-F5344CB8AC3E}">
        <p14:creationId xmlns:p14="http://schemas.microsoft.com/office/powerpoint/2010/main" val="396688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3</a:t>
            </a:fld>
            <a:endParaRPr lang="zh-CN" altLang="en-US"/>
          </a:p>
        </p:txBody>
      </p:sp>
    </p:spTree>
    <p:extLst>
      <p:ext uri="{BB962C8B-B14F-4D97-AF65-F5344CB8AC3E}">
        <p14:creationId xmlns:p14="http://schemas.microsoft.com/office/powerpoint/2010/main" val="3816636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43</a:t>
            </a:fld>
            <a:endParaRPr lang="zh-CN" altLang="en-US"/>
          </a:p>
        </p:txBody>
      </p:sp>
    </p:spTree>
    <p:extLst>
      <p:ext uri="{BB962C8B-B14F-4D97-AF65-F5344CB8AC3E}">
        <p14:creationId xmlns:p14="http://schemas.microsoft.com/office/powerpoint/2010/main" val="4206995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5"/>
        <p:cNvGrpSpPr/>
        <p:nvPr/>
      </p:nvGrpSpPr>
      <p:grpSpPr>
        <a:xfrm>
          <a:off x="0" y="0"/>
          <a:ext cx="0" cy="0"/>
          <a:chOff x="0" y="0"/>
          <a:chExt cx="0" cy="0"/>
        </a:xfrm>
      </p:grpSpPr>
      <p:sp>
        <p:nvSpPr>
          <p:cNvPr id="3406" name="Google Shape;3406;gea615d0de5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7" name="Google Shape;3407;gea615d0de5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4</a:t>
            </a:fld>
            <a:endParaRPr lang="zh-CN" altLang="en-US"/>
          </a:p>
        </p:txBody>
      </p:sp>
    </p:spTree>
    <p:extLst>
      <p:ext uri="{BB962C8B-B14F-4D97-AF65-F5344CB8AC3E}">
        <p14:creationId xmlns:p14="http://schemas.microsoft.com/office/powerpoint/2010/main" val="210091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10</a:t>
            </a:fld>
            <a:endParaRPr lang="zh-CN" altLang="en-US"/>
          </a:p>
        </p:txBody>
      </p:sp>
    </p:spTree>
    <p:extLst>
      <p:ext uri="{BB962C8B-B14F-4D97-AF65-F5344CB8AC3E}">
        <p14:creationId xmlns:p14="http://schemas.microsoft.com/office/powerpoint/2010/main" val="271138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11</a:t>
            </a:fld>
            <a:endParaRPr lang="zh-CN" altLang="en-US"/>
          </a:p>
        </p:txBody>
      </p:sp>
    </p:spTree>
    <p:extLst>
      <p:ext uri="{BB962C8B-B14F-4D97-AF65-F5344CB8AC3E}">
        <p14:creationId xmlns:p14="http://schemas.microsoft.com/office/powerpoint/2010/main" val="422333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12</a:t>
            </a:fld>
            <a:endParaRPr lang="zh-CN" altLang="en-US"/>
          </a:p>
        </p:txBody>
      </p:sp>
    </p:spTree>
    <p:extLst>
      <p:ext uri="{BB962C8B-B14F-4D97-AF65-F5344CB8AC3E}">
        <p14:creationId xmlns:p14="http://schemas.microsoft.com/office/powerpoint/2010/main" val="240193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Nếu</a:t>
            </a:r>
            <a:r>
              <a:rPr lang="en-US" altLang="zh-CN" baseline="0" dirty="0" smtClean="0"/>
              <a:t> HS </a:t>
            </a:r>
            <a:r>
              <a:rPr lang="en-US" altLang="zh-CN" baseline="0" dirty="0" err="1" smtClean="0"/>
              <a:t>sai</a:t>
            </a:r>
            <a:r>
              <a:rPr lang="en-US" altLang="zh-CN" baseline="0" dirty="0" smtClean="0"/>
              <a:t> </a:t>
            </a:r>
            <a:r>
              <a:rPr lang="en-US" altLang="zh-CN" baseline="0" dirty="0" err="1" smtClean="0"/>
              <a:t>nhiều</a:t>
            </a:r>
            <a:r>
              <a:rPr lang="en-US" altLang="zh-CN" baseline="0" dirty="0" smtClean="0"/>
              <a:t> </a:t>
            </a:r>
            <a:r>
              <a:rPr lang="en-US" altLang="zh-CN" baseline="0" dirty="0" err="1" smtClean="0"/>
              <a:t>thì</a:t>
            </a:r>
            <a:r>
              <a:rPr lang="en-US" altLang="zh-CN" baseline="0" dirty="0" smtClean="0"/>
              <a:t> </a:t>
            </a:r>
            <a:r>
              <a:rPr lang="en-US" altLang="zh-CN" baseline="0" dirty="0" err="1" smtClean="0"/>
              <a:t>cho</a:t>
            </a:r>
            <a:r>
              <a:rPr lang="en-US" altLang="zh-CN" baseline="0" dirty="0" smtClean="0"/>
              <a:t> </a:t>
            </a:r>
            <a:r>
              <a:rPr lang="en-US" altLang="zh-CN" baseline="0" dirty="0" err="1" smtClean="0"/>
              <a:t>hs</a:t>
            </a:r>
            <a:r>
              <a:rPr lang="en-US" altLang="zh-CN" baseline="0" dirty="0" smtClean="0"/>
              <a:t> </a:t>
            </a:r>
            <a:r>
              <a:rPr lang="en-US" altLang="zh-CN" baseline="0" dirty="0" err="1" smtClean="0"/>
              <a:t>đọc</a:t>
            </a:r>
            <a:r>
              <a:rPr lang="en-US" altLang="zh-CN" baseline="0" dirty="0" smtClean="0"/>
              <a:t> </a:t>
            </a:r>
            <a:r>
              <a:rPr lang="en-US" altLang="zh-CN" baseline="0" dirty="0" err="1" smtClean="0"/>
              <a:t>còn</a:t>
            </a:r>
            <a:r>
              <a:rPr lang="en-US" altLang="zh-CN" baseline="0" dirty="0" smtClean="0"/>
              <a:t> </a:t>
            </a:r>
            <a:r>
              <a:rPr lang="en-US" altLang="zh-CN" baseline="0" dirty="0" err="1" smtClean="0"/>
              <a:t>nếu</a:t>
            </a:r>
            <a:r>
              <a:rPr lang="en-US" altLang="zh-CN" baseline="0" dirty="0" smtClean="0"/>
              <a:t> </a:t>
            </a:r>
            <a:r>
              <a:rPr lang="en-US" altLang="zh-CN" baseline="0" dirty="0" err="1" smtClean="0"/>
              <a:t>không</a:t>
            </a:r>
            <a:r>
              <a:rPr lang="en-US" altLang="zh-CN" baseline="0" dirty="0" smtClean="0"/>
              <a:t> </a:t>
            </a:r>
            <a:r>
              <a:rPr lang="en-US" altLang="zh-CN" baseline="0" dirty="0" err="1" smtClean="0"/>
              <a:t>sai</a:t>
            </a:r>
            <a:r>
              <a:rPr lang="en-US" altLang="zh-CN" baseline="0" dirty="0" smtClean="0"/>
              <a:t> </a:t>
            </a:r>
            <a:r>
              <a:rPr lang="en-US" altLang="zh-CN" baseline="0" dirty="0" err="1" smtClean="0"/>
              <a:t>thì</a:t>
            </a:r>
            <a:r>
              <a:rPr lang="en-US" altLang="zh-CN" baseline="0" dirty="0" smtClean="0"/>
              <a:t> </a:t>
            </a:r>
            <a:r>
              <a:rPr lang="en-US" altLang="zh-CN" baseline="0" dirty="0" err="1" smtClean="0"/>
              <a:t>ko</a:t>
            </a:r>
            <a:r>
              <a:rPr lang="en-US" altLang="zh-CN" baseline="0" dirty="0" smtClean="0"/>
              <a:t> </a:t>
            </a:r>
            <a:r>
              <a:rPr lang="en-US" altLang="zh-CN" baseline="0" dirty="0" err="1" smtClean="0"/>
              <a:t>cần</a:t>
            </a:r>
            <a:r>
              <a:rPr lang="en-US" altLang="zh-CN" baseline="0" dirty="0" smtClean="0"/>
              <a:t> </a:t>
            </a:r>
            <a:r>
              <a:rPr lang="en-US" altLang="zh-CN" baseline="0" dirty="0" err="1" smtClean="0"/>
              <a:t>đọc</a:t>
            </a:r>
            <a:r>
              <a:rPr lang="en-US" altLang="zh-CN" baseline="0" dirty="0" smtClean="0"/>
              <a:t> </a:t>
            </a:r>
            <a:r>
              <a:rPr lang="en-US" altLang="zh-CN" baseline="0" dirty="0" err="1" smtClean="0"/>
              <a:t>các</a:t>
            </a:r>
            <a:r>
              <a:rPr lang="en-US" altLang="zh-CN" baseline="0" dirty="0" smtClean="0"/>
              <a:t> </a:t>
            </a:r>
            <a:r>
              <a:rPr lang="en-US" altLang="zh-CN" baseline="0" dirty="0" err="1" smtClean="0"/>
              <a:t>từ</a:t>
            </a:r>
            <a:r>
              <a:rPr lang="en-US" altLang="zh-CN" baseline="0" dirty="0" smtClean="0"/>
              <a:t> </a:t>
            </a:r>
            <a:r>
              <a:rPr lang="en-US" altLang="zh-CN" baseline="0" dirty="0" err="1" smtClean="0"/>
              <a:t>này</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438CFA7D-F3A8-4B02-93AD-AC3B93747D4D}" type="slidenum">
              <a:rPr lang="zh-CN" altLang="en-US" smtClean="0"/>
              <a:t>14</a:t>
            </a:fld>
            <a:endParaRPr lang="zh-CN" altLang="en-US"/>
          </a:p>
        </p:txBody>
      </p:sp>
    </p:spTree>
    <p:extLst>
      <p:ext uri="{BB962C8B-B14F-4D97-AF65-F5344CB8AC3E}">
        <p14:creationId xmlns:p14="http://schemas.microsoft.com/office/powerpoint/2010/main" val="258673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18</a:t>
            </a:fld>
            <a:endParaRPr lang="zh-CN" altLang="en-US"/>
          </a:p>
        </p:txBody>
      </p:sp>
    </p:spTree>
    <p:extLst>
      <p:ext uri="{BB962C8B-B14F-4D97-AF65-F5344CB8AC3E}">
        <p14:creationId xmlns:p14="http://schemas.microsoft.com/office/powerpoint/2010/main" val="13663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20</a:t>
            </a:fld>
            <a:endParaRPr lang="zh-CN" altLang="en-US"/>
          </a:p>
        </p:txBody>
      </p:sp>
    </p:spTree>
    <p:extLst>
      <p:ext uri="{BB962C8B-B14F-4D97-AF65-F5344CB8AC3E}">
        <p14:creationId xmlns:p14="http://schemas.microsoft.com/office/powerpoint/2010/main" val="57692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5026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4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4791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76965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98962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6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34142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6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18685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40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16866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20/12/2021</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20/12/2021</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7804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3"/>
        <p:cNvGrpSpPr/>
        <p:nvPr/>
      </p:nvGrpSpPr>
      <p:grpSpPr>
        <a:xfrm>
          <a:off x="0" y="0"/>
          <a:ext cx="0" cy="0"/>
          <a:chOff x="0" y="0"/>
          <a:chExt cx="0" cy="0"/>
        </a:xfrm>
      </p:grpSpPr>
      <p:grpSp>
        <p:nvGrpSpPr>
          <p:cNvPr id="994" name="Google Shape;994;p25"/>
          <p:cNvGrpSpPr/>
          <p:nvPr/>
        </p:nvGrpSpPr>
        <p:grpSpPr>
          <a:xfrm>
            <a:off x="-11532" y="-829"/>
            <a:ext cx="12201861" cy="6860229"/>
            <a:chOff x="-8650" y="-622"/>
            <a:chExt cx="9151396" cy="5145172"/>
          </a:xfrm>
        </p:grpSpPr>
        <p:sp>
          <p:nvSpPr>
            <p:cNvPr id="995" name="Google Shape;995;p25"/>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996" name="Google Shape;996;p25"/>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997" name="Google Shape;997;p25"/>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998" name="Google Shape;998;p25"/>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999" name="Google Shape;999;p25"/>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00" name="Google Shape;1000;p25"/>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01" name="Google Shape;1001;p25"/>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02" name="Google Shape;1002;p25"/>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03" name="Google Shape;1003;p25"/>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04" name="Google Shape;1004;p25"/>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05" name="Google Shape;1005;p25"/>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06" name="Google Shape;1006;p25"/>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07" name="Google Shape;1007;p25"/>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08" name="Google Shape;1008;p25"/>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09" name="Google Shape;1009;p25"/>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10" name="Google Shape;1010;p25"/>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11" name="Google Shape;1011;p25"/>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12" name="Google Shape;1012;p25"/>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13" name="Google Shape;1013;p25"/>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14" name="Google Shape;1014;p25"/>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15" name="Google Shape;1015;p25"/>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16" name="Google Shape;1016;p25"/>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17" name="Google Shape;1017;p25"/>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18" name="Google Shape;1018;p25"/>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19" name="Google Shape;1019;p25"/>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20" name="Google Shape;1020;p25"/>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21" name="Google Shape;1021;p25"/>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22" name="Google Shape;1022;p25"/>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23" name="Google Shape;1023;p25"/>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24" name="Google Shape;1024;p25"/>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25" name="Google Shape;1025;p25"/>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26" name="Google Shape;1026;p25"/>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27" name="Google Shape;1027;p25"/>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28" name="Google Shape;1028;p25"/>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29" name="Google Shape;1029;p25"/>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30" name="Google Shape;1030;p25"/>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31" name="Google Shape;1031;p25"/>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32" name="Google Shape;1032;p25"/>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33" name="Google Shape;1033;p25"/>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34" name="Google Shape;1034;p25"/>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35" name="Google Shape;1035;p25"/>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sp>
          <p:nvSpPr>
            <p:cNvPr id="1036" name="Google Shape;1036;p25"/>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84"/>
            </a:p>
          </p:txBody>
        </p:sp>
      </p:grpSp>
      <p:sp>
        <p:nvSpPr>
          <p:cNvPr id="1037" name="Google Shape;1037;p25"/>
          <p:cNvSpPr txBox="1">
            <a:spLocks noGrp="1"/>
          </p:cNvSpPr>
          <p:nvPr>
            <p:ph type="title"/>
          </p:nvPr>
        </p:nvSpPr>
        <p:spPr>
          <a:xfrm>
            <a:off x="960001" y="710567"/>
            <a:ext cx="10272000" cy="59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25"/>
          <p:cNvSpPr txBox="1">
            <a:spLocks noGrp="1"/>
          </p:cNvSpPr>
          <p:nvPr>
            <p:ph type="subTitle" idx="1"/>
          </p:nvPr>
        </p:nvSpPr>
        <p:spPr>
          <a:xfrm>
            <a:off x="1199401" y="3588734"/>
            <a:ext cx="2519600" cy="8188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651">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9pPr>
          </a:lstStyle>
          <a:p>
            <a:endParaRPr/>
          </a:p>
        </p:txBody>
      </p:sp>
      <p:sp>
        <p:nvSpPr>
          <p:cNvPr id="1039" name="Google Shape;1039;p25"/>
          <p:cNvSpPr txBox="1">
            <a:spLocks noGrp="1"/>
          </p:cNvSpPr>
          <p:nvPr>
            <p:ph type="subTitle" idx="2"/>
          </p:nvPr>
        </p:nvSpPr>
        <p:spPr>
          <a:xfrm>
            <a:off x="4832199" y="3588734"/>
            <a:ext cx="2523600" cy="8188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651">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9pPr>
          </a:lstStyle>
          <a:p>
            <a:endParaRPr/>
          </a:p>
        </p:txBody>
      </p:sp>
      <p:sp>
        <p:nvSpPr>
          <p:cNvPr id="1040" name="Google Shape;1040;p25"/>
          <p:cNvSpPr txBox="1">
            <a:spLocks noGrp="1"/>
          </p:cNvSpPr>
          <p:nvPr>
            <p:ph type="subTitle" idx="3"/>
          </p:nvPr>
        </p:nvSpPr>
        <p:spPr>
          <a:xfrm>
            <a:off x="1199401" y="5229467"/>
            <a:ext cx="2519600" cy="91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1" name="Google Shape;1041;p25"/>
          <p:cNvSpPr txBox="1">
            <a:spLocks noGrp="1"/>
          </p:cNvSpPr>
          <p:nvPr>
            <p:ph type="subTitle" idx="4"/>
          </p:nvPr>
        </p:nvSpPr>
        <p:spPr>
          <a:xfrm>
            <a:off x="4832199" y="5230267"/>
            <a:ext cx="25236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2" name="Google Shape;1042;p25"/>
          <p:cNvSpPr txBox="1">
            <a:spLocks noGrp="1"/>
          </p:cNvSpPr>
          <p:nvPr>
            <p:ph type="subTitle" idx="5"/>
          </p:nvPr>
        </p:nvSpPr>
        <p:spPr>
          <a:xfrm>
            <a:off x="1199401" y="4551834"/>
            <a:ext cx="2519600" cy="5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651">
                <a:solidFill>
                  <a:schemeClr val="accent2"/>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9pPr>
          </a:lstStyle>
          <a:p>
            <a:endParaRPr/>
          </a:p>
        </p:txBody>
      </p:sp>
      <p:sp>
        <p:nvSpPr>
          <p:cNvPr id="1043" name="Google Shape;1043;p25"/>
          <p:cNvSpPr txBox="1">
            <a:spLocks noGrp="1"/>
          </p:cNvSpPr>
          <p:nvPr>
            <p:ph type="subTitle" idx="6"/>
          </p:nvPr>
        </p:nvSpPr>
        <p:spPr>
          <a:xfrm>
            <a:off x="4832199" y="4551834"/>
            <a:ext cx="2523600" cy="5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651">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9pPr>
          </a:lstStyle>
          <a:p>
            <a:endParaRPr/>
          </a:p>
        </p:txBody>
      </p:sp>
      <p:sp>
        <p:nvSpPr>
          <p:cNvPr id="1044" name="Google Shape;1044;p25"/>
          <p:cNvSpPr txBox="1">
            <a:spLocks noGrp="1"/>
          </p:cNvSpPr>
          <p:nvPr>
            <p:ph type="subTitle" idx="7"/>
          </p:nvPr>
        </p:nvSpPr>
        <p:spPr>
          <a:xfrm>
            <a:off x="8468999" y="3588734"/>
            <a:ext cx="2523600" cy="8188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651">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651">
                <a:solidFill>
                  <a:schemeClr val="dk2"/>
                </a:solidFill>
                <a:latin typeface="Fredoka One"/>
                <a:ea typeface="Fredoka One"/>
                <a:cs typeface="Fredoka One"/>
                <a:sym typeface="Fredoka One"/>
              </a:defRPr>
            </a:lvl9pPr>
          </a:lstStyle>
          <a:p>
            <a:endParaRPr/>
          </a:p>
        </p:txBody>
      </p:sp>
      <p:sp>
        <p:nvSpPr>
          <p:cNvPr id="1045" name="Google Shape;1045;p25"/>
          <p:cNvSpPr txBox="1">
            <a:spLocks noGrp="1"/>
          </p:cNvSpPr>
          <p:nvPr>
            <p:ph type="subTitle" idx="8"/>
          </p:nvPr>
        </p:nvSpPr>
        <p:spPr>
          <a:xfrm>
            <a:off x="8468999" y="5230267"/>
            <a:ext cx="25236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6" name="Google Shape;1046;p25"/>
          <p:cNvSpPr txBox="1">
            <a:spLocks noGrp="1"/>
          </p:cNvSpPr>
          <p:nvPr>
            <p:ph type="subTitle" idx="9"/>
          </p:nvPr>
        </p:nvSpPr>
        <p:spPr>
          <a:xfrm>
            <a:off x="8468999" y="4551834"/>
            <a:ext cx="2523600" cy="5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Fredoka One"/>
              <a:buNone/>
              <a:defRPr sz="2651">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121">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7464270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362636753"/>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875954767"/>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568318373"/>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998180906"/>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581482104"/>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05223212"/>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1972189712"/>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3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2633524897"/>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2965429766"/>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60617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348498007"/>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0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317627766"/>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3756039345"/>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3664466994"/>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2117385051"/>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3288226595"/>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5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3954136998"/>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2789166602"/>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2238972323"/>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2050999912"/>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94139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9" y="-9101"/>
            <a:ext cx="12175861" cy="6867101"/>
          </a:xfrm>
          <a:prstGeom prst="rect">
            <a:avLst/>
          </a:prstGeom>
        </p:spPr>
      </p:pic>
    </p:spTree>
    <p:extLst>
      <p:ext uri="{BB962C8B-B14F-4D97-AF65-F5344CB8AC3E}">
        <p14:creationId xmlns:p14="http://schemas.microsoft.com/office/powerpoint/2010/main" val="2043478878"/>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 y="4401566"/>
            <a:ext cx="2438401" cy="2456434"/>
          </a:xfrm>
          <a:prstGeom prst="rect">
            <a:avLst/>
          </a:prstGeom>
        </p:spPr>
      </p:pic>
      <p:pic>
        <p:nvPicPr>
          <p:cNvPr id="10"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7500" y="5099755"/>
            <a:ext cx="5524500" cy="1793571"/>
          </a:xfrm>
          <a:prstGeom prst="rect">
            <a:avLst/>
          </a:prstGeom>
        </p:spPr>
      </p:pic>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spTree>
    <p:extLst>
      <p:ext uri="{BB962C8B-B14F-4D97-AF65-F5344CB8AC3E}">
        <p14:creationId xmlns:p14="http://schemas.microsoft.com/office/powerpoint/2010/main" val="4060846452"/>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2" y="0"/>
            <a:ext cx="12180897" cy="6864256"/>
          </a:xfrm>
          <a:prstGeom prst="rect">
            <a:avLst/>
          </a:prstGeom>
        </p:spPr>
      </p:pic>
    </p:spTree>
    <p:extLst>
      <p:ext uri="{BB962C8B-B14F-4D97-AF65-F5344CB8AC3E}">
        <p14:creationId xmlns:p14="http://schemas.microsoft.com/office/powerpoint/2010/main" val="1424887697"/>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5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2" y="0"/>
            <a:ext cx="12180897" cy="6864256"/>
          </a:xfrm>
          <a:prstGeom prst="rect">
            <a:avLst/>
          </a:prstGeom>
        </p:spPr>
      </p:pic>
    </p:spTree>
    <p:extLst>
      <p:ext uri="{BB962C8B-B14F-4D97-AF65-F5344CB8AC3E}">
        <p14:creationId xmlns:p14="http://schemas.microsoft.com/office/powerpoint/2010/main" val="1737887721"/>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4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2" y="0"/>
            <a:ext cx="12180897" cy="6864256"/>
          </a:xfrm>
          <a:prstGeom prst="rect">
            <a:avLst/>
          </a:prstGeom>
        </p:spPr>
      </p:pic>
    </p:spTree>
    <p:extLst>
      <p:ext uri="{BB962C8B-B14F-4D97-AF65-F5344CB8AC3E}">
        <p14:creationId xmlns:p14="http://schemas.microsoft.com/office/powerpoint/2010/main" val="3988390321"/>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2" y="0"/>
            <a:ext cx="12180897" cy="6864256"/>
          </a:xfrm>
          <a:prstGeom prst="rect">
            <a:avLst/>
          </a:prstGeom>
        </p:spPr>
      </p:pic>
    </p:spTree>
    <p:extLst>
      <p:ext uri="{BB962C8B-B14F-4D97-AF65-F5344CB8AC3E}">
        <p14:creationId xmlns:p14="http://schemas.microsoft.com/office/powerpoint/2010/main" val="2040202220"/>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2" y="0"/>
            <a:ext cx="12180897" cy="6864256"/>
          </a:xfrm>
          <a:prstGeom prst="rect">
            <a:avLst/>
          </a:prstGeom>
        </p:spPr>
      </p:pic>
    </p:spTree>
    <p:extLst>
      <p:ext uri="{BB962C8B-B14F-4D97-AF65-F5344CB8AC3E}">
        <p14:creationId xmlns:p14="http://schemas.microsoft.com/office/powerpoint/2010/main" val="973552247"/>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2" y="0"/>
            <a:ext cx="12180897" cy="6864256"/>
          </a:xfrm>
          <a:prstGeom prst="rect">
            <a:avLst/>
          </a:prstGeom>
        </p:spPr>
      </p:pic>
    </p:spTree>
    <p:extLst>
      <p:ext uri="{BB962C8B-B14F-4D97-AF65-F5344CB8AC3E}">
        <p14:creationId xmlns:p14="http://schemas.microsoft.com/office/powerpoint/2010/main" val="2234583977"/>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940363"/>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7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735218"/>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51457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5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502334"/>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4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676815"/>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227098"/>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710146"/>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6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695868"/>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187931"/>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2001" cy="6896100"/>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6200" y="2409990"/>
            <a:ext cx="5162550" cy="4448010"/>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1" y="0"/>
            <a:ext cx="2493989" cy="1257300"/>
          </a:xfrm>
          <a:prstGeom prst="rect">
            <a:avLst/>
          </a:prstGeom>
        </p:spPr>
      </p:pic>
    </p:spTree>
    <p:extLst>
      <p:ext uri="{BB962C8B-B14F-4D97-AF65-F5344CB8AC3E}">
        <p14:creationId xmlns:p14="http://schemas.microsoft.com/office/powerpoint/2010/main" val="4169233626"/>
      </p:ext>
    </p:extLst>
  </p:cSld>
  <p:clrMapOvr>
    <a:masterClrMapping/>
  </p:clrMapOvr>
  <mc:AlternateContent xmlns:mc="http://schemas.openxmlformats.org/markup-compatibility/2006" xmlns:p14="http://schemas.microsoft.com/office/powerpoint/2010/main">
    <mc:Choice Requires="p14">
      <p:transition spd="slow" p14:dur="1500" advTm="0">
        <p:wipe/>
      </p:transition>
    </mc:Choice>
    <mc:Fallback xmlns="">
      <p:transition spd="slow" advTm="0">
        <p:wip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78762233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5631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0285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6392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48171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14018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4408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9624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31554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94266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54530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8582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61286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24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4410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5145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68942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1535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85673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73062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84006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12455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t>20/12/2021</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t>20/12/2021</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6968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t>20/12/2021</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8564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E1DA07A-9201-4B4B-BAF2-015AFA30F520}" type="datetime1">
              <a:rPr lang="en-US" smtClean="0"/>
              <a:t>20/12/2021</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20/12/2021</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11260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60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26800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9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1709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58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19961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57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9411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56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00961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54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58315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5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06291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5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46892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46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6853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41301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24725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2231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57323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3429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821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90455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12632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91736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75681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15438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25754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59231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91979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20245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20727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0681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6741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16633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1961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28097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01171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1655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45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63121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50692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33913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65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2937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57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61712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42780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6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102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47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8768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04531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4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73897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71041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99369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70624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55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3863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5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69576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50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44985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49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7730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48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033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44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66449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20/12/2021</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67231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4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85967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19618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73642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9043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98404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68517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9186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02720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7602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64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20/12/2021</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3182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20/12/2021</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762" r:id="rId2"/>
    <p:sldLayoutId id="2147483706" r:id="rId3"/>
    <p:sldLayoutId id="2147483694" r:id="rId4"/>
    <p:sldLayoutId id="2147483650" r:id="rId5"/>
    <p:sldLayoutId id="2147483790" r:id="rId6"/>
    <p:sldLayoutId id="2147483769" r:id="rId7"/>
    <p:sldLayoutId id="2147483768" r:id="rId8"/>
    <p:sldLayoutId id="2147483766" r:id="rId9"/>
    <p:sldLayoutId id="2147483765" r:id="rId10"/>
    <p:sldLayoutId id="2147483757" r:id="rId11"/>
    <p:sldLayoutId id="2147483756" r:id="rId12"/>
    <p:sldLayoutId id="2147483748" r:id="rId13"/>
    <p:sldLayoutId id="2147483731" r:id="rId14"/>
    <p:sldLayoutId id="2147483710" r:id="rId15"/>
    <p:sldLayoutId id="2147483709" r:id="rId16"/>
    <p:sldLayoutId id="2147483705" r:id="rId17"/>
    <p:sldLayoutId id="2147483703" r:id="rId18"/>
    <p:sldLayoutId id="2147483702" r:id="rId19"/>
    <p:sldLayoutId id="2147483701" r:id="rId20"/>
    <p:sldLayoutId id="2147483700" r:id="rId21"/>
    <p:sldLayoutId id="2147483699" r:id="rId22"/>
    <p:sldLayoutId id="2147483698" r:id="rId23"/>
    <p:sldLayoutId id="2147483697" r:id="rId24"/>
    <p:sldLayoutId id="2147483693" r:id="rId25"/>
    <p:sldLayoutId id="2147483692" r:id="rId26"/>
    <p:sldLayoutId id="2147483691" r:id="rId27"/>
    <p:sldLayoutId id="2147483690" r:id="rId28"/>
    <p:sldLayoutId id="2147483689" r:id="rId29"/>
    <p:sldLayoutId id="2147483686" r:id="rId30"/>
    <p:sldLayoutId id="2147483685" r:id="rId31"/>
    <p:sldLayoutId id="2147483684" r:id="rId32"/>
    <p:sldLayoutId id="2147483683" r:id="rId33"/>
    <p:sldLayoutId id="2147483651" r:id="rId34"/>
    <p:sldLayoutId id="2147483663" r:id="rId35"/>
    <p:sldLayoutId id="2147483770" r:id="rId36"/>
    <p:sldLayoutId id="2147483767" r:id="rId37"/>
    <p:sldLayoutId id="2147483664" r:id="rId38"/>
    <p:sldLayoutId id="2147483654" r:id="rId39"/>
    <p:sldLayoutId id="2147483655" r:id="rId40"/>
    <p:sldLayoutId id="2147483792" r:id="rId41"/>
    <p:sldLayoutId id="2147483789" r:id="rId42"/>
    <p:sldLayoutId id="2147483788" r:id="rId43"/>
    <p:sldLayoutId id="2147483787" r:id="rId44"/>
    <p:sldLayoutId id="2147483786" r:id="rId45"/>
    <p:sldLayoutId id="2147483784" r:id="rId46"/>
    <p:sldLayoutId id="2147483783" r:id="rId47"/>
    <p:sldLayoutId id="2147483782" r:id="rId48"/>
    <p:sldLayoutId id="2147483773" r:id="rId49"/>
    <p:sldLayoutId id="2147483750" r:id="rId50"/>
    <p:sldLayoutId id="2147483747" r:id="rId51"/>
    <p:sldLayoutId id="2147483746" r:id="rId52"/>
    <p:sldLayoutId id="2147483745" r:id="rId53"/>
    <p:sldLayoutId id="2147483744" r:id="rId54"/>
    <p:sldLayoutId id="2147483743" r:id="rId55"/>
    <p:sldLayoutId id="2147483742" r:id="rId56"/>
    <p:sldLayoutId id="2147483741" r:id="rId57"/>
    <p:sldLayoutId id="2147483739" r:id="rId58"/>
    <p:sldLayoutId id="2147483738" r:id="rId59"/>
    <p:sldLayoutId id="2147483730" r:id="rId60"/>
    <p:sldLayoutId id="2147483729" r:id="rId61"/>
    <p:sldLayoutId id="2147483728" r:id="rId62"/>
    <p:sldLayoutId id="2147483727" r:id="rId63"/>
    <p:sldLayoutId id="2147483726" r:id="rId64"/>
    <p:sldLayoutId id="2147483714" r:id="rId65"/>
    <p:sldLayoutId id="2147483712" r:id="rId66"/>
    <p:sldLayoutId id="2147483711" r:id="rId67"/>
    <p:sldLayoutId id="2147483704" r:id="rId68"/>
    <p:sldLayoutId id="2147483680" r:id="rId69"/>
    <p:sldLayoutId id="2147483679" r:id="rId70"/>
    <p:sldLayoutId id="2147483763" r:id="rId71"/>
    <p:sldLayoutId id="2147483678" r:id="rId72"/>
    <p:sldLayoutId id="2147483677" r:id="rId73"/>
    <p:sldLayoutId id="2147483799" r:id="rId74"/>
    <p:sldLayoutId id="2147483737" r:id="rId75"/>
    <p:sldLayoutId id="2147483671" r:id="rId76"/>
    <p:sldLayoutId id="2147483670" r:id="rId77"/>
    <p:sldLayoutId id="2147483793" r:id="rId78"/>
    <p:sldLayoutId id="2147483774" r:id="rId79"/>
    <p:sldLayoutId id="2147483758" r:id="rId80"/>
    <p:sldLayoutId id="2147483751" r:id="rId81"/>
    <p:sldLayoutId id="2147483715" r:id="rId82"/>
    <p:sldLayoutId id="2147483675" r:id="rId83"/>
    <p:sldLayoutId id="2147483785" r:id="rId84"/>
    <p:sldLayoutId id="2147483780" r:id="rId85"/>
    <p:sldLayoutId id="2147483779" r:id="rId86"/>
    <p:sldLayoutId id="2147483777" r:id="rId87"/>
    <p:sldLayoutId id="2147483775" r:id="rId88"/>
    <p:sldLayoutId id="2147483760" r:id="rId89"/>
    <p:sldLayoutId id="2147483759" r:id="rId90"/>
    <p:sldLayoutId id="2147483724" r:id="rId91"/>
    <p:sldLayoutId id="2147483723" r:id="rId92"/>
    <p:sldLayoutId id="2147483722" r:id="rId93"/>
    <p:sldLayoutId id="2147483720" r:id="rId94"/>
    <p:sldLayoutId id="2147483719" r:id="rId95"/>
    <p:sldLayoutId id="2147483718" r:id="rId96"/>
    <p:sldLayoutId id="2147483716" r:id="rId97"/>
    <p:sldLayoutId id="2147483688" r:id="rId98"/>
    <p:sldLayoutId id="2147483796" r:id="rId99"/>
    <p:sldLayoutId id="2147483753" r:id="rId100"/>
    <p:sldLayoutId id="2147483687" r:id="rId101"/>
    <p:sldLayoutId id="2147483668" r:id="rId102"/>
    <p:sldLayoutId id="2147483795" r:id="rId103"/>
    <p:sldLayoutId id="2147483794" r:id="rId104"/>
    <p:sldLayoutId id="2147483752" r:id="rId105"/>
    <p:sldLayoutId id="2147483656" r:id="rId106"/>
    <p:sldLayoutId id="2147483657" r:id="rId107"/>
    <p:sldLayoutId id="2147483658" r:id="rId108"/>
    <p:sldLayoutId id="2147483659" r:id="rId109"/>
    <p:sldLayoutId id="2147483665" r:id="rId110"/>
    <p:sldLayoutId id="2147483666" r:id="rId111"/>
    <p:sldLayoutId id="2147483736" r:id="rId112"/>
    <p:sldLayoutId id="2147483734" r:id="rId113"/>
    <p:sldLayoutId id="2147483733" r:id="rId114"/>
    <p:sldLayoutId id="2147483707" r:id="rId115"/>
    <p:sldLayoutId id="2147483695" r:id="rId116"/>
    <p:sldLayoutId id="2147483667" r:id="rId117"/>
    <p:sldLayoutId id="2147483791" r:id="rId118"/>
    <p:sldLayoutId id="2147483781" r:id="rId119"/>
    <p:sldLayoutId id="2147483772" r:id="rId120"/>
    <p:sldLayoutId id="2147483764" r:id="rId121"/>
    <p:sldLayoutId id="2147483749" r:id="rId122"/>
    <p:sldLayoutId id="2147483732" r:id="rId123"/>
    <p:sldLayoutId id="2147483725" r:id="rId124"/>
    <p:sldLayoutId id="2147483713" r:id="rId125"/>
    <p:sldLayoutId id="2147483708" r:id="rId126"/>
    <p:sldLayoutId id="2147483696" r:id="rId127"/>
    <p:sldLayoutId id="2147483674" r:id="rId128"/>
    <p:sldLayoutId id="2147483673" r:id="rId129"/>
    <p:sldLayoutId id="2147483672" r:id="rId130"/>
    <p:sldLayoutId id="2147483669" r:id="rId131"/>
    <p:sldLayoutId id="2147483676" r:id="rId132"/>
    <p:sldLayoutId id="2147483778" r:id="rId133"/>
    <p:sldLayoutId id="2147483776" r:id="rId134"/>
    <p:sldLayoutId id="2147483761" r:id="rId135"/>
    <p:sldLayoutId id="2147483721" r:id="rId136"/>
    <p:sldLayoutId id="2147483717" r:id="rId137"/>
    <p:sldLayoutId id="2147483681" r:id="rId138"/>
    <p:sldLayoutId id="2147483800" r:id="rId139"/>
    <p:sldLayoutId id="2147483797" r:id="rId140"/>
    <p:sldLayoutId id="2147483771" r:id="rId141"/>
    <p:sldLayoutId id="2147483754" r:id="rId142"/>
    <p:sldLayoutId id="2147483735" r:id="rId143"/>
    <p:sldLayoutId id="2147483798" r:id="rId144"/>
    <p:sldLayoutId id="2147483755" r:id="rId145"/>
    <p:sldLayoutId id="2147483682" r:id="rId146"/>
    <p:sldLayoutId id="2147483740" r:id="rId14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8.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14.jpg"/><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0.xml"/><Relationship Id="rId4" Type="http://schemas.openxmlformats.org/officeDocument/2006/relationships/image" Target="../media/image40.gif"/></Relationships>
</file>

<file path=ppt/slides/_rels/slide26.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slide" Target="slide27.xml"/><Relationship Id="rId1" Type="http://schemas.openxmlformats.org/officeDocument/2006/relationships/slideLayout" Target="../slideLayouts/slideLayout40.xml"/><Relationship Id="rId6" Type="http://schemas.openxmlformats.org/officeDocument/2006/relationships/slide" Target="slide30.xml"/><Relationship Id="rId5" Type="http://schemas.openxmlformats.org/officeDocument/2006/relationships/image" Target="../media/image42.png"/><Relationship Id="rId10" Type="http://schemas.openxmlformats.org/officeDocument/2006/relationships/slide" Target="slide33.xml"/><Relationship Id="rId4" Type="http://schemas.openxmlformats.org/officeDocument/2006/relationships/slide" Target="slide29.xml"/><Relationship Id="rId9" Type="http://schemas.openxmlformats.org/officeDocument/2006/relationships/slide" Target="slide3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microsoft.com/office/2007/relationships/hdphoto" Target="../media/hdphoto1.wdp"/><Relationship Id="rId5" Type="http://schemas.openxmlformats.org/officeDocument/2006/relationships/image" Target="../media/image22.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83.xml"/><Relationship Id="rId5" Type="http://schemas.openxmlformats.org/officeDocument/2006/relationships/image" Target="../media/image44.jpeg"/><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6.xml"/><Relationship Id="rId1" Type="http://schemas.openxmlformats.org/officeDocument/2006/relationships/slideLayout" Target="../slideLayouts/slideLayout40.xml"/><Relationship Id="rId6" Type="http://schemas.microsoft.com/office/2007/relationships/hdphoto" Target="../media/hdphoto1.wdp"/><Relationship Id="rId5" Type="http://schemas.openxmlformats.org/officeDocument/2006/relationships/image" Target="../media/image2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70.xml"/><Relationship Id="rId5" Type="http://schemas.openxmlformats.org/officeDocument/2006/relationships/image" Target="../media/image17.emf"/><Relationship Id="rId4" Type="http://schemas.openxmlformats.org/officeDocument/2006/relationships/image" Target="../media/image16.emf"/></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6.xml"/><Relationship Id="rId1" Type="http://schemas.openxmlformats.org/officeDocument/2006/relationships/slideLayout" Target="../slideLayouts/slideLayout40.xml"/><Relationship Id="rId6" Type="http://schemas.microsoft.com/office/2007/relationships/hdphoto" Target="../media/hdphoto1.wdp"/><Relationship Id="rId5" Type="http://schemas.openxmlformats.org/officeDocument/2006/relationships/image" Target="../media/image22.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38.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40.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9.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5.xml"/><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5.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26CF95-EC66-4557-B1C5-82FA41870B77}"/>
              </a:ext>
            </a:extLst>
          </p:cNvPr>
          <p:cNvSpPr txBox="1"/>
          <p:nvPr/>
        </p:nvSpPr>
        <p:spPr>
          <a:xfrm>
            <a:off x="4097474" y="910815"/>
            <a:ext cx="6939334" cy="1077218"/>
          </a:xfrm>
          <a:prstGeom prst="rect">
            <a:avLst/>
          </a:prstGeom>
          <a:noFill/>
        </p:spPr>
        <p:txBody>
          <a:bodyPr wrap="square" rtlCol="0">
            <a:spAutoFit/>
          </a:bodyPr>
          <a:lstStyle/>
          <a:p>
            <a:pPr algn="ctr"/>
            <a:r>
              <a:rPr lang="en-US" sz="3200" dirty="0">
                <a:solidFill>
                  <a:schemeClr val="accent2">
                    <a:lumMod val="50000"/>
                  </a:schemeClr>
                </a:solidFill>
                <a:latin typeface="Times New Roman" panose="02020603050405020304" pitchFamily="18" charset="0"/>
                <a:cs typeface="Times New Roman" panose="02020603050405020304" pitchFamily="18" charset="0"/>
              </a:rPr>
              <a:t>CHÀO MỪNG CÁC CON ĐẾN VỚI </a:t>
            </a:r>
          </a:p>
          <a:p>
            <a:pPr algn="ctr"/>
            <a:r>
              <a:rPr lang="en-US" sz="3200" dirty="0">
                <a:solidFill>
                  <a:schemeClr val="accent2">
                    <a:lumMod val="50000"/>
                  </a:schemeClr>
                </a:solidFill>
                <a:latin typeface="Times New Roman" panose="02020603050405020304" pitchFamily="18" charset="0"/>
                <a:cs typeface="Times New Roman" panose="02020603050405020304" pitchFamily="18" charset="0"/>
              </a:rPr>
              <a:t>TIẾT HỌC ONLINE</a:t>
            </a:r>
          </a:p>
        </p:txBody>
      </p:sp>
      <p:sp>
        <p:nvSpPr>
          <p:cNvPr id="9" name="TextBox 6">
            <a:extLst>
              <a:ext uri="{FF2B5EF4-FFF2-40B4-BE49-F238E27FC236}">
                <a16:creationId xmlns:a16="http://schemas.microsoft.com/office/drawing/2014/main" id="{13200363-DDCA-4E64-B40B-644B05088C36}"/>
              </a:ext>
            </a:extLst>
          </p:cNvPr>
          <p:cNvSpPr txBox="1">
            <a:spLocks noChangeArrowheads="1"/>
          </p:cNvSpPr>
          <p:nvPr/>
        </p:nvSpPr>
        <p:spPr bwMode="auto">
          <a:xfrm>
            <a:off x="4755843" y="2456517"/>
            <a:ext cx="562259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3600" b="1" dirty="0" err="1">
                <a:solidFill>
                  <a:srgbClr val="FF0000"/>
                </a:solidFill>
                <a:latin typeface="Times New Roman" pitchFamily="18" charset="0"/>
                <a:cs typeface="Times New Roman" pitchFamily="18" charset="0"/>
              </a:rPr>
              <a:t>Phân</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môn</a:t>
            </a:r>
            <a:endParaRPr lang="en-US" altLang="en-US" sz="3600" b="1" dirty="0">
              <a:solidFill>
                <a:srgbClr val="FF0000"/>
              </a:solidFill>
              <a:latin typeface="Times New Roman" pitchFamily="18" charset="0"/>
              <a:cs typeface="Times New Roman" pitchFamily="18" charset="0"/>
            </a:endParaRPr>
          </a:p>
          <a:p>
            <a:pPr algn="ctr" eaLnBrk="1" hangingPunct="1">
              <a:spcBef>
                <a:spcPct val="0"/>
              </a:spcBef>
              <a:buFontTx/>
              <a:buNone/>
              <a:defRPr/>
            </a:pPr>
            <a:r>
              <a:rPr lang="en-US" altLang="en-US" sz="3600" b="1" dirty="0" err="1">
                <a:solidFill>
                  <a:schemeClr val="accent1">
                    <a:lumMod val="50000"/>
                  </a:schemeClr>
                </a:solidFill>
                <a:latin typeface="Times New Roman" pitchFamily="18" charset="0"/>
                <a:cs typeface="Times New Roman" pitchFamily="18" charset="0"/>
              </a:rPr>
              <a:t>Tập</a:t>
            </a:r>
            <a:r>
              <a:rPr lang="en-US" altLang="en-US" sz="3600" b="1" dirty="0">
                <a:solidFill>
                  <a:schemeClr val="accent1">
                    <a:lumMod val="50000"/>
                  </a:schemeClr>
                </a:solidFill>
                <a:latin typeface="Times New Roman" pitchFamily="18" charset="0"/>
                <a:cs typeface="Times New Roman" pitchFamily="18" charset="0"/>
              </a:rPr>
              <a:t> </a:t>
            </a:r>
            <a:r>
              <a:rPr lang="en-US" altLang="en-US" sz="3600" b="1" dirty="0" err="1">
                <a:solidFill>
                  <a:schemeClr val="accent1">
                    <a:lumMod val="50000"/>
                  </a:schemeClr>
                </a:solidFill>
                <a:latin typeface="Times New Roman" pitchFamily="18" charset="0"/>
                <a:cs typeface="Times New Roman" pitchFamily="18" charset="0"/>
              </a:rPr>
              <a:t>đọc</a:t>
            </a:r>
            <a:r>
              <a:rPr lang="en-US" altLang="en-US" sz="3600" b="1" dirty="0">
                <a:solidFill>
                  <a:schemeClr val="accent1">
                    <a:lumMod val="50000"/>
                  </a:schemeClr>
                </a:solidFill>
                <a:latin typeface="Times New Roman" pitchFamily="18" charset="0"/>
                <a:cs typeface="Times New Roman" pitchFamily="18" charset="0"/>
              </a:rPr>
              <a:t> – </a:t>
            </a:r>
            <a:r>
              <a:rPr lang="en-US" altLang="en-US" sz="3600" b="1" dirty="0" err="1">
                <a:solidFill>
                  <a:schemeClr val="accent1">
                    <a:lumMod val="50000"/>
                  </a:schemeClr>
                </a:solidFill>
                <a:latin typeface="Times New Roman" pitchFamily="18" charset="0"/>
                <a:cs typeface="Times New Roman" pitchFamily="18" charset="0"/>
              </a:rPr>
              <a:t>Kể</a:t>
            </a:r>
            <a:r>
              <a:rPr lang="en-US" altLang="en-US" sz="3600" b="1" dirty="0">
                <a:solidFill>
                  <a:schemeClr val="accent1">
                    <a:lumMod val="50000"/>
                  </a:schemeClr>
                </a:solidFill>
                <a:latin typeface="Times New Roman" pitchFamily="18" charset="0"/>
                <a:cs typeface="Times New Roman" pitchFamily="18" charset="0"/>
              </a:rPr>
              <a:t> </a:t>
            </a:r>
            <a:r>
              <a:rPr lang="en-US" altLang="en-US" sz="3600" b="1" dirty="0" err="1">
                <a:solidFill>
                  <a:schemeClr val="accent1">
                    <a:lumMod val="50000"/>
                  </a:schemeClr>
                </a:solidFill>
                <a:latin typeface="Times New Roman" pitchFamily="18" charset="0"/>
                <a:cs typeface="Times New Roman" pitchFamily="18" charset="0"/>
              </a:rPr>
              <a:t>chuyện</a:t>
            </a:r>
            <a:endParaRPr lang="en-US" altLang="en-US" sz="3600" b="1" dirty="0">
              <a:solidFill>
                <a:schemeClr val="accent1">
                  <a:lumMod val="50000"/>
                </a:schemeClr>
              </a:solidFill>
              <a:latin typeface="Times New Roman" pitchFamily="18" charset="0"/>
              <a:cs typeface="Times New Roman" pitchFamily="18" charset="0"/>
            </a:endParaRPr>
          </a:p>
          <a:p>
            <a:pPr algn="ctr" eaLnBrk="1" hangingPunct="1">
              <a:spcBef>
                <a:spcPct val="0"/>
              </a:spcBef>
              <a:buFontTx/>
              <a:buNone/>
              <a:defRPr/>
            </a:pPr>
            <a:r>
              <a:rPr lang="en-US" altLang="en-US" sz="3600" b="1" dirty="0" err="1">
                <a:solidFill>
                  <a:srgbClr val="00B050"/>
                </a:solidFill>
                <a:latin typeface="Times New Roman" pitchFamily="18" charset="0"/>
                <a:cs typeface="Times New Roman" pitchFamily="18" charset="0"/>
              </a:rPr>
              <a:t>Lớp</a:t>
            </a:r>
            <a:r>
              <a:rPr lang="en-US" altLang="en-US" sz="3600" b="1" dirty="0">
                <a:solidFill>
                  <a:srgbClr val="00B050"/>
                </a:solidFill>
                <a:latin typeface="Times New Roman" pitchFamily="18" charset="0"/>
                <a:cs typeface="Times New Roman" pitchFamily="18" charset="0"/>
              </a:rPr>
              <a:t> 3 – </a:t>
            </a:r>
            <a:r>
              <a:rPr lang="en-US" altLang="en-US" sz="3600" b="1" dirty="0" err="1">
                <a:solidFill>
                  <a:srgbClr val="00B050"/>
                </a:solidFill>
                <a:latin typeface="Times New Roman" pitchFamily="18" charset="0"/>
                <a:cs typeface="Times New Roman" pitchFamily="18" charset="0"/>
              </a:rPr>
              <a:t>Tuần</a:t>
            </a:r>
            <a:r>
              <a:rPr lang="en-US" altLang="en-US" sz="3600" b="1">
                <a:solidFill>
                  <a:srgbClr val="00B050"/>
                </a:solidFill>
                <a:latin typeface="Times New Roman" pitchFamily="18" charset="0"/>
                <a:cs typeface="Times New Roman" pitchFamily="18" charset="0"/>
              </a:rPr>
              <a:t> 16</a:t>
            </a:r>
            <a:endParaRPr lang="en-US" altLang="en-US" sz="36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411159" y="2385045"/>
            <a:ext cx="2128527" cy="3836143"/>
            <a:chOff x="1236832" y="2385044"/>
            <a:chExt cx="2128527" cy="3438102"/>
          </a:xfrm>
        </p:grpSpPr>
        <p:sp>
          <p:nvSpPr>
            <p:cNvPr id="17" name="Rectangle 69"/>
            <p:cNvSpPr/>
            <p:nvPr/>
          </p:nvSpPr>
          <p:spPr>
            <a:xfrm rot="16200000">
              <a:off x="861979" y="3050018"/>
              <a:ext cx="3168353" cy="1838406"/>
            </a:xfrm>
            <a:prstGeom prst="homePlate">
              <a:avLst/>
            </a:prstGeom>
            <a:solidFill>
              <a:schemeClr val="bg1"/>
            </a:solidFill>
            <a:ln w="28575" cap="rnd" cmpd="sng" algn="ctr">
              <a:solidFill>
                <a:schemeClr val="accent2"/>
              </a:solidFill>
              <a:prstDash val="sysDot"/>
            </a:ln>
            <a:effectLst/>
          </p:spPr>
          <p:txBody>
            <a:bodyPr rtlCol="0" anchor="ctr"/>
            <a:lstStyle/>
            <a:p>
              <a:pPr algn="ctr">
                <a:defRPr/>
              </a:pPr>
              <a:endParaRPr lang="en-US" sz="2400" kern="0">
                <a:solidFill>
                  <a:prstClr val="white"/>
                </a:solidFill>
                <a:cs typeface="+mn-ea"/>
                <a:sym typeface="+mn-lt"/>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832" y="5283649"/>
              <a:ext cx="560833" cy="539497"/>
            </a:xfrm>
            <a:prstGeom prst="rect">
              <a:avLst/>
            </a:prstGeom>
          </p:spPr>
        </p:pic>
      </p:grpSp>
      <p:grpSp>
        <p:nvGrpSpPr>
          <p:cNvPr id="19" name="组合 18"/>
          <p:cNvGrpSpPr/>
          <p:nvPr/>
        </p:nvGrpSpPr>
        <p:grpSpPr>
          <a:xfrm>
            <a:off x="3361349" y="2496717"/>
            <a:ext cx="4039764" cy="3890035"/>
            <a:chOff x="3644224" y="2103932"/>
            <a:chExt cx="4039763" cy="3890035"/>
          </a:xfrm>
        </p:grpSpPr>
        <p:sp>
          <p:nvSpPr>
            <p:cNvPr id="20" name="Rectangle 76"/>
            <p:cNvSpPr/>
            <p:nvPr/>
          </p:nvSpPr>
          <p:spPr>
            <a:xfrm rot="16200000">
              <a:off x="4819766" y="3129747"/>
              <a:ext cx="3890035" cy="1838406"/>
            </a:xfrm>
            <a:prstGeom prst="homePlate">
              <a:avLst/>
            </a:prstGeom>
            <a:solidFill>
              <a:schemeClr val="bg1"/>
            </a:solidFill>
            <a:ln w="28575" cap="rnd" cmpd="sng" algn="ctr">
              <a:solidFill>
                <a:srgbClr val="E5007F"/>
              </a:solidFill>
              <a:prstDash val="sysDot"/>
            </a:ln>
            <a:effectLst/>
          </p:spPr>
          <p:txBody>
            <a:bodyPr rtlCol="0" anchor="ctr"/>
            <a:lstStyle/>
            <a:p>
              <a:pPr algn="ctr"/>
              <a:endParaRPr lang="en-US" sz="2400" kern="0">
                <a:solidFill>
                  <a:prstClr val="white"/>
                </a:solidFill>
                <a:cs typeface="+mn-ea"/>
                <a:sym typeface="+mn-lt"/>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4224" y="5255298"/>
              <a:ext cx="560833" cy="539497"/>
            </a:xfrm>
            <a:prstGeom prst="rect">
              <a:avLst/>
            </a:prstGeom>
          </p:spPr>
        </p:pic>
      </p:grpSp>
      <p:grpSp>
        <p:nvGrpSpPr>
          <p:cNvPr id="22" name="组合 21"/>
          <p:cNvGrpSpPr/>
          <p:nvPr/>
        </p:nvGrpSpPr>
        <p:grpSpPr>
          <a:xfrm>
            <a:off x="8729030" y="2224141"/>
            <a:ext cx="2074876" cy="4211352"/>
            <a:chOff x="6085861" y="2385044"/>
            <a:chExt cx="2074876" cy="3438778"/>
          </a:xfrm>
        </p:grpSpPr>
        <p:sp>
          <p:nvSpPr>
            <p:cNvPr id="23" name="Rectangle 79"/>
            <p:cNvSpPr/>
            <p:nvPr/>
          </p:nvSpPr>
          <p:spPr>
            <a:xfrm rot="16200000">
              <a:off x="5657357" y="3050018"/>
              <a:ext cx="3168353" cy="1838406"/>
            </a:xfrm>
            <a:prstGeom prst="homePlate">
              <a:avLst/>
            </a:prstGeom>
            <a:solidFill>
              <a:schemeClr val="bg1"/>
            </a:solidFill>
            <a:ln w="28575" cap="rnd" cmpd="sng" algn="ctr">
              <a:solidFill>
                <a:srgbClr val="26BAD9"/>
              </a:solidFill>
              <a:prstDash val="sysDot"/>
            </a:ln>
            <a:effectLst/>
          </p:spPr>
          <p:txBody>
            <a:bodyPr rtlCol="0" anchor="ctr"/>
            <a:lstStyle/>
            <a:p>
              <a:pPr algn="ctr"/>
              <a:endParaRPr lang="en-US" sz="2400" kern="0">
                <a:solidFill>
                  <a:prstClr val="white"/>
                </a:solidFill>
                <a:cs typeface="+mn-ea"/>
                <a:sym typeface="+mn-lt"/>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5861" y="5284325"/>
              <a:ext cx="560833" cy="539497"/>
            </a:xfrm>
            <a:prstGeom prst="rect">
              <a:avLst/>
            </a:prstGeom>
          </p:spPr>
        </p:pic>
      </p:grpSp>
      <p:sp>
        <p:nvSpPr>
          <p:cNvPr id="25" name="矩形 24"/>
          <p:cNvSpPr/>
          <p:nvPr/>
        </p:nvSpPr>
        <p:spPr>
          <a:xfrm>
            <a:off x="1651764" y="2975414"/>
            <a:ext cx="1824456" cy="1826462"/>
          </a:xfrm>
          <a:prstGeom prst="rect">
            <a:avLst/>
          </a:prstGeom>
        </p:spPr>
        <p:txBody>
          <a:bodyPr wrap="square">
            <a:spAutoFit/>
          </a:bodyPr>
          <a:lstStyle/>
          <a:p>
            <a:pPr algn="ctr">
              <a:lnSpc>
                <a:spcPct val="120000"/>
              </a:lnSpc>
            </a:pPr>
            <a:r>
              <a:rPr lang="en-US" altLang="zh-CN" sz="2400" dirty="0" err="1">
                <a:solidFill>
                  <a:srgbClr val="70AD47"/>
                </a:solidFill>
                <a:latin typeface="Times New Roman" panose="02020603050405020304" pitchFamily="18" charset="0"/>
                <a:cs typeface="Times New Roman" panose="02020603050405020304" pitchFamily="18" charset="0"/>
                <a:sym typeface="+mn-lt"/>
              </a:rPr>
              <a:t>Đọc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đúng</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các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từ</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khó</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ngắt</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nghỉ</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hơi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chính</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xác</a:t>
            </a:r>
            <a:endParaRPr lang="zh-CN" altLang="en-US" sz="2400" dirty="0">
              <a:solidFill>
                <a:srgbClr val="70AD47"/>
              </a:solidFill>
              <a:latin typeface="Times New Roman" panose="02020603050405020304" pitchFamily="18" charset="0"/>
              <a:cs typeface="Times New Roman" panose="02020603050405020304" pitchFamily="18" charset="0"/>
              <a:sym typeface="+mn-lt"/>
            </a:endParaRPr>
          </a:p>
        </p:txBody>
      </p:sp>
      <p:sp>
        <p:nvSpPr>
          <p:cNvPr id="26" name="矩形 25"/>
          <p:cNvSpPr/>
          <p:nvPr/>
        </p:nvSpPr>
        <p:spPr>
          <a:xfrm>
            <a:off x="5568333" y="3013990"/>
            <a:ext cx="1838407" cy="2712859"/>
          </a:xfrm>
          <a:prstGeom prst="rect">
            <a:avLst/>
          </a:prstGeom>
        </p:spPr>
        <p:txBody>
          <a:bodyPr wrap="square">
            <a:spAutoFit/>
          </a:bodyPr>
          <a:lstStyle/>
          <a:p>
            <a:pPr lvl="0" algn="ctr">
              <a:lnSpc>
                <a:spcPct val="120000"/>
              </a:lnSpc>
            </a:pPr>
            <a:r>
              <a:rPr lang="en-US" altLang="zh-CN" sz="2400" dirty="0" err="1">
                <a:solidFill>
                  <a:srgbClr val="70AD47"/>
                </a:solidFill>
                <a:latin typeface="Times New Roman" panose="02020603050405020304" pitchFamily="18" charset="0"/>
                <a:cs typeface="Times New Roman" panose="02020603050405020304" pitchFamily="18" charset="0"/>
                <a:sym typeface="+mn-lt"/>
              </a:rPr>
              <a:t>Đọc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trôi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chảy</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toàn</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bài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bước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đầu</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biết</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đọc</a:t>
            </a:r>
            <a:r>
              <a:rPr lang="en-US" altLang="zh-CN" sz="2400" dirty="0">
                <a:solidFill>
                  <a:srgbClr val="70AD47"/>
                </a:solidFill>
                <a:latin typeface="Times New Roman" panose="02020603050405020304" pitchFamily="18" charset="0"/>
                <a:cs typeface="Times New Roman" panose="02020603050405020304" pitchFamily="18" charset="0"/>
                <a:sym typeface="+mn-lt"/>
              </a:rPr>
              <a:t> hay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một</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đoạn</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hoặc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cả</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bài</a:t>
            </a:r>
            <a:endParaRPr lang="zh-CN" altLang="en-US" sz="2400" dirty="0">
              <a:solidFill>
                <a:srgbClr val="70AD47"/>
              </a:solidFill>
              <a:latin typeface="Times New Roman" panose="02020603050405020304" pitchFamily="18" charset="0"/>
              <a:cs typeface="Times New Roman" panose="02020603050405020304" pitchFamily="18" charset="0"/>
              <a:sym typeface="+mn-lt"/>
            </a:endParaRPr>
          </a:p>
        </p:txBody>
      </p:sp>
      <p:sp>
        <p:nvSpPr>
          <p:cNvPr id="27" name="矩形 26"/>
          <p:cNvSpPr/>
          <p:nvPr/>
        </p:nvSpPr>
        <p:spPr>
          <a:xfrm>
            <a:off x="8957609" y="3230934"/>
            <a:ext cx="1855231" cy="2632516"/>
          </a:xfrm>
          <a:prstGeom prst="rect">
            <a:avLst/>
          </a:prstGeom>
        </p:spPr>
        <p:txBody>
          <a:bodyPr wrap="square">
            <a:spAutoFit/>
          </a:bodyPr>
          <a:lstStyle/>
          <a:p>
            <a:pPr algn="ctr">
              <a:lnSpc>
                <a:spcPct val="120000"/>
              </a:lnSpc>
            </a:pPr>
            <a:r>
              <a:rPr lang="en-US" altLang="zh-CN" sz="2800" dirty="0" err="1">
                <a:solidFill>
                  <a:srgbClr val="70AD47"/>
                </a:solidFill>
                <a:latin typeface="Times New Roman" panose="02020603050405020304" pitchFamily="18" charset="0"/>
                <a:cs typeface="Times New Roman" panose="02020603050405020304" pitchFamily="18" charset="0"/>
                <a:sym typeface="+mn-lt"/>
              </a:rPr>
              <a:t>Hiểu</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nghĩa</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của</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các</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từ</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khó</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hiểu</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nội</a:t>
            </a:r>
            <a:r>
              <a:rPr lang="en-US" altLang="zh-CN" sz="2800" dirty="0">
                <a:solidFill>
                  <a:srgbClr val="70AD47"/>
                </a:solidFill>
                <a:latin typeface="Times New Roman" panose="02020603050405020304" pitchFamily="18" charset="0"/>
                <a:cs typeface="Times New Roman" panose="02020603050405020304" pitchFamily="18" charset="0"/>
                <a:sym typeface="+mn-lt"/>
              </a:rPr>
              <a:t> dung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bài</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học</a:t>
            </a:r>
            <a:endParaRPr lang="zh-CN" altLang="en-US" sz="2800" dirty="0">
              <a:solidFill>
                <a:srgbClr val="70AD47"/>
              </a:solidFill>
              <a:latin typeface="Times New Roman" panose="02020603050405020304" pitchFamily="18" charset="0"/>
              <a:cs typeface="Times New Roman" panose="02020603050405020304" pitchFamily="18" charset="0"/>
              <a:sym typeface="+mn-lt"/>
            </a:endParaRPr>
          </a:p>
        </p:txBody>
      </p:sp>
      <p:grpSp>
        <p:nvGrpSpPr>
          <p:cNvPr id="28" name="组合 27"/>
          <p:cNvGrpSpPr/>
          <p:nvPr/>
        </p:nvGrpSpPr>
        <p:grpSpPr>
          <a:xfrm>
            <a:off x="1737205" y="1318040"/>
            <a:ext cx="1832495" cy="1697809"/>
            <a:chOff x="1797665" y="1700808"/>
            <a:chExt cx="1308575" cy="1301604"/>
          </a:xfrm>
        </p:grpSpPr>
        <p:grpSp>
          <p:nvGrpSpPr>
            <p:cNvPr id="29" name="组合 28"/>
            <p:cNvGrpSpPr/>
            <p:nvPr/>
          </p:nvGrpSpPr>
          <p:grpSpPr>
            <a:xfrm>
              <a:off x="1797665" y="1700808"/>
              <a:ext cx="1308575" cy="1301604"/>
              <a:chOff x="1797666" y="1796016"/>
              <a:chExt cx="1308575" cy="1301604"/>
            </a:xfrm>
          </p:grpSpPr>
          <p:sp>
            <p:nvSpPr>
              <p:cNvPr id="3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2"/>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sp>
            <p:nvSpPr>
              <p:cNvPr id="32" name="Oval 15"/>
              <p:cNvSpPr>
                <a:spLocks noChangeArrowheads="1"/>
              </p:cNvSpPr>
              <p:nvPr/>
            </p:nvSpPr>
            <p:spPr bwMode="auto">
              <a:xfrm>
                <a:off x="1874561" y="1872501"/>
                <a:ext cx="1154786" cy="1148634"/>
              </a:xfrm>
              <a:prstGeom prst="ellipse">
                <a:avLst/>
              </a:prstGeom>
              <a:solidFill>
                <a:schemeClr val="accent2"/>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grpSp>
        <p:sp>
          <p:nvSpPr>
            <p:cNvPr id="30" name="矩形 29"/>
            <p:cNvSpPr/>
            <p:nvPr/>
          </p:nvSpPr>
          <p:spPr>
            <a:xfrm>
              <a:off x="2220277" y="1935433"/>
              <a:ext cx="549154" cy="707859"/>
            </a:xfrm>
            <a:prstGeom prst="rect">
              <a:avLst/>
            </a:prstGeom>
          </p:spPr>
          <p:txBody>
            <a:bodyPr wrap="square">
              <a:spAutoFit/>
            </a:bodyPr>
            <a:lstStyle/>
            <a:p>
              <a:pPr algn="ctr"/>
              <a:r>
                <a:rPr lang="en-US" altLang="zh-CN" sz="5400" dirty="0">
                  <a:solidFill>
                    <a:schemeClr val="bg1"/>
                  </a:solidFill>
                  <a:latin typeface="Times New Roman" panose="02020603050405020304" pitchFamily="18" charset="0"/>
                  <a:cs typeface="Times New Roman" panose="02020603050405020304" pitchFamily="18" charset="0"/>
                  <a:sym typeface="+mn-lt"/>
                </a:rPr>
                <a:t>1</a:t>
              </a:r>
              <a:endParaRPr lang="zh-CN" altLang="en-US" sz="54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33" name="组合 32"/>
          <p:cNvGrpSpPr/>
          <p:nvPr/>
        </p:nvGrpSpPr>
        <p:grpSpPr>
          <a:xfrm>
            <a:off x="5311778" y="1304605"/>
            <a:ext cx="2094961" cy="1697809"/>
            <a:chOff x="4195355" y="1700808"/>
            <a:chExt cx="1308575" cy="1301604"/>
          </a:xfrm>
        </p:grpSpPr>
        <p:grpSp>
          <p:nvGrpSpPr>
            <p:cNvPr id="34" name="组合 33"/>
            <p:cNvGrpSpPr/>
            <p:nvPr/>
          </p:nvGrpSpPr>
          <p:grpSpPr>
            <a:xfrm>
              <a:off x="4195355" y="1700808"/>
              <a:ext cx="1308575" cy="1301604"/>
              <a:chOff x="1797666" y="1796016"/>
              <a:chExt cx="1308575" cy="1301604"/>
            </a:xfrm>
          </p:grpSpPr>
          <p:sp>
            <p:nvSpPr>
              <p:cNvPr id="36" name="Oval 15"/>
              <p:cNvSpPr>
                <a:spLocks noChangeArrowheads="1"/>
              </p:cNvSpPr>
              <p:nvPr/>
            </p:nvSpPr>
            <p:spPr bwMode="auto">
              <a:xfrm>
                <a:off x="1797666" y="1796016"/>
                <a:ext cx="1308575" cy="1301604"/>
              </a:xfrm>
              <a:prstGeom prst="ellipse">
                <a:avLst/>
              </a:prstGeom>
              <a:solidFill>
                <a:schemeClr val="bg1"/>
              </a:solidFill>
              <a:ln w="12700" cap="flat" cmpd="sng" algn="ctr">
                <a:solidFill>
                  <a:srgbClr val="E5007F"/>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sp>
            <p:nvSpPr>
              <p:cNvPr id="37" name="Oval 15"/>
              <p:cNvSpPr>
                <a:spLocks noChangeArrowheads="1"/>
              </p:cNvSpPr>
              <p:nvPr/>
            </p:nvSpPr>
            <p:spPr bwMode="auto">
              <a:xfrm>
                <a:off x="1874561" y="1872501"/>
                <a:ext cx="1154786" cy="1148634"/>
              </a:xfrm>
              <a:prstGeom prst="ellipse">
                <a:avLst/>
              </a:prstGeom>
              <a:solidFill>
                <a:srgbClr val="E5007F"/>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grpSp>
        <p:sp>
          <p:nvSpPr>
            <p:cNvPr id="35" name="矩形 34"/>
            <p:cNvSpPr/>
            <p:nvPr/>
          </p:nvSpPr>
          <p:spPr>
            <a:xfrm>
              <a:off x="4685203" y="1936242"/>
              <a:ext cx="447104" cy="707859"/>
            </a:xfrm>
            <a:prstGeom prst="rect">
              <a:avLst/>
            </a:prstGeom>
          </p:spPr>
          <p:txBody>
            <a:bodyPr wrap="square">
              <a:spAutoFit/>
            </a:bodyPr>
            <a:lstStyle/>
            <a:p>
              <a:pPr algn="ctr"/>
              <a:r>
                <a:rPr lang="en-US" altLang="zh-CN" sz="5400" dirty="0">
                  <a:solidFill>
                    <a:schemeClr val="bg1"/>
                  </a:solidFill>
                  <a:latin typeface="Times New Roman" panose="02020603050405020304" pitchFamily="18" charset="0"/>
                  <a:cs typeface="Times New Roman" panose="02020603050405020304" pitchFamily="18" charset="0"/>
                  <a:sym typeface="+mn-lt"/>
                </a:rPr>
                <a:t>2</a:t>
              </a:r>
              <a:endParaRPr lang="zh-CN" altLang="en-US" sz="54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38" name="组合 37"/>
          <p:cNvGrpSpPr/>
          <p:nvPr/>
        </p:nvGrpSpPr>
        <p:grpSpPr>
          <a:xfrm>
            <a:off x="8852132" y="1304605"/>
            <a:ext cx="2140992" cy="1697809"/>
            <a:chOff x="6593044" y="1700808"/>
            <a:chExt cx="1308575" cy="1301604"/>
          </a:xfrm>
        </p:grpSpPr>
        <p:grpSp>
          <p:nvGrpSpPr>
            <p:cNvPr id="39" name="组合 38"/>
            <p:cNvGrpSpPr/>
            <p:nvPr/>
          </p:nvGrpSpPr>
          <p:grpSpPr>
            <a:xfrm>
              <a:off x="6593044" y="1700808"/>
              <a:ext cx="1308575" cy="1301604"/>
              <a:chOff x="1797666" y="1796016"/>
              <a:chExt cx="1308575" cy="1301604"/>
            </a:xfrm>
          </p:grpSpPr>
          <p:sp>
            <p:nvSpPr>
              <p:cNvPr id="41" name="Oval 15"/>
              <p:cNvSpPr>
                <a:spLocks noChangeArrowheads="1"/>
              </p:cNvSpPr>
              <p:nvPr/>
            </p:nvSpPr>
            <p:spPr bwMode="auto">
              <a:xfrm>
                <a:off x="1797666" y="1796016"/>
                <a:ext cx="1308575" cy="1301604"/>
              </a:xfrm>
              <a:prstGeom prst="ellipse">
                <a:avLst/>
              </a:prstGeom>
              <a:solidFill>
                <a:schemeClr val="bg1"/>
              </a:solidFill>
              <a:ln w="12700" cap="flat" cmpd="sng" algn="ctr">
                <a:solidFill>
                  <a:srgbClr val="26BAD9"/>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sp>
            <p:nvSpPr>
              <p:cNvPr id="42" name="Oval 15"/>
              <p:cNvSpPr>
                <a:spLocks noChangeArrowheads="1"/>
              </p:cNvSpPr>
              <p:nvPr/>
            </p:nvSpPr>
            <p:spPr bwMode="auto">
              <a:xfrm>
                <a:off x="1874561" y="1872501"/>
                <a:ext cx="1154786" cy="1148634"/>
              </a:xfrm>
              <a:prstGeom prst="ellipse">
                <a:avLst/>
              </a:prstGeom>
              <a:solidFill>
                <a:srgbClr val="26BAD9"/>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grpSp>
        <p:sp>
          <p:nvSpPr>
            <p:cNvPr id="40" name="矩形 39"/>
            <p:cNvSpPr/>
            <p:nvPr/>
          </p:nvSpPr>
          <p:spPr>
            <a:xfrm>
              <a:off x="7085083" y="1936242"/>
              <a:ext cx="324496" cy="707859"/>
            </a:xfrm>
            <a:prstGeom prst="rect">
              <a:avLst/>
            </a:prstGeom>
          </p:spPr>
          <p:txBody>
            <a:bodyPr wrap="none">
              <a:spAutoFit/>
            </a:bodyPr>
            <a:lstStyle/>
            <a:p>
              <a:pPr algn="ctr"/>
              <a:r>
                <a:rPr lang="en-US" altLang="zh-CN" sz="5400" dirty="0">
                  <a:solidFill>
                    <a:schemeClr val="bg1"/>
                  </a:solidFill>
                  <a:latin typeface="Times New Roman" panose="02020603050405020304" pitchFamily="18" charset="0"/>
                  <a:cs typeface="Times New Roman" panose="02020603050405020304" pitchFamily="18" charset="0"/>
                  <a:sym typeface="+mn-lt"/>
                </a:rPr>
                <a:t>3</a:t>
              </a:r>
              <a:endParaRPr lang="zh-CN" altLang="en-US" sz="54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43" name="TextBox 42"/>
          <p:cNvSpPr txBox="1"/>
          <p:nvPr/>
        </p:nvSpPr>
        <p:spPr>
          <a:xfrm>
            <a:off x="4155155" y="188680"/>
            <a:ext cx="4964347" cy="830997"/>
          </a:xfrm>
          <a:prstGeom prst="rect">
            <a:avLst/>
          </a:prstGeom>
          <a:noFill/>
        </p:spPr>
        <p:txBody>
          <a:bodyPr wrap="square" rtlCol="0">
            <a:spAutoFit/>
          </a:bodyPr>
          <a:lstStyle/>
          <a:p>
            <a:r>
              <a:rPr lang="en-US" altLang="zh-CN" sz="4800" dirty="0" err="1">
                <a:solidFill>
                  <a:schemeClr val="accent2"/>
                </a:solidFill>
                <a:latin typeface="Times New Roman" panose="02020603050405020304" pitchFamily="18" charset="0"/>
                <a:cs typeface="Times New Roman" panose="02020603050405020304" pitchFamily="18" charset="0"/>
                <a:sym typeface="+mn-lt"/>
              </a:rPr>
              <a:t>Yêu</a:t>
            </a:r>
            <a:r>
              <a:rPr lang="en-US" altLang="zh-CN" sz="4800" dirty="0">
                <a:solidFill>
                  <a:schemeClr val="accent2"/>
                </a:solidFill>
                <a:latin typeface="Times New Roman" panose="02020603050405020304" pitchFamily="18" charset="0"/>
                <a:cs typeface="Times New Roman" panose="02020603050405020304" pitchFamily="18" charset="0"/>
                <a:sym typeface="+mn-lt"/>
              </a:rPr>
              <a:t> </a:t>
            </a:r>
            <a:r>
              <a:rPr lang="en-US" altLang="zh-CN" sz="4800" dirty="0" err="1">
                <a:solidFill>
                  <a:schemeClr val="accent2"/>
                </a:solidFill>
                <a:latin typeface="Times New Roman" panose="02020603050405020304" pitchFamily="18" charset="0"/>
                <a:cs typeface="Times New Roman" panose="02020603050405020304" pitchFamily="18" charset="0"/>
                <a:sym typeface="+mn-lt"/>
              </a:rPr>
              <a:t>cầu</a:t>
            </a:r>
            <a:r>
              <a:rPr lang="en-US" altLang="zh-CN" sz="4800" dirty="0">
                <a:solidFill>
                  <a:schemeClr val="accent2"/>
                </a:solidFill>
                <a:latin typeface="Times New Roman" panose="02020603050405020304" pitchFamily="18" charset="0"/>
                <a:cs typeface="Times New Roman" panose="02020603050405020304" pitchFamily="18" charset="0"/>
                <a:sym typeface="+mn-lt"/>
              </a:rPr>
              <a:t> </a:t>
            </a:r>
            <a:r>
              <a:rPr lang="en-US" altLang="zh-CN" sz="4800" dirty="0" err="1">
                <a:solidFill>
                  <a:schemeClr val="accent2"/>
                </a:solidFill>
                <a:latin typeface="Times New Roman" panose="02020603050405020304" pitchFamily="18" charset="0"/>
                <a:cs typeface="Times New Roman" panose="02020603050405020304" pitchFamily="18" charset="0"/>
                <a:sym typeface="+mn-lt"/>
              </a:rPr>
              <a:t>cần</a:t>
            </a:r>
            <a:r>
              <a:rPr lang="en-US" altLang="zh-CN" sz="4800" dirty="0">
                <a:solidFill>
                  <a:schemeClr val="accent2"/>
                </a:solidFill>
                <a:latin typeface="Times New Roman" panose="02020603050405020304" pitchFamily="18" charset="0"/>
                <a:cs typeface="Times New Roman" panose="02020603050405020304" pitchFamily="18" charset="0"/>
                <a:sym typeface="+mn-lt"/>
              </a:rPr>
              <a:t> </a:t>
            </a:r>
            <a:r>
              <a:rPr lang="en-US" altLang="zh-CN" sz="4800" dirty="0" err="1">
                <a:solidFill>
                  <a:schemeClr val="accent2"/>
                </a:solidFill>
                <a:latin typeface="Times New Roman" panose="02020603050405020304" pitchFamily="18" charset="0"/>
                <a:cs typeface="Times New Roman" panose="02020603050405020304" pitchFamily="18" charset="0"/>
                <a:sym typeface="+mn-lt"/>
              </a:rPr>
              <a:t>đạt</a:t>
            </a:r>
            <a:endParaRPr lang="zh-CN" altLang="en-US" sz="4800" dirty="0">
              <a:solidFill>
                <a:schemeClr val="accent2"/>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42274974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ppt_w*0.70"/>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animEffect transition="in" filter="fade">
                                      <p:cBhvr>
                                        <p:cTn id="9" dur="500"/>
                                        <p:tgtEl>
                                          <p:spTgt spid="43"/>
                                        </p:tgtEl>
                                      </p:cBhvr>
                                    </p:animEffect>
                                  </p:childTnLst>
                                </p:cTn>
                              </p:par>
                            </p:childTnLst>
                          </p:cTn>
                        </p:par>
                        <p:par>
                          <p:cTn id="10" fill="hold">
                            <p:stCondLst>
                              <p:cond delay="1050"/>
                            </p:stCondLst>
                            <p:childTnLst>
                              <p:par>
                                <p:cTn id="11" presetID="23" presetClass="entr" presetSubtype="3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strVal val="(6*min(max(#ppt_w*#ppt_h,.3),1)-7.4)/-.7*#ppt_w"/>
                                          </p:val>
                                        </p:tav>
                                        <p:tav tm="100000">
                                          <p:val>
                                            <p:strVal val="#ppt_w"/>
                                          </p:val>
                                        </p:tav>
                                      </p:tavLst>
                                    </p:anim>
                                    <p:anim calcmode="lin" valueType="num">
                                      <p:cBhvr>
                                        <p:cTn id="14" dur="500" fill="hold"/>
                                        <p:tgtEl>
                                          <p:spTgt spid="28"/>
                                        </p:tgtEl>
                                        <p:attrNameLst>
                                          <p:attrName>ppt_h</p:attrName>
                                        </p:attrNameLst>
                                      </p:cBhvr>
                                      <p:tavLst>
                                        <p:tav tm="0">
                                          <p:val>
                                            <p:strVal val="(6*min(max(#ppt_w*#ppt_h,.3),1)-7.4)/-.7*#ppt_h"/>
                                          </p:val>
                                        </p:tav>
                                        <p:tav tm="100000">
                                          <p:val>
                                            <p:strVal val="#ppt_h"/>
                                          </p:val>
                                        </p:tav>
                                      </p:tavLst>
                                    </p:anim>
                                    <p:anim calcmode="lin" valueType="num">
                                      <p:cBhvr>
                                        <p:cTn id="15" dur="500" fill="hold"/>
                                        <p:tgtEl>
                                          <p:spTgt spid="28"/>
                                        </p:tgtEl>
                                        <p:attrNameLst>
                                          <p:attrName>ppt_x</p:attrName>
                                        </p:attrNameLst>
                                      </p:cBhvr>
                                      <p:tavLst>
                                        <p:tav tm="0">
                                          <p:val>
                                            <p:fltVal val="0.5"/>
                                          </p:val>
                                        </p:tav>
                                        <p:tav tm="100000">
                                          <p:val>
                                            <p:strVal val="#ppt_x"/>
                                          </p:val>
                                        </p:tav>
                                      </p:tavLst>
                                    </p:anim>
                                    <p:anim calcmode="lin" valueType="num">
                                      <p:cBhvr>
                                        <p:cTn id="16" dur="500" fill="hold"/>
                                        <p:tgtEl>
                                          <p:spTgt spid="28"/>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25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strVal val="(6*min(max(#ppt_w*#ppt_h,.3),1)-7.4)/-.7*#ppt_w"/>
                                          </p:val>
                                        </p:tav>
                                        <p:tav tm="100000">
                                          <p:val>
                                            <p:strVal val="#ppt_w"/>
                                          </p:val>
                                        </p:tav>
                                      </p:tavLst>
                                    </p:anim>
                                    <p:anim calcmode="lin" valueType="num">
                                      <p:cBhvr>
                                        <p:cTn id="20" dur="500" fill="hold"/>
                                        <p:tgtEl>
                                          <p:spTgt spid="33"/>
                                        </p:tgtEl>
                                        <p:attrNameLst>
                                          <p:attrName>ppt_h</p:attrName>
                                        </p:attrNameLst>
                                      </p:cBhvr>
                                      <p:tavLst>
                                        <p:tav tm="0">
                                          <p:val>
                                            <p:strVal val="(6*min(max(#ppt_w*#ppt_h,.3),1)-7.4)/-.7*#ppt_h"/>
                                          </p:val>
                                        </p:tav>
                                        <p:tav tm="100000">
                                          <p:val>
                                            <p:strVal val="#ppt_h"/>
                                          </p:val>
                                        </p:tav>
                                      </p:tavLst>
                                    </p:anim>
                                    <p:anim calcmode="lin" valueType="num">
                                      <p:cBhvr>
                                        <p:cTn id="21" dur="500" fill="hold"/>
                                        <p:tgtEl>
                                          <p:spTgt spid="33"/>
                                        </p:tgtEl>
                                        <p:attrNameLst>
                                          <p:attrName>ppt_x</p:attrName>
                                        </p:attrNameLst>
                                      </p:cBhvr>
                                      <p:tavLst>
                                        <p:tav tm="0">
                                          <p:val>
                                            <p:fltVal val="0.5"/>
                                          </p:val>
                                        </p:tav>
                                        <p:tav tm="100000">
                                          <p:val>
                                            <p:strVal val="#ppt_x"/>
                                          </p:val>
                                        </p:tav>
                                      </p:tavLst>
                                    </p:anim>
                                    <p:anim calcmode="lin" valueType="num">
                                      <p:cBhvr>
                                        <p:cTn id="22" dur="500" fill="hold"/>
                                        <p:tgtEl>
                                          <p:spTgt spid="33"/>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nodeType="withEffect">
                                  <p:stCondLst>
                                    <p:cond delay="50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strVal val="(6*min(max(#ppt_w*#ppt_h,.3),1)-7.4)/-.7*#ppt_w"/>
                                          </p:val>
                                        </p:tav>
                                        <p:tav tm="100000">
                                          <p:val>
                                            <p:strVal val="#ppt_w"/>
                                          </p:val>
                                        </p:tav>
                                      </p:tavLst>
                                    </p:anim>
                                    <p:anim calcmode="lin" valueType="num">
                                      <p:cBhvr>
                                        <p:cTn id="26" dur="500" fill="hold"/>
                                        <p:tgtEl>
                                          <p:spTgt spid="38"/>
                                        </p:tgtEl>
                                        <p:attrNameLst>
                                          <p:attrName>ppt_h</p:attrName>
                                        </p:attrNameLst>
                                      </p:cBhvr>
                                      <p:tavLst>
                                        <p:tav tm="0">
                                          <p:val>
                                            <p:strVal val="(6*min(max(#ppt_w*#ppt_h,.3),1)-7.4)/-.7*#ppt_h"/>
                                          </p:val>
                                        </p:tav>
                                        <p:tav tm="100000">
                                          <p:val>
                                            <p:strVal val="#ppt_h"/>
                                          </p:val>
                                        </p:tav>
                                      </p:tavLst>
                                    </p:anim>
                                    <p:anim calcmode="lin" valueType="num">
                                      <p:cBhvr>
                                        <p:cTn id="27" dur="500" fill="hold"/>
                                        <p:tgtEl>
                                          <p:spTgt spid="38"/>
                                        </p:tgtEl>
                                        <p:attrNameLst>
                                          <p:attrName>ppt_x</p:attrName>
                                        </p:attrNameLst>
                                      </p:cBhvr>
                                      <p:tavLst>
                                        <p:tav tm="0">
                                          <p:val>
                                            <p:fltVal val="0.5"/>
                                          </p:val>
                                        </p:tav>
                                        <p:tav tm="100000">
                                          <p:val>
                                            <p:strVal val="#ppt_x"/>
                                          </p:val>
                                        </p:tav>
                                      </p:tavLst>
                                    </p:anim>
                                    <p:anim calcmode="lin" valueType="num">
                                      <p:cBhvr>
                                        <p:cTn id="28"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050"/>
                            </p:stCondLst>
                            <p:childTnLst>
                              <p:par>
                                <p:cTn id="30" presetID="47"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50"/>
                                        <p:tgtEl>
                                          <p:spTgt spid="16"/>
                                        </p:tgtEl>
                                      </p:cBhvr>
                                    </p:animEffect>
                                    <p:anim calcmode="lin" valueType="num">
                                      <p:cBhvr>
                                        <p:cTn id="33" dur="750" fill="hold"/>
                                        <p:tgtEl>
                                          <p:spTgt spid="16"/>
                                        </p:tgtEl>
                                        <p:attrNameLst>
                                          <p:attrName>ppt_x</p:attrName>
                                        </p:attrNameLst>
                                      </p:cBhvr>
                                      <p:tavLst>
                                        <p:tav tm="0">
                                          <p:val>
                                            <p:strVal val="#ppt_x"/>
                                          </p:val>
                                        </p:tav>
                                        <p:tav tm="100000">
                                          <p:val>
                                            <p:strVal val="#ppt_x"/>
                                          </p:val>
                                        </p:tav>
                                      </p:tavLst>
                                    </p:anim>
                                    <p:anim calcmode="lin" valueType="num">
                                      <p:cBhvr>
                                        <p:cTn id="34" dur="75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750"/>
                                        <p:tgtEl>
                                          <p:spTgt spid="22"/>
                                        </p:tgtEl>
                                      </p:cBhvr>
                                    </p:animEffect>
                                    <p:anim calcmode="lin" valueType="num">
                                      <p:cBhvr>
                                        <p:cTn id="43" dur="750" fill="hold"/>
                                        <p:tgtEl>
                                          <p:spTgt spid="22"/>
                                        </p:tgtEl>
                                        <p:attrNameLst>
                                          <p:attrName>ppt_x</p:attrName>
                                        </p:attrNameLst>
                                      </p:cBhvr>
                                      <p:tavLst>
                                        <p:tav tm="0">
                                          <p:val>
                                            <p:strVal val="#ppt_x"/>
                                          </p:val>
                                        </p:tav>
                                        <p:tav tm="100000">
                                          <p:val>
                                            <p:strVal val="#ppt_x"/>
                                          </p:val>
                                        </p:tav>
                                      </p:tavLst>
                                    </p:anim>
                                    <p:anim calcmode="lin" valueType="num">
                                      <p:cBhvr>
                                        <p:cTn id="44" dur="75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2800"/>
                            </p:stCondLst>
                            <p:childTnLst>
                              <p:par>
                                <p:cTn id="46" presetID="14" presetClass="entr" presetSubtype="1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randombar(horizontal)">
                                      <p:cBhvr>
                                        <p:cTn id="48" dur="500"/>
                                        <p:tgtEl>
                                          <p:spTgt spid="2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horizontal)">
                                      <p:cBhvr>
                                        <p:cTn id="51" dur="500"/>
                                        <p:tgtEl>
                                          <p:spTgt spid="26"/>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文本框 10"/>
          <p:cNvSpPr txBox="1">
            <a:spLocks noChangeArrowheads="1"/>
          </p:cNvSpPr>
          <p:nvPr/>
        </p:nvSpPr>
        <p:spPr bwMode="auto">
          <a:xfrm>
            <a:off x="3436185" y="2108700"/>
            <a:ext cx="507365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66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Luyện</a:t>
            </a:r>
            <a:r>
              <a:rPr lang="en-US" altLang="zh-CN" sz="66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 </a:t>
            </a:r>
            <a:r>
              <a:rPr lang="en-US" altLang="zh-CN" sz="66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đọc</a:t>
            </a:r>
            <a:endParaRPr lang="zh-CN" altLang="en-US" sz="66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mn-ea"/>
              <a:cs typeface="Tahoma" panose="020B0604030504040204" pitchFamily="34" charset="0"/>
              <a:sym typeface="+mn-lt"/>
            </a:endParaRPr>
          </a:p>
        </p:txBody>
      </p:sp>
      <p:sp>
        <p:nvSpPr>
          <p:cNvPr id="5130" name="文本框 1"/>
          <p:cNvSpPr txBox="1">
            <a:spLocks noChangeArrowheads="1"/>
          </p:cNvSpPr>
          <p:nvPr/>
        </p:nvSpPr>
        <p:spPr bwMode="auto">
          <a:xfrm>
            <a:off x="4679806" y="803432"/>
            <a:ext cx="25864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54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mn-lt"/>
              </a:rPr>
              <a:t>0 2</a:t>
            </a:r>
            <a:endParaRPr lang="zh-CN" altLang="en-US" sz="5400" b="1" dirty="0">
              <a:solidFill>
                <a:schemeClr val="accent2"/>
              </a:solidFill>
              <a:latin typeface="Tahoma" panose="020B0604030504040204" pitchFamily="34" charset="0"/>
              <a:ea typeface="+mn-ea"/>
              <a:cs typeface="Tahoma" panose="020B0604030504040204" pitchFamily="34" charset="0"/>
              <a:sym typeface="+mn-lt"/>
            </a:endParaRPr>
          </a:p>
        </p:txBody>
      </p:sp>
    </p:spTree>
    <p:extLst>
      <p:ext uri="{BB962C8B-B14F-4D97-AF65-F5344CB8AC3E}">
        <p14:creationId xmlns:p14="http://schemas.microsoft.com/office/powerpoint/2010/main" val="42149453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5650" r="5415"/>
          <a:stretch/>
        </p:blipFill>
        <p:spPr>
          <a:xfrm flipH="1">
            <a:off x="12032" y="0"/>
            <a:ext cx="12200021" cy="6858000"/>
          </a:xfrm>
          <a:prstGeom prst="rect">
            <a:avLst/>
          </a:prstGeom>
        </p:spPr>
      </p:pic>
      <p:sp>
        <p:nvSpPr>
          <p:cNvPr id="6" name="PA_库_文本框 5"/>
          <p:cNvSpPr txBox="1"/>
          <p:nvPr>
            <p:custDataLst>
              <p:tags r:id="rId1"/>
            </p:custDataLst>
          </p:nvPr>
        </p:nvSpPr>
        <p:spPr>
          <a:xfrm>
            <a:off x="5920613" y="2813036"/>
            <a:ext cx="2669320" cy="707886"/>
          </a:xfrm>
          <a:prstGeom prst="rect">
            <a:avLst/>
          </a:prstGeom>
          <a:noFill/>
        </p:spPr>
        <p:txBody>
          <a:bodyPr wrap="none" rtlCol="0">
            <a:spAutoFit/>
          </a:bodyPr>
          <a:lstStyle/>
          <a:p>
            <a:r>
              <a:rPr lang="en-US" altLang="zh-CN" sz="4000" b="1" dirty="0">
                <a:latin typeface="Times New Roman" panose="02020603050405020304" pitchFamily="18" charset="0"/>
                <a:ea typeface="方正静蕾简体" panose="02000000000000000000" pitchFamily="2" charset="-122"/>
                <a:cs typeface="Times New Roman" panose="02020603050405020304" pitchFamily="18" charset="0"/>
              </a:rPr>
              <a:t>ĐỌC MẪU</a:t>
            </a:r>
            <a:endParaRPr lang="zh-CN" altLang="en-US" sz="40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8" name="PA_库_任意多边形 7"/>
          <p:cNvSpPr/>
          <p:nvPr>
            <p:custDataLst>
              <p:tags r:id="rId2"/>
            </p:custDataLst>
          </p:nvPr>
        </p:nvSpPr>
        <p:spPr>
          <a:xfrm>
            <a:off x="5265520" y="2951248"/>
            <a:ext cx="5105400" cy="385831"/>
          </a:xfrm>
          <a:custGeom>
            <a:avLst/>
            <a:gdLst>
              <a:gd name="connsiteX0" fmla="*/ 0 w 3886200"/>
              <a:gd name="connsiteY0" fmla="*/ 169262 h 169262"/>
              <a:gd name="connsiteX1" fmla="*/ 1106905 w 3886200"/>
              <a:gd name="connsiteY1" fmla="*/ 133168 h 169262"/>
              <a:gd name="connsiteX2" fmla="*/ 2731168 w 3886200"/>
              <a:gd name="connsiteY2" fmla="*/ 145199 h 169262"/>
              <a:gd name="connsiteX3" fmla="*/ 3693695 w 3886200"/>
              <a:gd name="connsiteY3" fmla="*/ 820 h 169262"/>
              <a:gd name="connsiteX4" fmla="*/ 3886200 w 3886200"/>
              <a:gd name="connsiteY4" fmla="*/ 97073 h 16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69262">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Học Tập, Giáo Dục, Trẻ Em, Học Bài, Tải hình PNG 103 - Free.Vector6.com">
            <a:extLst>
              <a:ext uri="{FF2B5EF4-FFF2-40B4-BE49-F238E27FC236}">
                <a16:creationId xmlns:a16="http://schemas.microsoft.com/office/drawing/2014/main" id="{75EFF20E-E094-4DEA-9823-9D47A851D0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77" y="1478918"/>
            <a:ext cx="4303745" cy="421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554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11" dur="1500" fill="hold"/>
                                        <p:tgtEl>
                                          <p:spTgt spid="8">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8">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8B8829-5822-4322-986A-EDBD3F500A4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533639" y="58032"/>
            <a:ext cx="4817024" cy="646331"/>
          </a:xfrm>
          <a:prstGeom prst="rect">
            <a:avLst/>
          </a:prstGeom>
          <a:solidFill>
            <a:schemeClr val="accent4">
              <a:lumMod val="60000"/>
              <a:lumOff val="40000"/>
            </a:schemeClr>
          </a:solidFill>
        </p:spPr>
        <p:txBody>
          <a:bodyPr wrap="none" rtlCol="0">
            <a:spAutoFit/>
          </a:bodyPr>
          <a:lstStyle/>
          <a:p>
            <a:pPr algn="ctr"/>
            <a:r>
              <a:rPr lang="en-US" altLang="zh-CN" sz="3600" dirty="0">
                <a:solidFill>
                  <a:srgbClr val="002060"/>
                </a:solidFill>
                <a:latin typeface="Times New Roman" panose="02020603050405020304" pitchFamily="18" charset="0"/>
                <a:ea typeface="字魂59号-创粗黑" panose="00000500000000000000" pitchFamily="2" charset="-122"/>
                <a:cs typeface="Times New Roman" panose="02020603050405020304" pitchFamily="18" charset="0"/>
              </a:rPr>
              <a:t>LUYỆN ĐỌC TỪ KHÓ </a:t>
            </a:r>
            <a:endParaRPr lang="zh-CN" altLang="en-US" sz="3600" dirty="0">
              <a:solidFill>
                <a:srgbClr val="00206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4" name="图片 3" descr="2"/>
          <p:cNvPicPr>
            <a:picLocks noChangeAspect="1"/>
          </p:cNvPicPr>
          <p:nvPr/>
        </p:nvPicPr>
        <p:blipFill>
          <a:blip r:embed="rId3"/>
          <a:stretch>
            <a:fillRect/>
          </a:stretch>
        </p:blipFill>
        <p:spPr>
          <a:xfrm rot="21300000">
            <a:off x="-215900" y="-464185"/>
            <a:ext cx="871855" cy="1430655"/>
          </a:xfrm>
          <a:prstGeom prst="rect">
            <a:avLst/>
          </a:prstGeom>
        </p:spPr>
      </p:pic>
      <p:sp>
        <p:nvSpPr>
          <p:cNvPr id="65" name="Up Arrow 64"/>
          <p:cNvSpPr/>
          <p:nvPr/>
        </p:nvSpPr>
        <p:spPr>
          <a:xfrm>
            <a:off x="5695161" y="1355262"/>
            <a:ext cx="493980" cy="5502573"/>
          </a:xfrm>
          <a:prstGeom prst="upArrow">
            <a:avLst>
              <a:gd name="adj1" fmla="val 50000"/>
              <a:gd name="adj2" fmla="val 67147"/>
            </a:avLst>
          </a:prstGeom>
          <a:solidFill>
            <a:srgbClr val="1E9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字魂59号-创粗黑" panose="00000500000000000000" pitchFamily="2" charset="-122"/>
            </a:endParaRPr>
          </a:p>
        </p:txBody>
      </p:sp>
      <p:sp>
        <p:nvSpPr>
          <p:cNvPr id="66" name="Bent Arrow 65"/>
          <p:cNvSpPr/>
          <p:nvPr/>
        </p:nvSpPr>
        <p:spPr>
          <a:xfrm>
            <a:off x="5817226" y="2311463"/>
            <a:ext cx="3116263" cy="4546373"/>
          </a:xfrm>
          <a:prstGeom prst="bentArrow">
            <a:avLst>
              <a:gd name="adj1" fmla="val 8879"/>
              <a:gd name="adj2" fmla="val 9038"/>
              <a:gd name="adj3" fmla="val 15734"/>
              <a:gd name="adj4" fmla="val 19454"/>
            </a:avLst>
          </a:prstGeom>
          <a:solidFill>
            <a:srgbClr val="1E9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字魂59号-创粗黑" panose="00000500000000000000" pitchFamily="2" charset="-122"/>
            </a:endParaRPr>
          </a:p>
        </p:txBody>
      </p:sp>
      <p:sp>
        <p:nvSpPr>
          <p:cNvPr id="54" name="Bent Arrow 53"/>
          <p:cNvSpPr/>
          <p:nvPr/>
        </p:nvSpPr>
        <p:spPr>
          <a:xfrm flipH="1">
            <a:off x="2979736" y="3225812"/>
            <a:ext cx="3116263" cy="3632024"/>
          </a:xfrm>
          <a:prstGeom prst="bentArrow">
            <a:avLst>
              <a:gd name="adj1" fmla="val 8879"/>
              <a:gd name="adj2" fmla="val 9038"/>
              <a:gd name="adj3" fmla="val 15734"/>
              <a:gd name="adj4" fmla="val 19454"/>
            </a:avLst>
          </a:prstGeom>
          <a:solidFill>
            <a:srgbClr val="69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字魂59号-创粗黑" panose="00000500000000000000" pitchFamily="2" charset="-122"/>
            </a:endParaRPr>
          </a:p>
        </p:txBody>
      </p:sp>
      <p:sp>
        <p:nvSpPr>
          <p:cNvPr id="51" name="Bent Arrow 50"/>
          <p:cNvSpPr/>
          <p:nvPr/>
        </p:nvSpPr>
        <p:spPr>
          <a:xfrm>
            <a:off x="5818721" y="3733784"/>
            <a:ext cx="2764984" cy="3124051"/>
          </a:xfrm>
          <a:prstGeom prst="bentArrow">
            <a:avLst>
              <a:gd name="adj1" fmla="val 10194"/>
              <a:gd name="adj2" fmla="val 9038"/>
              <a:gd name="adj3" fmla="val 14263"/>
              <a:gd name="adj4" fmla="val 24932"/>
            </a:avLst>
          </a:prstGeom>
          <a:solidFill>
            <a:srgbClr val="1E9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字魂59号-创粗黑" panose="00000500000000000000" pitchFamily="2" charset="-122"/>
            </a:endParaRPr>
          </a:p>
        </p:txBody>
      </p:sp>
      <p:sp>
        <p:nvSpPr>
          <p:cNvPr id="57" name="Bent Arrow 56"/>
          <p:cNvSpPr/>
          <p:nvPr/>
        </p:nvSpPr>
        <p:spPr>
          <a:xfrm flipH="1">
            <a:off x="3720422" y="4527610"/>
            <a:ext cx="2375578" cy="2330226"/>
          </a:xfrm>
          <a:prstGeom prst="bentArrow">
            <a:avLst>
              <a:gd name="adj1" fmla="val 13458"/>
              <a:gd name="adj2" fmla="val 12349"/>
              <a:gd name="adj3" fmla="val 17061"/>
              <a:gd name="adj4" fmla="val 30061"/>
            </a:avLst>
          </a:prstGeom>
          <a:solidFill>
            <a:srgbClr val="69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字魂59号-创粗黑" panose="00000500000000000000" pitchFamily="2" charset="-122"/>
            </a:endParaRPr>
          </a:p>
        </p:txBody>
      </p:sp>
      <p:sp>
        <p:nvSpPr>
          <p:cNvPr id="67" name="TextBox 66"/>
          <p:cNvSpPr txBox="1"/>
          <p:nvPr/>
        </p:nvSpPr>
        <p:spPr>
          <a:xfrm>
            <a:off x="8582210" y="3644393"/>
            <a:ext cx="3032934" cy="646331"/>
          </a:xfrm>
          <a:prstGeom prst="rect">
            <a:avLst/>
          </a:prstGeom>
          <a:solidFill>
            <a:srgbClr val="92D050"/>
          </a:solidFill>
        </p:spPr>
        <p:txBody>
          <a:bodyPr wrap="square" rtlCol="0">
            <a:spAutoFit/>
          </a:bodyPr>
          <a:lstStyle/>
          <a:p>
            <a:pPr algn="r"/>
            <a:r>
              <a:rPr lang="en-US" altLang="zh-CN" sz="3600" dirty="0" err="1">
                <a:latin typeface="Times New Roman" panose="02020603050405020304" pitchFamily="18" charset="0"/>
                <a:ea typeface="字魂59号-创粗黑" panose="00000500000000000000" pitchFamily="2" charset="-122"/>
                <a:cs typeface="Times New Roman" panose="02020603050405020304" pitchFamily="18" charset="0"/>
                <a:sym typeface="+mn-lt"/>
              </a:rPr>
              <a:t>ư</a:t>
            </a:r>
            <a:r>
              <a:rPr lang="en-US" altLang="zh-CN" sz="3600" dirty="0" err="1"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ớt</a:t>
            </a:r>
            <a:r>
              <a:rPr lang="en-US" altLang="zh-CN" sz="36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lướt</a:t>
            </a:r>
            <a:r>
              <a:rPr lang="en-US" altLang="zh-CN" sz="3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thướt</a:t>
            </a:r>
            <a:endParaRPr lang="zh-CN" altLang="en-US" sz="3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69" name="TextBox 68"/>
          <p:cNvSpPr txBox="1"/>
          <p:nvPr/>
        </p:nvSpPr>
        <p:spPr>
          <a:xfrm>
            <a:off x="316073" y="3130260"/>
            <a:ext cx="2680917" cy="646331"/>
          </a:xfrm>
          <a:prstGeom prst="rect">
            <a:avLst/>
          </a:prstGeom>
          <a:solidFill>
            <a:srgbClr val="92D050"/>
          </a:solidFill>
        </p:spPr>
        <p:txBody>
          <a:bodyPr wrap="square" rtlCol="0">
            <a:spAutoFit/>
          </a:bodyPr>
          <a:lstStyle/>
          <a:p>
            <a:pPr algn="ctr"/>
            <a:r>
              <a:rPr lang="en-US" altLang="zh-CN" sz="3600" dirty="0" err="1">
                <a:latin typeface="Times New Roman" panose="02020603050405020304" pitchFamily="18" charset="0"/>
                <a:ea typeface="字魂59号-创粗黑" panose="00000500000000000000" pitchFamily="2" charset="-122"/>
                <a:cs typeface="Times New Roman" panose="02020603050405020304" pitchFamily="18" charset="0"/>
              </a:rPr>
              <a:t>s</a:t>
            </a:r>
            <a:r>
              <a:rPr lang="en-US" altLang="zh-CN" sz="3600" dirty="0" err="1"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rPr>
              <a:t>ao</a:t>
            </a:r>
            <a:r>
              <a:rPr lang="en-US" altLang="zh-CN" sz="36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600" dirty="0" err="1">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rPr>
              <a:t>sa</a:t>
            </a:r>
            <a:endParaRPr lang="zh-CN" altLang="en-US" sz="3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70" name="TextBox 69"/>
          <p:cNvSpPr txBox="1"/>
          <p:nvPr/>
        </p:nvSpPr>
        <p:spPr>
          <a:xfrm>
            <a:off x="374525" y="4526543"/>
            <a:ext cx="3381572" cy="646331"/>
          </a:xfrm>
          <a:prstGeom prst="rect">
            <a:avLst/>
          </a:prstGeom>
          <a:solidFill>
            <a:srgbClr val="92D050"/>
          </a:solidFill>
        </p:spPr>
        <p:txBody>
          <a:bodyPr wrap="square" rtlCol="0">
            <a:spAutoFit/>
          </a:bodyPr>
          <a:lstStyle/>
          <a:p>
            <a:pPr algn="ctr"/>
            <a:r>
              <a:rPr lang="en-US" altLang="zh-CN" sz="3600" dirty="0" err="1">
                <a:latin typeface="Times New Roman" panose="02020603050405020304" pitchFamily="18" charset="0"/>
                <a:ea typeface="字魂59号-创粗黑" panose="00000500000000000000" pitchFamily="2" charset="-122"/>
                <a:cs typeface="Times New Roman" panose="02020603050405020304" pitchFamily="18" charset="0"/>
                <a:sym typeface="+mn-lt"/>
              </a:rPr>
              <a:t>k</a:t>
            </a:r>
            <a:r>
              <a:rPr lang="en-US" altLang="zh-CN" sz="36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mn-lt"/>
              </a:rPr>
              <a:t>héo</a:t>
            </a:r>
            <a:r>
              <a:rPr lang="en-US" altLang="zh-CN" sz="3600" dirty="0" smtClean="0">
                <a:latin typeface="Times New Roman" panose="02020603050405020304" pitchFamily="18" charset="0"/>
                <a:ea typeface="字魂59号-创粗黑" panose="00000500000000000000" pitchFamily="2" charset="-122"/>
                <a:cs typeface="Times New Roman" panose="02020603050405020304" pitchFamily="18" charset="0"/>
                <a:sym typeface="+mn-lt"/>
              </a:rPr>
              <a:t> </a:t>
            </a:r>
            <a:r>
              <a:rPr lang="en-US" altLang="zh-CN" sz="3600" dirty="0" err="1">
                <a:latin typeface="Times New Roman" panose="02020603050405020304" pitchFamily="18" charset="0"/>
                <a:ea typeface="字魂59号-创粗黑" panose="00000500000000000000" pitchFamily="2" charset="-122"/>
                <a:cs typeface="Times New Roman" panose="02020603050405020304" pitchFamily="18" charset="0"/>
                <a:sym typeface="+mn-lt"/>
              </a:rPr>
              <a:t>léo</a:t>
            </a:r>
            <a:endParaRPr lang="zh-CN" altLang="en-US" sz="3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71" name="TextBox 70"/>
          <p:cNvSpPr txBox="1"/>
          <p:nvPr/>
        </p:nvSpPr>
        <p:spPr>
          <a:xfrm>
            <a:off x="3716996" y="1050691"/>
            <a:ext cx="4189205" cy="646331"/>
          </a:xfrm>
          <a:prstGeom prst="rect">
            <a:avLst/>
          </a:prstGeom>
          <a:solidFill>
            <a:srgbClr val="92D050"/>
          </a:solidFill>
        </p:spPr>
        <p:txBody>
          <a:bodyPr wrap="square" rtlCol="0">
            <a:spAutoFit/>
          </a:bodyPr>
          <a:lstStyle/>
          <a:p>
            <a:pPr algn="ctr"/>
            <a:r>
              <a:rPr lang="en-US" altLang="zh-CN" sz="3600" dirty="0">
                <a:latin typeface="Times New Roman" panose="02020603050405020304" pitchFamily="18" charset="0"/>
                <a:ea typeface="字魂59号-创粗黑" panose="00000500000000000000" pitchFamily="2" charset="-122"/>
                <a:cs typeface="Times New Roman" panose="02020603050405020304" pitchFamily="18" charset="0"/>
                <a:sym typeface="+mn-lt"/>
              </a:rPr>
              <a:t>s</a:t>
            </a:r>
            <a:r>
              <a:rPr lang="en-US" altLang="zh-CN" sz="3600" dirty="0" smtClean="0">
                <a:latin typeface="Times New Roman" panose="02020603050405020304" pitchFamily="18" charset="0"/>
                <a:ea typeface="字魂59号-创粗黑" panose="00000500000000000000" pitchFamily="2" charset="-122"/>
                <a:cs typeface="Times New Roman" panose="02020603050405020304" pitchFamily="18" charset="0"/>
                <a:sym typeface="+mn-lt"/>
              </a:rPr>
              <a:t>an </a:t>
            </a:r>
            <a:r>
              <a:rPr lang="en-US" altLang="zh-CN" sz="3600" dirty="0" err="1">
                <a:latin typeface="Times New Roman" panose="02020603050405020304" pitchFamily="18" charset="0"/>
                <a:ea typeface="字魂59号-创粗黑" panose="00000500000000000000" pitchFamily="2" charset="-122"/>
                <a:cs typeface="Times New Roman" panose="02020603050405020304" pitchFamily="18" charset="0"/>
                <a:sym typeface="+mn-lt"/>
              </a:rPr>
              <a:t>sát</a:t>
            </a:r>
            <a:endParaRPr lang="zh-CN" altLang="en-US" sz="3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72" name="TextBox 71"/>
          <p:cNvSpPr txBox="1"/>
          <p:nvPr/>
        </p:nvSpPr>
        <p:spPr>
          <a:xfrm>
            <a:off x="8963438" y="2090028"/>
            <a:ext cx="2266827" cy="646331"/>
          </a:xfrm>
          <a:prstGeom prst="rect">
            <a:avLst/>
          </a:prstGeom>
          <a:solidFill>
            <a:srgbClr val="92D050"/>
          </a:solidFill>
        </p:spPr>
        <p:txBody>
          <a:bodyPr wrap="square" rtlCol="0">
            <a:spAutoFit/>
          </a:bodyPr>
          <a:lstStyle/>
          <a:p>
            <a:pPr algn="ctr"/>
            <a:r>
              <a:rPr lang="en-US" altLang="zh-CN" sz="3600" dirty="0" err="1">
                <a:latin typeface="Times New Roman" panose="02020603050405020304" pitchFamily="18" charset="0"/>
                <a:ea typeface="字魂59号-创粗黑" panose="00000500000000000000" pitchFamily="2" charset="-122"/>
                <a:cs typeface="Times New Roman" panose="02020603050405020304" pitchFamily="18" charset="0"/>
              </a:rPr>
              <a:t>l</a:t>
            </a:r>
            <a:r>
              <a:rPr lang="en-US" altLang="zh-CN" sz="3600" dirty="0" err="1" smtClean="0">
                <a:latin typeface="Times New Roman" panose="02020603050405020304" pitchFamily="18" charset="0"/>
                <a:ea typeface="字魂59号-创粗黑" panose="00000500000000000000" pitchFamily="2" charset="-122"/>
                <a:cs typeface="Times New Roman" panose="02020603050405020304" pitchFamily="18" charset="0"/>
              </a:rPr>
              <a:t>ấp</a:t>
            </a:r>
            <a:r>
              <a:rPr lang="en-US" altLang="zh-CN" sz="3600" dirty="0" smtClean="0">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600" dirty="0" err="1">
                <a:latin typeface="Times New Roman" panose="02020603050405020304" pitchFamily="18" charset="0"/>
                <a:ea typeface="字魂59号-创粗黑" panose="00000500000000000000" pitchFamily="2" charset="-122"/>
                <a:cs typeface="Times New Roman" panose="02020603050405020304" pitchFamily="18" charset="0"/>
              </a:rPr>
              <a:t>lánh</a:t>
            </a:r>
            <a:endParaRPr lang="zh-CN" altLang="en-US" sz="3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4" name="Bent Arrow 56">
            <a:extLst>
              <a:ext uri="{FF2B5EF4-FFF2-40B4-BE49-F238E27FC236}">
                <a16:creationId xmlns:a16="http://schemas.microsoft.com/office/drawing/2014/main" id="{BBE6C4B6-8958-4CDA-A49F-6FD2DF737689}"/>
              </a:ext>
            </a:extLst>
          </p:cNvPr>
          <p:cNvSpPr/>
          <p:nvPr/>
        </p:nvSpPr>
        <p:spPr>
          <a:xfrm flipH="1">
            <a:off x="3875097" y="2290675"/>
            <a:ext cx="2194019" cy="1618773"/>
          </a:xfrm>
          <a:prstGeom prst="bentArrow">
            <a:avLst>
              <a:gd name="adj1" fmla="val 13458"/>
              <a:gd name="adj2" fmla="val 12349"/>
              <a:gd name="adj3" fmla="val 17061"/>
              <a:gd name="adj4" fmla="val 30061"/>
            </a:avLst>
          </a:prstGeom>
          <a:solidFill>
            <a:srgbClr val="69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字魂59号-创粗黑" panose="00000500000000000000" pitchFamily="2" charset="-122"/>
            </a:endParaRPr>
          </a:p>
        </p:txBody>
      </p:sp>
      <p:sp>
        <p:nvSpPr>
          <p:cNvPr id="15" name="Bent Arrow 50">
            <a:extLst>
              <a:ext uri="{FF2B5EF4-FFF2-40B4-BE49-F238E27FC236}">
                <a16:creationId xmlns:a16="http://schemas.microsoft.com/office/drawing/2014/main" id="{623CB15E-BF4D-451B-AA0F-034BB4698EA1}"/>
              </a:ext>
            </a:extLst>
          </p:cNvPr>
          <p:cNvSpPr/>
          <p:nvPr/>
        </p:nvSpPr>
        <p:spPr>
          <a:xfrm>
            <a:off x="5817226" y="4960314"/>
            <a:ext cx="2764984" cy="1898589"/>
          </a:xfrm>
          <a:prstGeom prst="bentArrow">
            <a:avLst>
              <a:gd name="adj1" fmla="val 10194"/>
              <a:gd name="adj2" fmla="val 9038"/>
              <a:gd name="adj3" fmla="val 14263"/>
              <a:gd name="adj4" fmla="val 24932"/>
            </a:avLst>
          </a:prstGeom>
          <a:solidFill>
            <a:srgbClr val="1E9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字魂59号-创粗黑" panose="00000500000000000000" pitchFamily="2" charset="-122"/>
            </a:endParaRPr>
          </a:p>
        </p:txBody>
      </p:sp>
      <p:sp>
        <p:nvSpPr>
          <p:cNvPr id="16" name="TextBox 15">
            <a:extLst>
              <a:ext uri="{FF2B5EF4-FFF2-40B4-BE49-F238E27FC236}">
                <a16:creationId xmlns:a16="http://schemas.microsoft.com/office/drawing/2014/main" id="{990309E5-0A35-46E5-ABCE-60A3552E673B}"/>
              </a:ext>
            </a:extLst>
          </p:cNvPr>
          <p:cNvSpPr txBox="1"/>
          <p:nvPr/>
        </p:nvSpPr>
        <p:spPr>
          <a:xfrm>
            <a:off x="8582209" y="4763163"/>
            <a:ext cx="3116263" cy="646331"/>
          </a:xfrm>
          <a:prstGeom prst="rect">
            <a:avLst/>
          </a:prstGeom>
          <a:solidFill>
            <a:srgbClr val="92D050"/>
          </a:solidFill>
        </p:spPr>
        <p:txBody>
          <a:bodyPr wrap="square" rtlCol="0">
            <a:spAutoFit/>
          </a:bodyPr>
          <a:lstStyle/>
          <a:p>
            <a:pPr algn="r"/>
            <a:r>
              <a:rPr lang="en-US" altLang="zh-CN" sz="3600" dirty="0" err="1">
                <a:latin typeface="Times New Roman" panose="02020603050405020304" pitchFamily="18" charset="0"/>
                <a:ea typeface="字魂59号-创粗黑" panose="00000500000000000000" pitchFamily="2" charset="-122"/>
                <a:cs typeface="Times New Roman" panose="02020603050405020304" pitchFamily="18" charset="0"/>
              </a:rPr>
              <a:t>s</a:t>
            </a:r>
            <a:r>
              <a:rPr lang="en-US" altLang="zh-CN" sz="3600" dirty="0" err="1" smtClean="0">
                <a:latin typeface="Times New Roman" panose="02020603050405020304" pitchFamily="18" charset="0"/>
                <a:ea typeface="字魂59号-创粗黑" panose="00000500000000000000" pitchFamily="2" charset="-122"/>
                <a:cs typeface="Times New Roman" panose="02020603050405020304" pitchFamily="18" charset="0"/>
              </a:rPr>
              <a:t>ẻ</a:t>
            </a:r>
            <a:r>
              <a:rPr lang="en-US" altLang="zh-CN" sz="3600" dirty="0" smtClean="0">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600" dirty="0" err="1">
                <a:latin typeface="Times New Roman" panose="02020603050405020304" pitchFamily="18" charset="0"/>
                <a:ea typeface="字魂59号-创粗黑" panose="00000500000000000000" pitchFamily="2" charset="-122"/>
                <a:cs typeface="Times New Roman" panose="02020603050405020304" pitchFamily="18" charset="0"/>
              </a:rPr>
              <a:t>nhà</a:t>
            </a:r>
            <a:r>
              <a:rPr lang="en-US" altLang="zh-CN" sz="3600" dirty="0">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600" dirty="0" err="1">
                <a:latin typeface="Times New Roman" panose="02020603050405020304" pitchFamily="18" charset="0"/>
                <a:ea typeface="字魂59号-创粗黑" panose="00000500000000000000" pitchFamily="2" charset="-122"/>
                <a:cs typeface="Times New Roman" panose="02020603050405020304" pitchFamily="18" charset="0"/>
              </a:rPr>
              <a:t>sẻ</a:t>
            </a:r>
            <a:r>
              <a:rPr lang="en-US" altLang="zh-CN" sz="3600" dirty="0">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600" dirty="0" err="1">
                <a:latin typeface="Times New Roman" panose="02020603050405020304" pitchFamily="18" charset="0"/>
                <a:ea typeface="字魂59号-创粗黑" panose="00000500000000000000" pitchFamily="2" charset="-122"/>
                <a:cs typeface="Times New Roman" panose="02020603050405020304" pitchFamily="18" charset="0"/>
              </a:rPr>
              <a:t>cửa</a:t>
            </a:r>
            <a:endParaRPr lang="zh-CN" altLang="en-US" sz="3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7" name="TextBox 16">
            <a:extLst>
              <a:ext uri="{FF2B5EF4-FFF2-40B4-BE49-F238E27FC236}">
                <a16:creationId xmlns:a16="http://schemas.microsoft.com/office/drawing/2014/main" id="{F9850CEC-B8AF-49B6-938D-D8FE82258568}"/>
              </a:ext>
            </a:extLst>
          </p:cNvPr>
          <p:cNvSpPr txBox="1"/>
          <p:nvPr/>
        </p:nvSpPr>
        <p:spPr>
          <a:xfrm>
            <a:off x="-54306" y="2089859"/>
            <a:ext cx="3841357" cy="646331"/>
          </a:xfrm>
          <a:prstGeom prst="rect">
            <a:avLst/>
          </a:prstGeom>
          <a:solidFill>
            <a:srgbClr val="92D050"/>
          </a:solidFill>
        </p:spPr>
        <p:txBody>
          <a:bodyPr wrap="square" rtlCol="0">
            <a:spAutoFit/>
          </a:bodyPr>
          <a:lstStyle/>
          <a:p>
            <a:pPr algn="ctr"/>
            <a:r>
              <a:rPr lang="en-US" altLang="zh-CN" sz="3600" dirty="0" err="1">
                <a:latin typeface="Times New Roman" panose="02020603050405020304" pitchFamily="18" charset="0"/>
                <a:ea typeface="字魂59号-创粗黑" panose="00000500000000000000" pitchFamily="2" charset="-122"/>
                <a:cs typeface="Times New Roman" panose="02020603050405020304" pitchFamily="18" charset="0"/>
              </a:rPr>
              <a:t>n</a:t>
            </a:r>
            <a:r>
              <a:rPr lang="en-US" altLang="zh-CN" sz="3600" dirty="0" err="1" smtClean="0">
                <a:latin typeface="Times New Roman" panose="02020603050405020304" pitchFamily="18" charset="0"/>
                <a:ea typeface="字魂59号-创粗黑" panose="00000500000000000000" pitchFamily="2" charset="-122"/>
                <a:cs typeface="Times New Roman" panose="02020603050405020304" pitchFamily="18" charset="0"/>
              </a:rPr>
              <a:t>ườm</a:t>
            </a:r>
            <a:r>
              <a:rPr lang="en-US" altLang="zh-CN" sz="3600" dirty="0" smtClean="0">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600" dirty="0" err="1">
                <a:latin typeface="Times New Roman" panose="02020603050405020304" pitchFamily="18" charset="0"/>
                <a:ea typeface="字魂59号-创粗黑" panose="00000500000000000000" pitchFamily="2" charset="-122"/>
                <a:cs typeface="Times New Roman" panose="02020603050405020304" pitchFamily="18" charset="0"/>
              </a:rPr>
              <a:t>nượp</a:t>
            </a:r>
            <a:endParaRPr lang="zh-CN" altLang="en-US" sz="3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Tree>
  </p:cSld>
  <p:clrMapOvr>
    <a:masterClrMapping/>
  </p:clrMapOvr>
  <p:transition advTm="10577">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8B8829-5822-4322-986A-EDBD3F500A4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3705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A04065-7DB1-4684-AD7A-0B9FE0A056D7}"/>
              </a:ext>
            </a:extLst>
          </p:cNvPr>
          <p:cNvSpPr txBox="1"/>
          <p:nvPr/>
        </p:nvSpPr>
        <p:spPr>
          <a:xfrm>
            <a:off x="362473" y="670788"/>
            <a:ext cx="10846340" cy="1477328"/>
          </a:xfrm>
          <a:prstGeom prst="rect">
            <a:avLst/>
          </a:prstGeom>
          <a:solidFill>
            <a:schemeClr val="accent4">
              <a:lumMod val="40000"/>
              <a:lumOff val="60000"/>
            </a:schemeClr>
          </a:solidFill>
          <a:ln>
            <a:solidFill>
              <a:schemeClr val="accent6">
                <a:lumMod val="60000"/>
                <a:lumOff val="40000"/>
              </a:schemeClr>
            </a:solidFill>
          </a:ln>
        </p:spPr>
        <p:txBody>
          <a:bodyPr wrap="square" rtlCol="0">
            <a:spAutoFit/>
          </a:bodyPr>
          <a:lstStyle/>
          <a:p>
            <a:r>
              <a:rPr lang="en-US" dirty="0">
                <a:latin typeface="Times New Roman" panose="02020603050405020304" pitchFamily="18" charset="0"/>
                <a:cs typeface="Times New Roman" panose="02020603050405020304" pitchFamily="18" charset="0"/>
              </a:rPr>
              <a:t>1.Thành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Hai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quê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nườm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nượp</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đêm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
            </a:r>
            <a:r>
              <a:rPr lang="en-US"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4E12D8E0-88F1-4D32-AC70-92D2A8DCD13A}"/>
              </a:ext>
            </a:extLst>
          </p:cNvPr>
          <p:cNvSpPr txBox="1"/>
          <p:nvPr/>
        </p:nvSpPr>
        <p:spPr>
          <a:xfrm>
            <a:off x="362473" y="2241864"/>
            <a:ext cx="10924162" cy="2585323"/>
          </a:xfrm>
          <a:prstGeom prst="rect">
            <a:avLst/>
          </a:prstGeom>
          <a:solidFill>
            <a:srgbClr val="92D050"/>
          </a:solidFill>
          <a:ln>
            <a:solidFill>
              <a:srgbClr val="0070C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Chỗ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vườn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trượt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đu</a:t>
            </a:r>
            <a:r>
              <a:rPr lang="en-US" dirty="0">
                <a:latin typeface="Times New Roman" panose="02020603050405020304" pitchFamily="18" charset="0"/>
                <a:cs typeface="Times New Roman" panose="02020603050405020304" pitchFamily="18" charset="0"/>
              </a:rPr>
              <a:t> quay,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ven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đầm</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làng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thúng</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bỗng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lướt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thướt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kêu</a:t>
            </a:r>
            <a:r>
              <a:rPr lang="en-US" dirty="0">
                <a:latin typeface="Times New Roman" panose="02020603050405020304" pitchFamily="18" charset="0"/>
                <a:cs typeface="Times New Roman" panose="02020603050405020304" pitchFamily="18" charset="0"/>
              </a:rPr>
              <a:t> la.</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túm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bờ</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B6FB1EB-7A7E-45D4-B190-84175A4B46E1}"/>
              </a:ext>
            </a:extLst>
          </p:cNvPr>
          <p:cNvSpPr txBox="1"/>
          <p:nvPr/>
        </p:nvSpPr>
        <p:spPr>
          <a:xfrm>
            <a:off x="362473" y="5014683"/>
            <a:ext cx="10924161" cy="1200329"/>
          </a:xfrm>
          <a:prstGeom prst="rect">
            <a:avLst/>
          </a:prstGeom>
          <a:solidFill>
            <a:schemeClr val="accent6">
              <a:lumMod val="75000"/>
            </a:schemeClr>
          </a:solidFill>
          <a:ln>
            <a:solidFill>
              <a:srgbClr val="E5007F"/>
            </a:solidFill>
          </a:ln>
        </p:spPr>
        <p:txBody>
          <a:bodyPr wrap="square" rtlCol="0">
            <a:spAutoFit/>
          </a:bodyPr>
          <a:lstStyle/>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lo,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xảy</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Mãi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làng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đấy</a:t>
            </a:r>
            <a:r>
              <a:rPr lang="en-US" dirty="0">
                <a:latin typeface="Times New Roman" panose="02020603050405020304" pitchFamily="18" charset="0"/>
                <a:cs typeface="Times New Roman" panose="02020603050405020304" pitchFamily="18" charset="0"/>
              </a:rPr>
              <a:t>, con ạ. </a:t>
            </a:r>
            <a:r>
              <a:rPr lang="en-US" dirty="0" err="1">
                <a:latin typeface="Times New Roman" panose="02020603050405020304" pitchFamily="18" charset="0"/>
                <a:cs typeface="Times New Roman" panose="02020603050405020304" pitchFamily="18" charset="0"/>
              </a:rPr>
              <a:t>Lúc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sẵn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ngại</a:t>
            </a:r>
            <a:r>
              <a:rPr lang="en-US" dirty="0">
                <a:latin typeface="Times New Roman" panose="02020603050405020304" pitchFamily="18" charset="0"/>
                <a:cs typeface="Times New Roman" panose="02020603050405020304" pitchFamily="18" charset="0"/>
              </a:rPr>
              <a:t>.</a:t>
            </a:r>
          </a:p>
        </p:txBody>
      </p:sp>
      <p:sp>
        <p:nvSpPr>
          <p:cNvPr id="8" name="Google Shape;2458;p45">
            <a:extLst>
              <a:ext uri="{FF2B5EF4-FFF2-40B4-BE49-F238E27FC236}">
                <a16:creationId xmlns:a16="http://schemas.microsoft.com/office/drawing/2014/main" id="{14867E28-5223-4E55-8FFD-C797EE0881AA}"/>
              </a:ext>
            </a:extLst>
          </p:cNvPr>
          <p:cNvSpPr txBox="1">
            <a:spLocks/>
          </p:cNvSpPr>
          <p:nvPr/>
        </p:nvSpPr>
        <p:spPr>
          <a:xfrm>
            <a:off x="3745782" y="36236"/>
            <a:ext cx="3152168" cy="553486"/>
          </a:xfrm>
          <a:prstGeom prst="rect">
            <a:avLst/>
          </a:prstGeom>
          <a:solidFill>
            <a:schemeClr val="bg2">
              <a:lumMod val="50000"/>
            </a:schemeClr>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dirty="0" err="1">
                <a:latin typeface="Times New Roman" panose="02020603050405020304" pitchFamily="18" charset="0"/>
                <a:cs typeface="Times New Roman" panose="02020603050405020304" pitchFamily="18" charset="0"/>
              </a:rPr>
              <a:t>Đôi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8612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58;p45">
            <a:extLst>
              <a:ext uri="{FF2B5EF4-FFF2-40B4-BE49-F238E27FC236}">
                <a16:creationId xmlns:a16="http://schemas.microsoft.com/office/drawing/2014/main" id="{78EDFB6E-D29C-41E8-B4D7-9B61FCDF07B0}"/>
              </a:ext>
            </a:extLst>
          </p:cNvPr>
          <p:cNvSpPr txBox="1">
            <a:spLocks/>
          </p:cNvSpPr>
          <p:nvPr/>
        </p:nvSpPr>
        <p:spPr>
          <a:xfrm>
            <a:off x="2937913" y="524656"/>
            <a:ext cx="6316174" cy="713594"/>
          </a:xfrm>
          <a:prstGeom prst="rect">
            <a:avLst/>
          </a:prstGeom>
          <a:solidFill>
            <a:schemeClr val="accent4">
              <a:lumMod val="20000"/>
              <a:lumOff val="80000"/>
            </a:schemeClr>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1</a:t>
            </a:r>
          </a:p>
        </p:txBody>
      </p:sp>
      <p:sp>
        <p:nvSpPr>
          <p:cNvPr id="11" name="TextBox 10">
            <a:extLst>
              <a:ext uri="{FF2B5EF4-FFF2-40B4-BE49-F238E27FC236}">
                <a16:creationId xmlns:a16="http://schemas.microsoft.com/office/drawing/2014/main" id="{9D68574F-09C5-4180-B5E9-87C37808501A}"/>
              </a:ext>
            </a:extLst>
          </p:cNvPr>
          <p:cNvSpPr txBox="1"/>
          <p:nvPr/>
        </p:nvSpPr>
        <p:spPr>
          <a:xfrm>
            <a:off x="495639" y="1694370"/>
            <a:ext cx="11200722" cy="3108543"/>
          </a:xfrm>
          <a:prstGeom prst="rect">
            <a:avLst/>
          </a:prstGeom>
          <a:solidFill>
            <a:schemeClr val="accent4">
              <a:lumMod val="40000"/>
              <a:lumOff val="60000"/>
            </a:schemeClr>
          </a:solidFill>
          <a:ln>
            <a:solidFill>
              <a:schemeClr val="accent6">
                <a:lumMod val="60000"/>
                <a:lumOff val="40000"/>
              </a:schemeClr>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1.Thành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nườm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nượp</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87073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30" name="组合 11"/>
          <p:cNvGrpSpPr>
            <a:grpSpLocks/>
          </p:cNvGrpSpPr>
          <p:nvPr/>
        </p:nvGrpSpPr>
        <p:grpSpPr bwMode="auto">
          <a:xfrm>
            <a:off x="2931038" y="3877469"/>
            <a:ext cx="418576" cy="515463"/>
            <a:chOff x="1876426" y="3554414"/>
            <a:chExt cx="211137" cy="260350"/>
          </a:xfrm>
        </p:grpSpPr>
        <p:sp>
          <p:nvSpPr>
            <p:cNvPr id="13" name="Freeform 174"/>
            <p:cNvSpPr>
              <a:spLocks/>
            </p:cNvSpPr>
            <p:nvPr/>
          </p:nvSpPr>
          <p:spPr bwMode="auto">
            <a:xfrm>
              <a:off x="1876167" y="3655723"/>
              <a:ext cx="43241" cy="136308"/>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14" name="Freeform 175"/>
            <p:cNvSpPr>
              <a:spLocks/>
            </p:cNvSpPr>
            <p:nvPr/>
          </p:nvSpPr>
          <p:spPr bwMode="auto">
            <a:xfrm>
              <a:off x="1925815" y="3554695"/>
              <a:ext cx="161754" cy="259788"/>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grpSp>
      <p:grpSp>
        <p:nvGrpSpPr>
          <p:cNvPr id="17" name="组合 16"/>
          <p:cNvGrpSpPr/>
          <p:nvPr/>
        </p:nvGrpSpPr>
        <p:grpSpPr bwMode="auto">
          <a:xfrm>
            <a:off x="4244222" y="3904034"/>
            <a:ext cx="387268" cy="476907"/>
            <a:chOff x="2395538" y="3556001"/>
            <a:chExt cx="211138" cy="260350"/>
          </a:xfrm>
          <a:solidFill>
            <a:schemeClr val="bg1"/>
          </a:solidFill>
        </p:grpSpPr>
        <p:sp>
          <p:nvSpPr>
            <p:cNvPr id="18" name="Freeform 176"/>
            <p:cNvSpPr>
              <a:spLocks/>
            </p:cNvSpPr>
            <p:nvPr/>
          </p:nvSpPr>
          <p:spPr bwMode="auto">
            <a:xfrm>
              <a:off x="2563813" y="3578226"/>
              <a:ext cx="42863" cy="136525"/>
            </a:xfrm>
            <a:custGeom>
              <a:avLst/>
              <a:gdLst>
                <a:gd name="T0" fmla="*/ 9 w 47"/>
                <a:gd name="T1" fmla="*/ 115 h 151"/>
                <a:gd name="T2" fmla="*/ 1 w 47"/>
                <a:gd name="T3" fmla="*/ 151 h 151"/>
                <a:gd name="T4" fmla="*/ 30 w 47"/>
                <a:gd name="T5" fmla="*/ 151 h 151"/>
                <a:gd name="T6" fmla="*/ 47 w 47"/>
                <a:gd name="T7" fmla="*/ 98 h 151"/>
                <a:gd name="T8" fmla="*/ 47 w 47"/>
                <a:gd name="T9" fmla="*/ 53 h 151"/>
                <a:gd name="T10" fmla="*/ 30 w 47"/>
                <a:gd name="T11" fmla="*/ 0 h 151"/>
                <a:gd name="T12" fmla="*/ 0 w 47"/>
                <a:gd name="T13" fmla="*/ 0 h 151"/>
                <a:gd name="T14" fmla="*/ 9 w 47"/>
                <a:gd name="T15" fmla="*/ 36 h 151"/>
                <a:gd name="T16" fmla="*/ 9 w 47"/>
                <a:gd name="T17"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19" name="Freeform 177"/>
            <p:cNvSpPr>
              <a:spLocks/>
            </p:cNvSpPr>
            <p:nvPr/>
          </p:nvSpPr>
          <p:spPr bwMode="auto">
            <a:xfrm>
              <a:off x="2395538" y="3556001"/>
              <a:ext cx="161925" cy="260350"/>
            </a:xfrm>
            <a:custGeom>
              <a:avLst/>
              <a:gdLst>
                <a:gd name="T0" fmla="*/ 163 w 180"/>
                <a:gd name="T1" fmla="*/ 189 h 289"/>
                <a:gd name="T2" fmla="*/ 180 w 180"/>
                <a:gd name="T3" fmla="*/ 140 h 289"/>
                <a:gd name="T4" fmla="*/ 180 w 180"/>
                <a:gd name="T5" fmla="*/ 61 h 289"/>
                <a:gd name="T6" fmla="*/ 144 w 180"/>
                <a:gd name="T7" fmla="*/ 0 h 289"/>
                <a:gd name="T8" fmla="*/ 49 w 180"/>
                <a:gd name="T9" fmla="*/ 0 h 289"/>
                <a:gd name="T10" fmla="*/ 14 w 180"/>
                <a:gd name="T11" fmla="*/ 33 h 289"/>
                <a:gd name="T12" fmla="*/ 13 w 180"/>
                <a:gd name="T13" fmla="*/ 36 h 289"/>
                <a:gd name="T14" fmla="*/ 86 w 180"/>
                <a:gd name="T15" fmla="*/ 36 h 289"/>
                <a:gd name="T16" fmla="*/ 98 w 180"/>
                <a:gd name="T17" fmla="*/ 47 h 289"/>
                <a:gd name="T18" fmla="*/ 86 w 180"/>
                <a:gd name="T19" fmla="*/ 59 h 289"/>
                <a:gd name="T20" fmla="*/ 11 w 180"/>
                <a:gd name="T21" fmla="*/ 59 h 289"/>
                <a:gd name="T22" fmla="*/ 8 w 180"/>
                <a:gd name="T23" fmla="*/ 89 h 289"/>
                <a:gd name="T24" fmla="*/ 86 w 180"/>
                <a:gd name="T25" fmla="*/ 89 h 289"/>
                <a:gd name="T26" fmla="*/ 98 w 180"/>
                <a:gd name="T27" fmla="*/ 101 h 289"/>
                <a:gd name="T28" fmla="*/ 86 w 180"/>
                <a:gd name="T29" fmla="*/ 112 h 289"/>
                <a:gd name="T30" fmla="*/ 5 w 180"/>
                <a:gd name="T31" fmla="*/ 112 h 289"/>
                <a:gd name="T32" fmla="*/ 2 w 180"/>
                <a:gd name="T33" fmla="*/ 143 h 289"/>
                <a:gd name="T34" fmla="*/ 86 w 180"/>
                <a:gd name="T35" fmla="*/ 143 h 289"/>
                <a:gd name="T36" fmla="*/ 98 w 180"/>
                <a:gd name="T37" fmla="*/ 154 h 289"/>
                <a:gd name="T38" fmla="*/ 86 w 180"/>
                <a:gd name="T39" fmla="*/ 165 h 289"/>
                <a:gd name="T40" fmla="*/ 0 w 180"/>
                <a:gd name="T41" fmla="*/ 165 h 289"/>
                <a:gd name="T42" fmla="*/ 0 w 180"/>
                <a:gd name="T43" fmla="*/ 168 h 289"/>
                <a:gd name="T44" fmla="*/ 35 w 180"/>
                <a:gd name="T45" fmla="*/ 201 h 289"/>
                <a:gd name="T46" fmla="*/ 98 w 180"/>
                <a:gd name="T47" fmla="*/ 201 h 289"/>
                <a:gd name="T48" fmla="*/ 96 w 180"/>
                <a:gd name="T49" fmla="*/ 218 h 289"/>
                <a:gd name="T50" fmla="*/ 90 w 180"/>
                <a:gd name="T51" fmla="*/ 251 h 289"/>
                <a:gd name="T52" fmla="*/ 116 w 180"/>
                <a:gd name="T53" fmla="*/ 287 h 289"/>
                <a:gd name="T54" fmla="*/ 151 w 180"/>
                <a:gd name="T55" fmla="*/ 261 h 289"/>
                <a:gd name="T56" fmla="*/ 159 w 180"/>
                <a:gd name="T57" fmla="*/ 215 h 289"/>
                <a:gd name="T58" fmla="*/ 163 w 180"/>
                <a:gd name="T59" fmla="*/ 1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grpSp>
      <p:sp>
        <p:nvSpPr>
          <p:cNvPr id="20" name="矩形 19"/>
          <p:cNvSpPr/>
          <p:nvPr/>
        </p:nvSpPr>
        <p:spPr>
          <a:xfrm>
            <a:off x="5454651" y="3706092"/>
            <a:ext cx="4962525" cy="784446"/>
          </a:xfrm>
          <a:prstGeom prst="rect">
            <a:avLst/>
          </a:prstGeom>
        </p:spPr>
        <p:txBody>
          <a:bodyPr>
            <a:spAutoFit/>
          </a:bodyPr>
          <a:lstStyle/>
          <a:p>
            <a:pPr eaLnBrk="1" fontAlgn="auto" hangingPunct="1">
              <a:lnSpc>
                <a:spcPct val="150000"/>
              </a:lnSpc>
              <a:spcBef>
                <a:spcPts val="0"/>
              </a:spcBef>
              <a:spcAft>
                <a:spcPts val="0"/>
              </a:spcAft>
              <a:defRPr/>
            </a:pPr>
            <a:r>
              <a:rPr lang="zh-CN" altLang="en-US" sz="1600" dirty="0">
                <a:solidFill>
                  <a:prstClr val="white"/>
                </a:solidFill>
                <a:latin typeface="+mn-lt"/>
                <a:ea typeface="+mn-ea"/>
                <a:cs typeface="+mn-ea"/>
                <a:sym typeface="+mn-lt"/>
              </a:rPr>
              <a:t>单击此处添加文本单击此处添加文本单击此处添加文本单击此处添加文本单击此处添加文本</a:t>
            </a:r>
          </a:p>
        </p:txBody>
      </p:sp>
      <p:sp>
        <p:nvSpPr>
          <p:cNvPr id="9226" name="矩形 20"/>
          <p:cNvSpPr>
            <a:spLocks noChangeArrowheads="1"/>
          </p:cNvSpPr>
          <p:nvPr/>
        </p:nvSpPr>
        <p:spPr bwMode="auto">
          <a:xfrm>
            <a:off x="84945" y="5502202"/>
            <a:ext cx="12022110" cy="1200329"/>
          </a:xfrm>
          <a:prstGeom prst="rect">
            <a:avLst/>
          </a:prstGeom>
          <a:solidFill>
            <a:srgbClr val="00B0F0"/>
          </a:solidFill>
          <a:ln>
            <a:noFill/>
          </a:ln>
        </p:spPr>
        <p:txBody>
          <a:bodyPr wrap="square">
            <a:spAutoFit/>
          </a:bodyPr>
          <a:lstStyle/>
          <a:p>
            <a:pPr eaLnBrk="1" hangingPunct="1"/>
            <a:r>
              <a:rPr lang="en-US" altLang="zh-CN" sz="3600" dirty="0">
                <a:solidFill>
                  <a:srgbClr val="000000"/>
                </a:solidFill>
                <a:latin typeface="Times New Roman" panose="02020603050405020304" pitchFamily="18" charset="0"/>
                <a:cs typeface="Times New Roman" panose="02020603050405020304" pitchFamily="18" charset="0"/>
                <a:sym typeface="+mn-lt"/>
              </a:rPr>
              <a:t>Sao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sa</a:t>
            </a:r>
            <a:r>
              <a:rPr lang="en-US" altLang="zh-CN" sz="3600" dirty="0">
                <a:solidFill>
                  <a:srgbClr val="000000"/>
                </a:solidFill>
                <a:latin typeface="Times New Roman" panose="02020603050405020304" pitchFamily="18" charset="0"/>
                <a:cs typeface="Times New Roman" panose="02020603050405020304" pitchFamily="18" charset="0"/>
                <a:sym typeface="+mn-lt"/>
              </a:rPr>
              <a:t> (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sao</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băng</a:t>
            </a:r>
            <a:r>
              <a:rPr lang="en-US" altLang="zh-CN" sz="3600" dirty="0">
                <a:solidFill>
                  <a:srgbClr val="000000"/>
                </a:solidFill>
                <a:latin typeface="Times New Roman" panose="02020603050405020304" pitchFamily="18" charset="0"/>
                <a:cs typeface="Times New Roman" panose="02020603050405020304" pitchFamily="18" charset="0"/>
                <a:sym typeface="+mn-lt"/>
              </a:rPr>
              <a:t> ) :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những</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vật</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thể</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cháy</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sáng</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nên</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nền</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trời</a:t>
            </a:r>
            <a:r>
              <a:rPr lang="en-US" altLang="zh-CN" sz="3600" dirty="0">
                <a:solidFill>
                  <a:srgbClr val="000000"/>
                </a:solidFill>
                <a:latin typeface="Times New Roman" panose="02020603050405020304" pitchFamily="18" charset="0"/>
                <a:cs typeface="Times New Roman" panose="02020603050405020304" pitchFamily="18" charset="0"/>
                <a:sym typeface="+mn-lt"/>
              </a:rPr>
              <a:t> ban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đêm</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làm</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cho</a:t>
            </a:r>
            <a:r>
              <a:rPr lang="en-US" altLang="zh-CN" sz="3600" dirty="0">
                <a:solidFill>
                  <a:srgbClr val="000000"/>
                </a:solidFill>
                <a:latin typeface="Times New Roman" panose="02020603050405020304" pitchFamily="18" charset="0"/>
                <a:cs typeface="Times New Roman" panose="02020603050405020304" pitchFamily="18" charset="0"/>
                <a:sym typeface="+mn-lt"/>
              </a:rPr>
              <a:t> ta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tưởng</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những</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ngôi</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sao</a:t>
            </a:r>
            <a:r>
              <a:rPr lang="en-US" altLang="zh-CN" sz="3600" dirty="0">
                <a:solidFill>
                  <a:srgbClr val="000000"/>
                </a:solidFill>
                <a:latin typeface="Times New Roman" panose="02020603050405020304" pitchFamily="18" charset="0"/>
                <a:cs typeface="Times New Roman" panose="02020603050405020304" pitchFamily="18" charset="0"/>
                <a:sym typeface="+mn-lt"/>
              </a:rPr>
              <a:t> </a:t>
            </a:r>
            <a:r>
              <a:rPr lang="en-US" altLang="zh-CN" sz="3600" dirty="0" err="1">
                <a:solidFill>
                  <a:srgbClr val="000000"/>
                </a:solidFill>
                <a:latin typeface="Times New Roman" panose="02020603050405020304" pitchFamily="18" charset="0"/>
                <a:cs typeface="Times New Roman" panose="02020603050405020304" pitchFamily="18" charset="0"/>
                <a:sym typeface="+mn-lt"/>
              </a:rPr>
              <a:t>rơi</a:t>
            </a:r>
            <a:r>
              <a:rPr lang="en-US" altLang="zh-CN" sz="3600" dirty="0">
                <a:solidFill>
                  <a:srgbClr val="000000"/>
                </a:solidFill>
                <a:latin typeface="Times New Roman" panose="02020603050405020304" pitchFamily="18" charset="0"/>
                <a:cs typeface="Times New Roman" panose="02020603050405020304" pitchFamily="18" charset="0"/>
                <a:sym typeface="+mn-lt"/>
              </a:rPr>
              <a:t>.</a:t>
            </a:r>
            <a:endParaRPr lang="en-US" altLang="zh-CN" sz="3600" dirty="0">
              <a:solidFill>
                <a:srgbClr val="000000"/>
              </a:solidFill>
              <a:latin typeface="Times New Roman" panose="02020603050405020304" pitchFamily="18" charset="0"/>
              <a:ea typeface="+mn-ea"/>
              <a:cs typeface="Times New Roman" panose="02020603050405020304" pitchFamily="18" charset="0"/>
              <a:sym typeface="+mn-lt"/>
            </a:endParaRPr>
          </a:p>
        </p:txBody>
      </p:sp>
      <p:sp>
        <p:nvSpPr>
          <p:cNvPr id="23" name="TextBox 22"/>
          <p:cNvSpPr txBox="1"/>
          <p:nvPr/>
        </p:nvSpPr>
        <p:spPr>
          <a:xfrm>
            <a:off x="3189288" y="155469"/>
            <a:ext cx="5895805" cy="830997"/>
          </a:xfrm>
          <a:prstGeom prst="rect">
            <a:avLst/>
          </a:prstGeom>
          <a:noFill/>
        </p:spPr>
        <p:txBody>
          <a:bodyPr wrap="square" rtlCol="0">
            <a:spAutoFit/>
          </a:bodyPr>
          <a:lstStyle/>
          <a:p>
            <a:r>
              <a:rPr lang="en-US" altLang="zh-CN" sz="4800" dirty="0">
                <a:solidFill>
                  <a:srgbClr val="0070C0"/>
                </a:solidFill>
                <a:latin typeface="Times New Roman" panose="02020603050405020304" pitchFamily="18" charset="0"/>
                <a:cs typeface="Times New Roman" panose="02020603050405020304" pitchFamily="18" charset="0"/>
                <a:sym typeface="+mn-lt"/>
              </a:rPr>
              <a:t>Sao </a:t>
            </a:r>
            <a:r>
              <a:rPr lang="en-US" altLang="zh-CN" sz="4800" dirty="0" err="1">
                <a:solidFill>
                  <a:srgbClr val="0070C0"/>
                </a:solidFill>
                <a:latin typeface="Times New Roman" panose="02020603050405020304" pitchFamily="18" charset="0"/>
                <a:cs typeface="Times New Roman" panose="02020603050405020304" pitchFamily="18" charset="0"/>
                <a:sym typeface="+mn-lt"/>
              </a:rPr>
              <a:t>sa</a:t>
            </a:r>
            <a:r>
              <a:rPr lang="en-US" altLang="zh-CN" sz="4800" dirty="0">
                <a:solidFill>
                  <a:srgbClr val="0070C0"/>
                </a:solidFill>
                <a:latin typeface="Times New Roman" panose="02020603050405020304" pitchFamily="18" charset="0"/>
                <a:cs typeface="Times New Roman" panose="02020603050405020304" pitchFamily="18" charset="0"/>
                <a:sym typeface="+mn-lt"/>
              </a:rPr>
              <a:t> ( </a:t>
            </a:r>
            <a:r>
              <a:rPr lang="en-US" altLang="zh-CN" sz="4800" dirty="0" err="1">
                <a:solidFill>
                  <a:srgbClr val="0070C0"/>
                </a:solidFill>
                <a:latin typeface="Times New Roman" panose="02020603050405020304" pitchFamily="18" charset="0"/>
                <a:cs typeface="Times New Roman" panose="02020603050405020304" pitchFamily="18" charset="0"/>
                <a:sym typeface="+mn-lt"/>
              </a:rPr>
              <a:t>sao</a:t>
            </a:r>
            <a:r>
              <a:rPr lang="en-US" altLang="zh-CN" sz="4800" dirty="0">
                <a:solidFill>
                  <a:srgbClr val="0070C0"/>
                </a:solidFill>
                <a:latin typeface="Times New Roman" panose="02020603050405020304" pitchFamily="18" charset="0"/>
                <a:cs typeface="Times New Roman" panose="02020603050405020304" pitchFamily="18" charset="0"/>
                <a:sym typeface="+mn-lt"/>
              </a:rPr>
              <a:t> </a:t>
            </a:r>
            <a:r>
              <a:rPr lang="en-US" altLang="zh-CN" sz="4800" dirty="0" err="1">
                <a:solidFill>
                  <a:srgbClr val="0070C0"/>
                </a:solidFill>
                <a:latin typeface="Times New Roman" panose="02020603050405020304" pitchFamily="18" charset="0"/>
                <a:cs typeface="Times New Roman" panose="02020603050405020304" pitchFamily="18" charset="0"/>
                <a:sym typeface="+mn-lt"/>
              </a:rPr>
              <a:t>băng</a:t>
            </a:r>
            <a:r>
              <a:rPr lang="en-US" altLang="zh-CN" sz="4800" dirty="0">
                <a:solidFill>
                  <a:srgbClr val="0070C0"/>
                </a:solidFill>
                <a:latin typeface="Times New Roman" panose="02020603050405020304" pitchFamily="18" charset="0"/>
                <a:cs typeface="Times New Roman" panose="02020603050405020304" pitchFamily="18" charset="0"/>
                <a:sym typeface="+mn-lt"/>
              </a:rPr>
              <a:t> )</a:t>
            </a:r>
            <a:endParaRPr lang="zh-CN" altLang="en-US" sz="4800" dirty="0">
              <a:solidFill>
                <a:srgbClr val="0070C0"/>
              </a:solidFill>
              <a:latin typeface="Times New Roman" panose="02020603050405020304" pitchFamily="18" charset="0"/>
              <a:cs typeface="Times New Roman" panose="02020603050405020304" pitchFamily="18" charset="0"/>
              <a:sym typeface="+mn-lt"/>
            </a:endParaRPr>
          </a:p>
        </p:txBody>
      </p:sp>
      <p:pic>
        <p:nvPicPr>
          <p:cNvPr id="1026" name="Picture 2" descr="Mưa sao băng sẽ diễn ra ngay tuần tới - VietNamNet">
            <a:extLst>
              <a:ext uri="{FF2B5EF4-FFF2-40B4-BE49-F238E27FC236}">
                <a16:creationId xmlns:a16="http://schemas.microsoft.com/office/drawing/2014/main" id="{9E75E2CA-95FC-4B12-909E-C3A640566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3" y="986466"/>
            <a:ext cx="9470931" cy="43141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230"/>
                                        </p:tgtEl>
                                        <p:attrNameLst>
                                          <p:attrName>style.visibility</p:attrName>
                                        </p:attrNameLst>
                                      </p:cBhvr>
                                      <p:to>
                                        <p:strVal val="visible"/>
                                      </p:to>
                                    </p:set>
                                    <p:animEffect transition="in" filter="fade">
                                      <p:cBhvr>
                                        <p:cTn id="13" dur="500"/>
                                        <p:tgtEl>
                                          <p:spTgt spid="9230"/>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226"/>
                                        </p:tgtEl>
                                        <p:attrNameLst>
                                          <p:attrName>style.visibility</p:attrName>
                                        </p:attrNameLst>
                                      </p:cBhvr>
                                      <p:to>
                                        <p:strVal val="visible"/>
                                      </p:to>
                                    </p:set>
                                    <p:anim calcmode="lin" valueType="num">
                                      <p:cBhvr additive="base">
                                        <p:cTn id="32" dur="500" fill="hold"/>
                                        <p:tgtEl>
                                          <p:spTgt spid="9226"/>
                                        </p:tgtEl>
                                        <p:attrNameLst>
                                          <p:attrName>ppt_x</p:attrName>
                                        </p:attrNameLst>
                                      </p:cBhvr>
                                      <p:tavLst>
                                        <p:tav tm="0">
                                          <p:val>
                                            <p:strVal val="#ppt_x"/>
                                          </p:val>
                                        </p:tav>
                                        <p:tav tm="100000">
                                          <p:val>
                                            <p:strVal val="#ppt_x"/>
                                          </p:val>
                                        </p:tav>
                                      </p:tavLst>
                                    </p:anim>
                                    <p:anim calcmode="lin" valueType="num">
                                      <p:cBhvr additive="base">
                                        <p:cTn id="33"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226"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58;p45">
            <a:extLst>
              <a:ext uri="{FF2B5EF4-FFF2-40B4-BE49-F238E27FC236}">
                <a16:creationId xmlns:a16="http://schemas.microsoft.com/office/drawing/2014/main" id="{78EDFB6E-D29C-41E8-B4D7-9B61FCDF07B0}"/>
              </a:ext>
            </a:extLst>
          </p:cNvPr>
          <p:cNvSpPr txBox="1">
            <a:spLocks/>
          </p:cNvSpPr>
          <p:nvPr/>
        </p:nvSpPr>
        <p:spPr>
          <a:xfrm>
            <a:off x="2937913" y="151794"/>
            <a:ext cx="6316174" cy="713594"/>
          </a:xfrm>
          <a:prstGeom prst="rect">
            <a:avLst/>
          </a:prstGeom>
          <a:solidFill>
            <a:schemeClr val="accent4">
              <a:lumMod val="20000"/>
              <a:lumOff val="80000"/>
            </a:schemeClr>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2</a:t>
            </a:r>
          </a:p>
        </p:txBody>
      </p:sp>
      <p:sp>
        <p:nvSpPr>
          <p:cNvPr id="21" name="TextBox 20">
            <a:extLst>
              <a:ext uri="{FF2B5EF4-FFF2-40B4-BE49-F238E27FC236}">
                <a16:creationId xmlns:a16="http://schemas.microsoft.com/office/drawing/2014/main" id="{9002F780-09FE-4DE2-81A4-B6E6C8D4256D}"/>
              </a:ext>
            </a:extLst>
          </p:cNvPr>
          <p:cNvSpPr txBox="1"/>
          <p:nvPr/>
        </p:nvSpPr>
        <p:spPr>
          <a:xfrm>
            <a:off x="0" y="1218140"/>
            <a:ext cx="12310281" cy="4832092"/>
          </a:xfrm>
          <a:prstGeom prst="rect">
            <a:avLst/>
          </a:prstGeom>
          <a:solidFill>
            <a:srgbClr val="92D050"/>
          </a:solidFill>
          <a:ln>
            <a:solidFill>
              <a:srgbClr val="0070C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thúng</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bỗng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la.</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7004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1"/>
        <p:cNvGrpSpPr/>
        <p:nvPr/>
      </p:nvGrpSpPr>
      <p:grpSpPr>
        <a:xfrm>
          <a:off x="0" y="0"/>
          <a:ext cx="0" cy="0"/>
          <a:chOff x="0" y="0"/>
          <a:chExt cx="0" cy="0"/>
        </a:xfrm>
      </p:grpSpPr>
      <p:sp>
        <p:nvSpPr>
          <p:cNvPr id="2182" name="Google Shape;2182;p43"/>
          <p:cNvSpPr txBox="1">
            <a:spLocks noGrp="1"/>
          </p:cNvSpPr>
          <p:nvPr>
            <p:ph type="title"/>
          </p:nvPr>
        </p:nvSpPr>
        <p:spPr>
          <a:xfrm>
            <a:off x="2389409" y="-523270"/>
            <a:ext cx="9144001" cy="2933700"/>
          </a:xfrm>
          <a:prstGeom prst="rect">
            <a:avLst/>
          </a:prstGeom>
        </p:spPr>
        <p:txBody>
          <a:bodyPr spcFirstLastPara="1" vert="horz" wrap="square" lIns="96938" tIns="96938" rIns="96938" bIns="96938" rtlCol="0" anchor="ctr" anchorCtr="0">
            <a:noAutofit/>
          </a:bodyPr>
          <a:lstStyle/>
          <a:p>
            <a:r>
              <a:rPr lang="en" dirty="0">
                <a:latin typeface="Times New Roman" panose="02020603050405020304" pitchFamily="18" charset="0"/>
                <a:cs typeface="Times New Roman" panose="02020603050405020304" pitchFamily="18" charset="0"/>
              </a:rPr>
              <a:t>Yêu cầu tham gia tiết học</a:t>
            </a:r>
            <a:endParaRPr dirty="0">
              <a:latin typeface="Times New Roman" panose="02020603050405020304" pitchFamily="18" charset="0"/>
              <a:cs typeface="Times New Roman" panose="02020603050405020304" pitchFamily="18" charset="0"/>
            </a:endParaRPr>
          </a:p>
        </p:txBody>
      </p:sp>
      <p:sp>
        <p:nvSpPr>
          <p:cNvPr id="2185" name="Google Shape;2185;p43"/>
          <p:cNvSpPr txBox="1">
            <a:spLocks noGrp="1"/>
          </p:cNvSpPr>
          <p:nvPr>
            <p:ph type="body" idx="1"/>
          </p:nvPr>
        </p:nvSpPr>
        <p:spPr>
          <a:xfrm>
            <a:off x="1566618" y="3804089"/>
            <a:ext cx="2722900" cy="1184766"/>
          </a:xfrm>
          <a:prstGeom prst="rect">
            <a:avLst/>
          </a:prstGeom>
        </p:spPr>
        <p:txBody>
          <a:bodyPr spcFirstLastPara="1" vert="horz" wrap="square" lIns="96938" tIns="96938" rIns="96938" bIns="96938" rtlCol="0" anchor="ctr" anchorCtr="0">
            <a:noAutofit/>
          </a:bodyPr>
          <a:lstStyle/>
          <a:p>
            <a:pPr marL="0" indent="0"/>
            <a:r>
              <a:rPr lang="en" dirty="0">
                <a:latin typeface="Times New Roman" panose="02020603050405020304" pitchFamily="18" charset="0"/>
                <a:cs typeface="Times New Roman" panose="02020603050405020304" pitchFamily="18" charset="0"/>
              </a:rPr>
              <a:t>Chuẩn bị đầy đủ sách vở, ĐDHT. Ghi chép bài đầy đủ.</a:t>
            </a:r>
            <a:endParaRPr dirty="0">
              <a:latin typeface="Times New Roman" panose="02020603050405020304" pitchFamily="18" charset="0"/>
              <a:cs typeface="Times New Roman" panose="02020603050405020304" pitchFamily="18" charset="0"/>
            </a:endParaRPr>
          </a:p>
        </p:txBody>
      </p:sp>
      <p:sp>
        <p:nvSpPr>
          <p:cNvPr id="2186" name="Google Shape;2186;p43"/>
          <p:cNvSpPr txBox="1">
            <a:spLocks noGrp="1"/>
          </p:cNvSpPr>
          <p:nvPr>
            <p:ph type="subTitle" idx="4294967295"/>
          </p:nvPr>
        </p:nvSpPr>
        <p:spPr>
          <a:xfrm>
            <a:off x="5169994" y="2946400"/>
            <a:ext cx="2584178" cy="2463800"/>
          </a:xfrm>
          <a:prstGeom prst="rect">
            <a:avLst/>
          </a:prstGeom>
        </p:spPr>
        <p:txBody>
          <a:bodyPr spcFirstLastPara="1" vert="horz" wrap="square" lIns="96938" tIns="96938" rIns="96938" bIns="96938" rtlCol="0" anchor="ctr" anchorCtr="0">
            <a:noAutofit/>
          </a:bodyPr>
          <a:lstStyle/>
          <a:p>
            <a:pPr marL="0" indent="0">
              <a:buNone/>
            </a:pPr>
            <a:r>
              <a:rPr lang="en" sz="2400" dirty="0">
                <a:latin typeface="Times New Roman" panose="02020603050405020304" pitchFamily="18" charset="0"/>
                <a:cs typeface="Times New Roman" panose="02020603050405020304" pitchFamily="18" charset="0"/>
              </a:rPr>
              <a:t>Tập trung lắng nghe, tích cực phát biểu xây dựng bài</a:t>
            </a:r>
            <a:r>
              <a:rPr lang="en"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
        <p:nvSpPr>
          <p:cNvPr id="2190" name="Google Shape;2190;p43"/>
          <p:cNvSpPr txBox="1">
            <a:spLocks noGrp="1"/>
          </p:cNvSpPr>
          <p:nvPr>
            <p:ph type="subTitle" idx="4294967295"/>
          </p:nvPr>
        </p:nvSpPr>
        <p:spPr>
          <a:xfrm rot="10800000" flipV="1">
            <a:off x="8806369" y="3509233"/>
            <a:ext cx="2727041" cy="1547813"/>
          </a:xfrm>
          <a:prstGeom prst="rect">
            <a:avLst/>
          </a:prstGeom>
        </p:spPr>
        <p:txBody>
          <a:bodyPr spcFirstLastPara="1" vert="horz" wrap="square" lIns="96938" tIns="96938" rIns="96938" bIns="96938" rtlCol="0" anchor="ctr" anchorCtr="0">
            <a:noAutofit/>
          </a:bodyPr>
          <a:lstStyle/>
          <a:p>
            <a:pPr marL="0" indent="0">
              <a:buNone/>
            </a:pPr>
            <a:r>
              <a:rPr lang="en" sz="2400" dirty="0">
                <a:latin typeface="Times New Roman" panose="02020603050405020304" pitchFamily="18" charset="0"/>
                <a:cs typeface="Times New Roman" panose="02020603050405020304" pitchFamily="18" charset="0"/>
              </a:rPr>
              <a:t>Thực hành theo yêu cầu của giáo viên.</a:t>
            </a:r>
            <a:endParaRPr sz="2400" dirty="0">
              <a:latin typeface="Times New Roman" panose="02020603050405020304" pitchFamily="18" charset="0"/>
              <a:cs typeface="Times New Roman" panose="02020603050405020304" pitchFamily="18" charset="0"/>
            </a:endParaRPr>
          </a:p>
        </p:txBody>
      </p:sp>
      <p:grpSp>
        <p:nvGrpSpPr>
          <p:cNvPr id="2282" name="Google Shape;2282;p43"/>
          <p:cNvGrpSpPr/>
          <p:nvPr/>
        </p:nvGrpSpPr>
        <p:grpSpPr>
          <a:xfrm>
            <a:off x="346363" y="429491"/>
            <a:ext cx="11499273" cy="6428509"/>
            <a:chOff x="421954" y="230683"/>
            <a:chExt cx="8492016" cy="4753631"/>
          </a:xfrm>
        </p:grpSpPr>
        <p:sp>
          <p:nvSpPr>
            <p:cNvPr id="2283" name="Google Shape;2283;p43"/>
            <p:cNvSpPr/>
            <p:nvPr/>
          </p:nvSpPr>
          <p:spPr>
            <a:xfrm>
              <a:off x="8746695" y="3469716"/>
              <a:ext cx="110100" cy="110100"/>
            </a:xfrm>
            <a:prstGeom prst="ellipse">
              <a:avLst/>
            </a:prstGeom>
            <a:solidFill>
              <a:schemeClr val="accent4"/>
            </a:solidFill>
            <a:ln>
              <a:noFill/>
            </a:ln>
          </p:spPr>
          <p:txBody>
            <a:bodyPr spcFirstLastPara="1" wrap="square" lIns="96938" tIns="96938" rIns="96938" bIns="96938" anchor="ctr" anchorCtr="0">
              <a:noAutofit/>
            </a:bodyPr>
            <a:lstStyle/>
            <a:p>
              <a:endParaRPr sz="1484">
                <a:latin typeface="Times New Roman" panose="02020603050405020304" pitchFamily="18" charset="0"/>
                <a:cs typeface="Times New Roman" panose="02020603050405020304" pitchFamily="18" charset="0"/>
              </a:endParaRPr>
            </a:p>
          </p:txBody>
        </p:sp>
        <p:grpSp>
          <p:nvGrpSpPr>
            <p:cNvPr id="2284" name="Google Shape;2284;p43"/>
            <p:cNvGrpSpPr/>
            <p:nvPr/>
          </p:nvGrpSpPr>
          <p:grpSpPr>
            <a:xfrm>
              <a:off x="421954" y="230683"/>
              <a:ext cx="8492016" cy="4753631"/>
              <a:chOff x="421954" y="230683"/>
              <a:chExt cx="8492016" cy="4753631"/>
            </a:xfrm>
          </p:grpSpPr>
          <p:sp>
            <p:nvSpPr>
              <p:cNvPr id="2285" name="Google Shape;2285;p43"/>
              <p:cNvSpPr/>
              <p:nvPr/>
            </p:nvSpPr>
            <p:spPr>
              <a:xfrm rot="-959905">
                <a:off x="601470" y="795374"/>
                <a:ext cx="441773" cy="435407"/>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6938" tIns="96938" rIns="96938" bIns="96938"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286" name="Google Shape;2286;p43"/>
              <p:cNvSpPr/>
              <p:nvPr/>
            </p:nvSpPr>
            <p:spPr>
              <a:xfrm rot="-397278">
                <a:off x="479632" y="13857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6938" tIns="96938" rIns="96938" bIns="96938"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287" name="Google Shape;2287;p43"/>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6938" tIns="96938" rIns="96938" bIns="96938"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288" name="Google Shape;2288;p43"/>
              <p:cNvSpPr/>
              <p:nvPr/>
            </p:nvSpPr>
            <p:spPr>
              <a:xfrm rot="-397278">
                <a:off x="7715369" y="75385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6938" tIns="96938" rIns="96938" bIns="96938"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289" name="Google Shape;2289;p43"/>
              <p:cNvSpPr/>
              <p:nvPr/>
            </p:nvSpPr>
            <p:spPr>
              <a:xfrm>
                <a:off x="1212992" y="417715"/>
                <a:ext cx="110100" cy="110100"/>
              </a:xfrm>
              <a:prstGeom prst="ellipse">
                <a:avLst/>
              </a:prstGeom>
              <a:solidFill>
                <a:schemeClr val="accent3"/>
              </a:solidFill>
              <a:ln>
                <a:noFill/>
              </a:ln>
            </p:spPr>
            <p:txBody>
              <a:bodyPr spcFirstLastPara="1" wrap="square" lIns="96938" tIns="96938" rIns="96938" bIns="96938"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290" name="Google Shape;2290;p43"/>
              <p:cNvSpPr/>
              <p:nvPr/>
            </p:nvSpPr>
            <p:spPr>
              <a:xfrm>
                <a:off x="526975" y="3025256"/>
                <a:ext cx="110100" cy="110100"/>
              </a:xfrm>
              <a:prstGeom prst="ellipse">
                <a:avLst/>
              </a:prstGeom>
              <a:solidFill>
                <a:schemeClr val="accent4"/>
              </a:solidFill>
              <a:ln>
                <a:noFill/>
              </a:ln>
            </p:spPr>
            <p:txBody>
              <a:bodyPr spcFirstLastPara="1" wrap="square" lIns="96938" tIns="96938" rIns="96938" bIns="96938" anchor="ctr" anchorCtr="0">
                <a:noAutofit/>
              </a:bodyPr>
              <a:lstStyle/>
              <a:p>
                <a:r>
                  <a:rPr lang="en" sz="1484" b="1">
                    <a:latin typeface="Times New Roman" panose="02020603050405020304" pitchFamily="18" charset="0"/>
                    <a:cs typeface="Times New Roman" panose="02020603050405020304" pitchFamily="18" charset="0"/>
                  </a:rPr>
                  <a:t> </a:t>
                </a:r>
                <a:endParaRPr sz="1484" b="1">
                  <a:latin typeface="Times New Roman" panose="02020603050405020304" pitchFamily="18" charset="0"/>
                  <a:cs typeface="Times New Roman" panose="02020603050405020304" pitchFamily="18" charset="0"/>
                </a:endParaRPr>
              </a:p>
            </p:txBody>
          </p:sp>
          <p:sp>
            <p:nvSpPr>
              <p:cNvPr id="2291" name="Google Shape;2291;p43"/>
              <p:cNvSpPr/>
              <p:nvPr/>
            </p:nvSpPr>
            <p:spPr>
              <a:xfrm>
                <a:off x="2950978" y="230683"/>
                <a:ext cx="110100" cy="110100"/>
              </a:xfrm>
              <a:prstGeom prst="ellipse">
                <a:avLst/>
              </a:prstGeom>
              <a:solidFill>
                <a:schemeClr val="accent4"/>
              </a:solidFill>
              <a:ln>
                <a:noFill/>
              </a:ln>
            </p:spPr>
            <p:txBody>
              <a:bodyPr spcFirstLastPara="1" wrap="square" lIns="96938" tIns="96938" rIns="96938" bIns="96938"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292" name="Google Shape;2292;p43"/>
              <p:cNvSpPr/>
              <p:nvPr/>
            </p:nvSpPr>
            <p:spPr>
              <a:xfrm>
                <a:off x="4883259" y="4874214"/>
                <a:ext cx="110100" cy="110100"/>
              </a:xfrm>
              <a:prstGeom prst="ellipse">
                <a:avLst/>
              </a:prstGeom>
              <a:solidFill>
                <a:schemeClr val="accent2"/>
              </a:solidFill>
              <a:ln>
                <a:noFill/>
              </a:ln>
            </p:spPr>
            <p:txBody>
              <a:bodyPr spcFirstLastPara="1" wrap="square" lIns="96938" tIns="96938" rIns="96938" bIns="96938"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293" name="Google Shape;2293;p43"/>
              <p:cNvSpPr/>
              <p:nvPr/>
            </p:nvSpPr>
            <p:spPr>
              <a:xfrm>
                <a:off x="5574045" y="250880"/>
                <a:ext cx="110100" cy="110100"/>
              </a:xfrm>
              <a:prstGeom prst="ellipse">
                <a:avLst/>
              </a:prstGeom>
              <a:solidFill>
                <a:schemeClr val="accent2"/>
              </a:solidFill>
              <a:ln>
                <a:noFill/>
              </a:ln>
            </p:spPr>
            <p:txBody>
              <a:bodyPr spcFirstLastPara="1" wrap="square" lIns="96938" tIns="96938" rIns="96938" bIns="96938"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294" name="Google Shape;2294;p43"/>
              <p:cNvSpPr/>
              <p:nvPr/>
            </p:nvSpPr>
            <p:spPr>
              <a:xfrm>
                <a:off x="2571754" y="4755607"/>
                <a:ext cx="110100" cy="110100"/>
              </a:xfrm>
              <a:prstGeom prst="ellipse">
                <a:avLst/>
              </a:prstGeom>
              <a:solidFill>
                <a:schemeClr val="accent3"/>
              </a:solidFill>
              <a:ln>
                <a:noFill/>
              </a:ln>
            </p:spPr>
            <p:txBody>
              <a:bodyPr spcFirstLastPara="1" wrap="square" lIns="96938" tIns="96938" rIns="96938" bIns="96938"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295" name="Google Shape;2295;p43"/>
              <p:cNvSpPr/>
              <p:nvPr/>
            </p:nvSpPr>
            <p:spPr>
              <a:xfrm>
                <a:off x="421954" y="4679407"/>
                <a:ext cx="110100" cy="110100"/>
              </a:xfrm>
              <a:prstGeom prst="ellipse">
                <a:avLst/>
              </a:prstGeom>
              <a:solidFill>
                <a:schemeClr val="dk2"/>
              </a:solidFill>
              <a:ln>
                <a:noFill/>
              </a:ln>
            </p:spPr>
            <p:txBody>
              <a:bodyPr spcFirstLastPara="1" wrap="square" lIns="96938" tIns="96938" rIns="96938" bIns="96938" anchor="ctr" anchorCtr="0">
                <a:noAutofit/>
              </a:bodyPr>
              <a:lstStyle/>
              <a:p>
                <a:endParaRPr sz="1484">
                  <a:latin typeface="Times New Roman" panose="02020603050405020304" pitchFamily="18" charset="0"/>
                  <a:cs typeface="Times New Roman" panose="02020603050405020304" pitchFamily="18" charset="0"/>
                </a:endParaRPr>
              </a:p>
            </p:txBody>
          </p:sp>
          <p:sp>
            <p:nvSpPr>
              <p:cNvPr id="2296" name="Google Shape;2296;p43"/>
              <p:cNvSpPr/>
              <p:nvPr/>
            </p:nvSpPr>
            <p:spPr>
              <a:xfrm>
                <a:off x="8803870" y="632816"/>
                <a:ext cx="110100" cy="110100"/>
              </a:xfrm>
              <a:prstGeom prst="ellipse">
                <a:avLst/>
              </a:prstGeom>
              <a:solidFill>
                <a:schemeClr val="dk2"/>
              </a:solidFill>
              <a:ln>
                <a:noFill/>
              </a:ln>
            </p:spPr>
            <p:txBody>
              <a:bodyPr spcFirstLastPara="1" wrap="square" lIns="96938" tIns="96938" rIns="96938" bIns="96938" anchor="ctr" anchorCtr="0">
                <a:noAutofit/>
              </a:bodyPr>
              <a:lstStyle/>
              <a:p>
                <a:endParaRPr sz="1484">
                  <a:latin typeface="Times New Roman" panose="02020603050405020304" pitchFamily="18" charset="0"/>
                  <a:cs typeface="Times New Roman" panose="02020603050405020304" pitchFamily="18" charset="0"/>
                </a:endParaRPr>
              </a:p>
            </p:txBody>
          </p:sp>
        </p:grpSp>
      </p:grpSp>
      <p:pic>
        <p:nvPicPr>
          <p:cNvPr id="3" name="Picture 2" descr="A picture containing writing implement, stationary, pencil&#10;&#10;Description automatically generated">
            <a:extLst>
              <a:ext uri="{FF2B5EF4-FFF2-40B4-BE49-F238E27FC236}">
                <a16:creationId xmlns:a16="http://schemas.microsoft.com/office/drawing/2014/main" id="{07A82DC6-EA62-481A-ADD9-AFEC96612C08}"/>
              </a:ext>
            </a:extLst>
          </p:cNvPr>
          <p:cNvPicPr>
            <a:picLocks noChangeAspect="1"/>
          </p:cNvPicPr>
          <p:nvPr/>
        </p:nvPicPr>
        <p:blipFill>
          <a:blip r:embed="rId3"/>
          <a:stretch>
            <a:fillRect/>
          </a:stretch>
        </p:blipFill>
        <p:spPr>
          <a:xfrm>
            <a:off x="1945555" y="1951704"/>
            <a:ext cx="2290266" cy="1477296"/>
          </a:xfrm>
          <a:prstGeom prst="rect">
            <a:avLst/>
          </a:prstGeom>
        </p:spPr>
      </p:pic>
      <p:pic>
        <p:nvPicPr>
          <p:cNvPr id="5" name="Picture 4" descr="A child drawing on a white board&#10;&#10;Description automatically generated with low confidence">
            <a:extLst>
              <a:ext uri="{FF2B5EF4-FFF2-40B4-BE49-F238E27FC236}">
                <a16:creationId xmlns:a16="http://schemas.microsoft.com/office/drawing/2014/main" id="{6B7F9821-DDE3-477F-AE01-1814765CC523}"/>
              </a:ext>
            </a:extLst>
          </p:cNvPr>
          <p:cNvPicPr>
            <a:picLocks noChangeAspect="1"/>
          </p:cNvPicPr>
          <p:nvPr/>
        </p:nvPicPr>
        <p:blipFill>
          <a:blip r:embed="rId4"/>
          <a:stretch>
            <a:fillRect/>
          </a:stretch>
        </p:blipFill>
        <p:spPr>
          <a:xfrm>
            <a:off x="5229005" y="1989126"/>
            <a:ext cx="2584179" cy="1439875"/>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FADBAD9E-9E0D-49B1-A569-D524D1A149C6}"/>
              </a:ext>
            </a:extLst>
          </p:cNvPr>
          <p:cNvPicPr>
            <a:picLocks noChangeAspect="1"/>
          </p:cNvPicPr>
          <p:nvPr/>
        </p:nvPicPr>
        <p:blipFill>
          <a:blip r:embed="rId5"/>
          <a:stretch>
            <a:fillRect/>
          </a:stretch>
        </p:blipFill>
        <p:spPr>
          <a:xfrm>
            <a:off x="8806369" y="1998951"/>
            <a:ext cx="2584179" cy="1599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矩形 20"/>
          <p:cNvSpPr>
            <a:spLocks noChangeArrowheads="1"/>
          </p:cNvSpPr>
          <p:nvPr/>
        </p:nvSpPr>
        <p:spPr bwMode="auto">
          <a:xfrm>
            <a:off x="187377" y="6035220"/>
            <a:ext cx="11817245" cy="584775"/>
          </a:xfrm>
          <a:prstGeom prst="rect">
            <a:avLst/>
          </a:prstGeom>
          <a:solidFill>
            <a:srgbClr val="00B0F0"/>
          </a:solidFill>
          <a:ln>
            <a:noFill/>
          </a:ln>
        </p:spPr>
        <p:txBody>
          <a:bodyPr wrap="square">
            <a:spAutoFit/>
          </a:bodyPr>
          <a:lstStyle/>
          <a:p>
            <a:pPr eaLnBrk="1" hangingPunct="1"/>
            <a:r>
              <a:rPr lang="en-US" altLang="zh-CN" sz="3200" dirty="0" err="1">
                <a:solidFill>
                  <a:srgbClr val="000000"/>
                </a:solidFill>
                <a:latin typeface="Times New Roman" panose="02020603050405020304" pitchFamily="18" charset="0"/>
                <a:cs typeface="Times New Roman" panose="02020603050405020304" pitchFamily="18" charset="0"/>
                <a:sym typeface="+mn-lt"/>
              </a:rPr>
              <a:t>Công</a:t>
            </a:r>
            <a:r>
              <a:rPr lang="en-US" altLang="zh-CN" sz="3200" dirty="0">
                <a:solidFill>
                  <a:srgbClr val="000000"/>
                </a:solidFill>
                <a:latin typeface="Times New Roman" panose="02020603050405020304" pitchFamily="18" charset="0"/>
                <a:cs typeface="Times New Roman" panose="02020603050405020304" pitchFamily="18" charset="0"/>
                <a:sym typeface="+mn-lt"/>
              </a:rPr>
              <a:t> </a:t>
            </a:r>
            <a:r>
              <a:rPr lang="en-US" altLang="zh-CN" sz="3200" dirty="0" err="1">
                <a:solidFill>
                  <a:srgbClr val="000000"/>
                </a:solidFill>
                <a:latin typeface="Times New Roman" panose="02020603050405020304" pitchFamily="18" charset="0"/>
                <a:cs typeface="Times New Roman" panose="02020603050405020304" pitchFamily="18" charset="0"/>
                <a:sym typeface="+mn-lt"/>
              </a:rPr>
              <a:t>viên</a:t>
            </a:r>
            <a:r>
              <a:rPr lang="en-US" altLang="zh-CN" sz="3200" dirty="0">
                <a:solidFill>
                  <a:srgbClr val="000000"/>
                </a:solidFill>
                <a:latin typeface="Times New Roman" panose="02020603050405020304" pitchFamily="18" charset="0"/>
                <a:cs typeface="Times New Roman" panose="02020603050405020304" pitchFamily="18" charset="0"/>
                <a:sym typeface="+mn-lt"/>
              </a:rPr>
              <a:t> : </a:t>
            </a:r>
            <a:r>
              <a:rPr lang="en-US" altLang="zh-CN" sz="3200" dirty="0" err="1">
                <a:solidFill>
                  <a:srgbClr val="000000"/>
                </a:solidFill>
                <a:latin typeface="Times New Roman" panose="02020603050405020304" pitchFamily="18" charset="0"/>
                <a:cs typeface="Times New Roman" panose="02020603050405020304" pitchFamily="18" charset="0"/>
                <a:sym typeface="+mn-lt"/>
              </a:rPr>
              <a:t>vườn</a:t>
            </a:r>
            <a:r>
              <a:rPr lang="en-US" altLang="zh-CN" sz="3200" dirty="0">
                <a:solidFill>
                  <a:srgbClr val="000000"/>
                </a:solidFill>
                <a:latin typeface="Times New Roman" panose="02020603050405020304" pitchFamily="18" charset="0"/>
                <a:cs typeface="Times New Roman" panose="02020603050405020304" pitchFamily="18" charset="0"/>
                <a:sym typeface="+mn-lt"/>
              </a:rPr>
              <a:t> </a:t>
            </a:r>
            <a:r>
              <a:rPr lang="en-US" altLang="zh-CN" sz="3200" dirty="0" err="1">
                <a:solidFill>
                  <a:srgbClr val="000000"/>
                </a:solidFill>
                <a:latin typeface="Times New Roman" panose="02020603050405020304" pitchFamily="18" charset="0"/>
                <a:cs typeface="Times New Roman" panose="02020603050405020304" pitchFamily="18" charset="0"/>
                <a:sym typeface="+mn-lt"/>
              </a:rPr>
              <a:t>rộng</a:t>
            </a:r>
            <a:r>
              <a:rPr lang="en-US" altLang="zh-CN" sz="3200" dirty="0">
                <a:solidFill>
                  <a:srgbClr val="000000"/>
                </a:solidFill>
                <a:latin typeface="Times New Roman" panose="02020603050405020304" pitchFamily="18" charset="0"/>
                <a:cs typeface="Times New Roman" panose="02020603050405020304" pitchFamily="18" charset="0"/>
                <a:sym typeface="+mn-lt"/>
              </a:rPr>
              <a:t> </a:t>
            </a:r>
            <a:r>
              <a:rPr lang="en-US" altLang="zh-CN" sz="3200" dirty="0" err="1">
                <a:solidFill>
                  <a:srgbClr val="000000"/>
                </a:solidFill>
                <a:latin typeface="Times New Roman" panose="02020603050405020304" pitchFamily="18" charset="0"/>
                <a:cs typeface="Times New Roman" panose="02020603050405020304" pitchFamily="18" charset="0"/>
                <a:sym typeface="+mn-lt"/>
              </a:rPr>
              <a:t>có</a:t>
            </a:r>
            <a:r>
              <a:rPr lang="en-US" altLang="zh-CN" sz="3200" dirty="0">
                <a:solidFill>
                  <a:srgbClr val="000000"/>
                </a:solidFill>
                <a:latin typeface="Times New Roman" panose="02020603050405020304" pitchFamily="18" charset="0"/>
                <a:cs typeface="Times New Roman" panose="02020603050405020304" pitchFamily="18" charset="0"/>
                <a:sym typeface="+mn-lt"/>
              </a:rPr>
              <a:t> </a:t>
            </a:r>
            <a:r>
              <a:rPr lang="en-US" altLang="zh-CN" sz="3200" dirty="0" err="1">
                <a:solidFill>
                  <a:srgbClr val="000000"/>
                </a:solidFill>
                <a:latin typeface="Times New Roman" panose="02020603050405020304" pitchFamily="18" charset="0"/>
                <a:cs typeface="Times New Roman" panose="02020603050405020304" pitchFamily="18" charset="0"/>
                <a:sym typeface="+mn-lt"/>
              </a:rPr>
              <a:t>cây</a:t>
            </a:r>
            <a:r>
              <a:rPr lang="en-US" altLang="zh-CN" sz="3200" dirty="0">
                <a:solidFill>
                  <a:srgbClr val="000000"/>
                </a:solidFill>
                <a:latin typeface="Times New Roman" panose="02020603050405020304" pitchFamily="18" charset="0"/>
                <a:cs typeface="Times New Roman" panose="02020603050405020304" pitchFamily="18" charset="0"/>
                <a:sym typeface="+mn-lt"/>
              </a:rPr>
              <a:t>, </a:t>
            </a:r>
            <a:r>
              <a:rPr lang="en-US" altLang="zh-CN" sz="3200" dirty="0" err="1">
                <a:solidFill>
                  <a:srgbClr val="000000"/>
                </a:solidFill>
                <a:latin typeface="Times New Roman" panose="02020603050405020304" pitchFamily="18" charset="0"/>
                <a:cs typeface="Times New Roman" panose="02020603050405020304" pitchFamily="18" charset="0"/>
                <a:sym typeface="+mn-lt"/>
              </a:rPr>
              <a:t>hoa</a:t>
            </a:r>
            <a:r>
              <a:rPr lang="en-US" altLang="zh-CN" sz="3200" dirty="0">
                <a:solidFill>
                  <a:srgbClr val="000000"/>
                </a:solidFill>
                <a:latin typeface="Times New Roman" panose="02020603050405020304" pitchFamily="18" charset="0"/>
                <a:cs typeface="Times New Roman" panose="02020603050405020304" pitchFamily="18" charset="0"/>
                <a:sym typeface="+mn-lt"/>
              </a:rPr>
              <a:t>…</a:t>
            </a:r>
            <a:r>
              <a:rPr lang="en-US" altLang="zh-CN" sz="3200" dirty="0" err="1">
                <a:solidFill>
                  <a:srgbClr val="000000"/>
                </a:solidFill>
                <a:latin typeface="Times New Roman" panose="02020603050405020304" pitchFamily="18" charset="0"/>
                <a:cs typeface="Times New Roman" panose="02020603050405020304" pitchFamily="18" charset="0"/>
                <a:sym typeface="+mn-lt"/>
              </a:rPr>
              <a:t>làm</a:t>
            </a:r>
            <a:r>
              <a:rPr lang="en-US" altLang="zh-CN" sz="3200" dirty="0">
                <a:solidFill>
                  <a:srgbClr val="000000"/>
                </a:solidFill>
                <a:latin typeface="Times New Roman" panose="02020603050405020304" pitchFamily="18" charset="0"/>
                <a:cs typeface="Times New Roman" panose="02020603050405020304" pitchFamily="18" charset="0"/>
                <a:sym typeface="+mn-lt"/>
              </a:rPr>
              <a:t> </a:t>
            </a:r>
            <a:r>
              <a:rPr lang="en-US" altLang="zh-CN" sz="3200" dirty="0" err="1">
                <a:solidFill>
                  <a:srgbClr val="000000"/>
                </a:solidFill>
                <a:latin typeface="Times New Roman" panose="02020603050405020304" pitchFamily="18" charset="0"/>
                <a:cs typeface="Times New Roman" panose="02020603050405020304" pitchFamily="18" charset="0"/>
                <a:sym typeface="+mn-lt"/>
              </a:rPr>
              <a:t>nơi</a:t>
            </a:r>
            <a:r>
              <a:rPr lang="en-US" altLang="zh-CN" sz="3200" dirty="0">
                <a:solidFill>
                  <a:srgbClr val="000000"/>
                </a:solidFill>
                <a:latin typeface="Times New Roman" panose="02020603050405020304" pitchFamily="18" charset="0"/>
                <a:cs typeface="Times New Roman" panose="02020603050405020304" pitchFamily="18" charset="0"/>
                <a:sym typeface="+mn-lt"/>
              </a:rPr>
              <a:t> </a:t>
            </a:r>
            <a:r>
              <a:rPr lang="en-US" altLang="zh-CN" sz="3200" dirty="0" err="1">
                <a:solidFill>
                  <a:srgbClr val="000000"/>
                </a:solidFill>
                <a:latin typeface="Times New Roman" panose="02020603050405020304" pitchFamily="18" charset="0"/>
                <a:cs typeface="Times New Roman" panose="02020603050405020304" pitchFamily="18" charset="0"/>
                <a:sym typeface="+mn-lt"/>
              </a:rPr>
              <a:t>giải</a:t>
            </a:r>
            <a:r>
              <a:rPr lang="en-US" altLang="zh-CN" sz="3200" dirty="0">
                <a:solidFill>
                  <a:srgbClr val="000000"/>
                </a:solidFill>
                <a:latin typeface="Times New Roman" panose="02020603050405020304" pitchFamily="18" charset="0"/>
                <a:cs typeface="Times New Roman" panose="02020603050405020304" pitchFamily="18" charset="0"/>
                <a:sym typeface="+mn-lt"/>
              </a:rPr>
              <a:t> </a:t>
            </a:r>
            <a:r>
              <a:rPr lang="en-US" altLang="zh-CN" sz="3200" dirty="0" err="1">
                <a:solidFill>
                  <a:srgbClr val="000000"/>
                </a:solidFill>
                <a:latin typeface="Times New Roman" panose="02020603050405020304" pitchFamily="18" charset="0"/>
                <a:cs typeface="Times New Roman" panose="02020603050405020304" pitchFamily="18" charset="0"/>
                <a:sym typeface="+mn-lt"/>
              </a:rPr>
              <a:t>trí</a:t>
            </a:r>
            <a:r>
              <a:rPr lang="en-US" altLang="zh-CN" sz="3200" dirty="0">
                <a:solidFill>
                  <a:srgbClr val="000000"/>
                </a:solidFill>
                <a:latin typeface="Times New Roman" panose="02020603050405020304" pitchFamily="18" charset="0"/>
                <a:cs typeface="Times New Roman" panose="02020603050405020304" pitchFamily="18" charset="0"/>
                <a:sym typeface="+mn-lt"/>
              </a:rPr>
              <a:t> </a:t>
            </a:r>
            <a:r>
              <a:rPr lang="en-US" altLang="zh-CN" sz="3200" dirty="0" err="1">
                <a:solidFill>
                  <a:srgbClr val="000000"/>
                </a:solidFill>
                <a:latin typeface="Times New Roman" panose="02020603050405020304" pitchFamily="18" charset="0"/>
                <a:cs typeface="Times New Roman" panose="02020603050405020304" pitchFamily="18" charset="0"/>
                <a:sym typeface="+mn-lt"/>
              </a:rPr>
              <a:t>cho</a:t>
            </a:r>
            <a:r>
              <a:rPr lang="en-US" altLang="zh-CN" sz="3200" dirty="0">
                <a:solidFill>
                  <a:srgbClr val="000000"/>
                </a:solidFill>
                <a:latin typeface="Times New Roman" panose="02020603050405020304" pitchFamily="18" charset="0"/>
                <a:cs typeface="Times New Roman" panose="02020603050405020304" pitchFamily="18" charset="0"/>
                <a:sym typeface="+mn-lt"/>
              </a:rPr>
              <a:t> </a:t>
            </a:r>
            <a:r>
              <a:rPr lang="en-US" altLang="zh-CN" sz="3200" dirty="0" err="1">
                <a:solidFill>
                  <a:srgbClr val="000000"/>
                </a:solidFill>
                <a:latin typeface="Times New Roman" panose="02020603050405020304" pitchFamily="18" charset="0"/>
                <a:cs typeface="Times New Roman" panose="02020603050405020304" pitchFamily="18" charset="0"/>
                <a:sym typeface="+mn-lt"/>
              </a:rPr>
              <a:t>mọi</a:t>
            </a:r>
            <a:r>
              <a:rPr lang="en-US" altLang="zh-CN" sz="3200" dirty="0">
                <a:solidFill>
                  <a:srgbClr val="000000"/>
                </a:solidFill>
                <a:latin typeface="Times New Roman" panose="02020603050405020304" pitchFamily="18" charset="0"/>
                <a:cs typeface="Times New Roman" panose="02020603050405020304" pitchFamily="18" charset="0"/>
                <a:sym typeface="+mn-lt"/>
              </a:rPr>
              <a:t> </a:t>
            </a:r>
            <a:r>
              <a:rPr lang="en-US" altLang="zh-CN" sz="3200" dirty="0" err="1">
                <a:solidFill>
                  <a:srgbClr val="000000"/>
                </a:solidFill>
                <a:latin typeface="Times New Roman" panose="02020603050405020304" pitchFamily="18" charset="0"/>
                <a:cs typeface="Times New Roman" panose="02020603050405020304" pitchFamily="18" charset="0"/>
                <a:sym typeface="+mn-lt"/>
              </a:rPr>
              <a:t>người</a:t>
            </a:r>
            <a:r>
              <a:rPr lang="en-US" altLang="zh-CN" sz="3200" dirty="0">
                <a:solidFill>
                  <a:srgbClr val="000000"/>
                </a:solidFill>
                <a:latin typeface="Times New Roman" panose="02020603050405020304" pitchFamily="18" charset="0"/>
                <a:cs typeface="Times New Roman" panose="02020603050405020304" pitchFamily="18" charset="0"/>
                <a:sym typeface="+mn-lt"/>
              </a:rPr>
              <a:t>.</a:t>
            </a:r>
          </a:p>
        </p:txBody>
      </p:sp>
      <p:sp>
        <p:nvSpPr>
          <p:cNvPr id="23" name="TextBox 22"/>
          <p:cNvSpPr txBox="1"/>
          <p:nvPr/>
        </p:nvSpPr>
        <p:spPr>
          <a:xfrm>
            <a:off x="4705625" y="0"/>
            <a:ext cx="3226502" cy="830997"/>
          </a:xfrm>
          <a:prstGeom prst="rect">
            <a:avLst/>
          </a:prstGeom>
          <a:noFill/>
        </p:spPr>
        <p:txBody>
          <a:bodyPr wrap="square" rtlCol="0">
            <a:spAutoFit/>
          </a:bodyPr>
          <a:lstStyle/>
          <a:p>
            <a:r>
              <a:rPr lang="en-US" altLang="zh-CN" sz="4800" dirty="0" err="1">
                <a:solidFill>
                  <a:srgbClr val="0070C0"/>
                </a:solidFill>
                <a:latin typeface="Times New Roman" panose="02020603050405020304" pitchFamily="18" charset="0"/>
                <a:cs typeface="Times New Roman" panose="02020603050405020304" pitchFamily="18" charset="0"/>
                <a:sym typeface="+mn-lt"/>
              </a:rPr>
              <a:t>Công</a:t>
            </a:r>
            <a:r>
              <a:rPr lang="en-US" altLang="zh-CN" sz="4800" dirty="0">
                <a:solidFill>
                  <a:srgbClr val="0070C0"/>
                </a:solidFill>
                <a:latin typeface="Times New Roman" panose="02020603050405020304" pitchFamily="18" charset="0"/>
                <a:cs typeface="Times New Roman" panose="02020603050405020304" pitchFamily="18" charset="0"/>
                <a:sym typeface="+mn-lt"/>
              </a:rPr>
              <a:t> </a:t>
            </a:r>
            <a:r>
              <a:rPr lang="en-US" altLang="zh-CN" sz="4800" dirty="0" err="1">
                <a:solidFill>
                  <a:srgbClr val="0070C0"/>
                </a:solidFill>
                <a:latin typeface="Times New Roman" panose="02020603050405020304" pitchFamily="18" charset="0"/>
                <a:cs typeface="Times New Roman" panose="02020603050405020304" pitchFamily="18" charset="0"/>
                <a:sym typeface="+mn-lt"/>
              </a:rPr>
              <a:t>viên</a:t>
            </a:r>
            <a:endParaRPr lang="zh-CN" altLang="en-US" sz="4800" dirty="0">
              <a:solidFill>
                <a:srgbClr val="0070C0"/>
              </a:solidFill>
              <a:latin typeface="Times New Roman" panose="02020603050405020304" pitchFamily="18" charset="0"/>
              <a:cs typeface="Times New Roman" panose="02020603050405020304" pitchFamily="18" charset="0"/>
              <a:sym typeface="+mn-lt"/>
            </a:endParaRPr>
          </a:p>
        </p:txBody>
      </p:sp>
      <p:pic>
        <p:nvPicPr>
          <p:cNvPr id="2050" name="Picture 2" descr="Hà Nội: Công viên hút trẻ nhỏ trong ngày đầu nghỉ lễ Giỗ Tổ Hùng Vương -  Nhịp sống Hà Nội">
            <a:extLst>
              <a:ext uri="{FF2B5EF4-FFF2-40B4-BE49-F238E27FC236}">
                <a16:creationId xmlns:a16="http://schemas.microsoft.com/office/drawing/2014/main" id="{C88918B3-BEE5-4811-8A68-92F8CF445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160" y="830997"/>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799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26"/>
                                        </p:tgtEl>
                                        <p:attrNameLst>
                                          <p:attrName>style.visibility</p:attrName>
                                        </p:attrNameLst>
                                      </p:cBhvr>
                                      <p:to>
                                        <p:strVal val="visible"/>
                                      </p:to>
                                    </p:set>
                                    <p:animEffect transition="in" filter="fade">
                                      <p:cBhvr>
                                        <p:cTn id="21" dur="1000"/>
                                        <p:tgtEl>
                                          <p:spTgt spid="9226"/>
                                        </p:tgtEl>
                                      </p:cBhvr>
                                    </p:animEffect>
                                    <p:anim calcmode="lin" valueType="num">
                                      <p:cBhvr>
                                        <p:cTn id="22" dur="1000" fill="hold"/>
                                        <p:tgtEl>
                                          <p:spTgt spid="9226"/>
                                        </p:tgtEl>
                                        <p:attrNameLst>
                                          <p:attrName>ppt_x</p:attrName>
                                        </p:attrNameLst>
                                      </p:cBhvr>
                                      <p:tavLst>
                                        <p:tav tm="0">
                                          <p:val>
                                            <p:strVal val="#ppt_x"/>
                                          </p:val>
                                        </p:tav>
                                        <p:tav tm="100000">
                                          <p:val>
                                            <p:strVal val="#ppt_x"/>
                                          </p:val>
                                        </p:tav>
                                      </p:tavLst>
                                    </p:anim>
                                    <p:anim calcmode="lin" valueType="num">
                                      <p:cBhvr>
                                        <p:cTn id="23" dur="1000" fill="hold"/>
                                        <p:tgtEl>
                                          <p:spTgt spid="9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4" descr="2">
            <a:extLst>
              <a:ext uri="{FF2B5EF4-FFF2-40B4-BE49-F238E27FC236}">
                <a16:creationId xmlns:a16="http://schemas.microsoft.com/office/drawing/2014/main" id="{E1F7CA7A-398D-4A5F-8AAB-0B5DF04F7FD8}"/>
              </a:ext>
            </a:extLst>
          </p:cNvPr>
          <p:cNvPicPr>
            <a:picLocks noChangeAspect="1"/>
          </p:cNvPicPr>
          <p:nvPr/>
        </p:nvPicPr>
        <p:blipFill>
          <a:blip r:embed="rId3"/>
          <a:stretch>
            <a:fillRect/>
          </a:stretch>
        </p:blipFill>
        <p:spPr>
          <a:xfrm>
            <a:off x="2571197" y="332266"/>
            <a:ext cx="6587092" cy="3137382"/>
          </a:xfrm>
          <a:prstGeom prst="rect">
            <a:avLst/>
          </a:prstGeom>
          <a:noFill/>
          <a:ln w="9525">
            <a:noFill/>
          </a:ln>
        </p:spPr>
      </p:pic>
      <p:sp>
        <p:nvSpPr>
          <p:cNvPr id="8" name="Google Shape;2631;p47">
            <a:extLst>
              <a:ext uri="{FF2B5EF4-FFF2-40B4-BE49-F238E27FC236}">
                <a16:creationId xmlns:a16="http://schemas.microsoft.com/office/drawing/2014/main" id="{185DE8DB-97EC-4862-A61A-20A0247764D2}"/>
              </a:ext>
            </a:extLst>
          </p:cNvPr>
          <p:cNvSpPr txBox="1">
            <a:spLocks/>
          </p:cNvSpPr>
          <p:nvPr/>
        </p:nvSpPr>
        <p:spPr>
          <a:xfrm>
            <a:off x="4228985" y="1602557"/>
            <a:ext cx="3271516" cy="5968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dirty="0" err="1">
                <a:latin typeface="Times New Roman" panose="02020603050405020304" pitchFamily="18" charset="0"/>
                <a:cs typeface="Times New Roman" panose="02020603050405020304" pitchFamily="18" charset="0"/>
              </a:rPr>
              <a:t>Tuyệt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vọng</a:t>
            </a:r>
            <a:endParaRPr lang="en-US" dirty="0">
              <a:latin typeface="Times New Roman" panose="02020603050405020304" pitchFamily="18" charset="0"/>
              <a:cs typeface="Times New Roman" panose="02020603050405020304" pitchFamily="18" charset="0"/>
            </a:endParaRPr>
          </a:p>
        </p:txBody>
      </p:sp>
      <p:sp>
        <p:nvSpPr>
          <p:cNvPr id="9" name="Google Shape;2633;p47">
            <a:extLst>
              <a:ext uri="{FF2B5EF4-FFF2-40B4-BE49-F238E27FC236}">
                <a16:creationId xmlns:a16="http://schemas.microsoft.com/office/drawing/2014/main" id="{DC3677D4-3345-4CF0-B148-3C8DD8D4F3F1}"/>
              </a:ext>
            </a:extLst>
          </p:cNvPr>
          <p:cNvSpPr txBox="1">
            <a:spLocks/>
          </p:cNvSpPr>
          <p:nvPr/>
        </p:nvSpPr>
        <p:spPr>
          <a:xfrm>
            <a:off x="1993725" y="4129443"/>
            <a:ext cx="7742036" cy="1126000"/>
          </a:xfrm>
          <a:prstGeom prst="rect">
            <a:avLst/>
          </a:prstGeom>
          <a:solidFill>
            <a:schemeClr val="accent1">
              <a:lumMod val="60000"/>
              <a:lumOff val="40000"/>
            </a:schemeClr>
          </a:solidFill>
          <a:ln w="19050" cap="flat" cmpd="sng">
            <a:solidFill>
              <a:schemeClr val="accent1">
                <a:lumMod val="40000"/>
                <a:lumOff val="60000"/>
              </a:schemeClr>
            </a:solidFill>
            <a:prstDash val="dash"/>
            <a:round/>
            <a:headEnd type="none" w="sm" len="sm"/>
            <a:tailEnd type="none" w="sm" len="sm"/>
          </a:ln>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Bef>
                <a:spcPts val="0"/>
              </a:spcBef>
              <a:spcAft>
                <a:spcPts val="0"/>
              </a:spcAft>
            </a:pPr>
            <a:r>
              <a:rPr lang="en-US" sz="3333" dirty="0" err="1">
                <a:latin typeface="Times New Roman" panose="02020603050405020304" pitchFamily="18" charset="0"/>
                <a:cs typeface="Times New Roman" panose="02020603050405020304" pitchFamily="18" charset="0"/>
              </a:rPr>
              <a:t>Mất</a:t>
            </a:r>
            <a:r>
              <a:rPr lang="en-US" sz="3333" dirty="0">
                <a:latin typeface="Times New Roman" panose="02020603050405020304" pitchFamily="18" charset="0"/>
                <a:cs typeface="Times New Roman" panose="02020603050405020304" pitchFamily="18" charset="0"/>
              </a:rPr>
              <a:t> </a:t>
            </a:r>
            <a:r>
              <a:rPr lang="en-US" sz="3333" dirty="0" err="1">
                <a:latin typeface="Times New Roman" panose="02020603050405020304" pitchFamily="18" charset="0"/>
                <a:cs typeface="Times New Roman" panose="02020603050405020304" pitchFamily="18" charset="0"/>
              </a:rPr>
              <a:t>hết</a:t>
            </a:r>
            <a:r>
              <a:rPr lang="en-US" sz="3333" dirty="0">
                <a:latin typeface="Times New Roman" panose="02020603050405020304" pitchFamily="18" charset="0"/>
                <a:cs typeface="Times New Roman" panose="02020603050405020304" pitchFamily="18" charset="0"/>
              </a:rPr>
              <a:t> hi </a:t>
            </a:r>
            <a:r>
              <a:rPr lang="en-US" sz="3333" dirty="0" err="1">
                <a:latin typeface="Times New Roman" panose="02020603050405020304" pitchFamily="18" charset="0"/>
                <a:cs typeface="Times New Roman" panose="02020603050405020304" pitchFamily="18" charset="0"/>
              </a:rPr>
              <a:t>vọng</a:t>
            </a:r>
            <a:r>
              <a:rPr lang="en-US" sz="3333" dirty="0">
                <a:latin typeface="Times New Roman" panose="02020603050405020304" pitchFamily="18" charset="0"/>
                <a:cs typeface="Times New Roman" panose="02020603050405020304" pitchFamily="18" charset="0"/>
              </a:rPr>
              <a:t>, </a:t>
            </a:r>
            <a:r>
              <a:rPr lang="en-US" sz="3333" dirty="0" err="1">
                <a:latin typeface="Times New Roman" panose="02020603050405020304" pitchFamily="18" charset="0"/>
                <a:cs typeface="Times New Roman" panose="02020603050405020304" pitchFamily="18" charset="0"/>
              </a:rPr>
              <a:t>không</a:t>
            </a:r>
            <a:r>
              <a:rPr lang="en-US" sz="3333" dirty="0">
                <a:latin typeface="Times New Roman" panose="02020603050405020304" pitchFamily="18" charset="0"/>
                <a:cs typeface="Times New Roman" panose="02020603050405020304" pitchFamily="18" charset="0"/>
              </a:rPr>
              <a:t> </a:t>
            </a:r>
            <a:r>
              <a:rPr lang="en-US" sz="3333" dirty="0" err="1">
                <a:latin typeface="Times New Roman" panose="02020603050405020304" pitchFamily="18" charset="0"/>
                <a:cs typeface="Times New Roman" panose="02020603050405020304" pitchFamily="18" charset="0"/>
              </a:rPr>
              <a:t>còn</a:t>
            </a:r>
            <a:r>
              <a:rPr lang="en-US" sz="3333" dirty="0">
                <a:latin typeface="Times New Roman" panose="02020603050405020304" pitchFamily="18" charset="0"/>
                <a:cs typeface="Times New Roman" panose="02020603050405020304" pitchFamily="18" charset="0"/>
              </a:rPr>
              <a:t> </a:t>
            </a:r>
            <a:r>
              <a:rPr lang="en-US" sz="3333" dirty="0" err="1">
                <a:latin typeface="Times New Roman" panose="02020603050405020304" pitchFamily="18" charset="0"/>
                <a:cs typeface="Times New Roman" panose="02020603050405020304" pitchFamily="18" charset="0"/>
              </a:rPr>
              <a:t>gì</a:t>
            </a:r>
            <a:r>
              <a:rPr lang="en-US" sz="3333" dirty="0">
                <a:latin typeface="Times New Roman" panose="02020603050405020304" pitchFamily="18" charset="0"/>
                <a:cs typeface="Times New Roman" panose="02020603050405020304" pitchFamily="18" charset="0"/>
              </a:rPr>
              <a:t> </a:t>
            </a:r>
            <a:r>
              <a:rPr lang="en-US" sz="3333" dirty="0" err="1">
                <a:latin typeface="Times New Roman" panose="02020603050405020304" pitchFamily="18" charset="0"/>
                <a:cs typeface="Times New Roman" panose="02020603050405020304" pitchFamily="18" charset="0"/>
              </a:rPr>
              <a:t>để</a:t>
            </a:r>
            <a:r>
              <a:rPr lang="en-US" sz="3333" dirty="0">
                <a:latin typeface="Times New Roman" panose="02020603050405020304" pitchFamily="18" charset="0"/>
                <a:cs typeface="Times New Roman" panose="02020603050405020304" pitchFamily="18" charset="0"/>
              </a:rPr>
              <a:t> </a:t>
            </a:r>
            <a:r>
              <a:rPr lang="en-US" sz="3333" dirty="0" err="1">
                <a:latin typeface="Times New Roman" panose="02020603050405020304" pitchFamily="18" charset="0"/>
                <a:cs typeface="Times New Roman" panose="02020603050405020304" pitchFamily="18" charset="0"/>
              </a:rPr>
              <a:t>mong</a:t>
            </a:r>
            <a:r>
              <a:rPr lang="en-US" sz="3333" dirty="0">
                <a:latin typeface="Times New Roman" panose="02020603050405020304" pitchFamily="18" charset="0"/>
                <a:cs typeface="Times New Roman" panose="02020603050405020304" pitchFamily="18" charset="0"/>
              </a:rPr>
              <a:t> </a:t>
            </a:r>
            <a:r>
              <a:rPr lang="en-US" sz="3333" dirty="0" err="1">
                <a:latin typeface="Times New Roman" panose="02020603050405020304" pitchFamily="18" charset="0"/>
                <a:cs typeface="Times New Roman" panose="02020603050405020304" pitchFamily="18" charset="0"/>
              </a:rPr>
              <a:t>đợi</a:t>
            </a:r>
            <a:r>
              <a:rPr lang="en-US" sz="3333" dirty="0">
                <a:latin typeface="Times New Roman" panose="02020603050405020304" pitchFamily="18" charset="0"/>
                <a:cs typeface="Times New Roman" panose="02020603050405020304" pitchFamily="18" charset="0"/>
              </a:rPr>
              <a:t>.</a:t>
            </a:r>
            <a:endParaRPr lang="vi-VN" sz="33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0549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58;p45">
            <a:extLst>
              <a:ext uri="{FF2B5EF4-FFF2-40B4-BE49-F238E27FC236}">
                <a16:creationId xmlns:a16="http://schemas.microsoft.com/office/drawing/2014/main" id="{78EDFB6E-D29C-41E8-B4D7-9B61FCDF07B0}"/>
              </a:ext>
            </a:extLst>
          </p:cNvPr>
          <p:cNvSpPr txBox="1">
            <a:spLocks/>
          </p:cNvSpPr>
          <p:nvPr/>
        </p:nvSpPr>
        <p:spPr>
          <a:xfrm>
            <a:off x="2937913" y="524656"/>
            <a:ext cx="6316174" cy="713594"/>
          </a:xfrm>
          <a:prstGeom prst="rect">
            <a:avLst/>
          </a:prstGeom>
          <a:solidFill>
            <a:schemeClr val="accent4">
              <a:lumMod val="20000"/>
              <a:lumOff val="80000"/>
            </a:schemeClr>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3</a:t>
            </a:r>
          </a:p>
        </p:txBody>
      </p:sp>
      <p:sp>
        <p:nvSpPr>
          <p:cNvPr id="15" name="TextBox 14">
            <a:extLst>
              <a:ext uri="{FF2B5EF4-FFF2-40B4-BE49-F238E27FC236}">
                <a16:creationId xmlns:a16="http://schemas.microsoft.com/office/drawing/2014/main" id="{4BC6C200-96BA-492B-B09B-7A18C26F4997}"/>
              </a:ext>
            </a:extLst>
          </p:cNvPr>
          <p:cNvSpPr txBox="1"/>
          <p:nvPr/>
        </p:nvSpPr>
        <p:spPr>
          <a:xfrm>
            <a:off x="633919" y="1833669"/>
            <a:ext cx="10924161" cy="1815882"/>
          </a:xfrm>
          <a:prstGeom prst="rect">
            <a:avLst/>
          </a:prstGeom>
          <a:solidFill>
            <a:schemeClr val="accent6">
              <a:lumMod val="75000"/>
            </a:schemeClr>
          </a:solidFill>
          <a:ln>
            <a:solidFill>
              <a:srgbClr val="E5007F"/>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Mãi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cs typeface="Times New Roman" panose="02020603050405020304" pitchFamily="18" charset="0"/>
              </a:rPr>
              <a:t>, con ạ.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ngại</a:t>
            </a:r>
            <a:r>
              <a:rPr lang="en-US" sz="2800" dirty="0">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A98D9F96-34E4-49A6-84FC-B9A47E0AB593}"/>
              </a:ext>
            </a:extLst>
          </p:cNvPr>
          <p:cNvSpPr txBox="1"/>
          <p:nvPr/>
        </p:nvSpPr>
        <p:spPr>
          <a:xfrm>
            <a:off x="633919" y="3936858"/>
            <a:ext cx="10924161" cy="1384995"/>
          </a:xfrm>
          <a:prstGeom prst="rect">
            <a:avLst/>
          </a:prstGeom>
          <a:solidFill>
            <a:schemeClr val="bg2"/>
          </a:solidFill>
          <a:ln>
            <a:solidFill>
              <a:srgbClr val="E5007F"/>
            </a:solidFill>
          </a:ln>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cs typeface="Times New Roman" panose="02020603050405020304" pitchFamily="18" charset="0"/>
              </a:rPr>
              <a:t>, con ạ.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ngại</a:t>
            </a:r>
            <a:r>
              <a:rPr lang="en-US" sz="2800" dirty="0">
                <a:latin typeface="Times New Roman" panose="02020603050405020304" pitchFamily="18" charset="0"/>
                <a:cs typeface="Times New Roman" panose="02020603050405020304" pitchFamily="18" charset="0"/>
              </a:rPr>
              <a:t>.</a:t>
            </a:r>
          </a:p>
        </p:txBody>
      </p:sp>
      <p:sp>
        <p:nvSpPr>
          <p:cNvPr id="8" name="Flowchart: Data 7">
            <a:extLst>
              <a:ext uri="{FF2B5EF4-FFF2-40B4-BE49-F238E27FC236}">
                <a16:creationId xmlns:a16="http://schemas.microsoft.com/office/drawing/2014/main" id="{ABE6E014-D7B4-407E-B660-12E82AE6B327}"/>
              </a:ext>
            </a:extLst>
          </p:cNvPr>
          <p:cNvSpPr/>
          <p:nvPr/>
        </p:nvSpPr>
        <p:spPr>
          <a:xfrm rot="839797">
            <a:off x="2967224" y="4809909"/>
            <a:ext cx="45719" cy="514045"/>
          </a:xfrm>
          <a:prstGeom prst="flowChartInputOutp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1132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B6B03DC-B215-4B84-B882-6D1B209D0D91}"/>
              </a:ext>
            </a:extLst>
          </p:cNvPr>
          <p:cNvGraphicFramePr/>
          <p:nvPr>
            <p:extLst>
              <p:ext uri="{D42A27DB-BD31-4B8C-83A1-F6EECF244321}">
                <p14:modId xmlns:p14="http://schemas.microsoft.com/office/powerpoint/2010/main" val="1519457054"/>
              </p:ext>
            </p:extLst>
          </p:nvPr>
        </p:nvGraphicFramePr>
        <p:xfrm>
          <a:off x="2170097" y="497507"/>
          <a:ext cx="2180335" cy="1070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Left 4">
            <a:extLst>
              <a:ext uri="{FF2B5EF4-FFF2-40B4-BE49-F238E27FC236}">
                <a16:creationId xmlns:a16="http://schemas.microsoft.com/office/drawing/2014/main" id="{AA8B3F98-7B1B-4186-A2F5-D24B7BBBB851}"/>
              </a:ext>
            </a:extLst>
          </p:cNvPr>
          <p:cNvSpPr/>
          <p:nvPr/>
        </p:nvSpPr>
        <p:spPr>
          <a:xfrm rot="19254628">
            <a:off x="3333605" y="3512083"/>
            <a:ext cx="1502536" cy="106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Arrow: Left 5">
            <a:extLst>
              <a:ext uri="{FF2B5EF4-FFF2-40B4-BE49-F238E27FC236}">
                <a16:creationId xmlns:a16="http://schemas.microsoft.com/office/drawing/2014/main" id="{A8610E9F-4FA4-4C86-8144-BA72CF6B5502}"/>
              </a:ext>
            </a:extLst>
          </p:cNvPr>
          <p:cNvSpPr/>
          <p:nvPr/>
        </p:nvSpPr>
        <p:spPr>
          <a:xfrm rot="13593825">
            <a:off x="7711241" y="3623144"/>
            <a:ext cx="1502536" cy="106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Google Shape;2769;p48">
            <a:extLst>
              <a:ext uri="{FF2B5EF4-FFF2-40B4-BE49-F238E27FC236}">
                <a16:creationId xmlns:a16="http://schemas.microsoft.com/office/drawing/2014/main" id="{F8AB02DF-DA2A-4756-AE3C-53B3B0041F60}"/>
              </a:ext>
            </a:extLst>
          </p:cNvPr>
          <p:cNvSpPr txBox="1">
            <a:spLocks/>
          </p:cNvSpPr>
          <p:nvPr/>
        </p:nvSpPr>
        <p:spPr>
          <a:xfrm>
            <a:off x="1801992" y="4134719"/>
            <a:ext cx="2775546" cy="1485941"/>
          </a:xfrm>
          <a:prstGeom prst="rect">
            <a:avLst/>
          </a:prstGeom>
          <a:ln w="6350" cap="flat" cmpd="sng" algn="ctr">
            <a:solidFill>
              <a:schemeClr val="accent6"/>
            </a:solidFill>
            <a:prstDash val="solid"/>
            <a:miter lim="800000"/>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vert="horz" wrap="square" lIns="96938" tIns="96938" rIns="96938" bIns="96938" rtlCol="0" anchor="ctr" anchorCtr="0">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vi-VN" sz="2651" dirty="0">
                <a:solidFill>
                  <a:srgbClr val="002060"/>
                </a:solidFill>
                <a:latin typeface="Times New Roman" panose="02020603050405020304" pitchFamily="18" charset="0"/>
                <a:cs typeface="Times New Roman" panose="02020603050405020304" pitchFamily="18" charset="0"/>
              </a:rPr>
              <a:t>Ngắt nghỉ hơi chính xác.</a:t>
            </a:r>
          </a:p>
        </p:txBody>
      </p:sp>
      <p:sp>
        <p:nvSpPr>
          <p:cNvPr id="8" name="Google Shape;2770;p48">
            <a:extLst>
              <a:ext uri="{FF2B5EF4-FFF2-40B4-BE49-F238E27FC236}">
                <a16:creationId xmlns:a16="http://schemas.microsoft.com/office/drawing/2014/main" id="{40A17673-9FAD-4AC2-8518-8905C6294DE2}"/>
              </a:ext>
            </a:extLst>
          </p:cNvPr>
          <p:cNvSpPr txBox="1">
            <a:spLocks/>
          </p:cNvSpPr>
          <p:nvPr/>
        </p:nvSpPr>
        <p:spPr>
          <a:xfrm>
            <a:off x="4698497" y="2020260"/>
            <a:ext cx="3166910" cy="1074048"/>
          </a:xfrm>
          <a:prstGeom prst="rect">
            <a:avLst/>
          </a:prstGeom>
          <a:ln w="6350" cap="flat" cmpd="sng" algn="ctr">
            <a:solidFill>
              <a:schemeClr val="accent4"/>
            </a:solidFill>
            <a:prstDash val="solid"/>
            <a:miter lim="800000"/>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vert="horz" wrap="square" lIns="96938" tIns="96938" rIns="96938" bIns="96938" rtlCol="0" anchor="ctr" anchorCtr="0">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2651">
                <a:solidFill>
                  <a:srgbClr val="FF0000"/>
                </a:solidFill>
                <a:latin typeface="Times New Roman" panose="02020603050405020304" pitchFamily="18" charset="0"/>
                <a:cs typeface="Times New Roman" panose="02020603050405020304" pitchFamily="18" charset="0"/>
              </a:rPr>
              <a:t>Tiêu chí đánh giá</a:t>
            </a:r>
            <a:endParaRPr lang="en-US" sz="2651" dirty="0">
              <a:solidFill>
                <a:srgbClr val="FF0000"/>
              </a:solidFill>
              <a:latin typeface="Times New Roman" panose="02020603050405020304" pitchFamily="18" charset="0"/>
              <a:cs typeface="Times New Roman" panose="02020603050405020304" pitchFamily="18" charset="0"/>
            </a:endParaRPr>
          </a:p>
        </p:txBody>
      </p:sp>
      <p:sp>
        <p:nvSpPr>
          <p:cNvPr id="9" name="Google Shape;2771;p48">
            <a:extLst>
              <a:ext uri="{FF2B5EF4-FFF2-40B4-BE49-F238E27FC236}">
                <a16:creationId xmlns:a16="http://schemas.microsoft.com/office/drawing/2014/main" id="{1B213366-65B6-48A6-978F-F84CF0650E52}"/>
              </a:ext>
            </a:extLst>
          </p:cNvPr>
          <p:cNvSpPr txBox="1">
            <a:spLocks/>
          </p:cNvSpPr>
          <p:nvPr/>
        </p:nvSpPr>
        <p:spPr>
          <a:xfrm>
            <a:off x="7907191" y="4193464"/>
            <a:ext cx="2507667" cy="1473709"/>
          </a:xfrm>
          <a:prstGeom prst="rect">
            <a:avLst/>
          </a:prstGeom>
          <a:ln w="6350" cap="flat" cmpd="sng" algn="ctr">
            <a:solidFill>
              <a:schemeClr val="accent6"/>
            </a:solidFill>
            <a:prstDash val="solid"/>
            <a:miter lim="800000"/>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vert="horz" wrap="square" lIns="96938" tIns="96938" rIns="96938" bIns="96938" rtlCol="0" anchor="ctr" anchorCtr="0">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2651" dirty="0" err="1">
                <a:solidFill>
                  <a:srgbClr val="002060"/>
                </a:solidFill>
                <a:latin typeface="Times New Roman" panose="02020603050405020304" pitchFamily="18" charset="0"/>
                <a:cs typeface="Times New Roman" panose="02020603050405020304" pitchFamily="18" charset="0"/>
              </a:rPr>
              <a:t>Phát</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âm</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rõ</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ràng</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tốc</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độ</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vừa</a:t>
            </a:r>
            <a:r>
              <a:rPr lang="en-US" sz="2651" dirty="0">
                <a:solidFill>
                  <a:srgbClr val="002060"/>
                </a:solidFill>
                <a:latin typeface="Times New Roman" panose="02020603050405020304" pitchFamily="18" charset="0"/>
                <a:cs typeface="Times New Roman" panose="02020603050405020304" pitchFamily="18" charset="0"/>
              </a:rPr>
              <a:t> </a:t>
            </a:r>
            <a:r>
              <a:rPr lang="en-US" sz="2651" dirty="0" err="1">
                <a:solidFill>
                  <a:srgbClr val="002060"/>
                </a:solidFill>
                <a:latin typeface="Times New Roman" panose="02020603050405020304" pitchFamily="18" charset="0"/>
                <a:cs typeface="Times New Roman" panose="02020603050405020304" pitchFamily="18" charset="0"/>
              </a:rPr>
              <a:t>phải</a:t>
            </a:r>
            <a:r>
              <a:rPr lang="en-US" sz="265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437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文本框 10"/>
          <p:cNvSpPr txBox="1">
            <a:spLocks noChangeArrowheads="1"/>
          </p:cNvSpPr>
          <p:nvPr/>
        </p:nvSpPr>
        <p:spPr bwMode="auto">
          <a:xfrm>
            <a:off x="2999752" y="2063730"/>
            <a:ext cx="594651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66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Tìm</a:t>
            </a:r>
            <a:r>
              <a:rPr lang="en-US" altLang="zh-CN" sz="66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 </a:t>
            </a:r>
            <a:r>
              <a:rPr lang="en-US" altLang="zh-CN" sz="66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hiểu</a:t>
            </a:r>
            <a:r>
              <a:rPr lang="en-US" altLang="zh-CN" sz="66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 </a:t>
            </a:r>
            <a:r>
              <a:rPr lang="en-US" altLang="zh-CN" sz="66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bài</a:t>
            </a:r>
            <a:endParaRPr lang="zh-CN" altLang="en-US" sz="66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mn-ea"/>
              <a:cs typeface="Tahoma" panose="020B0604030504040204" pitchFamily="34" charset="0"/>
              <a:sym typeface="+mn-lt"/>
            </a:endParaRPr>
          </a:p>
        </p:txBody>
      </p:sp>
      <p:sp>
        <p:nvSpPr>
          <p:cNvPr id="5130" name="文本框 1"/>
          <p:cNvSpPr txBox="1">
            <a:spLocks noChangeArrowheads="1"/>
          </p:cNvSpPr>
          <p:nvPr/>
        </p:nvSpPr>
        <p:spPr bwMode="auto">
          <a:xfrm>
            <a:off x="4679806" y="803432"/>
            <a:ext cx="25864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54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mn-lt"/>
              </a:rPr>
              <a:t>0 3</a:t>
            </a:r>
            <a:endParaRPr lang="zh-CN" altLang="en-US" sz="5400" b="1" dirty="0">
              <a:solidFill>
                <a:schemeClr val="accent2"/>
              </a:solidFill>
              <a:latin typeface="Tahoma" panose="020B0604030504040204" pitchFamily="34" charset="0"/>
              <a:ea typeface="+mn-ea"/>
              <a:cs typeface="Tahoma" panose="020B0604030504040204" pitchFamily="34" charset="0"/>
              <a:sym typeface="+mn-lt"/>
            </a:endParaRPr>
          </a:p>
        </p:txBody>
      </p:sp>
    </p:spTree>
    <p:extLst>
      <p:ext uri="{BB962C8B-B14F-4D97-AF65-F5344CB8AC3E}">
        <p14:creationId xmlns:p14="http://schemas.microsoft.com/office/powerpoint/2010/main" val="12282623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44166" y="435150"/>
            <a:ext cx="7189151" cy="1015663"/>
          </a:xfrm>
          <a:prstGeom prst="rect">
            <a:avLst/>
          </a:prstGeom>
          <a:noFill/>
        </p:spPr>
        <p:txBody>
          <a:bodyPr wrap="square" lIns="91440" tIns="45720" rIns="91440" bIns="45720">
            <a:spAutoFit/>
          </a:bodyPr>
          <a:lstStyle/>
          <a:p>
            <a:pPr algn="ctr"/>
            <a:r>
              <a:rPr lang="en-US" sz="6000" b="1" cap="none" spc="0" dirty="0" err="1">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Trồng</a:t>
            </a:r>
            <a:r>
              <a:rPr lang="en-US" sz="6000" b="1" cap="none" spc="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6000" b="1" cap="none" spc="0" dirty="0" err="1">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cây</a:t>
            </a:r>
            <a:r>
              <a:rPr lang="en-US" sz="6000" b="1" cap="none" spc="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6000" b="1" dirty="0" err="1">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Gây</a:t>
            </a:r>
            <a:r>
              <a:rPr lang="en-US" sz="6000" b="1"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6000" b="1" dirty="0" err="1">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Rừng</a:t>
            </a:r>
            <a:endParaRPr lang="en-US" sz="6000" b="1" cap="none" spc="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602" y="1894112"/>
            <a:ext cx="4579108" cy="4898897"/>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31" y="3066758"/>
            <a:ext cx="3726251" cy="372625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878" y="1450813"/>
            <a:ext cx="1853988" cy="1366654"/>
          </a:xfrm>
          <a:prstGeom prst="rect">
            <a:avLst/>
          </a:prstGeom>
        </p:spPr>
      </p:pic>
    </p:spTree>
    <p:extLst>
      <p:ext uri="{BB962C8B-B14F-4D97-AF65-F5344CB8AC3E}">
        <p14:creationId xmlns:p14="http://schemas.microsoft.com/office/powerpoint/2010/main" val="274937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repeatCount="indefinite" accel="50000" decel="50000" fill="hold" nodeType="clickEffect">
                                  <p:stCondLst>
                                    <p:cond delay="0"/>
                                  </p:stCondLst>
                                  <p:childTnLst>
                                    <p:animMotion origin="layout" path="M 3.95833E-6 -0.00069 L 0.16796 -0.04028 C 0.20286 -0.04931 0.25533 -0.05394 0.31054 -0.05394 C 0.37317 -0.05394 0.42343 -0.04931 0.45833 -0.04028 L 0.62643 -0.00069 " pathEditMode="relative" rAng="0" ptsTypes="AAAAA">
                                      <p:cBhvr>
                                        <p:cTn id="6" dur="2000" fill="hold"/>
                                        <p:tgtEl>
                                          <p:spTgt spid="15"/>
                                        </p:tgtEl>
                                        <p:attrNameLst>
                                          <p:attrName>ppt_x</p:attrName>
                                          <p:attrName>ppt_y</p:attrName>
                                        </p:attrNameLst>
                                      </p:cBhvr>
                                      <p:rCtr x="31315"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8" y="1059576"/>
            <a:ext cx="2471225" cy="2569890"/>
          </a:xfrm>
          <a:prstGeom prst="rect">
            <a:avLst/>
          </a:prstGeom>
        </p:spPr>
      </p:pic>
      <p:sp>
        <p:nvSpPr>
          <p:cNvPr id="18" name="Pentagon 17"/>
          <p:cNvSpPr/>
          <p:nvPr/>
        </p:nvSpPr>
        <p:spPr>
          <a:xfrm>
            <a:off x="115964" y="5974079"/>
            <a:ext cx="1464311" cy="654148"/>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err="1">
                <a:solidFill>
                  <a:srgbClr val="FF0000"/>
                </a:solidFill>
                <a:latin typeface="Times New Roman" panose="02020603050405020304" pitchFamily="18" charset="0"/>
                <a:cs typeface="Times New Roman" panose="02020603050405020304" pitchFamily="18" charset="0"/>
              </a:rPr>
              <a:t>Mua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Cây</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 name="Picture 19">
            <a:hlinkClick r:id="rId4" action="ppaction://hlinksldjump"/>
          </p:cNvPr>
          <p:cNvPicPr>
            <a:picLocks noChangeAspect="1"/>
          </p:cNvPicPr>
          <p:nvPr/>
        </p:nvPicPr>
        <p:blipFill>
          <a:blip r:embed="rId5"/>
          <a:stretch>
            <a:fillRect/>
          </a:stretch>
        </p:blipFill>
        <p:spPr>
          <a:xfrm>
            <a:off x="2502631" y="1074966"/>
            <a:ext cx="2440255" cy="2539113"/>
          </a:xfrm>
          <a:prstGeom prst="rect">
            <a:avLst/>
          </a:prstGeom>
        </p:spPr>
      </p:pic>
      <p:pic>
        <p:nvPicPr>
          <p:cNvPr id="21" name="Picture 20">
            <a:hlinkClick r:id="rId6" action="ppaction://hlinksldjump"/>
          </p:cNvPr>
          <p:cNvPicPr>
            <a:picLocks noChangeAspect="1"/>
          </p:cNvPicPr>
          <p:nvPr/>
        </p:nvPicPr>
        <p:blipFill>
          <a:blip r:embed="rId7"/>
          <a:stretch>
            <a:fillRect/>
          </a:stretch>
        </p:blipFill>
        <p:spPr>
          <a:xfrm>
            <a:off x="5012769" y="1059578"/>
            <a:ext cx="2356343" cy="2451801"/>
          </a:xfrm>
          <a:prstGeom prst="rect">
            <a:avLst/>
          </a:prstGeom>
        </p:spPr>
      </p:pic>
      <p:sp>
        <p:nvSpPr>
          <p:cNvPr id="30" name="Pentagon 29"/>
          <p:cNvSpPr/>
          <p:nvPr/>
        </p:nvSpPr>
        <p:spPr>
          <a:xfrm>
            <a:off x="115964" y="5974079"/>
            <a:ext cx="1464311" cy="654148"/>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err="1">
                <a:solidFill>
                  <a:srgbClr val="FF0000"/>
                </a:solidFill>
                <a:latin typeface="Times New Roman" panose="02020603050405020304" pitchFamily="18" charset="0"/>
                <a:cs typeface="Times New Roman" panose="02020603050405020304" pitchFamily="18" charset="0"/>
              </a:rPr>
              <a:t>Mua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Cây</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Pentagon 30"/>
          <p:cNvSpPr/>
          <p:nvPr/>
        </p:nvSpPr>
        <p:spPr>
          <a:xfrm>
            <a:off x="110881" y="5974079"/>
            <a:ext cx="1464311" cy="654148"/>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err="1">
                <a:solidFill>
                  <a:srgbClr val="FF0000"/>
                </a:solidFill>
                <a:latin typeface="Times New Roman" panose="02020603050405020304" pitchFamily="18" charset="0"/>
                <a:cs typeface="Times New Roman" panose="02020603050405020304" pitchFamily="18" charset="0"/>
              </a:rPr>
              <a:t>Mua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Cây</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3" name="Pentagon 32"/>
          <p:cNvSpPr/>
          <p:nvPr/>
        </p:nvSpPr>
        <p:spPr>
          <a:xfrm>
            <a:off x="121049" y="5974079"/>
            <a:ext cx="1464311" cy="654148"/>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err="1">
                <a:solidFill>
                  <a:srgbClr val="FF0000"/>
                </a:solidFill>
                <a:latin typeface="Times New Roman" panose="02020603050405020304" pitchFamily="18" charset="0"/>
                <a:cs typeface="Times New Roman" panose="02020603050405020304" pitchFamily="18" charset="0"/>
              </a:rPr>
              <a:t>Mua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Cây</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4" name="Pentagon 33"/>
          <p:cNvSpPr/>
          <p:nvPr/>
        </p:nvSpPr>
        <p:spPr>
          <a:xfrm>
            <a:off x="121049" y="5974079"/>
            <a:ext cx="1464311" cy="654148"/>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err="1">
                <a:solidFill>
                  <a:srgbClr val="FF0000"/>
                </a:solidFill>
                <a:latin typeface="Times New Roman" panose="02020603050405020304" pitchFamily="18" charset="0"/>
                <a:cs typeface="Times New Roman" panose="02020603050405020304" pitchFamily="18" charset="0"/>
              </a:rPr>
              <a:t>Mua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Cây</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5" name="Picture 34">
            <a:hlinkClick r:id="rId8" action="ppaction://hlinksldjump"/>
          </p:cNvPr>
          <p:cNvPicPr>
            <a:picLocks noChangeAspect="1"/>
          </p:cNvPicPr>
          <p:nvPr/>
        </p:nvPicPr>
        <p:blipFill>
          <a:blip r:embed="rId7"/>
          <a:stretch>
            <a:fillRect/>
          </a:stretch>
        </p:blipFill>
        <p:spPr>
          <a:xfrm>
            <a:off x="7438994" y="1074966"/>
            <a:ext cx="2356343" cy="2451801"/>
          </a:xfrm>
          <a:prstGeom prst="rect">
            <a:avLst/>
          </a:prstGeom>
        </p:spPr>
      </p:pic>
      <p:pic>
        <p:nvPicPr>
          <p:cNvPr id="36" name="Picture 35">
            <a:hlinkClick r:id="rId9" action="ppaction://hlinksldjump"/>
          </p:cNvPr>
          <p:cNvPicPr>
            <a:picLocks noChangeAspect="1"/>
          </p:cNvPicPr>
          <p:nvPr/>
        </p:nvPicPr>
        <p:blipFill>
          <a:blip r:embed="rId7"/>
          <a:stretch>
            <a:fillRect/>
          </a:stretch>
        </p:blipFill>
        <p:spPr>
          <a:xfrm>
            <a:off x="9795335" y="1177667"/>
            <a:ext cx="2356343" cy="2451801"/>
          </a:xfrm>
          <a:prstGeom prst="rect">
            <a:avLst/>
          </a:prstGeom>
        </p:spPr>
      </p:pic>
      <p:sp>
        <p:nvSpPr>
          <p:cNvPr id="37" name="Pentagon 36">
            <a:hlinkClick r:id="rId10" action="ppaction://hlinksldjump"/>
          </p:cNvPr>
          <p:cNvSpPr/>
          <p:nvPr/>
        </p:nvSpPr>
        <p:spPr>
          <a:xfrm>
            <a:off x="105507" y="5974079"/>
            <a:ext cx="1464311" cy="654148"/>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err="1">
                <a:solidFill>
                  <a:srgbClr val="FF0000"/>
                </a:solidFill>
                <a:latin typeface="Times New Roman" panose="02020603050405020304" pitchFamily="18" charset="0"/>
                <a:cs typeface="Times New Roman" panose="02020603050405020304" pitchFamily="18" charset="0"/>
              </a:rPr>
              <a:t>Mua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Cây</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49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3.75E-6 3.33333E-6 L 0.0944 0.48287 " pathEditMode="relative" rAng="0" ptsTypes="AA">
                                      <p:cBhvr>
                                        <p:cTn id="10" dur="2000" fill="hold"/>
                                        <p:tgtEl>
                                          <p:spTgt spid="15"/>
                                        </p:tgtEl>
                                        <p:attrNameLst>
                                          <p:attrName>ppt_x</p:attrName>
                                          <p:attrName>ppt_y</p:attrName>
                                        </p:attrNameLst>
                                      </p:cBhvr>
                                      <p:rCtr x="4714" y="24144"/>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0"/>
                                        </p:tgtEl>
                                      </p:cBhvr>
                                    </p:animEffect>
                                    <p:set>
                                      <p:cBhvr>
                                        <p:cTn id="15" dur="1" fill="hold">
                                          <p:stCondLst>
                                            <p:cond delay="499"/>
                                          </p:stCondLst>
                                        </p:cTn>
                                        <p:tgtEl>
                                          <p:spTgt spid="30"/>
                                        </p:tgtEl>
                                        <p:attrNameLst>
                                          <p:attrName>style.visibility</p:attrName>
                                        </p:attrNameLst>
                                      </p:cBhvr>
                                      <p:to>
                                        <p:strVal val="hidden"/>
                                      </p:to>
                                    </p:set>
                                  </p:childTnLst>
                                </p:cTn>
                              </p:par>
                            </p:childTnLst>
                          </p:cTn>
                        </p:par>
                        <p:par>
                          <p:cTn id="16" fill="hold">
                            <p:stCondLst>
                              <p:cond delay="500"/>
                            </p:stCondLst>
                            <p:childTnLst>
                              <p:par>
                                <p:cTn id="17" presetID="49" presetClass="path" presetSubtype="0" accel="50000" decel="50000" fill="hold" nodeType="afterEffect">
                                  <p:stCondLst>
                                    <p:cond delay="0"/>
                                  </p:stCondLst>
                                  <p:childTnLst>
                                    <p:animMotion origin="layout" path="M -0.01979 -0.00625 L 0.06393 0.48935 " pathEditMode="relative" rAng="0" ptsTypes="AA">
                                      <p:cBhvr>
                                        <p:cTn id="18" dur="2000" fill="hold"/>
                                        <p:tgtEl>
                                          <p:spTgt spid="20"/>
                                        </p:tgtEl>
                                        <p:attrNameLst>
                                          <p:attrName>ppt_x</p:attrName>
                                          <p:attrName>ppt_y</p:attrName>
                                        </p:attrNameLst>
                                      </p:cBhvr>
                                      <p:rCtr x="4180" y="24769"/>
                                    </p:animMotion>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1"/>
                                        </p:tgtEl>
                                      </p:cBhvr>
                                    </p:animEffect>
                                    <p:set>
                                      <p:cBhvr>
                                        <p:cTn id="23" dur="1" fill="hold">
                                          <p:stCondLst>
                                            <p:cond delay="499"/>
                                          </p:stCondLst>
                                        </p:cTn>
                                        <p:tgtEl>
                                          <p:spTgt spid="31"/>
                                        </p:tgtEl>
                                        <p:attrNameLst>
                                          <p:attrName>style.visibility</p:attrName>
                                        </p:attrNameLst>
                                      </p:cBhvr>
                                      <p:to>
                                        <p:strVal val="hidden"/>
                                      </p:to>
                                    </p:set>
                                  </p:childTnLst>
                                </p:cTn>
                              </p:par>
                            </p:childTnLst>
                          </p:cTn>
                        </p:par>
                        <p:par>
                          <p:cTn id="24" fill="hold">
                            <p:stCondLst>
                              <p:cond delay="500"/>
                            </p:stCondLst>
                            <p:childTnLst>
                              <p:par>
                                <p:cTn id="25" presetID="49" presetClass="path" presetSubtype="0" accel="50000" decel="50000" fill="hold" nodeType="afterEffect">
                                  <p:stCondLst>
                                    <p:cond delay="0"/>
                                  </p:stCondLst>
                                  <p:childTnLst>
                                    <p:animMotion origin="layout" path="M -2.5E-6 -1.85185E-6 L 0.03998 0.49861 " pathEditMode="relative" rAng="0" ptsTypes="AA">
                                      <p:cBhvr>
                                        <p:cTn id="26" dur="2000" fill="hold"/>
                                        <p:tgtEl>
                                          <p:spTgt spid="21"/>
                                        </p:tgtEl>
                                        <p:attrNameLst>
                                          <p:attrName>ppt_x</p:attrName>
                                          <p:attrName>ppt_y</p:attrName>
                                        </p:attrNameLst>
                                      </p:cBhvr>
                                      <p:rCtr x="1992" y="24931"/>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par>
                          <p:cTn id="32" fill="hold">
                            <p:stCondLst>
                              <p:cond delay="500"/>
                            </p:stCondLst>
                            <p:childTnLst>
                              <p:par>
                                <p:cTn id="33" presetID="49" presetClass="path" presetSubtype="0" accel="50000" decel="50000" fill="hold" nodeType="afterEffect">
                                  <p:stCondLst>
                                    <p:cond delay="0"/>
                                  </p:stCondLst>
                                  <p:childTnLst>
                                    <p:animMotion origin="layout" path="M -0.01992 3.33333E-6 L 0.00938 0.48958 " pathEditMode="relative" rAng="0" ptsTypes="AA">
                                      <p:cBhvr>
                                        <p:cTn id="34" dur="2000" fill="hold"/>
                                        <p:tgtEl>
                                          <p:spTgt spid="35"/>
                                        </p:tgtEl>
                                        <p:attrNameLst>
                                          <p:attrName>ppt_x</p:attrName>
                                          <p:attrName>ppt_y</p:attrName>
                                        </p:attrNameLst>
                                      </p:cBhvr>
                                      <p:rCtr x="1458" y="24468"/>
                                    </p:animMotion>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4"/>
                                        </p:tgtEl>
                                      </p:cBhvr>
                                    </p:animEffect>
                                    <p:set>
                                      <p:cBhvr>
                                        <p:cTn id="39" dur="1" fill="hold">
                                          <p:stCondLst>
                                            <p:cond delay="499"/>
                                          </p:stCondLst>
                                        </p:cTn>
                                        <p:tgtEl>
                                          <p:spTgt spid="3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0 -2.96296E-6 L -0.02917 0.5051 " pathEditMode="relative" rAng="0" ptsTypes="AA">
                                      <p:cBhvr>
                                        <p:cTn id="43" dur="2000" fill="hold"/>
                                        <p:tgtEl>
                                          <p:spTgt spid="36"/>
                                        </p:tgtEl>
                                        <p:attrNameLst>
                                          <p:attrName>ppt_x</p:attrName>
                                          <p:attrName>ppt_y</p:attrName>
                                        </p:attrNameLst>
                                      </p:cBhvr>
                                      <p:rCtr x="-1458" y="25255"/>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37"/>
                                        </p:tgtEl>
                                      </p:cBhvr>
                                    </p:animEffect>
                                    <p:set>
                                      <p:cBhvr>
                                        <p:cTn id="48"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P spid="31" grpId="0" animBg="1"/>
      <p:bldP spid="33" grpId="0" animBg="1"/>
      <p:bldP spid="34"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696876" y="0"/>
            <a:ext cx="10607040" cy="2142699"/>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Thành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dịp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031A94DE-7308-4D0A-ACF9-43750C581FA8}"/>
              </a:ext>
            </a:extLst>
          </p:cNvPr>
          <p:cNvSpPr txBox="1"/>
          <p:nvPr/>
        </p:nvSpPr>
        <p:spPr>
          <a:xfrm>
            <a:off x="1586370" y="2171363"/>
            <a:ext cx="8485678" cy="523220"/>
          </a:xfrm>
          <a:prstGeom prst="rect">
            <a:avLst/>
          </a:prstGeom>
          <a:solidFill>
            <a:schemeClr val="accent2">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4431384-B137-4A00-90A6-7544246F6A3D}"/>
              </a:ext>
            </a:extLst>
          </p:cNvPr>
          <p:cNvSpPr txBox="1"/>
          <p:nvPr/>
        </p:nvSpPr>
        <p:spPr>
          <a:xfrm>
            <a:off x="1586371" y="3232513"/>
            <a:ext cx="8758632" cy="523220"/>
          </a:xfrm>
          <a:prstGeom prst="rect">
            <a:avLst/>
          </a:prstGeom>
          <a:solidFill>
            <a:schemeClr val="accent2">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B. Khi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3EDBAE0A-1E77-44F2-A08F-67614C7A9D68}"/>
              </a:ext>
            </a:extLst>
          </p:cNvPr>
          <p:cNvSpPr txBox="1"/>
          <p:nvPr/>
        </p:nvSpPr>
        <p:spPr>
          <a:xfrm>
            <a:off x="1586370" y="3922530"/>
            <a:ext cx="8758632" cy="1384995"/>
          </a:xfrm>
          <a:prstGeom prst="rect">
            <a:avLst/>
          </a:prstGeom>
          <a:solidFill>
            <a:schemeClr val="accent2">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a:t>
            </a:r>
            <a:r>
              <a:rPr lang="en-US" sz="2800" dirty="0">
                <a:latin typeface="Times New Roman" panose="02020603050405020304" pitchFamily="18" charset="0"/>
                <a:cs typeface="Times New Roman" panose="02020603050405020304" pitchFamily="18" charset="0"/>
              </a:rPr>
              <a:t> .</a:t>
            </a:r>
          </a:p>
        </p:txBody>
      </p:sp>
      <p:pic>
        <p:nvPicPr>
          <p:cNvPr id="8" name="Picture 7" descr="Shape&#10;&#10;Description automatically generated">
            <a:extLst>
              <a:ext uri="{FF2B5EF4-FFF2-40B4-BE49-F238E27FC236}">
                <a16:creationId xmlns:a16="http://schemas.microsoft.com/office/drawing/2014/main" id="{2067C776-C6BC-461F-884C-AB9E31D45C4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025361" y="4137604"/>
            <a:ext cx="954845" cy="954845"/>
          </a:xfrm>
          <a:prstGeom prst="rect">
            <a:avLst/>
          </a:prstGeom>
        </p:spPr>
      </p:pic>
      <p:pic>
        <p:nvPicPr>
          <p:cNvPr id="9" name="Picture 8">
            <a:extLst>
              <a:ext uri="{FF2B5EF4-FFF2-40B4-BE49-F238E27FC236}">
                <a16:creationId xmlns:a16="http://schemas.microsoft.com/office/drawing/2014/main" id="{1F2E4E25-140A-4AAF-91CB-0DBC82042A1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790484" y="3097347"/>
            <a:ext cx="857906" cy="607207"/>
          </a:xfrm>
          <a:prstGeom prst="rect">
            <a:avLst/>
          </a:prstGeom>
        </p:spPr>
      </p:pic>
      <p:pic>
        <p:nvPicPr>
          <p:cNvPr id="10" name="Picture 9">
            <a:extLst>
              <a:ext uri="{FF2B5EF4-FFF2-40B4-BE49-F238E27FC236}">
                <a16:creationId xmlns:a16="http://schemas.microsoft.com/office/drawing/2014/main" id="{26CD0920-9D0A-4089-B2E9-3D184898AB1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777046" y="2094021"/>
            <a:ext cx="857906" cy="607207"/>
          </a:xfrm>
          <a:prstGeom prst="rect">
            <a:avLst/>
          </a:prstGeom>
        </p:spPr>
      </p:pic>
    </p:spTree>
    <p:extLst>
      <p:ext uri="{BB962C8B-B14F-4D97-AF65-F5344CB8AC3E}">
        <p14:creationId xmlns:p14="http://schemas.microsoft.com/office/powerpoint/2010/main" val="335489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4"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4" descr="2">
            <a:extLst>
              <a:ext uri="{FF2B5EF4-FFF2-40B4-BE49-F238E27FC236}">
                <a16:creationId xmlns:a16="http://schemas.microsoft.com/office/drawing/2014/main" id="{E1F7CA7A-398D-4A5F-8AAB-0B5DF04F7FD8}"/>
              </a:ext>
            </a:extLst>
          </p:cNvPr>
          <p:cNvPicPr>
            <a:picLocks noChangeAspect="1"/>
          </p:cNvPicPr>
          <p:nvPr/>
        </p:nvPicPr>
        <p:blipFill>
          <a:blip r:embed="rId3"/>
          <a:stretch>
            <a:fillRect/>
          </a:stretch>
        </p:blipFill>
        <p:spPr>
          <a:xfrm>
            <a:off x="3744686" y="874506"/>
            <a:ext cx="4262335" cy="2558979"/>
          </a:xfrm>
          <a:prstGeom prst="rect">
            <a:avLst/>
          </a:prstGeom>
          <a:noFill/>
          <a:ln w="9525">
            <a:noFill/>
          </a:ln>
        </p:spPr>
      </p:pic>
      <p:sp>
        <p:nvSpPr>
          <p:cNvPr id="8" name="Google Shape;2631;p47">
            <a:extLst>
              <a:ext uri="{FF2B5EF4-FFF2-40B4-BE49-F238E27FC236}">
                <a16:creationId xmlns:a16="http://schemas.microsoft.com/office/drawing/2014/main" id="{185DE8DB-97EC-4862-A61A-20A0247764D2}"/>
              </a:ext>
            </a:extLst>
          </p:cNvPr>
          <p:cNvSpPr txBox="1">
            <a:spLocks/>
          </p:cNvSpPr>
          <p:nvPr/>
        </p:nvSpPr>
        <p:spPr>
          <a:xfrm>
            <a:off x="4899514" y="1913358"/>
            <a:ext cx="3271516" cy="5968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Sơ</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tán</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9" name="Google Shape;2633;p47">
            <a:extLst>
              <a:ext uri="{FF2B5EF4-FFF2-40B4-BE49-F238E27FC236}">
                <a16:creationId xmlns:a16="http://schemas.microsoft.com/office/drawing/2014/main" id="{DC3677D4-3345-4CF0-B148-3C8DD8D4F3F1}"/>
              </a:ext>
            </a:extLst>
          </p:cNvPr>
          <p:cNvSpPr txBox="1">
            <a:spLocks/>
          </p:cNvSpPr>
          <p:nvPr/>
        </p:nvSpPr>
        <p:spPr>
          <a:xfrm>
            <a:off x="2618584" y="4847389"/>
            <a:ext cx="7049605" cy="645189"/>
          </a:xfrm>
          <a:prstGeom prst="rect">
            <a:avLst/>
          </a:prstGeom>
          <a:solidFill>
            <a:schemeClr val="accent1">
              <a:lumMod val="60000"/>
              <a:lumOff val="40000"/>
            </a:schemeClr>
          </a:solidFill>
          <a:ln w="19050" cap="flat" cmpd="sng">
            <a:solidFill>
              <a:schemeClr val="accent1">
                <a:lumMod val="40000"/>
                <a:lumOff val="60000"/>
              </a:schemeClr>
            </a:solidFill>
            <a:prstDash val="dash"/>
            <a:round/>
            <a:headEnd type="none" w="sm" len="sm"/>
            <a:tailEnd type="none" w="sm" len="sm"/>
          </a:ln>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333"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Tạm</a:t>
            </a:r>
            <a:r>
              <a:rPr kumimoji="0" lang="en-US" sz="3333"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di </a:t>
            </a:r>
            <a:r>
              <a:rPr kumimoji="0" lang="en-US" sz="3333"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chuyển</a:t>
            </a:r>
            <a:r>
              <a:rPr kumimoji="0" lang="en-US" sz="3333"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3333"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khỏi</a:t>
            </a:r>
            <a:r>
              <a:rPr kumimoji="0" lang="en-US" sz="3333"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3333"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nơi</a:t>
            </a:r>
            <a:r>
              <a:rPr kumimoji="0" lang="en-US" sz="3333"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3333"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nguy</a:t>
            </a:r>
            <a:r>
              <a:rPr kumimoji="0" lang="en-US" sz="3333"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3333"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hiểm</a:t>
            </a:r>
            <a:endParaRPr kumimoji="0" lang="vi-VN" sz="3333"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5" name="Pentagon 4">
            <a:hlinkClick r:id="rId4" action="ppaction://hlinksldjump"/>
          </p:cNvPr>
          <p:cNvSpPr/>
          <p:nvPr/>
        </p:nvSpPr>
        <p:spPr>
          <a:xfrm>
            <a:off x="9777046" y="5950636"/>
            <a:ext cx="2250831" cy="773723"/>
          </a:xfrm>
          <a:prstGeom prst="homePlat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Quay </a:t>
            </a:r>
            <a:r>
              <a:rPr lang="en-US" sz="2400" b="1" dirty="0" err="1">
                <a:latin typeface="Times New Roman" panose="02020603050405020304" pitchFamily="18" charset="0"/>
                <a:cs typeface="Times New Roman" panose="02020603050405020304" pitchFamily="18" charset="0"/>
              </a:rPr>
              <a:t>lại</a:t>
            </a:r>
            <a:endParaRPr lang="en-US" sz="2400" b="1" dirty="0">
              <a:latin typeface="Times New Roman" panose="02020603050405020304" pitchFamily="18" charset="0"/>
              <a:cs typeface="Times New Roman" panose="02020603050405020304" pitchFamily="18" charset="0"/>
            </a:endParaRPr>
          </a:p>
        </p:txBody>
      </p:sp>
      <p:pic>
        <p:nvPicPr>
          <p:cNvPr id="1026" name="Picture 2" descr="THỜI SƠ TÁN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947" y="414657"/>
            <a:ext cx="7488878"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955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676556" y="153901"/>
            <a:ext cx="10607040" cy="1855887"/>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Mến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thị</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lạ</a:t>
            </a:r>
            <a:r>
              <a:rPr lang="en-US" sz="3600" dirty="0">
                <a:solidFill>
                  <a:srgbClr val="FF0000"/>
                </a:solidFill>
                <a:latin typeface="Times New Roman" panose="02020603050405020304" pitchFamily="18" charset="0"/>
                <a:cs typeface="Times New Roman" panose="02020603050405020304" pitchFamily="18" charset="0"/>
              </a:rPr>
              <a:t> ?</a:t>
            </a:r>
          </a:p>
        </p:txBody>
      </p:sp>
      <p:sp>
        <p:nvSpPr>
          <p:cNvPr id="5" name="Pentagon 4">
            <a:hlinkClick r:id="rId2" action="ppaction://hlinksldjump"/>
          </p:cNvPr>
          <p:cNvSpPr/>
          <p:nvPr/>
        </p:nvSpPr>
        <p:spPr>
          <a:xfrm>
            <a:off x="9777046" y="5950636"/>
            <a:ext cx="2250831" cy="773723"/>
          </a:xfrm>
          <a:prstGeom prst="homePlat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Quay </a:t>
            </a:r>
            <a:r>
              <a:rPr lang="en-US" sz="2400" b="1" dirty="0" err="1">
                <a:latin typeface="Times New Roman" panose="02020603050405020304" pitchFamily="18" charset="0"/>
                <a:cs typeface="Times New Roman" panose="02020603050405020304" pitchFamily="18" charset="0"/>
              </a:rPr>
              <a:t>lại</a:t>
            </a:r>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0136CC2-FE87-49CB-9F51-64A5B19D8477}"/>
              </a:ext>
            </a:extLst>
          </p:cNvPr>
          <p:cNvSpPr txBox="1"/>
          <p:nvPr/>
        </p:nvSpPr>
        <p:spPr>
          <a:xfrm>
            <a:off x="802721" y="5120705"/>
            <a:ext cx="10688693" cy="523220"/>
          </a:xfrm>
          <a:prstGeom prst="rect">
            <a:avLst/>
          </a:prstGeom>
          <a:solidFill>
            <a:schemeClr val="accent2">
              <a:lumMod val="60000"/>
              <a:lumOff val="40000"/>
            </a:schemeClr>
          </a:solidFill>
          <a:ln>
            <a:solidFill>
              <a:schemeClr val="tx2"/>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C. Xe </a:t>
            </a:r>
            <a:r>
              <a:rPr lang="en-US" sz="2800" dirty="0" err="1">
                <a:latin typeface="Times New Roman" panose="02020603050405020304" pitchFamily="18" charset="0"/>
                <a:cs typeface="Times New Roman" panose="02020603050405020304" pitchFamily="18" charset="0"/>
              </a:rPr>
              <a:t>cộ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nườm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639C53C-B30B-4446-9757-0679A7669751}"/>
              </a:ext>
            </a:extLst>
          </p:cNvPr>
          <p:cNvSpPr txBox="1"/>
          <p:nvPr/>
        </p:nvSpPr>
        <p:spPr>
          <a:xfrm>
            <a:off x="802721" y="3429000"/>
            <a:ext cx="10688693" cy="1384995"/>
          </a:xfrm>
          <a:prstGeom prst="rect">
            <a:avLst/>
          </a:prstGeom>
          <a:solidFill>
            <a:schemeClr val="accent2">
              <a:lumMod val="60000"/>
              <a:lumOff val="40000"/>
            </a:schemeClr>
          </a:solidFill>
          <a:ln>
            <a:solidFill>
              <a:srgbClr val="00206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nườm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nượp</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753221D3-C5C5-40EC-9781-8958F3D38062}"/>
              </a:ext>
            </a:extLst>
          </p:cNvPr>
          <p:cNvSpPr txBox="1"/>
          <p:nvPr/>
        </p:nvSpPr>
        <p:spPr>
          <a:xfrm>
            <a:off x="802722" y="2121816"/>
            <a:ext cx="10354708" cy="954107"/>
          </a:xfrm>
          <a:prstGeom prst="rect">
            <a:avLst/>
          </a:prstGeom>
          <a:solidFill>
            <a:schemeClr val="accent2">
              <a:lumMod val="60000"/>
              <a:lumOff val="40000"/>
            </a:schemeClr>
          </a:solidFill>
          <a:ln>
            <a:solidFill>
              <a:schemeClr val="tx2"/>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a:t>
            </a:r>
          </a:p>
        </p:txBody>
      </p:sp>
      <p:pic>
        <p:nvPicPr>
          <p:cNvPr id="8" name="Picture 7" descr="Shape&#10;&#10;Description automatically generated">
            <a:extLst>
              <a:ext uri="{FF2B5EF4-FFF2-40B4-BE49-F238E27FC236}">
                <a16:creationId xmlns:a16="http://schemas.microsoft.com/office/drawing/2014/main" id="{C0E57C7C-460D-4117-9F7B-FA5F4778342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401455" y="3330423"/>
            <a:ext cx="1764281" cy="1764281"/>
          </a:xfrm>
          <a:prstGeom prst="rect">
            <a:avLst/>
          </a:prstGeom>
        </p:spPr>
      </p:pic>
      <p:pic>
        <p:nvPicPr>
          <p:cNvPr id="9" name="Picture 8">
            <a:extLst>
              <a:ext uri="{FF2B5EF4-FFF2-40B4-BE49-F238E27FC236}">
                <a16:creationId xmlns:a16="http://schemas.microsoft.com/office/drawing/2014/main" id="{4EA550C6-5DF1-4BE4-B78B-614D08E2680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169948" y="5004214"/>
            <a:ext cx="1465026" cy="1036913"/>
          </a:xfrm>
          <a:prstGeom prst="rect">
            <a:avLst/>
          </a:prstGeom>
        </p:spPr>
      </p:pic>
      <p:pic>
        <p:nvPicPr>
          <p:cNvPr id="10" name="Picture 9">
            <a:extLst>
              <a:ext uri="{FF2B5EF4-FFF2-40B4-BE49-F238E27FC236}">
                <a16:creationId xmlns:a16="http://schemas.microsoft.com/office/drawing/2014/main" id="{7B2B7B15-1010-4F05-BA39-8EA164B5D0F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425690" y="2131086"/>
            <a:ext cx="1516309" cy="1073210"/>
          </a:xfrm>
          <a:prstGeom prst="rect">
            <a:avLst/>
          </a:prstGeom>
        </p:spPr>
      </p:pic>
    </p:spTree>
    <p:extLst>
      <p:ext uri="{BB962C8B-B14F-4D97-AF65-F5344CB8AC3E}">
        <p14:creationId xmlns:p14="http://schemas.microsoft.com/office/powerpoint/2010/main" val="333914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1343" y="0"/>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081742" y="143669"/>
            <a:ext cx="4199909"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pPr>
            <a:r>
              <a:rPr lang="en-US" altLang="zh-CN" sz="6600" spc="50">
                <a:ln w="11430"/>
                <a:gradFill>
                  <a:gsLst>
                    <a:gs pos="0">
                      <a:srgbClr val="6F3494"/>
                    </a:gs>
                    <a:gs pos="69000">
                      <a:srgbClr val="198A3F"/>
                    </a:gs>
                    <a:gs pos="36000">
                      <a:srgbClr val="E4007F"/>
                    </a:gs>
                    <a:gs pos="100000">
                      <a:srgbClr val="DEE012"/>
                    </a:gs>
                  </a:gsLst>
                  <a:path path="circle">
                    <a:fillToRect r="100000" b="100000"/>
                  </a:path>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sym typeface="+mn-lt"/>
              </a:rPr>
              <a:t>NỘI DUNG</a:t>
            </a:r>
            <a:endParaRPr lang="zh-CN" altLang="en-US" sz="6600" spc="50" dirty="0">
              <a:ln w="11430"/>
              <a:gradFill>
                <a:gsLst>
                  <a:gs pos="0">
                    <a:srgbClr val="6F3494"/>
                  </a:gs>
                  <a:gs pos="69000">
                    <a:srgbClr val="198A3F"/>
                  </a:gs>
                  <a:gs pos="36000">
                    <a:srgbClr val="E4007F"/>
                  </a:gs>
                  <a:gs pos="100000">
                    <a:srgbClr val="DEE012"/>
                  </a:gs>
                </a:gsLst>
                <a:path path="circle">
                  <a:fillToRect r="100000" b="100000"/>
                </a:path>
              </a:gradFill>
              <a:effectLst>
                <a:outerShdw blurRad="76200" dist="50800" dir="5400000" algn="tl" rotWithShape="0">
                  <a:srgbClr val="000000">
                    <a:alpha val="65000"/>
                  </a:srgbClr>
                </a:outerShdw>
              </a:effectLst>
              <a:latin typeface="Tahoma" panose="020B0604030504040204" pitchFamily="34" charset="0"/>
              <a:ea typeface="+mn-ea"/>
              <a:cs typeface="Tahoma" panose="020B0604030504040204" pitchFamily="34" charset="0"/>
              <a:sym typeface="+mn-lt"/>
            </a:endParaRPr>
          </a:p>
        </p:txBody>
      </p:sp>
      <p:grpSp>
        <p:nvGrpSpPr>
          <p:cNvPr id="2" name="组合 1"/>
          <p:cNvGrpSpPr/>
          <p:nvPr/>
        </p:nvGrpSpPr>
        <p:grpSpPr>
          <a:xfrm>
            <a:off x="3742059" y="1596800"/>
            <a:ext cx="1209058" cy="934940"/>
            <a:chOff x="995374" y="2209801"/>
            <a:chExt cx="1114425" cy="674687"/>
          </a:xfrm>
        </p:grpSpPr>
        <p:pic>
          <p:nvPicPr>
            <p:cNvPr id="6" name="图片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374" y="2209801"/>
              <a:ext cx="11144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29"/>
            <p:cNvSpPr txBox="1">
              <a:spLocks noChangeArrowheads="1"/>
            </p:cNvSpPr>
            <p:nvPr/>
          </p:nvSpPr>
          <p:spPr bwMode="auto">
            <a:xfrm>
              <a:off x="1506094" y="2316163"/>
              <a:ext cx="503238" cy="37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dirty="0">
                  <a:solidFill>
                    <a:srgbClr val="E5007F"/>
                  </a:solidFill>
                  <a:latin typeface="+mn-lt"/>
                  <a:ea typeface="+mn-ea"/>
                  <a:cs typeface="+mn-ea"/>
                  <a:sym typeface="+mn-lt"/>
                </a:rPr>
                <a:t>1</a:t>
              </a:r>
              <a:endParaRPr lang="zh-CN" altLang="en-US" sz="2800" dirty="0">
                <a:solidFill>
                  <a:srgbClr val="E5007F"/>
                </a:solidFill>
                <a:latin typeface="+mn-lt"/>
                <a:ea typeface="+mn-ea"/>
                <a:cs typeface="+mn-ea"/>
                <a:sym typeface="+mn-lt"/>
              </a:endParaRPr>
            </a:p>
          </p:txBody>
        </p:sp>
      </p:grpSp>
      <p:grpSp>
        <p:nvGrpSpPr>
          <p:cNvPr id="3" name="组合 2"/>
          <p:cNvGrpSpPr/>
          <p:nvPr/>
        </p:nvGrpSpPr>
        <p:grpSpPr>
          <a:xfrm>
            <a:off x="3599543" y="2626179"/>
            <a:ext cx="1326174" cy="985537"/>
            <a:chOff x="862024" y="3239182"/>
            <a:chExt cx="1222375" cy="711200"/>
          </a:xfrm>
        </p:grpSpPr>
        <p:pic>
          <p:nvPicPr>
            <p:cNvPr id="5" name="图片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2024" y="3239182"/>
              <a:ext cx="12223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30"/>
            <p:cNvSpPr txBox="1">
              <a:spLocks noChangeArrowheads="1"/>
            </p:cNvSpPr>
            <p:nvPr/>
          </p:nvSpPr>
          <p:spPr bwMode="auto">
            <a:xfrm>
              <a:off x="1402907" y="3370945"/>
              <a:ext cx="503237" cy="37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dirty="0">
                  <a:solidFill>
                    <a:srgbClr val="E5007F"/>
                  </a:solidFill>
                  <a:latin typeface="+mn-lt"/>
                  <a:ea typeface="+mn-ea"/>
                  <a:cs typeface="+mn-ea"/>
                  <a:sym typeface="+mn-lt"/>
                </a:rPr>
                <a:t>2</a:t>
              </a:r>
              <a:endParaRPr lang="zh-CN" altLang="en-US" sz="2800" dirty="0">
                <a:solidFill>
                  <a:srgbClr val="E5007F"/>
                </a:solidFill>
                <a:latin typeface="+mn-lt"/>
                <a:ea typeface="+mn-ea"/>
                <a:cs typeface="+mn-ea"/>
                <a:sym typeface="+mn-lt"/>
              </a:endParaRPr>
            </a:p>
          </p:txBody>
        </p:sp>
      </p:grpSp>
      <p:sp>
        <p:nvSpPr>
          <p:cNvPr id="11" name="文本框 31"/>
          <p:cNvSpPr txBox="1">
            <a:spLocks noChangeArrowheads="1"/>
          </p:cNvSpPr>
          <p:nvPr/>
        </p:nvSpPr>
        <p:spPr bwMode="auto">
          <a:xfrm>
            <a:off x="4951117" y="1787525"/>
            <a:ext cx="32976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Khởi</a:t>
            </a:r>
            <a:r>
              <a:rPr lang="en-US" altLang="zh-CN" sz="28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8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động</a:t>
            </a:r>
            <a:endParaRPr lang="zh-CN" altLang="en-US" sz="28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mn-ea"/>
              <a:cs typeface="Tahoma" panose="020B0604030504040204" pitchFamily="34" charset="0"/>
              <a:sym typeface="+mn-lt"/>
            </a:endParaRPr>
          </a:p>
        </p:txBody>
      </p:sp>
      <p:sp>
        <p:nvSpPr>
          <p:cNvPr id="12" name="文本框 32"/>
          <p:cNvSpPr txBox="1">
            <a:spLocks noChangeArrowheads="1"/>
          </p:cNvSpPr>
          <p:nvPr/>
        </p:nvSpPr>
        <p:spPr bwMode="auto">
          <a:xfrm>
            <a:off x="4951118" y="2819023"/>
            <a:ext cx="4127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Luyện</a:t>
            </a:r>
            <a:r>
              <a:rPr lang="en-US" altLang="zh-CN" sz="28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8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đọc</a:t>
            </a:r>
            <a:endParaRPr lang="zh-CN" altLang="en-US" sz="28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cs typeface="Tahoma" panose="020B0604030504040204" pitchFamily="34" charset="0"/>
              <a:sym typeface="+mn-lt"/>
            </a:endParaRPr>
          </a:p>
        </p:txBody>
      </p:sp>
      <p:grpSp>
        <p:nvGrpSpPr>
          <p:cNvPr id="19" name="组合 18"/>
          <p:cNvGrpSpPr/>
          <p:nvPr/>
        </p:nvGrpSpPr>
        <p:grpSpPr>
          <a:xfrm>
            <a:off x="3665483" y="3617234"/>
            <a:ext cx="1260233" cy="934941"/>
            <a:chOff x="995374" y="4230237"/>
            <a:chExt cx="1161595" cy="674688"/>
          </a:xfrm>
        </p:grpSpPr>
        <p:pic>
          <p:nvPicPr>
            <p:cNvPr id="14" name="图片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374" y="4230237"/>
              <a:ext cx="11144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35"/>
            <p:cNvSpPr txBox="1">
              <a:spLocks noChangeArrowheads="1"/>
            </p:cNvSpPr>
            <p:nvPr/>
          </p:nvSpPr>
          <p:spPr bwMode="auto">
            <a:xfrm>
              <a:off x="1506094" y="4336600"/>
              <a:ext cx="650875" cy="37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dirty="0">
                  <a:solidFill>
                    <a:srgbClr val="E5007F"/>
                  </a:solidFill>
                  <a:latin typeface="+mn-lt"/>
                  <a:ea typeface="+mn-ea"/>
                  <a:cs typeface="+mn-ea"/>
                  <a:sym typeface="+mn-lt"/>
                </a:rPr>
                <a:t>3</a:t>
              </a:r>
              <a:endParaRPr lang="zh-CN" altLang="en-US" sz="2800" dirty="0">
                <a:solidFill>
                  <a:srgbClr val="E5007F"/>
                </a:solidFill>
                <a:latin typeface="+mn-lt"/>
                <a:ea typeface="+mn-ea"/>
                <a:cs typeface="+mn-ea"/>
                <a:sym typeface="+mn-lt"/>
              </a:endParaRPr>
            </a:p>
          </p:txBody>
        </p:sp>
      </p:grpSp>
      <p:grpSp>
        <p:nvGrpSpPr>
          <p:cNvPr id="20" name="组合 19"/>
          <p:cNvGrpSpPr/>
          <p:nvPr/>
        </p:nvGrpSpPr>
        <p:grpSpPr>
          <a:xfrm>
            <a:off x="3599543" y="4662719"/>
            <a:ext cx="1326174" cy="983338"/>
            <a:chOff x="862024" y="5275720"/>
            <a:chExt cx="1222375" cy="709613"/>
          </a:xfrm>
        </p:grpSpPr>
        <p:pic>
          <p:nvPicPr>
            <p:cNvPr id="13" name="图片 3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2024" y="5275720"/>
              <a:ext cx="122237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36"/>
            <p:cNvSpPr txBox="1">
              <a:spLocks noChangeArrowheads="1"/>
            </p:cNvSpPr>
            <p:nvPr/>
          </p:nvSpPr>
          <p:spPr bwMode="auto">
            <a:xfrm>
              <a:off x="1402907" y="5407483"/>
              <a:ext cx="503237" cy="37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dirty="0">
                  <a:solidFill>
                    <a:srgbClr val="E5007F"/>
                  </a:solidFill>
                  <a:latin typeface="+mn-lt"/>
                  <a:ea typeface="+mn-ea"/>
                  <a:cs typeface="+mn-ea"/>
                  <a:sym typeface="+mn-lt"/>
                </a:rPr>
                <a:t>4</a:t>
              </a:r>
              <a:endParaRPr lang="zh-CN" altLang="en-US" sz="2800" dirty="0">
                <a:solidFill>
                  <a:srgbClr val="E5007F"/>
                </a:solidFill>
                <a:latin typeface="+mn-lt"/>
                <a:ea typeface="+mn-ea"/>
                <a:cs typeface="+mn-ea"/>
                <a:sym typeface="+mn-lt"/>
              </a:endParaRPr>
            </a:p>
          </p:txBody>
        </p:sp>
      </p:grpSp>
      <p:sp>
        <p:nvSpPr>
          <p:cNvPr id="17" name="文本框 37"/>
          <p:cNvSpPr txBox="1">
            <a:spLocks noChangeArrowheads="1"/>
          </p:cNvSpPr>
          <p:nvPr/>
        </p:nvSpPr>
        <p:spPr bwMode="auto">
          <a:xfrm>
            <a:off x="4951117" y="3834420"/>
            <a:ext cx="32976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Tìm</a:t>
            </a:r>
            <a:r>
              <a:rPr lang="en-US" altLang="zh-CN" sz="28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8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hiểu</a:t>
            </a:r>
            <a:r>
              <a:rPr lang="en-US" altLang="zh-CN" sz="28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8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bài</a:t>
            </a:r>
            <a:endParaRPr lang="zh-CN" altLang="en-US" sz="28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cs typeface="Tahoma" panose="020B0604030504040204" pitchFamily="34" charset="0"/>
              <a:sym typeface="+mn-lt"/>
            </a:endParaRPr>
          </a:p>
        </p:txBody>
      </p:sp>
      <p:sp>
        <p:nvSpPr>
          <p:cNvPr id="18" name="文本框 38"/>
          <p:cNvSpPr txBox="1">
            <a:spLocks noChangeArrowheads="1"/>
          </p:cNvSpPr>
          <p:nvPr/>
        </p:nvSpPr>
        <p:spPr bwMode="auto">
          <a:xfrm>
            <a:off x="4951118" y="4878845"/>
            <a:ext cx="3297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Luyện</a:t>
            </a:r>
            <a:r>
              <a:rPr lang="en-US" altLang="zh-CN" sz="28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8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đọc</a:t>
            </a:r>
            <a:r>
              <a:rPr lang="en-US" altLang="zh-CN" sz="28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8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lại</a:t>
            </a:r>
            <a:endParaRPr lang="zh-CN" altLang="en-US" sz="28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cs typeface="Tahoma" panose="020B0604030504040204" pitchFamily="34" charset="0"/>
              <a:sym typeface="+mn-lt"/>
            </a:endParaRPr>
          </a:p>
        </p:txBody>
      </p:sp>
    </p:spTree>
    <p:extLst>
      <p:ext uri="{BB962C8B-B14F-4D97-AF65-F5344CB8AC3E}">
        <p14:creationId xmlns:p14="http://schemas.microsoft.com/office/powerpoint/2010/main" val="26037947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3750" fill="hold"/>
                                        <p:tgtEl>
                                          <p:spTgt spid="7"/>
                                        </p:tgtEl>
                                        <p:attrNameLst>
                                          <p:attrName>r</p:attrName>
                                        </p:attrNameLst>
                                      </p:cBhvr>
                                    </p:animRot>
                                  </p:childTnLst>
                                </p:cTn>
                              </p:par>
                              <p:par>
                                <p:cTn id="7" presetID="31" presetClass="entr" presetSubtype="0" fill="hold" grpId="0" nodeType="withEffect">
                                  <p:stCondLst>
                                    <p:cond delay="500"/>
                                  </p:stCondLst>
                                  <p:iterate type="lt">
                                    <p:tmPct val="5000"/>
                                  </p:iterate>
                                  <p:childTnLst>
                                    <p:set>
                                      <p:cBhvr>
                                        <p:cTn id="8" dur="1" fill="hold">
                                          <p:stCondLst>
                                            <p:cond delay="0"/>
                                          </p:stCondLst>
                                        </p:cTn>
                                        <p:tgtEl>
                                          <p:spTgt spid="8"/>
                                        </p:tgtEl>
                                        <p:attrNameLst>
                                          <p:attrName>style.visibility</p:attrName>
                                        </p:attrNameLst>
                                      </p:cBhvr>
                                      <p:to>
                                        <p:strVal val="visible"/>
                                      </p:to>
                                    </p:set>
                                    <p:anim calcmode="lin" valueType="num">
                                      <p:cBhvr>
                                        <p:cTn id="9" dur="750" fill="hold"/>
                                        <p:tgtEl>
                                          <p:spTgt spid="8"/>
                                        </p:tgtEl>
                                        <p:attrNameLst>
                                          <p:attrName>ppt_w</p:attrName>
                                        </p:attrNameLst>
                                      </p:cBhvr>
                                      <p:tavLst>
                                        <p:tav tm="0">
                                          <p:val>
                                            <p:fltVal val="0"/>
                                          </p:val>
                                        </p:tav>
                                        <p:tav tm="100000">
                                          <p:val>
                                            <p:strVal val="#ppt_w"/>
                                          </p:val>
                                        </p:tav>
                                      </p:tavLst>
                                    </p:anim>
                                    <p:anim calcmode="lin" valueType="num">
                                      <p:cBhvr>
                                        <p:cTn id="10" dur="750" fill="hold"/>
                                        <p:tgtEl>
                                          <p:spTgt spid="8"/>
                                        </p:tgtEl>
                                        <p:attrNameLst>
                                          <p:attrName>ppt_h</p:attrName>
                                        </p:attrNameLst>
                                      </p:cBhvr>
                                      <p:tavLst>
                                        <p:tav tm="0">
                                          <p:val>
                                            <p:fltVal val="0"/>
                                          </p:val>
                                        </p:tav>
                                        <p:tav tm="100000">
                                          <p:val>
                                            <p:strVal val="#ppt_h"/>
                                          </p:val>
                                        </p:tav>
                                      </p:tavLst>
                                    </p:anim>
                                    <p:anim calcmode="lin" valueType="num">
                                      <p:cBhvr>
                                        <p:cTn id="11" dur="750" fill="hold"/>
                                        <p:tgtEl>
                                          <p:spTgt spid="8"/>
                                        </p:tgtEl>
                                        <p:attrNameLst>
                                          <p:attrName>style.rotation</p:attrName>
                                        </p:attrNameLst>
                                      </p:cBhvr>
                                      <p:tavLst>
                                        <p:tav tm="0">
                                          <p:val>
                                            <p:fltVal val="90"/>
                                          </p:val>
                                        </p:tav>
                                        <p:tav tm="100000">
                                          <p:val>
                                            <p:fltVal val="0"/>
                                          </p:val>
                                        </p:tav>
                                      </p:tavLst>
                                    </p:anim>
                                    <p:animEffect transition="in" filter="fade">
                                      <p:cBhvr>
                                        <p:cTn id="12" dur="750"/>
                                        <p:tgtEl>
                                          <p:spTgt spid="8"/>
                                        </p:tgtEl>
                                      </p:cBhvr>
                                    </p:animEffect>
                                  </p:childTnLst>
                                </p:cTn>
                              </p:par>
                              <p:par>
                                <p:cTn id="13" presetID="42" presetClass="entr" presetSubtype="0"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anim calcmode="lin" valueType="num">
                                      <p:cBhvr>
                                        <p:cTn id="16" dur="750" fill="hold"/>
                                        <p:tgtEl>
                                          <p:spTgt spid="2"/>
                                        </p:tgtEl>
                                        <p:attrNameLst>
                                          <p:attrName>ppt_x</p:attrName>
                                        </p:attrNameLst>
                                      </p:cBhvr>
                                      <p:tavLst>
                                        <p:tav tm="0">
                                          <p:val>
                                            <p:strVal val="#ppt_x"/>
                                          </p:val>
                                        </p:tav>
                                        <p:tav tm="100000">
                                          <p:val>
                                            <p:strVal val="#ppt_x"/>
                                          </p:val>
                                        </p:tav>
                                      </p:tavLst>
                                    </p:anim>
                                    <p:anim calcmode="lin" valueType="num">
                                      <p:cBhvr>
                                        <p:cTn id="17" dur="75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7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750"/>
                                        <p:tgtEl>
                                          <p:spTgt spid="3"/>
                                        </p:tgtEl>
                                      </p:cBhvr>
                                    </p:animEffect>
                                    <p:anim calcmode="lin" valueType="num">
                                      <p:cBhvr>
                                        <p:cTn id="21" dur="750" fill="hold"/>
                                        <p:tgtEl>
                                          <p:spTgt spid="3"/>
                                        </p:tgtEl>
                                        <p:attrNameLst>
                                          <p:attrName>ppt_x</p:attrName>
                                        </p:attrNameLst>
                                      </p:cBhvr>
                                      <p:tavLst>
                                        <p:tav tm="0">
                                          <p:val>
                                            <p:strVal val="#ppt_x"/>
                                          </p:val>
                                        </p:tav>
                                        <p:tav tm="100000">
                                          <p:val>
                                            <p:strVal val="#ppt_x"/>
                                          </p:val>
                                        </p:tav>
                                      </p:tavLst>
                                    </p:anim>
                                    <p:anim calcmode="lin" valueType="num">
                                      <p:cBhvr>
                                        <p:cTn id="22" dur="75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5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750"/>
                                        <p:tgtEl>
                                          <p:spTgt spid="20"/>
                                        </p:tgtEl>
                                      </p:cBhvr>
                                    </p:animEffect>
                                    <p:anim calcmode="lin" valueType="num">
                                      <p:cBhvr>
                                        <p:cTn id="31" dur="750" fill="hold"/>
                                        <p:tgtEl>
                                          <p:spTgt spid="20"/>
                                        </p:tgtEl>
                                        <p:attrNameLst>
                                          <p:attrName>ppt_x</p:attrName>
                                        </p:attrNameLst>
                                      </p:cBhvr>
                                      <p:tavLst>
                                        <p:tav tm="0">
                                          <p:val>
                                            <p:strVal val="#ppt_x"/>
                                          </p:val>
                                        </p:tav>
                                        <p:tav tm="100000">
                                          <p:val>
                                            <p:strVal val="#ppt_x"/>
                                          </p:val>
                                        </p:tav>
                                      </p:tavLst>
                                    </p:anim>
                                    <p:anim calcmode="lin" valueType="num">
                                      <p:cBhvr>
                                        <p:cTn id="32" dur="750" fill="hold"/>
                                        <p:tgtEl>
                                          <p:spTgt spid="20"/>
                                        </p:tgtEl>
                                        <p:attrNameLst>
                                          <p:attrName>ppt_y</p:attrName>
                                        </p:attrNameLst>
                                      </p:cBhvr>
                                      <p:tavLst>
                                        <p:tav tm="0">
                                          <p:val>
                                            <p:strVal val="#ppt_y+.1"/>
                                          </p:val>
                                        </p:tav>
                                        <p:tav tm="100000">
                                          <p:val>
                                            <p:strVal val="#ppt_y"/>
                                          </p:val>
                                        </p:tav>
                                      </p:tavLst>
                                    </p:anim>
                                  </p:childTnLst>
                                </p:cTn>
                              </p:par>
                              <p:par>
                                <p:cTn id="33" presetID="14" presetClass="entr" presetSubtype="10" fill="hold" grpId="0" nodeType="withEffect">
                                  <p:stCondLst>
                                    <p:cond delay="275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750"/>
                                        <p:tgtEl>
                                          <p:spTgt spid="11"/>
                                        </p:tgtEl>
                                      </p:cBhvr>
                                    </p:animEffect>
                                  </p:childTnLst>
                                </p:cTn>
                              </p:par>
                              <p:par>
                                <p:cTn id="36" presetID="14" presetClass="entr" presetSubtype="10" fill="hold" grpId="0" nodeType="withEffect">
                                  <p:stCondLst>
                                    <p:cond delay="275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750"/>
                                        <p:tgtEl>
                                          <p:spTgt spid="12"/>
                                        </p:tgtEl>
                                      </p:cBhvr>
                                    </p:animEffect>
                                  </p:childTnLst>
                                </p:cTn>
                              </p:par>
                              <p:par>
                                <p:cTn id="39" presetID="14" presetClass="entr" presetSubtype="10" fill="hold" grpId="0" nodeType="withEffect">
                                  <p:stCondLst>
                                    <p:cond delay="275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750"/>
                                        <p:tgtEl>
                                          <p:spTgt spid="17"/>
                                        </p:tgtEl>
                                      </p:cBhvr>
                                    </p:animEffect>
                                  </p:childTnLst>
                                </p:cTn>
                              </p:par>
                              <p:par>
                                <p:cTn id="42" presetID="14" presetClass="entr" presetSubtype="10" fill="hold" grpId="0" nodeType="withEffect">
                                  <p:stCondLst>
                                    <p:cond delay="275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942536" y="464234"/>
            <a:ext cx="10607040" cy="1637522"/>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Pentagon 4">
            <a:hlinkClick r:id="rId2" action="ppaction://hlinksldjump"/>
          </p:cNvPr>
          <p:cNvSpPr/>
          <p:nvPr/>
        </p:nvSpPr>
        <p:spPr>
          <a:xfrm>
            <a:off x="9777046" y="5950636"/>
            <a:ext cx="2250831" cy="773723"/>
          </a:xfrm>
          <a:prstGeom prst="homePlat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Quay </a:t>
            </a:r>
            <a:r>
              <a:rPr lang="en-US" sz="2400" b="1" dirty="0" err="1">
                <a:latin typeface="Times New Roman" panose="02020603050405020304" pitchFamily="18" charset="0"/>
                <a:cs typeface="Times New Roman" panose="02020603050405020304" pitchFamily="18" charset="0"/>
              </a:rPr>
              <a:t>lại</a:t>
            </a:r>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DA92A13-E858-423C-841A-20496A6008E4}"/>
              </a:ext>
            </a:extLst>
          </p:cNvPr>
          <p:cNvSpPr txBox="1"/>
          <p:nvPr/>
        </p:nvSpPr>
        <p:spPr>
          <a:xfrm>
            <a:off x="1937864" y="2556297"/>
            <a:ext cx="7119456" cy="523220"/>
          </a:xfrm>
          <a:prstGeom prst="rect">
            <a:avLst/>
          </a:prstGeom>
          <a:solidFill>
            <a:schemeClr val="accent6">
              <a:lumMod val="75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p:txBody>
      </p:sp>
      <p:pic>
        <p:nvPicPr>
          <p:cNvPr id="6" name="Picture 5" descr="Shape&#10;&#10;Description automatically generated">
            <a:extLst>
              <a:ext uri="{FF2B5EF4-FFF2-40B4-BE49-F238E27FC236}">
                <a16:creationId xmlns:a16="http://schemas.microsoft.com/office/drawing/2014/main" id="{4A96AF46-E00B-472D-B14A-7251DBD4D47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79675" y="2124174"/>
            <a:ext cx="1197371" cy="1197371"/>
          </a:xfrm>
          <a:prstGeom prst="rect">
            <a:avLst/>
          </a:prstGeom>
        </p:spPr>
      </p:pic>
      <p:sp>
        <p:nvSpPr>
          <p:cNvPr id="7" name="TextBox 6">
            <a:extLst>
              <a:ext uri="{FF2B5EF4-FFF2-40B4-BE49-F238E27FC236}">
                <a16:creationId xmlns:a16="http://schemas.microsoft.com/office/drawing/2014/main" id="{DA55C399-5045-4536-B9D2-E8863C6B13BA}"/>
              </a:ext>
            </a:extLst>
          </p:cNvPr>
          <p:cNvSpPr txBox="1"/>
          <p:nvPr/>
        </p:nvSpPr>
        <p:spPr>
          <a:xfrm>
            <a:off x="1983357" y="3778483"/>
            <a:ext cx="6158038" cy="523220"/>
          </a:xfrm>
          <a:prstGeom prst="rect">
            <a:avLst/>
          </a:prstGeom>
          <a:solidFill>
            <a:schemeClr val="accent6">
              <a:lumMod val="75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167EB04A-27A4-4619-9872-CD4B439333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7721769" y="3669158"/>
            <a:ext cx="857906" cy="607207"/>
          </a:xfrm>
          <a:prstGeom prst="rect">
            <a:avLst/>
          </a:prstGeom>
        </p:spPr>
      </p:pic>
      <p:sp>
        <p:nvSpPr>
          <p:cNvPr id="9" name="TextBox 8">
            <a:extLst>
              <a:ext uri="{FF2B5EF4-FFF2-40B4-BE49-F238E27FC236}">
                <a16:creationId xmlns:a16="http://schemas.microsoft.com/office/drawing/2014/main" id="{FE44FCEB-90A4-40C9-B7AB-1CE24D7E4276}"/>
              </a:ext>
            </a:extLst>
          </p:cNvPr>
          <p:cNvSpPr txBox="1"/>
          <p:nvPr/>
        </p:nvSpPr>
        <p:spPr>
          <a:xfrm>
            <a:off x="1983357" y="4890490"/>
            <a:ext cx="8061198" cy="523220"/>
          </a:xfrm>
          <a:prstGeom prst="rect">
            <a:avLst/>
          </a:prstGeom>
          <a:solidFill>
            <a:schemeClr val="accent6">
              <a:lumMod val="75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18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AF3A89E1-17D8-4E69-A46A-3E8FDFAE4DC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777046" y="4848496"/>
            <a:ext cx="857906" cy="607207"/>
          </a:xfrm>
          <a:prstGeom prst="rect">
            <a:avLst/>
          </a:prstGeom>
        </p:spPr>
      </p:pic>
      <p:sp>
        <p:nvSpPr>
          <p:cNvPr id="2" name="TextBox 1"/>
          <p:cNvSpPr txBox="1"/>
          <p:nvPr/>
        </p:nvSpPr>
        <p:spPr>
          <a:xfrm>
            <a:off x="2332260" y="894662"/>
            <a:ext cx="7827592" cy="584775"/>
          </a:xfrm>
          <a:prstGeom prst="rect">
            <a:avLst/>
          </a:prstGeom>
          <a:noFill/>
        </p:spPr>
        <p:txBody>
          <a:bodyPr wrap="none" rtlCol="0">
            <a:spAutoFit/>
          </a:bodyPr>
          <a:lstStyle/>
          <a:p>
            <a:r>
              <a:rPr lang="en-US" sz="3200" dirty="0" err="1" smtClean="0">
                <a:solidFill>
                  <a:srgbClr val="FF0000"/>
                </a:solidFill>
              </a:rPr>
              <a:t>Khi</a:t>
            </a:r>
            <a:r>
              <a:rPr lang="en-US" sz="3200" dirty="0" smtClean="0">
                <a:solidFill>
                  <a:srgbClr val="FF0000"/>
                </a:solidFill>
              </a:rPr>
              <a:t> </a:t>
            </a:r>
            <a:r>
              <a:rPr lang="en-US" sz="3200" dirty="0" err="1" smtClean="0">
                <a:solidFill>
                  <a:srgbClr val="FF0000"/>
                </a:solidFill>
              </a:rPr>
              <a:t>đi</a:t>
            </a:r>
            <a:r>
              <a:rPr lang="en-US" sz="3200" dirty="0" smtClean="0">
                <a:solidFill>
                  <a:srgbClr val="FF0000"/>
                </a:solidFill>
              </a:rPr>
              <a:t> </a:t>
            </a:r>
            <a:r>
              <a:rPr lang="en-US" sz="3200" dirty="0" err="1" smtClean="0">
                <a:solidFill>
                  <a:srgbClr val="FF0000"/>
                </a:solidFill>
              </a:rPr>
              <a:t>chơi</a:t>
            </a:r>
            <a:r>
              <a:rPr lang="en-US" sz="3200" dirty="0" smtClean="0">
                <a:solidFill>
                  <a:srgbClr val="FF0000"/>
                </a:solidFill>
              </a:rPr>
              <a:t> ở </a:t>
            </a:r>
            <a:r>
              <a:rPr lang="en-US" sz="3200" dirty="0" err="1" smtClean="0">
                <a:solidFill>
                  <a:srgbClr val="FF0000"/>
                </a:solidFill>
              </a:rPr>
              <a:t>công</a:t>
            </a:r>
            <a:r>
              <a:rPr lang="en-US" sz="3200" dirty="0" smtClean="0">
                <a:solidFill>
                  <a:srgbClr val="FF0000"/>
                </a:solidFill>
              </a:rPr>
              <a:t> </a:t>
            </a:r>
            <a:r>
              <a:rPr lang="en-US" sz="3200" dirty="0" err="1" smtClean="0">
                <a:solidFill>
                  <a:srgbClr val="FF0000"/>
                </a:solidFill>
              </a:rPr>
              <a:t>viên</a:t>
            </a:r>
            <a:r>
              <a:rPr lang="en-US" sz="3200" dirty="0" smtClean="0">
                <a:solidFill>
                  <a:srgbClr val="FF0000"/>
                </a:solidFill>
              </a:rPr>
              <a:t>, </a:t>
            </a:r>
            <a:r>
              <a:rPr lang="en-US" sz="3200" dirty="0" err="1" smtClean="0">
                <a:solidFill>
                  <a:srgbClr val="FF0000"/>
                </a:solidFill>
              </a:rPr>
              <a:t>chuyện</a:t>
            </a:r>
            <a:r>
              <a:rPr lang="en-US" sz="3200" dirty="0" smtClean="0">
                <a:solidFill>
                  <a:srgbClr val="FF0000"/>
                </a:solidFill>
              </a:rPr>
              <a:t> </a:t>
            </a:r>
            <a:r>
              <a:rPr lang="en-US" sz="3200" dirty="0" err="1" smtClean="0">
                <a:solidFill>
                  <a:srgbClr val="FF0000"/>
                </a:solidFill>
              </a:rPr>
              <a:t>gì</a:t>
            </a:r>
            <a:r>
              <a:rPr lang="en-US" sz="3200" dirty="0" smtClean="0">
                <a:solidFill>
                  <a:srgbClr val="FF0000"/>
                </a:solidFill>
              </a:rPr>
              <a:t> </a:t>
            </a:r>
            <a:r>
              <a:rPr lang="en-US" sz="3200" dirty="0" err="1" smtClean="0">
                <a:solidFill>
                  <a:srgbClr val="FF0000"/>
                </a:solidFill>
              </a:rPr>
              <a:t>đã</a:t>
            </a:r>
            <a:r>
              <a:rPr lang="en-US" sz="3200" dirty="0" smtClean="0">
                <a:solidFill>
                  <a:srgbClr val="FF0000"/>
                </a:solidFill>
              </a:rPr>
              <a:t> </a:t>
            </a:r>
            <a:r>
              <a:rPr lang="en-US" sz="3200" dirty="0" err="1" smtClean="0">
                <a:solidFill>
                  <a:srgbClr val="FF0000"/>
                </a:solidFill>
              </a:rPr>
              <a:t>xảy</a:t>
            </a:r>
            <a:r>
              <a:rPr lang="en-US" sz="3200" dirty="0" smtClean="0">
                <a:solidFill>
                  <a:srgbClr val="FF0000"/>
                </a:solidFill>
              </a:rPr>
              <a:t> </a:t>
            </a:r>
            <a:r>
              <a:rPr lang="en-US" sz="3200" dirty="0" err="1" smtClean="0">
                <a:solidFill>
                  <a:srgbClr val="FF0000"/>
                </a:solidFill>
              </a:rPr>
              <a:t>ra</a:t>
            </a:r>
            <a:r>
              <a:rPr lang="en-US" sz="3200" dirty="0" smtClean="0">
                <a:solidFill>
                  <a:srgbClr val="FF0000"/>
                </a:solidFill>
              </a:rPr>
              <a:t>?</a:t>
            </a:r>
            <a:endParaRPr lang="en-US" sz="3200" dirty="0">
              <a:solidFill>
                <a:srgbClr val="FF0000"/>
              </a:solidFill>
            </a:endParaRPr>
          </a:p>
        </p:txBody>
      </p:sp>
      <p:sp>
        <p:nvSpPr>
          <p:cNvPr id="11" name="TextBox 10"/>
          <p:cNvSpPr txBox="1"/>
          <p:nvPr/>
        </p:nvSpPr>
        <p:spPr>
          <a:xfrm>
            <a:off x="2332260" y="906939"/>
            <a:ext cx="7694735" cy="584775"/>
          </a:xfrm>
          <a:prstGeom prst="rect">
            <a:avLst/>
          </a:prstGeom>
          <a:noFill/>
        </p:spPr>
        <p:txBody>
          <a:bodyPr wrap="none" rtlCol="0">
            <a:spAutoFit/>
          </a:bodyPr>
          <a:lstStyle/>
          <a:p>
            <a:r>
              <a:rPr lang="en-US" sz="3200" dirty="0" err="1" smtClean="0">
                <a:solidFill>
                  <a:srgbClr val="FF0000"/>
                </a:solidFill>
              </a:rPr>
              <a:t>Khi</a:t>
            </a:r>
            <a:r>
              <a:rPr lang="en-US" sz="3200" dirty="0" smtClean="0">
                <a:solidFill>
                  <a:srgbClr val="FF0000"/>
                </a:solidFill>
              </a:rPr>
              <a:t> </a:t>
            </a:r>
            <a:r>
              <a:rPr lang="en-US" sz="3200" dirty="0" err="1" smtClean="0">
                <a:solidFill>
                  <a:srgbClr val="FF0000"/>
                </a:solidFill>
              </a:rPr>
              <a:t>đó</a:t>
            </a:r>
            <a:r>
              <a:rPr lang="en-US" sz="3200" dirty="0" smtClean="0">
                <a:solidFill>
                  <a:srgbClr val="FF0000"/>
                </a:solidFill>
              </a:rPr>
              <a:t>, </a:t>
            </a:r>
            <a:r>
              <a:rPr lang="en-US" sz="3200" dirty="0" err="1" smtClean="0">
                <a:solidFill>
                  <a:srgbClr val="FF0000"/>
                </a:solidFill>
              </a:rPr>
              <a:t>Mến</a:t>
            </a:r>
            <a:r>
              <a:rPr lang="en-US" sz="3200" dirty="0" smtClean="0">
                <a:solidFill>
                  <a:srgbClr val="FF0000"/>
                </a:solidFill>
              </a:rPr>
              <a:t> </a:t>
            </a:r>
            <a:r>
              <a:rPr lang="en-US" sz="3200" dirty="0" err="1" smtClean="0">
                <a:solidFill>
                  <a:srgbClr val="FF0000"/>
                </a:solidFill>
              </a:rPr>
              <a:t>đã</a:t>
            </a:r>
            <a:r>
              <a:rPr lang="en-US" sz="3200" dirty="0" smtClean="0">
                <a:solidFill>
                  <a:srgbClr val="FF0000"/>
                </a:solidFill>
              </a:rPr>
              <a:t> </a:t>
            </a:r>
            <a:r>
              <a:rPr lang="en-US" sz="3200" dirty="0" err="1" smtClean="0">
                <a:solidFill>
                  <a:srgbClr val="FF0000"/>
                </a:solidFill>
              </a:rPr>
              <a:t>có</a:t>
            </a:r>
            <a:r>
              <a:rPr lang="en-US" sz="3200" dirty="0" smtClean="0">
                <a:solidFill>
                  <a:srgbClr val="FF0000"/>
                </a:solidFill>
              </a:rPr>
              <a:t> </a:t>
            </a:r>
            <a:r>
              <a:rPr lang="en-US" sz="3200" dirty="0" err="1" smtClean="0">
                <a:solidFill>
                  <a:srgbClr val="FF0000"/>
                </a:solidFill>
              </a:rPr>
              <a:t>hành</a:t>
            </a:r>
            <a:r>
              <a:rPr lang="en-US" sz="3200" dirty="0" smtClean="0">
                <a:solidFill>
                  <a:srgbClr val="FF0000"/>
                </a:solidFill>
              </a:rPr>
              <a:t> </a:t>
            </a:r>
            <a:r>
              <a:rPr lang="en-US" sz="3200" dirty="0" err="1" smtClean="0">
                <a:solidFill>
                  <a:srgbClr val="FF0000"/>
                </a:solidFill>
              </a:rPr>
              <a:t>động</a:t>
            </a:r>
            <a:r>
              <a:rPr lang="en-US" sz="3200" dirty="0" smtClean="0">
                <a:solidFill>
                  <a:srgbClr val="FF0000"/>
                </a:solidFill>
              </a:rPr>
              <a:t> </a:t>
            </a:r>
            <a:r>
              <a:rPr lang="en-US" sz="3200" dirty="0" err="1" smtClean="0">
                <a:solidFill>
                  <a:srgbClr val="FF0000"/>
                </a:solidFill>
              </a:rPr>
              <a:t>gì</a:t>
            </a:r>
            <a:r>
              <a:rPr lang="en-US" sz="3200" dirty="0" smtClean="0">
                <a:solidFill>
                  <a:srgbClr val="FF0000"/>
                </a:solidFill>
              </a:rPr>
              <a:t> </a:t>
            </a:r>
            <a:r>
              <a:rPr lang="en-US" sz="3200" dirty="0" err="1" smtClean="0">
                <a:solidFill>
                  <a:srgbClr val="FF0000"/>
                </a:solidFill>
              </a:rPr>
              <a:t>đáng</a:t>
            </a:r>
            <a:r>
              <a:rPr lang="en-US" sz="3200" dirty="0" smtClean="0">
                <a:solidFill>
                  <a:srgbClr val="FF0000"/>
                </a:solidFill>
              </a:rPr>
              <a:t> </a:t>
            </a:r>
            <a:r>
              <a:rPr lang="en-US" sz="3200" dirty="0" err="1" smtClean="0">
                <a:solidFill>
                  <a:srgbClr val="FF0000"/>
                </a:solidFill>
              </a:rPr>
              <a:t>khen</a:t>
            </a:r>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184118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3" grpId="0" animBg="1"/>
      <p:bldP spid="4" grpId="0" animBg="1"/>
      <p:bldP spid="7" grpId="0" animBg="1"/>
      <p:bldP spid="9" grpId="0" animBg="1"/>
      <p:bldP spid="2" grpId="0"/>
      <p:bldP spid="2" grpId="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942536" y="464233"/>
            <a:ext cx="10607040" cy="1828591"/>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hiểu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người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như</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thế</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cs typeface="Times New Roman" panose="02020603050405020304" pitchFamily="18" charset="0"/>
              </a:rPr>
              <a:t> ?</a:t>
            </a:r>
          </a:p>
        </p:txBody>
      </p:sp>
      <p:sp>
        <p:nvSpPr>
          <p:cNvPr id="5" name="Pentagon 4">
            <a:hlinkClick r:id="rId2" action="ppaction://hlinksldjump"/>
          </p:cNvPr>
          <p:cNvSpPr/>
          <p:nvPr/>
        </p:nvSpPr>
        <p:spPr>
          <a:xfrm>
            <a:off x="9777046" y="5950636"/>
            <a:ext cx="2250831" cy="773723"/>
          </a:xfrm>
          <a:prstGeom prst="homePlat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Quay </a:t>
            </a:r>
            <a:r>
              <a:rPr lang="en-US" sz="2400" b="1" dirty="0" err="1">
                <a:latin typeface="Times New Roman" panose="02020603050405020304" pitchFamily="18" charset="0"/>
                <a:cs typeface="Times New Roman" panose="02020603050405020304" pitchFamily="18" charset="0"/>
              </a:rPr>
              <a:t>lại</a:t>
            </a:r>
            <a:endParaRPr lang="en-US" sz="2400" b="1"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D0114BD1-3E5E-470F-9AF8-32B90EBA4869}"/>
              </a:ext>
            </a:extLst>
          </p:cNvPr>
          <p:cNvSpPr/>
          <p:nvPr/>
        </p:nvSpPr>
        <p:spPr>
          <a:xfrm>
            <a:off x="1241946" y="2910385"/>
            <a:ext cx="9717206" cy="144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Câu</a:t>
            </a:r>
            <a:r>
              <a:rPr lang="en-US" sz="2800" dirty="0"/>
              <a:t> </a:t>
            </a:r>
            <a:r>
              <a:rPr lang="en-US" sz="2800" dirty="0" err="1"/>
              <a:t>nói</a:t>
            </a:r>
            <a:r>
              <a:rPr lang="en-US" sz="2800" dirty="0"/>
              <a:t> </a:t>
            </a:r>
            <a:r>
              <a:rPr lang="en-US" sz="2800" dirty="0" err="1"/>
              <a:t>của</a:t>
            </a:r>
            <a:r>
              <a:rPr lang="en-US" sz="2800" dirty="0"/>
              <a:t> </a:t>
            </a:r>
            <a:r>
              <a:rPr lang="en-US" sz="2800" dirty="0" err="1"/>
              <a:t>người</a:t>
            </a:r>
            <a:r>
              <a:rPr lang="en-US" sz="2800" dirty="0"/>
              <a:t> </a:t>
            </a:r>
            <a:r>
              <a:rPr lang="en-US" sz="2800" dirty="0" err="1"/>
              <a:t>bố</a:t>
            </a:r>
            <a:r>
              <a:rPr lang="en-US" sz="2800" dirty="0"/>
              <a:t> </a:t>
            </a:r>
            <a:r>
              <a:rPr lang="en-US" sz="2800" dirty="0" err="1"/>
              <a:t>khẳng</a:t>
            </a:r>
            <a:r>
              <a:rPr lang="en-US" sz="2800" dirty="0"/>
              <a:t> </a:t>
            </a:r>
            <a:r>
              <a:rPr lang="en-US" sz="2800" dirty="0" err="1"/>
              <a:t>định</a:t>
            </a:r>
            <a:r>
              <a:rPr lang="en-US" sz="2800" dirty="0"/>
              <a:t>  </a:t>
            </a:r>
            <a:r>
              <a:rPr lang="en-US" sz="2800" dirty="0" err="1"/>
              <a:t>phẩm</a:t>
            </a:r>
            <a:r>
              <a:rPr lang="en-US" sz="2800" dirty="0"/>
              <a:t> </a:t>
            </a:r>
            <a:r>
              <a:rPr lang="en-US" sz="2800" dirty="0" err="1"/>
              <a:t>chất</a:t>
            </a:r>
            <a:r>
              <a:rPr lang="en-US" sz="2800" dirty="0"/>
              <a:t> </a:t>
            </a:r>
            <a:r>
              <a:rPr lang="en-US" sz="2800" dirty="0" err="1"/>
              <a:t>tốt</a:t>
            </a:r>
            <a:r>
              <a:rPr lang="en-US" sz="2800" dirty="0"/>
              <a:t> </a:t>
            </a:r>
            <a:r>
              <a:rPr lang="en-US" sz="2800" dirty="0" err="1"/>
              <a:t>đẹp</a:t>
            </a:r>
            <a:r>
              <a:rPr lang="en-US" sz="2800" dirty="0"/>
              <a:t> </a:t>
            </a:r>
            <a:r>
              <a:rPr lang="en-US" sz="2800" dirty="0" err="1"/>
              <a:t>của</a:t>
            </a:r>
            <a:r>
              <a:rPr lang="en-US" sz="2800" dirty="0"/>
              <a:t> </a:t>
            </a:r>
            <a:r>
              <a:rPr lang="en-US" sz="2800" dirty="0" err="1"/>
              <a:t>người</a:t>
            </a:r>
            <a:r>
              <a:rPr lang="en-US" sz="2800" dirty="0"/>
              <a:t> </a:t>
            </a:r>
            <a:r>
              <a:rPr lang="en-US" sz="2800" dirty="0" err="1"/>
              <a:t>làng</a:t>
            </a:r>
            <a:r>
              <a:rPr lang="en-US" sz="2800" dirty="0"/>
              <a:t> </a:t>
            </a:r>
            <a:r>
              <a:rPr lang="en-US" sz="2800" dirty="0" err="1"/>
              <a:t>quê</a:t>
            </a:r>
            <a:r>
              <a:rPr lang="en-US" sz="2800" dirty="0"/>
              <a:t>, </a:t>
            </a:r>
            <a:r>
              <a:rPr lang="en-US" sz="2800" dirty="0" err="1"/>
              <a:t>họ</a:t>
            </a:r>
            <a:r>
              <a:rPr lang="en-US" sz="2800" dirty="0"/>
              <a:t> </a:t>
            </a:r>
            <a:r>
              <a:rPr lang="en-US" sz="2800" dirty="0" err="1"/>
              <a:t>sẵn</a:t>
            </a:r>
            <a:r>
              <a:rPr lang="en-US" sz="2800" dirty="0"/>
              <a:t> </a:t>
            </a:r>
            <a:r>
              <a:rPr lang="en-US" sz="2800" dirty="0" err="1"/>
              <a:t>sàng</a:t>
            </a:r>
            <a:r>
              <a:rPr lang="en-US" sz="2800" dirty="0"/>
              <a:t> </a:t>
            </a:r>
            <a:r>
              <a:rPr lang="en-US" sz="2800" dirty="0" err="1"/>
              <a:t>giúp</a:t>
            </a:r>
            <a:r>
              <a:rPr lang="en-US" sz="2800" dirty="0"/>
              <a:t> </a:t>
            </a:r>
            <a:r>
              <a:rPr lang="en-US" sz="2800" dirty="0" err="1"/>
              <a:t>đỡ</a:t>
            </a:r>
            <a:r>
              <a:rPr lang="en-US" sz="2800" dirty="0"/>
              <a:t>, chia </a:t>
            </a:r>
            <a:r>
              <a:rPr lang="en-US" sz="2800" dirty="0" err="1"/>
              <a:t>sẻ</a:t>
            </a:r>
            <a:r>
              <a:rPr lang="en-US" sz="2800" dirty="0"/>
              <a:t> </a:t>
            </a:r>
            <a:r>
              <a:rPr lang="en-US" sz="2800" dirty="0" err="1"/>
              <a:t>khó</a:t>
            </a:r>
            <a:r>
              <a:rPr lang="en-US" sz="2800" dirty="0"/>
              <a:t> </a:t>
            </a:r>
            <a:r>
              <a:rPr lang="en-US" sz="2800" dirty="0" err="1"/>
              <a:t>khăn</a:t>
            </a:r>
            <a:r>
              <a:rPr lang="en-US" sz="2800" dirty="0"/>
              <a:t> </a:t>
            </a:r>
            <a:r>
              <a:rPr lang="en-US" sz="2800" dirty="0" err="1"/>
              <a:t>gian</a:t>
            </a:r>
            <a:r>
              <a:rPr lang="en-US" sz="2800" dirty="0"/>
              <a:t> </a:t>
            </a:r>
            <a:r>
              <a:rPr lang="en-US" sz="2800" dirty="0" err="1"/>
              <a:t>khổ</a:t>
            </a:r>
            <a:r>
              <a:rPr lang="en-US" sz="2800" dirty="0"/>
              <a:t> </a:t>
            </a:r>
            <a:r>
              <a:rPr lang="en-US" sz="2800" dirty="0" err="1"/>
              <a:t>với</a:t>
            </a:r>
            <a:r>
              <a:rPr lang="en-US" sz="2800" dirty="0"/>
              <a:t> </a:t>
            </a:r>
            <a:r>
              <a:rPr lang="en-US" sz="2800" dirty="0" err="1"/>
              <a:t>người</a:t>
            </a:r>
            <a:r>
              <a:rPr lang="en-US" sz="2800" dirty="0"/>
              <a:t> </a:t>
            </a:r>
            <a:r>
              <a:rPr lang="en-US" sz="2800" dirty="0" err="1"/>
              <a:t>khác</a:t>
            </a:r>
            <a:r>
              <a:rPr lang="en-US" sz="2800" dirty="0"/>
              <a:t>, </a:t>
            </a:r>
            <a:r>
              <a:rPr lang="en-US" sz="2800" dirty="0" err="1"/>
              <a:t>khi</a:t>
            </a:r>
            <a:r>
              <a:rPr lang="en-US" sz="2800" dirty="0"/>
              <a:t> </a:t>
            </a:r>
            <a:r>
              <a:rPr lang="en-US" sz="2800" dirty="0" err="1"/>
              <a:t>cứu</a:t>
            </a:r>
            <a:r>
              <a:rPr lang="en-US" sz="2800" dirty="0"/>
              <a:t> </a:t>
            </a:r>
            <a:r>
              <a:rPr lang="en-US" sz="2800" dirty="0" err="1"/>
              <a:t>người</a:t>
            </a:r>
            <a:r>
              <a:rPr lang="en-US" sz="2800" dirty="0"/>
              <a:t> </a:t>
            </a:r>
            <a:r>
              <a:rPr lang="en-US" sz="2800" dirty="0" err="1"/>
              <a:t>họ</a:t>
            </a:r>
            <a:r>
              <a:rPr lang="en-US" sz="2800" dirty="0"/>
              <a:t> </a:t>
            </a:r>
            <a:r>
              <a:rPr lang="en-US" sz="2800" dirty="0" err="1"/>
              <a:t>không</a:t>
            </a:r>
            <a:r>
              <a:rPr lang="en-US" sz="2800" dirty="0"/>
              <a:t> </a:t>
            </a:r>
            <a:r>
              <a:rPr lang="en-US" sz="2800" dirty="0" err="1"/>
              <a:t>hề</a:t>
            </a:r>
            <a:r>
              <a:rPr lang="en-US" sz="2800" dirty="0"/>
              <a:t> </a:t>
            </a:r>
            <a:r>
              <a:rPr lang="en-US" sz="2800" dirty="0" err="1"/>
              <a:t>ngần</a:t>
            </a:r>
            <a:r>
              <a:rPr lang="en-US" sz="2800" dirty="0"/>
              <a:t> </a:t>
            </a:r>
            <a:r>
              <a:rPr lang="en-US" sz="2800" dirty="0" err="1"/>
              <a:t>ngại</a:t>
            </a:r>
            <a:r>
              <a:rPr lang="en-US" sz="2800" dirty="0"/>
              <a:t>.</a:t>
            </a:r>
          </a:p>
        </p:txBody>
      </p:sp>
    </p:spTree>
    <p:extLst>
      <p:ext uri="{BB962C8B-B14F-4D97-AF65-F5344CB8AC3E}">
        <p14:creationId xmlns:p14="http://schemas.microsoft.com/office/powerpoint/2010/main" val="182029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942536" y="464233"/>
            <a:ext cx="10607040" cy="2757267"/>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Tìm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chi </a:t>
            </a:r>
            <a:r>
              <a:rPr lang="en-US" sz="3600" dirty="0" err="1">
                <a:solidFill>
                  <a:srgbClr val="FF0000"/>
                </a:solidFill>
                <a:latin typeface="Times New Roman" panose="02020603050405020304" pitchFamily="18" charset="0"/>
                <a:cs typeface="Times New Roman" panose="02020603050405020304" pitchFamily="18" charset="0"/>
              </a:rPr>
              <a:t>tiết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thủy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chung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Thành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người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giúp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mình</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5" name="Pentagon 4">
            <a:hlinkClick r:id="rId2" action="ppaction://hlinksldjump"/>
          </p:cNvPr>
          <p:cNvSpPr/>
          <p:nvPr/>
        </p:nvSpPr>
        <p:spPr>
          <a:xfrm>
            <a:off x="9777046" y="5950636"/>
            <a:ext cx="2250831" cy="773723"/>
          </a:xfrm>
          <a:prstGeom prst="homePlat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Quay </a:t>
            </a:r>
            <a:r>
              <a:rPr lang="en-US" sz="2400" b="1" dirty="0" err="1">
                <a:latin typeface="Times New Roman" panose="02020603050405020304" pitchFamily="18" charset="0"/>
                <a:cs typeface="Times New Roman" panose="02020603050405020304" pitchFamily="18" charset="0"/>
              </a:rPr>
              <a:t>lại</a:t>
            </a:r>
            <a:endParaRPr lang="en-US" sz="2400" b="1"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A3BC2EB9-57BB-45D2-A781-AD744718C978}"/>
              </a:ext>
            </a:extLst>
          </p:cNvPr>
          <p:cNvSpPr/>
          <p:nvPr/>
        </p:nvSpPr>
        <p:spPr>
          <a:xfrm>
            <a:off x="875930" y="3401273"/>
            <a:ext cx="10440140" cy="2247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t>     </a:t>
            </a:r>
            <a:r>
              <a:rPr lang="en-US" sz="2800" dirty="0" err="1" smtClean="0"/>
              <a:t>Gia</a:t>
            </a:r>
            <a:r>
              <a:rPr lang="en-US" sz="2800" dirty="0" smtClean="0"/>
              <a:t> </a:t>
            </a:r>
            <a:r>
              <a:rPr lang="en-US" sz="2800" dirty="0" err="1"/>
              <a:t>đình</a:t>
            </a:r>
            <a:r>
              <a:rPr lang="en-US" sz="2800" dirty="0"/>
              <a:t> </a:t>
            </a:r>
            <a:r>
              <a:rPr lang="en-US" sz="2800" dirty="0" err="1"/>
              <a:t>Thành</a:t>
            </a:r>
            <a:r>
              <a:rPr lang="en-US" sz="2800" dirty="0"/>
              <a:t> </a:t>
            </a:r>
            <a:r>
              <a:rPr lang="en-US" sz="2800" dirty="0" err="1"/>
              <a:t>tuy</a:t>
            </a:r>
            <a:r>
              <a:rPr lang="en-US" sz="2800" dirty="0"/>
              <a:t> </a:t>
            </a:r>
            <a:r>
              <a:rPr lang="en-US" sz="2800" dirty="0" err="1"/>
              <a:t>đã</a:t>
            </a:r>
            <a:r>
              <a:rPr lang="en-US" sz="2800" dirty="0"/>
              <a:t> </a:t>
            </a:r>
            <a:r>
              <a:rPr lang="en-US" sz="2800" dirty="0" err="1"/>
              <a:t>về</a:t>
            </a:r>
            <a:r>
              <a:rPr lang="en-US" sz="2800" dirty="0"/>
              <a:t> </a:t>
            </a:r>
            <a:r>
              <a:rPr lang="en-US" sz="2800" dirty="0" err="1"/>
              <a:t>thị</a:t>
            </a:r>
            <a:r>
              <a:rPr lang="en-US" sz="2800" dirty="0"/>
              <a:t> </a:t>
            </a:r>
            <a:r>
              <a:rPr lang="en-US" sz="2800" dirty="0" err="1"/>
              <a:t>xã</a:t>
            </a:r>
            <a:r>
              <a:rPr lang="en-US" sz="2800" dirty="0"/>
              <a:t> </a:t>
            </a:r>
            <a:r>
              <a:rPr lang="en-US" sz="2800" dirty="0" err="1"/>
              <a:t>nhưng</a:t>
            </a:r>
            <a:r>
              <a:rPr lang="en-US" sz="2800" dirty="0"/>
              <a:t> </a:t>
            </a:r>
            <a:r>
              <a:rPr lang="en-US" sz="2800" dirty="0" err="1"/>
              <a:t>vẫn</a:t>
            </a:r>
            <a:r>
              <a:rPr lang="en-US" sz="2800" dirty="0"/>
              <a:t> </a:t>
            </a:r>
            <a:r>
              <a:rPr lang="en-US" sz="2800" dirty="0" err="1"/>
              <a:t>nhớ</a:t>
            </a:r>
            <a:r>
              <a:rPr lang="en-US" sz="2800" dirty="0"/>
              <a:t> </a:t>
            </a:r>
            <a:r>
              <a:rPr lang="en-US" sz="2800" dirty="0" err="1"/>
              <a:t>gia</a:t>
            </a:r>
            <a:r>
              <a:rPr lang="en-US" sz="2800" dirty="0"/>
              <a:t> </a:t>
            </a:r>
            <a:r>
              <a:rPr lang="en-US" sz="2800" dirty="0" err="1"/>
              <a:t>đình</a:t>
            </a:r>
            <a:r>
              <a:rPr lang="en-US" sz="2800" dirty="0"/>
              <a:t> </a:t>
            </a:r>
            <a:r>
              <a:rPr lang="en-US" sz="2800" dirty="0" err="1"/>
              <a:t>Mến</a:t>
            </a:r>
            <a:r>
              <a:rPr lang="en-US" sz="2800" dirty="0"/>
              <a:t>. </a:t>
            </a:r>
            <a:r>
              <a:rPr lang="en-US" sz="2800" dirty="0" err="1"/>
              <a:t>Bố</a:t>
            </a:r>
            <a:r>
              <a:rPr lang="en-US" sz="2800" dirty="0"/>
              <a:t> </a:t>
            </a:r>
            <a:r>
              <a:rPr lang="en-US" sz="2800" dirty="0" err="1"/>
              <a:t>Thành</a:t>
            </a:r>
            <a:r>
              <a:rPr lang="en-US" sz="2800" dirty="0"/>
              <a:t> </a:t>
            </a:r>
            <a:r>
              <a:rPr lang="en-US" sz="2800" dirty="0" err="1"/>
              <a:t>về</a:t>
            </a:r>
            <a:r>
              <a:rPr lang="en-US" sz="2800" dirty="0"/>
              <a:t> </a:t>
            </a:r>
            <a:r>
              <a:rPr lang="en-US" sz="2800" dirty="0" err="1"/>
              <a:t>lại</a:t>
            </a:r>
            <a:r>
              <a:rPr lang="en-US" sz="2800" dirty="0"/>
              <a:t> </a:t>
            </a:r>
            <a:r>
              <a:rPr lang="en-US" sz="2800" dirty="0" err="1"/>
              <a:t>nơi</a:t>
            </a:r>
            <a:r>
              <a:rPr lang="en-US" sz="2800" dirty="0"/>
              <a:t> </a:t>
            </a:r>
            <a:r>
              <a:rPr lang="en-US" sz="2800" dirty="0" err="1"/>
              <a:t>sơ</a:t>
            </a:r>
            <a:r>
              <a:rPr lang="en-US" sz="2800" dirty="0"/>
              <a:t> </a:t>
            </a:r>
            <a:r>
              <a:rPr lang="en-US" sz="2800" dirty="0" err="1"/>
              <a:t>tán</a:t>
            </a:r>
            <a:r>
              <a:rPr lang="en-US" sz="2800" dirty="0"/>
              <a:t> </a:t>
            </a:r>
            <a:r>
              <a:rPr lang="en-US" sz="2800" dirty="0" err="1"/>
              <a:t>đón</a:t>
            </a:r>
            <a:r>
              <a:rPr lang="en-US" sz="2800" dirty="0"/>
              <a:t> </a:t>
            </a:r>
            <a:r>
              <a:rPr lang="en-US" sz="2800" dirty="0" err="1"/>
              <a:t>Mến</a:t>
            </a:r>
            <a:r>
              <a:rPr lang="en-US" sz="2800" dirty="0"/>
              <a:t> ra </a:t>
            </a:r>
            <a:r>
              <a:rPr lang="en-US" sz="2800" dirty="0" err="1"/>
              <a:t>chơi</a:t>
            </a:r>
            <a:r>
              <a:rPr lang="en-US" sz="2800" dirty="0"/>
              <a:t>. Khi </a:t>
            </a:r>
            <a:r>
              <a:rPr lang="en-US" sz="2800" dirty="0" err="1"/>
              <a:t>Mến</a:t>
            </a:r>
            <a:r>
              <a:rPr lang="en-US" sz="2800" dirty="0"/>
              <a:t> ở </a:t>
            </a:r>
            <a:r>
              <a:rPr lang="en-US" sz="2800" dirty="0" err="1"/>
              <a:t>thị</a:t>
            </a:r>
            <a:r>
              <a:rPr lang="en-US" sz="2800" dirty="0"/>
              <a:t> </a:t>
            </a:r>
            <a:r>
              <a:rPr lang="en-US" sz="2800" dirty="0" err="1"/>
              <a:t>xã</a:t>
            </a:r>
            <a:r>
              <a:rPr lang="en-US" sz="2800" dirty="0"/>
              <a:t> </a:t>
            </a:r>
            <a:r>
              <a:rPr lang="en-US" sz="2800" dirty="0" err="1"/>
              <a:t>chơi</a:t>
            </a:r>
            <a:r>
              <a:rPr lang="en-US" sz="2800" dirty="0"/>
              <a:t>, </a:t>
            </a:r>
            <a:r>
              <a:rPr lang="en-US" sz="2800" dirty="0" err="1"/>
              <a:t>Thành</a:t>
            </a:r>
            <a:r>
              <a:rPr lang="en-US" sz="2800" dirty="0"/>
              <a:t> </a:t>
            </a:r>
            <a:r>
              <a:rPr lang="en-US" sz="2800" dirty="0" err="1"/>
              <a:t>đã</a:t>
            </a:r>
            <a:r>
              <a:rPr lang="en-US" sz="2800" dirty="0"/>
              <a:t> </a:t>
            </a:r>
            <a:r>
              <a:rPr lang="en-US" sz="2800" dirty="0" err="1"/>
              <a:t>đưa</a:t>
            </a:r>
            <a:r>
              <a:rPr lang="en-US" sz="2800" dirty="0"/>
              <a:t> </a:t>
            </a:r>
            <a:r>
              <a:rPr lang="en-US" sz="2800" dirty="0" err="1"/>
              <a:t>bạn</a:t>
            </a:r>
            <a:r>
              <a:rPr lang="en-US" sz="2800" dirty="0"/>
              <a:t> </a:t>
            </a:r>
            <a:r>
              <a:rPr lang="en-US" sz="2800" dirty="0" err="1"/>
              <a:t>đi</a:t>
            </a:r>
            <a:r>
              <a:rPr lang="en-US" sz="2800" dirty="0"/>
              <a:t> </a:t>
            </a:r>
            <a:r>
              <a:rPr lang="en-US" sz="2800" dirty="0" err="1"/>
              <a:t>khắp</a:t>
            </a:r>
            <a:r>
              <a:rPr lang="en-US" sz="2800" dirty="0"/>
              <a:t> </a:t>
            </a:r>
            <a:r>
              <a:rPr lang="en-US" sz="2800" dirty="0" err="1"/>
              <a:t>nơi</a:t>
            </a:r>
            <a:r>
              <a:rPr lang="en-US" sz="2800" dirty="0"/>
              <a:t> </a:t>
            </a:r>
            <a:r>
              <a:rPr lang="en-US" sz="2800" dirty="0" err="1"/>
              <a:t>trong</a:t>
            </a:r>
            <a:r>
              <a:rPr lang="en-US" sz="2800" dirty="0"/>
              <a:t> </a:t>
            </a:r>
            <a:r>
              <a:rPr lang="en-US" sz="2800" dirty="0" err="1"/>
              <a:t>thị</a:t>
            </a:r>
            <a:r>
              <a:rPr lang="en-US" sz="2800" dirty="0"/>
              <a:t> </a:t>
            </a:r>
            <a:r>
              <a:rPr lang="en-US" sz="2800" dirty="0" err="1"/>
              <a:t>xã</a:t>
            </a:r>
            <a:r>
              <a:rPr lang="en-US" sz="2800" dirty="0"/>
              <a:t>. </a:t>
            </a:r>
            <a:r>
              <a:rPr lang="en-US" sz="2800" dirty="0" err="1"/>
              <a:t>Bố</a:t>
            </a:r>
            <a:r>
              <a:rPr lang="en-US" sz="2800" dirty="0"/>
              <a:t> </a:t>
            </a:r>
            <a:r>
              <a:rPr lang="en-US" sz="2800" dirty="0" err="1"/>
              <a:t>Thành</a:t>
            </a:r>
            <a:r>
              <a:rPr lang="en-US" sz="2800" dirty="0"/>
              <a:t> </a:t>
            </a:r>
            <a:r>
              <a:rPr lang="en-US" sz="2800" dirty="0" err="1"/>
              <a:t>luôn</a:t>
            </a:r>
            <a:r>
              <a:rPr lang="en-US" sz="2800" dirty="0"/>
              <a:t> </a:t>
            </a:r>
            <a:r>
              <a:rPr lang="en-US" sz="2800" dirty="0" err="1"/>
              <a:t>nhớ</a:t>
            </a:r>
            <a:r>
              <a:rPr lang="en-US" sz="2800" dirty="0"/>
              <a:t> </a:t>
            </a:r>
            <a:r>
              <a:rPr lang="en-US" sz="2800" dirty="0" err="1"/>
              <a:t>và</a:t>
            </a:r>
            <a:r>
              <a:rPr lang="en-US" sz="2800" dirty="0"/>
              <a:t> </a:t>
            </a:r>
            <a:r>
              <a:rPr lang="en-US" sz="2800" dirty="0" err="1"/>
              <a:t>dành</a:t>
            </a:r>
            <a:r>
              <a:rPr lang="en-US" sz="2800" dirty="0"/>
              <a:t> </a:t>
            </a:r>
            <a:r>
              <a:rPr lang="en-US" sz="2800" dirty="0" err="1"/>
              <a:t>những</a:t>
            </a:r>
            <a:r>
              <a:rPr lang="en-US" sz="2800" dirty="0"/>
              <a:t> </a:t>
            </a:r>
            <a:r>
              <a:rPr lang="en-US" sz="2800" dirty="0" err="1"/>
              <a:t>suy</a:t>
            </a:r>
            <a:r>
              <a:rPr lang="en-US" sz="2800" dirty="0"/>
              <a:t> </a:t>
            </a:r>
            <a:r>
              <a:rPr lang="en-US" sz="2800" dirty="0" err="1"/>
              <a:t>nghĩ</a:t>
            </a:r>
            <a:r>
              <a:rPr lang="en-US" sz="2800" dirty="0"/>
              <a:t> </a:t>
            </a:r>
            <a:r>
              <a:rPr lang="en-US" sz="2800" dirty="0" err="1"/>
              <a:t>tốt</a:t>
            </a:r>
            <a:r>
              <a:rPr lang="en-US" sz="2800" dirty="0"/>
              <a:t> </a:t>
            </a:r>
            <a:r>
              <a:rPr lang="en-US" sz="2800" dirty="0" err="1"/>
              <a:t>đẹp</a:t>
            </a:r>
            <a:r>
              <a:rPr lang="en-US" sz="2800" dirty="0"/>
              <a:t> </a:t>
            </a:r>
            <a:r>
              <a:rPr lang="en-US" sz="2800" dirty="0" err="1"/>
              <a:t>cho</a:t>
            </a:r>
            <a:r>
              <a:rPr lang="en-US" sz="2800" dirty="0"/>
              <a:t> </a:t>
            </a:r>
            <a:r>
              <a:rPr lang="en-US" sz="2800" dirty="0" err="1"/>
              <a:t>Mến</a:t>
            </a:r>
            <a:r>
              <a:rPr lang="en-US" sz="2800" dirty="0"/>
              <a:t> </a:t>
            </a:r>
            <a:r>
              <a:rPr lang="en-US" sz="2800" dirty="0" err="1"/>
              <a:t>và</a:t>
            </a:r>
            <a:r>
              <a:rPr lang="en-US" sz="2800" dirty="0"/>
              <a:t> </a:t>
            </a:r>
            <a:r>
              <a:rPr lang="en-US" sz="2800" dirty="0" err="1"/>
              <a:t>những</a:t>
            </a:r>
            <a:r>
              <a:rPr lang="en-US" sz="2800" dirty="0"/>
              <a:t> </a:t>
            </a:r>
            <a:r>
              <a:rPr lang="en-US" sz="2800" dirty="0" err="1"/>
              <a:t>người</a:t>
            </a:r>
            <a:r>
              <a:rPr lang="en-US" sz="2800" dirty="0"/>
              <a:t> </a:t>
            </a:r>
            <a:r>
              <a:rPr lang="en-US" sz="2800" dirty="0" err="1"/>
              <a:t>dân</a:t>
            </a:r>
            <a:r>
              <a:rPr lang="en-US" sz="2800" dirty="0"/>
              <a:t> </a:t>
            </a:r>
            <a:r>
              <a:rPr lang="en-US" sz="2800" dirty="0" err="1"/>
              <a:t>quê</a:t>
            </a:r>
            <a:r>
              <a:rPr lang="en-US" sz="2800" dirty="0"/>
              <a:t>.</a:t>
            </a:r>
          </a:p>
        </p:txBody>
      </p:sp>
    </p:spTree>
    <p:extLst>
      <p:ext uri="{BB962C8B-B14F-4D97-AF65-F5344CB8AC3E}">
        <p14:creationId xmlns:p14="http://schemas.microsoft.com/office/powerpoint/2010/main" val="153468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69+ Hình Nền Powerpoint Trang Trọng, Hình Nền Powerpoint Màu Trắng Đẹp">
            <a:extLst>
              <a:ext uri="{FF2B5EF4-FFF2-40B4-BE49-F238E27FC236}">
                <a16:creationId xmlns:a16="http://schemas.microsoft.com/office/drawing/2014/main" id="{5DF8E918-CF2F-426D-A83A-DB85A3291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75" y="494421"/>
            <a:ext cx="11232108" cy="53077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文本框 1">
            <a:extLst>
              <a:ext uri="{FF2B5EF4-FFF2-40B4-BE49-F238E27FC236}">
                <a16:creationId xmlns:a16="http://schemas.microsoft.com/office/drawing/2014/main" id="{C322CCA8-04A1-443D-BA56-899195907659}"/>
              </a:ext>
            </a:extLst>
          </p:cNvPr>
          <p:cNvSpPr txBox="1">
            <a:spLocks noChangeArrowheads="1"/>
          </p:cNvSpPr>
          <p:nvPr/>
        </p:nvSpPr>
        <p:spPr bwMode="auto">
          <a:xfrm>
            <a:off x="5653792" y="677620"/>
            <a:ext cx="2870448" cy="646331"/>
          </a:xfrm>
          <a:prstGeom prst="rect">
            <a:avLst/>
          </a:prstGeom>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600" dirty="0">
                <a:solidFill>
                  <a:srgbClr val="26BAD9"/>
                </a:solidFill>
                <a:latin typeface="Times New Roman" panose="02020603050405020304" pitchFamily="18" charset="0"/>
                <a:ea typeface="+mn-ea"/>
                <a:cs typeface="Times New Roman" panose="02020603050405020304" pitchFamily="18" charset="0"/>
                <a:sym typeface="+mn-lt"/>
              </a:rPr>
              <a:t>NỘI DUNG</a:t>
            </a:r>
            <a:endParaRPr lang="zh-CN" altLang="en-US" sz="3600" dirty="0">
              <a:solidFill>
                <a:srgbClr val="26BAD9"/>
              </a:solidFill>
              <a:latin typeface="Times New Roman" panose="02020603050405020304" pitchFamily="18" charset="0"/>
              <a:ea typeface="+mn-ea"/>
              <a:cs typeface="Times New Roman" panose="02020603050405020304" pitchFamily="18" charset="0"/>
              <a:sym typeface="+mn-lt"/>
            </a:endParaRPr>
          </a:p>
        </p:txBody>
      </p:sp>
      <p:sp>
        <p:nvSpPr>
          <p:cNvPr id="5" name="TextBox 4">
            <a:extLst>
              <a:ext uri="{FF2B5EF4-FFF2-40B4-BE49-F238E27FC236}">
                <a16:creationId xmlns:a16="http://schemas.microsoft.com/office/drawing/2014/main" id="{2A1239AA-C85F-4CDD-AD74-9F6164B8D2FD}"/>
              </a:ext>
            </a:extLst>
          </p:cNvPr>
          <p:cNvSpPr txBox="1"/>
          <p:nvPr/>
        </p:nvSpPr>
        <p:spPr>
          <a:xfrm>
            <a:off x="2265528" y="1947975"/>
            <a:ext cx="9430603" cy="2862322"/>
          </a:xfrm>
          <a:prstGeom prst="rect">
            <a:avLst/>
          </a:prstGeom>
          <a:solidFill>
            <a:schemeClr val="accent2">
              <a:lumMod val="40000"/>
              <a:lumOff val="60000"/>
            </a:schemeClr>
          </a:solidFill>
        </p:spPr>
        <p:txBody>
          <a:bodyPr wrap="square" rtlCol="0">
            <a:spAutoFit/>
          </a:bodyPr>
          <a:lstStyle/>
          <a:p>
            <a:pPr algn="just"/>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 ca </a:t>
            </a:r>
            <a:r>
              <a:rPr lang="en-US" sz="3600" dirty="0" err="1">
                <a:latin typeface="Times New Roman" panose="02020603050405020304" pitchFamily="18" charset="0"/>
                <a:cs typeface="Times New Roman" panose="02020603050405020304" pitchFamily="18" charset="0"/>
              </a:rPr>
              <a:t>ngợi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sẵn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đỡ</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hi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sẵn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khổ</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1403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文本框 10"/>
          <p:cNvSpPr txBox="1">
            <a:spLocks noChangeArrowheads="1"/>
          </p:cNvSpPr>
          <p:nvPr/>
        </p:nvSpPr>
        <p:spPr bwMode="auto">
          <a:xfrm>
            <a:off x="2894251" y="2168661"/>
            <a:ext cx="615752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66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Luyện</a:t>
            </a:r>
            <a:r>
              <a:rPr lang="en-US" altLang="zh-CN" sz="66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 </a:t>
            </a:r>
            <a:r>
              <a:rPr lang="en-US" altLang="zh-CN" sz="66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đọc</a:t>
            </a:r>
            <a:r>
              <a:rPr lang="en-US" altLang="zh-CN" sz="66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 </a:t>
            </a:r>
            <a:r>
              <a:rPr lang="en-US" altLang="zh-CN" sz="66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lại</a:t>
            </a:r>
            <a:endParaRPr lang="zh-CN" altLang="en-US" sz="66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mn-ea"/>
              <a:cs typeface="Tahoma" panose="020B0604030504040204" pitchFamily="34" charset="0"/>
              <a:sym typeface="+mn-lt"/>
            </a:endParaRPr>
          </a:p>
        </p:txBody>
      </p:sp>
      <p:sp>
        <p:nvSpPr>
          <p:cNvPr id="5130" name="文本框 1"/>
          <p:cNvSpPr txBox="1">
            <a:spLocks noChangeArrowheads="1"/>
          </p:cNvSpPr>
          <p:nvPr/>
        </p:nvSpPr>
        <p:spPr bwMode="auto">
          <a:xfrm>
            <a:off x="4679806" y="803432"/>
            <a:ext cx="25864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54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mn-lt"/>
              </a:rPr>
              <a:t>0 4</a:t>
            </a:r>
            <a:endParaRPr lang="zh-CN" altLang="en-US" sz="5400" b="1" dirty="0">
              <a:solidFill>
                <a:schemeClr val="accent2"/>
              </a:solidFill>
              <a:latin typeface="Tahoma" panose="020B0604030504040204" pitchFamily="34" charset="0"/>
              <a:ea typeface="+mn-ea"/>
              <a:cs typeface="Tahoma" panose="020B0604030504040204" pitchFamily="34" charset="0"/>
              <a:sym typeface="+mn-lt"/>
            </a:endParaRPr>
          </a:p>
        </p:txBody>
      </p:sp>
    </p:spTree>
    <p:extLst>
      <p:ext uri="{BB962C8B-B14F-4D97-AF65-F5344CB8AC3E}">
        <p14:creationId xmlns:p14="http://schemas.microsoft.com/office/powerpoint/2010/main" val="13553346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5650" r="5415"/>
          <a:stretch/>
        </p:blipFill>
        <p:spPr>
          <a:xfrm flipH="1">
            <a:off x="12032" y="0"/>
            <a:ext cx="12200021" cy="6858000"/>
          </a:xfrm>
          <a:prstGeom prst="rect">
            <a:avLst/>
          </a:prstGeom>
        </p:spPr>
      </p:pic>
      <p:sp>
        <p:nvSpPr>
          <p:cNvPr id="6" name="PA_库_文本框 5"/>
          <p:cNvSpPr txBox="1"/>
          <p:nvPr>
            <p:custDataLst>
              <p:tags r:id="rId1"/>
            </p:custDataLst>
          </p:nvPr>
        </p:nvSpPr>
        <p:spPr>
          <a:xfrm>
            <a:off x="5920613" y="2813036"/>
            <a:ext cx="2669320" cy="707886"/>
          </a:xfrm>
          <a:prstGeom prst="rect">
            <a:avLst/>
          </a:prstGeom>
          <a:noFill/>
        </p:spPr>
        <p:txBody>
          <a:bodyPr wrap="none" rtlCol="0">
            <a:spAutoFit/>
          </a:bodyPr>
          <a:lstStyle/>
          <a:p>
            <a:r>
              <a:rPr lang="en-US" altLang="zh-CN" sz="4000" b="1" dirty="0">
                <a:latin typeface="Times New Roman" panose="02020603050405020304" pitchFamily="18" charset="0"/>
                <a:ea typeface="方正静蕾简体" panose="02000000000000000000" pitchFamily="2" charset="-122"/>
                <a:cs typeface="Times New Roman" panose="02020603050405020304" pitchFamily="18" charset="0"/>
              </a:rPr>
              <a:t>ĐỌC MẪU</a:t>
            </a:r>
            <a:endParaRPr lang="zh-CN" altLang="en-US" sz="40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8" name="PA_库_任意多边形 7"/>
          <p:cNvSpPr/>
          <p:nvPr>
            <p:custDataLst>
              <p:tags r:id="rId2"/>
            </p:custDataLst>
          </p:nvPr>
        </p:nvSpPr>
        <p:spPr>
          <a:xfrm>
            <a:off x="5265520" y="2951248"/>
            <a:ext cx="5105400" cy="385831"/>
          </a:xfrm>
          <a:custGeom>
            <a:avLst/>
            <a:gdLst>
              <a:gd name="connsiteX0" fmla="*/ 0 w 3886200"/>
              <a:gd name="connsiteY0" fmla="*/ 169262 h 169262"/>
              <a:gd name="connsiteX1" fmla="*/ 1106905 w 3886200"/>
              <a:gd name="connsiteY1" fmla="*/ 133168 h 169262"/>
              <a:gd name="connsiteX2" fmla="*/ 2731168 w 3886200"/>
              <a:gd name="connsiteY2" fmla="*/ 145199 h 169262"/>
              <a:gd name="connsiteX3" fmla="*/ 3693695 w 3886200"/>
              <a:gd name="connsiteY3" fmla="*/ 820 h 169262"/>
              <a:gd name="connsiteX4" fmla="*/ 3886200 w 3886200"/>
              <a:gd name="connsiteY4" fmla="*/ 97073 h 16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69262">
                <a:moveTo>
                  <a:pt x="0" y="169262"/>
                </a:moveTo>
                <a:cubicBezTo>
                  <a:pt x="325855" y="153220"/>
                  <a:pt x="1106905" y="133168"/>
                  <a:pt x="1106905" y="133168"/>
                </a:cubicBezTo>
                <a:cubicBezTo>
                  <a:pt x="1562100" y="129157"/>
                  <a:pt x="2300036" y="167257"/>
                  <a:pt x="2731168" y="145199"/>
                </a:cubicBezTo>
                <a:cubicBezTo>
                  <a:pt x="3162300" y="123141"/>
                  <a:pt x="3501190" y="8841"/>
                  <a:pt x="3693695" y="820"/>
                </a:cubicBezTo>
                <a:cubicBezTo>
                  <a:pt x="3886200" y="-7201"/>
                  <a:pt x="3886200" y="44936"/>
                  <a:pt x="3886200" y="9707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Học Tập, Giáo Dục, Trẻ Em, Học Bài, Tải hình PNG 103 - Free.Vector6.com">
            <a:extLst>
              <a:ext uri="{FF2B5EF4-FFF2-40B4-BE49-F238E27FC236}">
                <a16:creationId xmlns:a16="http://schemas.microsoft.com/office/drawing/2014/main" id="{75EFF20E-E094-4DEA-9823-9D47A851D0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77" y="1478918"/>
            <a:ext cx="4303745" cy="421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344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11" dur="1500" fill="hold"/>
                                        <p:tgtEl>
                                          <p:spTgt spid="8">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8">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A04065-7DB1-4684-AD7A-0B9FE0A056D7}"/>
              </a:ext>
            </a:extLst>
          </p:cNvPr>
          <p:cNvSpPr txBox="1"/>
          <p:nvPr/>
        </p:nvSpPr>
        <p:spPr>
          <a:xfrm>
            <a:off x="362473" y="670788"/>
            <a:ext cx="10846340" cy="1477328"/>
          </a:xfrm>
          <a:prstGeom prst="rect">
            <a:avLst/>
          </a:prstGeom>
          <a:solidFill>
            <a:schemeClr val="accent4">
              <a:lumMod val="40000"/>
              <a:lumOff val="60000"/>
            </a:schemeClr>
          </a:solidFill>
          <a:ln>
            <a:solidFill>
              <a:schemeClr val="accent6">
                <a:lumMod val="60000"/>
                <a:lumOff val="40000"/>
              </a:schemeClr>
            </a:solidFill>
          </a:ln>
        </p:spPr>
        <p:txBody>
          <a:bodyPr wrap="square" rtlCol="0">
            <a:spAutoFit/>
          </a:bodyPr>
          <a:lstStyle/>
          <a:p>
            <a:r>
              <a:rPr lang="en-US" dirty="0">
                <a:latin typeface="Times New Roman" panose="02020603050405020304" pitchFamily="18" charset="0"/>
                <a:cs typeface="Times New Roman" panose="02020603050405020304" pitchFamily="18" charset="0"/>
              </a:rPr>
              <a:t>1.Thành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Hai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quê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nườm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nượp</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đêm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
            </a:r>
            <a:r>
              <a:rPr lang="en-US"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4E12D8E0-88F1-4D32-AC70-92D2A8DCD13A}"/>
              </a:ext>
            </a:extLst>
          </p:cNvPr>
          <p:cNvSpPr txBox="1"/>
          <p:nvPr/>
        </p:nvSpPr>
        <p:spPr>
          <a:xfrm>
            <a:off x="362473" y="2241864"/>
            <a:ext cx="10924162" cy="2585323"/>
          </a:xfrm>
          <a:prstGeom prst="rect">
            <a:avLst/>
          </a:prstGeom>
          <a:solidFill>
            <a:srgbClr val="92D050"/>
          </a:solidFill>
          <a:ln>
            <a:solidFill>
              <a:srgbClr val="0070C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Chỗ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vườn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trượt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đu</a:t>
            </a:r>
            <a:r>
              <a:rPr lang="en-US" dirty="0">
                <a:latin typeface="Times New Roman" panose="02020603050405020304" pitchFamily="18" charset="0"/>
                <a:cs typeface="Times New Roman" panose="02020603050405020304" pitchFamily="18" charset="0"/>
              </a:rPr>
              <a:t> quay,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ven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đầm</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làng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thúng</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bỗng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lướt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thướt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kêu</a:t>
            </a:r>
            <a:r>
              <a:rPr lang="en-US" dirty="0">
                <a:latin typeface="Times New Roman" panose="02020603050405020304" pitchFamily="18" charset="0"/>
                <a:cs typeface="Times New Roman" panose="02020603050405020304" pitchFamily="18" charset="0"/>
              </a:rPr>
              <a:t> la.</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túm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bờ</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B6FB1EB-7A7E-45D4-B190-84175A4B46E1}"/>
              </a:ext>
            </a:extLst>
          </p:cNvPr>
          <p:cNvSpPr txBox="1"/>
          <p:nvPr/>
        </p:nvSpPr>
        <p:spPr>
          <a:xfrm>
            <a:off x="362473" y="5014683"/>
            <a:ext cx="10924161" cy="1200329"/>
          </a:xfrm>
          <a:prstGeom prst="rect">
            <a:avLst/>
          </a:prstGeom>
          <a:solidFill>
            <a:schemeClr val="accent6">
              <a:lumMod val="75000"/>
            </a:schemeClr>
          </a:solidFill>
          <a:ln>
            <a:solidFill>
              <a:srgbClr val="E5007F"/>
            </a:solidFill>
          </a:ln>
        </p:spPr>
        <p:txBody>
          <a:bodyPr wrap="square" rtlCol="0">
            <a:spAutoFit/>
          </a:bodyPr>
          <a:lstStyle/>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lo,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xảy</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Mãi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làng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đấy</a:t>
            </a:r>
            <a:r>
              <a:rPr lang="en-US" dirty="0">
                <a:latin typeface="Times New Roman" panose="02020603050405020304" pitchFamily="18" charset="0"/>
                <a:cs typeface="Times New Roman" panose="02020603050405020304" pitchFamily="18" charset="0"/>
              </a:rPr>
              <a:t>, con ạ. </a:t>
            </a:r>
            <a:r>
              <a:rPr lang="en-US" dirty="0" err="1">
                <a:latin typeface="Times New Roman" panose="02020603050405020304" pitchFamily="18" charset="0"/>
                <a:cs typeface="Times New Roman" panose="02020603050405020304" pitchFamily="18" charset="0"/>
              </a:rPr>
              <a:t>Lúc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sẵn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ngại</a:t>
            </a:r>
            <a:r>
              <a:rPr lang="en-US" dirty="0">
                <a:latin typeface="Times New Roman" panose="02020603050405020304" pitchFamily="18" charset="0"/>
                <a:cs typeface="Times New Roman" panose="02020603050405020304" pitchFamily="18" charset="0"/>
              </a:rPr>
              <a:t>.</a:t>
            </a:r>
          </a:p>
        </p:txBody>
      </p:sp>
      <p:sp>
        <p:nvSpPr>
          <p:cNvPr id="8" name="Google Shape;2458;p45">
            <a:extLst>
              <a:ext uri="{FF2B5EF4-FFF2-40B4-BE49-F238E27FC236}">
                <a16:creationId xmlns:a16="http://schemas.microsoft.com/office/drawing/2014/main" id="{14867E28-5223-4E55-8FFD-C797EE0881AA}"/>
              </a:ext>
            </a:extLst>
          </p:cNvPr>
          <p:cNvSpPr txBox="1">
            <a:spLocks/>
          </p:cNvSpPr>
          <p:nvPr/>
        </p:nvSpPr>
        <p:spPr>
          <a:xfrm>
            <a:off x="3745782" y="36236"/>
            <a:ext cx="3152168" cy="553486"/>
          </a:xfrm>
          <a:prstGeom prst="rect">
            <a:avLst/>
          </a:prstGeom>
          <a:solidFill>
            <a:schemeClr val="bg2">
              <a:lumMod val="50000"/>
            </a:schemeClr>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dirty="0" err="1">
                <a:latin typeface="Times New Roman" panose="02020603050405020304" pitchFamily="18" charset="0"/>
                <a:cs typeface="Times New Roman" panose="02020603050405020304" pitchFamily="18" charset="0"/>
              </a:rPr>
              <a:t>Đôi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8087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28231-5C9E-48E5-95AE-D60683A609BC}"/>
              </a:ext>
            </a:extLst>
          </p:cNvPr>
          <p:cNvSpPr txBox="1"/>
          <p:nvPr/>
        </p:nvSpPr>
        <p:spPr>
          <a:xfrm>
            <a:off x="828460" y="762002"/>
            <a:ext cx="10287000" cy="1200329"/>
          </a:xfrm>
          <a:prstGeom prst="rect">
            <a:avLst/>
          </a:prstGeom>
          <a:solidFill>
            <a:schemeClr val="accent4">
              <a:lumMod val="60000"/>
              <a:lumOff val="40000"/>
            </a:schemeClr>
          </a:solidFill>
          <a:ln>
            <a:solidFill>
              <a:srgbClr val="FF0000"/>
            </a:solidFill>
          </a:ln>
        </p:spPr>
        <p:txBody>
          <a:bodyPr wrap="square" rtlCol="0">
            <a:spAutoFit/>
          </a:bodyPr>
          <a:lstStyle/>
          <a:p>
            <a:pPr algn="ctr" defTabSz="829158">
              <a:buClr>
                <a:srgbClr val="000000"/>
              </a:buClr>
              <a:defRPr/>
            </a:pPr>
            <a:r>
              <a:rPr lang="en-US" sz="3600" kern="0" dirty="0" err="1">
                <a:solidFill>
                  <a:srgbClr val="002060"/>
                </a:solidFill>
                <a:latin typeface="Times New Roman" panose="02020603050405020304" pitchFamily="18" charset="0"/>
                <a:cs typeface="Times New Roman" panose="02020603050405020304" pitchFamily="18" charset="0"/>
                <a:sym typeface="Arial"/>
              </a:rPr>
              <a:t>Để</a:t>
            </a:r>
            <a:r>
              <a:rPr lang="en-US" sz="3600" kern="0" dirty="0">
                <a:solidFill>
                  <a:srgbClr val="002060"/>
                </a:solidFill>
                <a:latin typeface="Times New Roman" panose="02020603050405020304" pitchFamily="18" charset="0"/>
                <a:cs typeface="Times New Roman" panose="02020603050405020304" pitchFamily="18" charset="0"/>
                <a:sym typeface="Arial"/>
              </a:rPr>
              <a:t> </a:t>
            </a:r>
            <a:r>
              <a:rPr lang="en-US" sz="3600" kern="0" dirty="0" err="1">
                <a:solidFill>
                  <a:srgbClr val="002060"/>
                </a:solidFill>
                <a:latin typeface="Times New Roman" panose="02020603050405020304" pitchFamily="18" charset="0"/>
                <a:cs typeface="Times New Roman" panose="02020603050405020304" pitchFamily="18" charset="0"/>
                <a:sym typeface="Arial"/>
              </a:rPr>
              <a:t>đọc</a:t>
            </a:r>
            <a:r>
              <a:rPr lang="en-US" sz="3600" kern="0" dirty="0">
                <a:solidFill>
                  <a:srgbClr val="002060"/>
                </a:solidFill>
                <a:latin typeface="Times New Roman" panose="02020603050405020304" pitchFamily="18" charset="0"/>
                <a:cs typeface="Times New Roman" panose="02020603050405020304" pitchFamily="18" charset="0"/>
                <a:sym typeface="Arial"/>
              </a:rPr>
              <a:t> </a:t>
            </a:r>
            <a:r>
              <a:rPr lang="en-US" sz="3600" kern="0" dirty="0" err="1">
                <a:solidFill>
                  <a:srgbClr val="002060"/>
                </a:solidFill>
                <a:latin typeface="Times New Roman" panose="02020603050405020304" pitchFamily="18" charset="0"/>
                <a:cs typeface="Times New Roman" panose="02020603050405020304" pitchFamily="18" charset="0"/>
                <a:sym typeface="Arial"/>
              </a:rPr>
              <a:t>bài</a:t>
            </a:r>
            <a:r>
              <a:rPr lang="en-US" sz="3600" kern="0" dirty="0">
                <a:solidFill>
                  <a:srgbClr val="002060"/>
                </a:solidFill>
                <a:latin typeface="Times New Roman" panose="02020603050405020304" pitchFamily="18" charset="0"/>
                <a:cs typeface="Times New Roman" panose="02020603050405020304" pitchFamily="18" charset="0"/>
                <a:sym typeface="Arial"/>
              </a:rPr>
              <a:t> </a:t>
            </a:r>
            <a:r>
              <a:rPr lang="en-US" sz="3600" kern="0" dirty="0" err="1">
                <a:solidFill>
                  <a:srgbClr val="002060"/>
                </a:solidFill>
                <a:latin typeface="Times New Roman" panose="02020603050405020304" pitchFamily="18" charset="0"/>
                <a:cs typeface="Times New Roman" panose="02020603050405020304" pitchFamily="18" charset="0"/>
                <a:sym typeface="Arial"/>
              </a:rPr>
              <a:t>này</a:t>
            </a:r>
            <a:r>
              <a:rPr lang="en-US" sz="3600" kern="0" dirty="0">
                <a:solidFill>
                  <a:srgbClr val="002060"/>
                </a:solidFill>
                <a:latin typeface="Times New Roman" panose="02020603050405020304" pitchFamily="18" charset="0"/>
                <a:cs typeface="Times New Roman" panose="02020603050405020304" pitchFamily="18" charset="0"/>
                <a:sym typeface="Arial"/>
              </a:rPr>
              <a:t> </a:t>
            </a:r>
            <a:r>
              <a:rPr lang="en-US" sz="3600" kern="0" dirty="0" err="1">
                <a:solidFill>
                  <a:srgbClr val="002060"/>
                </a:solidFill>
                <a:latin typeface="Times New Roman" panose="02020603050405020304" pitchFamily="18" charset="0"/>
                <a:cs typeface="Times New Roman" panose="02020603050405020304" pitchFamily="18" charset="0"/>
                <a:sym typeface="Arial"/>
              </a:rPr>
              <a:t>được</a:t>
            </a:r>
            <a:r>
              <a:rPr lang="en-US" sz="3600" kern="0" dirty="0">
                <a:solidFill>
                  <a:srgbClr val="002060"/>
                </a:solidFill>
                <a:latin typeface="Times New Roman" panose="02020603050405020304" pitchFamily="18" charset="0"/>
                <a:cs typeface="Times New Roman" panose="02020603050405020304" pitchFamily="18" charset="0"/>
                <a:sym typeface="Arial"/>
              </a:rPr>
              <a:t> hay, </a:t>
            </a:r>
            <a:r>
              <a:rPr lang="en-US" sz="3600" kern="0" dirty="0" err="1">
                <a:solidFill>
                  <a:srgbClr val="002060"/>
                </a:solidFill>
                <a:latin typeface="Times New Roman" panose="02020603050405020304" pitchFamily="18" charset="0"/>
                <a:cs typeface="Times New Roman" panose="02020603050405020304" pitchFamily="18" charset="0"/>
                <a:sym typeface="Arial"/>
              </a:rPr>
              <a:t>các</a:t>
            </a:r>
            <a:r>
              <a:rPr lang="en-US" sz="3600" kern="0" dirty="0">
                <a:solidFill>
                  <a:srgbClr val="002060"/>
                </a:solidFill>
                <a:latin typeface="Times New Roman" panose="02020603050405020304" pitchFamily="18" charset="0"/>
                <a:cs typeface="Times New Roman" panose="02020603050405020304" pitchFamily="18" charset="0"/>
                <a:sym typeface="Arial"/>
              </a:rPr>
              <a:t> con </a:t>
            </a:r>
            <a:r>
              <a:rPr lang="en-US" sz="3600" kern="0" dirty="0" err="1">
                <a:solidFill>
                  <a:srgbClr val="002060"/>
                </a:solidFill>
                <a:latin typeface="Times New Roman" panose="02020603050405020304" pitchFamily="18" charset="0"/>
                <a:cs typeface="Times New Roman" panose="02020603050405020304" pitchFamily="18" charset="0"/>
                <a:sym typeface="Arial"/>
              </a:rPr>
              <a:t>cần</a:t>
            </a:r>
            <a:r>
              <a:rPr lang="en-US" sz="3600" kern="0" dirty="0">
                <a:solidFill>
                  <a:srgbClr val="002060"/>
                </a:solidFill>
                <a:latin typeface="Times New Roman" panose="02020603050405020304" pitchFamily="18" charset="0"/>
                <a:cs typeface="Times New Roman" panose="02020603050405020304" pitchFamily="18" charset="0"/>
                <a:sym typeface="Arial"/>
              </a:rPr>
              <a:t> </a:t>
            </a:r>
            <a:r>
              <a:rPr lang="en-US" sz="3600" kern="0" dirty="0" err="1">
                <a:solidFill>
                  <a:srgbClr val="002060"/>
                </a:solidFill>
                <a:latin typeface="Times New Roman" panose="02020603050405020304" pitchFamily="18" charset="0"/>
                <a:cs typeface="Times New Roman" panose="02020603050405020304" pitchFamily="18" charset="0"/>
                <a:sym typeface="Arial"/>
              </a:rPr>
              <a:t>đọc</a:t>
            </a:r>
            <a:r>
              <a:rPr lang="en-US" sz="3600" kern="0" dirty="0">
                <a:solidFill>
                  <a:srgbClr val="002060"/>
                </a:solidFill>
                <a:latin typeface="Times New Roman" panose="02020603050405020304" pitchFamily="18" charset="0"/>
                <a:cs typeface="Times New Roman" panose="02020603050405020304" pitchFamily="18" charset="0"/>
                <a:sym typeface="Arial"/>
              </a:rPr>
              <a:t> </a:t>
            </a:r>
            <a:r>
              <a:rPr lang="en-US" sz="3600" kern="0" dirty="0" err="1">
                <a:solidFill>
                  <a:srgbClr val="002060"/>
                </a:solidFill>
                <a:latin typeface="Times New Roman" panose="02020603050405020304" pitchFamily="18" charset="0"/>
                <a:cs typeface="Times New Roman" panose="02020603050405020304" pitchFamily="18" charset="0"/>
                <a:sym typeface="Arial"/>
              </a:rPr>
              <a:t>với</a:t>
            </a:r>
            <a:r>
              <a:rPr lang="en-US" sz="3600" kern="0" dirty="0">
                <a:solidFill>
                  <a:srgbClr val="002060"/>
                </a:solidFill>
                <a:latin typeface="Times New Roman" panose="02020603050405020304" pitchFamily="18" charset="0"/>
                <a:cs typeface="Times New Roman" panose="02020603050405020304" pitchFamily="18" charset="0"/>
                <a:sym typeface="Arial"/>
              </a:rPr>
              <a:t> </a:t>
            </a:r>
            <a:r>
              <a:rPr lang="en-US" sz="3600" kern="0" dirty="0" err="1">
                <a:solidFill>
                  <a:srgbClr val="002060"/>
                </a:solidFill>
                <a:latin typeface="Times New Roman" panose="02020603050405020304" pitchFamily="18" charset="0"/>
                <a:cs typeface="Times New Roman" panose="02020603050405020304" pitchFamily="18" charset="0"/>
                <a:sym typeface="Arial"/>
              </a:rPr>
              <a:t>giọng</a:t>
            </a:r>
            <a:r>
              <a:rPr lang="en-US" sz="3600" kern="0" dirty="0">
                <a:solidFill>
                  <a:srgbClr val="002060"/>
                </a:solidFill>
                <a:latin typeface="Times New Roman" panose="02020603050405020304" pitchFamily="18" charset="0"/>
                <a:cs typeface="Times New Roman" panose="02020603050405020304" pitchFamily="18" charset="0"/>
                <a:sym typeface="Arial"/>
              </a:rPr>
              <a:t> </a:t>
            </a:r>
            <a:r>
              <a:rPr lang="en-US" sz="3600" kern="0" dirty="0" err="1">
                <a:solidFill>
                  <a:srgbClr val="002060"/>
                </a:solidFill>
                <a:latin typeface="Times New Roman" panose="02020603050405020304" pitchFamily="18" charset="0"/>
                <a:cs typeface="Times New Roman" panose="02020603050405020304" pitchFamily="18" charset="0"/>
                <a:sym typeface="Arial"/>
              </a:rPr>
              <a:t>như</a:t>
            </a:r>
            <a:r>
              <a:rPr lang="en-US" sz="3600" kern="0" dirty="0">
                <a:solidFill>
                  <a:srgbClr val="002060"/>
                </a:solidFill>
                <a:latin typeface="Times New Roman" panose="02020603050405020304" pitchFamily="18" charset="0"/>
                <a:cs typeface="Times New Roman" panose="02020603050405020304" pitchFamily="18" charset="0"/>
                <a:sym typeface="Arial"/>
              </a:rPr>
              <a:t> </a:t>
            </a:r>
            <a:r>
              <a:rPr lang="en-US" sz="3600" kern="0" dirty="0" err="1">
                <a:solidFill>
                  <a:srgbClr val="002060"/>
                </a:solidFill>
                <a:latin typeface="Times New Roman" panose="02020603050405020304" pitchFamily="18" charset="0"/>
                <a:cs typeface="Times New Roman" panose="02020603050405020304" pitchFamily="18" charset="0"/>
                <a:sym typeface="Arial"/>
              </a:rPr>
              <a:t>thế</a:t>
            </a:r>
            <a:r>
              <a:rPr lang="en-US" sz="3600" kern="0" dirty="0">
                <a:solidFill>
                  <a:srgbClr val="002060"/>
                </a:solidFill>
                <a:latin typeface="Times New Roman" panose="02020603050405020304" pitchFamily="18" charset="0"/>
                <a:cs typeface="Times New Roman" panose="02020603050405020304" pitchFamily="18" charset="0"/>
                <a:sym typeface="Arial"/>
              </a:rPr>
              <a:t> </a:t>
            </a:r>
            <a:r>
              <a:rPr lang="en-US" sz="3600" kern="0" dirty="0" err="1">
                <a:solidFill>
                  <a:srgbClr val="002060"/>
                </a:solidFill>
                <a:latin typeface="Times New Roman" panose="02020603050405020304" pitchFamily="18" charset="0"/>
                <a:cs typeface="Times New Roman" panose="02020603050405020304" pitchFamily="18" charset="0"/>
                <a:sym typeface="Arial"/>
              </a:rPr>
              <a:t>nào</a:t>
            </a:r>
            <a:r>
              <a:rPr lang="en-US" sz="3600" kern="0" dirty="0">
                <a:solidFill>
                  <a:srgbClr val="002060"/>
                </a:solidFill>
                <a:latin typeface="Times New Roman" panose="02020603050405020304" pitchFamily="18" charset="0"/>
                <a:cs typeface="Times New Roman" panose="02020603050405020304" pitchFamily="18" charset="0"/>
                <a:sym typeface="Arial"/>
              </a:rPr>
              <a:t>?</a:t>
            </a:r>
          </a:p>
        </p:txBody>
      </p:sp>
      <p:sp>
        <p:nvSpPr>
          <p:cNvPr id="3" name="Text Box 4">
            <a:extLst>
              <a:ext uri="{FF2B5EF4-FFF2-40B4-BE49-F238E27FC236}">
                <a16:creationId xmlns:a16="http://schemas.microsoft.com/office/drawing/2014/main" id="{02DE7D3E-94E1-4B20-BB52-792B1B4A140A}"/>
              </a:ext>
            </a:extLst>
          </p:cNvPr>
          <p:cNvSpPr txBox="1"/>
          <p:nvPr/>
        </p:nvSpPr>
        <p:spPr>
          <a:xfrm>
            <a:off x="828460" y="3084285"/>
            <a:ext cx="10287000" cy="1006173"/>
          </a:xfrm>
          <a:prstGeom prst="rect">
            <a:avLst/>
          </a:prstGeom>
          <a:solidFill>
            <a:schemeClr val="accent2">
              <a:lumMod val="20000"/>
              <a:lumOff val="80000"/>
            </a:schemeClr>
          </a:solidFill>
        </p:spPr>
        <p:txBody>
          <a:bodyPr wrap="square" rtlCol="0" anchor="t">
            <a:spAutoFit/>
          </a:bodyPr>
          <a:lstStyle/>
          <a:p>
            <a:pPr algn="just" defTabSz="622659" fontAlgn="base">
              <a:spcBef>
                <a:spcPct val="0"/>
              </a:spcBef>
              <a:spcAft>
                <a:spcPct val="0"/>
              </a:spcAft>
              <a:buClr>
                <a:srgbClr val="000000"/>
              </a:buClr>
              <a:defRPr/>
            </a:pPr>
            <a:r>
              <a:rPr lang="en-US" sz="2969" kern="0" dirty="0">
                <a:solidFill>
                  <a:srgbClr val="000000"/>
                </a:solidFill>
                <a:latin typeface="Times New Roman" panose="02020603050405020304" pitchFamily="18" charset="0"/>
                <a:cs typeface="Times New Roman" panose="02020603050405020304" pitchFamily="18" charset="0"/>
                <a:sym typeface="+mn-ea"/>
              </a:rPr>
              <a:t> </a:t>
            </a:r>
            <a:r>
              <a:rPr lang="en-US" sz="2969" kern="0" dirty="0" err="1">
                <a:solidFill>
                  <a:srgbClr val="000000"/>
                </a:solidFill>
                <a:latin typeface="Times New Roman" panose="02020603050405020304" pitchFamily="18" charset="0"/>
                <a:cs typeface="Times New Roman" panose="02020603050405020304" pitchFamily="18" charset="0"/>
                <a:sym typeface="+mn-ea"/>
              </a:rPr>
              <a:t>Đọc</a:t>
            </a:r>
            <a:r>
              <a:rPr lang="en-US" sz="2969" kern="0" dirty="0">
                <a:solidFill>
                  <a:srgbClr val="000000"/>
                </a:solidFill>
                <a:latin typeface="Times New Roman" panose="02020603050405020304" pitchFamily="18" charset="0"/>
                <a:cs typeface="Times New Roman" panose="02020603050405020304" pitchFamily="18" charset="0"/>
                <a:sym typeface="+mn-ea"/>
              </a:rPr>
              <a:t> </a:t>
            </a:r>
            <a:r>
              <a:rPr lang="en-US" sz="2969" kern="0" dirty="0" err="1">
                <a:solidFill>
                  <a:srgbClr val="000000"/>
                </a:solidFill>
                <a:latin typeface="Times New Roman" panose="02020603050405020304" pitchFamily="18" charset="0"/>
                <a:cs typeface="Times New Roman" panose="02020603050405020304" pitchFamily="18" charset="0"/>
                <a:sym typeface="+mn-ea"/>
              </a:rPr>
              <a:t>toàn</a:t>
            </a:r>
            <a:r>
              <a:rPr lang="en-US" sz="2969" kern="0" dirty="0">
                <a:solidFill>
                  <a:srgbClr val="000000"/>
                </a:solidFill>
                <a:latin typeface="Times New Roman" panose="02020603050405020304" pitchFamily="18" charset="0"/>
                <a:cs typeface="Times New Roman" panose="02020603050405020304" pitchFamily="18" charset="0"/>
                <a:sym typeface="+mn-ea"/>
              </a:rPr>
              <a:t> </a:t>
            </a:r>
            <a:r>
              <a:rPr lang="en-US" sz="2969" kern="0" dirty="0" err="1">
                <a:solidFill>
                  <a:srgbClr val="000000"/>
                </a:solidFill>
                <a:latin typeface="Times New Roman" panose="02020603050405020304" pitchFamily="18" charset="0"/>
                <a:cs typeface="Times New Roman" panose="02020603050405020304" pitchFamily="18" charset="0"/>
                <a:sym typeface="+mn-ea"/>
              </a:rPr>
              <a:t>bài</a:t>
            </a:r>
            <a:r>
              <a:rPr lang="en-US" sz="2969" kern="0" dirty="0">
                <a:solidFill>
                  <a:srgbClr val="000000"/>
                </a:solidFill>
                <a:latin typeface="Times New Roman" panose="02020603050405020304" pitchFamily="18" charset="0"/>
                <a:cs typeface="Times New Roman" panose="02020603050405020304" pitchFamily="18" charset="0"/>
                <a:sym typeface="+mn-ea"/>
              </a:rPr>
              <a:t> </a:t>
            </a:r>
            <a:r>
              <a:rPr lang="en-US" sz="2969" kern="0" dirty="0" err="1">
                <a:solidFill>
                  <a:srgbClr val="000000"/>
                </a:solidFill>
                <a:latin typeface="Times New Roman" panose="02020603050405020304" pitchFamily="18" charset="0"/>
                <a:cs typeface="Times New Roman" panose="02020603050405020304" pitchFamily="18" charset="0"/>
                <a:sym typeface="+mn-ea"/>
              </a:rPr>
              <a:t>với</a:t>
            </a:r>
            <a:r>
              <a:rPr lang="en-US" sz="2969" kern="0" dirty="0">
                <a:solidFill>
                  <a:srgbClr val="000000"/>
                </a:solidFill>
                <a:latin typeface="Times New Roman" panose="02020603050405020304" pitchFamily="18" charset="0"/>
                <a:cs typeface="Times New Roman" panose="02020603050405020304" pitchFamily="18" charset="0"/>
                <a:sym typeface="+mn-ea"/>
              </a:rPr>
              <a:t> </a:t>
            </a:r>
            <a:r>
              <a:rPr lang="en-US" sz="2969" kern="0" dirty="0" err="1">
                <a:solidFill>
                  <a:srgbClr val="000000"/>
                </a:solidFill>
                <a:latin typeface="Times New Roman" panose="02020603050405020304" pitchFamily="18" charset="0"/>
                <a:cs typeface="Times New Roman" panose="02020603050405020304" pitchFamily="18" charset="0"/>
                <a:sym typeface="+mn-ea"/>
              </a:rPr>
              <a:t>giọng</a:t>
            </a:r>
            <a:r>
              <a:rPr lang="en-US" sz="2969" kern="0" dirty="0">
                <a:solidFill>
                  <a:srgbClr val="000000"/>
                </a:solidFill>
                <a:latin typeface="Times New Roman" panose="02020603050405020304" pitchFamily="18" charset="0"/>
                <a:cs typeface="Times New Roman" panose="02020603050405020304" pitchFamily="18" charset="0"/>
                <a:sym typeface="+mn-ea"/>
              </a:rPr>
              <a:t> thong </a:t>
            </a:r>
            <a:r>
              <a:rPr lang="en-US" sz="2969" kern="0" dirty="0" err="1">
                <a:solidFill>
                  <a:srgbClr val="000000"/>
                </a:solidFill>
                <a:latin typeface="Times New Roman" panose="02020603050405020304" pitchFamily="18" charset="0"/>
                <a:cs typeface="Times New Roman" panose="02020603050405020304" pitchFamily="18" charset="0"/>
                <a:sym typeface="+mn-ea"/>
              </a:rPr>
              <a:t>thả</a:t>
            </a:r>
            <a:r>
              <a:rPr lang="en-US" sz="2969" kern="0" dirty="0">
                <a:solidFill>
                  <a:srgbClr val="000000"/>
                </a:solidFill>
                <a:latin typeface="Times New Roman" panose="02020603050405020304" pitchFamily="18" charset="0"/>
                <a:cs typeface="Times New Roman" panose="02020603050405020304" pitchFamily="18" charset="0"/>
                <a:sym typeface="+mn-ea"/>
              </a:rPr>
              <a:t>, </a:t>
            </a:r>
            <a:r>
              <a:rPr lang="en-US" sz="2969" kern="0" dirty="0" err="1">
                <a:solidFill>
                  <a:srgbClr val="000000"/>
                </a:solidFill>
                <a:latin typeface="Times New Roman" panose="02020603050405020304" pitchFamily="18" charset="0"/>
                <a:cs typeface="Times New Roman" panose="02020603050405020304" pitchFamily="18" charset="0"/>
                <a:sym typeface="+mn-ea"/>
              </a:rPr>
              <a:t>rõ</a:t>
            </a:r>
            <a:r>
              <a:rPr lang="en-US" sz="2969" kern="0" dirty="0">
                <a:solidFill>
                  <a:srgbClr val="000000"/>
                </a:solidFill>
                <a:latin typeface="Times New Roman" panose="02020603050405020304" pitchFamily="18" charset="0"/>
                <a:cs typeface="Times New Roman" panose="02020603050405020304" pitchFamily="18" charset="0"/>
                <a:sym typeface="+mn-ea"/>
              </a:rPr>
              <a:t> </a:t>
            </a:r>
            <a:r>
              <a:rPr lang="en-US" sz="2969" kern="0" dirty="0" err="1">
                <a:solidFill>
                  <a:srgbClr val="000000"/>
                </a:solidFill>
                <a:latin typeface="Times New Roman" panose="02020603050405020304" pitchFamily="18" charset="0"/>
                <a:cs typeface="Times New Roman" panose="02020603050405020304" pitchFamily="18" charset="0"/>
                <a:sym typeface="+mn-ea"/>
              </a:rPr>
              <a:t>ràng</a:t>
            </a:r>
            <a:r>
              <a:rPr lang="en-US" sz="2969" kern="0" dirty="0">
                <a:solidFill>
                  <a:srgbClr val="000000"/>
                </a:solidFill>
                <a:latin typeface="Times New Roman" panose="02020603050405020304" pitchFamily="18" charset="0"/>
                <a:cs typeface="Times New Roman" panose="02020603050405020304" pitchFamily="18" charset="0"/>
                <a:sym typeface="+mn-ea"/>
              </a:rPr>
              <a:t>.</a:t>
            </a:r>
          </a:p>
          <a:p>
            <a:pPr algn="just" defTabSz="622659" fontAlgn="base">
              <a:spcBef>
                <a:spcPct val="0"/>
              </a:spcBef>
              <a:spcAft>
                <a:spcPct val="0"/>
              </a:spcAft>
              <a:buClr>
                <a:srgbClr val="000000"/>
              </a:buClr>
              <a:defRPr/>
            </a:pPr>
            <a:r>
              <a:rPr lang="en-US" sz="2969" kern="0" dirty="0">
                <a:solidFill>
                  <a:srgbClr val="000000"/>
                </a:solidFill>
                <a:latin typeface="Times New Roman" panose="02020603050405020304" pitchFamily="18" charset="0"/>
                <a:cs typeface="Times New Roman" panose="02020603050405020304" pitchFamily="18" charset="0"/>
                <a:sym typeface="+mn-ea"/>
              </a:rPr>
              <a:t> </a:t>
            </a:r>
          </a:p>
        </p:txBody>
      </p:sp>
    </p:spTree>
    <p:extLst>
      <p:ext uri="{BB962C8B-B14F-4D97-AF65-F5344CB8AC3E}">
        <p14:creationId xmlns:p14="http://schemas.microsoft.com/office/powerpoint/2010/main" val="83367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F800F93-720D-40CA-AB28-B1EE99C6C344}"/>
              </a:ext>
            </a:extLst>
          </p:cNvPr>
          <p:cNvSpPr txBox="1"/>
          <p:nvPr/>
        </p:nvSpPr>
        <p:spPr>
          <a:xfrm>
            <a:off x="3069688" y="750598"/>
            <a:ext cx="7781976" cy="1078500"/>
          </a:xfrm>
          <a:prstGeom prst="rect">
            <a:avLst/>
          </a:prstGeom>
          <a:noFill/>
          <a:ln>
            <a:solidFill>
              <a:srgbClr val="FF0000"/>
            </a:solidFill>
          </a:ln>
        </p:spPr>
        <p:txBody>
          <a:bodyPr wrap="square" rtlCol="0">
            <a:spAutoFit/>
          </a:bodyPr>
          <a:lstStyle/>
          <a:p>
            <a:pPr algn="ctr"/>
            <a:r>
              <a:rPr lang="en-US" sz="3204" dirty="0" err="1">
                <a:solidFill>
                  <a:srgbClr val="FF0000"/>
                </a:solidFill>
                <a:latin typeface="Times New Roman" panose="02020603050405020304" pitchFamily="18" charset="0"/>
                <a:cs typeface="Times New Roman" panose="02020603050405020304" pitchFamily="18" charset="0"/>
              </a:rPr>
              <a:t>Bài</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đọc</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có</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mấy</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nhân</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vật</a:t>
            </a:r>
            <a:r>
              <a:rPr lang="en-US" sz="3204" dirty="0">
                <a:solidFill>
                  <a:srgbClr val="FF0000"/>
                </a:solidFill>
                <a:latin typeface="Times New Roman" panose="02020603050405020304" pitchFamily="18" charset="0"/>
                <a:cs typeface="Times New Roman" panose="02020603050405020304" pitchFamily="18" charset="0"/>
              </a:rPr>
              <a:t> ? </a:t>
            </a:r>
          </a:p>
          <a:p>
            <a:pPr algn="ctr"/>
            <a:r>
              <a:rPr lang="en-US" sz="3204" dirty="0" err="1">
                <a:solidFill>
                  <a:srgbClr val="FF0000"/>
                </a:solidFill>
                <a:latin typeface="Times New Roman" panose="02020603050405020304" pitchFamily="18" charset="0"/>
                <a:cs typeface="Times New Roman" panose="02020603050405020304" pitchFamily="18" charset="0"/>
              </a:rPr>
              <a:t>Mỗi</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nhân</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vật</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cần</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đọc</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với</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giọng</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như</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thế</a:t>
            </a:r>
            <a:r>
              <a:rPr lang="en-US" sz="3204" dirty="0">
                <a:solidFill>
                  <a:srgbClr val="FF0000"/>
                </a:solidFill>
                <a:latin typeface="Times New Roman" panose="02020603050405020304" pitchFamily="18" charset="0"/>
                <a:cs typeface="Times New Roman" panose="02020603050405020304" pitchFamily="18" charset="0"/>
              </a:rPr>
              <a:t> </a:t>
            </a:r>
            <a:r>
              <a:rPr lang="en-US" sz="3204" dirty="0" err="1">
                <a:solidFill>
                  <a:srgbClr val="FF0000"/>
                </a:solidFill>
                <a:latin typeface="Times New Roman" panose="02020603050405020304" pitchFamily="18" charset="0"/>
                <a:cs typeface="Times New Roman" panose="02020603050405020304" pitchFamily="18" charset="0"/>
              </a:rPr>
              <a:t>nào</a:t>
            </a:r>
            <a:r>
              <a:rPr lang="en-US" sz="3204" dirty="0">
                <a:solidFill>
                  <a:srgbClr val="FF0000"/>
                </a:solidFill>
                <a:latin typeface="Times New Roman" panose="02020603050405020304" pitchFamily="18" charset="0"/>
                <a:cs typeface="Times New Roman" panose="02020603050405020304" pitchFamily="18" charset="0"/>
              </a:rPr>
              <a:t>?</a:t>
            </a:r>
          </a:p>
        </p:txBody>
      </p:sp>
      <p:sp>
        <p:nvSpPr>
          <p:cNvPr id="17" name="Text Box 4">
            <a:extLst>
              <a:ext uri="{FF2B5EF4-FFF2-40B4-BE49-F238E27FC236}">
                <a16:creationId xmlns:a16="http://schemas.microsoft.com/office/drawing/2014/main" id="{D793CFF2-A4D2-40CA-8035-19B65A9F49A8}"/>
              </a:ext>
            </a:extLst>
          </p:cNvPr>
          <p:cNvSpPr txBox="1"/>
          <p:nvPr/>
        </p:nvSpPr>
        <p:spPr>
          <a:xfrm>
            <a:off x="587829" y="2706373"/>
            <a:ext cx="11121818" cy="2611612"/>
          </a:xfrm>
          <a:prstGeom prst="rect">
            <a:avLst/>
          </a:prstGeom>
          <a:noFill/>
        </p:spPr>
        <p:txBody>
          <a:bodyPr wrap="square" rtlCol="0" anchor="t">
            <a:spAutoFit/>
          </a:bodyPr>
          <a:lstStyle/>
          <a:p>
            <a:pPr defTabSz="686673" fontAlgn="base">
              <a:spcBef>
                <a:spcPct val="0"/>
              </a:spcBef>
              <a:spcAft>
                <a:spcPct val="0"/>
              </a:spcAft>
              <a:defRPr/>
            </a:pPr>
            <a:r>
              <a:rPr lang="en-US" sz="3274" dirty="0">
                <a:latin typeface="Times New Roman" panose="02020603050405020304" pitchFamily="18" charset="0"/>
                <a:cs typeface="Times New Roman" panose="02020603050405020304" pitchFamily="18" charset="0"/>
                <a:sym typeface="+mn-ea"/>
              </a:rPr>
              <a:t>   </a:t>
            </a:r>
            <a:r>
              <a:rPr lang="en-US" sz="3274" dirty="0" err="1">
                <a:latin typeface="Times New Roman" panose="02020603050405020304" pitchFamily="18" charset="0"/>
                <a:cs typeface="Times New Roman" panose="02020603050405020304" pitchFamily="18" charset="0"/>
                <a:sym typeface="+mn-ea"/>
              </a:rPr>
              <a:t>Giọng</a:t>
            </a:r>
            <a:r>
              <a:rPr lang="en-US" sz="3274" dirty="0">
                <a:latin typeface="Times New Roman" panose="02020603050405020304" pitchFamily="18" charset="0"/>
                <a:cs typeface="Times New Roman" panose="02020603050405020304" pitchFamily="18" charset="0"/>
                <a:sym typeface="+mn-ea"/>
              </a:rPr>
              <a:t> </a:t>
            </a:r>
            <a:r>
              <a:rPr lang="en-US" sz="3274" dirty="0" err="1">
                <a:latin typeface="Times New Roman" panose="02020603050405020304" pitchFamily="18" charset="0"/>
                <a:cs typeface="Times New Roman" panose="02020603050405020304" pitchFamily="18" charset="0"/>
                <a:sym typeface="+mn-ea"/>
              </a:rPr>
              <a:t>các</a:t>
            </a:r>
            <a:r>
              <a:rPr lang="en-US" sz="3274" dirty="0">
                <a:latin typeface="Times New Roman" panose="02020603050405020304" pitchFamily="18" charset="0"/>
                <a:cs typeface="Times New Roman" panose="02020603050405020304" pitchFamily="18" charset="0"/>
                <a:sym typeface="+mn-ea"/>
              </a:rPr>
              <a:t> </a:t>
            </a:r>
            <a:r>
              <a:rPr lang="en-US" sz="3274" dirty="0" err="1">
                <a:latin typeface="Times New Roman" panose="02020603050405020304" pitchFamily="18" charset="0"/>
                <a:cs typeface="Times New Roman" panose="02020603050405020304" pitchFamily="18" charset="0"/>
                <a:sym typeface="+mn-ea"/>
              </a:rPr>
              <a:t>nhân</a:t>
            </a:r>
            <a:r>
              <a:rPr lang="en-US" sz="3274" dirty="0">
                <a:latin typeface="Times New Roman" panose="02020603050405020304" pitchFamily="18" charset="0"/>
                <a:cs typeface="Times New Roman" panose="02020603050405020304" pitchFamily="18" charset="0"/>
                <a:sym typeface="+mn-ea"/>
              </a:rPr>
              <a:t> </a:t>
            </a:r>
            <a:r>
              <a:rPr lang="en-US" sz="3274" dirty="0" err="1">
                <a:latin typeface="Times New Roman" panose="02020603050405020304" pitchFamily="18" charset="0"/>
                <a:cs typeface="Times New Roman" panose="02020603050405020304" pitchFamily="18" charset="0"/>
                <a:sym typeface="+mn-ea"/>
              </a:rPr>
              <a:t>vật</a:t>
            </a:r>
            <a:r>
              <a:rPr lang="en-US" sz="3274" dirty="0">
                <a:latin typeface="Times New Roman" panose="02020603050405020304" pitchFamily="18" charset="0"/>
                <a:cs typeface="Times New Roman" panose="02020603050405020304" pitchFamily="18" charset="0"/>
                <a:sym typeface="+mn-ea"/>
              </a:rPr>
              <a:t> :</a:t>
            </a:r>
          </a:p>
          <a:p>
            <a:pPr marL="457200" indent="-457200" defTabSz="686673" fontAlgn="base">
              <a:spcBef>
                <a:spcPct val="0"/>
              </a:spcBef>
              <a:spcAft>
                <a:spcPct val="0"/>
              </a:spcAft>
              <a:buFontTx/>
              <a:buChar char="-"/>
              <a:defRPr/>
            </a:pPr>
            <a:r>
              <a:rPr lang="en-US" sz="3274" dirty="0">
                <a:latin typeface="Times New Roman" panose="02020603050405020304" pitchFamily="18" charset="0"/>
                <a:cs typeface="Times New Roman" panose="02020603050405020304" pitchFamily="18" charset="0"/>
                <a:sym typeface="+mn-ea"/>
              </a:rPr>
              <a:t>+ </a:t>
            </a:r>
            <a:r>
              <a:rPr lang="en-US" sz="3274" dirty="0" err="1">
                <a:solidFill>
                  <a:srgbClr val="FF0000"/>
                </a:solidFill>
                <a:latin typeface="Times New Roman" panose="02020603050405020304" pitchFamily="18" charset="0"/>
                <a:cs typeface="Times New Roman" panose="02020603050405020304" pitchFamily="18" charset="0"/>
                <a:sym typeface="+mn-ea"/>
              </a:rPr>
              <a:t>Người</a:t>
            </a:r>
            <a:r>
              <a:rPr lang="en-US" sz="3274" dirty="0">
                <a:solidFill>
                  <a:srgbClr val="FF0000"/>
                </a:solidFill>
                <a:latin typeface="Times New Roman" panose="02020603050405020304" pitchFamily="18" charset="0"/>
                <a:cs typeface="Times New Roman" panose="02020603050405020304" pitchFamily="18" charset="0"/>
                <a:sym typeface="+mn-ea"/>
              </a:rPr>
              <a:t> </a:t>
            </a:r>
            <a:r>
              <a:rPr lang="en-US" sz="3274" dirty="0" err="1">
                <a:solidFill>
                  <a:srgbClr val="FF0000"/>
                </a:solidFill>
                <a:latin typeface="Times New Roman" panose="02020603050405020304" pitchFamily="18" charset="0"/>
                <a:cs typeface="Times New Roman" panose="02020603050405020304" pitchFamily="18" charset="0"/>
                <a:sym typeface="+mn-ea"/>
              </a:rPr>
              <a:t>dẫn</a:t>
            </a:r>
            <a:r>
              <a:rPr lang="en-US" sz="3274" dirty="0">
                <a:solidFill>
                  <a:srgbClr val="FF0000"/>
                </a:solidFill>
                <a:latin typeface="Times New Roman" panose="02020603050405020304" pitchFamily="18" charset="0"/>
                <a:cs typeface="Times New Roman" panose="02020603050405020304" pitchFamily="18" charset="0"/>
                <a:sym typeface="+mn-ea"/>
              </a:rPr>
              <a:t> </a:t>
            </a:r>
            <a:r>
              <a:rPr lang="en-US" sz="3274" dirty="0" err="1">
                <a:solidFill>
                  <a:srgbClr val="FF0000"/>
                </a:solidFill>
                <a:latin typeface="Times New Roman" panose="02020603050405020304" pitchFamily="18" charset="0"/>
                <a:cs typeface="Times New Roman" panose="02020603050405020304" pitchFamily="18" charset="0"/>
                <a:sym typeface="+mn-ea"/>
              </a:rPr>
              <a:t>chuyện</a:t>
            </a:r>
            <a:r>
              <a:rPr lang="en-US" sz="3274" dirty="0">
                <a:solidFill>
                  <a:srgbClr val="FF0000"/>
                </a:solidFill>
                <a:latin typeface="Times New Roman" panose="02020603050405020304" pitchFamily="18" charset="0"/>
                <a:cs typeface="Times New Roman" panose="02020603050405020304" pitchFamily="18" charset="0"/>
                <a:sym typeface="+mn-ea"/>
              </a:rPr>
              <a:t> </a:t>
            </a:r>
            <a:r>
              <a:rPr lang="en-US" sz="3274" dirty="0">
                <a:latin typeface="Times New Roman" panose="02020603050405020304" pitchFamily="18" charset="0"/>
                <a:cs typeface="Times New Roman" panose="02020603050405020304" pitchFamily="18" charset="0"/>
                <a:sym typeface="+mn-ea"/>
              </a:rPr>
              <a:t>: thong </a:t>
            </a:r>
            <a:r>
              <a:rPr lang="en-US" sz="3274" dirty="0" err="1">
                <a:latin typeface="Times New Roman" panose="02020603050405020304" pitchFamily="18" charset="0"/>
                <a:cs typeface="Times New Roman" panose="02020603050405020304" pitchFamily="18" charset="0"/>
                <a:sym typeface="+mn-ea"/>
              </a:rPr>
              <a:t>thả</a:t>
            </a:r>
            <a:r>
              <a:rPr lang="en-US" sz="3274" dirty="0">
                <a:latin typeface="Times New Roman" panose="02020603050405020304" pitchFamily="18" charset="0"/>
                <a:cs typeface="Times New Roman" panose="02020603050405020304" pitchFamily="18" charset="0"/>
                <a:sym typeface="+mn-ea"/>
              </a:rPr>
              <a:t>, </a:t>
            </a:r>
            <a:r>
              <a:rPr lang="en-US" sz="3274" dirty="0" err="1">
                <a:latin typeface="Times New Roman" panose="02020603050405020304" pitchFamily="18" charset="0"/>
                <a:cs typeface="Times New Roman" panose="02020603050405020304" pitchFamily="18" charset="0"/>
                <a:sym typeface="+mn-ea"/>
              </a:rPr>
              <a:t>rõ</a:t>
            </a:r>
            <a:r>
              <a:rPr lang="en-US" sz="3274" dirty="0">
                <a:latin typeface="Times New Roman" panose="02020603050405020304" pitchFamily="18" charset="0"/>
                <a:cs typeface="Times New Roman" panose="02020603050405020304" pitchFamily="18" charset="0"/>
                <a:sym typeface="+mn-ea"/>
              </a:rPr>
              <a:t> </a:t>
            </a:r>
            <a:r>
              <a:rPr lang="en-US" sz="3274" dirty="0" err="1" smtClean="0">
                <a:latin typeface="Times New Roman" panose="02020603050405020304" pitchFamily="18" charset="0"/>
                <a:cs typeface="Times New Roman" panose="02020603050405020304" pitchFamily="18" charset="0"/>
                <a:sym typeface="+mn-ea"/>
              </a:rPr>
              <a:t>ràng</a:t>
            </a:r>
            <a:endParaRPr lang="en-US" sz="3274" dirty="0">
              <a:latin typeface="Times New Roman" panose="02020603050405020304" pitchFamily="18" charset="0"/>
              <a:cs typeface="Times New Roman" panose="02020603050405020304" pitchFamily="18" charset="0"/>
              <a:sym typeface="+mn-ea"/>
            </a:endParaRPr>
          </a:p>
          <a:p>
            <a:pPr marL="457200" indent="-457200" defTabSz="686673" fontAlgn="base">
              <a:spcBef>
                <a:spcPct val="0"/>
              </a:spcBef>
              <a:spcAft>
                <a:spcPct val="0"/>
              </a:spcAft>
              <a:buFontTx/>
              <a:buChar char="-"/>
              <a:defRPr/>
            </a:pPr>
            <a:r>
              <a:rPr lang="en-US" sz="3274" dirty="0">
                <a:latin typeface="Times New Roman" panose="02020603050405020304" pitchFamily="18" charset="0"/>
                <a:cs typeface="Times New Roman" panose="02020603050405020304" pitchFamily="18" charset="0"/>
                <a:sym typeface="+mn-ea"/>
              </a:rPr>
              <a:t>+ </a:t>
            </a:r>
            <a:r>
              <a:rPr lang="en-US" sz="3274" dirty="0" err="1">
                <a:solidFill>
                  <a:srgbClr val="FF0000"/>
                </a:solidFill>
                <a:latin typeface="Times New Roman" panose="02020603050405020304" pitchFamily="18" charset="0"/>
                <a:cs typeface="Times New Roman" panose="02020603050405020304" pitchFamily="18" charset="0"/>
                <a:sym typeface="+mn-ea"/>
              </a:rPr>
              <a:t>Chú</a:t>
            </a:r>
            <a:r>
              <a:rPr lang="en-US" sz="3274" dirty="0">
                <a:solidFill>
                  <a:srgbClr val="FF0000"/>
                </a:solidFill>
                <a:latin typeface="Times New Roman" panose="02020603050405020304" pitchFamily="18" charset="0"/>
                <a:cs typeface="Times New Roman" panose="02020603050405020304" pitchFamily="18" charset="0"/>
                <a:sym typeface="+mn-ea"/>
              </a:rPr>
              <a:t> </a:t>
            </a:r>
            <a:r>
              <a:rPr lang="en-US" sz="3274" dirty="0" err="1">
                <a:solidFill>
                  <a:srgbClr val="FF0000"/>
                </a:solidFill>
                <a:latin typeface="Times New Roman" panose="02020603050405020304" pitchFamily="18" charset="0"/>
                <a:cs typeface="Times New Roman" panose="02020603050405020304" pitchFamily="18" charset="0"/>
                <a:sym typeface="+mn-ea"/>
              </a:rPr>
              <a:t>bé</a:t>
            </a:r>
            <a:r>
              <a:rPr lang="en-US" sz="3274" dirty="0">
                <a:latin typeface="Times New Roman" panose="02020603050405020304" pitchFamily="18" charset="0"/>
                <a:cs typeface="Times New Roman" panose="02020603050405020304" pitchFamily="18" charset="0"/>
                <a:sym typeface="+mn-ea"/>
              </a:rPr>
              <a:t>: </a:t>
            </a:r>
            <a:r>
              <a:rPr lang="en-US" sz="3274" dirty="0" err="1">
                <a:latin typeface="Times New Roman" panose="02020603050405020304" pitchFamily="18" charset="0"/>
                <a:cs typeface="Times New Roman" panose="02020603050405020304" pitchFamily="18" charset="0"/>
                <a:sym typeface="+mn-ea"/>
              </a:rPr>
              <a:t>kêu</a:t>
            </a:r>
            <a:r>
              <a:rPr lang="en-US" sz="3274" dirty="0">
                <a:latin typeface="Times New Roman" panose="02020603050405020304" pitchFamily="18" charset="0"/>
                <a:cs typeface="Times New Roman" panose="02020603050405020304" pitchFamily="18" charset="0"/>
                <a:sym typeface="+mn-ea"/>
              </a:rPr>
              <a:t> </a:t>
            </a:r>
            <a:r>
              <a:rPr lang="en-US" sz="3274" dirty="0" err="1">
                <a:latin typeface="Times New Roman" panose="02020603050405020304" pitchFamily="18" charset="0"/>
                <a:cs typeface="Times New Roman" panose="02020603050405020304" pitchFamily="18" charset="0"/>
                <a:sym typeface="+mn-ea"/>
              </a:rPr>
              <a:t>cứu</a:t>
            </a:r>
            <a:r>
              <a:rPr lang="en-US" sz="3274" dirty="0">
                <a:latin typeface="Times New Roman" panose="02020603050405020304" pitchFamily="18" charset="0"/>
                <a:cs typeface="Times New Roman" panose="02020603050405020304" pitchFamily="18" charset="0"/>
                <a:sym typeface="+mn-ea"/>
              </a:rPr>
              <a:t> </a:t>
            </a:r>
            <a:r>
              <a:rPr lang="en-US" sz="3274" dirty="0" err="1">
                <a:latin typeface="Times New Roman" panose="02020603050405020304" pitchFamily="18" charset="0"/>
                <a:cs typeface="Times New Roman" panose="02020603050405020304" pitchFamily="18" charset="0"/>
                <a:sym typeface="+mn-ea"/>
              </a:rPr>
              <a:t>thất</a:t>
            </a:r>
            <a:r>
              <a:rPr lang="en-US" sz="3274" dirty="0">
                <a:latin typeface="Times New Roman" panose="02020603050405020304" pitchFamily="18" charset="0"/>
                <a:cs typeface="Times New Roman" panose="02020603050405020304" pitchFamily="18" charset="0"/>
                <a:sym typeface="+mn-ea"/>
              </a:rPr>
              <a:t> </a:t>
            </a:r>
            <a:r>
              <a:rPr lang="en-US" sz="3274" dirty="0" err="1">
                <a:latin typeface="Times New Roman" panose="02020603050405020304" pitchFamily="18" charset="0"/>
                <a:cs typeface="Times New Roman" panose="02020603050405020304" pitchFamily="18" charset="0"/>
                <a:sym typeface="+mn-ea"/>
              </a:rPr>
              <a:t>thanh</a:t>
            </a:r>
            <a:endParaRPr lang="en-US" sz="3274" dirty="0">
              <a:latin typeface="Times New Roman" panose="02020603050405020304" pitchFamily="18" charset="0"/>
              <a:cs typeface="Times New Roman" panose="02020603050405020304" pitchFamily="18" charset="0"/>
              <a:sym typeface="+mn-ea"/>
            </a:endParaRPr>
          </a:p>
          <a:p>
            <a:pPr marL="457200" indent="-457200" defTabSz="686673" fontAlgn="base">
              <a:spcBef>
                <a:spcPct val="0"/>
              </a:spcBef>
              <a:spcAft>
                <a:spcPct val="0"/>
              </a:spcAft>
              <a:buFontTx/>
              <a:buChar char="-"/>
              <a:defRPr/>
            </a:pPr>
            <a:r>
              <a:rPr lang="en-US" sz="3274" dirty="0">
                <a:latin typeface="Times New Roman" panose="02020603050405020304" pitchFamily="18" charset="0"/>
                <a:cs typeface="Times New Roman" panose="02020603050405020304" pitchFamily="18" charset="0"/>
                <a:sym typeface="+mn-ea"/>
              </a:rPr>
              <a:t>+ </a:t>
            </a:r>
            <a:r>
              <a:rPr lang="en-US" sz="3274" dirty="0" err="1">
                <a:solidFill>
                  <a:srgbClr val="FF0000"/>
                </a:solidFill>
                <a:latin typeface="Times New Roman" panose="02020603050405020304" pitchFamily="18" charset="0"/>
                <a:cs typeface="Times New Roman" panose="02020603050405020304" pitchFamily="18" charset="0"/>
                <a:sym typeface="+mn-ea"/>
              </a:rPr>
              <a:t>Bố</a:t>
            </a:r>
            <a:r>
              <a:rPr lang="en-US" sz="3274" dirty="0">
                <a:solidFill>
                  <a:srgbClr val="FF0000"/>
                </a:solidFill>
                <a:latin typeface="Times New Roman" panose="02020603050405020304" pitchFamily="18" charset="0"/>
                <a:cs typeface="Times New Roman" panose="02020603050405020304" pitchFamily="18" charset="0"/>
                <a:sym typeface="+mn-ea"/>
              </a:rPr>
              <a:t> </a:t>
            </a:r>
            <a:r>
              <a:rPr lang="en-US" sz="3274" dirty="0" err="1">
                <a:solidFill>
                  <a:srgbClr val="FF0000"/>
                </a:solidFill>
                <a:latin typeface="Times New Roman" panose="02020603050405020304" pitchFamily="18" charset="0"/>
                <a:cs typeface="Times New Roman" panose="02020603050405020304" pitchFamily="18" charset="0"/>
                <a:sym typeface="+mn-ea"/>
              </a:rPr>
              <a:t>Thành</a:t>
            </a:r>
            <a:r>
              <a:rPr lang="en-US" sz="3274" dirty="0">
                <a:latin typeface="Times New Roman" panose="02020603050405020304" pitchFamily="18" charset="0"/>
                <a:cs typeface="Times New Roman" panose="02020603050405020304" pitchFamily="18" charset="0"/>
                <a:sym typeface="+mn-ea"/>
              </a:rPr>
              <a:t>: </a:t>
            </a:r>
            <a:r>
              <a:rPr lang="en-US" sz="3274" dirty="0" err="1">
                <a:latin typeface="Times New Roman" panose="02020603050405020304" pitchFamily="18" charset="0"/>
                <a:cs typeface="Times New Roman" panose="02020603050405020304" pitchFamily="18" charset="0"/>
                <a:sym typeface="+mn-ea"/>
              </a:rPr>
              <a:t>trầm</a:t>
            </a:r>
            <a:r>
              <a:rPr lang="en-US" sz="3274" dirty="0">
                <a:latin typeface="Times New Roman" panose="02020603050405020304" pitchFamily="18" charset="0"/>
                <a:cs typeface="Times New Roman" panose="02020603050405020304" pitchFamily="18" charset="0"/>
                <a:sym typeface="+mn-ea"/>
              </a:rPr>
              <a:t> </a:t>
            </a:r>
            <a:r>
              <a:rPr lang="en-US" sz="3274" dirty="0" err="1">
                <a:latin typeface="Times New Roman" panose="02020603050405020304" pitchFamily="18" charset="0"/>
                <a:cs typeface="Times New Roman" panose="02020603050405020304" pitchFamily="18" charset="0"/>
                <a:sym typeface="+mn-ea"/>
              </a:rPr>
              <a:t>lắng</a:t>
            </a:r>
            <a:r>
              <a:rPr lang="en-US" sz="3274" dirty="0">
                <a:latin typeface="Times New Roman" panose="02020603050405020304" pitchFamily="18" charset="0"/>
                <a:cs typeface="Times New Roman" panose="02020603050405020304" pitchFamily="18" charset="0"/>
                <a:sym typeface="+mn-ea"/>
              </a:rPr>
              <a:t>, </a:t>
            </a:r>
            <a:r>
              <a:rPr lang="en-US" sz="3274" dirty="0" err="1">
                <a:latin typeface="Times New Roman" panose="02020603050405020304" pitchFamily="18" charset="0"/>
                <a:cs typeface="Times New Roman" panose="02020603050405020304" pitchFamily="18" charset="0"/>
                <a:sym typeface="+mn-ea"/>
              </a:rPr>
              <a:t>xúc</a:t>
            </a:r>
            <a:r>
              <a:rPr lang="en-US" sz="3274" dirty="0">
                <a:latin typeface="Times New Roman" panose="02020603050405020304" pitchFamily="18" charset="0"/>
                <a:cs typeface="Times New Roman" panose="02020603050405020304" pitchFamily="18" charset="0"/>
                <a:sym typeface="+mn-ea"/>
              </a:rPr>
              <a:t> </a:t>
            </a:r>
            <a:r>
              <a:rPr lang="en-US" sz="3274" dirty="0" err="1" smtClean="0">
                <a:latin typeface="Times New Roman" panose="02020603050405020304" pitchFamily="18" charset="0"/>
                <a:cs typeface="Times New Roman" panose="02020603050405020304" pitchFamily="18" charset="0"/>
                <a:sym typeface="+mn-ea"/>
              </a:rPr>
              <a:t>động</a:t>
            </a:r>
            <a:endParaRPr lang="en-US" sz="3274" dirty="0">
              <a:latin typeface="Times New Roman" panose="02020603050405020304" pitchFamily="18" charset="0"/>
              <a:cs typeface="Times New Roman" panose="02020603050405020304" pitchFamily="18" charset="0"/>
              <a:sym typeface="+mn-ea"/>
            </a:endParaRPr>
          </a:p>
          <a:p>
            <a:pPr defTabSz="686673" fontAlgn="base">
              <a:spcBef>
                <a:spcPct val="0"/>
              </a:spcBef>
              <a:spcAft>
                <a:spcPct val="0"/>
              </a:spcAft>
              <a:defRPr/>
            </a:pPr>
            <a:endParaRPr lang="en-US" sz="3274" dirty="0">
              <a:latin typeface="Times New Roman" panose="02020603050405020304" pitchFamily="18" charset="0"/>
              <a:cs typeface="Times New Roman" panose="02020603050405020304" pitchFamily="18" charset="0"/>
              <a:sym typeface="+mn-ea"/>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DD02925-4861-482C-8CB6-E414B46E5AA4}"/>
              </a:ext>
            </a:extLst>
          </p:cNvPr>
          <p:cNvSpPr/>
          <p:nvPr/>
        </p:nvSpPr>
        <p:spPr>
          <a:xfrm>
            <a:off x="8329396" y="2710585"/>
            <a:ext cx="1327308" cy="96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604D2AB4-97AE-4EE6-AE1F-59EBCF21122C}"/>
              </a:ext>
            </a:extLst>
          </p:cNvPr>
          <p:cNvSpPr/>
          <p:nvPr/>
        </p:nvSpPr>
        <p:spPr>
          <a:xfrm>
            <a:off x="4923295" y="2671169"/>
            <a:ext cx="1327308" cy="96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2970A127-8619-4020-A934-B941A9FC6685}"/>
              </a:ext>
            </a:extLst>
          </p:cNvPr>
          <p:cNvSpPr/>
          <p:nvPr/>
        </p:nvSpPr>
        <p:spPr>
          <a:xfrm>
            <a:off x="1015912" y="2621177"/>
            <a:ext cx="1327308" cy="96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Freeform 152"/>
          <p:cNvSpPr>
            <a:spLocks noEditPoints="1"/>
          </p:cNvSpPr>
          <p:nvPr/>
        </p:nvSpPr>
        <p:spPr bwMode="auto">
          <a:xfrm>
            <a:off x="4872037" y="5144044"/>
            <a:ext cx="385763" cy="355600"/>
          </a:xfrm>
          <a:custGeom>
            <a:avLst/>
            <a:gdLst>
              <a:gd name="T0" fmla="*/ 385763 w 67"/>
              <a:gd name="T1" fmla="*/ 114710 h 62"/>
              <a:gd name="T2" fmla="*/ 264852 w 67"/>
              <a:gd name="T3" fmla="*/ 206477 h 62"/>
              <a:gd name="T4" fmla="*/ 241822 w 67"/>
              <a:gd name="T5" fmla="*/ 229419 h 62"/>
              <a:gd name="T6" fmla="*/ 224549 w 67"/>
              <a:gd name="T7" fmla="*/ 269568 h 62"/>
              <a:gd name="T8" fmla="*/ 253337 w 67"/>
              <a:gd name="T9" fmla="*/ 298245 h 62"/>
              <a:gd name="T10" fmla="*/ 299398 w 67"/>
              <a:gd name="T11" fmla="*/ 332658 h 62"/>
              <a:gd name="T12" fmla="*/ 299398 w 67"/>
              <a:gd name="T13" fmla="*/ 349865 h 62"/>
              <a:gd name="T14" fmla="*/ 293640 w 67"/>
              <a:gd name="T15" fmla="*/ 355600 h 62"/>
              <a:gd name="T16" fmla="*/ 97880 w 67"/>
              <a:gd name="T17" fmla="*/ 355600 h 62"/>
              <a:gd name="T18" fmla="*/ 92123 w 67"/>
              <a:gd name="T19" fmla="*/ 349865 h 62"/>
              <a:gd name="T20" fmla="*/ 92123 w 67"/>
              <a:gd name="T21" fmla="*/ 332658 h 62"/>
              <a:gd name="T22" fmla="*/ 138184 w 67"/>
              <a:gd name="T23" fmla="*/ 298245 h 62"/>
              <a:gd name="T24" fmla="*/ 166972 w 67"/>
              <a:gd name="T25" fmla="*/ 269568 h 62"/>
              <a:gd name="T26" fmla="*/ 149699 w 67"/>
              <a:gd name="T27" fmla="*/ 229419 h 62"/>
              <a:gd name="T28" fmla="*/ 126668 w 67"/>
              <a:gd name="T29" fmla="*/ 206477 h 62"/>
              <a:gd name="T30" fmla="*/ 0 w 67"/>
              <a:gd name="T31" fmla="*/ 114710 h 62"/>
              <a:gd name="T32" fmla="*/ 0 w 67"/>
              <a:gd name="T33" fmla="*/ 86032 h 62"/>
              <a:gd name="T34" fmla="*/ 23031 w 67"/>
              <a:gd name="T35" fmla="*/ 63090 h 62"/>
              <a:gd name="T36" fmla="*/ 92123 w 67"/>
              <a:gd name="T37" fmla="*/ 63090 h 62"/>
              <a:gd name="T38" fmla="*/ 92123 w 67"/>
              <a:gd name="T39" fmla="*/ 40148 h 62"/>
              <a:gd name="T40" fmla="*/ 126668 w 67"/>
              <a:gd name="T41" fmla="*/ 0 h 62"/>
              <a:gd name="T42" fmla="*/ 259095 w 67"/>
              <a:gd name="T43" fmla="*/ 0 h 62"/>
              <a:gd name="T44" fmla="*/ 299398 w 67"/>
              <a:gd name="T45" fmla="*/ 40148 h 62"/>
              <a:gd name="T46" fmla="*/ 299398 w 67"/>
              <a:gd name="T47" fmla="*/ 63090 h 62"/>
              <a:gd name="T48" fmla="*/ 362732 w 67"/>
              <a:gd name="T49" fmla="*/ 63090 h 62"/>
              <a:gd name="T50" fmla="*/ 385763 w 67"/>
              <a:gd name="T51" fmla="*/ 86032 h 62"/>
              <a:gd name="T52" fmla="*/ 385763 w 67"/>
              <a:gd name="T53" fmla="*/ 114710 h 62"/>
              <a:gd name="T54" fmla="*/ 92123 w 67"/>
              <a:gd name="T55" fmla="*/ 91768 h 62"/>
              <a:gd name="T56" fmla="*/ 34546 w 67"/>
              <a:gd name="T57" fmla="*/ 91768 h 62"/>
              <a:gd name="T58" fmla="*/ 34546 w 67"/>
              <a:gd name="T59" fmla="*/ 114710 h 62"/>
              <a:gd name="T60" fmla="*/ 109395 w 67"/>
              <a:gd name="T61" fmla="*/ 177800 h 62"/>
              <a:gd name="T62" fmla="*/ 92123 w 67"/>
              <a:gd name="T63" fmla="*/ 91768 h 62"/>
              <a:gd name="T64" fmla="*/ 356975 w 67"/>
              <a:gd name="T65" fmla="*/ 91768 h 62"/>
              <a:gd name="T66" fmla="*/ 299398 w 67"/>
              <a:gd name="T67" fmla="*/ 91768 h 62"/>
              <a:gd name="T68" fmla="*/ 282125 w 67"/>
              <a:gd name="T69" fmla="*/ 177800 h 62"/>
              <a:gd name="T70" fmla="*/ 356975 w 67"/>
              <a:gd name="T71" fmla="*/ 114710 h 62"/>
              <a:gd name="T72" fmla="*/ 356975 w 67"/>
              <a:gd name="T73" fmla="*/ 91768 h 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8" name="Google Shape;3886;p62">
            <a:extLst>
              <a:ext uri="{FF2B5EF4-FFF2-40B4-BE49-F238E27FC236}">
                <a16:creationId xmlns:a16="http://schemas.microsoft.com/office/drawing/2014/main" id="{B6058886-86A8-489E-9DB9-E9865D4165BA}"/>
              </a:ext>
            </a:extLst>
          </p:cNvPr>
          <p:cNvSpPr txBox="1">
            <a:spLocks/>
          </p:cNvSpPr>
          <p:nvPr/>
        </p:nvSpPr>
        <p:spPr>
          <a:xfrm>
            <a:off x="252095" y="2495202"/>
            <a:ext cx="2857815" cy="1292278"/>
          </a:xfrm>
          <a:prstGeom prst="rect">
            <a:avLst/>
          </a:prstGeom>
        </p:spPr>
        <p:txBody>
          <a:bodyPr spcFirstLastPara="1" vert="horz" wrap="square" lIns="106901" tIns="106901" rIns="106901" bIns="106901" rtlCol="0" anchor="ctr" anchorCtr="0">
            <a:noAutofit/>
          </a:bodyPr>
          <a:lstStyle>
            <a:lvl1pPr algn="ctr" defTabSz="914400" rtl="0" eaLnBrk="1" latinLnBrk="0" hangingPunct="1">
              <a:lnSpc>
                <a:spcPct val="90000"/>
              </a:lnSpc>
              <a:spcBef>
                <a:spcPct val="0"/>
              </a:spcBef>
              <a:buNone/>
              <a:defRPr sz="6000" kern="1200">
                <a:solidFill>
                  <a:schemeClr val="tx1"/>
                </a:solidFill>
                <a:latin typeface="字魂59号-创粗黑" panose="00000500000000000000" pitchFamily="2" charset="-122"/>
                <a:ea typeface="+mj-ea"/>
                <a:cs typeface="+mj-cs"/>
              </a:defRPr>
            </a:lvl1pPr>
          </a:lstStyle>
          <a:p>
            <a:r>
              <a:rPr lang="en" dirty="0">
                <a:latin typeface="Times New Roman" panose="02020603050405020304" pitchFamily="18" charset="0"/>
                <a:cs typeface="Times New Roman" panose="02020603050405020304" pitchFamily="18" charset="0"/>
              </a:rPr>
              <a:t>1</a:t>
            </a:r>
          </a:p>
        </p:txBody>
      </p:sp>
      <p:sp>
        <p:nvSpPr>
          <p:cNvPr id="13" name="Google Shape;3888;p62">
            <a:extLst>
              <a:ext uri="{FF2B5EF4-FFF2-40B4-BE49-F238E27FC236}">
                <a16:creationId xmlns:a16="http://schemas.microsoft.com/office/drawing/2014/main" id="{DF84FC00-46F1-4852-A549-0545D7B8FCFA}"/>
              </a:ext>
            </a:extLst>
          </p:cNvPr>
          <p:cNvSpPr txBox="1">
            <a:spLocks/>
          </p:cNvSpPr>
          <p:nvPr/>
        </p:nvSpPr>
        <p:spPr>
          <a:xfrm>
            <a:off x="5359216" y="2501310"/>
            <a:ext cx="992988" cy="1292278"/>
          </a:xfrm>
          <a:prstGeom prst="rect">
            <a:avLst/>
          </a:prstGeom>
        </p:spPr>
        <p:txBody>
          <a:bodyPr spcFirstLastPara="1" wrap="square" lIns="106901" tIns="106901" rIns="106901" bIns="106901" anchor="ctr" anchorCtr="0">
            <a:noAutofit/>
          </a:bodyPr>
          <a:lst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a:lstStyle>
          <a:p>
            <a:r>
              <a:rPr lang="en" dirty="0">
                <a:latin typeface="Times New Roman" panose="02020603050405020304" pitchFamily="18" charset="0"/>
                <a:cs typeface="Times New Roman" panose="02020603050405020304" pitchFamily="18" charset="0"/>
              </a:rPr>
              <a:t>2</a:t>
            </a:r>
          </a:p>
        </p:txBody>
      </p:sp>
      <p:sp>
        <p:nvSpPr>
          <p:cNvPr id="14" name="Google Shape;3890;p62">
            <a:extLst>
              <a:ext uri="{FF2B5EF4-FFF2-40B4-BE49-F238E27FC236}">
                <a16:creationId xmlns:a16="http://schemas.microsoft.com/office/drawing/2014/main" id="{21DABE17-8ABA-4DF7-84D2-9A30B98FB1CA}"/>
              </a:ext>
            </a:extLst>
          </p:cNvPr>
          <p:cNvSpPr txBox="1">
            <a:spLocks/>
          </p:cNvSpPr>
          <p:nvPr/>
        </p:nvSpPr>
        <p:spPr>
          <a:xfrm>
            <a:off x="8763276" y="2566385"/>
            <a:ext cx="2857815" cy="1292278"/>
          </a:xfrm>
          <a:prstGeom prst="rect">
            <a:avLst/>
          </a:prstGeom>
        </p:spPr>
        <p:txBody>
          <a:bodyPr spcFirstLastPara="1" wrap="square" lIns="106901" tIns="106901" rIns="106901" bIns="106901" anchor="ctr" anchorCtr="0">
            <a:noAutofit/>
          </a:bodyPr>
          <a:lst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a:lstStyle>
          <a:p>
            <a:r>
              <a:rPr lang="en" dirty="0">
                <a:latin typeface="Times New Roman" panose="02020603050405020304" pitchFamily="18" charset="0"/>
                <a:cs typeface="Times New Roman" panose="02020603050405020304" pitchFamily="18" charset="0"/>
              </a:rPr>
              <a:t>3</a:t>
            </a:r>
          </a:p>
        </p:txBody>
      </p:sp>
      <p:sp>
        <p:nvSpPr>
          <p:cNvPr id="15" name="Google Shape;3940;p62">
            <a:extLst>
              <a:ext uri="{FF2B5EF4-FFF2-40B4-BE49-F238E27FC236}">
                <a16:creationId xmlns:a16="http://schemas.microsoft.com/office/drawing/2014/main" id="{9DE7BCB8-251A-4B97-A92F-E0D1D460C4AA}"/>
              </a:ext>
            </a:extLst>
          </p:cNvPr>
          <p:cNvSpPr txBox="1">
            <a:spLocks/>
          </p:cNvSpPr>
          <p:nvPr/>
        </p:nvSpPr>
        <p:spPr>
          <a:xfrm>
            <a:off x="3018011" y="449296"/>
            <a:ext cx="6155977" cy="1080371"/>
          </a:xfrm>
          <a:prstGeom prst="rect">
            <a:avLst/>
          </a:prstGeom>
          <a:solidFill>
            <a:srgbClr val="92D050"/>
          </a:solidFill>
        </p:spPr>
        <p:txBody>
          <a:bodyPr spcFirstLastPara="1" wrap="square" lIns="106901" tIns="106901" rIns="106901" bIns="106901" anchor="ctr" anchorCtr="0">
            <a:noAutofit/>
          </a:bodyPr>
          <a:lst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a:lstStyle>
          <a:p>
            <a:r>
              <a:rPr lang="en-US" sz="5400" dirty="0" err="1">
                <a:solidFill>
                  <a:schemeClr val="tx2">
                    <a:lumMod val="75000"/>
                  </a:schemeClr>
                </a:solidFill>
                <a:latin typeface="Times New Roman" panose="02020603050405020304" pitchFamily="18" charset="0"/>
                <a:cs typeface="Times New Roman" panose="02020603050405020304" pitchFamily="18" charset="0"/>
              </a:rPr>
              <a:t>Luyện</a:t>
            </a:r>
            <a:r>
              <a:rPr lang="en-US" sz="5400" dirty="0">
                <a:solidFill>
                  <a:schemeClr val="tx2">
                    <a:lumMod val="75000"/>
                  </a:schemeClr>
                </a:solidFill>
                <a:latin typeface="Times New Roman" panose="02020603050405020304" pitchFamily="18" charset="0"/>
                <a:cs typeface="Times New Roman" panose="02020603050405020304" pitchFamily="18" charset="0"/>
              </a:rPr>
              <a:t> </a:t>
            </a:r>
            <a:r>
              <a:rPr lang="en-US" sz="5400" dirty="0" err="1">
                <a:solidFill>
                  <a:schemeClr val="tx2">
                    <a:lumMod val="75000"/>
                  </a:schemeClr>
                </a:solidFill>
                <a:latin typeface="Times New Roman" panose="02020603050405020304" pitchFamily="18" charset="0"/>
                <a:cs typeface="Times New Roman" panose="02020603050405020304" pitchFamily="18" charset="0"/>
              </a:rPr>
              <a:t>đọc</a:t>
            </a:r>
            <a:r>
              <a:rPr lang="en-US" sz="5400" dirty="0">
                <a:solidFill>
                  <a:schemeClr val="tx2">
                    <a:lumMod val="75000"/>
                  </a:schemeClr>
                </a:solidFill>
                <a:latin typeface="Times New Roman" panose="02020603050405020304" pitchFamily="18" charset="0"/>
                <a:cs typeface="Times New Roman" panose="02020603050405020304" pitchFamily="18" charset="0"/>
              </a:rPr>
              <a:t> </a:t>
            </a:r>
            <a:r>
              <a:rPr lang="en-US" sz="5400" dirty="0" err="1">
                <a:solidFill>
                  <a:schemeClr val="tx2">
                    <a:lumMod val="75000"/>
                  </a:schemeClr>
                </a:solidFill>
                <a:latin typeface="Times New Roman" panose="02020603050405020304" pitchFamily="18" charset="0"/>
                <a:cs typeface="Times New Roman" panose="02020603050405020304" pitchFamily="18" charset="0"/>
              </a:rPr>
              <a:t>theo</a:t>
            </a:r>
            <a:r>
              <a:rPr lang="en-US" sz="5400" dirty="0">
                <a:solidFill>
                  <a:schemeClr val="tx2">
                    <a:lumMod val="75000"/>
                  </a:schemeClr>
                </a:solidFill>
                <a:latin typeface="Times New Roman" panose="02020603050405020304" pitchFamily="18" charset="0"/>
                <a:cs typeface="Times New Roman" panose="02020603050405020304" pitchFamily="18" charset="0"/>
              </a:rPr>
              <a:t> </a:t>
            </a:r>
            <a:r>
              <a:rPr lang="en-US" sz="5400" dirty="0" err="1">
                <a:solidFill>
                  <a:schemeClr val="tx2">
                    <a:lumMod val="75000"/>
                  </a:schemeClr>
                </a:solidFill>
                <a:latin typeface="Times New Roman" panose="02020603050405020304" pitchFamily="18" charset="0"/>
                <a:cs typeface="Times New Roman" panose="02020603050405020304" pitchFamily="18" charset="0"/>
              </a:rPr>
              <a:t>vai</a:t>
            </a:r>
            <a:endParaRPr lang="en-US" sz="54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6" name="Google Shape;3941;p62">
            <a:extLst>
              <a:ext uri="{FF2B5EF4-FFF2-40B4-BE49-F238E27FC236}">
                <a16:creationId xmlns:a16="http://schemas.microsoft.com/office/drawing/2014/main" id="{433CBAC6-91FF-4272-8560-968A6DF175CA}"/>
              </a:ext>
            </a:extLst>
          </p:cNvPr>
          <p:cNvSpPr/>
          <p:nvPr/>
        </p:nvSpPr>
        <p:spPr>
          <a:xfrm>
            <a:off x="498313" y="4159633"/>
            <a:ext cx="2775089" cy="767159"/>
          </a:xfrm>
          <a:prstGeom prst="rect">
            <a:avLst/>
          </a:prstGeom>
          <a:solidFill>
            <a:srgbClr val="92CEAC"/>
          </a:solidFill>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106901" tIns="106901" rIns="106901" bIns="106901" anchor="ctr" anchorCtr="0">
            <a:noAutofit/>
          </a:bodyPr>
          <a:lstStyle/>
          <a:p>
            <a:pPr algn="ctr"/>
            <a:r>
              <a:rPr lang="en-US" sz="2339" dirty="0" err="1">
                <a:latin typeface="Times New Roman" panose="02020603050405020304" pitchFamily="18" charset="0"/>
                <a:cs typeface="Times New Roman" panose="02020603050405020304" pitchFamily="18" charset="0"/>
              </a:rPr>
              <a:t>Người</a:t>
            </a:r>
            <a:r>
              <a:rPr lang="en-US" sz="2339" dirty="0">
                <a:latin typeface="Times New Roman" panose="02020603050405020304" pitchFamily="18" charset="0"/>
                <a:cs typeface="Times New Roman" panose="02020603050405020304" pitchFamily="18" charset="0"/>
              </a:rPr>
              <a:t> </a:t>
            </a:r>
            <a:r>
              <a:rPr lang="en-US" sz="2339" dirty="0" err="1">
                <a:latin typeface="Times New Roman" panose="02020603050405020304" pitchFamily="18" charset="0"/>
                <a:cs typeface="Times New Roman" panose="02020603050405020304" pitchFamily="18" charset="0"/>
              </a:rPr>
              <a:t>dẫn</a:t>
            </a:r>
            <a:r>
              <a:rPr lang="en-US" sz="2339" dirty="0">
                <a:latin typeface="Times New Roman" panose="02020603050405020304" pitchFamily="18" charset="0"/>
                <a:cs typeface="Times New Roman" panose="02020603050405020304" pitchFamily="18" charset="0"/>
              </a:rPr>
              <a:t> </a:t>
            </a:r>
            <a:r>
              <a:rPr lang="en-US" sz="2339" dirty="0" err="1">
                <a:latin typeface="Times New Roman" panose="02020603050405020304" pitchFamily="18" charset="0"/>
                <a:cs typeface="Times New Roman" panose="02020603050405020304" pitchFamily="18" charset="0"/>
              </a:rPr>
              <a:t>chuyện</a:t>
            </a:r>
            <a:endParaRPr sz="2339" dirty="0">
              <a:latin typeface="Times New Roman" panose="02020603050405020304" pitchFamily="18" charset="0"/>
              <a:cs typeface="Times New Roman" panose="02020603050405020304" pitchFamily="18" charset="0"/>
            </a:endParaRPr>
          </a:p>
        </p:txBody>
      </p:sp>
      <p:sp>
        <p:nvSpPr>
          <p:cNvPr id="17" name="Google Shape;3943;p62">
            <a:extLst>
              <a:ext uri="{FF2B5EF4-FFF2-40B4-BE49-F238E27FC236}">
                <a16:creationId xmlns:a16="http://schemas.microsoft.com/office/drawing/2014/main" id="{8289B89F-4FF2-4DEE-A2DC-884DE702EC48}"/>
              </a:ext>
            </a:extLst>
          </p:cNvPr>
          <p:cNvSpPr/>
          <p:nvPr/>
        </p:nvSpPr>
        <p:spPr>
          <a:xfrm>
            <a:off x="4477352" y="4120434"/>
            <a:ext cx="2506683" cy="767159"/>
          </a:xfrm>
          <a:prstGeom prst="rect">
            <a:avLst/>
          </a:prstGeom>
          <a:solidFill>
            <a:srgbClr val="92CEAC"/>
          </a:solidFill>
          <a:ln w="19050" cap="flat" cmpd="sng">
            <a:solidFill>
              <a:schemeClr val="accent5"/>
            </a:solidFill>
            <a:prstDash val="dash"/>
            <a:round/>
            <a:headEnd type="none" w="sm" len="sm"/>
            <a:tailEnd type="none" w="sm" len="sm"/>
          </a:ln>
        </p:spPr>
        <p:txBody>
          <a:bodyPr spcFirstLastPara="1" wrap="square" lIns="106901" tIns="106901" rIns="106901" bIns="106901" anchor="ctr" anchorCtr="0">
            <a:noAutofit/>
          </a:bodyPr>
          <a:lstStyle/>
          <a:p>
            <a:pPr algn="ctr"/>
            <a:r>
              <a:rPr lang="en-US" sz="2339" dirty="0" err="1">
                <a:latin typeface="Times New Roman" panose="02020603050405020304" pitchFamily="18" charset="0"/>
                <a:cs typeface="Times New Roman" panose="02020603050405020304" pitchFamily="18" charset="0"/>
              </a:rPr>
              <a:t>Chú</a:t>
            </a:r>
            <a:r>
              <a:rPr lang="en-US" sz="2339" dirty="0">
                <a:latin typeface="Times New Roman" panose="02020603050405020304" pitchFamily="18" charset="0"/>
                <a:cs typeface="Times New Roman" panose="02020603050405020304" pitchFamily="18" charset="0"/>
              </a:rPr>
              <a:t> </a:t>
            </a:r>
            <a:r>
              <a:rPr lang="en-US" sz="2339" dirty="0" err="1">
                <a:latin typeface="Times New Roman" panose="02020603050405020304" pitchFamily="18" charset="0"/>
                <a:cs typeface="Times New Roman" panose="02020603050405020304" pitchFamily="18" charset="0"/>
              </a:rPr>
              <a:t>bé</a:t>
            </a:r>
            <a:endParaRPr sz="2339" dirty="0">
              <a:latin typeface="Times New Roman" panose="02020603050405020304" pitchFamily="18" charset="0"/>
              <a:cs typeface="Times New Roman" panose="02020603050405020304" pitchFamily="18" charset="0"/>
            </a:endParaRPr>
          </a:p>
        </p:txBody>
      </p:sp>
      <p:sp>
        <p:nvSpPr>
          <p:cNvPr id="18" name="Google Shape;3945;p62">
            <a:extLst>
              <a:ext uri="{FF2B5EF4-FFF2-40B4-BE49-F238E27FC236}">
                <a16:creationId xmlns:a16="http://schemas.microsoft.com/office/drawing/2014/main" id="{11AC5CF4-D24D-442D-96D1-B1CBD76E9BAF}"/>
              </a:ext>
            </a:extLst>
          </p:cNvPr>
          <p:cNvSpPr/>
          <p:nvPr/>
        </p:nvSpPr>
        <p:spPr>
          <a:xfrm>
            <a:off x="8089105" y="4101653"/>
            <a:ext cx="2155551" cy="767159"/>
          </a:xfrm>
          <a:prstGeom prst="rect">
            <a:avLst/>
          </a:prstGeom>
          <a:solidFill>
            <a:srgbClr val="92CEAC"/>
          </a:solidFill>
          <a:ln w="19050" cap="flat" cmpd="sng">
            <a:solidFill>
              <a:schemeClr val="accent5"/>
            </a:solidFill>
            <a:prstDash val="dash"/>
            <a:round/>
            <a:headEnd type="none" w="sm" len="sm"/>
            <a:tailEnd type="none" w="sm" len="sm"/>
          </a:ln>
        </p:spPr>
        <p:txBody>
          <a:bodyPr spcFirstLastPara="1" wrap="square" lIns="106901" tIns="106901" rIns="106901" bIns="106901" anchor="ctr" anchorCtr="0">
            <a:noAutofit/>
          </a:bodyPr>
          <a:lstStyle/>
          <a:p>
            <a:pPr algn="ctr"/>
            <a:r>
              <a:rPr lang="en-US" sz="2339" dirty="0" err="1">
                <a:latin typeface="Times New Roman" panose="02020603050405020304" pitchFamily="18" charset="0"/>
                <a:cs typeface="Times New Roman" panose="02020603050405020304" pitchFamily="18" charset="0"/>
              </a:rPr>
              <a:t>Bố</a:t>
            </a:r>
            <a:r>
              <a:rPr lang="en-US" sz="2339" dirty="0">
                <a:latin typeface="Times New Roman" panose="02020603050405020304" pitchFamily="18" charset="0"/>
                <a:cs typeface="Times New Roman" panose="02020603050405020304" pitchFamily="18" charset="0"/>
              </a:rPr>
              <a:t> </a:t>
            </a:r>
            <a:r>
              <a:rPr lang="en-US" sz="2339" dirty="0" err="1">
                <a:latin typeface="Times New Roman" panose="02020603050405020304" pitchFamily="18" charset="0"/>
                <a:cs typeface="Times New Roman" panose="02020603050405020304" pitchFamily="18" charset="0"/>
              </a:rPr>
              <a:t>Thành</a:t>
            </a:r>
            <a:endParaRPr sz="2339" dirty="0">
              <a:latin typeface="Times New Roman" panose="02020603050405020304" pitchFamily="18" charset="0"/>
              <a:cs typeface="Times New Roman" panose="02020603050405020304" pitchFamily="18" charset="0"/>
            </a:endParaRPr>
          </a:p>
        </p:txBody>
      </p:sp>
      <p:sp>
        <p:nvSpPr>
          <p:cNvPr id="23" name="Google Shape;3886;p62">
            <a:extLst>
              <a:ext uri="{FF2B5EF4-FFF2-40B4-BE49-F238E27FC236}">
                <a16:creationId xmlns:a16="http://schemas.microsoft.com/office/drawing/2014/main" id="{2EF58965-9882-4A6B-9515-80168D612FB1}"/>
              </a:ext>
            </a:extLst>
          </p:cNvPr>
          <p:cNvSpPr txBox="1">
            <a:spLocks/>
          </p:cNvSpPr>
          <p:nvPr/>
        </p:nvSpPr>
        <p:spPr>
          <a:xfrm>
            <a:off x="9001774" y="2509365"/>
            <a:ext cx="2857815" cy="1292278"/>
          </a:xfrm>
          <a:prstGeom prst="rect">
            <a:avLst/>
          </a:prstGeom>
        </p:spPr>
        <p:txBody>
          <a:bodyPr spcFirstLastPara="1" vert="horz" wrap="square" lIns="106901" tIns="106901" rIns="106901" bIns="106901" rtlCol="0" anchor="ctr" anchorCtr="0">
            <a:noAutofit/>
          </a:bodyPr>
          <a:lstStyle>
            <a:lvl1pPr algn="ctr" defTabSz="914400" rtl="0" eaLnBrk="1" latinLnBrk="0" hangingPunct="1">
              <a:lnSpc>
                <a:spcPct val="90000"/>
              </a:lnSpc>
              <a:spcBef>
                <a:spcPct val="0"/>
              </a:spcBef>
              <a:buNone/>
              <a:defRPr sz="6000" kern="1200">
                <a:solidFill>
                  <a:schemeClr val="tx1"/>
                </a:solidFill>
                <a:latin typeface="字魂59号-创粗黑" panose="00000500000000000000" pitchFamily="2" charset="-122"/>
                <a:ea typeface="+mj-ea"/>
                <a:cs typeface="+mj-cs"/>
              </a:defRPr>
            </a:lvl1pPr>
          </a:lstStyle>
          <a:p>
            <a:endParaRPr lang="e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25318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文本框 10"/>
          <p:cNvSpPr txBox="1">
            <a:spLocks noChangeArrowheads="1"/>
          </p:cNvSpPr>
          <p:nvPr/>
        </p:nvSpPr>
        <p:spPr bwMode="auto">
          <a:xfrm>
            <a:off x="3436185" y="2108700"/>
            <a:ext cx="507365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66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Khởi</a:t>
            </a:r>
            <a:r>
              <a:rPr lang="en-US" altLang="zh-CN" sz="66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 </a:t>
            </a:r>
            <a:r>
              <a:rPr lang="en-US" altLang="zh-CN" sz="6600" b="1" dirty="0" err="1">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Tahoma" panose="020B0604030504040204" pitchFamily="34" charset="0"/>
                <a:cs typeface="Tahoma" panose="020B0604030504040204" pitchFamily="34" charset="0"/>
                <a:sym typeface="+mn-lt"/>
              </a:rPr>
              <a:t>động</a:t>
            </a:r>
            <a:endParaRPr lang="zh-CN" altLang="en-US" sz="6600" b="1" dirty="0">
              <a:gradFill>
                <a:gsLst>
                  <a:gs pos="0">
                    <a:srgbClr val="6F3494"/>
                  </a:gs>
                  <a:gs pos="69000">
                    <a:srgbClr val="198A3F"/>
                  </a:gs>
                  <a:gs pos="36000">
                    <a:srgbClr val="E4007F"/>
                  </a:gs>
                  <a:gs pos="100000">
                    <a:srgbClr val="DEE012"/>
                  </a:gs>
                </a:gsLst>
                <a:path path="circle">
                  <a:fillToRect r="100000" b="100000"/>
                </a:path>
              </a:gradFill>
              <a:latin typeface="Tahoma" panose="020B0604030504040204" pitchFamily="34" charset="0"/>
              <a:ea typeface="+mn-ea"/>
              <a:cs typeface="Tahoma" panose="020B0604030504040204" pitchFamily="34" charset="0"/>
              <a:sym typeface="+mn-lt"/>
            </a:endParaRPr>
          </a:p>
        </p:txBody>
      </p:sp>
      <p:sp>
        <p:nvSpPr>
          <p:cNvPr id="5130" name="文本框 1"/>
          <p:cNvSpPr txBox="1">
            <a:spLocks noChangeArrowheads="1"/>
          </p:cNvSpPr>
          <p:nvPr/>
        </p:nvSpPr>
        <p:spPr bwMode="auto">
          <a:xfrm>
            <a:off x="4679806" y="803432"/>
            <a:ext cx="25864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5400" b="1" dirty="0">
                <a:solidFill>
                  <a:schemeClr val="accent2"/>
                </a:solidFill>
                <a:latin typeface="Tahoma" panose="020B0604030504040204" pitchFamily="34" charset="0"/>
                <a:ea typeface="Tahoma" panose="020B0604030504040204" pitchFamily="34" charset="0"/>
                <a:cs typeface="Tahoma" panose="020B0604030504040204" pitchFamily="34" charset="0"/>
                <a:sym typeface="+mn-lt"/>
              </a:rPr>
              <a:t>0 1</a:t>
            </a:r>
            <a:endParaRPr lang="zh-CN" altLang="en-US" sz="5400" b="1" dirty="0">
              <a:solidFill>
                <a:schemeClr val="accent2"/>
              </a:solidFill>
              <a:latin typeface="Tahoma" panose="020B0604030504040204" pitchFamily="34" charset="0"/>
              <a:ea typeface="+mn-ea"/>
              <a:cs typeface="Tahoma" panose="020B060403050404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58;p45">
            <a:extLst>
              <a:ext uri="{FF2B5EF4-FFF2-40B4-BE49-F238E27FC236}">
                <a16:creationId xmlns:a16="http://schemas.microsoft.com/office/drawing/2014/main" id="{78EDFB6E-D29C-41E8-B4D7-9B61FCDF07B0}"/>
              </a:ext>
            </a:extLst>
          </p:cNvPr>
          <p:cNvSpPr txBox="1">
            <a:spLocks/>
          </p:cNvSpPr>
          <p:nvPr/>
        </p:nvSpPr>
        <p:spPr>
          <a:xfrm>
            <a:off x="2880556" y="212146"/>
            <a:ext cx="6050380" cy="447600"/>
          </a:xfrm>
          <a:prstGeom prst="rect">
            <a:avLst/>
          </a:prstGeom>
          <a:solidFill>
            <a:srgbClr val="FFFF00"/>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 3</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5646027-B644-4FE7-B5AB-4871B5046F73}"/>
              </a:ext>
            </a:extLst>
          </p:cNvPr>
          <p:cNvSpPr txBox="1"/>
          <p:nvPr/>
        </p:nvSpPr>
        <p:spPr>
          <a:xfrm>
            <a:off x="443665" y="896551"/>
            <a:ext cx="11279762" cy="4154984"/>
          </a:xfrm>
          <a:prstGeom prst="rect">
            <a:avLst/>
          </a:prstGeom>
          <a:solidFill>
            <a:schemeClr val="bg2"/>
          </a:solidFill>
          <a:ln>
            <a:solidFill>
              <a:srgbClr val="0070C0"/>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Chỗ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đầm</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thúng</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  </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latin typeface="Times New Roman" panose="02020603050405020304" pitchFamily="18" charset="0"/>
                <a:cs typeface="Times New Roman" panose="02020603050405020304" pitchFamily="18" charset="0"/>
              </a:rPr>
              <a:t>giọng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kêu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cứu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thất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thanh</a:t>
            </a:r>
            <a:r>
              <a:rPr lang="en-US" sz="2400" i="1" dirty="0">
                <a:solidFill>
                  <a:srgbClr val="FF0000"/>
                </a:solidFill>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lướt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kêu</a:t>
            </a:r>
            <a:r>
              <a:rPr lang="en-US" sz="2400" dirty="0">
                <a:latin typeface="Times New Roman" panose="02020603050405020304" pitchFamily="18" charset="0"/>
                <a:cs typeface="Times New Roman" panose="02020603050405020304" pitchFamily="18" charset="0"/>
              </a:rPr>
              <a:t> la.</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túm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511595B-9D8D-4E1F-8A71-61372CAE9192}"/>
              </a:ext>
            </a:extLst>
          </p:cNvPr>
          <p:cNvSpPr txBox="1"/>
          <p:nvPr/>
        </p:nvSpPr>
        <p:spPr>
          <a:xfrm>
            <a:off x="443665" y="5176619"/>
            <a:ext cx="11279762" cy="1938992"/>
          </a:xfrm>
          <a:prstGeom prst="rect">
            <a:avLst/>
          </a:prstGeom>
          <a:solidFill>
            <a:schemeClr val="bg2"/>
          </a:solidFill>
          <a:ln>
            <a:solidFill>
              <a:srgbClr val="E5007F"/>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lo,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Mãi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đấy</a:t>
            </a:r>
            <a:r>
              <a:rPr lang="en-US" sz="2400" dirty="0">
                <a:latin typeface="Times New Roman" panose="02020603050405020304" pitchFamily="18" charset="0"/>
                <a:cs typeface="Times New Roman" panose="02020603050405020304" pitchFamily="18" charset="0"/>
              </a:rPr>
              <a:t>, con ạ.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sẵn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ngại</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giọng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trầm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xúc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động</a:t>
            </a:r>
            <a:r>
              <a:rPr lang="en-US" sz="2400" i="1" dirty="0">
                <a:solidFill>
                  <a:srgbClr val="FF0000"/>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6385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7"/>
          <p:cNvSpPr>
            <a:spLocks noEditPoints="1"/>
          </p:cNvSpPr>
          <p:nvPr/>
        </p:nvSpPr>
        <p:spPr bwMode="auto">
          <a:xfrm>
            <a:off x="7138989" y="4485234"/>
            <a:ext cx="347663" cy="307975"/>
          </a:xfrm>
          <a:custGeom>
            <a:avLst/>
            <a:gdLst>
              <a:gd name="T0" fmla="*/ 37441 w 65"/>
              <a:gd name="T1" fmla="*/ 47789 h 58"/>
              <a:gd name="T2" fmla="*/ 37441 w 65"/>
              <a:gd name="T3" fmla="*/ 302665 h 58"/>
              <a:gd name="T4" fmla="*/ 32092 w 65"/>
              <a:gd name="T5" fmla="*/ 307975 h 58"/>
              <a:gd name="T6" fmla="*/ 21395 w 65"/>
              <a:gd name="T7" fmla="*/ 307975 h 58"/>
              <a:gd name="T8" fmla="*/ 10697 w 65"/>
              <a:gd name="T9" fmla="*/ 302665 h 58"/>
              <a:gd name="T10" fmla="*/ 10697 w 65"/>
              <a:gd name="T11" fmla="*/ 47789 h 58"/>
              <a:gd name="T12" fmla="*/ 0 w 65"/>
              <a:gd name="T13" fmla="*/ 21240 h 58"/>
              <a:gd name="T14" fmla="*/ 26743 w 65"/>
              <a:gd name="T15" fmla="*/ 0 h 58"/>
              <a:gd name="T16" fmla="*/ 53487 w 65"/>
              <a:gd name="T17" fmla="*/ 21240 h 58"/>
              <a:gd name="T18" fmla="*/ 37441 w 65"/>
              <a:gd name="T19" fmla="*/ 47789 h 58"/>
              <a:gd name="T20" fmla="*/ 347663 w 65"/>
              <a:gd name="T21" fmla="*/ 191157 h 58"/>
              <a:gd name="T22" fmla="*/ 336966 w 65"/>
              <a:gd name="T23" fmla="*/ 201777 h 58"/>
              <a:gd name="T24" fmla="*/ 262084 w 65"/>
              <a:gd name="T25" fmla="*/ 228326 h 58"/>
              <a:gd name="T26" fmla="*/ 165809 w 65"/>
              <a:gd name="T27" fmla="*/ 196467 h 58"/>
              <a:gd name="T28" fmla="*/ 69533 w 65"/>
              <a:gd name="T29" fmla="*/ 228326 h 58"/>
              <a:gd name="T30" fmla="*/ 64184 w 65"/>
              <a:gd name="T31" fmla="*/ 228326 h 58"/>
              <a:gd name="T32" fmla="*/ 53487 w 65"/>
              <a:gd name="T33" fmla="*/ 217706 h 58"/>
              <a:gd name="T34" fmla="*/ 53487 w 65"/>
              <a:gd name="T35" fmla="*/ 69029 h 58"/>
              <a:gd name="T36" fmla="*/ 58835 w 65"/>
              <a:gd name="T37" fmla="*/ 58409 h 58"/>
              <a:gd name="T38" fmla="*/ 74881 w 65"/>
              <a:gd name="T39" fmla="*/ 47789 h 58"/>
              <a:gd name="T40" fmla="*/ 160460 w 65"/>
              <a:gd name="T41" fmla="*/ 21240 h 58"/>
              <a:gd name="T42" fmla="*/ 246038 w 65"/>
              <a:gd name="T43" fmla="*/ 47789 h 58"/>
              <a:gd name="T44" fmla="*/ 262084 w 65"/>
              <a:gd name="T45" fmla="*/ 53099 h 58"/>
              <a:gd name="T46" fmla="*/ 336966 w 65"/>
              <a:gd name="T47" fmla="*/ 21240 h 58"/>
              <a:gd name="T48" fmla="*/ 347663 w 65"/>
              <a:gd name="T49" fmla="*/ 37169 h 58"/>
              <a:gd name="T50" fmla="*/ 347663 w 65"/>
              <a:gd name="T51" fmla="*/ 191157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3" tIns="45631" rIns="91263" bIns="45631"/>
          <a:lstStyle/>
          <a:p>
            <a:endParaRPr lang="zh-CN" altLang="en-US" sz="1351" dirty="0">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9" name="Freeform 152"/>
          <p:cNvSpPr>
            <a:spLocks noEditPoints="1"/>
          </p:cNvSpPr>
          <p:nvPr/>
        </p:nvSpPr>
        <p:spPr bwMode="auto">
          <a:xfrm>
            <a:off x="4872037" y="5144044"/>
            <a:ext cx="385763" cy="355600"/>
          </a:xfrm>
          <a:custGeom>
            <a:avLst/>
            <a:gdLst>
              <a:gd name="T0" fmla="*/ 385763 w 67"/>
              <a:gd name="T1" fmla="*/ 114710 h 62"/>
              <a:gd name="T2" fmla="*/ 264852 w 67"/>
              <a:gd name="T3" fmla="*/ 206477 h 62"/>
              <a:gd name="T4" fmla="*/ 241822 w 67"/>
              <a:gd name="T5" fmla="*/ 229419 h 62"/>
              <a:gd name="T6" fmla="*/ 224549 w 67"/>
              <a:gd name="T7" fmla="*/ 269568 h 62"/>
              <a:gd name="T8" fmla="*/ 253337 w 67"/>
              <a:gd name="T9" fmla="*/ 298245 h 62"/>
              <a:gd name="T10" fmla="*/ 299398 w 67"/>
              <a:gd name="T11" fmla="*/ 332658 h 62"/>
              <a:gd name="T12" fmla="*/ 299398 w 67"/>
              <a:gd name="T13" fmla="*/ 349865 h 62"/>
              <a:gd name="T14" fmla="*/ 293640 w 67"/>
              <a:gd name="T15" fmla="*/ 355600 h 62"/>
              <a:gd name="T16" fmla="*/ 97880 w 67"/>
              <a:gd name="T17" fmla="*/ 355600 h 62"/>
              <a:gd name="T18" fmla="*/ 92123 w 67"/>
              <a:gd name="T19" fmla="*/ 349865 h 62"/>
              <a:gd name="T20" fmla="*/ 92123 w 67"/>
              <a:gd name="T21" fmla="*/ 332658 h 62"/>
              <a:gd name="T22" fmla="*/ 138184 w 67"/>
              <a:gd name="T23" fmla="*/ 298245 h 62"/>
              <a:gd name="T24" fmla="*/ 166972 w 67"/>
              <a:gd name="T25" fmla="*/ 269568 h 62"/>
              <a:gd name="T26" fmla="*/ 149699 w 67"/>
              <a:gd name="T27" fmla="*/ 229419 h 62"/>
              <a:gd name="T28" fmla="*/ 126668 w 67"/>
              <a:gd name="T29" fmla="*/ 206477 h 62"/>
              <a:gd name="T30" fmla="*/ 0 w 67"/>
              <a:gd name="T31" fmla="*/ 114710 h 62"/>
              <a:gd name="T32" fmla="*/ 0 w 67"/>
              <a:gd name="T33" fmla="*/ 86032 h 62"/>
              <a:gd name="T34" fmla="*/ 23031 w 67"/>
              <a:gd name="T35" fmla="*/ 63090 h 62"/>
              <a:gd name="T36" fmla="*/ 92123 w 67"/>
              <a:gd name="T37" fmla="*/ 63090 h 62"/>
              <a:gd name="T38" fmla="*/ 92123 w 67"/>
              <a:gd name="T39" fmla="*/ 40148 h 62"/>
              <a:gd name="T40" fmla="*/ 126668 w 67"/>
              <a:gd name="T41" fmla="*/ 0 h 62"/>
              <a:gd name="T42" fmla="*/ 259095 w 67"/>
              <a:gd name="T43" fmla="*/ 0 h 62"/>
              <a:gd name="T44" fmla="*/ 299398 w 67"/>
              <a:gd name="T45" fmla="*/ 40148 h 62"/>
              <a:gd name="T46" fmla="*/ 299398 w 67"/>
              <a:gd name="T47" fmla="*/ 63090 h 62"/>
              <a:gd name="T48" fmla="*/ 362732 w 67"/>
              <a:gd name="T49" fmla="*/ 63090 h 62"/>
              <a:gd name="T50" fmla="*/ 385763 w 67"/>
              <a:gd name="T51" fmla="*/ 86032 h 62"/>
              <a:gd name="T52" fmla="*/ 385763 w 67"/>
              <a:gd name="T53" fmla="*/ 114710 h 62"/>
              <a:gd name="T54" fmla="*/ 92123 w 67"/>
              <a:gd name="T55" fmla="*/ 91768 h 62"/>
              <a:gd name="T56" fmla="*/ 34546 w 67"/>
              <a:gd name="T57" fmla="*/ 91768 h 62"/>
              <a:gd name="T58" fmla="*/ 34546 w 67"/>
              <a:gd name="T59" fmla="*/ 114710 h 62"/>
              <a:gd name="T60" fmla="*/ 109395 w 67"/>
              <a:gd name="T61" fmla="*/ 177800 h 62"/>
              <a:gd name="T62" fmla="*/ 92123 w 67"/>
              <a:gd name="T63" fmla="*/ 91768 h 62"/>
              <a:gd name="T64" fmla="*/ 356975 w 67"/>
              <a:gd name="T65" fmla="*/ 91768 h 62"/>
              <a:gd name="T66" fmla="*/ 299398 w 67"/>
              <a:gd name="T67" fmla="*/ 91768 h 62"/>
              <a:gd name="T68" fmla="*/ 282125 w 67"/>
              <a:gd name="T69" fmla="*/ 177800 h 62"/>
              <a:gd name="T70" fmla="*/ 356975 w 67"/>
              <a:gd name="T71" fmla="*/ 114710 h 62"/>
              <a:gd name="T72" fmla="*/ 356975 w 67"/>
              <a:gd name="T73" fmla="*/ 91768 h 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3" tIns="45631" rIns="91263" bIns="45631"/>
          <a:lstStyle/>
          <a:p>
            <a:endParaRPr lang="zh-CN" altLang="en-US" sz="1351" dirty="0">
              <a:latin typeface="Times New Roman" panose="02020603050405020304" pitchFamily="18" charset="0"/>
              <a:ea typeface="字魂59号-创粗黑" panose="00000500000000000000" pitchFamily="2" charset="-122"/>
              <a:cs typeface="Times New Roman" panose="02020603050405020304" pitchFamily="18" charset="0"/>
            </a:endParaRPr>
          </a:p>
        </p:txBody>
      </p:sp>
      <p:graphicFrame>
        <p:nvGraphicFramePr>
          <p:cNvPr id="14" name="Diagram 13">
            <a:extLst>
              <a:ext uri="{FF2B5EF4-FFF2-40B4-BE49-F238E27FC236}">
                <a16:creationId xmlns:a16="http://schemas.microsoft.com/office/drawing/2014/main" id="{6AB1C922-7F74-4C06-BE28-1577B1BA5472}"/>
              </a:ext>
            </a:extLst>
          </p:cNvPr>
          <p:cNvGraphicFramePr/>
          <p:nvPr>
            <p:extLst>
              <p:ext uri="{D42A27DB-BD31-4B8C-83A1-F6EECF244321}">
                <p14:modId xmlns:p14="http://schemas.microsoft.com/office/powerpoint/2010/main" val="405500425"/>
              </p:ext>
            </p:extLst>
          </p:nvPr>
        </p:nvGraphicFramePr>
        <p:xfrm>
          <a:off x="1172138" y="974997"/>
          <a:ext cx="9306431" cy="6776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ubtitle 3">
            <a:extLst>
              <a:ext uri="{FF2B5EF4-FFF2-40B4-BE49-F238E27FC236}">
                <a16:creationId xmlns:a16="http://schemas.microsoft.com/office/drawing/2014/main" id="{5D623151-0CF3-4FA4-83B7-DB7137B0CCB4}"/>
              </a:ext>
            </a:extLst>
          </p:cNvPr>
          <p:cNvSpPr txBox="1">
            <a:spLocks noChangeArrowheads="1"/>
          </p:cNvSpPr>
          <p:nvPr/>
        </p:nvSpPr>
        <p:spPr bwMode="auto">
          <a:xfrm>
            <a:off x="4337890" y="463824"/>
            <a:ext cx="2974929" cy="1022347"/>
          </a:xfrm>
          <a:prstGeom prst="rect">
            <a:avLst/>
          </a:prstGeom>
          <a:solidFill>
            <a:srgbClr val="69C293"/>
          </a:solidFill>
          <a:ln>
            <a:noFill/>
          </a:ln>
        </p:spPr>
        <p:txBody>
          <a:bodyPr/>
          <a:lstStyle>
            <a:lvl1pPr marL="342900" indent="-342900" algn="l" rtl="0" eaLnBrk="0" fontAlgn="base" latinLnBrk="1"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latinLnBrk="1">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latinLnBrk="1">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latinLnBrk="1">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latinLnBrk="1">
              <a:spcBef>
                <a:spcPct val="20000"/>
              </a:spcBef>
              <a:spcAft>
                <a:spcPct val="0"/>
              </a:spcAft>
              <a:buFont typeface="Arial" pitchFamily="34" charset="0"/>
              <a:buChar char="»"/>
              <a:defRPr sz="2000">
                <a:solidFill>
                  <a:schemeClr val="tx1"/>
                </a:solidFill>
                <a:latin typeface="+mn-lt"/>
                <a:ea typeface="+mn-ea"/>
              </a:defRPr>
            </a:lvl9pPr>
          </a:lstStyle>
          <a:p>
            <a:pPr marL="59265" indent="0" algn="ctr">
              <a:buNone/>
              <a:defRPr/>
            </a:pPr>
            <a:r>
              <a:rPr lang="en-US" altLang="en-US" sz="6400" b="1" kern="0" dirty="0" err="1">
                <a:solidFill>
                  <a:srgbClr val="002060"/>
                </a:solidFill>
                <a:latin typeface="Times New Roman" panose="02020603050405020304" pitchFamily="18" charset="0"/>
                <a:cs typeface="Times New Roman" panose="02020603050405020304" pitchFamily="18" charset="0"/>
              </a:rPr>
              <a:t>Thi</a:t>
            </a:r>
            <a:r>
              <a:rPr lang="en-US" altLang="en-US" sz="6400" b="1" kern="0" dirty="0">
                <a:solidFill>
                  <a:srgbClr val="002060"/>
                </a:solidFill>
                <a:latin typeface="Times New Roman" panose="02020603050405020304" pitchFamily="18" charset="0"/>
                <a:cs typeface="Times New Roman" panose="02020603050405020304" pitchFamily="18" charset="0"/>
              </a:rPr>
              <a:t> </a:t>
            </a:r>
            <a:r>
              <a:rPr lang="en-US" altLang="en-US" sz="6400" b="1" kern="0" dirty="0" err="1">
                <a:solidFill>
                  <a:srgbClr val="002060"/>
                </a:solidFill>
                <a:latin typeface="Times New Roman" panose="02020603050405020304" pitchFamily="18" charset="0"/>
                <a:cs typeface="Times New Roman" panose="02020603050405020304" pitchFamily="18" charset="0"/>
              </a:rPr>
              <a:t>đọc</a:t>
            </a:r>
            <a:endParaRPr lang="en-US" altLang="en-US" sz="6400" b="1" kern="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50451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9" grpId="0" bldLvl="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82550"/>
            <a:ext cx="1008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Google Shape;3292;p55">
            <a:extLst>
              <a:ext uri="{FF2B5EF4-FFF2-40B4-BE49-F238E27FC236}">
                <a16:creationId xmlns:a16="http://schemas.microsoft.com/office/drawing/2014/main" id="{7A852E6E-05E6-4226-9B3E-B754A4878B10}"/>
              </a:ext>
            </a:extLst>
          </p:cNvPr>
          <p:cNvSpPr/>
          <p:nvPr/>
        </p:nvSpPr>
        <p:spPr>
          <a:xfrm>
            <a:off x="1578965" y="1345879"/>
            <a:ext cx="8282774" cy="3575203"/>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6938" tIns="96938" rIns="96938" bIns="96938" anchor="ctr" anchorCtr="0">
            <a:noAutofit/>
          </a:bodyPr>
          <a:lstStyle/>
          <a:p>
            <a:endParaRPr sz="1484"/>
          </a:p>
        </p:txBody>
      </p:sp>
      <p:sp>
        <p:nvSpPr>
          <p:cNvPr id="44" name="Google Shape;3308;p55">
            <a:extLst>
              <a:ext uri="{FF2B5EF4-FFF2-40B4-BE49-F238E27FC236}">
                <a16:creationId xmlns:a16="http://schemas.microsoft.com/office/drawing/2014/main" id="{B8490BE4-536B-4D3F-8D54-FE6EEB8E4375}"/>
              </a:ext>
            </a:extLst>
          </p:cNvPr>
          <p:cNvSpPr txBox="1">
            <a:spLocks/>
          </p:cNvSpPr>
          <p:nvPr/>
        </p:nvSpPr>
        <p:spPr>
          <a:xfrm>
            <a:off x="1747067" y="2405654"/>
            <a:ext cx="7946570" cy="2270578"/>
          </a:xfrm>
          <a:prstGeom prst="rect">
            <a:avLst/>
          </a:prstGeom>
        </p:spPr>
        <p:txBody>
          <a:bodyPr spcFirstLastPara="1" vert="horz" wrap="square" lIns="96938" tIns="96938" rIns="96938" bIns="96938"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627" dirty="0">
                <a:latin typeface="Times New Roman" panose="02020603050405020304" pitchFamily="18" charset="0"/>
                <a:cs typeface="Times New Roman" panose="02020603050405020304" pitchFamily="18" charset="0"/>
              </a:rPr>
              <a:t>  </a:t>
            </a:r>
            <a:r>
              <a:rPr lang="en-US" sz="3627" dirty="0" err="1">
                <a:latin typeface="Times New Roman" panose="02020603050405020304" pitchFamily="18" charset="0"/>
                <a:cs typeface="Times New Roman" panose="02020603050405020304" pitchFamily="18" charset="0"/>
              </a:rPr>
              <a:t>Em</a:t>
            </a:r>
            <a:r>
              <a:rPr lang="en-US" sz="3627" dirty="0">
                <a:latin typeface="Times New Roman" panose="02020603050405020304" pitchFamily="18" charset="0"/>
                <a:cs typeface="Times New Roman" panose="02020603050405020304" pitchFamily="18" charset="0"/>
              </a:rPr>
              <a:t> </a:t>
            </a:r>
            <a:r>
              <a:rPr lang="en-US" sz="3627" dirty="0" err="1">
                <a:latin typeface="Times New Roman" panose="02020603050405020304" pitchFamily="18" charset="0"/>
                <a:cs typeface="Times New Roman" panose="02020603050405020304" pitchFamily="18" charset="0"/>
              </a:rPr>
              <a:t>sống</a:t>
            </a:r>
            <a:r>
              <a:rPr lang="en-US" sz="3627" dirty="0">
                <a:latin typeface="Times New Roman" panose="02020603050405020304" pitchFamily="18" charset="0"/>
                <a:cs typeface="Times New Roman" panose="02020603050405020304" pitchFamily="18" charset="0"/>
              </a:rPr>
              <a:t> ở </a:t>
            </a:r>
            <a:r>
              <a:rPr lang="en-US" sz="3627" dirty="0" err="1">
                <a:latin typeface="Times New Roman" panose="02020603050405020304" pitchFamily="18" charset="0"/>
                <a:cs typeface="Times New Roman" panose="02020603050405020304" pitchFamily="18" charset="0"/>
              </a:rPr>
              <a:t>đâu</a:t>
            </a:r>
            <a:r>
              <a:rPr lang="en-US" sz="3627" dirty="0">
                <a:latin typeface="Times New Roman" panose="02020603050405020304" pitchFamily="18" charset="0"/>
                <a:cs typeface="Times New Roman" panose="02020603050405020304" pitchFamily="18" charset="0"/>
              </a:rPr>
              <a:t> ? </a:t>
            </a:r>
            <a:r>
              <a:rPr lang="en-US" sz="3627" dirty="0" err="1">
                <a:latin typeface="Times New Roman" panose="02020603050405020304" pitchFamily="18" charset="0"/>
                <a:cs typeface="Times New Roman" panose="02020603050405020304" pitchFamily="18" charset="0"/>
              </a:rPr>
              <a:t>Em</a:t>
            </a:r>
            <a:r>
              <a:rPr lang="en-US" sz="3627" dirty="0">
                <a:latin typeface="Times New Roman" panose="02020603050405020304" pitchFamily="18" charset="0"/>
                <a:cs typeface="Times New Roman" panose="02020603050405020304" pitchFamily="18" charset="0"/>
              </a:rPr>
              <a:t> </a:t>
            </a:r>
            <a:r>
              <a:rPr lang="en-US" sz="3627" dirty="0" err="1">
                <a:latin typeface="Times New Roman" panose="02020603050405020304" pitchFamily="18" charset="0"/>
                <a:cs typeface="Times New Roman" panose="02020603050405020304" pitchFamily="18" charset="0"/>
              </a:rPr>
              <a:t>có</a:t>
            </a:r>
            <a:r>
              <a:rPr lang="en-US" sz="3627" dirty="0">
                <a:latin typeface="Times New Roman" panose="02020603050405020304" pitchFamily="18" charset="0"/>
                <a:cs typeface="Times New Roman" panose="02020603050405020304" pitchFamily="18" charset="0"/>
              </a:rPr>
              <a:t> </a:t>
            </a:r>
            <a:r>
              <a:rPr lang="en-US" sz="3627" dirty="0" err="1">
                <a:latin typeface="Times New Roman" panose="02020603050405020304" pitchFamily="18" charset="0"/>
                <a:cs typeface="Times New Roman" panose="02020603050405020304" pitchFamily="18" charset="0"/>
              </a:rPr>
              <a:t>suy</a:t>
            </a:r>
            <a:r>
              <a:rPr lang="en-US" sz="3627" dirty="0">
                <a:latin typeface="Times New Roman" panose="02020603050405020304" pitchFamily="18" charset="0"/>
                <a:cs typeface="Times New Roman" panose="02020603050405020304" pitchFamily="18" charset="0"/>
              </a:rPr>
              <a:t> </a:t>
            </a:r>
            <a:r>
              <a:rPr lang="en-US" sz="3627" dirty="0" err="1">
                <a:latin typeface="Times New Roman" panose="02020603050405020304" pitchFamily="18" charset="0"/>
                <a:cs typeface="Times New Roman" panose="02020603050405020304" pitchFamily="18" charset="0"/>
              </a:rPr>
              <a:t>nghĩ</a:t>
            </a:r>
            <a:r>
              <a:rPr lang="en-US" sz="3627" dirty="0">
                <a:latin typeface="Times New Roman" panose="02020603050405020304" pitchFamily="18" charset="0"/>
                <a:cs typeface="Times New Roman" panose="02020603050405020304" pitchFamily="18" charset="0"/>
              </a:rPr>
              <a:t> </a:t>
            </a:r>
            <a:r>
              <a:rPr lang="en-US" sz="3627" dirty="0" err="1">
                <a:latin typeface="Times New Roman" panose="02020603050405020304" pitchFamily="18" charset="0"/>
                <a:cs typeface="Times New Roman" panose="02020603050405020304" pitchFamily="18" charset="0"/>
              </a:rPr>
              <a:t>gì</a:t>
            </a:r>
            <a:r>
              <a:rPr lang="en-US" sz="3627" dirty="0">
                <a:latin typeface="Times New Roman" panose="02020603050405020304" pitchFamily="18" charset="0"/>
                <a:cs typeface="Times New Roman" panose="02020603050405020304" pitchFamily="18" charset="0"/>
              </a:rPr>
              <a:t> </a:t>
            </a:r>
            <a:r>
              <a:rPr lang="en-US" sz="3627" dirty="0" err="1">
                <a:latin typeface="Times New Roman" panose="02020603050405020304" pitchFamily="18" charset="0"/>
                <a:cs typeface="Times New Roman" panose="02020603050405020304" pitchFamily="18" charset="0"/>
              </a:rPr>
              <a:t>về</a:t>
            </a:r>
            <a:r>
              <a:rPr lang="en-US" sz="3627" dirty="0">
                <a:latin typeface="Times New Roman" panose="02020603050405020304" pitchFamily="18" charset="0"/>
                <a:cs typeface="Times New Roman" panose="02020603050405020304" pitchFamily="18" charset="0"/>
              </a:rPr>
              <a:t> </a:t>
            </a:r>
            <a:r>
              <a:rPr lang="en-US" sz="3627" dirty="0" err="1" smtClean="0">
                <a:latin typeface="Times New Roman" panose="02020603050405020304" pitchFamily="18" charset="0"/>
                <a:cs typeface="Times New Roman" panose="02020603050405020304" pitchFamily="18" charset="0"/>
              </a:rPr>
              <a:t>những</a:t>
            </a:r>
            <a:r>
              <a:rPr lang="en-US" sz="3627" dirty="0" smtClean="0">
                <a:latin typeface="Times New Roman" panose="02020603050405020304" pitchFamily="18" charset="0"/>
                <a:cs typeface="Times New Roman" panose="02020603050405020304" pitchFamily="18" charset="0"/>
              </a:rPr>
              <a:t> </a:t>
            </a:r>
            <a:r>
              <a:rPr lang="en-US" sz="3627" dirty="0" err="1" smtClean="0">
                <a:latin typeface="Times New Roman" panose="02020603050405020304" pitchFamily="18" charset="0"/>
                <a:cs typeface="Times New Roman" panose="02020603050405020304" pitchFamily="18" charset="0"/>
              </a:rPr>
              <a:t>người</a:t>
            </a:r>
            <a:r>
              <a:rPr lang="en-US" sz="3627" dirty="0" smtClean="0">
                <a:latin typeface="Times New Roman" panose="02020603050405020304" pitchFamily="18" charset="0"/>
                <a:cs typeface="Times New Roman" panose="02020603050405020304" pitchFamily="18" charset="0"/>
              </a:rPr>
              <a:t> </a:t>
            </a:r>
            <a:r>
              <a:rPr lang="en-US" sz="3627" dirty="0">
                <a:latin typeface="Times New Roman" panose="02020603050405020304" pitchFamily="18" charset="0"/>
                <a:cs typeface="Times New Roman" panose="02020603050405020304" pitchFamily="18" charset="0"/>
              </a:rPr>
              <a:t>ở </a:t>
            </a:r>
            <a:r>
              <a:rPr lang="en-US" sz="3627" dirty="0" err="1" smtClean="0">
                <a:latin typeface="Times New Roman" panose="02020603050405020304" pitchFamily="18" charset="0"/>
                <a:cs typeface="Times New Roman" panose="02020603050405020304" pitchFamily="18" charset="0"/>
              </a:rPr>
              <a:t>vùng</a:t>
            </a:r>
            <a:r>
              <a:rPr lang="en-US" sz="3627" dirty="0" smtClean="0">
                <a:latin typeface="Times New Roman" panose="02020603050405020304" pitchFamily="18" charset="0"/>
                <a:cs typeface="Times New Roman" panose="02020603050405020304" pitchFamily="18" charset="0"/>
              </a:rPr>
              <a:t> </a:t>
            </a:r>
            <a:r>
              <a:rPr lang="en-US" sz="3627" dirty="0" err="1" smtClean="0">
                <a:latin typeface="Times New Roman" panose="02020603050405020304" pitchFamily="18" charset="0"/>
                <a:cs typeface="Times New Roman" panose="02020603050405020304" pitchFamily="18" charset="0"/>
              </a:rPr>
              <a:t>đó</a:t>
            </a:r>
            <a:r>
              <a:rPr lang="vi-VN" sz="3627" dirty="0">
                <a:latin typeface="Times New Roman" panose="02020603050405020304" pitchFamily="18" charset="0"/>
                <a:cs typeface="Times New Roman" panose="02020603050405020304" pitchFamily="18" charset="0"/>
              </a:rPr>
              <a:t>?</a:t>
            </a:r>
            <a:r>
              <a:rPr lang="vi-VN" sz="3627" dirty="0"/>
              <a:t/>
            </a:r>
            <a:br>
              <a:rPr lang="vi-VN" sz="3627" dirty="0"/>
            </a:br>
            <a:endParaRPr lang="vi-VN" sz="3627"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44"/>
                                        </p:tgtEl>
                                      </p:cBhvr>
                                    </p:animEffect>
                                    <p:anim calcmode="lin" valueType="num">
                                      <p:cBhvr>
                                        <p:cTn id="14" dur="1000"/>
                                        <p:tgtEl>
                                          <p:spTgt spid="44"/>
                                        </p:tgtEl>
                                        <p:attrNameLst>
                                          <p:attrName>ppt_x</p:attrName>
                                        </p:attrNameLst>
                                      </p:cBhvr>
                                      <p:tavLst>
                                        <p:tav tm="0">
                                          <p:val>
                                            <p:strVal val="ppt_x"/>
                                          </p:val>
                                        </p:tav>
                                        <p:tav tm="100000">
                                          <p:val>
                                            <p:strVal val="ppt_x"/>
                                          </p:val>
                                        </p:tav>
                                      </p:tavLst>
                                    </p:anim>
                                    <p:anim calcmode="lin" valueType="num">
                                      <p:cBhvr>
                                        <p:cTn id="15" dur="1000"/>
                                        <p:tgtEl>
                                          <p:spTgt spid="44"/>
                                        </p:tgtEl>
                                        <p:attrNameLst>
                                          <p:attrName>ppt_y</p:attrName>
                                        </p:attrNameLst>
                                      </p:cBhvr>
                                      <p:tavLst>
                                        <p:tav tm="0">
                                          <p:val>
                                            <p:strVal val="ppt_y"/>
                                          </p:val>
                                        </p:tav>
                                        <p:tav tm="100000">
                                          <p:val>
                                            <p:strVal val="ppt_y+.1"/>
                                          </p:val>
                                        </p:tav>
                                      </p:tavLst>
                                    </p:anim>
                                    <p:set>
                                      <p:cBhvr>
                                        <p:cTn id="16" dur="1" fill="hold">
                                          <p:stCondLst>
                                            <p:cond delay="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411159" y="2385045"/>
            <a:ext cx="2128527" cy="3836143"/>
            <a:chOff x="1236832" y="2385044"/>
            <a:chExt cx="2128527" cy="3438102"/>
          </a:xfrm>
        </p:grpSpPr>
        <p:sp>
          <p:nvSpPr>
            <p:cNvPr id="17" name="Rectangle 69"/>
            <p:cNvSpPr/>
            <p:nvPr/>
          </p:nvSpPr>
          <p:spPr>
            <a:xfrm rot="16200000">
              <a:off x="861979" y="3050018"/>
              <a:ext cx="3168353" cy="1838406"/>
            </a:xfrm>
            <a:prstGeom prst="homePlate">
              <a:avLst/>
            </a:prstGeom>
            <a:solidFill>
              <a:schemeClr val="bg1"/>
            </a:solidFill>
            <a:ln w="28575" cap="rnd" cmpd="sng" algn="ctr">
              <a:solidFill>
                <a:schemeClr val="accent2"/>
              </a:solidFill>
              <a:prstDash val="sysDot"/>
            </a:ln>
            <a:effectLst/>
          </p:spPr>
          <p:txBody>
            <a:bodyPr rtlCol="0" anchor="ctr"/>
            <a:lstStyle/>
            <a:p>
              <a:pPr algn="ctr">
                <a:defRPr/>
              </a:pPr>
              <a:endParaRPr lang="en-US" sz="2400" kern="0">
                <a:solidFill>
                  <a:prstClr val="white"/>
                </a:solidFill>
                <a:cs typeface="+mn-ea"/>
                <a:sym typeface="+mn-lt"/>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832" y="5283649"/>
              <a:ext cx="560833" cy="539497"/>
            </a:xfrm>
            <a:prstGeom prst="rect">
              <a:avLst/>
            </a:prstGeom>
          </p:spPr>
        </p:pic>
      </p:grpSp>
      <p:grpSp>
        <p:nvGrpSpPr>
          <p:cNvPr id="19" name="组合 18"/>
          <p:cNvGrpSpPr/>
          <p:nvPr/>
        </p:nvGrpSpPr>
        <p:grpSpPr>
          <a:xfrm>
            <a:off x="3361349" y="2496717"/>
            <a:ext cx="4039764" cy="3890035"/>
            <a:chOff x="3644224" y="2103932"/>
            <a:chExt cx="4039763" cy="3890035"/>
          </a:xfrm>
        </p:grpSpPr>
        <p:sp>
          <p:nvSpPr>
            <p:cNvPr id="20" name="Rectangle 76"/>
            <p:cNvSpPr/>
            <p:nvPr/>
          </p:nvSpPr>
          <p:spPr>
            <a:xfrm rot="16200000">
              <a:off x="4819766" y="3129747"/>
              <a:ext cx="3890035" cy="1838406"/>
            </a:xfrm>
            <a:prstGeom prst="homePlate">
              <a:avLst/>
            </a:prstGeom>
            <a:solidFill>
              <a:schemeClr val="bg1"/>
            </a:solidFill>
            <a:ln w="28575" cap="rnd" cmpd="sng" algn="ctr">
              <a:solidFill>
                <a:srgbClr val="E5007F"/>
              </a:solidFill>
              <a:prstDash val="sysDot"/>
            </a:ln>
            <a:effectLst/>
          </p:spPr>
          <p:txBody>
            <a:bodyPr rtlCol="0" anchor="ctr"/>
            <a:lstStyle/>
            <a:p>
              <a:pPr algn="ctr"/>
              <a:endParaRPr lang="en-US" sz="2400" kern="0">
                <a:solidFill>
                  <a:prstClr val="white"/>
                </a:solidFill>
                <a:cs typeface="+mn-ea"/>
                <a:sym typeface="+mn-lt"/>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4224" y="5255298"/>
              <a:ext cx="560833" cy="539497"/>
            </a:xfrm>
            <a:prstGeom prst="rect">
              <a:avLst/>
            </a:prstGeom>
          </p:spPr>
        </p:pic>
      </p:grpSp>
      <p:grpSp>
        <p:nvGrpSpPr>
          <p:cNvPr id="22" name="组合 21"/>
          <p:cNvGrpSpPr/>
          <p:nvPr/>
        </p:nvGrpSpPr>
        <p:grpSpPr>
          <a:xfrm>
            <a:off x="8729030" y="2224141"/>
            <a:ext cx="2074876" cy="4211352"/>
            <a:chOff x="6085861" y="2385044"/>
            <a:chExt cx="2074876" cy="3438778"/>
          </a:xfrm>
        </p:grpSpPr>
        <p:sp>
          <p:nvSpPr>
            <p:cNvPr id="23" name="Rectangle 79"/>
            <p:cNvSpPr/>
            <p:nvPr/>
          </p:nvSpPr>
          <p:spPr>
            <a:xfrm rot="16200000">
              <a:off x="5657357" y="3050018"/>
              <a:ext cx="3168353" cy="1838406"/>
            </a:xfrm>
            <a:prstGeom prst="homePlate">
              <a:avLst/>
            </a:prstGeom>
            <a:solidFill>
              <a:schemeClr val="bg1"/>
            </a:solidFill>
            <a:ln w="28575" cap="rnd" cmpd="sng" algn="ctr">
              <a:solidFill>
                <a:srgbClr val="26BAD9"/>
              </a:solidFill>
              <a:prstDash val="sysDot"/>
            </a:ln>
            <a:effectLst/>
          </p:spPr>
          <p:txBody>
            <a:bodyPr rtlCol="0" anchor="ctr"/>
            <a:lstStyle/>
            <a:p>
              <a:pPr algn="ctr"/>
              <a:endParaRPr lang="en-US" sz="2400" kern="0">
                <a:solidFill>
                  <a:prstClr val="white"/>
                </a:solidFill>
                <a:cs typeface="+mn-ea"/>
                <a:sym typeface="+mn-lt"/>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5861" y="5284325"/>
              <a:ext cx="560833" cy="539497"/>
            </a:xfrm>
            <a:prstGeom prst="rect">
              <a:avLst/>
            </a:prstGeom>
          </p:spPr>
        </p:pic>
      </p:grpSp>
      <p:sp>
        <p:nvSpPr>
          <p:cNvPr id="25" name="矩形 24"/>
          <p:cNvSpPr/>
          <p:nvPr/>
        </p:nvSpPr>
        <p:spPr>
          <a:xfrm>
            <a:off x="1651764" y="2975414"/>
            <a:ext cx="1824456" cy="1826462"/>
          </a:xfrm>
          <a:prstGeom prst="rect">
            <a:avLst/>
          </a:prstGeom>
        </p:spPr>
        <p:txBody>
          <a:bodyPr wrap="square">
            <a:spAutoFit/>
          </a:bodyPr>
          <a:lstStyle/>
          <a:p>
            <a:pPr algn="ctr">
              <a:lnSpc>
                <a:spcPct val="120000"/>
              </a:lnSpc>
            </a:pPr>
            <a:r>
              <a:rPr lang="en-US" altLang="zh-CN" sz="2400" dirty="0" err="1">
                <a:solidFill>
                  <a:srgbClr val="70AD47"/>
                </a:solidFill>
                <a:latin typeface="Times New Roman" panose="02020603050405020304" pitchFamily="18" charset="0"/>
                <a:cs typeface="Times New Roman" panose="02020603050405020304" pitchFamily="18" charset="0"/>
                <a:sym typeface="+mn-lt"/>
              </a:rPr>
              <a:t>Đọc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đúng</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các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từ</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khó</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ngắt</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nghỉ</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hơi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chính</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xác</a:t>
            </a:r>
            <a:endParaRPr lang="zh-CN" altLang="en-US" sz="2400" dirty="0">
              <a:solidFill>
                <a:srgbClr val="70AD47"/>
              </a:solidFill>
              <a:latin typeface="Times New Roman" panose="02020603050405020304" pitchFamily="18" charset="0"/>
              <a:cs typeface="Times New Roman" panose="02020603050405020304" pitchFamily="18" charset="0"/>
              <a:sym typeface="+mn-lt"/>
            </a:endParaRPr>
          </a:p>
        </p:txBody>
      </p:sp>
      <p:sp>
        <p:nvSpPr>
          <p:cNvPr id="26" name="矩形 25"/>
          <p:cNvSpPr/>
          <p:nvPr/>
        </p:nvSpPr>
        <p:spPr>
          <a:xfrm>
            <a:off x="5568333" y="3013990"/>
            <a:ext cx="1838407" cy="2712859"/>
          </a:xfrm>
          <a:prstGeom prst="rect">
            <a:avLst/>
          </a:prstGeom>
        </p:spPr>
        <p:txBody>
          <a:bodyPr wrap="square">
            <a:spAutoFit/>
          </a:bodyPr>
          <a:lstStyle/>
          <a:p>
            <a:pPr lvl="0" algn="ctr">
              <a:lnSpc>
                <a:spcPct val="120000"/>
              </a:lnSpc>
            </a:pPr>
            <a:r>
              <a:rPr lang="en-US" altLang="zh-CN" sz="2400" dirty="0" err="1">
                <a:solidFill>
                  <a:srgbClr val="70AD47"/>
                </a:solidFill>
                <a:latin typeface="Times New Roman" panose="02020603050405020304" pitchFamily="18" charset="0"/>
                <a:cs typeface="Times New Roman" panose="02020603050405020304" pitchFamily="18" charset="0"/>
                <a:sym typeface="+mn-lt"/>
              </a:rPr>
              <a:t>Đọc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trôi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chảy</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toàn</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bài</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bước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đầu</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biết</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đọc</a:t>
            </a:r>
            <a:r>
              <a:rPr lang="en-US" altLang="zh-CN" sz="2400" dirty="0">
                <a:solidFill>
                  <a:srgbClr val="70AD47"/>
                </a:solidFill>
                <a:latin typeface="Times New Roman" panose="02020603050405020304" pitchFamily="18" charset="0"/>
                <a:cs typeface="Times New Roman" panose="02020603050405020304" pitchFamily="18" charset="0"/>
                <a:sym typeface="+mn-lt"/>
              </a:rPr>
              <a:t> hay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một</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đoạn</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hoặc</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cả</a:t>
            </a:r>
            <a:r>
              <a:rPr lang="en-US" altLang="zh-CN" sz="2400" dirty="0">
                <a:solidFill>
                  <a:srgbClr val="70AD47"/>
                </a:solidFill>
                <a:latin typeface="Times New Roman" panose="02020603050405020304" pitchFamily="18" charset="0"/>
                <a:cs typeface="Times New Roman" panose="02020603050405020304" pitchFamily="18" charset="0"/>
                <a:sym typeface="+mn-lt"/>
              </a:rPr>
              <a:t> </a:t>
            </a:r>
            <a:r>
              <a:rPr lang="en-US" altLang="zh-CN" sz="2400" dirty="0" err="1">
                <a:solidFill>
                  <a:srgbClr val="70AD47"/>
                </a:solidFill>
                <a:latin typeface="Times New Roman" panose="02020603050405020304" pitchFamily="18" charset="0"/>
                <a:cs typeface="Times New Roman" panose="02020603050405020304" pitchFamily="18" charset="0"/>
                <a:sym typeface="+mn-lt"/>
              </a:rPr>
              <a:t>bài</a:t>
            </a:r>
            <a:endParaRPr lang="zh-CN" altLang="en-US" sz="2400" dirty="0">
              <a:solidFill>
                <a:srgbClr val="70AD47"/>
              </a:solidFill>
              <a:latin typeface="Times New Roman" panose="02020603050405020304" pitchFamily="18" charset="0"/>
              <a:cs typeface="Times New Roman" panose="02020603050405020304" pitchFamily="18" charset="0"/>
              <a:sym typeface="+mn-lt"/>
            </a:endParaRPr>
          </a:p>
        </p:txBody>
      </p:sp>
      <p:sp>
        <p:nvSpPr>
          <p:cNvPr id="27" name="矩形 26"/>
          <p:cNvSpPr/>
          <p:nvPr/>
        </p:nvSpPr>
        <p:spPr>
          <a:xfrm>
            <a:off x="8957609" y="3230934"/>
            <a:ext cx="1855231" cy="2632516"/>
          </a:xfrm>
          <a:prstGeom prst="rect">
            <a:avLst/>
          </a:prstGeom>
        </p:spPr>
        <p:txBody>
          <a:bodyPr wrap="square">
            <a:spAutoFit/>
          </a:bodyPr>
          <a:lstStyle/>
          <a:p>
            <a:pPr algn="ctr">
              <a:lnSpc>
                <a:spcPct val="120000"/>
              </a:lnSpc>
            </a:pPr>
            <a:r>
              <a:rPr lang="en-US" altLang="zh-CN" sz="2800" dirty="0" err="1">
                <a:solidFill>
                  <a:srgbClr val="70AD47"/>
                </a:solidFill>
                <a:latin typeface="Times New Roman" panose="02020603050405020304" pitchFamily="18" charset="0"/>
                <a:cs typeface="Times New Roman" panose="02020603050405020304" pitchFamily="18" charset="0"/>
                <a:sym typeface="+mn-lt"/>
              </a:rPr>
              <a:t>Hiểu</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nghĩa</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của</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các</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từ</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khó</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hiểu</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nội</a:t>
            </a:r>
            <a:r>
              <a:rPr lang="en-US" altLang="zh-CN" sz="2800" dirty="0">
                <a:solidFill>
                  <a:srgbClr val="70AD47"/>
                </a:solidFill>
                <a:latin typeface="Times New Roman" panose="02020603050405020304" pitchFamily="18" charset="0"/>
                <a:cs typeface="Times New Roman" panose="02020603050405020304" pitchFamily="18" charset="0"/>
                <a:sym typeface="+mn-lt"/>
              </a:rPr>
              <a:t> dung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bài</a:t>
            </a:r>
            <a:r>
              <a:rPr lang="en-US" altLang="zh-CN" sz="2800" dirty="0">
                <a:solidFill>
                  <a:srgbClr val="70AD47"/>
                </a:solidFill>
                <a:latin typeface="Times New Roman" panose="02020603050405020304" pitchFamily="18" charset="0"/>
                <a:cs typeface="Times New Roman" panose="02020603050405020304" pitchFamily="18" charset="0"/>
                <a:sym typeface="+mn-lt"/>
              </a:rPr>
              <a:t> </a:t>
            </a:r>
            <a:r>
              <a:rPr lang="en-US" altLang="zh-CN" sz="2800" dirty="0" err="1">
                <a:solidFill>
                  <a:srgbClr val="70AD47"/>
                </a:solidFill>
                <a:latin typeface="Times New Roman" panose="02020603050405020304" pitchFamily="18" charset="0"/>
                <a:cs typeface="Times New Roman" panose="02020603050405020304" pitchFamily="18" charset="0"/>
                <a:sym typeface="+mn-lt"/>
              </a:rPr>
              <a:t>học</a:t>
            </a:r>
            <a:endParaRPr lang="zh-CN" altLang="en-US" sz="2800" dirty="0">
              <a:solidFill>
                <a:srgbClr val="70AD47"/>
              </a:solidFill>
              <a:latin typeface="Times New Roman" panose="02020603050405020304" pitchFamily="18" charset="0"/>
              <a:cs typeface="Times New Roman" panose="02020603050405020304" pitchFamily="18" charset="0"/>
              <a:sym typeface="+mn-lt"/>
            </a:endParaRPr>
          </a:p>
        </p:txBody>
      </p:sp>
      <p:grpSp>
        <p:nvGrpSpPr>
          <p:cNvPr id="28" name="组合 27"/>
          <p:cNvGrpSpPr/>
          <p:nvPr/>
        </p:nvGrpSpPr>
        <p:grpSpPr>
          <a:xfrm>
            <a:off x="1737205" y="1318040"/>
            <a:ext cx="1832495" cy="1697809"/>
            <a:chOff x="1797665" y="1700808"/>
            <a:chExt cx="1308575" cy="1301604"/>
          </a:xfrm>
        </p:grpSpPr>
        <p:grpSp>
          <p:nvGrpSpPr>
            <p:cNvPr id="29" name="组合 28"/>
            <p:cNvGrpSpPr/>
            <p:nvPr/>
          </p:nvGrpSpPr>
          <p:grpSpPr>
            <a:xfrm>
              <a:off x="1797665" y="1700808"/>
              <a:ext cx="1308575" cy="1301604"/>
              <a:chOff x="1797666" y="1796016"/>
              <a:chExt cx="1308575" cy="1301604"/>
            </a:xfrm>
          </p:grpSpPr>
          <p:sp>
            <p:nvSpPr>
              <p:cNvPr id="3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2"/>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sp>
            <p:nvSpPr>
              <p:cNvPr id="32" name="Oval 15"/>
              <p:cNvSpPr>
                <a:spLocks noChangeArrowheads="1"/>
              </p:cNvSpPr>
              <p:nvPr/>
            </p:nvSpPr>
            <p:spPr bwMode="auto">
              <a:xfrm>
                <a:off x="1874561" y="1872501"/>
                <a:ext cx="1154786" cy="1148634"/>
              </a:xfrm>
              <a:prstGeom prst="ellipse">
                <a:avLst/>
              </a:prstGeom>
              <a:solidFill>
                <a:schemeClr val="accent2"/>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grpSp>
        <p:sp>
          <p:nvSpPr>
            <p:cNvPr id="30" name="矩形 29"/>
            <p:cNvSpPr/>
            <p:nvPr/>
          </p:nvSpPr>
          <p:spPr>
            <a:xfrm>
              <a:off x="2220277" y="1935433"/>
              <a:ext cx="549154" cy="707859"/>
            </a:xfrm>
            <a:prstGeom prst="rect">
              <a:avLst/>
            </a:prstGeom>
          </p:spPr>
          <p:txBody>
            <a:bodyPr wrap="square">
              <a:spAutoFit/>
            </a:bodyPr>
            <a:lstStyle/>
            <a:p>
              <a:pPr algn="ctr"/>
              <a:r>
                <a:rPr lang="en-US" altLang="zh-CN" sz="5400" dirty="0">
                  <a:solidFill>
                    <a:schemeClr val="bg1"/>
                  </a:solidFill>
                  <a:latin typeface="Times New Roman" panose="02020603050405020304" pitchFamily="18" charset="0"/>
                  <a:cs typeface="Times New Roman" panose="02020603050405020304" pitchFamily="18" charset="0"/>
                  <a:sym typeface="+mn-lt"/>
                </a:rPr>
                <a:t>1</a:t>
              </a:r>
              <a:endParaRPr lang="zh-CN" altLang="en-US" sz="54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33" name="组合 32"/>
          <p:cNvGrpSpPr/>
          <p:nvPr/>
        </p:nvGrpSpPr>
        <p:grpSpPr>
          <a:xfrm>
            <a:off x="5311778" y="1304605"/>
            <a:ext cx="2094961" cy="1697809"/>
            <a:chOff x="4195355" y="1700808"/>
            <a:chExt cx="1308575" cy="1301604"/>
          </a:xfrm>
        </p:grpSpPr>
        <p:grpSp>
          <p:nvGrpSpPr>
            <p:cNvPr id="34" name="组合 33"/>
            <p:cNvGrpSpPr/>
            <p:nvPr/>
          </p:nvGrpSpPr>
          <p:grpSpPr>
            <a:xfrm>
              <a:off x="4195355" y="1700808"/>
              <a:ext cx="1308575" cy="1301604"/>
              <a:chOff x="1797666" y="1796016"/>
              <a:chExt cx="1308575" cy="1301604"/>
            </a:xfrm>
          </p:grpSpPr>
          <p:sp>
            <p:nvSpPr>
              <p:cNvPr id="36" name="Oval 15"/>
              <p:cNvSpPr>
                <a:spLocks noChangeArrowheads="1"/>
              </p:cNvSpPr>
              <p:nvPr/>
            </p:nvSpPr>
            <p:spPr bwMode="auto">
              <a:xfrm>
                <a:off x="1797666" y="1796016"/>
                <a:ext cx="1308575" cy="1301604"/>
              </a:xfrm>
              <a:prstGeom prst="ellipse">
                <a:avLst/>
              </a:prstGeom>
              <a:solidFill>
                <a:schemeClr val="bg1"/>
              </a:solidFill>
              <a:ln w="12700" cap="flat" cmpd="sng" algn="ctr">
                <a:solidFill>
                  <a:srgbClr val="E5007F"/>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sp>
            <p:nvSpPr>
              <p:cNvPr id="37" name="Oval 15"/>
              <p:cNvSpPr>
                <a:spLocks noChangeArrowheads="1"/>
              </p:cNvSpPr>
              <p:nvPr/>
            </p:nvSpPr>
            <p:spPr bwMode="auto">
              <a:xfrm>
                <a:off x="1874561" y="1872501"/>
                <a:ext cx="1154786" cy="1148634"/>
              </a:xfrm>
              <a:prstGeom prst="ellipse">
                <a:avLst/>
              </a:prstGeom>
              <a:solidFill>
                <a:srgbClr val="E5007F"/>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grpSp>
        <p:sp>
          <p:nvSpPr>
            <p:cNvPr id="35" name="矩形 34"/>
            <p:cNvSpPr/>
            <p:nvPr/>
          </p:nvSpPr>
          <p:spPr>
            <a:xfrm>
              <a:off x="4685203" y="1936242"/>
              <a:ext cx="447104" cy="707859"/>
            </a:xfrm>
            <a:prstGeom prst="rect">
              <a:avLst/>
            </a:prstGeom>
          </p:spPr>
          <p:txBody>
            <a:bodyPr wrap="square">
              <a:spAutoFit/>
            </a:bodyPr>
            <a:lstStyle/>
            <a:p>
              <a:pPr algn="ctr"/>
              <a:r>
                <a:rPr lang="en-US" altLang="zh-CN" sz="5400" dirty="0">
                  <a:solidFill>
                    <a:schemeClr val="bg1"/>
                  </a:solidFill>
                  <a:latin typeface="Times New Roman" panose="02020603050405020304" pitchFamily="18" charset="0"/>
                  <a:cs typeface="Times New Roman" panose="02020603050405020304" pitchFamily="18" charset="0"/>
                  <a:sym typeface="+mn-lt"/>
                </a:rPr>
                <a:t>2</a:t>
              </a:r>
              <a:endParaRPr lang="zh-CN" altLang="en-US" sz="54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38" name="组合 37"/>
          <p:cNvGrpSpPr/>
          <p:nvPr/>
        </p:nvGrpSpPr>
        <p:grpSpPr>
          <a:xfrm>
            <a:off x="8852132" y="1304605"/>
            <a:ext cx="2140992" cy="1697809"/>
            <a:chOff x="6593044" y="1700808"/>
            <a:chExt cx="1308575" cy="1301604"/>
          </a:xfrm>
        </p:grpSpPr>
        <p:grpSp>
          <p:nvGrpSpPr>
            <p:cNvPr id="39" name="组合 38"/>
            <p:cNvGrpSpPr/>
            <p:nvPr/>
          </p:nvGrpSpPr>
          <p:grpSpPr>
            <a:xfrm>
              <a:off x="6593044" y="1700808"/>
              <a:ext cx="1308575" cy="1301604"/>
              <a:chOff x="1797666" y="1796016"/>
              <a:chExt cx="1308575" cy="1301604"/>
            </a:xfrm>
          </p:grpSpPr>
          <p:sp>
            <p:nvSpPr>
              <p:cNvPr id="41" name="Oval 15"/>
              <p:cNvSpPr>
                <a:spLocks noChangeArrowheads="1"/>
              </p:cNvSpPr>
              <p:nvPr/>
            </p:nvSpPr>
            <p:spPr bwMode="auto">
              <a:xfrm>
                <a:off x="1797666" y="1796016"/>
                <a:ext cx="1308575" cy="1301604"/>
              </a:xfrm>
              <a:prstGeom prst="ellipse">
                <a:avLst/>
              </a:prstGeom>
              <a:solidFill>
                <a:schemeClr val="bg1"/>
              </a:solidFill>
              <a:ln w="12700" cap="flat" cmpd="sng" algn="ctr">
                <a:solidFill>
                  <a:srgbClr val="26BAD9"/>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sp>
            <p:nvSpPr>
              <p:cNvPr id="42" name="Oval 15"/>
              <p:cNvSpPr>
                <a:spLocks noChangeArrowheads="1"/>
              </p:cNvSpPr>
              <p:nvPr/>
            </p:nvSpPr>
            <p:spPr bwMode="auto">
              <a:xfrm>
                <a:off x="1874561" y="1872501"/>
                <a:ext cx="1154786" cy="1148634"/>
              </a:xfrm>
              <a:prstGeom prst="ellipse">
                <a:avLst/>
              </a:prstGeom>
              <a:solidFill>
                <a:srgbClr val="26BAD9"/>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cs typeface="+mn-ea"/>
                  <a:sym typeface="+mn-lt"/>
                </a:endParaRPr>
              </a:p>
            </p:txBody>
          </p:sp>
        </p:grpSp>
        <p:sp>
          <p:nvSpPr>
            <p:cNvPr id="40" name="矩形 39"/>
            <p:cNvSpPr/>
            <p:nvPr/>
          </p:nvSpPr>
          <p:spPr>
            <a:xfrm>
              <a:off x="7085083" y="1936242"/>
              <a:ext cx="324496" cy="707859"/>
            </a:xfrm>
            <a:prstGeom prst="rect">
              <a:avLst/>
            </a:prstGeom>
          </p:spPr>
          <p:txBody>
            <a:bodyPr wrap="none">
              <a:spAutoFit/>
            </a:bodyPr>
            <a:lstStyle/>
            <a:p>
              <a:pPr algn="ctr"/>
              <a:r>
                <a:rPr lang="en-US" altLang="zh-CN" sz="5400" dirty="0">
                  <a:solidFill>
                    <a:schemeClr val="bg1"/>
                  </a:solidFill>
                  <a:latin typeface="Times New Roman" panose="02020603050405020304" pitchFamily="18" charset="0"/>
                  <a:cs typeface="Times New Roman" panose="02020603050405020304" pitchFamily="18" charset="0"/>
                  <a:sym typeface="+mn-lt"/>
                </a:rPr>
                <a:t>3</a:t>
              </a:r>
              <a:endParaRPr lang="zh-CN" altLang="en-US" sz="54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43" name="TextBox 42"/>
          <p:cNvSpPr txBox="1"/>
          <p:nvPr/>
        </p:nvSpPr>
        <p:spPr>
          <a:xfrm>
            <a:off x="4155155" y="188680"/>
            <a:ext cx="4964347" cy="830997"/>
          </a:xfrm>
          <a:prstGeom prst="rect">
            <a:avLst/>
          </a:prstGeom>
          <a:noFill/>
        </p:spPr>
        <p:txBody>
          <a:bodyPr wrap="square" rtlCol="0">
            <a:spAutoFit/>
          </a:bodyPr>
          <a:lstStyle/>
          <a:p>
            <a:r>
              <a:rPr lang="en-US" altLang="zh-CN" sz="4800" dirty="0" err="1">
                <a:solidFill>
                  <a:schemeClr val="accent2"/>
                </a:solidFill>
                <a:latin typeface="Times New Roman" panose="02020603050405020304" pitchFamily="18" charset="0"/>
                <a:cs typeface="Times New Roman" panose="02020603050405020304" pitchFamily="18" charset="0"/>
                <a:sym typeface="+mn-lt"/>
              </a:rPr>
              <a:t>Yêu</a:t>
            </a:r>
            <a:r>
              <a:rPr lang="en-US" altLang="zh-CN" sz="4800" dirty="0">
                <a:solidFill>
                  <a:schemeClr val="accent2"/>
                </a:solidFill>
                <a:latin typeface="Times New Roman" panose="02020603050405020304" pitchFamily="18" charset="0"/>
                <a:cs typeface="Times New Roman" panose="02020603050405020304" pitchFamily="18" charset="0"/>
                <a:sym typeface="+mn-lt"/>
              </a:rPr>
              <a:t> </a:t>
            </a:r>
            <a:r>
              <a:rPr lang="en-US" altLang="zh-CN" sz="4800" dirty="0" err="1">
                <a:solidFill>
                  <a:schemeClr val="accent2"/>
                </a:solidFill>
                <a:latin typeface="Times New Roman" panose="02020603050405020304" pitchFamily="18" charset="0"/>
                <a:cs typeface="Times New Roman" panose="02020603050405020304" pitchFamily="18" charset="0"/>
                <a:sym typeface="+mn-lt"/>
              </a:rPr>
              <a:t>cầu</a:t>
            </a:r>
            <a:r>
              <a:rPr lang="en-US" altLang="zh-CN" sz="4800" dirty="0">
                <a:solidFill>
                  <a:schemeClr val="accent2"/>
                </a:solidFill>
                <a:latin typeface="Times New Roman" panose="02020603050405020304" pitchFamily="18" charset="0"/>
                <a:cs typeface="Times New Roman" panose="02020603050405020304" pitchFamily="18" charset="0"/>
                <a:sym typeface="+mn-lt"/>
              </a:rPr>
              <a:t> </a:t>
            </a:r>
            <a:r>
              <a:rPr lang="en-US" altLang="zh-CN" sz="4800" dirty="0" err="1">
                <a:solidFill>
                  <a:schemeClr val="accent2"/>
                </a:solidFill>
                <a:latin typeface="Times New Roman" panose="02020603050405020304" pitchFamily="18" charset="0"/>
                <a:cs typeface="Times New Roman" panose="02020603050405020304" pitchFamily="18" charset="0"/>
                <a:sym typeface="+mn-lt"/>
              </a:rPr>
              <a:t>cần</a:t>
            </a:r>
            <a:r>
              <a:rPr lang="en-US" altLang="zh-CN" sz="4800" dirty="0">
                <a:solidFill>
                  <a:schemeClr val="accent2"/>
                </a:solidFill>
                <a:latin typeface="Times New Roman" panose="02020603050405020304" pitchFamily="18" charset="0"/>
                <a:cs typeface="Times New Roman" panose="02020603050405020304" pitchFamily="18" charset="0"/>
                <a:sym typeface="+mn-lt"/>
              </a:rPr>
              <a:t> </a:t>
            </a:r>
            <a:r>
              <a:rPr lang="en-US" altLang="zh-CN" sz="4800" dirty="0" err="1">
                <a:solidFill>
                  <a:schemeClr val="accent2"/>
                </a:solidFill>
                <a:latin typeface="Times New Roman" panose="02020603050405020304" pitchFamily="18" charset="0"/>
                <a:cs typeface="Times New Roman" panose="02020603050405020304" pitchFamily="18" charset="0"/>
                <a:sym typeface="+mn-lt"/>
              </a:rPr>
              <a:t>đạt</a:t>
            </a:r>
            <a:endParaRPr lang="zh-CN" altLang="en-US" sz="4800" dirty="0">
              <a:solidFill>
                <a:schemeClr val="accent2"/>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3722671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ppt_w*0.70"/>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animEffect transition="in" filter="fade">
                                      <p:cBhvr>
                                        <p:cTn id="9" dur="500"/>
                                        <p:tgtEl>
                                          <p:spTgt spid="43"/>
                                        </p:tgtEl>
                                      </p:cBhvr>
                                    </p:animEffect>
                                  </p:childTnLst>
                                </p:cTn>
                              </p:par>
                            </p:childTnLst>
                          </p:cTn>
                        </p:par>
                        <p:par>
                          <p:cTn id="10" fill="hold">
                            <p:stCondLst>
                              <p:cond delay="1050"/>
                            </p:stCondLst>
                            <p:childTnLst>
                              <p:par>
                                <p:cTn id="11" presetID="23" presetClass="entr" presetSubtype="3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strVal val="(6*min(max(#ppt_w*#ppt_h,.3),1)-7.4)/-.7*#ppt_w"/>
                                          </p:val>
                                        </p:tav>
                                        <p:tav tm="100000">
                                          <p:val>
                                            <p:strVal val="#ppt_w"/>
                                          </p:val>
                                        </p:tav>
                                      </p:tavLst>
                                    </p:anim>
                                    <p:anim calcmode="lin" valueType="num">
                                      <p:cBhvr>
                                        <p:cTn id="14" dur="500" fill="hold"/>
                                        <p:tgtEl>
                                          <p:spTgt spid="28"/>
                                        </p:tgtEl>
                                        <p:attrNameLst>
                                          <p:attrName>ppt_h</p:attrName>
                                        </p:attrNameLst>
                                      </p:cBhvr>
                                      <p:tavLst>
                                        <p:tav tm="0">
                                          <p:val>
                                            <p:strVal val="(6*min(max(#ppt_w*#ppt_h,.3),1)-7.4)/-.7*#ppt_h"/>
                                          </p:val>
                                        </p:tav>
                                        <p:tav tm="100000">
                                          <p:val>
                                            <p:strVal val="#ppt_h"/>
                                          </p:val>
                                        </p:tav>
                                      </p:tavLst>
                                    </p:anim>
                                    <p:anim calcmode="lin" valueType="num">
                                      <p:cBhvr>
                                        <p:cTn id="15" dur="500" fill="hold"/>
                                        <p:tgtEl>
                                          <p:spTgt spid="28"/>
                                        </p:tgtEl>
                                        <p:attrNameLst>
                                          <p:attrName>ppt_x</p:attrName>
                                        </p:attrNameLst>
                                      </p:cBhvr>
                                      <p:tavLst>
                                        <p:tav tm="0">
                                          <p:val>
                                            <p:fltVal val="0.5"/>
                                          </p:val>
                                        </p:tav>
                                        <p:tav tm="100000">
                                          <p:val>
                                            <p:strVal val="#ppt_x"/>
                                          </p:val>
                                        </p:tav>
                                      </p:tavLst>
                                    </p:anim>
                                    <p:anim calcmode="lin" valueType="num">
                                      <p:cBhvr>
                                        <p:cTn id="16" dur="500" fill="hold"/>
                                        <p:tgtEl>
                                          <p:spTgt spid="28"/>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25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strVal val="(6*min(max(#ppt_w*#ppt_h,.3),1)-7.4)/-.7*#ppt_w"/>
                                          </p:val>
                                        </p:tav>
                                        <p:tav tm="100000">
                                          <p:val>
                                            <p:strVal val="#ppt_w"/>
                                          </p:val>
                                        </p:tav>
                                      </p:tavLst>
                                    </p:anim>
                                    <p:anim calcmode="lin" valueType="num">
                                      <p:cBhvr>
                                        <p:cTn id="20" dur="500" fill="hold"/>
                                        <p:tgtEl>
                                          <p:spTgt spid="33"/>
                                        </p:tgtEl>
                                        <p:attrNameLst>
                                          <p:attrName>ppt_h</p:attrName>
                                        </p:attrNameLst>
                                      </p:cBhvr>
                                      <p:tavLst>
                                        <p:tav tm="0">
                                          <p:val>
                                            <p:strVal val="(6*min(max(#ppt_w*#ppt_h,.3),1)-7.4)/-.7*#ppt_h"/>
                                          </p:val>
                                        </p:tav>
                                        <p:tav tm="100000">
                                          <p:val>
                                            <p:strVal val="#ppt_h"/>
                                          </p:val>
                                        </p:tav>
                                      </p:tavLst>
                                    </p:anim>
                                    <p:anim calcmode="lin" valueType="num">
                                      <p:cBhvr>
                                        <p:cTn id="21" dur="500" fill="hold"/>
                                        <p:tgtEl>
                                          <p:spTgt spid="33"/>
                                        </p:tgtEl>
                                        <p:attrNameLst>
                                          <p:attrName>ppt_x</p:attrName>
                                        </p:attrNameLst>
                                      </p:cBhvr>
                                      <p:tavLst>
                                        <p:tav tm="0">
                                          <p:val>
                                            <p:fltVal val="0.5"/>
                                          </p:val>
                                        </p:tav>
                                        <p:tav tm="100000">
                                          <p:val>
                                            <p:strVal val="#ppt_x"/>
                                          </p:val>
                                        </p:tav>
                                      </p:tavLst>
                                    </p:anim>
                                    <p:anim calcmode="lin" valueType="num">
                                      <p:cBhvr>
                                        <p:cTn id="22" dur="500" fill="hold"/>
                                        <p:tgtEl>
                                          <p:spTgt spid="33"/>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nodeType="withEffect">
                                  <p:stCondLst>
                                    <p:cond delay="50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strVal val="(6*min(max(#ppt_w*#ppt_h,.3),1)-7.4)/-.7*#ppt_w"/>
                                          </p:val>
                                        </p:tav>
                                        <p:tav tm="100000">
                                          <p:val>
                                            <p:strVal val="#ppt_w"/>
                                          </p:val>
                                        </p:tav>
                                      </p:tavLst>
                                    </p:anim>
                                    <p:anim calcmode="lin" valueType="num">
                                      <p:cBhvr>
                                        <p:cTn id="26" dur="500" fill="hold"/>
                                        <p:tgtEl>
                                          <p:spTgt spid="38"/>
                                        </p:tgtEl>
                                        <p:attrNameLst>
                                          <p:attrName>ppt_h</p:attrName>
                                        </p:attrNameLst>
                                      </p:cBhvr>
                                      <p:tavLst>
                                        <p:tav tm="0">
                                          <p:val>
                                            <p:strVal val="(6*min(max(#ppt_w*#ppt_h,.3),1)-7.4)/-.7*#ppt_h"/>
                                          </p:val>
                                        </p:tav>
                                        <p:tav tm="100000">
                                          <p:val>
                                            <p:strVal val="#ppt_h"/>
                                          </p:val>
                                        </p:tav>
                                      </p:tavLst>
                                    </p:anim>
                                    <p:anim calcmode="lin" valueType="num">
                                      <p:cBhvr>
                                        <p:cTn id="27" dur="500" fill="hold"/>
                                        <p:tgtEl>
                                          <p:spTgt spid="38"/>
                                        </p:tgtEl>
                                        <p:attrNameLst>
                                          <p:attrName>ppt_x</p:attrName>
                                        </p:attrNameLst>
                                      </p:cBhvr>
                                      <p:tavLst>
                                        <p:tav tm="0">
                                          <p:val>
                                            <p:fltVal val="0.5"/>
                                          </p:val>
                                        </p:tav>
                                        <p:tav tm="100000">
                                          <p:val>
                                            <p:strVal val="#ppt_x"/>
                                          </p:val>
                                        </p:tav>
                                      </p:tavLst>
                                    </p:anim>
                                    <p:anim calcmode="lin" valueType="num">
                                      <p:cBhvr>
                                        <p:cTn id="28"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050"/>
                            </p:stCondLst>
                            <p:childTnLst>
                              <p:par>
                                <p:cTn id="30" presetID="47"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50"/>
                                        <p:tgtEl>
                                          <p:spTgt spid="16"/>
                                        </p:tgtEl>
                                      </p:cBhvr>
                                    </p:animEffect>
                                    <p:anim calcmode="lin" valueType="num">
                                      <p:cBhvr>
                                        <p:cTn id="33" dur="750" fill="hold"/>
                                        <p:tgtEl>
                                          <p:spTgt spid="16"/>
                                        </p:tgtEl>
                                        <p:attrNameLst>
                                          <p:attrName>ppt_x</p:attrName>
                                        </p:attrNameLst>
                                      </p:cBhvr>
                                      <p:tavLst>
                                        <p:tav tm="0">
                                          <p:val>
                                            <p:strVal val="#ppt_x"/>
                                          </p:val>
                                        </p:tav>
                                        <p:tav tm="100000">
                                          <p:val>
                                            <p:strVal val="#ppt_x"/>
                                          </p:val>
                                        </p:tav>
                                      </p:tavLst>
                                    </p:anim>
                                    <p:anim calcmode="lin" valueType="num">
                                      <p:cBhvr>
                                        <p:cTn id="34" dur="75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strVal val="#ppt_x"/>
                                          </p:val>
                                        </p:tav>
                                        <p:tav tm="100000">
                                          <p:val>
                                            <p:strVal val="#ppt_x"/>
                                          </p:val>
                                        </p:tav>
                                      </p:tavLst>
                                    </p:anim>
                                    <p:anim calcmode="lin" valueType="num">
                                      <p:cBhvr>
                                        <p:cTn id="39" dur="750" fill="hold"/>
                                        <p:tgtEl>
                                          <p:spTgt spid="1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750"/>
                                        <p:tgtEl>
                                          <p:spTgt spid="22"/>
                                        </p:tgtEl>
                                      </p:cBhvr>
                                    </p:animEffect>
                                    <p:anim calcmode="lin" valueType="num">
                                      <p:cBhvr>
                                        <p:cTn id="43" dur="750" fill="hold"/>
                                        <p:tgtEl>
                                          <p:spTgt spid="22"/>
                                        </p:tgtEl>
                                        <p:attrNameLst>
                                          <p:attrName>ppt_x</p:attrName>
                                        </p:attrNameLst>
                                      </p:cBhvr>
                                      <p:tavLst>
                                        <p:tav tm="0">
                                          <p:val>
                                            <p:strVal val="#ppt_x"/>
                                          </p:val>
                                        </p:tav>
                                        <p:tav tm="100000">
                                          <p:val>
                                            <p:strVal val="#ppt_x"/>
                                          </p:val>
                                        </p:tav>
                                      </p:tavLst>
                                    </p:anim>
                                    <p:anim calcmode="lin" valueType="num">
                                      <p:cBhvr>
                                        <p:cTn id="44" dur="75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2800"/>
                            </p:stCondLst>
                            <p:childTnLst>
                              <p:par>
                                <p:cTn id="46" presetID="14" presetClass="entr" presetSubtype="1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randombar(horizontal)">
                                      <p:cBhvr>
                                        <p:cTn id="48" dur="500"/>
                                        <p:tgtEl>
                                          <p:spTgt spid="2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horizontal)">
                                      <p:cBhvr>
                                        <p:cTn id="51" dur="500"/>
                                        <p:tgtEl>
                                          <p:spTgt spid="26"/>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08"/>
        <p:cNvGrpSpPr/>
        <p:nvPr/>
      </p:nvGrpSpPr>
      <p:grpSpPr>
        <a:xfrm>
          <a:off x="0" y="0"/>
          <a:ext cx="0" cy="0"/>
          <a:chOff x="0" y="0"/>
          <a:chExt cx="0" cy="0"/>
        </a:xfrm>
      </p:grpSpPr>
      <p:grpSp>
        <p:nvGrpSpPr>
          <p:cNvPr id="3426" name="Google Shape;3426;p57"/>
          <p:cNvGrpSpPr/>
          <p:nvPr/>
        </p:nvGrpSpPr>
        <p:grpSpPr>
          <a:xfrm>
            <a:off x="1467976" y="941385"/>
            <a:ext cx="9208875" cy="4896705"/>
            <a:chOff x="207157" y="225598"/>
            <a:chExt cx="8685193" cy="4618243"/>
          </a:xfrm>
        </p:grpSpPr>
        <p:sp>
          <p:nvSpPr>
            <p:cNvPr id="3427" name="Google Shape;3427;p57"/>
            <p:cNvSpPr/>
            <p:nvPr/>
          </p:nvSpPr>
          <p:spPr>
            <a:xfrm rot="-959967">
              <a:off x="1551164" y="266052"/>
              <a:ext cx="340698" cy="335793"/>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6938" tIns="96938" rIns="96938" bIns="96938" anchor="ctr" anchorCtr="0">
              <a:noAutofit/>
            </a:bodyPr>
            <a:lstStyle/>
            <a:p>
              <a:endParaRPr sz="1484"/>
            </a:p>
          </p:txBody>
        </p:sp>
        <p:sp>
          <p:nvSpPr>
            <p:cNvPr id="3428" name="Google Shape;3428;p57"/>
            <p:cNvSpPr/>
            <p:nvPr/>
          </p:nvSpPr>
          <p:spPr>
            <a:xfrm rot="-397278">
              <a:off x="8519344" y="93708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6938" tIns="96938" rIns="96938" bIns="96938" anchor="ctr" anchorCtr="0">
              <a:noAutofit/>
            </a:bodyPr>
            <a:lstStyle/>
            <a:p>
              <a:endParaRPr sz="1484"/>
            </a:p>
          </p:txBody>
        </p:sp>
        <p:sp>
          <p:nvSpPr>
            <p:cNvPr id="3429" name="Google Shape;3429;p57"/>
            <p:cNvSpPr/>
            <p:nvPr/>
          </p:nvSpPr>
          <p:spPr>
            <a:xfrm rot="-397324">
              <a:off x="224419" y="3121864"/>
              <a:ext cx="322653" cy="31806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6938" tIns="96938" rIns="96938" bIns="96938" anchor="ctr" anchorCtr="0">
              <a:noAutofit/>
            </a:bodyPr>
            <a:lstStyle/>
            <a:p>
              <a:endParaRPr sz="1484"/>
            </a:p>
          </p:txBody>
        </p:sp>
        <p:sp>
          <p:nvSpPr>
            <p:cNvPr id="3430" name="Google Shape;3430;p57"/>
            <p:cNvSpPr/>
            <p:nvPr/>
          </p:nvSpPr>
          <p:spPr>
            <a:xfrm>
              <a:off x="251900" y="2227731"/>
              <a:ext cx="110100" cy="110100"/>
            </a:xfrm>
            <a:prstGeom prst="ellipse">
              <a:avLst/>
            </a:prstGeom>
            <a:solidFill>
              <a:schemeClr val="dk2"/>
            </a:solidFill>
            <a:ln>
              <a:noFill/>
            </a:ln>
          </p:spPr>
          <p:txBody>
            <a:bodyPr spcFirstLastPara="1" wrap="square" lIns="96938" tIns="96938" rIns="96938" bIns="96938" anchor="ctr" anchorCtr="0">
              <a:noAutofit/>
            </a:bodyPr>
            <a:lstStyle/>
            <a:p>
              <a:r>
                <a:rPr lang="en" sz="1484" b="1"/>
                <a:t> </a:t>
              </a:r>
              <a:endParaRPr sz="1484" b="1"/>
            </a:p>
          </p:txBody>
        </p:sp>
        <p:sp>
          <p:nvSpPr>
            <p:cNvPr id="3431" name="Google Shape;3431;p57"/>
            <p:cNvSpPr/>
            <p:nvPr/>
          </p:nvSpPr>
          <p:spPr>
            <a:xfrm>
              <a:off x="660050" y="4455181"/>
              <a:ext cx="110100" cy="110100"/>
            </a:xfrm>
            <a:prstGeom prst="ellipse">
              <a:avLst/>
            </a:prstGeom>
            <a:solidFill>
              <a:schemeClr val="accent4"/>
            </a:solidFill>
            <a:ln>
              <a:noFill/>
            </a:ln>
          </p:spPr>
          <p:txBody>
            <a:bodyPr spcFirstLastPara="1" wrap="square" lIns="96938" tIns="96938" rIns="96938" bIns="96938" anchor="ctr" anchorCtr="0">
              <a:noAutofit/>
            </a:bodyPr>
            <a:lstStyle/>
            <a:p>
              <a:r>
                <a:rPr lang="en" sz="1484" b="1"/>
                <a:t> </a:t>
              </a:r>
              <a:endParaRPr sz="1484" b="1"/>
            </a:p>
          </p:txBody>
        </p:sp>
        <p:sp>
          <p:nvSpPr>
            <p:cNvPr id="3432" name="Google Shape;3432;p57"/>
            <p:cNvSpPr/>
            <p:nvPr/>
          </p:nvSpPr>
          <p:spPr>
            <a:xfrm>
              <a:off x="2791025" y="4678781"/>
              <a:ext cx="110100" cy="110100"/>
            </a:xfrm>
            <a:prstGeom prst="ellipse">
              <a:avLst/>
            </a:prstGeom>
            <a:solidFill>
              <a:schemeClr val="accent3"/>
            </a:solidFill>
            <a:ln>
              <a:noFill/>
            </a:ln>
          </p:spPr>
          <p:txBody>
            <a:bodyPr spcFirstLastPara="1" wrap="square" lIns="96938" tIns="96938" rIns="96938" bIns="96938" anchor="ctr" anchorCtr="0">
              <a:noAutofit/>
            </a:bodyPr>
            <a:lstStyle/>
            <a:p>
              <a:r>
                <a:rPr lang="en" sz="1484" b="1"/>
                <a:t> </a:t>
              </a:r>
              <a:endParaRPr sz="1484" b="1"/>
            </a:p>
          </p:txBody>
        </p:sp>
        <p:sp>
          <p:nvSpPr>
            <p:cNvPr id="3433" name="Google Shape;3433;p57"/>
            <p:cNvSpPr/>
            <p:nvPr/>
          </p:nvSpPr>
          <p:spPr>
            <a:xfrm>
              <a:off x="4076900" y="354131"/>
              <a:ext cx="110100" cy="110100"/>
            </a:xfrm>
            <a:prstGeom prst="ellipse">
              <a:avLst/>
            </a:prstGeom>
            <a:solidFill>
              <a:schemeClr val="accent3"/>
            </a:solidFill>
            <a:ln>
              <a:noFill/>
            </a:ln>
          </p:spPr>
          <p:txBody>
            <a:bodyPr spcFirstLastPara="1" wrap="square" lIns="96938" tIns="96938" rIns="96938" bIns="96938" anchor="ctr" anchorCtr="0">
              <a:noAutofit/>
            </a:bodyPr>
            <a:lstStyle/>
            <a:p>
              <a:r>
                <a:rPr lang="en" sz="1484" b="1"/>
                <a:t> </a:t>
              </a:r>
              <a:endParaRPr sz="1484" b="1"/>
            </a:p>
          </p:txBody>
        </p:sp>
        <p:sp>
          <p:nvSpPr>
            <p:cNvPr id="3434" name="Google Shape;3434;p57"/>
            <p:cNvSpPr/>
            <p:nvPr/>
          </p:nvSpPr>
          <p:spPr>
            <a:xfrm>
              <a:off x="6477200" y="582731"/>
              <a:ext cx="110100" cy="110100"/>
            </a:xfrm>
            <a:prstGeom prst="ellipse">
              <a:avLst/>
            </a:prstGeom>
            <a:solidFill>
              <a:schemeClr val="dk2"/>
            </a:solidFill>
            <a:ln>
              <a:noFill/>
            </a:ln>
          </p:spPr>
          <p:txBody>
            <a:bodyPr spcFirstLastPara="1" wrap="square" lIns="96938" tIns="96938" rIns="96938" bIns="96938" anchor="ctr" anchorCtr="0">
              <a:noAutofit/>
            </a:bodyPr>
            <a:lstStyle/>
            <a:p>
              <a:r>
                <a:rPr lang="en" sz="1484" b="1"/>
                <a:t> </a:t>
              </a:r>
              <a:endParaRPr sz="1484" b="1"/>
            </a:p>
          </p:txBody>
        </p:sp>
        <p:sp>
          <p:nvSpPr>
            <p:cNvPr id="3435" name="Google Shape;3435;p57"/>
            <p:cNvSpPr/>
            <p:nvPr/>
          </p:nvSpPr>
          <p:spPr>
            <a:xfrm>
              <a:off x="8782250" y="1697156"/>
              <a:ext cx="110100" cy="110100"/>
            </a:xfrm>
            <a:prstGeom prst="ellipse">
              <a:avLst/>
            </a:prstGeom>
            <a:solidFill>
              <a:schemeClr val="accent3"/>
            </a:solidFill>
            <a:ln>
              <a:noFill/>
            </a:ln>
          </p:spPr>
          <p:txBody>
            <a:bodyPr spcFirstLastPara="1" wrap="square" lIns="96938" tIns="96938" rIns="96938" bIns="96938" anchor="ctr" anchorCtr="0">
              <a:noAutofit/>
            </a:bodyPr>
            <a:lstStyle/>
            <a:p>
              <a:r>
                <a:rPr lang="en" sz="1484" b="1"/>
                <a:t> </a:t>
              </a:r>
              <a:endParaRPr sz="1484" b="1"/>
            </a:p>
          </p:txBody>
        </p:sp>
        <p:sp>
          <p:nvSpPr>
            <p:cNvPr id="3436" name="Google Shape;3436;p57"/>
            <p:cNvSpPr/>
            <p:nvPr/>
          </p:nvSpPr>
          <p:spPr>
            <a:xfrm>
              <a:off x="8579675" y="3347381"/>
              <a:ext cx="110100" cy="110100"/>
            </a:xfrm>
            <a:prstGeom prst="ellipse">
              <a:avLst/>
            </a:prstGeom>
            <a:solidFill>
              <a:schemeClr val="accent1"/>
            </a:solidFill>
            <a:ln>
              <a:noFill/>
            </a:ln>
          </p:spPr>
          <p:txBody>
            <a:bodyPr spcFirstLastPara="1" wrap="square" lIns="96938" tIns="96938" rIns="96938" bIns="96938" anchor="ctr" anchorCtr="0">
              <a:noAutofit/>
            </a:bodyPr>
            <a:lstStyle/>
            <a:p>
              <a:r>
                <a:rPr lang="en" sz="1484" b="1"/>
                <a:t> </a:t>
              </a:r>
              <a:endParaRPr sz="1484" b="1"/>
            </a:p>
          </p:txBody>
        </p:sp>
        <p:sp>
          <p:nvSpPr>
            <p:cNvPr id="3437" name="Google Shape;3437;p57"/>
            <p:cNvSpPr/>
            <p:nvPr/>
          </p:nvSpPr>
          <p:spPr>
            <a:xfrm>
              <a:off x="6477200" y="4678781"/>
              <a:ext cx="110100" cy="110100"/>
            </a:xfrm>
            <a:prstGeom prst="ellipse">
              <a:avLst/>
            </a:prstGeom>
            <a:solidFill>
              <a:schemeClr val="dk2"/>
            </a:solidFill>
            <a:ln>
              <a:noFill/>
            </a:ln>
          </p:spPr>
          <p:txBody>
            <a:bodyPr spcFirstLastPara="1" wrap="square" lIns="96938" tIns="96938" rIns="96938" bIns="96938" anchor="ctr" anchorCtr="0">
              <a:noAutofit/>
            </a:bodyPr>
            <a:lstStyle/>
            <a:p>
              <a:r>
                <a:rPr lang="en" sz="1484" b="1"/>
                <a:t> </a:t>
              </a:r>
              <a:endParaRPr sz="1484" b="1"/>
            </a:p>
          </p:txBody>
        </p:sp>
        <p:sp>
          <p:nvSpPr>
            <p:cNvPr id="3438" name="Google Shape;3438;p57"/>
            <p:cNvSpPr/>
            <p:nvPr/>
          </p:nvSpPr>
          <p:spPr>
            <a:xfrm rot="-397278">
              <a:off x="5011844" y="4634743"/>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6938" tIns="96938" rIns="96938" bIns="96938" anchor="ctr" anchorCtr="0">
              <a:noAutofit/>
            </a:bodyPr>
            <a:lstStyle/>
            <a:p>
              <a:endParaRPr sz="1484"/>
            </a:p>
          </p:txBody>
        </p:sp>
      </p:grpSp>
      <p:graphicFrame>
        <p:nvGraphicFramePr>
          <p:cNvPr id="107" name="Diagram 106">
            <a:extLst>
              <a:ext uri="{FF2B5EF4-FFF2-40B4-BE49-F238E27FC236}">
                <a16:creationId xmlns:a16="http://schemas.microsoft.com/office/drawing/2014/main" id="{9003AE6B-F481-4428-B040-FA778BDD9FA7}"/>
              </a:ext>
            </a:extLst>
          </p:cNvPr>
          <p:cNvGraphicFramePr/>
          <p:nvPr>
            <p:extLst>
              <p:ext uri="{D42A27DB-BD31-4B8C-83A1-F6EECF244321}">
                <p14:modId xmlns:p14="http://schemas.microsoft.com/office/powerpoint/2010/main" val="3009163202"/>
              </p:ext>
            </p:extLst>
          </p:nvPr>
        </p:nvGraphicFramePr>
        <p:xfrm>
          <a:off x="3503807" y="805268"/>
          <a:ext cx="5603607" cy="778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8" name="Content Placeholder 3">
            <a:extLst>
              <a:ext uri="{FF2B5EF4-FFF2-40B4-BE49-F238E27FC236}">
                <a16:creationId xmlns:a16="http://schemas.microsoft.com/office/drawing/2014/main" id="{BBCACC2F-8B4F-4CF4-9A94-A17609031264}"/>
              </a:ext>
            </a:extLst>
          </p:cNvPr>
          <p:cNvGraphicFramePr>
            <a:graphicFrameLocks/>
          </p:cNvGraphicFramePr>
          <p:nvPr>
            <p:extLst>
              <p:ext uri="{D42A27DB-BD31-4B8C-83A1-F6EECF244321}">
                <p14:modId xmlns:p14="http://schemas.microsoft.com/office/powerpoint/2010/main" val="2688908677"/>
              </p:ext>
            </p:extLst>
          </p:nvPr>
        </p:nvGraphicFramePr>
        <p:xfrm>
          <a:off x="3088299" y="2686620"/>
          <a:ext cx="7397258" cy="26141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9" name="TextBox 108">
            <a:extLst>
              <a:ext uri="{FF2B5EF4-FFF2-40B4-BE49-F238E27FC236}">
                <a16:creationId xmlns:a16="http://schemas.microsoft.com/office/drawing/2014/main" id="{7E404C62-B81C-4C7B-839C-A18521DA0579}"/>
              </a:ext>
            </a:extLst>
          </p:cNvPr>
          <p:cNvSpPr txBox="1"/>
          <p:nvPr/>
        </p:nvSpPr>
        <p:spPr>
          <a:xfrm>
            <a:off x="3533528" y="2880512"/>
            <a:ext cx="428654" cy="595419"/>
          </a:xfrm>
          <a:prstGeom prst="rect">
            <a:avLst/>
          </a:prstGeom>
          <a:noFill/>
        </p:spPr>
        <p:txBody>
          <a:bodyPr wrap="square" rtlCol="0">
            <a:spAutoFit/>
          </a:bodyPr>
          <a:lstStyle/>
          <a:p>
            <a:r>
              <a:rPr lang="en-US" sz="3269" b="1" dirty="0"/>
              <a:t>1</a:t>
            </a:r>
            <a:endParaRPr lang="vi-VN" sz="3269" b="1" dirty="0"/>
          </a:p>
        </p:txBody>
      </p:sp>
      <p:sp>
        <p:nvSpPr>
          <p:cNvPr id="110" name="TextBox 109">
            <a:extLst>
              <a:ext uri="{FF2B5EF4-FFF2-40B4-BE49-F238E27FC236}">
                <a16:creationId xmlns:a16="http://schemas.microsoft.com/office/drawing/2014/main" id="{84AE39F8-63D5-44B3-8F4D-F220FD90B452}"/>
              </a:ext>
            </a:extLst>
          </p:cNvPr>
          <p:cNvSpPr txBox="1"/>
          <p:nvPr/>
        </p:nvSpPr>
        <p:spPr>
          <a:xfrm>
            <a:off x="3533527" y="4393204"/>
            <a:ext cx="397866" cy="595419"/>
          </a:xfrm>
          <a:prstGeom prst="rect">
            <a:avLst/>
          </a:prstGeom>
          <a:noFill/>
        </p:spPr>
        <p:txBody>
          <a:bodyPr wrap="none" rtlCol="0">
            <a:spAutoFit/>
          </a:bodyPr>
          <a:lstStyle/>
          <a:p>
            <a:r>
              <a:rPr lang="en-US" sz="3269" b="1" dirty="0"/>
              <a:t>2</a:t>
            </a:r>
            <a:endParaRPr lang="vi-VN" sz="3269"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wipe(up)">
                                      <p:cBhvr>
                                        <p:cTn id="12" dur="50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 calcmode="lin" valueType="num">
                                      <p:cBhvr additive="base">
                                        <p:cTn id="17" dur="500" fill="hold"/>
                                        <p:tgtEl>
                                          <p:spTgt spid="109"/>
                                        </p:tgtEl>
                                        <p:attrNameLst>
                                          <p:attrName>ppt_x</p:attrName>
                                        </p:attrNameLst>
                                      </p:cBhvr>
                                      <p:tavLst>
                                        <p:tav tm="0">
                                          <p:val>
                                            <p:strVal val="#ppt_x"/>
                                          </p:val>
                                        </p:tav>
                                        <p:tav tm="100000">
                                          <p:val>
                                            <p:strVal val="#ppt_x"/>
                                          </p:val>
                                        </p:tav>
                                      </p:tavLst>
                                    </p:anim>
                                    <p:anim calcmode="lin" valueType="num">
                                      <p:cBhvr additive="base">
                                        <p:cTn id="18"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additive="base">
                                        <p:cTn id="23" dur="500" fill="hold"/>
                                        <p:tgtEl>
                                          <p:spTgt spid="110"/>
                                        </p:tgtEl>
                                        <p:attrNameLst>
                                          <p:attrName>ppt_x</p:attrName>
                                        </p:attrNameLst>
                                      </p:cBhvr>
                                      <p:tavLst>
                                        <p:tav tm="0">
                                          <p:val>
                                            <p:strVal val="#ppt_x"/>
                                          </p:val>
                                        </p:tav>
                                        <p:tav tm="100000">
                                          <p:val>
                                            <p:strVal val="#ppt_x"/>
                                          </p:val>
                                        </p:tav>
                                      </p:tavLst>
                                    </p:anim>
                                    <p:anim calcmode="lin" valueType="num">
                                      <p:cBhvr additive="base">
                                        <p:cTn id="24"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7" grpId="0">
        <p:bldAsOne/>
      </p:bldGraphic>
      <p:bldGraphic spid="108" grpId="0">
        <p:bldAsOne/>
      </p:bldGraphic>
      <p:bldP spid="109" grpId="0"/>
      <p:bldP spid="1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7">
            <a:extLst>
              <a:ext uri="{FF2B5EF4-FFF2-40B4-BE49-F238E27FC236}">
                <a16:creationId xmlns:a16="http://schemas.microsoft.com/office/drawing/2014/main" id="{D74ABF5C-640D-4C43-BEAE-9E329BF24868}"/>
              </a:ext>
            </a:extLst>
          </p:cNvPr>
          <p:cNvSpPr/>
          <p:nvPr/>
        </p:nvSpPr>
        <p:spPr>
          <a:xfrm>
            <a:off x="893521" y="996813"/>
            <a:ext cx="8360229"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en-US" altLang="zh-CN" sz="6600" b="1" spc="50" dirty="0">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rPr>
              <a:t>       </a:t>
            </a:r>
            <a:r>
              <a:rPr lang="en-US" altLang="zh-CN" sz="6600" b="1" spc="50" dirty="0" err="1">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rPr>
              <a:t>Chúc</a:t>
            </a:r>
            <a:r>
              <a:rPr lang="en-US" altLang="zh-CN" sz="6600" b="1" spc="50" dirty="0">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rPr>
              <a:t> </a:t>
            </a:r>
            <a:r>
              <a:rPr lang="en-US" altLang="zh-CN" sz="6600" b="1" spc="50" dirty="0" err="1">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rPr>
              <a:t>các</a:t>
            </a:r>
            <a:r>
              <a:rPr lang="en-US" altLang="zh-CN" sz="6600" b="1" spc="50" dirty="0">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rPr>
              <a:t> con </a:t>
            </a:r>
          </a:p>
          <a:p>
            <a:pPr eaLnBrk="1" fontAlgn="auto" hangingPunct="1">
              <a:spcBef>
                <a:spcPts val="0"/>
              </a:spcBef>
              <a:spcAft>
                <a:spcPts val="0"/>
              </a:spcAft>
              <a:defRPr/>
            </a:pPr>
            <a:r>
              <a:rPr lang="en-US" altLang="zh-CN" sz="6600" b="1" spc="50" dirty="0" err="1">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rPr>
              <a:t>chăm</a:t>
            </a:r>
            <a:r>
              <a:rPr lang="en-US" altLang="zh-CN" sz="6600" b="1" spc="50" dirty="0">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rPr>
              <a:t> </a:t>
            </a:r>
            <a:r>
              <a:rPr lang="en-US" altLang="zh-CN" sz="6600" b="1" spc="50" dirty="0" err="1">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rPr>
              <a:t>ngoan</a:t>
            </a:r>
            <a:r>
              <a:rPr lang="en-US" altLang="zh-CN" sz="6600" b="1" spc="50" dirty="0">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rPr>
              <a:t>, </a:t>
            </a:r>
            <a:r>
              <a:rPr lang="en-US" altLang="zh-CN" sz="6600" b="1" spc="50" dirty="0" err="1">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rPr>
              <a:t>học</a:t>
            </a:r>
            <a:r>
              <a:rPr lang="en-US" altLang="zh-CN" sz="6600" b="1" spc="50" dirty="0">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rPr>
              <a:t> </a:t>
            </a:r>
            <a:r>
              <a:rPr lang="en-US" altLang="zh-CN" sz="6600" b="1" spc="50" dirty="0" err="1">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rPr>
              <a:t>giỏi</a:t>
            </a:r>
            <a:r>
              <a:rPr lang="en-US" altLang="zh-CN" sz="6600" b="1" spc="50" dirty="0">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rPr>
              <a:t> !</a:t>
            </a:r>
            <a:endParaRPr lang="zh-CN" altLang="en-US" sz="6600" b="1" spc="50" dirty="0">
              <a:ln w="11430">
                <a:noFill/>
              </a:ln>
              <a:gradFill flip="none" rotWithShape="1">
                <a:gsLst>
                  <a:gs pos="0">
                    <a:srgbClr val="6F3494"/>
                  </a:gs>
                  <a:gs pos="69000">
                    <a:srgbClr val="198A3F"/>
                  </a:gs>
                  <a:gs pos="36000">
                    <a:srgbClr val="E4007F"/>
                  </a:gs>
                  <a:gs pos="100000">
                    <a:srgbClr val="DEE012"/>
                  </a:gs>
                </a:gsLst>
                <a:path path="circle">
                  <a:fillToRect r="100000" b="100000"/>
                </a:path>
                <a:tileRect l="-100000" t="-100000"/>
              </a:gradFill>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750"/>
                                  </p:stCondLst>
                                  <p:iterate type="lt">
                                    <p:tmPct val="15000"/>
                                  </p:iterate>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5800"/>
                            </p:stCondLst>
                            <p:childTnLst>
                              <p:par>
                                <p:cTn id="11" presetID="34" presetClass="emph" presetSubtype="0" fill="hold" grpId="1" nodeType="afterEffect">
                                  <p:stCondLst>
                                    <p:cond delay="0"/>
                                  </p:stCondLst>
                                  <p:iterate type="lt">
                                    <p:tmPct val="10000"/>
                                  </p:iterate>
                                  <p:childTnLst>
                                    <p:animMotion origin="layout" path="M 4.16667E-6 -1.48148E-6 L 4.16667E-6 -0.07222 " pathEditMode="relative" rAng="0" ptsTypes="AA">
                                      <p:cBhvr>
                                        <p:cTn id="12" dur="250" accel="50000" decel="50000" autoRev="1" fill="hold">
                                          <p:stCondLst>
                                            <p:cond delay="0"/>
                                          </p:stCondLst>
                                        </p:cTn>
                                        <p:tgtEl>
                                          <p:spTgt spid="5"/>
                                        </p:tgtEl>
                                        <p:attrNameLst>
                                          <p:attrName>ppt_x</p:attrName>
                                          <p:attrName>ppt_y</p:attrName>
                                        </p:attrNameLst>
                                      </p:cBhvr>
                                      <p:rCtr x="0" y="-3611"/>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1">
            <a:extLst>
              <a:ext uri="{FF2B5EF4-FFF2-40B4-BE49-F238E27FC236}">
                <a16:creationId xmlns:a16="http://schemas.microsoft.com/office/drawing/2014/main" id="{66BB627E-7053-4ED1-AA50-C9284283E039}"/>
              </a:ext>
            </a:extLst>
          </p:cNvPr>
          <p:cNvGrpSpPr>
            <a:grpSpLocks/>
          </p:cNvGrpSpPr>
          <p:nvPr/>
        </p:nvGrpSpPr>
        <p:grpSpPr bwMode="auto">
          <a:xfrm>
            <a:off x="1276076" y="228755"/>
            <a:ext cx="8640446" cy="6724650"/>
            <a:chOff x="1828800" y="57150"/>
            <a:chExt cx="5638800" cy="6724650"/>
          </a:xfrm>
        </p:grpSpPr>
        <p:pic>
          <p:nvPicPr>
            <p:cNvPr id="14" name="Picture 2" descr="H:\hinh scan\HINH SCAN2.jpg">
              <a:extLst>
                <a:ext uri="{FF2B5EF4-FFF2-40B4-BE49-F238E27FC236}">
                  <a16:creationId xmlns:a16="http://schemas.microsoft.com/office/drawing/2014/main" id="{CCF84CF1-DBE8-4134-96AE-24EDFC094D29}"/>
                </a:ext>
              </a:extLst>
            </p:cNvPr>
            <p:cNvPicPr>
              <a:picLocks noChangeAspect="1" noChangeArrowheads="1"/>
            </p:cNvPicPr>
            <p:nvPr/>
          </p:nvPicPr>
          <p:blipFill>
            <a:blip r:embed="rId2"/>
            <a:srcRect/>
            <a:stretch>
              <a:fillRect/>
            </a:stretch>
          </p:blipFill>
          <p:spPr bwMode="auto">
            <a:xfrm>
              <a:off x="1828800" y="57150"/>
              <a:ext cx="5638800" cy="6724650"/>
            </a:xfrm>
            <a:prstGeom prst="rect">
              <a:avLst/>
            </a:prstGeom>
            <a:noFill/>
            <a:ln w="9525">
              <a:noFill/>
              <a:miter lim="800000"/>
              <a:headEnd/>
              <a:tailEnd/>
            </a:ln>
          </p:spPr>
        </p:pic>
        <p:sp>
          <p:nvSpPr>
            <p:cNvPr id="15" name="Rectangle 14">
              <a:extLst>
                <a:ext uri="{FF2B5EF4-FFF2-40B4-BE49-F238E27FC236}">
                  <a16:creationId xmlns:a16="http://schemas.microsoft.com/office/drawing/2014/main" id="{F65071C1-D57E-4917-A00B-8F5B6B385957}"/>
                </a:ext>
              </a:extLst>
            </p:cNvPr>
            <p:cNvSpPr/>
            <p:nvPr/>
          </p:nvSpPr>
          <p:spPr bwMode="auto">
            <a:xfrm>
              <a:off x="2133600" y="209550"/>
              <a:ext cx="5334000" cy="457200"/>
            </a:xfrm>
            <a:prstGeom prst="rect">
              <a:avLst/>
            </a:prstGeom>
            <a:solidFill>
              <a:schemeClr val="bg1"/>
            </a:solidFill>
            <a:ln w="9525" cap="flat" cmpd="sng" algn="ctr">
              <a:noFill/>
              <a:prstDash val="solid"/>
              <a:round/>
              <a:headEnd type="none" w="med" len="med"/>
              <a:tailEnd type="none" w="med" len="med"/>
            </a:ln>
            <a:effectLst/>
          </p:spPr>
          <p:txBody>
            <a:bodyPr/>
            <a:lstStyle/>
            <a:p>
              <a:pPr algn="ctr">
                <a:defRPr/>
              </a:pPr>
              <a:endParaRPr lang="en-US" sz="2800" dirty="0">
                <a:solidFill>
                  <a:schemeClr val="accent5">
                    <a:lumMod val="50000"/>
                  </a:schemeClr>
                </a:solidFill>
                <a:latin typeface="Arial"/>
                <a:cs typeface="Times New Roman" pitchFamily="18" charset="0"/>
              </a:endParaRPr>
            </a:p>
          </p:txBody>
        </p:sp>
      </p:grpSp>
      <p:sp>
        <p:nvSpPr>
          <p:cNvPr id="6150" name="Text Box 6">
            <a:extLst>
              <a:ext uri="{FF2B5EF4-FFF2-40B4-BE49-F238E27FC236}">
                <a16:creationId xmlns:a16="http://schemas.microsoft.com/office/drawing/2014/main" id="{63A057BB-A26B-49E5-B281-FC6C3BDD3765}"/>
              </a:ext>
            </a:extLst>
          </p:cNvPr>
          <p:cNvSpPr txBox="1">
            <a:spLocks noChangeArrowheads="1"/>
          </p:cNvSpPr>
          <p:nvPr/>
        </p:nvSpPr>
        <p:spPr bwMode="auto">
          <a:xfrm>
            <a:off x="2427288" y="321466"/>
            <a:ext cx="5715000" cy="671513"/>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60000"/>
              <a:buFont typeface="Wingdings" pitchFamily="2" charset="2"/>
              <a:buNone/>
              <a:defRPr/>
            </a:pPr>
            <a:r>
              <a:rPr lang="en-US" sz="3800" b="1" dirty="0" err="1">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Thành</a:t>
            </a:r>
            <a:r>
              <a:rPr lang="en-US" sz="38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800" b="1" dirty="0" err="1">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Thị</a:t>
            </a:r>
            <a:r>
              <a:rPr lang="en-US" sz="38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800" b="1" dirty="0" err="1">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và</a:t>
            </a:r>
            <a:r>
              <a:rPr lang="en-US" sz="38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800" b="1" dirty="0" err="1">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Nông</a:t>
            </a:r>
            <a:r>
              <a:rPr lang="en-US" sz="38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800" b="1" dirty="0" err="1">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Thôn</a:t>
            </a:r>
            <a:endParaRPr lang="en-US" sz="3600" dirty="0">
              <a:solidFill>
                <a:srgbClr val="FF9900"/>
              </a:solidFill>
              <a:latin typeface="Times New Roman" panose="02020603050405020304" pitchFamily="18" charset="0"/>
              <a:cs typeface="Times New Roman" panose="02020603050405020304" pitchFamily="18" charset="0"/>
            </a:endParaRPr>
          </a:p>
        </p:txBody>
      </p:sp>
      <p:pic>
        <p:nvPicPr>
          <p:cNvPr id="4" name="Picture 2" descr="untitled">
            <a:hlinkClick r:id="rId3" action="ppaction://hlinksldjump"/>
            <a:extLst>
              <a:ext uri="{FF2B5EF4-FFF2-40B4-BE49-F238E27FC236}">
                <a16:creationId xmlns:a16="http://schemas.microsoft.com/office/drawing/2014/main" id="{5A69CA22-E8E7-4F60-9D5F-7B8187A75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000" t="12666" r="23000" b="53999"/>
          <a:stretch>
            <a:fillRect/>
          </a:stretch>
        </p:blipFill>
        <p:spPr bwMode="auto">
          <a:xfrm>
            <a:off x="1405987" y="321466"/>
            <a:ext cx="4114800" cy="3356333"/>
          </a:xfrm>
          <a:prstGeom prst="rect">
            <a:avLst/>
          </a:prstGeom>
          <a:solidFill>
            <a:srgbClr val="FF0000"/>
          </a:solidFill>
          <a:ln w="9525">
            <a:solidFill>
              <a:srgbClr val="0000FF"/>
            </a:solidFill>
            <a:miter lim="800000"/>
            <a:headEnd/>
            <a:tailEnd/>
          </a:ln>
        </p:spPr>
      </p:pic>
      <p:sp>
        <p:nvSpPr>
          <p:cNvPr id="5" name="Rectangle 3">
            <a:hlinkClick r:id="rId3" action="ppaction://hlinksldjump"/>
            <a:extLst>
              <a:ext uri="{FF2B5EF4-FFF2-40B4-BE49-F238E27FC236}">
                <a16:creationId xmlns:a16="http://schemas.microsoft.com/office/drawing/2014/main" id="{56F4A97E-FA29-40AD-944D-F2E9C9BE1F70}"/>
              </a:ext>
            </a:extLst>
          </p:cNvPr>
          <p:cNvSpPr>
            <a:spLocks noChangeArrowheads="1"/>
          </p:cNvSpPr>
          <p:nvPr/>
        </p:nvSpPr>
        <p:spPr bwMode="auto">
          <a:xfrm>
            <a:off x="3441701" y="2095501"/>
            <a:ext cx="822325" cy="68897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600" b="1">
                <a:solidFill>
                  <a:srgbClr val="FF3300"/>
                </a:solidFill>
                <a:latin typeface="Arial" panose="020B0604020202020204" pitchFamily="34" charset="0"/>
              </a:rPr>
              <a:t>1</a:t>
            </a:r>
            <a:endParaRPr lang="en-US" altLang="en-US">
              <a:latin typeface="Arial" panose="020B0604020202020204" pitchFamily="34" charset="0"/>
            </a:endParaRPr>
          </a:p>
        </p:txBody>
      </p:sp>
      <p:pic>
        <p:nvPicPr>
          <p:cNvPr id="6" name="Picture 4" descr="untitled">
            <a:hlinkClick r:id="rId5" action="ppaction://hlinksldjump"/>
            <a:extLst>
              <a:ext uri="{FF2B5EF4-FFF2-40B4-BE49-F238E27FC236}">
                <a16:creationId xmlns:a16="http://schemas.microsoft.com/office/drawing/2014/main" id="{DF5D5483-EF32-4435-8FB7-F0528C16C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000" t="12666" r="23000" b="53999"/>
          <a:stretch>
            <a:fillRect/>
          </a:stretch>
        </p:blipFill>
        <p:spPr bwMode="auto">
          <a:xfrm>
            <a:off x="5520787" y="327182"/>
            <a:ext cx="4267200" cy="337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hlinkClick r:id="rId5" action="ppaction://hlinksldjump"/>
            <a:extLst>
              <a:ext uri="{FF2B5EF4-FFF2-40B4-BE49-F238E27FC236}">
                <a16:creationId xmlns:a16="http://schemas.microsoft.com/office/drawing/2014/main" id="{D7276119-F112-432D-B55A-89A0C229FD65}"/>
              </a:ext>
            </a:extLst>
          </p:cNvPr>
          <p:cNvSpPr>
            <a:spLocks noChangeArrowheads="1"/>
          </p:cNvSpPr>
          <p:nvPr/>
        </p:nvSpPr>
        <p:spPr bwMode="auto">
          <a:xfrm>
            <a:off x="7708901" y="2049464"/>
            <a:ext cx="866775" cy="79057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600" b="1">
                <a:solidFill>
                  <a:srgbClr val="FF3300"/>
                </a:solidFill>
                <a:latin typeface="Arial" panose="020B0604020202020204" pitchFamily="34" charset="0"/>
              </a:rPr>
              <a:t>2</a:t>
            </a:r>
            <a:endParaRPr lang="en-US" altLang="en-US">
              <a:latin typeface="Arial" panose="020B0604020202020204" pitchFamily="34" charset="0"/>
            </a:endParaRPr>
          </a:p>
        </p:txBody>
      </p:sp>
      <p:pic>
        <p:nvPicPr>
          <p:cNvPr id="8" name="Picture 7" descr="untitled">
            <a:hlinkClick r:id="rId6" action="ppaction://hlinksldjump"/>
            <a:extLst>
              <a:ext uri="{FF2B5EF4-FFF2-40B4-BE49-F238E27FC236}">
                <a16:creationId xmlns:a16="http://schemas.microsoft.com/office/drawing/2014/main" id="{763EE1BC-A3D9-4E00-9EFA-2B450E85E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000" t="12666" r="23000" b="53999"/>
          <a:stretch>
            <a:fillRect/>
          </a:stretch>
        </p:blipFill>
        <p:spPr bwMode="auto">
          <a:xfrm>
            <a:off x="1405987" y="3677799"/>
            <a:ext cx="8382000" cy="325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6" action="ppaction://hlinksldjump"/>
            <a:extLst>
              <a:ext uri="{FF2B5EF4-FFF2-40B4-BE49-F238E27FC236}">
                <a16:creationId xmlns:a16="http://schemas.microsoft.com/office/drawing/2014/main" id="{8F2C537A-7927-496A-AE03-9BD73902C247}"/>
              </a:ext>
            </a:extLst>
          </p:cNvPr>
          <p:cNvSpPr>
            <a:spLocks noChangeArrowheads="1"/>
          </p:cNvSpPr>
          <p:nvPr/>
        </p:nvSpPr>
        <p:spPr bwMode="auto">
          <a:xfrm>
            <a:off x="5575301" y="4838701"/>
            <a:ext cx="822325" cy="63817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600" b="1">
                <a:solidFill>
                  <a:srgbClr val="FF3300"/>
                </a:solidFill>
                <a:latin typeface="Arial" panose="020B0604020202020204" pitchFamily="34" charset="0"/>
              </a:rPr>
              <a:t>3</a:t>
            </a:r>
            <a:endParaRPr lang="en-US" altLang="en-US">
              <a:latin typeface="Arial" panose="020B0604020202020204" pitchFamily="34" charset="0"/>
            </a:endParaRPr>
          </a:p>
        </p:txBody>
      </p:sp>
      <p:sp>
        <p:nvSpPr>
          <p:cNvPr id="11" name="WordArt 6">
            <a:extLst>
              <a:ext uri="{FF2B5EF4-FFF2-40B4-BE49-F238E27FC236}">
                <a16:creationId xmlns:a16="http://schemas.microsoft.com/office/drawing/2014/main" id="{77ADB536-A137-4540-B3B7-2E1F6DC338ED}"/>
              </a:ext>
            </a:extLst>
          </p:cNvPr>
          <p:cNvSpPr>
            <a:spLocks noChangeArrowheads="1" noChangeShapeType="1" noTextEdit="1"/>
          </p:cNvSpPr>
          <p:nvPr/>
        </p:nvSpPr>
        <p:spPr bwMode="auto">
          <a:xfrm>
            <a:off x="3247371" y="252594"/>
            <a:ext cx="5876925" cy="752475"/>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Ô CỬA BÍ MẬT</a:t>
            </a:r>
          </a:p>
        </p:txBody>
      </p:sp>
      <p:sp>
        <p:nvSpPr>
          <p:cNvPr id="12" name="Arrow: Right 11">
            <a:hlinkClick r:id="rId7" action="ppaction://hlinksldjump"/>
            <a:extLst>
              <a:ext uri="{FF2B5EF4-FFF2-40B4-BE49-F238E27FC236}">
                <a16:creationId xmlns:a16="http://schemas.microsoft.com/office/drawing/2014/main" id="{23381AF9-8634-4A00-BAEB-7A670F489695}"/>
              </a:ext>
            </a:extLst>
          </p:cNvPr>
          <p:cNvSpPr/>
          <p:nvPr/>
        </p:nvSpPr>
        <p:spPr>
          <a:xfrm>
            <a:off x="10937823" y="234747"/>
            <a:ext cx="1064302" cy="637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mph" presetSubtype="0" fill="hold" grpId="0" nodeType="clickEffect">
                                  <p:stCondLst>
                                    <p:cond delay="0"/>
                                  </p:stCondLst>
                                  <p:childTnLst>
                                    <p:animClr clrSpc="hsl" dir="cw">
                                      <p:cBhvr override="childStyle">
                                        <p:cTn id="12" dur="500" fill="hold"/>
                                        <p:tgtEl>
                                          <p:spTgt spid="7"/>
                                        </p:tgtEl>
                                        <p:attrNameLst>
                                          <p:attrName>style.color</p:attrName>
                                        </p:attrNameLst>
                                      </p:cBhvr>
                                      <p:by>
                                        <p:hsl h="-7200000" s="0" l="0"/>
                                      </p:by>
                                    </p:animClr>
                                    <p:animClr clrSpc="hsl" dir="cw">
                                      <p:cBhvr>
                                        <p:cTn id="13" dur="500" fill="hold"/>
                                        <p:tgtEl>
                                          <p:spTgt spid="7"/>
                                        </p:tgtEl>
                                        <p:attrNameLst>
                                          <p:attrName>fillcolor</p:attrName>
                                        </p:attrNameLst>
                                      </p:cBhvr>
                                      <p:by>
                                        <p:hsl h="-7200000" s="0" l="0"/>
                                      </p:by>
                                    </p:animClr>
                                    <p:animClr clrSpc="hsl" dir="cw">
                                      <p:cBhvr>
                                        <p:cTn id="14" dur="500" fill="hold"/>
                                        <p:tgtEl>
                                          <p:spTgt spid="7"/>
                                        </p:tgtEl>
                                        <p:attrNameLst>
                                          <p:attrName>stroke.color</p:attrName>
                                        </p:attrNameLst>
                                      </p:cBhvr>
                                      <p:by>
                                        <p:hsl h="-7200000" s="0" l="0"/>
                                      </p:by>
                                    </p:animClr>
                                    <p:set>
                                      <p:cBhvr>
                                        <p:cTn id="15" dur="500" fill="hold"/>
                                        <p:tgtEl>
                                          <p:spTgt spid="7"/>
                                        </p:tgtEl>
                                        <p:attrNameLst>
                                          <p:attrName>fill.type</p:attrName>
                                        </p:attrNameLst>
                                      </p:cBhvr>
                                      <p:to>
                                        <p:strVal val="solid"/>
                                      </p:to>
                                    </p:set>
                                  </p:childTnLst>
                                </p:cTn>
                              </p:par>
                            </p:childTnLst>
                          </p:cTn>
                        </p:par>
                        <p:par>
                          <p:cTn id="16" fill="hold" nodeType="afterGroup">
                            <p:stCondLst>
                              <p:cond delay="500"/>
                            </p:stCondLst>
                            <p:childTnLst>
                              <p:par>
                                <p:cTn id="17" presetID="20" presetClass="exit" presetSubtype="0" fill="hold" grpId="1" nodeType="afterEffect">
                                  <p:stCondLst>
                                    <p:cond delay="0"/>
                                  </p:stCondLst>
                                  <p:childTnLst>
                                    <p:animEffect transition="out" filter="wedg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par>
                          <p:cTn id="20" fill="hold" nodeType="afterGroup">
                            <p:stCondLst>
                              <p:cond delay="1000"/>
                            </p:stCondLst>
                            <p:childTnLst>
                              <p:par>
                                <p:cTn id="21" presetID="16" presetClass="exit" presetSubtype="37" fill="hold" nodeType="afterEffect">
                                  <p:stCondLst>
                                    <p:cond delay="0"/>
                                  </p:stCondLst>
                                  <p:childTnLst>
                                    <p:animEffect transition="out" filter="barn(outVertic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2" presetClass="emph" presetSubtype="0" fill="hold" grpId="0" nodeType="clickEffect">
                                  <p:stCondLst>
                                    <p:cond delay="0"/>
                                  </p:stCondLst>
                                  <p:childTnLst>
                                    <p:animClr clrSpc="hsl" dir="cw">
                                      <p:cBhvr override="childStyle">
                                        <p:cTn id="28" dur="500" fill="hold"/>
                                        <p:tgtEl>
                                          <p:spTgt spid="5"/>
                                        </p:tgtEl>
                                        <p:attrNameLst>
                                          <p:attrName>style.color</p:attrName>
                                        </p:attrNameLst>
                                      </p:cBhvr>
                                      <p:by>
                                        <p:hsl h="-7200000" s="0" l="0"/>
                                      </p:by>
                                    </p:animClr>
                                    <p:animClr clrSpc="hsl" dir="cw">
                                      <p:cBhvr>
                                        <p:cTn id="29" dur="500" fill="hold"/>
                                        <p:tgtEl>
                                          <p:spTgt spid="5"/>
                                        </p:tgtEl>
                                        <p:attrNameLst>
                                          <p:attrName>fillcolor</p:attrName>
                                        </p:attrNameLst>
                                      </p:cBhvr>
                                      <p:by>
                                        <p:hsl h="-7200000" s="0" l="0"/>
                                      </p:by>
                                    </p:animClr>
                                    <p:animClr clrSpc="hsl" dir="cw">
                                      <p:cBhvr>
                                        <p:cTn id="30" dur="500" fill="hold"/>
                                        <p:tgtEl>
                                          <p:spTgt spid="5"/>
                                        </p:tgtEl>
                                        <p:attrNameLst>
                                          <p:attrName>stroke.color</p:attrName>
                                        </p:attrNameLst>
                                      </p:cBhvr>
                                      <p:by>
                                        <p:hsl h="-7200000" s="0" l="0"/>
                                      </p:by>
                                    </p:animClr>
                                    <p:set>
                                      <p:cBhvr>
                                        <p:cTn id="31" dur="500" fill="hold"/>
                                        <p:tgtEl>
                                          <p:spTgt spid="5"/>
                                        </p:tgtEl>
                                        <p:attrNameLst>
                                          <p:attrName>fill.type</p:attrName>
                                        </p:attrNameLst>
                                      </p:cBhvr>
                                      <p:to>
                                        <p:strVal val="solid"/>
                                      </p:to>
                                    </p:set>
                                  </p:childTnLst>
                                </p:cTn>
                              </p:par>
                            </p:childTnLst>
                          </p:cTn>
                        </p:par>
                        <p:par>
                          <p:cTn id="32" fill="hold" nodeType="afterGroup">
                            <p:stCondLst>
                              <p:cond delay="500"/>
                            </p:stCondLst>
                            <p:childTnLst>
                              <p:par>
                                <p:cTn id="33" presetID="20" presetClass="exit" presetSubtype="0" fill="hold" grpId="1" nodeType="afterEffect">
                                  <p:stCondLst>
                                    <p:cond delay="0"/>
                                  </p:stCondLst>
                                  <p:childTnLst>
                                    <p:animEffect transition="out" filter="wedg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nodeType="afterGroup">
                            <p:stCondLst>
                              <p:cond delay="1000"/>
                            </p:stCondLst>
                            <p:childTnLst>
                              <p:par>
                                <p:cTn id="37" presetID="16" presetClass="exit" presetSubtype="37" fill="hold" nodeType="afterEffect">
                                  <p:stCondLst>
                                    <p:cond delay="0"/>
                                  </p:stCondLst>
                                  <p:childTnLst>
                                    <p:animEffect transition="out" filter="barn(outVertical)">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22" presetClass="emph" presetSubtype="0" fill="hold" grpId="0" nodeType="clickEffect">
                                  <p:stCondLst>
                                    <p:cond delay="0"/>
                                  </p:stCondLst>
                                  <p:childTnLst>
                                    <p:animClr clrSpc="hsl" dir="cw">
                                      <p:cBhvr override="childStyle">
                                        <p:cTn id="44" dur="500" fill="hold"/>
                                        <p:tgtEl>
                                          <p:spTgt spid="9"/>
                                        </p:tgtEl>
                                        <p:attrNameLst>
                                          <p:attrName>style.color</p:attrName>
                                        </p:attrNameLst>
                                      </p:cBhvr>
                                      <p:by>
                                        <p:hsl h="-7200000" s="0" l="0"/>
                                      </p:by>
                                    </p:animClr>
                                    <p:animClr clrSpc="hsl" dir="cw">
                                      <p:cBhvr>
                                        <p:cTn id="45" dur="500" fill="hold"/>
                                        <p:tgtEl>
                                          <p:spTgt spid="9"/>
                                        </p:tgtEl>
                                        <p:attrNameLst>
                                          <p:attrName>fillcolor</p:attrName>
                                        </p:attrNameLst>
                                      </p:cBhvr>
                                      <p:by>
                                        <p:hsl h="-7200000" s="0" l="0"/>
                                      </p:by>
                                    </p:animClr>
                                    <p:animClr clrSpc="hsl" dir="cw">
                                      <p:cBhvr>
                                        <p:cTn id="46" dur="500" fill="hold"/>
                                        <p:tgtEl>
                                          <p:spTgt spid="9"/>
                                        </p:tgtEl>
                                        <p:attrNameLst>
                                          <p:attrName>stroke.color</p:attrName>
                                        </p:attrNameLst>
                                      </p:cBhvr>
                                      <p:by>
                                        <p:hsl h="-7200000" s="0" l="0"/>
                                      </p:by>
                                    </p:animClr>
                                    <p:set>
                                      <p:cBhvr>
                                        <p:cTn id="47" dur="500" fill="hold"/>
                                        <p:tgtEl>
                                          <p:spTgt spid="9"/>
                                        </p:tgtEl>
                                        <p:attrNameLst>
                                          <p:attrName>fill.type</p:attrName>
                                        </p:attrNameLst>
                                      </p:cBhvr>
                                      <p:to>
                                        <p:strVal val="solid"/>
                                      </p:to>
                                    </p:set>
                                  </p:childTnLst>
                                </p:cTn>
                              </p:par>
                            </p:childTnLst>
                          </p:cTn>
                        </p:par>
                        <p:par>
                          <p:cTn id="48" fill="hold" nodeType="afterGroup">
                            <p:stCondLst>
                              <p:cond delay="500"/>
                            </p:stCondLst>
                            <p:childTnLst>
                              <p:par>
                                <p:cTn id="49" presetID="20" presetClass="exit" presetSubtype="0" fill="hold" grpId="1" nodeType="afterEffect">
                                  <p:stCondLst>
                                    <p:cond delay="0"/>
                                  </p:stCondLst>
                                  <p:childTnLst>
                                    <p:animEffect transition="out" filter="wedg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par>
                          <p:cTn id="52" fill="hold" nodeType="afterGroup">
                            <p:stCondLst>
                              <p:cond delay="1000"/>
                            </p:stCondLst>
                            <p:childTnLst>
                              <p:par>
                                <p:cTn id="53" presetID="16" presetClass="exit" presetSubtype="37" fill="hold" nodeType="afterEffect">
                                  <p:stCondLst>
                                    <p:cond delay="0"/>
                                  </p:stCondLst>
                                  <p:childTnLst>
                                    <p:animEffect transition="out" filter="barn(outVertical)">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5" grpId="0" animBg="1"/>
      <p:bldP spid="5" grpId="1" animBg="1"/>
      <p:bldP spid="7" grpId="0" animBg="1"/>
      <p:bldP spid="7" grpId="1"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Picture8">
            <a:hlinkClick r:id="rId2" action="ppaction://hlinksldjump"/>
            <a:extLst>
              <a:ext uri="{FF2B5EF4-FFF2-40B4-BE49-F238E27FC236}">
                <a16:creationId xmlns:a16="http://schemas.microsoft.com/office/drawing/2014/main" id="{14384A3F-C2EC-4B4E-A0A7-B3CC1BA9F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2613E9FB-A345-435E-AD22-C42B97BE8486}"/>
              </a:ext>
            </a:extLst>
          </p:cNvPr>
          <p:cNvSpPr>
            <a:spLocks noChangeArrowheads="1"/>
          </p:cNvSpPr>
          <p:nvPr/>
        </p:nvSpPr>
        <p:spPr bwMode="auto">
          <a:xfrm>
            <a:off x="2514600" y="2590801"/>
            <a:ext cx="7239000" cy="2062103"/>
          </a:xfrm>
          <a:prstGeom prst="rect">
            <a:avLst/>
          </a:prstGeom>
          <a:solidFill>
            <a:srgbClr val="00FF00"/>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b="1" dirty="0">
                <a:solidFill>
                  <a:srgbClr val="0000FF"/>
                </a:solidFill>
              </a:rPr>
              <a:t>   </a:t>
            </a:r>
            <a:r>
              <a:rPr lang="en-US" altLang="en-US" b="1" dirty="0" err="1">
                <a:solidFill>
                  <a:srgbClr val="0000FF"/>
                </a:solidFill>
              </a:rPr>
              <a:t>Em</a:t>
            </a:r>
            <a:r>
              <a:rPr lang="en-US" altLang="en-US" b="1" dirty="0">
                <a:solidFill>
                  <a:srgbClr val="0000FF"/>
                </a:solidFill>
              </a:rPr>
              <a:t> </a:t>
            </a:r>
            <a:r>
              <a:rPr lang="en-US" altLang="en-US" b="1" dirty="0" err="1">
                <a:solidFill>
                  <a:srgbClr val="0000FF"/>
                </a:solidFill>
              </a:rPr>
              <a:t>hãy</a:t>
            </a:r>
            <a:r>
              <a:rPr lang="en-US" altLang="en-US" b="1" dirty="0">
                <a:solidFill>
                  <a:srgbClr val="0000FF"/>
                </a:solidFill>
              </a:rPr>
              <a:t> </a:t>
            </a:r>
            <a:r>
              <a:rPr lang="en-US" altLang="en-US" b="1" dirty="0" err="1">
                <a:solidFill>
                  <a:srgbClr val="0000FF"/>
                </a:solidFill>
              </a:rPr>
              <a:t>đọc</a:t>
            </a:r>
            <a:r>
              <a:rPr lang="en-US" altLang="en-US" b="1" dirty="0">
                <a:solidFill>
                  <a:srgbClr val="0000FF"/>
                </a:solidFill>
              </a:rPr>
              <a:t>  </a:t>
            </a:r>
            <a:r>
              <a:rPr lang="en-US" altLang="en-US" b="1" dirty="0" err="1">
                <a:solidFill>
                  <a:srgbClr val="0000FF"/>
                </a:solidFill>
              </a:rPr>
              <a:t>từ</a:t>
            </a:r>
            <a:r>
              <a:rPr lang="en-US" altLang="en-US" b="1" dirty="0">
                <a:solidFill>
                  <a:srgbClr val="0000FF"/>
                </a:solidFill>
              </a:rPr>
              <a:t> “ </a:t>
            </a:r>
            <a:r>
              <a:rPr lang="en-US" altLang="en-US" b="1" dirty="0" err="1">
                <a:solidFill>
                  <a:srgbClr val="0000FF"/>
                </a:solidFill>
              </a:rPr>
              <a:t>Nhà</a:t>
            </a:r>
            <a:r>
              <a:rPr lang="en-US" altLang="en-US" b="1" dirty="0">
                <a:solidFill>
                  <a:srgbClr val="0000FF"/>
                </a:solidFill>
              </a:rPr>
              <a:t> </a:t>
            </a:r>
            <a:r>
              <a:rPr lang="en-US" altLang="en-US" b="1" dirty="0" err="1">
                <a:solidFill>
                  <a:srgbClr val="0000FF"/>
                </a:solidFill>
              </a:rPr>
              <a:t>rông</a:t>
            </a:r>
            <a:r>
              <a:rPr lang="en-US" altLang="en-US" b="1" dirty="0">
                <a:solidFill>
                  <a:srgbClr val="0000FF"/>
                </a:solidFill>
              </a:rPr>
              <a:t>…</a:t>
            </a:r>
            <a:r>
              <a:rPr lang="en-US" altLang="en-US" b="1" dirty="0" err="1">
                <a:solidFill>
                  <a:srgbClr val="0000FF"/>
                </a:solidFill>
              </a:rPr>
              <a:t>vướng</a:t>
            </a:r>
            <a:r>
              <a:rPr lang="en-US" altLang="en-US" b="1" dirty="0">
                <a:solidFill>
                  <a:srgbClr val="0000FF"/>
                </a:solidFill>
              </a:rPr>
              <a:t> </a:t>
            </a:r>
            <a:r>
              <a:rPr lang="en-US" altLang="en-US" b="1" dirty="0" err="1">
                <a:solidFill>
                  <a:srgbClr val="0000FF"/>
                </a:solidFill>
              </a:rPr>
              <a:t>mái</a:t>
            </a:r>
            <a:r>
              <a:rPr lang="en-US" altLang="en-US" b="1" dirty="0">
                <a:solidFill>
                  <a:srgbClr val="0000FF"/>
                </a:solidFill>
              </a:rPr>
              <a:t>.” </a:t>
            </a:r>
            <a:r>
              <a:rPr lang="en-US" altLang="en-US" b="1" dirty="0" err="1">
                <a:solidFill>
                  <a:srgbClr val="0000FF"/>
                </a:solidFill>
              </a:rPr>
              <a:t>của</a:t>
            </a:r>
            <a:r>
              <a:rPr lang="en-US" altLang="en-US" b="1" dirty="0">
                <a:solidFill>
                  <a:srgbClr val="0000FF"/>
                </a:solidFill>
              </a:rPr>
              <a:t> </a:t>
            </a:r>
            <a:r>
              <a:rPr lang="en-US" altLang="en-US" b="1" dirty="0" err="1">
                <a:solidFill>
                  <a:srgbClr val="0000FF"/>
                </a:solidFill>
              </a:rPr>
              <a:t>bài</a:t>
            </a:r>
            <a:r>
              <a:rPr lang="en-US" altLang="en-US" b="1" dirty="0">
                <a:solidFill>
                  <a:srgbClr val="0000FF"/>
                </a:solidFill>
              </a:rPr>
              <a:t> </a:t>
            </a:r>
            <a:r>
              <a:rPr lang="en-US" altLang="en-US" b="1" dirty="0" err="1">
                <a:solidFill>
                  <a:srgbClr val="0000FF"/>
                </a:solidFill>
              </a:rPr>
              <a:t>Nhà</a:t>
            </a:r>
            <a:r>
              <a:rPr lang="en-US" altLang="en-US" b="1" dirty="0">
                <a:solidFill>
                  <a:srgbClr val="0000FF"/>
                </a:solidFill>
              </a:rPr>
              <a:t> </a:t>
            </a:r>
            <a:r>
              <a:rPr lang="en-US" altLang="en-US" b="1" dirty="0" err="1">
                <a:solidFill>
                  <a:srgbClr val="0000FF"/>
                </a:solidFill>
              </a:rPr>
              <a:t>rông</a:t>
            </a:r>
            <a:r>
              <a:rPr lang="en-US" altLang="en-US" b="1" dirty="0">
                <a:solidFill>
                  <a:srgbClr val="0000FF"/>
                </a:solidFill>
              </a:rPr>
              <a:t> ở </a:t>
            </a:r>
            <a:r>
              <a:rPr lang="en-US" altLang="en-US" b="1" dirty="0" err="1">
                <a:solidFill>
                  <a:srgbClr val="0000FF"/>
                </a:solidFill>
              </a:rPr>
              <a:t>Tây</a:t>
            </a:r>
            <a:r>
              <a:rPr lang="en-US" altLang="en-US" b="1" dirty="0">
                <a:solidFill>
                  <a:srgbClr val="0000FF"/>
                </a:solidFill>
              </a:rPr>
              <a:t> </a:t>
            </a:r>
            <a:r>
              <a:rPr lang="en-US" altLang="en-US" b="1" dirty="0" err="1">
                <a:solidFill>
                  <a:srgbClr val="0000FF"/>
                </a:solidFill>
              </a:rPr>
              <a:t>Nguyên</a:t>
            </a:r>
            <a:r>
              <a:rPr lang="en-US" altLang="en-US" b="1" dirty="0">
                <a:solidFill>
                  <a:srgbClr val="0000FF"/>
                </a:solidFill>
              </a:rPr>
              <a:t> </a:t>
            </a:r>
            <a:r>
              <a:rPr lang="en-US" altLang="en-US" b="1" dirty="0" err="1">
                <a:solidFill>
                  <a:srgbClr val="0000FF"/>
                </a:solidFill>
              </a:rPr>
              <a:t>và</a:t>
            </a:r>
            <a:r>
              <a:rPr lang="en-US" altLang="en-US" b="1" dirty="0">
                <a:solidFill>
                  <a:srgbClr val="0000FF"/>
                </a:solidFill>
              </a:rPr>
              <a:t> </a:t>
            </a:r>
            <a:r>
              <a:rPr lang="en-US" altLang="en-US" b="1" dirty="0" err="1">
                <a:solidFill>
                  <a:srgbClr val="0000FF"/>
                </a:solidFill>
              </a:rPr>
              <a:t>trả</a:t>
            </a:r>
            <a:r>
              <a:rPr lang="en-US" altLang="en-US" b="1" dirty="0">
                <a:solidFill>
                  <a:srgbClr val="0000FF"/>
                </a:solidFill>
              </a:rPr>
              <a:t> </a:t>
            </a:r>
            <a:r>
              <a:rPr lang="en-US" altLang="en-US" b="1" dirty="0" err="1">
                <a:solidFill>
                  <a:srgbClr val="0000FF"/>
                </a:solidFill>
              </a:rPr>
              <a:t>lời</a:t>
            </a:r>
            <a:r>
              <a:rPr lang="en-US" altLang="en-US" b="1" dirty="0">
                <a:solidFill>
                  <a:srgbClr val="0000FF"/>
                </a:solidFill>
              </a:rPr>
              <a:t> </a:t>
            </a:r>
            <a:r>
              <a:rPr lang="en-US" altLang="en-US" b="1" dirty="0" err="1">
                <a:solidFill>
                  <a:srgbClr val="0000FF"/>
                </a:solidFill>
              </a:rPr>
              <a:t>câu</a:t>
            </a:r>
            <a:r>
              <a:rPr lang="en-US" altLang="en-US" b="1" dirty="0">
                <a:solidFill>
                  <a:srgbClr val="0000FF"/>
                </a:solidFill>
              </a:rPr>
              <a:t> </a:t>
            </a:r>
            <a:r>
              <a:rPr lang="en-US" altLang="en-US" b="1" dirty="0" err="1">
                <a:solidFill>
                  <a:srgbClr val="0000FF"/>
                </a:solidFill>
              </a:rPr>
              <a:t>hỏi</a:t>
            </a:r>
            <a:r>
              <a:rPr lang="en-US" altLang="en-US" b="1" dirty="0">
                <a:solidFill>
                  <a:srgbClr val="0000FF"/>
                </a:solidFill>
              </a:rPr>
              <a:t> : “ </a:t>
            </a:r>
            <a:r>
              <a:rPr lang="en-US" altLang="en-US" b="1" dirty="0" err="1">
                <a:solidFill>
                  <a:srgbClr val="0000FF"/>
                </a:solidFill>
              </a:rPr>
              <a:t>Vì</a:t>
            </a:r>
            <a:r>
              <a:rPr lang="en-US" altLang="en-US" b="1" dirty="0">
                <a:solidFill>
                  <a:srgbClr val="0000FF"/>
                </a:solidFill>
              </a:rPr>
              <a:t> </a:t>
            </a:r>
            <a:r>
              <a:rPr lang="en-US" altLang="en-US" b="1" dirty="0" err="1">
                <a:solidFill>
                  <a:srgbClr val="0000FF"/>
                </a:solidFill>
              </a:rPr>
              <a:t>sao</a:t>
            </a:r>
            <a:r>
              <a:rPr lang="en-US" altLang="en-US" b="1" dirty="0">
                <a:solidFill>
                  <a:srgbClr val="0000FF"/>
                </a:solidFill>
              </a:rPr>
              <a:t> </a:t>
            </a:r>
            <a:r>
              <a:rPr lang="en-US" altLang="en-US" b="1" dirty="0" err="1">
                <a:solidFill>
                  <a:srgbClr val="0000FF"/>
                </a:solidFill>
              </a:rPr>
              <a:t>nhà</a:t>
            </a:r>
            <a:r>
              <a:rPr lang="en-US" altLang="en-US" b="1" dirty="0">
                <a:solidFill>
                  <a:srgbClr val="0000FF"/>
                </a:solidFill>
              </a:rPr>
              <a:t> </a:t>
            </a:r>
            <a:r>
              <a:rPr lang="en-US" altLang="en-US" b="1" dirty="0" err="1">
                <a:solidFill>
                  <a:srgbClr val="0000FF"/>
                </a:solidFill>
              </a:rPr>
              <a:t>rông</a:t>
            </a:r>
            <a:r>
              <a:rPr lang="en-US" altLang="en-US" b="1" dirty="0">
                <a:solidFill>
                  <a:srgbClr val="0000FF"/>
                </a:solidFill>
              </a:rPr>
              <a:t> </a:t>
            </a:r>
            <a:r>
              <a:rPr lang="en-US" altLang="en-US" b="1" dirty="0" err="1">
                <a:solidFill>
                  <a:srgbClr val="0000FF"/>
                </a:solidFill>
              </a:rPr>
              <a:t>phải</a:t>
            </a:r>
            <a:r>
              <a:rPr lang="en-US" altLang="en-US" b="1" dirty="0">
                <a:solidFill>
                  <a:srgbClr val="0000FF"/>
                </a:solidFill>
              </a:rPr>
              <a:t> </a:t>
            </a:r>
            <a:r>
              <a:rPr lang="en-US" altLang="en-US" b="1" dirty="0" err="1">
                <a:solidFill>
                  <a:srgbClr val="0000FF"/>
                </a:solidFill>
              </a:rPr>
              <a:t>chắc</a:t>
            </a:r>
            <a:r>
              <a:rPr lang="en-US" altLang="en-US" b="1" dirty="0">
                <a:solidFill>
                  <a:srgbClr val="0000FF"/>
                </a:solidFill>
              </a:rPr>
              <a:t> </a:t>
            </a:r>
            <a:r>
              <a:rPr lang="en-US" altLang="en-US" b="1" dirty="0" err="1">
                <a:solidFill>
                  <a:srgbClr val="0000FF"/>
                </a:solidFill>
              </a:rPr>
              <a:t>và</a:t>
            </a:r>
            <a:r>
              <a:rPr lang="en-US" altLang="en-US" b="1" dirty="0">
                <a:solidFill>
                  <a:srgbClr val="0000FF"/>
                </a:solidFill>
              </a:rPr>
              <a:t> </a:t>
            </a:r>
            <a:r>
              <a:rPr lang="en-US" altLang="en-US" b="1" dirty="0" err="1">
                <a:solidFill>
                  <a:srgbClr val="0000FF"/>
                </a:solidFill>
              </a:rPr>
              <a:t>cao</a:t>
            </a:r>
            <a:r>
              <a:rPr lang="en-US" altLang="en-US" b="1" dirty="0">
                <a:solidFill>
                  <a:srgbClr val="0000FF"/>
                </a:solidFill>
              </a:rPr>
              <a:t> ?”</a:t>
            </a:r>
            <a:endParaRPr lang="en-US" altLang="en-US" b="1" dirty="0">
              <a:solidFill>
                <a:srgbClr val="FF0000"/>
              </a:solidFill>
            </a:endParaRPr>
          </a:p>
        </p:txBody>
      </p:sp>
      <p:sp>
        <p:nvSpPr>
          <p:cNvPr id="5124" name="WordArt 6">
            <a:hlinkClick r:id="rId2" action="ppaction://hlinksldjump"/>
            <a:extLst>
              <a:ext uri="{FF2B5EF4-FFF2-40B4-BE49-F238E27FC236}">
                <a16:creationId xmlns:a16="http://schemas.microsoft.com/office/drawing/2014/main" id="{C90597AB-A303-43EE-B22E-DB976B2893D7}"/>
              </a:ext>
            </a:extLst>
          </p:cNvPr>
          <p:cNvSpPr>
            <a:spLocks noChangeArrowheads="1" noChangeShapeType="1" noTextEdit="1"/>
          </p:cNvSpPr>
          <p:nvPr/>
        </p:nvSpPr>
        <p:spPr bwMode="auto">
          <a:xfrm>
            <a:off x="4419601" y="0"/>
            <a:ext cx="3286125" cy="1524000"/>
          </a:xfrm>
          <a:prstGeom prst="rect">
            <a:avLst/>
          </a:prstGeom>
        </p:spPr>
        <p:txBody>
          <a:bodyPr wrap="none" fromWordArt="1">
            <a:prstTxWarp prst="textPlain">
              <a:avLst>
                <a:gd name="adj" fmla="val 50000"/>
              </a:avLst>
            </a:prstTxWarp>
          </a:bodyPr>
          <a:lstStyle/>
          <a:p>
            <a:pPr algn="ct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Ô CỬA SỐ 1</a:t>
            </a:r>
          </a:p>
        </p:txBody>
      </p:sp>
      <p:sp>
        <p:nvSpPr>
          <p:cNvPr id="2" name="Arrow: Right 1">
            <a:hlinkClick r:id="rId2" action="ppaction://hlinksldjump"/>
            <a:extLst>
              <a:ext uri="{FF2B5EF4-FFF2-40B4-BE49-F238E27FC236}">
                <a16:creationId xmlns:a16="http://schemas.microsoft.com/office/drawing/2014/main" id="{3148CEDC-E337-4FE3-8433-A93145A793AD}"/>
              </a:ext>
            </a:extLst>
          </p:cNvPr>
          <p:cNvSpPr/>
          <p:nvPr/>
        </p:nvSpPr>
        <p:spPr>
          <a:xfrm>
            <a:off x="269823" y="6220918"/>
            <a:ext cx="1064302" cy="637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Picture8">
            <a:hlinkClick r:id="rId2" action="ppaction://hlinksldjump"/>
            <a:extLst>
              <a:ext uri="{FF2B5EF4-FFF2-40B4-BE49-F238E27FC236}">
                <a16:creationId xmlns:a16="http://schemas.microsoft.com/office/drawing/2014/main" id="{4AE3FEA6-806D-44A8-8453-2064AEE2E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27">
            <a:hlinkClick r:id="rId2" action="ppaction://hlinksldjump"/>
            <a:extLst>
              <a:ext uri="{FF2B5EF4-FFF2-40B4-BE49-F238E27FC236}">
                <a16:creationId xmlns:a16="http://schemas.microsoft.com/office/drawing/2014/main" id="{9BC6B8E5-168E-4968-A88B-5500867D3739}"/>
              </a:ext>
            </a:extLst>
          </p:cNvPr>
          <p:cNvSpPr>
            <a:spLocks noChangeArrowheads="1" noChangeShapeType="1" noTextEdit="1"/>
          </p:cNvSpPr>
          <p:nvPr/>
        </p:nvSpPr>
        <p:spPr bwMode="auto">
          <a:xfrm>
            <a:off x="4495801" y="0"/>
            <a:ext cx="3286125" cy="1524000"/>
          </a:xfrm>
          <a:prstGeom prst="rect">
            <a:avLst/>
          </a:prstGeom>
        </p:spPr>
        <p:txBody>
          <a:bodyPr wrap="none" fromWordArt="1">
            <a:prstTxWarp prst="textPlain">
              <a:avLst>
                <a:gd name="adj" fmla="val 50000"/>
              </a:avLst>
            </a:prstTxWarp>
          </a:bodyPr>
          <a:lstStyle/>
          <a:p>
            <a:pPr algn="ct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Ô CỬA SỐ 2</a:t>
            </a:r>
          </a:p>
        </p:txBody>
      </p:sp>
      <p:sp>
        <p:nvSpPr>
          <p:cNvPr id="6148" name="Rectangle 2">
            <a:extLst>
              <a:ext uri="{FF2B5EF4-FFF2-40B4-BE49-F238E27FC236}">
                <a16:creationId xmlns:a16="http://schemas.microsoft.com/office/drawing/2014/main" id="{6B0CE103-0139-47AC-9A6E-86F991BDA60E}"/>
              </a:ext>
            </a:extLst>
          </p:cNvPr>
          <p:cNvSpPr>
            <a:spLocks noChangeArrowheads="1"/>
          </p:cNvSpPr>
          <p:nvPr/>
        </p:nvSpPr>
        <p:spPr bwMode="auto">
          <a:xfrm>
            <a:off x="2263806" y="2590801"/>
            <a:ext cx="7489794" cy="2062103"/>
          </a:xfrm>
          <a:prstGeom prst="rect">
            <a:avLst/>
          </a:prstGeom>
          <a:solidFill>
            <a:srgbClr val="00FF00"/>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b="1" dirty="0">
                <a:solidFill>
                  <a:srgbClr val="0000FF"/>
                </a:solidFill>
              </a:rPr>
              <a:t>   </a:t>
            </a:r>
            <a:r>
              <a:rPr lang="en-US" altLang="en-US" b="1" dirty="0" err="1">
                <a:solidFill>
                  <a:srgbClr val="0000FF"/>
                </a:solidFill>
              </a:rPr>
              <a:t>Em</a:t>
            </a:r>
            <a:r>
              <a:rPr lang="en-US" altLang="en-US" b="1" dirty="0">
                <a:solidFill>
                  <a:srgbClr val="0000FF"/>
                </a:solidFill>
              </a:rPr>
              <a:t> </a:t>
            </a:r>
            <a:r>
              <a:rPr lang="en-US" altLang="en-US" b="1" dirty="0" err="1">
                <a:solidFill>
                  <a:srgbClr val="0000FF"/>
                </a:solidFill>
              </a:rPr>
              <a:t>hãy</a:t>
            </a:r>
            <a:r>
              <a:rPr lang="en-US" altLang="en-US" b="1" dirty="0">
                <a:solidFill>
                  <a:srgbClr val="0000FF"/>
                </a:solidFill>
              </a:rPr>
              <a:t> </a:t>
            </a:r>
            <a:r>
              <a:rPr lang="en-US" altLang="en-US" b="1" dirty="0" err="1">
                <a:solidFill>
                  <a:srgbClr val="0000FF"/>
                </a:solidFill>
              </a:rPr>
              <a:t>đọc</a:t>
            </a:r>
            <a:r>
              <a:rPr lang="en-US" altLang="en-US" b="1" dirty="0">
                <a:solidFill>
                  <a:srgbClr val="0000FF"/>
                </a:solidFill>
              </a:rPr>
              <a:t> </a:t>
            </a:r>
            <a:r>
              <a:rPr lang="en-US" altLang="en-US" b="1" dirty="0" err="1">
                <a:solidFill>
                  <a:srgbClr val="0000FF"/>
                </a:solidFill>
              </a:rPr>
              <a:t>đoạn</a:t>
            </a:r>
            <a:r>
              <a:rPr lang="en-US" altLang="en-US" b="1" dirty="0">
                <a:solidFill>
                  <a:srgbClr val="0000FF"/>
                </a:solidFill>
              </a:rPr>
              <a:t> “ Gian </a:t>
            </a:r>
            <a:r>
              <a:rPr lang="en-US" altLang="en-US" b="1" dirty="0" err="1">
                <a:solidFill>
                  <a:srgbClr val="0000FF"/>
                </a:solidFill>
              </a:rPr>
              <a:t>đầu</a:t>
            </a:r>
            <a:r>
              <a:rPr lang="en-US" altLang="en-US" b="1" dirty="0">
                <a:solidFill>
                  <a:srgbClr val="0000FF"/>
                </a:solidFill>
              </a:rPr>
              <a:t>…</a:t>
            </a:r>
            <a:r>
              <a:rPr lang="en-US" altLang="en-US" b="1" dirty="0" err="1">
                <a:solidFill>
                  <a:srgbClr val="0000FF"/>
                </a:solidFill>
              </a:rPr>
              <a:t>cúng</a:t>
            </a:r>
            <a:r>
              <a:rPr lang="en-US" altLang="en-US" b="1" dirty="0">
                <a:solidFill>
                  <a:srgbClr val="0000FF"/>
                </a:solidFill>
              </a:rPr>
              <a:t> </a:t>
            </a:r>
            <a:r>
              <a:rPr lang="en-US" altLang="en-US" b="1" dirty="0" err="1">
                <a:solidFill>
                  <a:srgbClr val="0000FF"/>
                </a:solidFill>
              </a:rPr>
              <a:t>tế</a:t>
            </a:r>
            <a:r>
              <a:rPr lang="en-US" altLang="en-US" b="1" dirty="0">
                <a:solidFill>
                  <a:srgbClr val="0000FF"/>
                </a:solidFill>
              </a:rPr>
              <a:t>.” </a:t>
            </a:r>
            <a:r>
              <a:rPr lang="en-US" altLang="en-US" b="1" dirty="0" err="1" smtClean="0">
                <a:solidFill>
                  <a:srgbClr val="0000FF"/>
                </a:solidFill>
              </a:rPr>
              <a:t>của</a:t>
            </a:r>
            <a:r>
              <a:rPr lang="en-US" altLang="en-US" b="1" dirty="0" smtClean="0">
                <a:solidFill>
                  <a:srgbClr val="0000FF"/>
                </a:solidFill>
              </a:rPr>
              <a:t> </a:t>
            </a:r>
            <a:r>
              <a:rPr lang="en-US" altLang="en-US" b="1" dirty="0" err="1">
                <a:solidFill>
                  <a:srgbClr val="0000FF"/>
                </a:solidFill>
              </a:rPr>
              <a:t>bài</a:t>
            </a:r>
            <a:r>
              <a:rPr lang="en-US" altLang="en-US" b="1" dirty="0">
                <a:solidFill>
                  <a:srgbClr val="0000FF"/>
                </a:solidFill>
              </a:rPr>
              <a:t> </a:t>
            </a:r>
            <a:r>
              <a:rPr lang="en-US" altLang="en-US" b="1" dirty="0" err="1">
                <a:solidFill>
                  <a:srgbClr val="0000FF"/>
                </a:solidFill>
              </a:rPr>
              <a:t>Nhà</a:t>
            </a:r>
            <a:r>
              <a:rPr lang="en-US" altLang="en-US" b="1" dirty="0">
                <a:solidFill>
                  <a:srgbClr val="0000FF"/>
                </a:solidFill>
              </a:rPr>
              <a:t> </a:t>
            </a:r>
            <a:r>
              <a:rPr lang="en-US" altLang="en-US" b="1" dirty="0" err="1">
                <a:solidFill>
                  <a:srgbClr val="0000FF"/>
                </a:solidFill>
              </a:rPr>
              <a:t>rông</a:t>
            </a:r>
            <a:r>
              <a:rPr lang="en-US" altLang="en-US" b="1" dirty="0">
                <a:solidFill>
                  <a:srgbClr val="0000FF"/>
                </a:solidFill>
              </a:rPr>
              <a:t> ở </a:t>
            </a:r>
            <a:r>
              <a:rPr lang="en-US" altLang="en-US" b="1" dirty="0" err="1">
                <a:solidFill>
                  <a:srgbClr val="0000FF"/>
                </a:solidFill>
              </a:rPr>
              <a:t>Tây</a:t>
            </a:r>
            <a:r>
              <a:rPr lang="en-US" altLang="en-US" b="1" dirty="0">
                <a:solidFill>
                  <a:srgbClr val="0000FF"/>
                </a:solidFill>
              </a:rPr>
              <a:t> </a:t>
            </a:r>
            <a:r>
              <a:rPr lang="en-US" altLang="en-US" b="1" dirty="0" err="1">
                <a:solidFill>
                  <a:srgbClr val="0000FF"/>
                </a:solidFill>
              </a:rPr>
              <a:t>Nguyên</a:t>
            </a:r>
            <a:r>
              <a:rPr lang="en-US" altLang="en-US" b="1" dirty="0">
                <a:solidFill>
                  <a:srgbClr val="0000FF"/>
                </a:solidFill>
              </a:rPr>
              <a:t> </a:t>
            </a:r>
            <a:r>
              <a:rPr lang="en-US" altLang="en-US" b="1" dirty="0" err="1">
                <a:solidFill>
                  <a:srgbClr val="0000FF"/>
                </a:solidFill>
              </a:rPr>
              <a:t>và</a:t>
            </a:r>
            <a:r>
              <a:rPr lang="en-US" altLang="en-US" b="1" dirty="0">
                <a:solidFill>
                  <a:srgbClr val="0000FF"/>
                </a:solidFill>
              </a:rPr>
              <a:t> </a:t>
            </a:r>
            <a:r>
              <a:rPr lang="en-US" altLang="en-US" b="1" dirty="0" err="1">
                <a:solidFill>
                  <a:srgbClr val="0000FF"/>
                </a:solidFill>
              </a:rPr>
              <a:t>trả</a:t>
            </a:r>
            <a:r>
              <a:rPr lang="en-US" altLang="en-US" b="1" dirty="0">
                <a:solidFill>
                  <a:srgbClr val="0000FF"/>
                </a:solidFill>
              </a:rPr>
              <a:t> </a:t>
            </a:r>
            <a:r>
              <a:rPr lang="en-US" altLang="en-US" b="1" dirty="0" err="1">
                <a:solidFill>
                  <a:srgbClr val="0000FF"/>
                </a:solidFill>
              </a:rPr>
              <a:t>lời</a:t>
            </a:r>
            <a:r>
              <a:rPr lang="en-US" altLang="en-US" b="1" dirty="0">
                <a:solidFill>
                  <a:srgbClr val="0000FF"/>
                </a:solidFill>
              </a:rPr>
              <a:t> </a:t>
            </a:r>
            <a:r>
              <a:rPr lang="en-US" altLang="en-US" b="1" dirty="0" err="1">
                <a:solidFill>
                  <a:srgbClr val="0000FF"/>
                </a:solidFill>
              </a:rPr>
              <a:t>câu</a:t>
            </a:r>
            <a:r>
              <a:rPr lang="en-US" altLang="en-US" b="1" dirty="0">
                <a:solidFill>
                  <a:srgbClr val="0000FF"/>
                </a:solidFill>
              </a:rPr>
              <a:t> </a:t>
            </a:r>
            <a:r>
              <a:rPr lang="en-US" altLang="en-US" b="1" dirty="0" err="1">
                <a:solidFill>
                  <a:srgbClr val="0000FF"/>
                </a:solidFill>
              </a:rPr>
              <a:t>hỏi</a:t>
            </a:r>
            <a:r>
              <a:rPr lang="en-US" altLang="en-US" b="1" dirty="0">
                <a:solidFill>
                  <a:srgbClr val="0000FF"/>
                </a:solidFill>
              </a:rPr>
              <a:t> : “ Gian </a:t>
            </a:r>
            <a:r>
              <a:rPr lang="en-US" altLang="en-US" b="1" dirty="0" err="1">
                <a:solidFill>
                  <a:srgbClr val="0000FF"/>
                </a:solidFill>
              </a:rPr>
              <a:t>đầu</a:t>
            </a:r>
            <a:r>
              <a:rPr lang="en-US" altLang="en-US" b="1" dirty="0">
                <a:solidFill>
                  <a:srgbClr val="0000FF"/>
                </a:solidFill>
              </a:rPr>
              <a:t> </a:t>
            </a:r>
            <a:r>
              <a:rPr lang="en-US" altLang="en-US" b="1" dirty="0" err="1">
                <a:solidFill>
                  <a:srgbClr val="0000FF"/>
                </a:solidFill>
              </a:rPr>
              <a:t>của</a:t>
            </a:r>
            <a:r>
              <a:rPr lang="en-US" altLang="en-US" b="1" dirty="0">
                <a:solidFill>
                  <a:srgbClr val="0000FF"/>
                </a:solidFill>
              </a:rPr>
              <a:t> </a:t>
            </a:r>
            <a:r>
              <a:rPr lang="en-US" altLang="en-US" b="1" dirty="0" err="1">
                <a:solidFill>
                  <a:srgbClr val="0000FF"/>
                </a:solidFill>
              </a:rPr>
              <a:t>nhà</a:t>
            </a:r>
            <a:r>
              <a:rPr lang="en-US" altLang="en-US" b="1" dirty="0">
                <a:solidFill>
                  <a:srgbClr val="0000FF"/>
                </a:solidFill>
              </a:rPr>
              <a:t> </a:t>
            </a:r>
            <a:r>
              <a:rPr lang="en-US" altLang="en-US" b="1" dirty="0" err="1">
                <a:solidFill>
                  <a:srgbClr val="0000FF"/>
                </a:solidFill>
              </a:rPr>
              <a:t>rông</a:t>
            </a:r>
            <a:r>
              <a:rPr lang="en-US" altLang="en-US" b="1" dirty="0">
                <a:solidFill>
                  <a:srgbClr val="0000FF"/>
                </a:solidFill>
              </a:rPr>
              <a:t> </a:t>
            </a:r>
            <a:r>
              <a:rPr lang="en-US" altLang="en-US" b="1" dirty="0" err="1">
                <a:solidFill>
                  <a:srgbClr val="0000FF"/>
                </a:solidFill>
              </a:rPr>
              <a:t>được</a:t>
            </a:r>
            <a:r>
              <a:rPr lang="en-US" altLang="en-US" b="1" dirty="0">
                <a:solidFill>
                  <a:srgbClr val="0000FF"/>
                </a:solidFill>
              </a:rPr>
              <a:t> </a:t>
            </a:r>
            <a:r>
              <a:rPr lang="en-US" altLang="en-US" b="1" dirty="0" err="1">
                <a:solidFill>
                  <a:srgbClr val="0000FF"/>
                </a:solidFill>
              </a:rPr>
              <a:t>trang</a:t>
            </a:r>
            <a:r>
              <a:rPr lang="en-US" altLang="en-US" b="1" dirty="0">
                <a:solidFill>
                  <a:srgbClr val="0000FF"/>
                </a:solidFill>
              </a:rPr>
              <a:t> </a:t>
            </a:r>
            <a:r>
              <a:rPr lang="en-US" altLang="en-US" b="1" dirty="0" err="1">
                <a:solidFill>
                  <a:srgbClr val="0000FF"/>
                </a:solidFill>
              </a:rPr>
              <a:t>trí</a:t>
            </a:r>
            <a:r>
              <a:rPr lang="en-US" altLang="en-US" b="1" dirty="0">
                <a:solidFill>
                  <a:srgbClr val="0000FF"/>
                </a:solidFill>
              </a:rPr>
              <a:t> </a:t>
            </a:r>
            <a:r>
              <a:rPr lang="en-US" altLang="en-US" b="1" dirty="0" err="1">
                <a:solidFill>
                  <a:srgbClr val="0000FF"/>
                </a:solidFill>
              </a:rPr>
              <a:t>như</a:t>
            </a:r>
            <a:r>
              <a:rPr lang="en-US" altLang="en-US" b="1" dirty="0">
                <a:solidFill>
                  <a:srgbClr val="0000FF"/>
                </a:solidFill>
              </a:rPr>
              <a:t> </a:t>
            </a:r>
            <a:r>
              <a:rPr lang="en-US" altLang="en-US" b="1" dirty="0" err="1">
                <a:solidFill>
                  <a:srgbClr val="0000FF"/>
                </a:solidFill>
              </a:rPr>
              <a:t>thế</a:t>
            </a:r>
            <a:r>
              <a:rPr lang="en-US" altLang="en-US" b="1" dirty="0">
                <a:solidFill>
                  <a:srgbClr val="0000FF"/>
                </a:solidFill>
              </a:rPr>
              <a:t> </a:t>
            </a:r>
            <a:r>
              <a:rPr lang="en-US" altLang="en-US" b="1" dirty="0" err="1">
                <a:solidFill>
                  <a:srgbClr val="0000FF"/>
                </a:solidFill>
              </a:rPr>
              <a:t>nào</a:t>
            </a:r>
            <a:r>
              <a:rPr lang="en-US" altLang="en-US" b="1" dirty="0">
                <a:solidFill>
                  <a:srgbClr val="0000FF"/>
                </a:solidFill>
              </a:rPr>
              <a:t> ?” </a:t>
            </a:r>
            <a:endParaRPr lang="en-US" altLang="en-US" b="1" dirty="0">
              <a:solidFill>
                <a:srgbClr val="FF0000"/>
              </a:solidFill>
            </a:endParaRPr>
          </a:p>
        </p:txBody>
      </p:sp>
      <p:sp>
        <p:nvSpPr>
          <p:cNvPr id="5" name="Arrow: Right 4">
            <a:hlinkClick r:id="rId2" action="ppaction://hlinksldjump"/>
            <a:extLst>
              <a:ext uri="{FF2B5EF4-FFF2-40B4-BE49-F238E27FC236}">
                <a16:creationId xmlns:a16="http://schemas.microsoft.com/office/drawing/2014/main" id="{66E24DBC-FD64-4517-A688-337B4DF92C73}"/>
              </a:ext>
            </a:extLst>
          </p:cNvPr>
          <p:cNvSpPr/>
          <p:nvPr/>
        </p:nvSpPr>
        <p:spPr>
          <a:xfrm>
            <a:off x="269823" y="6220918"/>
            <a:ext cx="1064302" cy="637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Picture8">
            <a:extLst>
              <a:ext uri="{FF2B5EF4-FFF2-40B4-BE49-F238E27FC236}">
                <a16:creationId xmlns:a16="http://schemas.microsoft.com/office/drawing/2014/main" id="{E305B063-46C4-401E-BB87-354A02FAF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4">
            <a:extLst>
              <a:ext uri="{FF2B5EF4-FFF2-40B4-BE49-F238E27FC236}">
                <a16:creationId xmlns:a16="http://schemas.microsoft.com/office/drawing/2014/main" id="{09D3391F-CB8A-4E6C-BACE-2A03A2CF47F7}"/>
              </a:ext>
            </a:extLst>
          </p:cNvPr>
          <p:cNvSpPr txBox="1">
            <a:spLocks noChangeArrowheads="1"/>
          </p:cNvSpPr>
          <p:nvPr/>
        </p:nvSpPr>
        <p:spPr bwMode="auto">
          <a:xfrm>
            <a:off x="4876801" y="4038601"/>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800"/>
          </a:p>
        </p:txBody>
      </p:sp>
      <p:sp>
        <p:nvSpPr>
          <p:cNvPr id="17" name="Rectangle 16">
            <a:extLst>
              <a:ext uri="{FF2B5EF4-FFF2-40B4-BE49-F238E27FC236}">
                <a16:creationId xmlns:a16="http://schemas.microsoft.com/office/drawing/2014/main" id="{ECC7581C-AF08-4974-9897-2B70F30E6323}"/>
              </a:ext>
            </a:extLst>
          </p:cNvPr>
          <p:cNvSpPr/>
          <p:nvPr/>
        </p:nvSpPr>
        <p:spPr>
          <a:xfrm>
            <a:off x="1981200" y="1219201"/>
            <a:ext cx="8458200" cy="17065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0000FF"/>
                </a:solidFill>
                <a:latin typeface="Verdana" pitchFamily="34" charset="0"/>
              </a:rPr>
              <a:t>     </a:t>
            </a:r>
            <a:r>
              <a:rPr lang="en-US" sz="2800" b="1" dirty="0" err="1">
                <a:solidFill>
                  <a:schemeClr val="accent4">
                    <a:lumMod val="25000"/>
                  </a:schemeClr>
                </a:solidFill>
                <a:cs typeface="Times New Roman" pitchFamily="18" charset="0"/>
              </a:rPr>
              <a:t>Vì</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sao</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gian</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giữa</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lại</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được</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coi</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là</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trung</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tâm</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của</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nhà</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rông</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Chọn</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câu</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trả</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lời</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em</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cho</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là</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đúng</a:t>
            </a:r>
            <a:r>
              <a:rPr lang="en-US" sz="2800" b="1" dirty="0">
                <a:solidFill>
                  <a:schemeClr val="accent4">
                    <a:lumMod val="25000"/>
                  </a:schemeClr>
                </a:solidFill>
                <a:cs typeface="Times New Roman" pitchFamily="18" charset="0"/>
              </a:rPr>
              <a:t> </a:t>
            </a:r>
            <a:r>
              <a:rPr lang="en-US" sz="2800" b="1" dirty="0" err="1">
                <a:solidFill>
                  <a:schemeClr val="accent4">
                    <a:lumMod val="25000"/>
                  </a:schemeClr>
                </a:solidFill>
                <a:cs typeface="Times New Roman" pitchFamily="18" charset="0"/>
              </a:rPr>
              <a:t>nhất</a:t>
            </a:r>
            <a:r>
              <a:rPr lang="en-US" sz="2800" b="1" dirty="0">
                <a:solidFill>
                  <a:schemeClr val="accent4">
                    <a:lumMod val="25000"/>
                  </a:schemeClr>
                </a:solidFill>
                <a:cs typeface="Times New Roman" pitchFamily="18" charset="0"/>
              </a:rPr>
              <a:t> ?</a:t>
            </a:r>
          </a:p>
        </p:txBody>
      </p:sp>
      <p:sp>
        <p:nvSpPr>
          <p:cNvPr id="18" name="Rectangle 17">
            <a:extLst>
              <a:ext uri="{FF2B5EF4-FFF2-40B4-BE49-F238E27FC236}">
                <a16:creationId xmlns:a16="http://schemas.microsoft.com/office/drawing/2014/main" id="{990996B1-D2C5-4990-BA6E-C25D8B424482}"/>
              </a:ext>
            </a:extLst>
          </p:cNvPr>
          <p:cNvSpPr/>
          <p:nvPr/>
        </p:nvSpPr>
        <p:spPr>
          <a:xfrm>
            <a:off x="3276601" y="3048000"/>
            <a:ext cx="5095875"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err="1">
                <a:solidFill>
                  <a:srgbClr val="0000FF"/>
                </a:solidFill>
                <a:cs typeface="Times New Roman" pitchFamily="18" charset="0"/>
              </a:rPr>
              <a:t>Vì</a:t>
            </a:r>
            <a:r>
              <a:rPr lang="en-US" sz="2800" dirty="0">
                <a:solidFill>
                  <a:srgbClr val="0000FF"/>
                </a:solidFill>
                <a:cs typeface="Times New Roman" pitchFamily="18" charset="0"/>
              </a:rPr>
              <a:t> </a:t>
            </a:r>
            <a:r>
              <a:rPr lang="en-US" sz="2800" dirty="0" err="1">
                <a:solidFill>
                  <a:srgbClr val="0000FF"/>
                </a:solidFill>
                <a:cs typeface="Times New Roman" pitchFamily="18" charset="0"/>
              </a:rPr>
              <a:t>đó</a:t>
            </a:r>
            <a:r>
              <a:rPr lang="en-US" sz="2800" dirty="0">
                <a:solidFill>
                  <a:srgbClr val="0000FF"/>
                </a:solidFill>
                <a:cs typeface="Times New Roman" pitchFamily="18" charset="0"/>
              </a:rPr>
              <a:t> </a:t>
            </a:r>
            <a:r>
              <a:rPr lang="en-US" sz="2800" dirty="0" err="1">
                <a:solidFill>
                  <a:srgbClr val="0000FF"/>
                </a:solidFill>
                <a:cs typeface="Times New Roman" pitchFamily="18" charset="0"/>
              </a:rPr>
              <a:t>là</a:t>
            </a:r>
            <a:r>
              <a:rPr lang="en-US" sz="2800" dirty="0">
                <a:solidFill>
                  <a:srgbClr val="0000FF"/>
                </a:solidFill>
                <a:cs typeface="Times New Roman" pitchFamily="18" charset="0"/>
              </a:rPr>
              <a:t> </a:t>
            </a:r>
            <a:r>
              <a:rPr lang="en-US" sz="2800" dirty="0" err="1">
                <a:solidFill>
                  <a:srgbClr val="0000FF"/>
                </a:solidFill>
                <a:cs typeface="Times New Roman" pitchFamily="18" charset="0"/>
              </a:rPr>
              <a:t>nơi</a:t>
            </a:r>
            <a:r>
              <a:rPr lang="en-US" sz="2800" dirty="0">
                <a:solidFill>
                  <a:srgbClr val="0000FF"/>
                </a:solidFill>
                <a:cs typeface="Times New Roman" pitchFamily="18" charset="0"/>
              </a:rPr>
              <a:t> </a:t>
            </a:r>
            <a:r>
              <a:rPr lang="en-US" sz="2800" dirty="0" err="1">
                <a:solidFill>
                  <a:srgbClr val="0000FF"/>
                </a:solidFill>
                <a:cs typeface="Times New Roman" pitchFamily="18" charset="0"/>
              </a:rPr>
              <a:t>đặt</a:t>
            </a:r>
            <a:r>
              <a:rPr lang="en-US" sz="2800" dirty="0">
                <a:solidFill>
                  <a:srgbClr val="0000FF"/>
                </a:solidFill>
                <a:cs typeface="Times New Roman" pitchFamily="18" charset="0"/>
              </a:rPr>
              <a:t> </a:t>
            </a:r>
            <a:r>
              <a:rPr lang="en-US" sz="2800" dirty="0" err="1">
                <a:solidFill>
                  <a:srgbClr val="0000FF"/>
                </a:solidFill>
                <a:cs typeface="Times New Roman" pitchFamily="18" charset="0"/>
              </a:rPr>
              <a:t>bếp</a:t>
            </a:r>
            <a:r>
              <a:rPr lang="en-US" sz="2800" dirty="0">
                <a:solidFill>
                  <a:srgbClr val="0000FF"/>
                </a:solidFill>
                <a:cs typeface="Times New Roman" pitchFamily="18" charset="0"/>
              </a:rPr>
              <a:t> </a:t>
            </a:r>
            <a:r>
              <a:rPr lang="en-US" sz="2800" dirty="0" err="1">
                <a:solidFill>
                  <a:srgbClr val="0000FF"/>
                </a:solidFill>
                <a:cs typeface="Times New Roman" pitchFamily="18" charset="0"/>
              </a:rPr>
              <a:t>lửa</a:t>
            </a:r>
            <a:r>
              <a:rPr lang="en-US" sz="2800" dirty="0">
                <a:solidFill>
                  <a:srgbClr val="0000FF"/>
                </a:solidFill>
                <a:cs typeface="Times New Roman" pitchFamily="18" charset="0"/>
              </a:rPr>
              <a:t>. </a:t>
            </a:r>
          </a:p>
        </p:txBody>
      </p:sp>
      <p:sp>
        <p:nvSpPr>
          <p:cNvPr id="20" name="Rectangle 19">
            <a:extLst>
              <a:ext uri="{FF2B5EF4-FFF2-40B4-BE49-F238E27FC236}">
                <a16:creationId xmlns:a16="http://schemas.microsoft.com/office/drawing/2014/main" id="{C7CFF0C2-915D-4E2B-B4B3-68BE94BB48D7}"/>
              </a:ext>
            </a:extLst>
          </p:cNvPr>
          <p:cNvSpPr/>
          <p:nvPr/>
        </p:nvSpPr>
        <p:spPr>
          <a:xfrm>
            <a:off x="3200401" y="4140200"/>
            <a:ext cx="6543675"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rgbClr val="0000FF"/>
                </a:solidFill>
                <a:latin typeface="Verdana" pitchFamily="34" charset="0"/>
              </a:rPr>
              <a:t> </a:t>
            </a:r>
            <a:r>
              <a:rPr lang="en-US" sz="2800" dirty="0" err="1">
                <a:solidFill>
                  <a:srgbClr val="0000FF"/>
                </a:solidFill>
                <a:cs typeface="Times New Roman" pitchFamily="18" charset="0"/>
              </a:rPr>
              <a:t>Vì</a:t>
            </a:r>
            <a:r>
              <a:rPr lang="en-US" sz="2800" dirty="0">
                <a:solidFill>
                  <a:srgbClr val="0000FF"/>
                </a:solidFill>
                <a:cs typeface="Times New Roman" pitchFamily="18" charset="0"/>
              </a:rPr>
              <a:t> </a:t>
            </a:r>
            <a:r>
              <a:rPr lang="en-US" sz="2800" dirty="0" err="1">
                <a:solidFill>
                  <a:srgbClr val="0000FF"/>
                </a:solidFill>
                <a:cs typeface="Times New Roman" pitchFamily="18" charset="0"/>
              </a:rPr>
              <a:t>đó</a:t>
            </a:r>
            <a:r>
              <a:rPr lang="en-US" sz="2800" dirty="0">
                <a:solidFill>
                  <a:srgbClr val="0000FF"/>
                </a:solidFill>
                <a:cs typeface="Times New Roman" pitchFamily="18" charset="0"/>
              </a:rPr>
              <a:t> </a:t>
            </a:r>
            <a:r>
              <a:rPr lang="en-US" sz="2800" dirty="0" err="1">
                <a:solidFill>
                  <a:srgbClr val="0000FF"/>
                </a:solidFill>
                <a:cs typeface="Times New Roman" pitchFamily="18" charset="0"/>
              </a:rPr>
              <a:t>là</a:t>
            </a:r>
            <a:r>
              <a:rPr lang="en-US" sz="2800" dirty="0">
                <a:solidFill>
                  <a:srgbClr val="0000FF"/>
                </a:solidFill>
                <a:cs typeface="Times New Roman" pitchFamily="18" charset="0"/>
              </a:rPr>
              <a:t> </a:t>
            </a:r>
            <a:r>
              <a:rPr lang="en-US" sz="2800" dirty="0" err="1">
                <a:solidFill>
                  <a:srgbClr val="0000FF"/>
                </a:solidFill>
                <a:cs typeface="Times New Roman" pitchFamily="18" charset="0"/>
              </a:rPr>
              <a:t>nơi</a:t>
            </a:r>
            <a:r>
              <a:rPr lang="en-US" sz="2800" dirty="0">
                <a:solidFill>
                  <a:srgbClr val="0000FF"/>
                </a:solidFill>
                <a:cs typeface="Times New Roman" pitchFamily="18" charset="0"/>
              </a:rPr>
              <a:t> </a:t>
            </a:r>
            <a:r>
              <a:rPr lang="en-US" sz="2800" dirty="0" err="1">
                <a:solidFill>
                  <a:srgbClr val="0000FF"/>
                </a:solidFill>
                <a:cs typeface="Times New Roman" pitchFamily="18" charset="0"/>
              </a:rPr>
              <a:t>các</a:t>
            </a:r>
            <a:r>
              <a:rPr lang="en-US" sz="2800" dirty="0">
                <a:solidFill>
                  <a:srgbClr val="0000FF"/>
                </a:solidFill>
                <a:cs typeface="Times New Roman" pitchFamily="18" charset="0"/>
              </a:rPr>
              <a:t> </a:t>
            </a:r>
            <a:r>
              <a:rPr lang="en-US" sz="2800" dirty="0" err="1">
                <a:solidFill>
                  <a:srgbClr val="0000FF"/>
                </a:solidFill>
                <a:cs typeface="Times New Roman" pitchFamily="18" charset="0"/>
              </a:rPr>
              <a:t>già</a:t>
            </a:r>
            <a:r>
              <a:rPr lang="en-US" sz="2800" dirty="0">
                <a:solidFill>
                  <a:srgbClr val="0000FF"/>
                </a:solidFill>
                <a:cs typeface="Times New Roman" pitchFamily="18" charset="0"/>
              </a:rPr>
              <a:t> </a:t>
            </a:r>
            <a:r>
              <a:rPr lang="en-US" sz="2800" dirty="0" err="1">
                <a:solidFill>
                  <a:srgbClr val="0000FF"/>
                </a:solidFill>
                <a:cs typeface="Times New Roman" pitchFamily="18" charset="0"/>
              </a:rPr>
              <a:t>làng</a:t>
            </a:r>
            <a:r>
              <a:rPr lang="en-US" sz="2800" dirty="0">
                <a:solidFill>
                  <a:srgbClr val="0000FF"/>
                </a:solidFill>
                <a:cs typeface="Times New Roman" pitchFamily="18" charset="0"/>
              </a:rPr>
              <a:t> </a:t>
            </a:r>
            <a:r>
              <a:rPr lang="en-US" sz="2800" dirty="0" err="1">
                <a:solidFill>
                  <a:srgbClr val="0000FF"/>
                </a:solidFill>
                <a:cs typeface="Times New Roman" pitchFamily="18" charset="0"/>
              </a:rPr>
              <a:t>tụ</a:t>
            </a:r>
            <a:r>
              <a:rPr lang="en-US" sz="2800" dirty="0">
                <a:solidFill>
                  <a:srgbClr val="0000FF"/>
                </a:solidFill>
                <a:cs typeface="Times New Roman" pitchFamily="18" charset="0"/>
              </a:rPr>
              <a:t> </a:t>
            </a:r>
            <a:r>
              <a:rPr lang="en-US" sz="2800" dirty="0" err="1">
                <a:solidFill>
                  <a:srgbClr val="0000FF"/>
                </a:solidFill>
                <a:cs typeface="Times New Roman" pitchFamily="18" charset="0"/>
              </a:rPr>
              <a:t>họp</a:t>
            </a:r>
            <a:r>
              <a:rPr lang="en-US" sz="2800" dirty="0">
                <a:solidFill>
                  <a:srgbClr val="0000FF"/>
                </a:solidFill>
                <a:cs typeface="Times New Roman" pitchFamily="18" charset="0"/>
              </a:rPr>
              <a:t> </a:t>
            </a:r>
            <a:r>
              <a:rPr lang="en-US" sz="2800" dirty="0" err="1">
                <a:solidFill>
                  <a:srgbClr val="0000FF"/>
                </a:solidFill>
                <a:cs typeface="Times New Roman" pitchFamily="18" charset="0"/>
              </a:rPr>
              <a:t>bàn</a:t>
            </a:r>
            <a:r>
              <a:rPr lang="en-US" sz="2800" dirty="0">
                <a:solidFill>
                  <a:srgbClr val="0000FF"/>
                </a:solidFill>
                <a:cs typeface="Times New Roman" pitchFamily="18" charset="0"/>
              </a:rPr>
              <a:t> </a:t>
            </a:r>
            <a:r>
              <a:rPr lang="en-US" sz="2800" dirty="0" err="1">
                <a:solidFill>
                  <a:srgbClr val="0000FF"/>
                </a:solidFill>
                <a:cs typeface="Times New Roman" pitchFamily="18" charset="0"/>
              </a:rPr>
              <a:t>việc</a:t>
            </a:r>
            <a:r>
              <a:rPr lang="en-US" sz="2800" dirty="0">
                <a:solidFill>
                  <a:srgbClr val="0000FF"/>
                </a:solidFill>
                <a:cs typeface="Times New Roman" pitchFamily="18" charset="0"/>
              </a:rPr>
              <a:t> </a:t>
            </a:r>
            <a:r>
              <a:rPr lang="en-US" sz="2800" dirty="0" err="1">
                <a:solidFill>
                  <a:srgbClr val="0000FF"/>
                </a:solidFill>
                <a:cs typeface="Times New Roman" pitchFamily="18" charset="0"/>
              </a:rPr>
              <a:t>lớn</a:t>
            </a:r>
            <a:r>
              <a:rPr lang="en-US" sz="2800" dirty="0">
                <a:solidFill>
                  <a:srgbClr val="0000FF"/>
                </a:solidFill>
                <a:cs typeface="Times New Roman" pitchFamily="18" charset="0"/>
              </a:rPr>
              <a:t>, </a:t>
            </a:r>
            <a:r>
              <a:rPr lang="en-US" sz="2800" dirty="0" err="1">
                <a:solidFill>
                  <a:srgbClr val="0000FF"/>
                </a:solidFill>
                <a:cs typeface="Times New Roman" pitchFamily="18" charset="0"/>
              </a:rPr>
              <a:t>tiếp</a:t>
            </a:r>
            <a:r>
              <a:rPr lang="en-US" sz="2800" dirty="0">
                <a:solidFill>
                  <a:srgbClr val="0000FF"/>
                </a:solidFill>
                <a:cs typeface="Times New Roman" pitchFamily="18" charset="0"/>
              </a:rPr>
              <a:t> </a:t>
            </a:r>
            <a:r>
              <a:rPr lang="en-US" sz="2800" dirty="0" err="1">
                <a:solidFill>
                  <a:srgbClr val="0000FF"/>
                </a:solidFill>
                <a:cs typeface="Times New Roman" pitchFamily="18" charset="0"/>
              </a:rPr>
              <a:t>khách</a:t>
            </a:r>
            <a:r>
              <a:rPr lang="en-US" sz="2800" dirty="0">
                <a:solidFill>
                  <a:srgbClr val="0000FF"/>
                </a:solidFill>
                <a:cs typeface="Times New Roman" pitchFamily="18" charset="0"/>
              </a:rPr>
              <a:t>. </a:t>
            </a:r>
          </a:p>
        </p:txBody>
      </p:sp>
      <p:sp>
        <p:nvSpPr>
          <p:cNvPr id="21" name="Rectangle 20">
            <a:extLst>
              <a:ext uri="{FF2B5EF4-FFF2-40B4-BE49-F238E27FC236}">
                <a16:creationId xmlns:a16="http://schemas.microsoft.com/office/drawing/2014/main" id="{E8A7EB88-7481-444B-8736-23338CB65577}"/>
              </a:ext>
            </a:extLst>
          </p:cNvPr>
          <p:cNvSpPr/>
          <p:nvPr/>
        </p:nvSpPr>
        <p:spPr>
          <a:xfrm>
            <a:off x="3260726" y="5156200"/>
            <a:ext cx="7610475"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rgbClr val="0000FF"/>
                </a:solidFill>
                <a:latin typeface="Verdana" pitchFamily="34" charset="0"/>
              </a:rPr>
              <a:t> </a:t>
            </a:r>
            <a:r>
              <a:rPr lang="en-US" sz="2800" dirty="0" err="1">
                <a:solidFill>
                  <a:srgbClr val="0000FF"/>
                </a:solidFill>
                <a:cs typeface="Times New Roman" pitchFamily="18" charset="0"/>
              </a:rPr>
              <a:t>Cả</a:t>
            </a:r>
            <a:r>
              <a:rPr lang="en-US" sz="2800" dirty="0">
                <a:solidFill>
                  <a:srgbClr val="0000FF"/>
                </a:solidFill>
                <a:cs typeface="Times New Roman" pitchFamily="18" charset="0"/>
              </a:rPr>
              <a:t> </a:t>
            </a:r>
            <a:r>
              <a:rPr lang="en-US" sz="2800" dirty="0" err="1">
                <a:solidFill>
                  <a:srgbClr val="0000FF"/>
                </a:solidFill>
                <a:cs typeface="Times New Roman" pitchFamily="18" charset="0"/>
              </a:rPr>
              <a:t>hai</a:t>
            </a:r>
            <a:r>
              <a:rPr lang="en-US" sz="2800" dirty="0">
                <a:solidFill>
                  <a:srgbClr val="0000FF"/>
                </a:solidFill>
                <a:cs typeface="Times New Roman" pitchFamily="18" charset="0"/>
              </a:rPr>
              <a:t> ý </a:t>
            </a:r>
            <a:r>
              <a:rPr lang="en-US" sz="2800" dirty="0" err="1">
                <a:solidFill>
                  <a:srgbClr val="0000FF"/>
                </a:solidFill>
                <a:cs typeface="Times New Roman" pitchFamily="18" charset="0"/>
              </a:rPr>
              <a:t>trên</a:t>
            </a:r>
            <a:r>
              <a:rPr lang="en-US" sz="2800" dirty="0">
                <a:solidFill>
                  <a:srgbClr val="0000FF"/>
                </a:solidFill>
                <a:cs typeface="Times New Roman" pitchFamily="18" charset="0"/>
              </a:rPr>
              <a:t> </a:t>
            </a:r>
            <a:r>
              <a:rPr lang="en-US" sz="2800" dirty="0" err="1">
                <a:solidFill>
                  <a:srgbClr val="0000FF"/>
                </a:solidFill>
                <a:cs typeface="Times New Roman" pitchFamily="18" charset="0"/>
              </a:rPr>
              <a:t>đều</a:t>
            </a:r>
            <a:r>
              <a:rPr lang="en-US" sz="2800" dirty="0">
                <a:solidFill>
                  <a:srgbClr val="0000FF"/>
                </a:solidFill>
                <a:cs typeface="Times New Roman" pitchFamily="18" charset="0"/>
              </a:rPr>
              <a:t> </a:t>
            </a:r>
            <a:r>
              <a:rPr lang="en-US" sz="2800" dirty="0" err="1">
                <a:solidFill>
                  <a:srgbClr val="0000FF"/>
                </a:solidFill>
                <a:cs typeface="Times New Roman" pitchFamily="18" charset="0"/>
              </a:rPr>
              <a:t>đúng</a:t>
            </a:r>
            <a:r>
              <a:rPr lang="en-US" sz="2800" dirty="0">
                <a:solidFill>
                  <a:srgbClr val="0000FF"/>
                </a:solidFill>
                <a:cs typeface="Times New Roman" pitchFamily="18" charset="0"/>
              </a:rPr>
              <a:t>. </a:t>
            </a:r>
          </a:p>
        </p:txBody>
      </p:sp>
      <p:sp>
        <p:nvSpPr>
          <p:cNvPr id="22" name="Oval 21">
            <a:extLst>
              <a:ext uri="{FF2B5EF4-FFF2-40B4-BE49-F238E27FC236}">
                <a16:creationId xmlns:a16="http://schemas.microsoft.com/office/drawing/2014/main" id="{E0155B7B-50F7-4305-9BC8-140AF0A96C2F}"/>
              </a:ext>
            </a:extLst>
          </p:cNvPr>
          <p:cNvSpPr/>
          <p:nvPr/>
        </p:nvSpPr>
        <p:spPr>
          <a:xfrm>
            <a:off x="2197100" y="3175000"/>
            <a:ext cx="8509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0000FF"/>
                </a:solidFill>
              </a:rPr>
              <a:t>A.</a:t>
            </a:r>
          </a:p>
        </p:txBody>
      </p:sp>
      <p:sp>
        <p:nvSpPr>
          <p:cNvPr id="23" name="Oval 22">
            <a:extLst>
              <a:ext uri="{FF2B5EF4-FFF2-40B4-BE49-F238E27FC236}">
                <a16:creationId xmlns:a16="http://schemas.microsoft.com/office/drawing/2014/main" id="{6FD47DCC-6E60-494A-9982-2F217CB7E37F}"/>
              </a:ext>
            </a:extLst>
          </p:cNvPr>
          <p:cNvSpPr/>
          <p:nvPr/>
        </p:nvSpPr>
        <p:spPr>
          <a:xfrm>
            <a:off x="2209800" y="4335463"/>
            <a:ext cx="9144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0000FF"/>
                </a:solidFill>
              </a:rPr>
              <a:t>B.</a:t>
            </a:r>
          </a:p>
        </p:txBody>
      </p:sp>
      <p:sp>
        <p:nvSpPr>
          <p:cNvPr id="25" name="Oval 24">
            <a:extLst>
              <a:ext uri="{FF2B5EF4-FFF2-40B4-BE49-F238E27FC236}">
                <a16:creationId xmlns:a16="http://schemas.microsoft.com/office/drawing/2014/main" id="{30C64528-8DA6-4E8A-884F-C7564E3B9D24}"/>
              </a:ext>
            </a:extLst>
          </p:cNvPr>
          <p:cNvSpPr/>
          <p:nvPr/>
        </p:nvSpPr>
        <p:spPr>
          <a:xfrm>
            <a:off x="2209800" y="5410200"/>
            <a:ext cx="8382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0000FF"/>
                </a:solidFill>
              </a:rPr>
              <a:t>C</a:t>
            </a:r>
          </a:p>
        </p:txBody>
      </p:sp>
      <p:sp>
        <p:nvSpPr>
          <p:cNvPr id="26" name="Oval 25">
            <a:extLst>
              <a:ext uri="{FF2B5EF4-FFF2-40B4-BE49-F238E27FC236}">
                <a16:creationId xmlns:a16="http://schemas.microsoft.com/office/drawing/2014/main" id="{45A5DEB3-AE25-4152-AA5C-719F345E876B}"/>
              </a:ext>
            </a:extLst>
          </p:cNvPr>
          <p:cNvSpPr/>
          <p:nvPr/>
        </p:nvSpPr>
        <p:spPr>
          <a:xfrm>
            <a:off x="2209800" y="5410200"/>
            <a:ext cx="8382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0000FF"/>
                </a:solidFill>
              </a:rPr>
              <a:t>C</a:t>
            </a:r>
          </a:p>
        </p:txBody>
      </p:sp>
      <p:sp>
        <p:nvSpPr>
          <p:cNvPr id="13" name="Arrow: Right 12">
            <a:hlinkClick r:id="rId3" action="ppaction://hlinksldjump"/>
            <a:extLst>
              <a:ext uri="{FF2B5EF4-FFF2-40B4-BE49-F238E27FC236}">
                <a16:creationId xmlns:a16="http://schemas.microsoft.com/office/drawing/2014/main" id="{11DDCD6F-1451-4016-B3FD-320A1396DE30}"/>
              </a:ext>
            </a:extLst>
          </p:cNvPr>
          <p:cNvSpPr/>
          <p:nvPr/>
        </p:nvSpPr>
        <p:spPr>
          <a:xfrm>
            <a:off x="269823" y="6220918"/>
            <a:ext cx="1064302" cy="637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2" name="Picture 1">
            <a:extLst>
              <a:ext uri="{FF2B5EF4-FFF2-40B4-BE49-F238E27FC236}">
                <a16:creationId xmlns:a16="http://schemas.microsoft.com/office/drawing/2014/main" id="{A340CAA8-9270-4925-BE97-708224F74465}"/>
              </a:ext>
            </a:extLst>
          </p:cNvPr>
          <p:cNvPicPr>
            <a:picLocks noChangeAspect="1"/>
          </p:cNvPicPr>
          <p:nvPr/>
        </p:nvPicPr>
        <p:blipFill rotWithShape="1">
          <a:blip r:embed="rId4"/>
          <a:srcRect b="47463"/>
          <a:stretch/>
        </p:blipFill>
        <p:spPr>
          <a:xfrm>
            <a:off x="6955646" y="3175000"/>
            <a:ext cx="1292464" cy="909636"/>
          </a:xfrm>
          <a:prstGeom prst="rect">
            <a:avLst/>
          </a:prstGeom>
        </p:spPr>
      </p:pic>
      <p:pic>
        <p:nvPicPr>
          <p:cNvPr id="15" name="Picture 14">
            <a:extLst>
              <a:ext uri="{FF2B5EF4-FFF2-40B4-BE49-F238E27FC236}">
                <a16:creationId xmlns:a16="http://schemas.microsoft.com/office/drawing/2014/main" id="{513059C1-4056-4E68-8A90-B7691A0CDC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262588" y="4129095"/>
            <a:ext cx="952363" cy="809609"/>
          </a:xfrm>
          <a:prstGeom prst="rect">
            <a:avLst/>
          </a:prstGeom>
        </p:spPr>
      </p:pic>
      <p:pic>
        <p:nvPicPr>
          <p:cNvPr id="16" name="Picture 15" descr="Shape&#10;&#10;Description automatically generated">
            <a:extLst>
              <a:ext uri="{FF2B5EF4-FFF2-40B4-BE49-F238E27FC236}">
                <a16:creationId xmlns:a16="http://schemas.microsoft.com/office/drawing/2014/main" id="{4335E5DE-5B04-4022-AA9D-6BBCCA2C76E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365983" y="5005804"/>
            <a:ext cx="1054032" cy="1265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heel(1)">
                                      <p:cBhvr>
                                        <p:cTn id="10" dur="2000"/>
                                        <p:tgtEl>
                                          <p:spTgt spid="2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2000"/>
                                        <p:tgtEl>
                                          <p:spTgt spid="1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par>
                                <p:cTn id="23" presetID="21" presetClass="entr" presetSubtype="1" fill="hold" grpId="0" nodeType="withEffect">
                                  <p:stCondLst>
                                    <p:cond delay="0"/>
                                  </p:stCondLst>
                                  <p:iterate type="lt">
                                    <p:tmPct val="0"/>
                                  </p:iterate>
                                  <p:childTnLst>
                                    <p:set>
                                      <p:cBhvr>
                                        <p:cTn id="24" dur="1" fill="hold">
                                          <p:stCondLst>
                                            <p:cond delay="0"/>
                                          </p:stCondLst>
                                        </p:cTn>
                                        <p:tgtEl>
                                          <p:spTgt spid="25"/>
                                        </p:tgtEl>
                                        <p:attrNameLst>
                                          <p:attrName>style.visibility</p:attrName>
                                        </p:attrNameLst>
                                      </p:cBhvr>
                                      <p:to>
                                        <p:strVal val="visible"/>
                                      </p:to>
                                    </p:set>
                                    <p:animEffect transition="in" filter="wheel(1)">
                                      <p:cBhvr>
                                        <p:cTn id="25" dur="2000"/>
                                        <p:tgtEl>
                                          <p:spTgt spid="2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1)">
                                      <p:cBhvr>
                                        <p:cTn id="2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p:stCondLst>
                        <p:cond delay="0"/>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3"/>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p:stCondLst>
                        <p:cond delay="0"/>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6"/>
                  </p:tgtEl>
                </p:cond>
              </p:nextCondLst>
            </p:seq>
          </p:childTnLst>
        </p:cTn>
      </p:par>
    </p:tnLst>
    <p:bldLst>
      <p:bldP spid="17" grpId="0" animBg="1"/>
      <p:bldP spid="18" grpId="0"/>
      <p:bldP spid="20" grpId="0"/>
      <p:bldP spid="21" grpId="0"/>
      <p:bldP spid="22" grpId="0" animBg="1"/>
      <p:bldP spid="23"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6"/>
          <p:cNvSpPr txBox="1">
            <a:spLocks noChangeArrowheads="1"/>
          </p:cNvSpPr>
          <p:nvPr/>
        </p:nvSpPr>
        <p:spPr bwMode="auto">
          <a:xfrm>
            <a:off x="9601200" y="5257801"/>
            <a:ext cx="184150" cy="366713"/>
          </a:xfrm>
          <a:prstGeom prst="rect">
            <a:avLst/>
          </a:prstGeom>
          <a:noFill/>
          <a:ln w="9525">
            <a:noFill/>
            <a:miter lim="800000"/>
            <a:headEnd/>
            <a:tailEnd/>
          </a:ln>
        </p:spPr>
        <p:txBody>
          <a:bodyPr wrap="none">
            <a:spAutoFit/>
          </a:bodyPr>
          <a:lstStyle/>
          <a:p>
            <a:pPr eaLnBrk="1" hangingPunct="1"/>
            <a:endParaRPr lang="vi-VN">
              <a:cs typeface="Arial" charset="0"/>
            </a:endParaRPr>
          </a:p>
        </p:txBody>
      </p:sp>
      <p:sp>
        <p:nvSpPr>
          <p:cNvPr id="6147" name="Text Box 52"/>
          <p:cNvSpPr txBox="1">
            <a:spLocks noChangeArrowheads="1"/>
          </p:cNvSpPr>
          <p:nvPr/>
        </p:nvSpPr>
        <p:spPr bwMode="auto">
          <a:xfrm>
            <a:off x="8747125" y="4832351"/>
            <a:ext cx="184150" cy="366713"/>
          </a:xfrm>
          <a:prstGeom prst="rect">
            <a:avLst/>
          </a:prstGeom>
          <a:noFill/>
          <a:ln w="9525">
            <a:noFill/>
            <a:miter lim="800000"/>
            <a:headEnd/>
            <a:tailEnd/>
          </a:ln>
        </p:spPr>
        <p:txBody>
          <a:bodyPr wrap="none">
            <a:spAutoFit/>
          </a:bodyPr>
          <a:lstStyle/>
          <a:p>
            <a:pPr eaLnBrk="1" hangingPunct="1"/>
            <a:endParaRPr lang="vi-VN">
              <a:cs typeface="Arial" charset="0"/>
            </a:endParaRPr>
          </a:p>
        </p:txBody>
      </p:sp>
      <p:sp>
        <p:nvSpPr>
          <p:cNvPr id="6148" name="Rectangle 140"/>
          <p:cNvSpPr>
            <a:spLocks noChangeArrowheads="1"/>
          </p:cNvSpPr>
          <p:nvPr/>
        </p:nvSpPr>
        <p:spPr bwMode="auto">
          <a:xfrm>
            <a:off x="1524000" y="3049588"/>
            <a:ext cx="184150" cy="368300"/>
          </a:xfrm>
          <a:prstGeom prst="rect">
            <a:avLst/>
          </a:prstGeom>
          <a:noFill/>
          <a:ln w="9525">
            <a:noFill/>
            <a:miter lim="800000"/>
            <a:headEnd/>
            <a:tailEnd/>
          </a:ln>
        </p:spPr>
        <p:txBody>
          <a:bodyPr wrap="none" anchor="ctr">
            <a:spAutoFit/>
          </a:bodyPr>
          <a:lstStyle/>
          <a:p>
            <a:endParaRPr lang="en-US"/>
          </a:p>
        </p:txBody>
      </p:sp>
      <p:sp>
        <p:nvSpPr>
          <p:cNvPr id="6149" name="Rectangle 156"/>
          <p:cNvSpPr>
            <a:spLocks noChangeArrowheads="1"/>
          </p:cNvSpPr>
          <p:nvPr/>
        </p:nvSpPr>
        <p:spPr bwMode="auto">
          <a:xfrm>
            <a:off x="1524000" y="3049588"/>
            <a:ext cx="184150" cy="368300"/>
          </a:xfrm>
          <a:prstGeom prst="rect">
            <a:avLst/>
          </a:prstGeom>
          <a:noFill/>
          <a:ln w="9525">
            <a:noFill/>
            <a:miter lim="800000"/>
            <a:headEnd/>
            <a:tailEnd/>
          </a:ln>
        </p:spPr>
        <p:txBody>
          <a:bodyPr wrap="none" anchor="ctr">
            <a:spAutoFit/>
          </a:bodyPr>
          <a:lstStyle/>
          <a:p>
            <a:endParaRPr lang="en-US"/>
          </a:p>
        </p:txBody>
      </p:sp>
      <p:sp>
        <p:nvSpPr>
          <p:cNvPr id="6150" name="Rectangle 165"/>
          <p:cNvSpPr>
            <a:spLocks noChangeArrowheads="1"/>
          </p:cNvSpPr>
          <p:nvPr/>
        </p:nvSpPr>
        <p:spPr bwMode="auto">
          <a:xfrm>
            <a:off x="1524000" y="3049588"/>
            <a:ext cx="184150" cy="368300"/>
          </a:xfrm>
          <a:prstGeom prst="rect">
            <a:avLst/>
          </a:prstGeom>
          <a:noFill/>
          <a:ln w="9525">
            <a:noFill/>
            <a:miter lim="800000"/>
            <a:headEnd/>
            <a:tailEnd/>
          </a:ln>
        </p:spPr>
        <p:txBody>
          <a:bodyPr wrap="none" anchor="ctr">
            <a:spAutoFit/>
          </a:bodyPr>
          <a:lstStyle/>
          <a:p>
            <a:endParaRPr lang="en-US"/>
          </a:p>
        </p:txBody>
      </p:sp>
      <p:grpSp>
        <p:nvGrpSpPr>
          <p:cNvPr id="6151" name="Group 36"/>
          <p:cNvGrpSpPr>
            <a:grpSpLocks/>
          </p:cNvGrpSpPr>
          <p:nvPr/>
        </p:nvGrpSpPr>
        <p:grpSpPr bwMode="auto">
          <a:xfrm>
            <a:off x="1524000" y="0"/>
            <a:ext cx="8915400" cy="6858000"/>
            <a:chOff x="0" y="0"/>
            <a:chExt cx="8915400" cy="6858000"/>
          </a:xfrm>
        </p:grpSpPr>
        <p:pic>
          <p:nvPicPr>
            <p:cNvPr id="6153" name="Picture 6" descr="BD20530_"/>
            <p:cNvPicPr>
              <a:picLocks noChangeAspect="1" noChangeArrowheads="1"/>
            </p:cNvPicPr>
            <p:nvPr/>
          </p:nvPicPr>
          <p:blipFill>
            <a:blip r:embed="rId2"/>
            <a:srcRect/>
            <a:stretch>
              <a:fillRect/>
            </a:stretch>
          </p:blipFill>
          <p:spPr bwMode="auto">
            <a:xfrm>
              <a:off x="0" y="3886200"/>
              <a:ext cx="1752600" cy="2838450"/>
            </a:xfrm>
            <a:prstGeom prst="rect">
              <a:avLst/>
            </a:prstGeom>
            <a:noFill/>
            <a:ln w="9525">
              <a:noFill/>
              <a:miter lim="800000"/>
              <a:headEnd/>
              <a:tailEnd/>
            </a:ln>
          </p:spPr>
        </p:pic>
        <p:pic>
          <p:nvPicPr>
            <p:cNvPr id="6154" name="Picture 7" descr="A1"/>
            <p:cNvPicPr>
              <a:picLocks noChangeAspect="1" noChangeArrowheads="1"/>
            </p:cNvPicPr>
            <p:nvPr/>
          </p:nvPicPr>
          <p:blipFill>
            <a:blip r:embed="rId3"/>
            <a:srcRect/>
            <a:stretch>
              <a:fillRect/>
            </a:stretch>
          </p:blipFill>
          <p:spPr bwMode="auto">
            <a:xfrm>
              <a:off x="2438400" y="6096000"/>
              <a:ext cx="5943600" cy="762000"/>
            </a:xfrm>
            <a:prstGeom prst="rect">
              <a:avLst/>
            </a:prstGeom>
            <a:noFill/>
            <a:ln w="9525">
              <a:noFill/>
              <a:miter lim="800000"/>
              <a:headEnd/>
              <a:tailEnd/>
            </a:ln>
          </p:spPr>
        </p:pic>
        <p:pic>
          <p:nvPicPr>
            <p:cNvPr id="6155" name="Picture 27" descr="724608s7aonrbepf"/>
            <p:cNvPicPr>
              <a:picLocks noChangeAspect="1" noChangeArrowheads="1" noCrop="1"/>
            </p:cNvPicPr>
            <p:nvPr/>
          </p:nvPicPr>
          <p:blipFill>
            <a:blip r:embed="rId4"/>
            <a:srcRect/>
            <a:stretch>
              <a:fillRect/>
            </a:stretch>
          </p:blipFill>
          <p:spPr bwMode="auto">
            <a:xfrm rot="10800000">
              <a:off x="0" y="0"/>
              <a:ext cx="1066800" cy="3057525"/>
            </a:xfrm>
            <a:prstGeom prst="rect">
              <a:avLst/>
            </a:prstGeom>
            <a:noFill/>
            <a:ln w="9525">
              <a:noFill/>
              <a:miter lim="800000"/>
              <a:headEnd/>
              <a:tailEnd/>
            </a:ln>
          </p:spPr>
        </p:pic>
        <p:pic>
          <p:nvPicPr>
            <p:cNvPr id="6156" name="Picture 13" descr="0425_2j_s"/>
            <p:cNvPicPr>
              <a:picLocks noChangeAspect="1" noChangeArrowheads="1" noCrop="1"/>
            </p:cNvPicPr>
            <p:nvPr/>
          </p:nvPicPr>
          <p:blipFill>
            <a:blip r:embed="rId5"/>
            <a:srcRect/>
            <a:stretch>
              <a:fillRect/>
            </a:stretch>
          </p:blipFill>
          <p:spPr bwMode="auto">
            <a:xfrm>
              <a:off x="8153400" y="3657600"/>
              <a:ext cx="762000" cy="2590800"/>
            </a:xfrm>
            <a:prstGeom prst="rect">
              <a:avLst/>
            </a:prstGeom>
            <a:noFill/>
            <a:ln w="9525">
              <a:noFill/>
              <a:miter lim="800000"/>
              <a:headEnd/>
              <a:tailEnd/>
            </a:ln>
          </p:spPr>
        </p:pic>
      </p:grpSp>
      <p:pic>
        <p:nvPicPr>
          <p:cNvPr id="7177" name="Picture 13" descr="H:\hinh scan\HINH SCAN1.psd.jpg"/>
          <p:cNvPicPr>
            <a:picLocks noChangeAspect="1" noChangeArrowheads="1"/>
          </p:cNvPicPr>
          <p:nvPr/>
        </p:nvPicPr>
        <p:blipFill>
          <a:blip r:embed="rId6"/>
          <a:srcRect/>
          <a:stretch>
            <a:fillRect/>
          </a:stretch>
        </p:blipFill>
        <p:spPr bwMode="auto">
          <a:xfrm>
            <a:off x="1524000" y="1658936"/>
            <a:ext cx="9144000" cy="5656264"/>
          </a:xfrm>
          <a:prstGeom prst="rect">
            <a:avLst/>
          </a:prstGeom>
          <a:noFill/>
          <a:ln w="9525">
            <a:noFill/>
            <a:miter lim="800000"/>
            <a:headEnd/>
            <a:tailEnd/>
          </a:ln>
        </p:spPr>
      </p:pic>
      <p:sp>
        <p:nvSpPr>
          <p:cNvPr id="13" name="Rectangle 3">
            <a:extLst>
              <a:ext uri="{FF2B5EF4-FFF2-40B4-BE49-F238E27FC236}">
                <a16:creationId xmlns:a16="http://schemas.microsoft.com/office/drawing/2014/main" id="{DEE50362-6D78-4CDE-BCCC-532D2E2F7262}"/>
              </a:ext>
            </a:extLst>
          </p:cNvPr>
          <p:cNvSpPr txBox="1">
            <a:spLocks noChangeArrowheads="1"/>
          </p:cNvSpPr>
          <p:nvPr/>
        </p:nvSpPr>
        <p:spPr bwMode="auto">
          <a:xfrm>
            <a:off x="1371600" y="1022349"/>
            <a:ext cx="8229600" cy="1003300"/>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sz="2800" dirty="0" err="1" smtClean="0">
                <a:solidFill>
                  <a:srgbClr val="0000FF"/>
                </a:solidFill>
                <a:latin typeface="Times New Roman" panose="02020603050405020304" pitchFamily="18" charset="0"/>
                <a:cs typeface="Times New Roman" panose="02020603050405020304" pitchFamily="18" charset="0"/>
              </a:rPr>
              <a:t>Thứ</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hai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ngày</a:t>
            </a:r>
            <a:r>
              <a:rPr lang="en-US" sz="2800" dirty="0" smtClean="0">
                <a:solidFill>
                  <a:srgbClr val="0000FF"/>
                </a:solidFill>
                <a:latin typeface="Times New Roman" panose="02020603050405020304" pitchFamily="18" charset="0"/>
                <a:cs typeface="Times New Roman" panose="02020603050405020304" pitchFamily="18" charset="0"/>
              </a:rPr>
              <a:t> 20 </a:t>
            </a:r>
            <a:r>
              <a:rPr lang="en-US" sz="2800" dirty="0" err="1" smtClean="0">
                <a:solidFill>
                  <a:srgbClr val="0000FF"/>
                </a:solidFill>
                <a:latin typeface="Times New Roman" panose="02020603050405020304" pitchFamily="18" charset="0"/>
                <a:cs typeface="Times New Roman" panose="02020603050405020304" pitchFamily="18" charset="0"/>
              </a:rPr>
              <a:t>tháng</a:t>
            </a:r>
            <a:r>
              <a:rPr lang="en-US" sz="2800" dirty="0" smtClean="0">
                <a:solidFill>
                  <a:srgbClr val="0000FF"/>
                </a:solidFill>
                <a:latin typeface="Times New Roman" panose="02020603050405020304" pitchFamily="18" charset="0"/>
                <a:cs typeface="Times New Roman" panose="02020603050405020304" pitchFamily="18" charset="0"/>
              </a:rPr>
              <a:t> 12 </a:t>
            </a:r>
            <a:r>
              <a:rPr lang="en-US" sz="2800" dirty="0" err="1" smtClean="0">
                <a:solidFill>
                  <a:srgbClr val="0000FF"/>
                </a:solidFill>
                <a:latin typeface="Times New Roman" panose="02020603050405020304" pitchFamily="18" charset="0"/>
                <a:cs typeface="Times New Roman" panose="02020603050405020304" pitchFamily="18" charset="0"/>
              </a:rPr>
              <a:t>năm</a:t>
            </a:r>
            <a:r>
              <a:rPr lang="en-US" sz="2800" dirty="0" smtClean="0">
                <a:solidFill>
                  <a:srgbClr val="0000FF"/>
                </a:solidFill>
                <a:latin typeface="Times New Roman" panose="02020603050405020304" pitchFamily="18" charset="0"/>
                <a:cs typeface="Times New Roman" panose="02020603050405020304" pitchFamily="18" charset="0"/>
              </a:rPr>
              <a:t> 2021</a:t>
            </a:r>
            <a:r>
              <a:rPr lang="en-US" sz="2800" dirty="0">
                <a:solidFill>
                  <a:srgbClr val="0000FF"/>
                </a:solidFill>
                <a:latin typeface="Times New Roman" panose="02020603050405020304" pitchFamily="18" charset="0"/>
                <a:cs typeface="Times New Roman" panose="02020603050405020304" pitchFamily="18" charset="0"/>
              </a:rPr>
              <a:t/>
            </a:r>
            <a:br>
              <a:rPr lang="en-US" sz="2800" dirty="0">
                <a:solidFill>
                  <a:srgbClr val="0000FF"/>
                </a:solidFill>
                <a:latin typeface="Times New Roman" panose="02020603050405020304" pitchFamily="18" charset="0"/>
                <a:cs typeface="Times New Roman" panose="02020603050405020304" pitchFamily="18" charset="0"/>
              </a:rPr>
            </a:br>
            <a:r>
              <a:rPr lang="en-US" sz="2800" dirty="0" err="1">
                <a:solidFill>
                  <a:srgbClr val="0000FF"/>
                </a:solidFill>
                <a:latin typeface="Times New Roman" panose="02020603050405020304" pitchFamily="18" charset="0"/>
                <a:cs typeface="Times New Roman" panose="02020603050405020304" pitchFamily="18" charset="0"/>
              </a:rPr>
              <a:t>Tập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đọc</a:t>
            </a:r>
            <a:r>
              <a:rPr lang="en-US" sz="2800" dirty="0">
                <a:solidFill>
                  <a:srgbClr val="0000FF"/>
                </a:solidFill>
                <a:latin typeface="Times New Roman" panose="02020603050405020304" pitchFamily="18" charset="0"/>
                <a:cs typeface="Times New Roman" panose="02020603050405020304" pitchFamily="18" charset="0"/>
              </a:rPr>
              <a:t> – </a:t>
            </a:r>
            <a:r>
              <a:rPr lang="en-US" sz="2800" dirty="0" err="1">
                <a:solidFill>
                  <a:srgbClr val="0000FF"/>
                </a:solidFill>
                <a:latin typeface="Times New Roman" panose="02020603050405020304" pitchFamily="18" charset="0"/>
                <a:cs typeface="Times New Roman" panose="02020603050405020304" pitchFamily="18" charset="0"/>
              </a:rPr>
              <a:t>Kể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chuyện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en-US" sz="2800" dirty="0" err="1">
                <a:solidFill>
                  <a:srgbClr val="FF0000"/>
                </a:solidFill>
                <a:latin typeface="Times New Roman" panose="02020603050405020304" pitchFamily="18" charset="0"/>
                <a:cs typeface="Times New Roman" panose="02020603050405020304" pitchFamily="18" charset="0"/>
              </a:rPr>
              <a:t>Đôi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i="1" dirty="0">
                <a:solidFill>
                  <a:schemeClr val="accent1">
                    <a:lumMod val="50000"/>
                  </a:schemeClr>
                </a:solidFill>
                <a:latin typeface="Times New Roman" panose="02020603050405020304" pitchFamily="18" charset="0"/>
                <a:cs typeface="Times New Roman" panose="02020603050405020304" pitchFamily="18" charset="0"/>
              </a:rPr>
              <a:t>Theo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Nguyễn</a:t>
            </a:r>
            <a:r>
              <a:rPr lang="en-US" sz="2800" dirty="0">
                <a:solidFill>
                  <a:schemeClr val="accent1">
                    <a:lumMod val="50000"/>
                  </a:schemeClr>
                </a:solidFill>
                <a:latin typeface="Times New Roman" panose="02020603050405020304" pitchFamily="18" charset="0"/>
                <a:cs typeface="Times New Roman" panose="02020603050405020304" pitchFamily="18" charset="0"/>
              </a:rPr>
              <a:t> Minh</a:t>
            </a:r>
            <a:br>
              <a:rPr lang="en-US" sz="2800" dirty="0">
                <a:solidFill>
                  <a:schemeClr val="accent1">
                    <a:lumMod val="50000"/>
                  </a:schemeClr>
                </a:solidFill>
                <a:latin typeface="Times New Roman" panose="02020603050405020304" pitchFamily="18" charset="0"/>
                <a:cs typeface="Times New Roman" panose="02020603050405020304" pitchFamily="18" charset="0"/>
              </a:rPr>
            </a:br>
            <a:r>
              <a:rPr lang="en-US" sz="2800" dirty="0">
                <a:solidFill>
                  <a:schemeClr val="accent1">
                    <a:lumMod val="50000"/>
                  </a:schemeClr>
                </a:solidFill>
                <a:latin typeface="Times New Roman" panose="02020603050405020304" pitchFamily="18" charset="0"/>
                <a:cs typeface="Times New Roman" panose="02020603050405020304" pitchFamily="18" charset="0"/>
              </a:rPr>
              <a:t/>
            </a:r>
            <a:br>
              <a:rPr lang="en-US" sz="2800" dirty="0">
                <a:solidFill>
                  <a:schemeClr val="accent1">
                    <a:lumMod val="50000"/>
                  </a:schemeClr>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cs typeface="Times New Roman" panose="02020603050405020304" pitchFamily="18" charset="0"/>
              </a:rPr>
            </a:br>
            <a:endParaRPr lang="en-US"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diamond(in)">
                                      <p:cBhvr>
                                        <p:cTn id="7"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77536146"/>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F5AFAE-B80F-42D3-94B4-729362BC1BCB}">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40262f94-9f35-4ac3-9a90-690165a166b7"/>
    <ds:schemaRef ds:uri="a4f35948-e619-41b3-aa29-22878b09cfd2"/>
    <ds:schemaRef ds:uri="http://www.w3.org/XML/1998/namespace"/>
    <ds:schemaRef ds:uri="http://purl.org/dc/terms/"/>
  </ds:schemaRefs>
</ds:datastoreItem>
</file>

<file path=customXml/itemProps3.xml><?xml version="1.0" encoding="utf-8"?>
<ds:datastoreItem xmlns:ds="http://schemas.openxmlformats.org/officeDocument/2006/customXml" ds:itemID="{6CC9A7CA-BEC5-41E5-AAE1-C9D7FC518E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1851</TotalTime>
  <Words>2592</Words>
  <Application>Microsoft Office PowerPoint</Application>
  <PresentationFormat>Widescreen</PresentationFormat>
  <Paragraphs>210</Paragraphs>
  <Slides>45</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宋体</vt:lpstr>
      <vt:lpstr>Arial</vt:lpstr>
      <vt:lpstr>Cambria</vt:lpstr>
      <vt:lpstr>Fredoka One</vt:lpstr>
      <vt:lpstr>HY중고딕</vt:lpstr>
      <vt:lpstr>Tahoma</vt:lpstr>
      <vt:lpstr>Times New Roman</vt:lpstr>
      <vt:lpstr>Verdana</vt:lpstr>
      <vt:lpstr>Wingdings</vt:lpstr>
      <vt:lpstr>幼圆</vt:lpstr>
      <vt:lpstr>字魂59号-创粗黑</vt:lpstr>
      <vt:lpstr>方正静蕾简体</vt:lpstr>
      <vt:lpstr>Back to School 16x9</vt:lpstr>
      <vt:lpstr>PowerPoint Presentation</vt:lpstr>
      <vt:lpstr>Yêu cầu tham gia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Minh Quân</dc:creator>
  <cp:lastModifiedBy>Admin</cp:lastModifiedBy>
  <cp:revision>41</cp:revision>
  <dcterms:created xsi:type="dcterms:W3CDTF">2021-11-15T06:38:10Z</dcterms:created>
  <dcterms:modified xsi:type="dcterms:W3CDTF">2021-12-20T04:11:46Z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