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2.wav" ContentType="audio/x-wav"/>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handoutMasterIdLst>
    <p:handoutMasterId r:id="rId19"/>
  </p:handoutMasterIdLst>
  <p:sldIdLst>
    <p:sldId id="284" r:id="rId3"/>
    <p:sldId id="288" r:id="rId4"/>
    <p:sldId id="260" r:id="rId5"/>
    <p:sldId id="287" r:id="rId6"/>
    <p:sldId id="261" r:id="rId7"/>
    <p:sldId id="262" r:id="rId8"/>
    <p:sldId id="269" r:id="rId9"/>
    <p:sldId id="274" r:id="rId10"/>
    <p:sldId id="289" r:id="rId11"/>
    <p:sldId id="290" r:id="rId12"/>
    <p:sldId id="277" r:id="rId13"/>
    <p:sldId id="278" r:id="rId14"/>
    <p:sldId id="285" r:id="rId15"/>
    <p:sldId id="286" r:id="rId16"/>
    <p:sldId id="281" r:id="rId1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5A0"/>
    <a:srgbClr val="663300"/>
    <a:srgbClr val="FF00FF"/>
    <a:srgbClr val="CC00FF"/>
    <a:srgbClr val="F8FAA4"/>
    <a:srgbClr val="FAF8A6"/>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234"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93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93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93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4750559-C0E3-47C1-A352-F73509AA7323}" type="slidenum">
              <a:rPr lang="en-US"/>
              <a:pPr>
                <a:defRPr/>
              </a:pPr>
              <a:t>‹#›</a:t>
            </a:fld>
            <a:endParaRPr lang="en-US"/>
          </a:p>
        </p:txBody>
      </p:sp>
    </p:spTree>
    <p:extLst>
      <p:ext uri="{BB962C8B-B14F-4D97-AF65-F5344CB8AC3E}">
        <p14:creationId xmlns:p14="http://schemas.microsoft.com/office/powerpoint/2010/main" val="1251605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2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946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1A749EE-9D3E-41F5-851D-7B3DEE4314F6}" type="slidenum">
              <a:rPr lang="en-US"/>
              <a:pPr>
                <a:defRPr/>
              </a:pPr>
              <a:t>‹#›</a:t>
            </a:fld>
            <a:endParaRPr lang="en-US"/>
          </a:p>
        </p:txBody>
      </p:sp>
    </p:spTree>
    <p:extLst>
      <p:ext uri="{BB962C8B-B14F-4D97-AF65-F5344CB8AC3E}">
        <p14:creationId xmlns:p14="http://schemas.microsoft.com/office/powerpoint/2010/main" val="14096118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457172D-42DC-47D1-B065-7DA66D200CAA}" type="slidenum">
              <a:rPr lang="en-US" smtClean="0"/>
              <a:pPr/>
              <a:t>1</a:t>
            </a:fld>
            <a:endParaRPr lang="en-US" smtClean="0"/>
          </a:p>
        </p:txBody>
      </p:sp>
      <p:sp>
        <p:nvSpPr>
          <p:cNvPr id="20483" name="Rectangle 2"/>
          <p:cNvSpPr>
            <a:spLocks noGrp="1" noRot="1" noChangeAspect="1" noChangeArrowheads="1" noTextEdit="1"/>
          </p:cNvSpPr>
          <p:nvPr>
            <p:ph type="sldImg"/>
          </p:nvPr>
        </p:nvSpPr>
        <p:spPr>
          <a:xfrm>
            <a:off x="381000" y="685800"/>
            <a:ext cx="6096000" cy="3429000"/>
          </a:xfrm>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29618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B294A8E-2AD4-41FC-9D2B-B2E966B4AA65}" type="slidenum">
              <a:rPr lang="en-US" smtClean="0"/>
              <a:pPr/>
              <a:t>10</a:t>
            </a:fld>
            <a:endParaRPr lang="en-US" smtClean="0"/>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62605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CCFC482-B258-4D04-8A61-51D1353998EE}" type="slidenum">
              <a:rPr lang="en-US" smtClean="0"/>
              <a:pPr/>
              <a:t>11</a:t>
            </a:fld>
            <a:endParaRPr lang="en-US" smtClean="0"/>
          </a:p>
        </p:txBody>
      </p:sp>
      <p:sp>
        <p:nvSpPr>
          <p:cNvPr id="29699" name="Rectangle 2"/>
          <p:cNvSpPr>
            <a:spLocks noGrp="1" noRot="1" noChangeAspect="1" noChangeArrowheads="1" noTextEdit="1"/>
          </p:cNvSpPr>
          <p:nvPr>
            <p:ph type="sldImg"/>
          </p:nvPr>
        </p:nvSpPr>
        <p:spPr>
          <a:xfrm>
            <a:off x="381000" y="685800"/>
            <a:ext cx="6096000" cy="3429000"/>
          </a:xfrm>
          <a:ln/>
        </p:spPr>
      </p:sp>
      <p:sp>
        <p:nvSpPr>
          <p:cNvPr id="29700" name="Rectangle 3"/>
          <p:cNvSpPr>
            <a:spLocks noGrp="1" noChangeArrowheads="1"/>
          </p:cNvSpPr>
          <p:nvPr>
            <p:ph type="body" idx="1"/>
          </p:nvPr>
        </p:nvSpPr>
        <p:spPr>
          <a:noFill/>
          <a:ln/>
        </p:spPr>
        <p:txBody>
          <a:bodyPr/>
          <a:lstStyle/>
          <a:p>
            <a:pPr eaLnBrk="1" hangingPunct="1"/>
            <a:r>
              <a:rPr lang="en-US" dirty="0" smtClean="0"/>
              <a:t>GV</a:t>
            </a:r>
            <a:r>
              <a:rPr lang="en-US" baseline="0" dirty="0" smtClean="0"/>
              <a:t> </a:t>
            </a:r>
            <a:r>
              <a:rPr lang="en-US" baseline="0" dirty="0" err="1" smtClean="0"/>
              <a:t>trả</a:t>
            </a:r>
            <a:r>
              <a:rPr lang="en-US" baseline="0" dirty="0" smtClean="0"/>
              <a:t> </a:t>
            </a:r>
            <a:r>
              <a:rPr lang="en-US" baseline="0" dirty="0" err="1" smtClean="0"/>
              <a:t>bài</a:t>
            </a:r>
            <a:r>
              <a:rPr lang="en-US" baseline="0" dirty="0" smtClean="0"/>
              <a:t>, </a:t>
            </a:r>
            <a:r>
              <a:rPr lang="en-US" baseline="0" dirty="0" err="1" smtClean="0"/>
              <a:t>cho</a:t>
            </a:r>
            <a:r>
              <a:rPr lang="en-US" baseline="0" dirty="0" smtClean="0"/>
              <a:t> HS </a:t>
            </a:r>
            <a:r>
              <a:rPr lang="en-US" baseline="0" dirty="0" err="1" smtClean="0"/>
              <a:t>tự</a:t>
            </a:r>
            <a:r>
              <a:rPr lang="en-US" baseline="0" dirty="0" smtClean="0"/>
              <a:t> </a:t>
            </a:r>
            <a:r>
              <a:rPr lang="en-US" baseline="0" dirty="0" err="1" smtClean="0"/>
              <a:t>chữa</a:t>
            </a:r>
            <a:r>
              <a:rPr lang="en-US" baseline="0" dirty="0" smtClean="0"/>
              <a:t> </a:t>
            </a:r>
            <a:r>
              <a:rPr lang="en-US" baseline="0" dirty="0" err="1" smtClean="0"/>
              <a:t>lỗi</a:t>
            </a:r>
            <a:r>
              <a:rPr lang="en-US" baseline="0" dirty="0" smtClean="0"/>
              <a:t>.</a:t>
            </a:r>
            <a:endParaRPr lang="en-US" dirty="0" smtClean="0"/>
          </a:p>
        </p:txBody>
      </p:sp>
    </p:spTree>
    <p:extLst>
      <p:ext uri="{BB962C8B-B14F-4D97-AF65-F5344CB8AC3E}">
        <p14:creationId xmlns:p14="http://schemas.microsoft.com/office/powerpoint/2010/main" val="3417244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CF3D8AC-BC7E-4D1D-ADBD-BEC92B24D1D7}" type="slidenum">
              <a:rPr lang="en-US" smtClean="0"/>
              <a:pPr/>
              <a:t>12</a:t>
            </a:fld>
            <a:endParaRPr lang="en-US" smtClean="0"/>
          </a:p>
        </p:txBody>
      </p:sp>
      <p:sp>
        <p:nvSpPr>
          <p:cNvPr id="30723" name="Rectangle 2"/>
          <p:cNvSpPr>
            <a:spLocks noGrp="1" noRot="1" noChangeAspect="1" noChangeArrowheads="1" noTextEdit="1"/>
          </p:cNvSpPr>
          <p:nvPr>
            <p:ph type="sldImg"/>
          </p:nvPr>
        </p:nvSpPr>
        <p:spPr>
          <a:xfrm>
            <a:off x="381000" y="685800"/>
            <a:ext cx="6096000" cy="3429000"/>
          </a:xfrm>
          <a:ln/>
        </p:spPr>
      </p:sp>
      <p:sp>
        <p:nvSpPr>
          <p:cNvPr id="30724" name="Rectangle 3"/>
          <p:cNvSpPr>
            <a:spLocks noGrp="1" noChangeArrowheads="1"/>
          </p:cNvSpPr>
          <p:nvPr>
            <p:ph type="body" idx="1"/>
          </p:nvPr>
        </p:nvSpPr>
        <p:spPr>
          <a:noFill/>
          <a:ln/>
        </p:spPr>
        <p:txBody>
          <a:bodyPr/>
          <a:lstStyle/>
          <a:p>
            <a:pPr eaLnBrk="1" hangingPunct="1"/>
            <a:r>
              <a:rPr lang="en-US" dirty="0" smtClean="0"/>
              <a:t>GV </a:t>
            </a:r>
            <a:r>
              <a:rPr lang="en-US" dirty="0" err="1" smtClean="0"/>
              <a:t>cho</a:t>
            </a:r>
            <a:r>
              <a:rPr lang="en-US" dirty="0" smtClean="0"/>
              <a:t> 3 – 4 HS</a:t>
            </a:r>
            <a:r>
              <a:rPr lang="en-US" baseline="0" dirty="0" smtClean="0"/>
              <a:t> </a:t>
            </a:r>
            <a:r>
              <a:rPr lang="en-US" baseline="0" dirty="0" err="1" smtClean="0"/>
              <a:t>có</a:t>
            </a:r>
            <a:r>
              <a:rPr lang="en-US" baseline="0" dirty="0" smtClean="0"/>
              <a:t> </a:t>
            </a:r>
            <a:r>
              <a:rPr lang="en-US" baseline="0" dirty="0" err="1" smtClean="0"/>
              <a:t>bài</a:t>
            </a:r>
            <a:r>
              <a:rPr lang="en-US" baseline="0" dirty="0" smtClean="0"/>
              <a:t> </a:t>
            </a:r>
            <a:r>
              <a:rPr lang="en-US" baseline="0" dirty="0" err="1" smtClean="0"/>
              <a:t>văn</a:t>
            </a:r>
            <a:r>
              <a:rPr lang="en-US" baseline="0" dirty="0" smtClean="0"/>
              <a:t> hay, </a:t>
            </a:r>
            <a:r>
              <a:rPr lang="en-US" baseline="0" dirty="0" err="1" smtClean="0"/>
              <a:t>đạt</a:t>
            </a:r>
            <a:r>
              <a:rPr lang="en-US" baseline="0" dirty="0" smtClean="0"/>
              <a:t> </a:t>
            </a:r>
            <a:r>
              <a:rPr lang="en-US" baseline="0" dirty="0" err="1" smtClean="0"/>
              <a:t>yêu</a:t>
            </a:r>
            <a:r>
              <a:rPr lang="en-US" baseline="0" dirty="0" smtClean="0"/>
              <a:t> </a:t>
            </a:r>
            <a:r>
              <a:rPr lang="en-US" baseline="0" dirty="0" err="1" smtClean="0"/>
              <a:t>cầu</a:t>
            </a:r>
            <a:r>
              <a:rPr lang="en-US" baseline="0" dirty="0" smtClean="0"/>
              <a:t> </a:t>
            </a:r>
            <a:r>
              <a:rPr lang="en-US" baseline="0" dirty="0" err="1" smtClean="0"/>
              <a:t>đọc</a:t>
            </a:r>
            <a:r>
              <a:rPr lang="en-US" baseline="0" dirty="0" smtClean="0"/>
              <a:t> </a:t>
            </a:r>
            <a:r>
              <a:rPr lang="en-US" baseline="0" dirty="0" err="1" smtClean="0"/>
              <a:t>bài</a:t>
            </a:r>
            <a:r>
              <a:rPr lang="en-US" baseline="0" dirty="0" smtClean="0"/>
              <a:t> </a:t>
            </a:r>
            <a:r>
              <a:rPr lang="en-US" baseline="0" dirty="0" err="1" smtClean="0"/>
              <a:t>của</a:t>
            </a:r>
            <a:r>
              <a:rPr lang="en-US" baseline="0" dirty="0" smtClean="0"/>
              <a:t> minh.</a:t>
            </a:r>
            <a:endParaRPr lang="en-US" dirty="0" smtClean="0"/>
          </a:p>
        </p:txBody>
      </p:sp>
    </p:spTree>
    <p:extLst>
      <p:ext uri="{BB962C8B-B14F-4D97-AF65-F5344CB8AC3E}">
        <p14:creationId xmlns:p14="http://schemas.microsoft.com/office/powerpoint/2010/main" val="238297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D08FAD-87A4-4DC4-80CF-653F04206068}" type="slidenum">
              <a:rPr lang="en-US" smtClean="0"/>
              <a:pPr/>
              <a:t>13</a:t>
            </a:fld>
            <a:endParaRPr lang="en-US" smtClean="0"/>
          </a:p>
        </p:txBody>
      </p:sp>
      <p:sp>
        <p:nvSpPr>
          <p:cNvPr id="32771" name="Rectangle 2"/>
          <p:cNvSpPr>
            <a:spLocks noGrp="1" noRot="1" noChangeAspect="1" noChangeArrowheads="1" noTextEdit="1"/>
          </p:cNvSpPr>
          <p:nvPr>
            <p:ph type="sldImg"/>
          </p:nvPr>
        </p:nvSpPr>
        <p:spPr>
          <a:xfrm>
            <a:off x="381000" y="685800"/>
            <a:ext cx="6096000" cy="3429000"/>
          </a:xfrm>
          <a:ln/>
        </p:spPr>
      </p:sp>
      <p:sp>
        <p:nvSpPr>
          <p:cNvPr id="32772" name="Rectangle 3"/>
          <p:cNvSpPr>
            <a:spLocks noGrp="1" noChangeArrowheads="1"/>
          </p:cNvSpPr>
          <p:nvPr>
            <p:ph type="body" idx="1"/>
          </p:nvPr>
        </p:nvSpPr>
        <p:spPr>
          <a:noFill/>
          <a:ln/>
        </p:spPr>
        <p:txBody>
          <a:bodyPr/>
          <a:lstStyle/>
          <a:p>
            <a:pPr eaLnBrk="1" hangingPunct="1"/>
            <a:r>
              <a:rPr lang="en-US" dirty="0" err="1" smtClean="0"/>
              <a:t>Tổ</a:t>
            </a:r>
            <a:r>
              <a:rPr lang="en-US" baseline="0" dirty="0" smtClean="0"/>
              <a:t> </a:t>
            </a:r>
            <a:r>
              <a:rPr lang="en-US" baseline="0" dirty="0" err="1" smtClean="0"/>
              <a:t>chức</a:t>
            </a:r>
            <a:r>
              <a:rPr lang="en-US" baseline="0" dirty="0" smtClean="0"/>
              <a:t> </a:t>
            </a:r>
            <a:r>
              <a:rPr lang="en-US" baseline="0" dirty="0" err="1" smtClean="0"/>
              <a:t>cho</a:t>
            </a:r>
            <a:r>
              <a:rPr lang="en-US" baseline="0" dirty="0" smtClean="0"/>
              <a:t> HS </a:t>
            </a:r>
            <a:r>
              <a:rPr lang="en-US" baseline="0" dirty="0" err="1" smtClean="0"/>
              <a:t>chọn</a:t>
            </a:r>
            <a:r>
              <a:rPr lang="en-US" baseline="0" dirty="0" smtClean="0"/>
              <a:t>, </a:t>
            </a:r>
            <a:r>
              <a:rPr lang="en-US" baseline="0" dirty="0" err="1" smtClean="0"/>
              <a:t>viết</a:t>
            </a:r>
            <a:r>
              <a:rPr lang="en-US" baseline="0" dirty="0" smtClean="0"/>
              <a:t> </a:t>
            </a:r>
            <a:r>
              <a:rPr lang="en-US" baseline="0" dirty="0" err="1" smtClean="0"/>
              <a:t>lại</a:t>
            </a:r>
            <a:r>
              <a:rPr lang="en-US" baseline="0" dirty="0" smtClean="0"/>
              <a:t> </a:t>
            </a:r>
            <a:r>
              <a:rPr lang="en-US" baseline="0" dirty="0" err="1" smtClean="0"/>
              <a:t>đoạn</a:t>
            </a:r>
            <a:r>
              <a:rPr lang="en-US" baseline="0" dirty="0" smtClean="0"/>
              <a:t> </a:t>
            </a:r>
            <a:r>
              <a:rPr lang="en-US" baseline="0" dirty="0" err="1" smtClean="0"/>
              <a:t>văn</a:t>
            </a:r>
            <a:r>
              <a:rPr lang="en-US" baseline="0" dirty="0" smtClean="0"/>
              <a:t> (</a:t>
            </a:r>
            <a:r>
              <a:rPr lang="en-US" baseline="0" dirty="0" err="1" smtClean="0"/>
              <a:t>những</a:t>
            </a:r>
            <a:r>
              <a:rPr lang="en-US" baseline="0" dirty="0" smtClean="0"/>
              <a:t> </a:t>
            </a:r>
            <a:r>
              <a:rPr lang="en-US" baseline="0" dirty="0" err="1" smtClean="0"/>
              <a:t>đoạn</a:t>
            </a:r>
            <a:r>
              <a:rPr lang="en-US" baseline="0" dirty="0" smtClean="0"/>
              <a:t> </a:t>
            </a:r>
            <a:r>
              <a:rPr lang="en-US" baseline="0" dirty="0" err="1" smtClean="0"/>
              <a:t>nhiều</a:t>
            </a:r>
            <a:r>
              <a:rPr lang="en-US" baseline="0" dirty="0" smtClean="0"/>
              <a:t> </a:t>
            </a:r>
            <a:r>
              <a:rPr lang="en-US" baseline="0" dirty="0" err="1" smtClean="0"/>
              <a:t>lỗi</a:t>
            </a:r>
            <a:r>
              <a:rPr lang="en-US" baseline="0" dirty="0" smtClean="0"/>
              <a:t>, </a:t>
            </a:r>
            <a:r>
              <a:rPr lang="en-US" baseline="0" dirty="0" err="1" smtClean="0"/>
              <a:t>diễn</a:t>
            </a:r>
            <a:r>
              <a:rPr lang="en-US" baseline="0" dirty="0" smtClean="0"/>
              <a:t> </a:t>
            </a:r>
            <a:r>
              <a:rPr lang="en-US" baseline="0" dirty="0" err="1" smtClean="0"/>
              <a:t>đạt</a:t>
            </a:r>
            <a:r>
              <a:rPr lang="en-US" baseline="0" dirty="0" smtClean="0"/>
              <a:t> </a:t>
            </a:r>
            <a:r>
              <a:rPr lang="en-US" baseline="0" dirty="0" err="1" smtClean="0"/>
              <a:t>chưa</a:t>
            </a:r>
            <a:r>
              <a:rPr lang="en-US" baseline="0" dirty="0" smtClean="0"/>
              <a:t> </a:t>
            </a:r>
            <a:r>
              <a:rPr lang="en-US" baseline="0" dirty="0" err="1" smtClean="0"/>
              <a:t>tốt</a:t>
            </a:r>
            <a:r>
              <a:rPr lang="en-US" baseline="0" dirty="0" smtClean="0"/>
              <a:t>)</a:t>
            </a:r>
            <a:endParaRPr lang="en-US" dirty="0" smtClean="0"/>
          </a:p>
        </p:txBody>
      </p:sp>
    </p:spTree>
    <p:extLst>
      <p:ext uri="{BB962C8B-B14F-4D97-AF65-F5344CB8AC3E}">
        <p14:creationId xmlns:p14="http://schemas.microsoft.com/office/powerpoint/2010/main" val="1320527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0BDAA5C-328F-41B6-819B-EAE069DFD0FD}" type="slidenum">
              <a:rPr lang="en-US" smtClean="0"/>
              <a:pPr/>
              <a:t>14</a:t>
            </a:fld>
            <a:endParaRPr lang="en-US" smtClean="0"/>
          </a:p>
        </p:txBody>
      </p:sp>
      <p:sp>
        <p:nvSpPr>
          <p:cNvPr id="34819" name="Rectangle 2"/>
          <p:cNvSpPr>
            <a:spLocks noGrp="1" noRot="1" noChangeAspect="1" noChangeArrowheads="1" noTextEdit="1"/>
          </p:cNvSpPr>
          <p:nvPr>
            <p:ph type="sldImg"/>
          </p:nvPr>
        </p:nvSpPr>
        <p:spPr>
          <a:xfrm>
            <a:off x="381000" y="685800"/>
            <a:ext cx="6096000" cy="3429000"/>
          </a:xfrm>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87956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4B2CDB9E-A75B-4BF5-A0B8-6B30B6E7114B}" type="slidenum">
              <a:rPr lang="en-US" smtClean="0"/>
              <a:pPr/>
              <a:t>15</a:t>
            </a:fld>
            <a:endParaRPr lang="en-US" smtClean="0"/>
          </a:p>
        </p:txBody>
      </p:sp>
      <p:sp>
        <p:nvSpPr>
          <p:cNvPr id="36867" name="Rectangle 2"/>
          <p:cNvSpPr>
            <a:spLocks noGrp="1" noRot="1" noChangeAspect="1" noChangeArrowheads="1" noTextEdit="1"/>
          </p:cNvSpPr>
          <p:nvPr>
            <p:ph type="sldImg"/>
          </p:nvPr>
        </p:nvSpPr>
        <p:spPr>
          <a:xfrm>
            <a:off x="381000" y="685800"/>
            <a:ext cx="6096000" cy="3429000"/>
          </a:xfrm>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93654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vi-VN" dirty="0" smtClean="0">
                <a:latin typeface="Arial" panose="020B0604020202020204" pitchFamily="34" charset="0"/>
              </a:rPr>
              <a:t>HS </a:t>
            </a:r>
            <a:r>
              <a:rPr lang="en-US" altLang="vi-VN" dirty="0" err="1" smtClean="0">
                <a:latin typeface="Arial" panose="020B0604020202020204" pitchFamily="34" charset="0"/>
              </a:rPr>
              <a:t>đọc</a:t>
            </a:r>
            <a:r>
              <a:rPr lang="en-US" altLang="vi-VN" dirty="0" smtClean="0">
                <a:latin typeface="Arial" panose="020B0604020202020204" pitchFamily="34" charset="0"/>
              </a:rPr>
              <a:t> </a:t>
            </a:r>
            <a:r>
              <a:rPr lang="en-US" altLang="vi-VN" dirty="0" err="1" smtClean="0">
                <a:latin typeface="Arial" panose="020B0604020202020204" pitchFamily="34" charset="0"/>
              </a:rPr>
              <a:t>yêu</a:t>
            </a:r>
            <a:r>
              <a:rPr lang="en-US" altLang="vi-VN" dirty="0" smtClean="0">
                <a:latin typeface="Arial" panose="020B0604020202020204" pitchFamily="34" charset="0"/>
              </a:rPr>
              <a:t> </a:t>
            </a:r>
            <a:r>
              <a:rPr lang="en-US" altLang="vi-VN" dirty="0" err="1" smtClean="0">
                <a:latin typeface="Arial" panose="020B0604020202020204" pitchFamily="34" charset="0"/>
              </a:rPr>
              <a:t>cầu</a:t>
            </a:r>
            <a:r>
              <a:rPr lang="en-US" altLang="vi-VN" dirty="0" smtClean="0">
                <a:latin typeface="Arial" panose="020B0604020202020204" pitchFamily="34" charset="0"/>
              </a:rPr>
              <a:t>. </a:t>
            </a:r>
            <a:r>
              <a:rPr lang="en-US" altLang="vi-VN" dirty="0" err="1" smtClean="0">
                <a:latin typeface="Arial" panose="020B0604020202020204" pitchFamily="34" charset="0"/>
              </a:rPr>
              <a:t>Trả</a:t>
            </a:r>
            <a:r>
              <a:rPr lang="en-US" altLang="vi-VN" dirty="0" smtClean="0">
                <a:latin typeface="Arial" panose="020B0604020202020204" pitchFamily="34" charset="0"/>
              </a:rPr>
              <a:t> </a:t>
            </a:r>
            <a:r>
              <a:rPr lang="en-US" altLang="vi-VN" dirty="0" err="1" smtClean="0">
                <a:latin typeface="Arial" panose="020B0604020202020204" pitchFamily="34" charset="0"/>
              </a:rPr>
              <a:t>lời</a:t>
            </a:r>
            <a:r>
              <a:rPr lang="en-US" altLang="vi-VN" dirty="0" smtClean="0">
                <a:latin typeface="Arial" panose="020B0604020202020204" pitchFamily="34" charset="0"/>
              </a:rPr>
              <a:t> </a:t>
            </a:r>
            <a:r>
              <a:rPr lang="en-US" altLang="vi-VN" dirty="0" err="1" smtClean="0">
                <a:latin typeface="Arial" panose="020B0604020202020204" pitchFamily="34" charset="0"/>
              </a:rPr>
              <a:t>câu</a:t>
            </a:r>
            <a:r>
              <a:rPr lang="en-US" altLang="vi-VN" dirty="0" smtClean="0">
                <a:latin typeface="Arial" panose="020B0604020202020204" pitchFamily="34" charset="0"/>
              </a:rPr>
              <a:t> </a:t>
            </a:r>
            <a:r>
              <a:rPr lang="en-US" altLang="vi-VN" dirty="0" err="1" smtClean="0">
                <a:latin typeface="Arial" panose="020B0604020202020204" pitchFamily="34" charset="0"/>
              </a:rPr>
              <a:t>hỏi</a:t>
            </a:r>
            <a:r>
              <a:rPr lang="en-US" altLang="vi-VN" dirty="0" smtClean="0">
                <a:latin typeface="Arial" panose="020B0604020202020204" pitchFamily="34" charset="0"/>
              </a:rPr>
              <a:t> </a:t>
            </a:r>
            <a:r>
              <a:rPr lang="en-US" altLang="vi-VN" dirty="0" err="1" smtClean="0">
                <a:latin typeface="Arial" panose="020B0604020202020204" pitchFamily="34" charset="0"/>
              </a:rPr>
              <a:t>trong</a:t>
            </a:r>
            <a:r>
              <a:rPr lang="en-US" altLang="vi-VN" dirty="0" smtClean="0">
                <a:latin typeface="Arial" panose="020B0604020202020204" pitchFamily="34" charset="0"/>
              </a:rPr>
              <a:t> 2p.</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NI-Avo" pitchFamily="2" charset="0"/>
              </a:defRPr>
            </a:lvl1pPr>
            <a:lvl2pPr marL="742950" indent="-285750">
              <a:defRPr>
                <a:solidFill>
                  <a:schemeClr val="tx1"/>
                </a:solidFill>
                <a:latin typeface="VNI-Avo" pitchFamily="2" charset="0"/>
              </a:defRPr>
            </a:lvl2pPr>
            <a:lvl3pPr marL="1143000" indent="-228600">
              <a:defRPr>
                <a:solidFill>
                  <a:schemeClr val="tx1"/>
                </a:solidFill>
                <a:latin typeface="VNI-Avo" pitchFamily="2" charset="0"/>
              </a:defRPr>
            </a:lvl3pPr>
            <a:lvl4pPr marL="1600200" indent="-228600">
              <a:defRPr>
                <a:solidFill>
                  <a:schemeClr val="tx1"/>
                </a:solidFill>
                <a:latin typeface="VNI-Avo" pitchFamily="2" charset="0"/>
              </a:defRPr>
            </a:lvl4pPr>
            <a:lvl5pPr marL="2057400" indent="-228600">
              <a:defRPr>
                <a:solidFill>
                  <a:schemeClr val="tx1"/>
                </a:solidFill>
                <a:latin typeface="VNI-Avo" pitchFamily="2" charset="0"/>
              </a:defRPr>
            </a:lvl5pPr>
            <a:lvl6pPr marL="2514600" indent="-228600" eaLnBrk="0" fontAlgn="base" hangingPunct="0">
              <a:spcBef>
                <a:spcPct val="0"/>
              </a:spcBef>
              <a:spcAft>
                <a:spcPct val="0"/>
              </a:spcAft>
              <a:defRPr>
                <a:solidFill>
                  <a:schemeClr val="tx1"/>
                </a:solidFill>
                <a:latin typeface="VNI-Avo" pitchFamily="2" charset="0"/>
              </a:defRPr>
            </a:lvl6pPr>
            <a:lvl7pPr marL="2971800" indent="-228600" eaLnBrk="0" fontAlgn="base" hangingPunct="0">
              <a:spcBef>
                <a:spcPct val="0"/>
              </a:spcBef>
              <a:spcAft>
                <a:spcPct val="0"/>
              </a:spcAft>
              <a:defRPr>
                <a:solidFill>
                  <a:schemeClr val="tx1"/>
                </a:solidFill>
                <a:latin typeface="VNI-Avo" pitchFamily="2" charset="0"/>
              </a:defRPr>
            </a:lvl7pPr>
            <a:lvl8pPr marL="3429000" indent="-228600" eaLnBrk="0" fontAlgn="base" hangingPunct="0">
              <a:spcBef>
                <a:spcPct val="0"/>
              </a:spcBef>
              <a:spcAft>
                <a:spcPct val="0"/>
              </a:spcAft>
              <a:defRPr>
                <a:solidFill>
                  <a:schemeClr val="tx1"/>
                </a:solidFill>
                <a:latin typeface="VNI-Avo" pitchFamily="2" charset="0"/>
              </a:defRPr>
            </a:lvl8pPr>
            <a:lvl9pPr marL="3886200" indent="-228600" eaLnBrk="0" fontAlgn="base" hangingPunct="0">
              <a:spcBef>
                <a:spcPct val="0"/>
              </a:spcBef>
              <a:spcAft>
                <a:spcPct val="0"/>
              </a:spcAft>
              <a:defRPr>
                <a:solidFill>
                  <a:schemeClr val="tx1"/>
                </a:solidFill>
                <a:latin typeface="VNI-Avo" pitchFamily="2" charset="0"/>
              </a:defRPr>
            </a:lvl9pPr>
          </a:lstStyle>
          <a:p>
            <a:fld id="{687D25B9-3F78-4827-91E2-703822C94DA9}" type="slidenum">
              <a:rPr lang="en-US" altLang="vi-VN" smtClean="0">
                <a:latin typeface="Arial" panose="020B0604020202020204" pitchFamily="34" charset="0"/>
              </a:rPr>
              <a:pPr/>
              <a:t>2</a:t>
            </a:fld>
            <a:endParaRPr lang="en-US" altLang="vi-VN" smtClean="0">
              <a:latin typeface="Arial" panose="020B0604020202020204" pitchFamily="34" charset="0"/>
            </a:endParaRPr>
          </a:p>
        </p:txBody>
      </p:sp>
    </p:spTree>
    <p:extLst>
      <p:ext uri="{BB962C8B-B14F-4D97-AF65-F5344CB8AC3E}">
        <p14:creationId xmlns:p14="http://schemas.microsoft.com/office/powerpoint/2010/main" val="1561698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729365C-D306-4E35-B600-3123969493A3}" type="slidenum">
              <a:rPr lang="en-US" smtClean="0"/>
              <a:pPr/>
              <a:t>3</a:t>
            </a:fld>
            <a:endParaRPr lang="en-US" smtClean="0"/>
          </a:p>
        </p:txBody>
      </p:sp>
      <p:sp>
        <p:nvSpPr>
          <p:cNvPr id="22531" name="Rectangle 2"/>
          <p:cNvSpPr>
            <a:spLocks noGrp="1" noRot="1" noChangeAspect="1" noChangeArrowheads="1" noTextEdit="1"/>
          </p:cNvSpPr>
          <p:nvPr>
            <p:ph type="sldImg"/>
          </p:nvPr>
        </p:nvSpPr>
        <p:spPr>
          <a:xfrm>
            <a:off x="381000" y="685800"/>
            <a:ext cx="6096000" cy="3429000"/>
          </a:xfrm>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55882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r>
              <a:rPr lang="en-US" dirty="0" smtClean="0"/>
              <a:t>-</a:t>
            </a:r>
            <a:r>
              <a:rPr lang="en-US" baseline="0" dirty="0" smtClean="0"/>
              <a:t> GV </a:t>
            </a:r>
            <a:r>
              <a:rPr lang="en-US" baseline="0" dirty="0" err="1" smtClean="0"/>
              <a:t>nêu</a:t>
            </a:r>
            <a:r>
              <a:rPr lang="en-US" baseline="0" dirty="0" smtClean="0"/>
              <a:t> </a:t>
            </a:r>
            <a:r>
              <a:rPr lang="en-US" baseline="0" dirty="0" err="1" smtClean="0"/>
              <a:t>mục</a:t>
            </a:r>
            <a:r>
              <a:rPr lang="en-US" baseline="0" dirty="0" smtClean="0"/>
              <a:t> </a:t>
            </a:r>
            <a:r>
              <a:rPr lang="en-US" baseline="0" dirty="0" err="1" smtClean="0"/>
              <a:t>tiêu</a:t>
            </a:r>
            <a:r>
              <a:rPr lang="en-US" baseline="0" dirty="0" smtClean="0"/>
              <a:t> </a:t>
            </a:r>
            <a:r>
              <a:rPr lang="en-US" baseline="0" dirty="0" err="1" smtClean="0"/>
              <a:t>của</a:t>
            </a:r>
            <a:r>
              <a:rPr lang="en-US" baseline="0" dirty="0" smtClean="0"/>
              <a:t> </a:t>
            </a:r>
            <a:r>
              <a:rPr lang="en-US" baseline="0" dirty="0" err="1" smtClean="0"/>
              <a:t>bài</a:t>
            </a:r>
            <a:r>
              <a:rPr lang="en-US" baseline="0" dirty="0" smtClean="0"/>
              <a:t>.</a:t>
            </a:r>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4</a:t>
            </a:fld>
            <a:endParaRPr lang="zh-CN" altLang="en-US" dirty="0">
              <a:solidFill>
                <a:prstClr val="black"/>
              </a:solidFill>
            </a:endParaRPr>
          </a:p>
        </p:txBody>
      </p:sp>
    </p:spTree>
    <p:extLst>
      <p:ext uri="{BB962C8B-B14F-4D97-AF65-F5344CB8AC3E}">
        <p14:creationId xmlns:p14="http://schemas.microsoft.com/office/powerpoint/2010/main" val="237463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04C3EF9-37B8-4E49-BB1C-878D1588A550}" type="slidenum">
              <a:rPr lang="en-US" smtClean="0"/>
              <a:pPr/>
              <a:t>5</a:t>
            </a:fld>
            <a:endParaRPr lang="en-US" smtClean="0"/>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p:spPr>
        <p:txBody>
          <a:bodyPr/>
          <a:lstStyle/>
          <a:p>
            <a:pPr eaLnBrk="1" hangingPunct="1"/>
            <a:r>
              <a:rPr lang="en-US" dirty="0" smtClean="0"/>
              <a:t>GV </a:t>
            </a:r>
            <a:r>
              <a:rPr lang="en-US" dirty="0" err="1" smtClean="0"/>
              <a:t>nhận</a:t>
            </a:r>
            <a:r>
              <a:rPr lang="en-US" baseline="0" dirty="0" smtClean="0"/>
              <a:t> </a:t>
            </a:r>
            <a:r>
              <a:rPr lang="en-US" baseline="0" dirty="0" err="1" smtClean="0"/>
              <a:t>xét</a:t>
            </a:r>
            <a:r>
              <a:rPr lang="en-US" baseline="0" dirty="0" smtClean="0"/>
              <a:t> </a:t>
            </a:r>
            <a:r>
              <a:rPr lang="en-US" baseline="0" dirty="0" err="1" smtClean="0"/>
              <a:t>chung</a:t>
            </a:r>
            <a:r>
              <a:rPr lang="en-US" baseline="0" dirty="0" smtClean="0"/>
              <a:t> </a:t>
            </a:r>
            <a:r>
              <a:rPr lang="en-US" baseline="0" dirty="0" err="1" smtClean="0"/>
              <a:t>bài</a:t>
            </a:r>
            <a:r>
              <a:rPr lang="en-US" baseline="0" dirty="0" smtClean="0"/>
              <a:t> </a:t>
            </a:r>
            <a:r>
              <a:rPr lang="en-US" baseline="0" dirty="0" err="1" smtClean="0"/>
              <a:t>làm</a:t>
            </a:r>
            <a:r>
              <a:rPr lang="en-US" baseline="0" dirty="0" smtClean="0"/>
              <a:t> </a:t>
            </a:r>
            <a:r>
              <a:rPr lang="en-US" baseline="0" dirty="0" err="1" smtClean="0"/>
              <a:t>của</a:t>
            </a:r>
            <a:r>
              <a:rPr lang="en-US" baseline="0" dirty="0" smtClean="0"/>
              <a:t> HS.</a:t>
            </a:r>
            <a:endParaRPr lang="en-US" dirty="0" smtClean="0"/>
          </a:p>
        </p:txBody>
      </p:sp>
    </p:spTree>
    <p:extLst>
      <p:ext uri="{BB962C8B-B14F-4D97-AF65-F5344CB8AC3E}">
        <p14:creationId xmlns:p14="http://schemas.microsoft.com/office/powerpoint/2010/main" val="2500508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A0C39FF-B948-4A09-BB5C-03D0836937D2}" type="slidenum">
              <a:rPr lang="en-US" smtClean="0"/>
              <a:pPr/>
              <a:t>6</a:t>
            </a:fld>
            <a:endParaRPr lang="en-US" smtClean="0"/>
          </a:p>
        </p:txBody>
      </p:sp>
      <p:sp>
        <p:nvSpPr>
          <p:cNvPr id="24579" name="Rectangle 2"/>
          <p:cNvSpPr>
            <a:spLocks noGrp="1" noRot="1" noChangeAspect="1" noChangeArrowheads="1" noTextEdit="1"/>
          </p:cNvSpPr>
          <p:nvPr>
            <p:ph type="sldImg"/>
          </p:nvPr>
        </p:nvSpPr>
        <p:spPr>
          <a:xfrm>
            <a:off x="381000" y="685800"/>
            <a:ext cx="6096000" cy="3429000"/>
          </a:xfrm>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94816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B456ECC-C010-43EC-9F73-8D3A2AC64EC2}" type="slidenum">
              <a:rPr lang="en-US" smtClean="0"/>
              <a:pPr/>
              <a:t>7</a:t>
            </a:fld>
            <a:endParaRPr lang="en-US" smtClean="0"/>
          </a:p>
        </p:txBody>
      </p:sp>
      <p:sp>
        <p:nvSpPr>
          <p:cNvPr id="27651" name="Rectangle 2"/>
          <p:cNvSpPr>
            <a:spLocks noGrp="1" noRot="1" noChangeAspect="1" noChangeArrowheads="1" noTextEdit="1"/>
          </p:cNvSpPr>
          <p:nvPr>
            <p:ph type="sldImg"/>
          </p:nvPr>
        </p:nvSpPr>
        <p:spPr>
          <a:xfrm>
            <a:off x="381000" y="685800"/>
            <a:ext cx="6096000" cy="3429000"/>
          </a:xfrm>
          <a:ln/>
        </p:spPr>
      </p:sp>
      <p:sp>
        <p:nvSpPr>
          <p:cNvPr id="27652" name="Rectangle 3"/>
          <p:cNvSpPr>
            <a:spLocks noGrp="1" noChangeArrowheads="1"/>
          </p:cNvSpPr>
          <p:nvPr>
            <p:ph type="body" idx="1"/>
          </p:nvPr>
        </p:nvSpPr>
        <p:spPr>
          <a:noFill/>
          <a:ln/>
        </p:spPr>
        <p:txBody>
          <a:bodyPr/>
          <a:lstStyle/>
          <a:p>
            <a:pPr eaLnBrk="1" hangingPunct="1"/>
            <a:r>
              <a:rPr lang="en-US" dirty="0" smtClean="0"/>
              <a:t>GV</a:t>
            </a:r>
            <a:r>
              <a:rPr lang="en-US" baseline="0" dirty="0" smtClean="0"/>
              <a:t> </a:t>
            </a:r>
            <a:r>
              <a:rPr lang="en-US" baseline="0" dirty="0" err="1" smtClean="0"/>
              <a:t>chữa</a:t>
            </a:r>
            <a:r>
              <a:rPr lang="en-US" baseline="0" dirty="0" smtClean="0"/>
              <a:t> </a:t>
            </a:r>
            <a:r>
              <a:rPr lang="en-US" baseline="0" dirty="0" err="1" smtClean="0"/>
              <a:t>lỗi</a:t>
            </a:r>
            <a:r>
              <a:rPr lang="en-US" baseline="0" dirty="0" smtClean="0"/>
              <a:t> (</a:t>
            </a:r>
            <a:r>
              <a:rPr lang="en-US" baseline="0" dirty="0" err="1" smtClean="0"/>
              <a:t>lỗi</a:t>
            </a:r>
            <a:r>
              <a:rPr lang="en-US" baseline="0" dirty="0" smtClean="0"/>
              <a:t> dung </a:t>
            </a:r>
            <a:r>
              <a:rPr lang="en-US" baseline="0" dirty="0" err="1" smtClean="0"/>
              <a:t>từ</a:t>
            </a:r>
            <a:r>
              <a:rPr lang="en-US" baseline="0" dirty="0" smtClean="0"/>
              <a:t>, </a:t>
            </a:r>
            <a:r>
              <a:rPr lang="en-US" baseline="0" dirty="0" err="1" smtClean="0"/>
              <a:t>lỗi</a:t>
            </a:r>
            <a:r>
              <a:rPr lang="en-US" baseline="0" dirty="0" smtClean="0"/>
              <a:t> </a:t>
            </a:r>
            <a:r>
              <a:rPr lang="en-US" baseline="0" dirty="0" err="1" smtClean="0"/>
              <a:t>đặt</a:t>
            </a:r>
            <a:r>
              <a:rPr lang="en-US" baseline="0" dirty="0" smtClean="0"/>
              <a:t> </a:t>
            </a:r>
            <a:r>
              <a:rPr lang="en-US" baseline="0" dirty="0" err="1" smtClean="0"/>
              <a:t>câu</a:t>
            </a:r>
            <a:r>
              <a:rPr lang="en-US" baseline="0" dirty="0" smtClean="0"/>
              <a:t>, </a:t>
            </a:r>
            <a:r>
              <a:rPr lang="en-US" baseline="0" dirty="0" err="1" smtClean="0"/>
              <a:t>diễn</a:t>
            </a:r>
            <a:r>
              <a:rPr lang="en-US" baseline="0" dirty="0" smtClean="0"/>
              <a:t> </a:t>
            </a:r>
            <a:r>
              <a:rPr lang="en-US" baseline="0" dirty="0" err="1" smtClean="0"/>
              <a:t>đạt</a:t>
            </a:r>
            <a:r>
              <a:rPr lang="en-US" baseline="0" dirty="0" smtClean="0"/>
              <a:t>) </a:t>
            </a:r>
            <a:r>
              <a:rPr lang="en-US" baseline="0" dirty="0" err="1" smtClean="0"/>
              <a:t>của</a:t>
            </a:r>
            <a:r>
              <a:rPr lang="en-US" baseline="0" dirty="0" smtClean="0"/>
              <a:t> </a:t>
            </a:r>
            <a:r>
              <a:rPr lang="en-US" baseline="0" dirty="0" err="1" smtClean="0"/>
              <a:t>một</a:t>
            </a:r>
            <a:r>
              <a:rPr lang="en-US" baseline="0" dirty="0" smtClean="0"/>
              <a:t> </a:t>
            </a:r>
            <a:r>
              <a:rPr lang="en-US" baseline="0" dirty="0" err="1" smtClean="0"/>
              <a:t>số</a:t>
            </a:r>
            <a:r>
              <a:rPr lang="en-US" baseline="0" dirty="0" smtClean="0"/>
              <a:t> </a:t>
            </a:r>
            <a:r>
              <a:rPr lang="en-US" baseline="0" dirty="0" err="1" smtClean="0"/>
              <a:t>bài</a:t>
            </a:r>
            <a:r>
              <a:rPr lang="en-US" baseline="0" dirty="0" smtClean="0"/>
              <a:t> </a:t>
            </a:r>
            <a:r>
              <a:rPr lang="en-US" baseline="0" dirty="0" err="1" smtClean="0"/>
              <a:t>văn</a:t>
            </a:r>
            <a:r>
              <a:rPr lang="en-US" baseline="0" dirty="0" smtClean="0"/>
              <a:t> </a:t>
            </a:r>
            <a:r>
              <a:rPr lang="en-US" baseline="0" dirty="0" err="1" smtClean="0"/>
              <a:t>tiêu</a:t>
            </a:r>
            <a:r>
              <a:rPr lang="en-US" baseline="0" dirty="0" smtClean="0"/>
              <a:t> </a:t>
            </a:r>
            <a:r>
              <a:rPr lang="en-US" baseline="0" dirty="0" err="1" smtClean="0"/>
              <a:t>biểu</a:t>
            </a:r>
            <a:r>
              <a:rPr lang="en-US" baseline="0" dirty="0" smtClean="0"/>
              <a:t>.</a:t>
            </a:r>
            <a:endParaRPr lang="en-US" dirty="0" smtClean="0"/>
          </a:p>
        </p:txBody>
      </p:sp>
    </p:spTree>
    <p:extLst>
      <p:ext uri="{BB962C8B-B14F-4D97-AF65-F5344CB8AC3E}">
        <p14:creationId xmlns:p14="http://schemas.microsoft.com/office/powerpoint/2010/main" val="1653056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B294A8E-2AD4-41FC-9D2B-B2E966B4AA65}" type="slidenum">
              <a:rPr lang="en-US" smtClean="0"/>
              <a:pPr/>
              <a:t>8</a:t>
            </a:fld>
            <a:endParaRPr lang="en-US" smtClean="0"/>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62605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B294A8E-2AD4-41FC-9D2B-B2E966B4AA65}" type="slidenum">
              <a:rPr lang="en-US" smtClean="0"/>
              <a:pPr/>
              <a:t>9</a:t>
            </a:fld>
            <a:endParaRPr lang="en-US" smtClean="0"/>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62605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9AF1A58-F756-435B-8F9A-07CC9627978A}" type="datetime1">
              <a:rPr lang="en-US"/>
              <a:pPr>
                <a:defRPr/>
              </a:pPr>
              <a:t>12/23/2021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842E83-46E3-4703-954D-810F9FB27DEA}" type="slidenum">
              <a:rPr lang="en-US"/>
              <a:pPr>
                <a:defRPr/>
              </a:pPr>
              <a:t>‹#›</a:t>
            </a:fld>
            <a:endParaRPr lang="en-US"/>
          </a:p>
        </p:txBody>
      </p:sp>
    </p:spTree>
  </p:cSld>
  <p:clrMapOvr>
    <a:masterClrMapping/>
  </p:clrMapOvr>
  <p:transition spd="med" advTm="5000">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24A2F34-BF94-42EF-95CA-E6FD319E9657}" type="datetime1">
              <a:rPr lang="en-US"/>
              <a:pPr>
                <a:defRPr/>
              </a:pPr>
              <a:t>12/23/2021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098711-6D3B-4107-BEF8-A9E12621B03B}" type="slidenum">
              <a:rPr lang="en-US"/>
              <a:pPr>
                <a:defRPr/>
              </a:pPr>
              <a:t>‹#›</a:t>
            </a:fld>
            <a:endParaRPr lang="en-US"/>
          </a:p>
        </p:txBody>
      </p:sp>
    </p:spTree>
  </p:cSld>
  <p:clrMapOvr>
    <a:masterClrMapping/>
  </p:clrMapOvr>
  <p:transition spd="med" advTm="5000">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945F4E6-561B-475F-A409-554CDAB3E767}" type="datetime1">
              <a:rPr lang="en-US"/>
              <a:pPr>
                <a:defRPr/>
              </a:pPr>
              <a:t>12/23/2021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41B980-45D9-414E-9348-DFF9A8E3E232}" type="slidenum">
              <a:rPr lang="en-US"/>
              <a:pPr>
                <a:defRPr/>
              </a:pPr>
              <a:t>‹#›</a:t>
            </a:fld>
            <a:endParaRPr lang="en-US"/>
          </a:p>
        </p:txBody>
      </p:sp>
    </p:spTree>
  </p:cSld>
  <p:clrMapOvr>
    <a:masterClrMapping/>
  </p:clrMapOvr>
  <p:transition spd="med" advTm="5000">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6"/>
            <a:ext cx="103632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p>
            <a:fld id="{A871958B-4473-4412-87EE-9BE552FC541A}" type="datetimeFigureOut">
              <a:rPr lang="en-US" smtClean="0">
                <a:solidFill>
                  <a:prstClr val="black">
                    <a:tint val="75000"/>
                  </a:prstClr>
                </a:solidFill>
              </a:rPr>
              <a:pPr/>
              <a:t>12/23/2021</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p>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p>
            <a:fld id="{040DCAD6-3087-4908-B89D-1723979EA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103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A871958B-4473-4412-87EE-9BE552FC541A}" type="datetimeFigureOut">
              <a:rPr lang="en-US" smtClean="0">
                <a:solidFill>
                  <a:prstClr val="black">
                    <a:tint val="75000"/>
                  </a:prstClr>
                </a:solidFill>
              </a:rPr>
              <a:pPr/>
              <a:t>12/23/2021</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p>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p>
            <a:fld id="{040DCAD6-3087-4908-B89D-1723979EA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820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1"/>
            <a:ext cx="103632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p>
            <a:fld id="{A871958B-4473-4412-87EE-9BE552FC541A}" type="datetimeFigureOut">
              <a:rPr lang="en-US" smtClean="0">
                <a:solidFill>
                  <a:prstClr val="black">
                    <a:tint val="75000"/>
                  </a:prstClr>
                </a:solidFill>
              </a:rPr>
              <a:pPr/>
              <a:t>12/23/2021</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p>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p>
            <a:fld id="{040DCAD6-3087-4908-B89D-1723979EA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521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4"/>
          <p:cNvSpPr>
            <a:spLocks noGrp="1"/>
          </p:cNvSpPr>
          <p:nvPr>
            <p:ph type="dt" sz="half" idx="10"/>
          </p:nvPr>
        </p:nvSpPr>
        <p:spPr/>
        <p:txBody>
          <a:bodyPr/>
          <a:lstStyle/>
          <a:p>
            <a:fld id="{A871958B-4473-4412-87EE-9BE552FC541A}" type="datetimeFigureOut">
              <a:rPr lang="en-US" smtClean="0">
                <a:solidFill>
                  <a:prstClr val="black">
                    <a:tint val="75000"/>
                  </a:prstClr>
                </a:solidFill>
              </a:rPr>
              <a:pPr/>
              <a:t>12/23/2021</a:t>
            </a:fld>
            <a:endParaRPr lang="en-US">
              <a:solidFill>
                <a:prstClr val="black">
                  <a:tint val="75000"/>
                </a:prstClr>
              </a:solidFill>
            </a:endParaRPr>
          </a:p>
        </p:txBody>
      </p:sp>
      <p:sp>
        <p:nvSpPr>
          <p:cNvPr id="6" name="Nơi giữ chỗ cho Chân trang 5"/>
          <p:cNvSpPr>
            <a:spLocks noGrp="1"/>
          </p:cNvSpPr>
          <p:nvPr>
            <p:ph type="ftr" sz="quarter" idx="11"/>
          </p:nvPr>
        </p:nvSpPr>
        <p:spPr/>
        <p:txBody>
          <a:bodyPr/>
          <a:lstStyle/>
          <a:p>
            <a:endParaRPr lang="en-US">
              <a:solidFill>
                <a:prstClr val="black">
                  <a:tint val="75000"/>
                </a:prstClr>
              </a:solidFill>
            </a:endParaRPr>
          </a:p>
        </p:txBody>
      </p:sp>
      <p:sp>
        <p:nvSpPr>
          <p:cNvPr id="7" name="Nơi giữ chỗ cho Số hiệu Bản chiếu 6"/>
          <p:cNvSpPr>
            <a:spLocks noGrp="1"/>
          </p:cNvSpPr>
          <p:nvPr>
            <p:ph type="sldNum" sz="quarter" idx="12"/>
          </p:nvPr>
        </p:nvSpPr>
        <p:spPr/>
        <p:txBody>
          <a:bodyPr/>
          <a:lstStyle/>
          <a:p>
            <a:fld id="{040DCAD6-3087-4908-B89D-1723979EA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996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6"/>
          <p:cNvSpPr>
            <a:spLocks noGrp="1"/>
          </p:cNvSpPr>
          <p:nvPr>
            <p:ph type="dt" sz="half" idx="10"/>
          </p:nvPr>
        </p:nvSpPr>
        <p:spPr/>
        <p:txBody>
          <a:bodyPr/>
          <a:lstStyle/>
          <a:p>
            <a:fld id="{A871958B-4473-4412-87EE-9BE552FC541A}" type="datetimeFigureOut">
              <a:rPr lang="en-US" smtClean="0">
                <a:solidFill>
                  <a:prstClr val="black">
                    <a:tint val="75000"/>
                  </a:prstClr>
                </a:solidFill>
              </a:rPr>
              <a:pPr/>
              <a:t>12/23/2021</a:t>
            </a:fld>
            <a:endParaRPr lang="en-US">
              <a:solidFill>
                <a:prstClr val="black">
                  <a:tint val="75000"/>
                </a:prstClr>
              </a:solidFill>
            </a:endParaRPr>
          </a:p>
        </p:txBody>
      </p:sp>
      <p:sp>
        <p:nvSpPr>
          <p:cNvPr id="8" name="Nơi giữ chỗ cho Chân trang 7"/>
          <p:cNvSpPr>
            <a:spLocks noGrp="1"/>
          </p:cNvSpPr>
          <p:nvPr>
            <p:ph type="ftr" sz="quarter" idx="11"/>
          </p:nvPr>
        </p:nvSpPr>
        <p:spPr/>
        <p:txBody>
          <a:bodyPr/>
          <a:lstStyle/>
          <a:p>
            <a:endParaRPr lang="en-US">
              <a:solidFill>
                <a:prstClr val="black">
                  <a:tint val="75000"/>
                </a:prstClr>
              </a:solidFill>
            </a:endParaRPr>
          </a:p>
        </p:txBody>
      </p:sp>
      <p:sp>
        <p:nvSpPr>
          <p:cNvPr id="9" name="Nơi giữ chỗ cho Số hiệu Bản chiếu 8"/>
          <p:cNvSpPr>
            <a:spLocks noGrp="1"/>
          </p:cNvSpPr>
          <p:nvPr>
            <p:ph type="sldNum" sz="quarter" idx="12"/>
          </p:nvPr>
        </p:nvSpPr>
        <p:spPr/>
        <p:txBody>
          <a:bodyPr/>
          <a:lstStyle/>
          <a:p>
            <a:fld id="{040DCAD6-3087-4908-B89D-1723979EA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457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2"/>
          <p:cNvSpPr>
            <a:spLocks noGrp="1"/>
          </p:cNvSpPr>
          <p:nvPr>
            <p:ph type="dt" sz="half" idx="10"/>
          </p:nvPr>
        </p:nvSpPr>
        <p:spPr/>
        <p:txBody>
          <a:bodyPr/>
          <a:lstStyle/>
          <a:p>
            <a:fld id="{A871958B-4473-4412-87EE-9BE552FC541A}" type="datetimeFigureOut">
              <a:rPr lang="en-US" smtClean="0">
                <a:solidFill>
                  <a:prstClr val="black">
                    <a:tint val="75000"/>
                  </a:prstClr>
                </a:solidFill>
              </a:rPr>
              <a:pPr/>
              <a:t>12/23/2021</a:t>
            </a:fld>
            <a:endParaRPr lang="en-US">
              <a:solidFill>
                <a:prstClr val="black">
                  <a:tint val="75000"/>
                </a:prstClr>
              </a:solidFill>
            </a:endParaRPr>
          </a:p>
        </p:txBody>
      </p:sp>
      <p:sp>
        <p:nvSpPr>
          <p:cNvPr id="4" name="Nơi giữ chỗ cho Chân trang 3"/>
          <p:cNvSpPr>
            <a:spLocks noGrp="1"/>
          </p:cNvSpPr>
          <p:nvPr>
            <p:ph type="ftr" sz="quarter" idx="11"/>
          </p:nvPr>
        </p:nvSpPr>
        <p:spPr/>
        <p:txBody>
          <a:bodyPr/>
          <a:lstStyle/>
          <a:p>
            <a:endParaRPr lang="en-US">
              <a:solidFill>
                <a:prstClr val="black">
                  <a:tint val="75000"/>
                </a:prstClr>
              </a:solidFill>
            </a:endParaRPr>
          </a:p>
        </p:txBody>
      </p:sp>
      <p:sp>
        <p:nvSpPr>
          <p:cNvPr id="5" name="Nơi giữ chỗ cho Số hiệu Bản chiếu 4"/>
          <p:cNvSpPr>
            <a:spLocks noGrp="1"/>
          </p:cNvSpPr>
          <p:nvPr>
            <p:ph type="sldNum" sz="quarter" idx="12"/>
          </p:nvPr>
        </p:nvSpPr>
        <p:spPr/>
        <p:txBody>
          <a:bodyPr/>
          <a:lstStyle/>
          <a:p>
            <a:fld id="{040DCAD6-3087-4908-B89D-1723979EA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044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A871958B-4473-4412-87EE-9BE552FC541A}" type="datetimeFigureOut">
              <a:rPr lang="en-US" smtClean="0">
                <a:solidFill>
                  <a:prstClr val="black">
                    <a:tint val="75000"/>
                  </a:prstClr>
                </a:solidFill>
              </a:rPr>
              <a:pPr/>
              <a:t>12/23/2021</a:t>
            </a:fld>
            <a:endParaRPr lang="en-US">
              <a:solidFill>
                <a:prstClr val="black">
                  <a:tint val="75000"/>
                </a:prstClr>
              </a:solidFill>
            </a:endParaRPr>
          </a:p>
        </p:txBody>
      </p:sp>
      <p:sp>
        <p:nvSpPr>
          <p:cNvPr id="3" name="Nơi giữ chỗ cho Chân trang 2"/>
          <p:cNvSpPr>
            <a:spLocks noGrp="1"/>
          </p:cNvSpPr>
          <p:nvPr>
            <p:ph type="ftr" sz="quarter" idx="11"/>
          </p:nvPr>
        </p:nvSpPr>
        <p:spPr/>
        <p:txBody>
          <a:bodyPr/>
          <a:lstStyle/>
          <a:p>
            <a:endParaRPr lang="en-US">
              <a:solidFill>
                <a:prstClr val="black">
                  <a:tint val="75000"/>
                </a:prstClr>
              </a:solidFill>
            </a:endParaRPr>
          </a:p>
        </p:txBody>
      </p:sp>
      <p:sp>
        <p:nvSpPr>
          <p:cNvPr id="4" name="Nơi giữ chỗ cho Số hiệu Bản chiếu 3"/>
          <p:cNvSpPr>
            <a:spLocks noGrp="1"/>
          </p:cNvSpPr>
          <p:nvPr>
            <p:ph type="sldNum" sz="quarter" idx="12"/>
          </p:nvPr>
        </p:nvSpPr>
        <p:spPr/>
        <p:txBody>
          <a:bodyPr/>
          <a:lstStyle/>
          <a:p>
            <a:fld id="{040DCAD6-3087-4908-B89D-1723979EA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568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fld id="{A871958B-4473-4412-87EE-9BE552FC541A}" type="datetimeFigureOut">
              <a:rPr lang="en-US" smtClean="0">
                <a:solidFill>
                  <a:prstClr val="black">
                    <a:tint val="75000"/>
                  </a:prstClr>
                </a:solidFill>
              </a:rPr>
              <a:pPr/>
              <a:t>12/23/2021</a:t>
            </a:fld>
            <a:endParaRPr lang="en-US">
              <a:solidFill>
                <a:prstClr val="black">
                  <a:tint val="75000"/>
                </a:prstClr>
              </a:solidFill>
            </a:endParaRPr>
          </a:p>
        </p:txBody>
      </p:sp>
      <p:sp>
        <p:nvSpPr>
          <p:cNvPr id="6" name="Nơi giữ chỗ cho Chân trang 5"/>
          <p:cNvSpPr>
            <a:spLocks noGrp="1"/>
          </p:cNvSpPr>
          <p:nvPr>
            <p:ph type="ftr" sz="quarter" idx="11"/>
          </p:nvPr>
        </p:nvSpPr>
        <p:spPr/>
        <p:txBody>
          <a:bodyPr/>
          <a:lstStyle/>
          <a:p>
            <a:endParaRPr lang="en-US">
              <a:solidFill>
                <a:prstClr val="black">
                  <a:tint val="75000"/>
                </a:prstClr>
              </a:solidFill>
            </a:endParaRPr>
          </a:p>
        </p:txBody>
      </p:sp>
      <p:sp>
        <p:nvSpPr>
          <p:cNvPr id="7" name="Nơi giữ chỗ cho Số hiệu Bản chiếu 6"/>
          <p:cNvSpPr>
            <a:spLocks noGrp="1"/>
          </p:cNvSpPr>
          <p:nvPr>
            <p:ph type="sldNum" sz="quarter" idx="12"/>
          </p:nvPr>
        </p:nvSpPr>
        <p:spPr/>
        <p:txBody>
          <a:bodyPr/>
          <a:lstStyle/>
          <a:p>
            <a:fld id="{040DCAD6-3087-4908-B89D-1723979EA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845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FCA5A38-E156-47C5-AED6-34BCFD16763B}" type="datetime1">
              <a:rPr lang="en-US"/>
              <a:pPr>
                <a:defRPr/>
              </a:pPr>
              <a:t>12/23/2021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3FAF2C-C564-413A-8B67-1102B1EB3020}" type="slidenum">
              <a:rPr lang="en-US"/>
              <a:pPr>
                <a:defRPr/>
              </a:pPr>
              <a:t>‹#›</a:t>
            </a:fld>
            <a:endParaRPr lang="en-US"/>
          </a:p>
        </p:txBody>
      </p:sp>
    </p:spTree>
  </p:cSld>
  <p:clrMapOvr>
    <a:masterClrMapping/>
  </p:clrMapOvr>
  <p:transition spd="med" advTm="5000">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fld id="{A871958B-4473-4412-87EE-9BE552FC541A}" type="datetimeFigureOut">
              <a:rPr lang="en-US" smtClean="0">
                <a:solidFill>
                  <a:prstClr val="black">
                    <a:tint val="75000"/>
                  </a:prstClr>
                </a:solidFill>
              </a:rPr>
              <a:pPr/>
              <a:t>12/23/2021</a:t>
            </a:fld>
            <a:endParaRPr lang="en-US">
              <a:solidFill>
                <a:prstClr val="black">
                  <a:tint val="75000"/>
                </a:prstClr>
              </a:solidFill>
            </a:endParaRPr>
          </a:p>
        </p:txBody>
      </p:sp>
      <p:sp>
        <p:nvSpPr>
          <p:cNvPr id="6" name="Nơi giữ chỗ cho Chân trang 5"/>
          <p:cNvSpPr>
            <a:spLocks noGrp="1"/>
          </p:cNvSpPr>
          <p:nvPr>
            <p:ph type="ftr" sz="quarter" idx="11"/>
          </p:nvPr>
        </p:nvSpPr>
        <p:spPr/>
        <p:txBody>
          <a:bodyPr/>
          <a:lstStyle/>
          <a:p>
            <a:endParaRPr lang="en-US">
              <a:solidFill>
                <a:prstClr val="black">
                  <a:tint val="75000"/>
                </a:prstClr>
              </a:solidFill>
            </a:endParaRPr>
          </a:p>
        </p:txBody>
      </p:sp>
      <p:sp>
        <p:nvSpPr>
          <p:cNvPr id="7" name="Nơi giữ chỗ cho Số hiệu Bản chiếu 6"/>
          <p:cNvSpPr>
            <a:spLocks noGrp="1"/>
          </p:cNvSpPr>
          <p:nvPr>
            <p:ph type="sldNum" sz="quarter" idx="12"/>
          </p:nvPr>
        </p:nvSpPr>
        <p:spPr/>
        <p:txBody>
          <a:bodyPr/>
          <a:lstStyle/>
          <a:p>
            <a:fld id="{040DCAD6-3087-4908-B89D-1723979EA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199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A871958B-4473-4412-87EE-9BE552FC541A}" type="datetimeFigureOut">
              <a:rPr lang="en-US" smtClean="0">
                <a:solidFill>
                  <a:prstClr val="black">
                    <a:tint val="75000"/>
                  </a:prstClr>
                </a:solidFill>
              </a:rPr>
              <a:pPr/>
              <a:t>12/23/2021</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p>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p>
            <a:fld id="{040DCAD6-3087-4908-B89D-1723979EA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342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39"/>
            <a:ext cx="27432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609600" y="274639"/>
            <a:ext cx="80264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A871958B-4473-4412-87EE-9BE552FC541A}" type="datetimeFigureOut">
              <a:rPr lang="en-US" smtClean="0">
                <a:solidFill>
                  <a:prstClr val="black">
                    <a:tint val="75000"/>
                  </a:prstClr>
                </a:solidFill>
              </a:rPr>
              <a:pPr/>
              <a:t>12/23/2021</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p>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p>
            <a:fld id="{040DCAD6-3087-4908-B89D-1723979EA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71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B05C75E-5632-4EBD-8BE6-3FF955511139}" type="datetime1">
              <a:rPr lang="en-US"/>
              <a:pPr>
                <a:defRPr/>
              </a:pPr>
              <a:t>12/23/2021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9E9DD2-BC64-4006-BC77-4E6D74217BB2}" type="slidenum">
              <a:rPr lang="en-US"/>
              <a:pPr>
                <a:defRPr/>
              </a:pPr>
              <a:t>‹#›</a:t>
            </a:fld>
            <a:endParaRPr lang="en-US"/>
          </a:p>
        </p:txBody>
      </p:sp>
    </p:spTree>
  </p:cSld>
  <p:clrMapOvr>
    <a:masterClrMapping/>
  </p:clrMapOvr>
  <p:transition spd="med" advTm="5000">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B858B6F-7153-456E-89D0-A2E85261A1B2}" type="datetime1">
              <a:rPr lang="en-US"/>
              <a:pPr>
                <a:defRPr/>
              </a:pPr>
              <a:t>12/23/2021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3BAA05-AE97-43FB-8141-9A31BF7AA225}" type="slidenum">
              <a:rPr lang="en-US"/>
              <a:pPr>
                <a:defRPr/>
              </a:pPr>
              <a:t>‹#›</a:t>
            </a:fld>
            <a:endParaRPr lang="en-US"/>
          </a:p>
        </p:txBody>
      </p:sp>
    </p:spTree>
  </p:cSld>
  <p:clrMapOvr>
    <a:masterClrMapping/>
  </p:clrMapOvr>
  <p:transition spd="med" advTm="5000">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41B3FEF-F212-4860-8F5F-2E28A9E7A5A5}" type="datetime1">
              <a:rPr lang="en-US"/>
              <a:pPr>
                <a:defRPr/>
              </a:pPr>
              <a:t>12/23/2021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23575FA-2CDE-4913-B63F-31EF8AA9704B}" type="slidenum">
              <a:rPr lang="en-US"/>
              <a:pPr>
                <a:defRPr/>
              </a:pPr>
              <a:t>‹#›</a:t>
            </a:fld>
            <a:endParaRPr lang="en-US"/>
          </a:p>
        </p:txBody>
      </p:sp>
    </p:spTree>
  </p:cSld>
  <p:clrMapOvr>
    <a:masterClrMapping/>
  </p:clrMapOvr>
  <p:transition spd="med" advTm="5000">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72B3B8FC-35A5-41C2-B614-40AA6AE307E4}" type="datetime1">
              <a:rPr lang="en-US"/>
              <a:pPr>
                <a:defRPr/>
              </a:pPr>
              <a:t>12/23/2021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D8ABA2F-3A40-43D3-B198-D893E6D85A3D}" type="slidenum">
              <a:rPr lang="en-US"/>
              <a:pPr>
                <a:defRPr/>
              </a:pPr>
              <a:t>‹#›</a:t>
            </a:fld>
            <a:endParaRPr lang="en-US"/>
          </a:p>
        </p:txBody>
      </p:sp>
    </p:spTree>
  </p:cSld>
  <p:clrMapOvr>
    <a:masterClrMapping/>
  </p:clrMapOvr>
  <p:transition spd="med" advTm="5000">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87D5330-1444-4175-82F1-9D7D059DC001}" type="datetime1">
              <a:rPr lang="en-US"/>
              <a:pPr>
                <a:defRPr/>
              </a:pPr>
              <a:t>12/23/2021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B12BEDB-1C7C-4F99-9CBE-2042B9406DB6}" type="slidenum">
              <a:rPr lang="en-US"/>
              <a:pPr>
                <a:defRPr/>
              </a:pPr>
              <a:t>‹#›</a:t>
            </a:fld>
            <a:endParaRPr lang="en-US"/>
          </a:p>
        </p:txBody>
      </p:sp>
    </p:spTree>
  </p:cSld>
  <p:clrMapOvr>
    <a:masterClrMapping/>
  </p:clrMapOvr>
  <p:transition spd="med" advTm="5000">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07EBEF-3EFE-49DD-B429-70C8D0B174AF}" type="datetime1">
              <a:rPr lang="en-US"/>
              <a:pPr>
                <a:defRPr/>
              </a:pPr>
              <a:t>12/23/2021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915566-22C0-4EF8-8C78-5E1F7E776D20}" type="slidenum">
              <a:rPr lang="en-US"/>
              <a:pPr>
                <a:defRPr/>
              </a:pPr>
              <a:t>‹#›</a:t>
            </a:fld>
            <a:endParaRPr lang="en-US"/>
          </a:p>
        </p:txBody>
      </p:sp>
    </p:spTree>
  </p:cSld>
  <p:clrMapOvr>
    <a:masterClrMapping/>
  </p:clrMapOvr>
  <p:transition spd="med" advTm="5000">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6DFA852-8ECC-43AA-9CFF-405B71E617B8}" type="datetime1">
              <a:rPr lang="en-US"/>
              <a:pPr>
                <a:defRPr/>
              </a:pPr>
              <a:t>12/23/2021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EEA201-E543-451D-A8BC-150731F0AE50}" type="slidenum">
              <a:rPr lang="en-US"/>
              <a:pPr>
                <a:defRPr/>
              </a:pPr>
              <a:t>‹#›</a:t>
            </a:fld>
            <a:endParaRPr lang="en-US"/>
          </a:p>
        </p:txBody>
      </p:sp>
    </p:spTree>
  </p:cSld>
  <p:clrMapOvr>
    <a:masterClrMapping/>
  </p:clrMapOvr>
  <p:transition spd="med" advTm="5000">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CFBA3"/>
            </a:gs>
            <a:gs pos="50000">
              <a:schemeClr val="bg1"/>
            </a:gs>
            <a:gs pos="100000">
              <a:srgbClr val="DCFBA3"/>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FCC0E954-F67D-448D-B936-35B23B2B6A99}" type="datetime1">
              <a:rPr lang="en-US"/>
              <a:pPr>
                <a:defRPr/>
              </a:pPr>
              <a:t>12/23/2021</a:t>
            </a:fld>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DBF016E-DD13-4446-AA51-EBEC9BBD2B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Tm="5000">
    <p:split orient="ver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vi-VN" smtClean="0"/>
              <a:t>Bấm &amp; sửa kiểu tiêu đề</a:t>
            </a:r>
            <a:endParaRPr lang="en-US"/>
          </a:p>
        </p:txBody>
      </p:sp>
      <p:sp>
        <p:nvSpPr>
          <p:cNvPr id="3" name="Nơi giữ chỗ cho Văn bản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871958B-4473-4412-87EE-9BE552FC541A}" type="datetimeFigureOut">
              <a:rPr lang="en-US" smtClean="0">
                <a:solidFill>
                  <a:prstClr val="black">
                    <a:tint val="75000"/>
                  </a:prstClr>
                </a:solidFill>
                <a:latin typeface="Calibri"/>
              </a:rPr>
              <a:pPr fontAlgn="auto">
                <a:spcBef>
                  <a:spcPts val="0"/>
                </a:spcBef>
                <a:spcAft>
                  <a:spcPts val="0"/>
                </a:spcAft>
              </a:pPr>
              <a:t>12/23/2021</a:t>
            </a:fld>
            <a:endParaRPr lang="en-US">
              <a:solidFill>
                <a:prstClr val="black">
                  <a:tint val="75000"/>
                </a:prstClr>
              </a:solidFill>
              <a:latin typeface="Calibri"/>
            </a:endParaRPr>
          </a:p>
        </p:txBody>
      </p:sp>
      <p:sp>
        <p:nvSpPr>
          <p:cNvPr id="5" name="Nơi giữ chỗ cho Chân trang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Nơi giữ chỗ cho Số hiệu Bản chiế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40DCAD6-3087-4908-B89D-1723979EA8E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71448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audio" Target="../media/audio4.wav"/></Relationships>
</file>

<file path=ppt/slides/_rels/slide1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audio" Target="../media/audio2.wav"/><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p>
            <a:fld id="{BB2D8E6D-AFB0-4B6C-886C-7E262C6766C3}" type="slidenum">
              <a:rPr lang="en-US" smtClean="0"/>
              <a:pPr/>
              <a:t>1</a:t>
            </a:fld>
            <a:endParaRPr lang="en-US" smtClean="0"/>
          </a:p>
        </p:txBody>
      </p:sp>
      <p:sp>
        <p:nvSpPr>
          <p:cNvPr id="2052" name="Text Box 3"/>
          <p:cNvSpPr txBox="1">
            <a:spLocks noChangeArrowheads="1"/>
          </p:cNvSpPr>
          <p:nvPr/>
        </p:nvSpPr>
        <p:spPr bwMode="auto">
          <a:xfrm>
            <a:off x="4403725" y="5446713"/>
            <a:ext cx="184150" cy="366712"/>
          </a:xfrm>
          <a:prstGeom prst="rect">
            <a:avLst/>
          </a:prstGeom>
          <a:noFill/>
          <a:ln w="12700" cap="sq">
            <a:noFill/>
            <a:miter lim="800000"/>
            <a:headEnd type="none" w="sm" len="sm"/>
            <a:tailEnd type="none" w="sm" len="sm"/>
          </a:ln>
        </p:spPr>
        <p:txBody>
          <a:bodyPr wrap="none">
            <a:spAutoFit/>
          </a:bodyPr>
          <a:lstStyle/>
          <a:p>
            <a:pPr eaLnBrk="0" hangingPunct="0"/>
            <a:endParaRPr lang="en-US">
              <a:cs typeface="Arial" charset="0"/>
            </a:endParaRPr>
          </a:p>
        </p:txBody>
      </p:sp>
      <p:sp>
        <p:nvSpPr>
          <p:cNvPr id="2" name="Flowchart: Document 1"/>
          <p:cNvSpPr/>
          <p:nvPr/>
        </p:nvSpPr>
        <p:spPr>
          <a:xfrm>
            <a:off x="2133600" y="1219200"/>
            <a:ext cx="8610600" cy="2667000"/>
          </a:xfrm>
          <a:prstGeom prst="flowChartDocument">
            <a:avLst/>
          </a:prstGeom>
          <a:solidFill>
            <a:srgbClr val="FEE5A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eaLnBrk="0" hangingPunct="0"/>
            <a:endParaRPr lang="en-US" sz="5400" b="1" dirty="0">
              <a:solidFill>
                <a:srgbClr val="FF33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236147" y="1360140"/>
            <a:ext cx="8405506" cy="2585323"/>
          </a:xfrm>
          <a:prstGeom prst="rect">
            <a:avLst/>
          </a:prstGeom>
          <a:noFill/>
        </p:spPr>
        <p:txBody>
          <a:bodyPr wrap="none" lIns="91440" tIns="45720" rIns="91440" bIns="45720">
            <a:spAutoFit/>
          </a:bodyPr>
          <a:lstStyle/>
          <a:p>
            <a:pPr algn="ctr" eaLnBrk="0" hangingPunct="0"/>
            <a:r>
              <a:rPr lang="en-US" sz="5400" b="1" dirty="0">
                <a:solidFill>
                  <a:srgbClr val="FF3300"/>
                </a:solidFill>
                <a:latin typeface="Times New Roman" panose="02020603050405020304" pitchFamily="18" charset="0"/>
                <a:cs typeface="Times New Roman" panose="02020603050405020304" pitchFamily="18" charset="0"/>
              </a:rPr>
              <a:t>TẬP LÀM VĂN </a:t>
            </a:r>
          </a:p>
          <a:p>
            <a:pPr algn="ctr" eaLnBrk="0" hangingPunct="0"/>
            <a:r>
              <a:rPr lang="en-US" sz="5400" b="1" dirty="0">
                <a:solidFill>
                  <a:srgbClr val="FF3300"/>
                </a:solidFill>
                <a:latin typeface="Times New Roman" panose="02020603050405020304" pitchFamily="18" charset="0"/>
                <a:cs typeface="Times New Roman" panose="02020603050405020304" pitchFamily="18" charset="0"/>
              </a:rPr>
              <a:t>TRẢ BÀI VĂN TẢ NGƯỜI</a:t>
            </a:r>
          </a:p>
          <a:p>
            <a:pPr algn="ctr" eaLnBrk="0" hangingPunct="0"/>
            <a:r>
              <a:rPr lang="en-US" sz="5400" dirty="0">
                <a:solidFill>
                  <a:srgbClr val="FF3300"/>
                </a:solidFill>
                <a:latin typeface="Times New Roman" panose="02020603050405020304" pitchFamily="18" charset="0"/>
                <a:cs typeface="Times New Roman" panose="02020603050405020304" pitchFamily="18" charset="0"/>
              </a:rPr>
              <a:t>  </a:t>
            </a:r>
            <a:endParaRPr lang="en-US" sz="5400" b="1" dirty="0">
              <a:solidFill>
                <a:srgbClr val="FF3300"/>
              </a:solidFill>
              <a:latin typeface="Times New Roman" panose="02020603050405020304" pitchFamily="18" charset="0"/>
              <a:cs typeface="Times New Roman" panose="02020603050405020304" pitchFamily="18" charset="0"/>
            </a:endParaRPr>
          </a:p>
        </p:txBody>
      </p:sp>
    </p:spTree>
  </p:cSld>
  <p:clrMapOvr>
    <a:masterClrMapping/>
  </p:clrMapOvr>
  <p:transition>
    <p:randomBar/>
    <p:sndAc>
      <p:stSnd>
        <p:snd r:embed="rId3" name="Lang lua lang hoa.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WordArt 4"/>
          <p:cNvSpPr>
            <a:spLocks noChangeArrowheads="1" noChangeShapeType="1" noTextEdit="1"/>
          </p:cNvSpPr>
          <p:nvPr/>
        </p:nvSpPr>
        <p:spPr bwMode="auto">
          <a:xfrm>
            <a:off x="3044536" y="-13855"/>
            <a:ext cx="6553200" cy="1219200"/>
          </a:xfrm>
          <a:prstGeom prst="rect">
            <a:avLst/>
          </a:prstGeom>
        </p:spPr>
        <p:txBody>
          <a:bodyPr wrap="none" fromWordArt="1">
            <a:prstTxWarp prst="textPlain">
              <a:avLst>
                <a:gd name="adj" fmla="val 50000"/>
              </a:avLst>
            </a:prstTxWarp>
          </a:bodyPr>
          <a:lstStyle/>
          <a:p>
            <a:pPr algn="ctr"/>
            <a:r>
              <a:rPr lang="vi-VN" sz="2800" kern="10" dirty="0">
                <a:ln w="12700">
                  <a:solidFill>
                    <a:srgbClr val="33CCCC"/>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Chữa </a:t>
            </a:r>
            <a:r>
              <a:rPr lang="vi-VN" sz="2800" kern="10">
                <a:ln w="12700">
                  <a:solidFill>
                    <a:srgbClr val="33CCCC"/>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lỗi </a:t>
            </a:r>
            <a:r>
              <a:rPr lang="vi-VN" sz="2800" kern="10" smtClean="0">
                <a:ln w="12700">
                  <a:solidFill>
                    <a:srgbClr val="33CCCC"/>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chính tả</a:t>
            </a:r>
            <a:endParaRPr lang="en-US" sz="2800" kern="10" dirty="0">
              <a:ln w="12700">
                <a:solidFill>
                  <a:srgbClr val="33CCCC"/>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endParaRPr>
          </a:p>
        </p:txBody>
      </p:sp>
      <p:sp>
        <p:nvSpPr>
          <p:cNvPr id="21512" name="Text Box 8"/>
          <p:cNvSpPr txBox="1">
            <a:spLocks noChangeArrowheads="1"/>
          </p:cNvSpPr>
          <p:nvPr/>
        </p:nvSpPr>
        <p:spPr bwMode="auto">
          <a:xfrm>
            <a:off x="1253836" y="1446173"/>
            <a:ext cx="10203873" cy="523220"/>
          </a:xfrm>
          <a:prstGeom prst="rect">
            <a:avLst/>
          </a:prstGeom>
          <a:noFill/>
          <a:ln w="9525">
            <a:noFill/>
            <a:miter lim="800000"/>
            <a:headEnd/>
            <a:tailEnd/>
          </a:ln>
        </p:spPr>
        <p:txBody>
          <a:bodyPr wrap="square">
            <a:spAutoFit/>
          </a:bodyPr>
          <a:lstStyle/>
          <a:p>
            <a:pPr marL="285750" indent="-285750" algn="just">
              <a:buFont typeface="Wingdings" pitchFamily="2" charset="2"/>
              <a:buChar char="Ø"/>
            </a:pPr>
            <a:r>
              <a:rPr lang="en-US" sz="2800">
                <a:latin typeface="Times New Roman" pitchFamily="18" charset="0"/>
                <a:cs typeface="Times New Roman" pitchFamily="18" charset="0"/>
              </a:rPr>
              <a:t>Bố </a:t>
            </a:r>
            <a:r>
              <a:rPr lang="en-US" sz="2800">
                <a:latin typeface="Times New Roman" pitchFamily="18" charset="0"/>
                <a:cs typeface="Times New Roman" pitchFamily="18" charset="0"/>
              </a:rPr>
              <a:t>giành </a:t>
            </a:r>
            <a:r>
              <a:rPr lang="en-US" sz="2800" smtClean="0">
                <a:latin typeface="Times New Roman" pitchFamily="18" charset="0"/>
                <a:cs typeface="Times New Roman" pitchFamily="18" charset="0"/>
              </a:rPr>
              <a:t>nhiều tình </a:t>
            </a:r>
            <a:r>
              <a:rPr lang="en-US" sz="2800">
                <a:latin typeface="Times New Roman" pitchFamily="18" charset="0"/>
                <a:cs typeface="Times New Roman" pitchFamily="18" charset="0"/>
              </a:rPr>
              <a:t>cảm cho mẹ, chị </a:t>
            </a:r>
            <a:r>
              <a:rPr lang="en-US" sz="2800">
                <a:latin typeface="Times New Roman" pitchFamily="18" charset="0"/>
                <a:cs typeface="Times New Roman" pitchFamily="18" charset="0"/>
              </a:rPr>
              <a:t>và </a:t>
            </a:r>
            <a:r>
              <a:rPr lang="en-US" sz="2800" smtClean="0">
                <a:latin typeface="Times New Roman" pitchFamily="18" charset="0"/>
                <a:cs typeface="Times New Roman" pitchFamily="18" charset="0"/>
              </a:rPr>
              <a:t>em.</a:t>
            </a:r>
            <a:endParaRPr lang="en-US" sz="2800" dirty="0">
              <a:latin typeface="Times New Roman" panose="02020603050405020304" pitchFamily="18" charset="0"/>
              <a:cs typeface="Times New Roman" panose="02020603050405020304" pitchFamily="18" charset="0"/>
            </a:endParaRPr>
          </a:p>
        </p:txBody>
      </p:sp>
      <p:sp>
        <p:nvSpPr>
          <p:cNvPr id="21515" name="Text Box 11"/>
          <p:cNvSpPr txBox="1">
            <a:spLocks noChangeArrowheads="1"/>
          </p:cNvSpPr>
          <p:nvPr/>
        </p:nvSpPr>
        <p:spPr bwMode="auto">
          <a:xfrm>
            <a:off x="1233061" y="2209800"/>
            <a:ext cx="10432473" cy="523220"/>
          </a:xfrm>
          <a:prstGeom prst="rect">
            <a:avLst/>
          </a:prstGeom>
          <a:noFill/>
          <a:ln w="9525">
            <a:noFill/>
            <a:miter lim="800000"/>
            <a:headEnd/>
            <a:tailEnd/>
          </a:ln>
        </p:spPr>
        <p:txBody>
          <a:bodyPr wrap="square">
            <a:spAutoFit/>
          </a:bodyPr>
          <a:lstStyle/>
          <a:p>
            <a:pPr marL="285750" indent="-285750" algn="just">
              <a:buFont typeface="Wingdings" pitchFamily="2" charset="2"/>
              <a:buChar char="Ø"/>
            </a:pPr>
            <a:r>
              <a:rPr lang="en-US" sz="2800">
                <a:latin typeface="Times New Roman" pitchFamily="18" charset="0"/>
                <a:cs typeface="Times New Roman" pitchFamily="18" charset="0"/>
              </a:rPr>
              <a:t>Bố </a:t>
            </a:r>
            <a:r>
              <a:rPr lang="en-US" sz="2800" smtClean="0">
                <a:latin typeface="Times New Roman" pitchFamily="18" charset="0"/>
                <a:cs typeface="Times New Roman" pitchFamily="18" charset="0"/>
              </a:rPr>
              <a:t>dành </a:t>
            </a:r>
            <a:r>
              <a:rPr lang="en-US" sz="2800">
                <a:latin typeface="Times New Roman" pitchFamily="18" charset="0"/>
                <a:cs typeface="Times New Roman" pitchFamily="18" charset="0"/>
              </a:rPr>
              <a:t>nhiều tình cảm cho mẹ, chị và em.</a:t>
            </a:r>
            <a:endParaRPr lang="en-US" sz="2800" dirty="0">
              <a:latin typeface="Times New Roman" panose="02020603050405020304" pitchFamily="18" charset="0"/>
              <a:cs typeface="Times New Roman" panose="02020603050405020304" pitchFamily="18" charset="0"/>
            </a:endParaRPr>
          </a:p>
        </p:txBody>
      </p:sp>
      <p:sp>
        <p:nvSpPr>
          <p:cNvPr id="5" name="Text Box 8"/>
          <p:cNvSpPr txBox="1">
            <a:spLocks noChangeArrowheads="1"/>
          </p:cNvSpPr>
          <p:nvPr/>
        </p:nvSpPr>
        <p:spPr bwMode="auto">
          <a:xfrm>
            <a:off x="1253836" y="2919650"/>
            <a:ext cx="10744200" cy="954107"/>
          </a:xfrm>
          <a:prstGeom prst="rect">
            <a:avLst/>
          </a:prstGeom>
          <a:noFill/>
          <a:ln w="9525">
            <a:noFill/>
            <a:miter lim="800000"/>
            <a:headEnd/>
            <a:tailEnd/>
          </a:ln>
        </p:spPr>
        <p:txBody>
          <a:bodyPr wrap="square">
            <a:spAutoFit/>
          </a:bodyPr>
          <a:lstStyle/>
          <a:p>
            <a:r>
              <a:rPr lang="en-US" sz="2800">
                <a:latin typeface="Times New Roman" pitchFamily="18" charset="0"/>
                <a:cs typeface="Times New Roman" pitchFamily="18" charset="0"/>
              </a:rPr>
              <a:t>E</a:t>
            </a:r>
            <a:r>
              <a:rPr lang="en-US" sz="2800" smtClean="0">
                <a:latin typeface="Times New Roman" pitchFamily="18" charset="0"/>
                <a:cs typeface="Times New Roman" pitchFamily="18" charset="0"/>
              </a:rPr>
              <a:t>m </a:t>
            </a:r>
            <a:r>
              <a:rPr lang="en-US" sz="2800">
                <a:latin typeface="Times New Roman" pitchFamily="18" charset="0"/>
                <a:cs typeface="Times New Roman" pitchFamily="18" charset="0"/>
              </a:rPr>
              <a:t>hứa với bố em sẽ </a:t>
            </a:r>
            <a:r>
              <a:rPr lang="en-US" sz="2800">
                <a:latin typeface="Times New Roman" pitchFamily="18" charset="0"/>
                <a:cs typeface="Times New Roman" pitchFamily="18" charset="0"/>
              </a:rPr>
              <a:t>cố </a:t>
            </a:r>
            <a:r>
              <a:rPr lang="en-US" sz="2800" smtClean="0">
                <a:latin typeface="Times New Roman" pitchFamily="18" charset="0"/>
                <a:cs typeface="Times New Roman" pitchFamily="18" charset="0"/>
              </a:rPr>
              <a:t>gắng chở </a:t>
            </a:r>
            <a:r>
              <a:rPr lang="en-US" sz="2800">
                <a:latin typeface="Times New Roman" pitchFamily="18" charset="0"/>
                <a:cs typeface="Times New Roman" pitchFamily="18" charset="0"/>
              </a:rPr>
              <a:t>thành một người con ngoan để không phụ tình yêu thương của bố.</a:t>
            </a:r>
            <a:endParaRPr lang="vi-VN" sz="2800">
              <a:latin typeface="Times New Roman" pitchFamily="18" charset="0"/>
              <a:cs typeface="Times New Roman" pitchFamily="18" charset="0"/>
            </a:endParaRPr>
          </a:p>
        </p:txBody>
      </p:sp>
      <p:sp>
        <p:nvSpPr>
          <p:cNvPr id="6" name="Text Box 11"/>
          <p:cNvSpPr txBox="1">
            <a:spLocks noChangeArrowheads="1"/>
          </p:cNvSpPr>
          <p:nvPr/>
        </p:nvSpPr>
        <p:spPr bwMode="auto">
          <a:xfrm>
            <a:off x="1233061" y="3997261"/>
            <a:ext cx="10349344" cy="954107"/>
          </a:xfrm>
          <a:prstGeom prst="rect">
            <a:avLst/>
          </a:prstGeom>
          <a:noFill/>
          <a:ln w="9525">
            <a:noFill/>
            <a:miter lim="800000"/>
            <a:headEnd/>
            <a:tailEnd/>
          </a:ln>
        </p:spPr>
        <p:txBody>
          <a:bodyPr wrap="square">
            <a:spAutoFit/>
          </a:bodyPr>
          <a:lstStyle/>
          <a:p>
            <a:r>
              <a:rPr lang="en-US" sz="2800">
                <a:latin typeface="Times New Roman" pitchFamily="18" charset="0"/>
                <a:cs typeface="Times New Roman" pitchFamily="18" charset="0"/>
              </a:rPr>
              <a:t>Em hứa với bố em sẽ cố </a:t>
            </a:r>
            <a:r>
              <a:rPr lang="en-US" sz="2800">
                <a:latin typeface="Times New Roman" pitchFamily="18" charset="0"/>
                <a:cs typeface="Times New Roman" pitchFamily="18" charset="0"/>
              </a:rPr>
              <a:t>gắng </a:t>
            </a:r>
            <a:r>
              <a:rPr lang="en-US" sz="2800" smtClean="0">
                <a:latin typeface="Times New Roman" pitchFamily="18" charset="0"/>
                <a:cs typeface="Times New Roman" pitchFamily="18" charset="0"/>
              </a:rPr>
              <a:t>trở </a:t>
            </a:r>
            <a:r>
              <a:rPr lang="en-US" sz="2800">
                <a:latin typeface="Times New Roman" pitchFamily="18" charset="0"/>
                <a:cs typeface="Times New Roman" pitchFamily="18" charset="0"/>
              </a:rPr>
              <a:t>thành một người con ngoan để không phụ tình yêu thương của bố.</a:t>
            </a:r>
            <a:endParaRPr lang="vi-VN" sz="2800">
              <a:latin typeface="Times New Roman" pitchFamily="18" charset="0"/>
              <a:cs typeface="Times New Roman" pitchFamily="18" charset="0"/>
            </a:endParaRPr>
          </a:p>
        </p:txBody>
      </p:sp>
    </p:spTree>
    <p:extLst>
      <p:ext uri="{BB962C8B-B14F-4D97-AF65-F5344CB8AC3E}">
        <p14:creationId xmlns:p14="http://schemas.microsoft.com/office/powerpoint/2010/main" val="164828527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1512"/>
                                        </p:tgtEl>
                                        <p:attrNameLst>
                                          <p:attrName>style.visibility</p:attrName>
                                        </p:attrNameLst>
                                      </p:cBhvr>
                                      <p:to>
                                        <p:strVal val="visible"/>
                                      </p:to>
                                    </p:set>
                                    <p:animEffect transition="in" filter="fade">
                                      <p:cBhvr>
                                        <p:cTn id="7" dur="500"/>
                                        <p:tgtEl>
                                          <p:spTgt spid="21512"/>
                                        </p:tgtEl>
                                      </p:cBhvr>
                                    </p:animEffect>
                                    <p:anim calcmode="lin" valueType="num">
                                      <p:cBhvr>
                                        <p:cTn id="8" dur="500" fill="hold"/>
                                        <p:tgtEl>
                                          <p:spTgt spid="21512"/>
                                        </p:tgtEl>
                                        <p:attrNameLst>
                                          <p:attrName>ppt_w</p:attrName>
                                        </p:attrNameLst>
                                      </p:cBhvr>
                                      <p:tavLst>
                                        <p:tav tm="0" fmla="#ppt_w*sin(2.5*pi*$)">
                                          <p:val>
                                            <p:fltVal val="0"/>
                                          </p:val>
                                        </p:tav>
                                        <p:tav tm="100000">
                                          <p:val>
                                            <p:fltVal val="1"/>
                                          </p:val>
                                        </p:tav>
                                      </p:tavLst>
                                    </p:anim>
                                    <p:anim calcmode="lin" valueType="num">
                                      <p:cBhvr>
                                        <p:cTn id="9" dur="500" fill="hold"/>
                                        <p:tgtEl>
                                          <p:spTgt spid="21512"/>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21515"/>
                                        </p:tgtEl>
                                        <p:attrNameLst>
                                          <p:attrName>style.visibility</p:attrName>
                                        </p:attrNameLst>
                                      </p:cBhvr>
                                      <p:to>
                                        <p:strVal val="visible"/>
                                      </p:to>
                                    </p:set>
                                    <p:anim calcmode="lin" valueType="num">
                                      <p:cBhvr>
                                        <p:cTn id="14" dur="500" fill="hold"/>
                                        <p:tgtEl>
                                          <p:spTgt spid="21515"/>
                                        </p:tgtEl>
                                        <p:attrNameLst>
                                          <p:attrName>ppt_w</p:attrName>
                                        </p:attrNameLst>
                                      </p:cBhvr>
                                      <p:tavLst>
                                        <p:tav tm="0">
                                          <p:val>
                                            <p:fltVal val="0"/>
                                          </p:val>
                                        </p:tav>
                                        <p:tav tm="100000">
                                          <p:val>
                                            <p:strVal val="#ppt_w"/>
                                          </p:val>
                                        </p:tav>
                                      </p:tavLst>
                                    </p:anim>
                                    <p:anim calcmode="lin" valueType="num">
                                      <p:cBhvr>
                                        <p:cTn id="15" dur="500" fill="hold"/>
                                        <p:tgtEl>
                                          <p:spTgt spid="21515"/>
                                        </p:tgtEl>
                                        <p:attrNameLst>
                                          <p:attrName>ppt_h</p:attrName>
                                        </p:attrNameLst>
                                      </p:cBhvr>
                                      <p:tavLst>
                                        <p:tav tm="0">
                                          <p:val>
                                            <p:fltVal val="0"/>
                                          </p:val>
                                        </p:tav>
                                        <p:tav tm="100000">
                                          <p:val>
                                            <p:strVal val="#ppt_h"/>
                                          </p:val>
                                        </p:tav>
                                      </p:tavLst>
                                    </p:anim>
                                    <p:anim calcmode="lin" valueType="num">
                                      <p:cBhvr>
                                        <p:cTn id="16" dur="500" fill="hold"/>
                                        <p:tgtEl>
                                          <p:spTgt spid="21515"/>
                                        </p:tgtEl>
                                        <p:attrNameLst>
                                          <p:attrName>style.rotation</p:attrName>
                                        </p:attrNameLst>
                                      </p:cBhvr>
                                      <p:tavLst>
                                        <p:tav tm="0">
                                          <p:val>
                                            <p:fltVal val="360"/>
                                          </p:val>
                                        </p:tav>
                                        <p:tav tm="100000">
                                          <p:val>
                                            <p:fltVal val="0"/>
                                          </p:val>
                                        </p:tav>
                                      </p:tavLst>
                                    </p:anim>
                                    <p:animEffect transition="in" filter="fade">
                                      <p:cBhvr>
                                        <p:cTn id="17" dur="500"/>
                                        <p:tgtEl>
                                          <p:spTgt spid="21515"/>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ppt_w</p:attrName>
                                        </p:attrNameLst>
                                      </p:cBhvr>
                                      <p:tavLst>
                                        <p:tav tm="0" fmla="#ppt_w*sin(2.5*pi*$)">
                                          <p:val>
                                            <p:fltVal val="0"/>
                                          </p:val>
                                        </p:tav>
                                        <p:tav tm="100000">
                                          <p:val>
                                            <p:fltVal val="1"/>
                                          </p:val>
                                        </p:tav>
                                      </p:tavLst>
                                    </p:anim>
                                    <p:anim calcmode="lin" valueType="num">
                                      <p:cBhvr>
                                        <p:cTn id="24"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 calcmode="lin" valueType="num">
                                      <p:cBhvr>
                                        <p:cTn id="31" dur="500" fill="hold"/>
                                        <p:tgtEl>
                                          <p:spTgt spid="6"/>
                                        </p:tgtEl>
                                        <p:attrNameLst>
                                          <p:attrName>style.rotation</p:attrName>
                                        </p:attrNameLst>
                                      </p:cBhvr>
                                      <p:tavLst>
                                        <p:tav tm="0">
                                          <p:val>
                                            <p:fltVal val="360"/>
                                          </p:val>
                                        </p:tav>
                                        <p:tav tm="100000">
                                          <p:val>
                                            <p:fltVal val="0"/>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p:bldP spid="21515"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10000"/>
          </a:stretch>
        </a:blip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981200" y="2286000"/>
            <a:ext cx="8077200" cy="2093913"/>
          </a:xfrm>
          <a:prstGeom prst="rect">
            <a:avLst/>
          </a:prstGeom>
          <a:noFill/>
          <a:ln w="9525">
            <a:noFill/>
            <a:miter lim="800000"/>
            <a:headEnd/>
            <a:tailEnd/>
          </a:ln>
        </p:spPr>
        <p:txBody>
          <a:bodyPr>
            <a:spAutoFit/>
          </a:bodyPr>
          <a:lstStyle/>
          <a:p>
            <a:pPr>
              <a:lnSpc>
                <a:spcPct val="75000"/>
              </a:lnSpc>
              <a:spcBef>
                <a:spcPct val="50000"/>
              </a:spcBef>
              <a:buFont typeface="Wingdings" pitchFamily="2" charset="2"/>
              <a:buChar char="Ø"/>
            </a:pPr>
            <a:r>
              <a:rPr lang="en-US" sz="4000" i="1">
                <a:latin typeface="Times New Roman" panose="02020603050405020304" pitchFamily="18" charset="0"/>
                <a:cs typeface="Times New Roman" panose="02020603050405020304" pitchFamily="18" charset="0"/>
              </a:rPr>
              <a:t>Đọc lời nhận xét.</a:t>
            </a:r>
          </a:p>
          <a:p>
            <a:pPr>
              <a:lnSpc>
                <a:spcPct val="75000"/>
              </a:lnSpc>
              <a:spcBef>
                <a:spcPct val="50000"/>
              </a:spcBef>
              <a:buFont typeface="Wingdings" pitchFamily="2" charset="2"/>
              <a:buChar char="Ø"/>
            </a:pPr>
            <a:r>
              <a:rPr lang="en-US" sz="4000" i="1">
                <a:latin typeface="Times New Roman" panose="02020603050405020304" pitchFamily="18" charset="0"/>
                <a:cs typeface="Times New Roman" panose="02020603050405020304" pitchFamily="18" charset="0"/>
              </a:rPr>
              <a:t>Phát hiện lỗi trong bài.</a:t>
            </a:r>
          </a:p>
          <a:p>
            <a:pPr>
              <a:lnSpc>
                <a:spcPct val="75000"/>
              </a:lnSpc>
              <a:spcBef>
                <a:spcPct val="50000"/>
              </a:spcBef>
              <a:buFont typeface="Wingdings" pitchFamily="2" charset="2"/>
              <a:buChar char="Ø"/>
            </a:pPr>
            <a:r>
              <a:rPr lang="en-US" sz="4000" i="1">
                <a:latin typeface="Times New Roman" panose="02020603050405020304" pitchFamily="18" charset="0"/>
                <a:cs typeface="Times New Roman" panose="02020603050405020304" pitchFamily="18" charset="0"/>
              </a:rPr>
              <a:t>Sửa bài.</a:t>
            </a:r>
          </a:p>
        </p:txBody>
      </p:sp>
      <p:sp>
        <p:nvSpPr>
          <p:cNvPr id="24580" name="WordArt 4"/>
          <p:cNvSpPr>
            <a:spLocks noChangeArrowheads="1" noChangeShapeType="1" noTextEdit="1"/>
          </p:cNvSpPr>
          <p:nvPr/>
        </p:nvSpPr>
        <p:spPr bwMode="auto">
          <a:xfrm>
            <a:off x="2895600" y="1142999"/>
            <a:ext cx="6553200" cy="1066800"/>
          </a:xfrm>
          <a:prstGeom prst="rect">
            <a:avLst/>
          </a:prstGeom>
        </p:spPr>
        <p:txBody>
          <a:bodyPr wrap="none" fromWordArt="1">
            <a:prstTxWarp prst="textDeflate">
              <a:avLst>
                <a:gd name="adj" fmla="val 11458"/>
              </a:avLst>
            </a:prstTxWarp>
          </a:bodyPr>
          <a:lstStyle/>
          <a:p>
            <a:pPr algn="ctr"/>
            <a:r>
              <a:rPr lang="en-US" sz="3600" b="1" kern="10" dirty="0" err="1">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Học</a:t>
            </a:r>
            <a:r>
              <a:rPr lang="en-US" sz="3600" b="1" kern="10" dirty="0">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sinh</a:t>
            </a:r>
            <a:r>
              <a:rPr lang="en-US" sz="3600" b="1" kern="10" dirty="0">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tự</a:t>
            </a:r>
            <a:r>
              <a:rPr lang="en-US" sz="3600" b="1" kern="10" dirty="0">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chữa</a:t>
            </a:r>
            <a:r>
              <a:rPr lang="en-US" sz="3600" b="1" kern="10" dirty="0">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lỗi</a:t>
            </a:r>
            <a:endParaRPr lang="en-US" sz="3600" b="1" kern="10" dirty="0">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endParaRPr>
          </a:p>
        </p:txBody>
      </p:sp>
      <p:sp>
        <p:nvSpPr>
          <p:cNvPr id="24582" name="WordArt 6"/>
          <p:cNvSpPr>
            <a:spLocks noChangeArrowheads="1" noChangeShapeType="1" noTextEdit="1"/>
          </p:cNvSpPr>
          <p:nvPr/>
        </p:nvSpPr>
        <p:spPr bwMode="auto">
          <a:xfrm>
            <a:off x="2667000" y="4419599"/>
            <a:ext cx="7239000" cy="1295400"/>
          </a:xfrm>
          <a:prstGeom prst="rect">
            <a:avLst/>
          </a:prstGeom>
        </p:spPr>
        <p:txBody>
          <a:bodyPr wrap="none" fromWordArt="1">
            <a:prstTxWarp prst="textDeflate">
              <a:avLst>
                <a:gd name="adj" fmla="val 11458"/>
              </a:avLst>
            </a:prstTxWarp>
          </a:bodyPr>
          <a:lstStyle/>
          <a:p>
            <a:pPr algn="ctr"/>
            <a:r>
              <a:rPr lang="en-US" sz="3600" b="1" kern="10" smtClean="0">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Đọc lại </a:t>
            </a:r>
            <a:r>
              <a:rPr lang="en-US" sz="3600" b="1" kern="10">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bài - Soát lại việc sửa lỗi.</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wedge">
                                      <p:cBhvr>
                                        <p:cTn id="7" dur="2000"/>
                                        <p:tgtEl>
                                          <p:spTgt spid="24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4578"/>
                                        </p:tgtEl>
                                        <p:attrNameLst>
                                          <p:attrName>style.visibility</p:attrName>
                                        </p:attrNameLst>
                                      </p:cBhvr>
                                      <p:to>
                                        <p:strVal val="visible"/>
                                      </p:to>
                                    </p:set>
                                    <p:anim to="" calcmode="lin" valueType="num">
                                      <p:cBhvr>
                                        <p:cTn id="12" dur="1" fill="hold"/>
                                        <p:tgtEl>
                                          <p:spTgt spid="24578"/>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4582"/>
                                        </p:tgtEl>
                                        <p:attrNameLst>
                                          <p:attrName>style.visibility</p:attrName>
                                        </p:attrNameLst>
                                      </p:cBhvr>
                                      <p:to>
                                        <p:strVal val="visible"/>
                                      </p:to>
                                    </p:set>
                                    <p:animEffect transition="in" filter="diamond(in)">
                                      <p:cBhvr>
                                        <p:cTn id="17" dur="10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80" grpId="0" animBg="1"/>
      <p:bldP spid="2458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 name="Flowchart: Terminator 2"/>
          <p:cNvSpPr/>
          <p:nvPr/>
        </p:nvSpPr>
        <p:spPr>
          <a:xfrm>
            <a:off x="2429608" y="2400300"/>
            <a:ext cx="7543800" cy="2057400"/>
          </a:xfrm>
          <a:prstGeom prst="flowChartTerminator">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5603" name="Text Box 3"/>
          <p:cNvSpPr txBox="1">
            <a:spLocks noChangeArrowheads="1"/>
          </p:cNvSpPr>
          <p:nvPr/>
        </p:nvSpPr>
        <p:spPr bwMode="auto">
          <a:xfrm>
            <a:off x="2971800" y="3429000"/>
            <a:ext cx="6324600" cy="823913"/>
          </a:xfrm>
          <a:prstGeom prst="rect">
            <a:avLst/>
          </a:prstGeom>
          <a:noFill/>
          <a:ln w="9525">
            <a:noFill/>
            <a:miter lim="800000"/>
            <a:headEnd/>
            <a:tailEnd/>
          </a:ln>
        </p:spPr>
        <p:txBody>
          <a:bodyPr>
            <a:prstTxWarp prst="textArchUp">
              <a:avLst/>
            </a:prstTxWarp>
            <a:spAutoFit/>
          </a:bodyPr>
          <a:lstStyle/>
          <a:p>
            <a:pPr algn="ctr"/>
            <a:r>
              <a:rPr lang="en-US"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Chia </a:t>
            </a:r>
            <a:r>
              <a:rPr lang="en-US" sz="6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sẻ</a:t>
            </a:r>
            <a:r>
              <a:rPr lang="en-US"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6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kiến</a:t>
            </a:r>
            <a:r>
              <a:rPr lang="en-US"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6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thức</a:t>
            </a:r>
            <a:endParaRPr lang="en-US"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25604" name="Text Box 4"/>
          <p:cNvSpPr txBox="1">
            <a:spLocks noChangeArrowheads="1"/>
          </p:cNvSpPr>
          <p:nvPr/>
        </p:nvSpPr>
        <p:spPr bwMode="auto">
          <a:xfrm>
            <a:off x="2505808" y="4845006"/>
            <a:ext cx="7467600" cy="1446550"/>
          </a:xfrm>
          <a:prstGeom prst="rect">
            <a:avLst/>
          </a:prstGeom>
          <a:noFill/>
          <a:ln w="9525">
            <a:noFill/>
            <a:miter lim="800000"/>
            <a:headEnd/>
            <a:tailEnd/>
          </a:ln>
        </p:spPr>
        <p:txBody>
          <a:bodyPr>
            <a:spAutoFit/>
          </a:bodyPr>
          <a:lstStyle/>
          <a:p>
            <a:pPr algn="ctr">
              <a:spcBef>
                <a:spcPct val="50000"/>
              </a:spcBef>
            </a:pPr>
            <a:r>
              <a:rPr lang="en-US" sz="4400" b="1" i="1" dirty="0" err="1">
                <a:latin typeface="Times New Roman" panose="02020603050405020304" pitchFamily="18" charset="0"/>
                <a:cs typeface="Times New Roman" panose="02020603050405020304" pitchFamily="18" charset="0"/>
              </a:rPr>
              <a:t>Học</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tập</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những</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bài</a:t>
            </a:r>
            <a:r>
              <a:rPr lang="en-US" sz="4400" b="1" i="1" dirty="0">
                <a:latin typeface="Times New Roman" panose="02020603050405020304" pitchFamily="18" charset="0"/>
                <a:cs typeface="Times New Roman" panose="02020603050405020304" pitchFamily="18" charset="0"/>
              </a:rPr>
              <a:t> v</a:t>
            </a:r>
            <a:r>
              <a:rPr lang="vi-VN" sz="4400" b="1" i="1" dirty="0">
                <a:latin typeface="Times New Roman" panose="02020603050405020304" pitchFamily="18" charset="0"/>
                <a:cs typeface="Times New Roman" panose="02020603050405020304" pitchFamily="18" charset="0"/>
              </a:rPr>
              <a:t>ă</a:t>
            </a:r>
            <a:r>
              <a:rPr lang="en-US" sz="4400" b="1" i="1" dirty="0">
                <a:latin typeface="Times New Roman" panose="02020603050405020304" pitchFamily="18" charset="0"/>
                <a:cs typeface="Times New Roman" panose="02020603050405020304" pitchFamily="18" charset="0"/>
              </a:rPr>
              <a:t>n hay </a:t>
            </a:r>
            <a:r>
              <a:rPr lang="en-US" sz="4400" b="1" i="1" dirty="0" err="1">
                <a:latin typeface="Times New Roman" panose="02020603050405020304" pitchFamily="18" charset="0"/>
                <a:cs typeface="Times New Roman" panose="02020603050405020304" pitchFamily="18" charset="0"/>
              </a:rPr>
              <a:t>của</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bạn</a:t>
            </a:r>
            <a:r>
              <a:rPr lang="en-US" sz="4400" b="1" i="1" dirty="0">
                <a:latin typeface="Times New Roman" panose="02020603050405020304" pitchFamily="18" charset="0"/>
                <a:cs typeface="Times New Roman" panose="02020603050405020304" pitchFamily="18" charset="0"/>
              </a:rPr>
              <a:t>. </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indefinite" fill="hold" grpId="0" nodeType="withEffect">
                                  <p:stCondLst>
                                    <p:cond delay="0"/>
                                  </p:stCondLst>
                                  <p:childTnLst>
                                    <p:animClr clrSpc="rgb" dir="cw">
                                      <p:cBhvr override="childStyle">
                                        <p:cTn id="6" dur="3000" fill="hold"/>
                                        <p:tgtEl>
                                          <p:spTgt spid="25603"/>
                                        </p:tgtEl>
                                        <p:attrNameLst>
                                          <p:attrName>style.color</p:attrName>
                                        </p:attrNameLst>
                                      </p:cBhvr>
                                      <p:to>
                                        <a:srgbClr val="FF66FF"/>
                                      </p:to>
                                    </p:animClr>
                                  </p:childTnLst>
                                </p:cTn>
                              </p:par>
                              <p:par>
                                <p:cTn id="7" presetID="3" presetClass="emph" presetSubtype="2" repeatCount="indefinite" fill="hold" grpId="0" nodeType="withEffect">
                                  <p:stCondLst>
                                    <p:cond delay="0"/>
                                  </p:stCondLst>
                                  <p:childTnLst>
                                    <p:animClr clrSpc="rgb" dir="cw">
                                      <p:cBhvr override="childStyle">
                                        <p:cTn id="8" dur="2000" fill="hold"/>
                                        <p:tgtEl>
                                          <p:spTgt spid="25604"/>
                                        </p:tgtEl>
                                        <p:attrNameLst>
                                          <p:attrName>style.color</p:attrName>
                                        </p:attrNameLst>
                                      </p:cBhvr>
                                      <p:to>
                                        <a:srgbClr val="0000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1000" b="-9000"/>
          </a:stretch>
        </a:blipFill>
        <a:effectLst/>
      </p:bgPr>
    </p:bg>
    <p:spTree>
      <p:nvGrpSpPr>
        <p:cNvPr id="1" name=""/>
        <p:cNvGrpSpPr/>
        <p:nvPr/>
      </p:nvGrpSpPr>
      <p:grpSpPr>
        <a:xfrm>
          <a:off x="0" y="0"/>
          <a:ext cx="0" cy="0"/>
          <a:chOff x="0" y="0"/>
          <a:chExt cx="0" cy="0"/>
        </a:xfrm>
      </p:grpSpPr>
      <p:sp>
        <p:nvSpPr>
          <p:cNvPr id="60419" name="AutoShape 3"/>
          <p:cNvSpPr>
            <a:spLocks noChangeArrowheads="1"/>
          </p:cNvSpPr>
          <p:nvPr/>
        </p:nvSpPr>
        <p:spPr bwMode="auto">
          <a:xfrm>
            <a:off x="4419600" y="514351"/>
            <a:ext cx="6096000" cy="1114425"/>
          </a:xfrm>
          <a:prstGeom prst="horizontalScroll">
            <a:avLst>
              <a:gd name="adj" fmla="val 12500"/>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en-US" sz="5400" b="1" i="1">
                <a:latin typeface="Times New Roman" panose="02020603050405020304" pitchFamily="18" charset="0"/>
                <a:cs typeface="Times New Roman" panose="02020603050405020304" pitchFamily="18" charset="0"/>
              </a:rPr>
              <a:t>Viết lại </a:t>
            </a:r>
            <a:r>
              <a:rPr lang="vi-VN" sz="5400" b="1" i="1">
                <a:latin typeface="Times New Roman" panose="02020603050405020304" pitchFamily="18" charset="0"/>
                <a:cs typeface="Times New Roman" panose="02020603050405020304" pitchFamily="18" charset="0"/>
              </a:rPr>
              <a:t>đ</a:t>
            </a:r>
            <a:r>
              <a:rPr lang="en-US" sz="5400" b="1" i="1">
                <a:latin typeface="Times New Roman" panose="02020603050405020304" pitchFamily="18" charset="0"/>
                <a:cs typeface="Times New Roman" panose="02020603050405020304" pitchFamily="18" charset="0"/>
              </a:rPr>
              <a:t>oạn v</a:t>
            </a:r>
            <a:r>
              <a:rPr lang="vi-VN" sz="5400" b="1" i="1">
                <a:latin typeface="Times New Roman" panose="02020603050405020304" pitchFamily="18" charset="0"/>
                <a:cs typeface="Times New Roman" panose="02020603050405020304" pitchFamily="18" charset="0"/>
              </a:rPr>
              <a:t>ă</a:t>
            </a:r>
            <a:r>
              <a:rPr lang="en-US" sz="5400" b="1" i="1">
                <a:latin typeface="Times New Roman" panose="02020603050405020304" pitchFamily="18" charset="0"/>
                <a:cs typeface="Times New Roman" panose="02020603050405020304" pitchFamily="18" charset="0"/>
              </a:rPr>
              <a:t>n.</a:t>
            </a:r>
          </a:p>
        </p:txBody>
      </p:sp>
      <p:sp>
        <p:nvSpPr>
          <p:cNvPr id="60424" name="Text Box 8"/>
          <p:cNvSpPr txBox="1">
            <a:spLocks noChangeArrowheads="1"/>
          </p:cNvSpPr>
          <p:nvPr/>
        </p:nvSpPr>
        <p:spPr bwMode="auto">
          <a:xfrm>
            <a:off x="3429000" y="1625600"/>
            <a:ext cx="7772400" cy="2800350"/>
          </a:xfrm>
          <a:prstGeom prst="rect">
            <a:avLst/>
          </a:prstGeom>
          <a:noFill/>
          <a:ln w="9525">
            <a:noFill/>
            <a:miter lim="800000"/>
            <a:headEnd/>
            <a:tailEnd/>
          </a:ln>
        </p:spPr>
        <p:txBody>
          <a:bodyPr>
            <a:spAutoFit/>
          </a:bodyPr>
          <a:lstStyle/>
          <a:p>
            <a:pPr indent="280988">
              <a:spcBef>
                <a:spcPct val="50000"/>
              </a:spcBef>
              <a:buClr>
                <a:srgbClr val="3333FF"/>
              </a:buClr>
              <a:buFont typeface="Webdings" pitchFamily="18" charset="2"/>
              <a:buChar char="0"/>
            </a:pPr>
            <a:r>
              <a:rPr lang="en-US" sz="3200" b="1" dirty="0" err="1">
                <a:solidFill>
                  <a:srgbClr val="7030A0"/>
                </a:solidFill>
                <a:latin typeface="Times New Roman" panose="02020603050405020304" pitchFamily="18" charset="0"/>
                <a:cs typeface="Times New Roman" panose="02020603050405020304" pitchFamily="18" charset="0"/>
              </a:rPr>
              <a:t>Đoạn</a:t>
            </a:r>
            <a:r>
              <a:rPr lang="en-US" sz="3200" b="1" dirty="0">
                <a:solidFill>
                  <a:srgbClr val="7030A0"/>
                </a:solidFill>
                <a:latin typeface="Times New Roman" panose="02020603050405020304" pitchFamily="18" charset="0"/>
                <a:cs typeface="Times New Roman" panose="02020603050405020304" pitchFamily="18" charset="0"/>
              </a:rPr>
              <a:t> v</a:t>
            </a:r>
            <a:r>
              <a:rPr lang="vi-VN" sz="3200" b="1" dirty="0">
                <a:solidFill>
                  <a:srgbClr val="7030A0"/>
                </a:solidFill>
                <a:latin typeface="Times New Roman" panose="02020603050405020304" pitchFamily="18" charset="0"/>
                <a:cs typeface="Times New Roman" panose="02020603050405020304" pitchFamily="18" charset="0"/>
              </a:rPr>
              <a:t>ă</a:t>
            </a:r>
            <a:r>
              <a:rPr lang="en-US" sz="3200" b="1" dirty="0">
                <a:solidFill>
                  <a:srgbClr val="7030A0"/>
                </a:solidFill>
                <a:latin typeface="Times New Roman" panose="02020603050405020304" pitchFamily="18" charset="0"/>
                <a:cs typeface="Times New Roman" panose="02020603050405020304" pitchFamily="18" charset="0"/>
              </a:rPr>
              <a:t>n </a:t>
            </a:r>
            <a:r>
              <a:rPr lang="en-US" sz="3200" b="1" dirty="0" err="1">
                <a:solidFill>
                  <a:srgbClr val="7030A0"/>
                </a:solidFill>
                <a:latin typeface="Times New Roman" panose="02020603050405020304" pitchFamily="18" charset="0"/>
                <a:cs typeface="Times New Roman" panose="02020603050405020304" pitchFamily="18" charset="0"/>
              </a:rPr>
              <a:t>có</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nhiều</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lỗi</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chính</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tả</a:t>
            </a:r>
            <a:r>
              <a:rPr lang="en-US" sz="3200" b="1" dirty="0">
                <a:solidFill>
                  <a:srgbClr val="7030A0"/>
                </a:solidFill>
                <a:latin typeface="Times New Roman" panose="02020603050405020304" pitchFamily="18" charset="0"/>
                <a:cs typeface="Times New Roman" panose="02020603050405020304" pitchFamily="18" charset="0"/>
              </a:rPr>
              <a:t>.</a:t>
            </a:r>
          </a:p>
          <a:p>
            <a:pPr indent="280988">
              <a:spcBef>
                <a:spcPct val="50000"/>
              </a:spcBef>
              <a:buClr>
                <a:srgbClr val="3333FF"/>
              </a:buClr>
              <a:buFont typeface="Webdings" pitchFamily="18" charset="2"/>
              <a:buChar char="0"/>
            </a:pPr>
            <a:r>
              <a:rPr lang="en-US" sz="3200" b="1" dirty="0" err="1">
                <a:solidFill>
                  <a:srgbClr val="7030A0"/>
                </a:solidFill>
                <a:latin typeface="Times New Roman" panose="02020603050405020304" pitchFamily="18" charset="0"/>
                <a:cs typeface="Times New Roman" panose="02020603050405020304" pitchFamily="18" charset="0"/>
              </a:rPr>
              <a:t>Diễn</a:t>
            </a:r>
            <a:r>
              <a:rPr lang="en-US" sz="3200" b="1" dirty="0">
                <a:solidFill>
                  <a:srgbClr val="7030A0"/>
                </a:solidFill>
                <a:latin typeface="Times New Roman" panose="02020603050405020304" pitchFamily="18" charset="0"/>
                <a:cs typeface="Times New Roman" panose="02020603050405020304" pitchFamily="18" charset="0"/>
              </a:rPr>
              <a:t> </a:t>
            </a:r>
            <a:r>
              <a:rPr lang="vi-VN" sz="3200" b="1" dirty="0">
                <a:solidFill>
                  <a:srgbClr val="7030A0"/>
                </a:solidFill>
                <a:latin typeface="Times New Roman" panose="02020603050405020304" pitchFamily="18" charset="0"/>
                <a:cs typeface="Times New Roman" panose="02020603050405020304" pitchFamily="18" charset="0"/>
              </a:rPr>
              <a:t>đ</a:t>
            </a:r>
            <a:r>
              <a:rPr lang="en-US" sz="3200" b="1" dirty="0" err="1">
                <a:solidFill>
                  <a:srgbClr val="7030A0"/>
                </a:solidFill>
                <a:latin typeface="Times New Roman" panose="02020603050405020304" pitchFamily="18" charset="0"/>
                <a:cs typeface="Times New Roman" panose="02020603050405020304" pitchFamily="18" charset="0"/>
              </a:rPr>
              <a:t>ạt</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lủng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củng</a:t>
            </a:r>
            <a:endParaRPr lang="en-US" sz="3200" b="1" dirty="0">
              <a:solidFill>
                <a:srgbClr val="7030A0"/>
              </a:solidFill>
              <a:latin typeface="Times New Roman" panose="02020603050405020304" pitchFamily="18" charset="0"/>
              <a:cs typeface="Times New Roman" panose="02020603050405020304" pitchFamily="18" charset="0"/>
            </a:endParaRPr>
          </a:p>
          <a:p>
            <a:pPr indent="280988">
              <a:spcBef>
                <a:spcPct val="50000"/>
              </a:spcBef>
              <a:buClr>
                <a:srgbClr val="3333FF"/>
              </a:buClr>
              <a:buFont typeface="Webdings" pitchFamily="18" charset="2"/>
              <a:buChar char="0"/>
            </a:pPr>
            <a:r>
              <a:rPr lang="en-US" sz="3200" b="1" dirty="0" err="1">
                <a:solidFill>
                  <a:srgbClr val="7030A0"/>
                </a:solidFill>
                <a:latin typeface="Times New Roman" panose="02020603050405020304" pitchFamily="18" charset="0"/>
                <a:cs typeface="Times New Roman" panose="02020603050405020304" pitchFamily="18" charset="0"/>
              </a:rPr>
              <a:t>Dùng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từ</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ch</a:t>
            </a:r>
            <a:r>
              <a:rPr lang="vi-VN" sz="3200" b="1" dirty="0">
                <a:solidFill>
                  <a:srgbClr val="7030A0"/>
                </a:solidFill>
                <a:latin typeface="Times New Roman" panose="02020603050405020304" pitchFamily="18" charset="0"/>
                <a:cs typeface="Times New Roman" panose="02020603050405020304" pitchFamily="18" charset="0"/>
              </a:rPr>
              <a:t>ư</a:t>
            </a:r>
            <a:r>
              <a:rPr lang="en-US" sz="3200" b="1" dirty="0">
                <a:solidFill>
                  <a:srgbClr val="7030A0"/>
                </a:solidFill>
                <a:latin typeface="Times New Roman" panose="02020603050405020304" pitchFamily="18" charset="0"/>
                <a:cs typeface="Times New Roman" panose="02020603050405020304" pitchFamily="18" charset="0"/>
              </a:rPr>
              <a:t>a hay </a:t>
            </a:r>
          </a:p>
          <a:p>
            <a:pPr indent="280988">
              <a:spcBef>
                <a:spcPct val="50000"/>
              </a:spcBef>
              <a:buClr>
                <a:srgbClr val="3333FF"/>
              </a:buClr>
              <a:buFont typeface="Webdings" pitchFamily="18" charset="2"/>
              <a:buChar char="0"/>
            </a:pPr>
            <a:r>
              <a:rPr lang="en-US" sz="3200" b="1" dirty="0" err="1">
                <a:solidFill>
                  <a:srgbClr val="7030A0"/>
                </a:solidFill>
                <a:latin typeface="Times New Roman" panose="02020603050405020304" pitchFamily="18" charset="0"/>
                <a:cs typeface="Times New Roman" panose="02020603050405020304" pitchFamily="18" charset="0"/>
              </a:rPr>
              <a:t>Mở</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bài</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kết</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bài</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ch</a:t>
            </a:r>
            <a:r>
              <a:rPr lang="vi-VN" sz="3200" b="1" dirty="0">
                <a:solidFill>
                  <a:srgbClr val="7030A0"/>
                </a:solidFill>
                <a:latin typeface="Times New Roman" panose="02020603050405020304" pitchFamily="18" charset="0"/>
                <a:cs typeface="Times New Roman" panose="02020603050405020304" pitchFamily="18" charset="0"/>
              </a:rPr>
              <a:t>ư</a:t>
            </a:r>
            <a:r>
              <a:rPr lang="en-US" sz="3200" b="1" dirty="0">
                <a:solidFill>
                  <a:srgbClr val="7030A0"/>
                </a:solidFill>
                <a:latin typeface="Times New Roman" panose="02020603050405020304" pitchFamily="18" charset="0"/>
                <a:cs typeface="Times New Roman" panose="02020603050405020304" pitchFamily="18" charset="0"/>
              </a:rPr>
              <a:t>a </a:t>
            </a:r>
            <a:r>
              <a:rPr lang="en-US" sz="3200" b="1" dirty="0" err="1">
                <a:solidFill>
                  <a:srgbClr val="7030A0"/>
                </a:solidFill>
                <a:latin typeface="Times New Roman" panose="02020603050405020304" pitchFamily="18" charset="0"/>
                <a:cs typeface="Times New Roman" panose="02020603050405020304" pitchFamily="18" charset="0"/>
              </a:rPr>
              <a:t>sinh</a:t>
            </a:r>
            <a:r>
              <a:rPr lang="en-US" sz="3200" b="1" dirty="0">
                <a:solidFill>
                  <a:srgbClr val="7030A0"/>
                </a:solidFill>
                <a:latin typeface="Times New Roman" panose="02020603050405020304" pitchFamily="18" charset="0"/>
                <a:cs typeface="Times New Roman" panose="02020603050405020304" pitchFamily="18" charset="0"/>
              </a:rPr>
              <a:t> </a:t>
            </a:r>
            <a:r>
              <a:rPr lang="vi-VN" sz="3200" b="1" dirty="0">
                <a:solidFill>
                  <a:srgbClr val="7030A0"/>
                </a:solidFill>
                <a:latin typeface="Times New Roman" panose="02020603050405020304" pitchFamily="18" charset="0"/>
                <a:cs typeface="Times New Roman" panose="02020603050405020304" pitchFamily="18" charset="0"/>
              </a:rPr>
              <a:t>đ</a:t>
            </a:r>
            <a:r>
              <a:rPr lang="en-US" sz="3200" b="1" dirty="0" err="1">
                <a:solidFill>
                  <a:srgbClr val="7030A0"/>
                </a:solidFill>
                <a:latin typeface="Times New Roman" panose="02020603050405020304" pitchFamily="18" charset="0"/>
                <a:cs typeface="Times New Roman" panose="02020603050405020304" pitchFamily="18" charset="0"/>
              </a:rPr>
              <a:t>ộng</a:t>
            </a:r>
            <a:endParaRPr lang="en-US" sz="3200" b="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ransition spd="med">
    <p:wedge/>
    <p:sndAc>
      <p:stSnd>
        <p:snd r:embed="rId3" name="whoosh.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barn(inVertical)">
                                      <p:cBhvr>
                                        <p:cTn id="7" dur="500"/>
                                        <p:tgtEl>
                                          <p:spTgt spid="60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0424"/>
                                        </p:tgtEl>
                                        <p:attrNameLst>
                                          <p:attrName>style.visibility</p:attrName>
                                        </p:attrNameLst>
                                      </p:cBhvr>
                                      <p:to>
                                        <p:strVal val="visible"/>
                                      </p:to>
                                    </p:set>
                                    <p:animEffect transition="in" filter="barn(inVertical)">
                                      <p:cBhvr>
                                        <p:cTn id="12" dur="500"/>
                                        <p:tgtEl>
                                          <p:spTgt spid="60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animBg="1"/>
      <p:bldP spid="604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sp>
        <p:nvSpPr>
          <p:cNvPr id="66563" name="AutoShape 3"/>
          <p:cNvSpPr>
            <a:spLocks noChangeArrowheads="1"/>
          </p:cNvSpPr>
          <p:nvPr/>
        </p:nvSpPr>
        <p:spPr bwMode="auto">
          <a:xfrm>
            <a:off x="2743200" y="2209800"/>
            <a:ext cx="6629400" cy="3276600"/>
          </a:xfrm>
          <a:prstGeom prst="horizontalScroll">
            <a:avLst>
              <a:gd name="adj" fmla="val 12500"/>
            </a:avLst>
          </a:prstGeom>
          <a:gradFill rotWithShape="1">
            <a:gsLst>
              <a:gs pos="0">
                <a:srgbClr val="FF99CC"/>
              </a:gs>
              <a:gs pos="100000">
                <a:srgbClr val="FFFFFF"/>
              </a:gs>
            </a:gsLst>
            <a:lin ang="5400000" scaled="1"/>
          </a:gradFill>
          <a:ln w="28575">
            <a:solidFill>
              <a:schemeClr val="tx1"/>
            </a:solidFill>
            <a:round/>
            <a:headEnd/>
            <a:tailEnd/>
          </a:ln>
        </p:spPr>
        <p:txBody>
          <a:bodyPr anchor="ctr"/>
          <a:lstStyle/>
          <a:p>
            <a:pPr algn="ctr"/>
            <a:r>
              <a:rPr lang="en-US" sz="6000" b="1" i="1">
                <a:latin typeface="Times New Roman" panose="02020603050405020304" pitchFamily="18" charset="0"/>
                <a:cs typeface="Times New Roman" panose="02020603050405020304" pitchFamily="18" charset="0"/>
              </a:rPr>
              <a:t>Đọc lại </a:t>
            </a:r>
            <a:r>
              <a:rPr lang="vi-VN" sz="6000" b="1" i="1">
                <a:latin typeface="Times New Roman" panose="02020603050405020304" pitchFamily="18" charset="0"/>
                <a:cs typeface="Times New Roman" panose="02020603050405020304" pitchFamily="18" charset="0"/>
              </a:rPr>
              <a:t>đ</a:t>
            </a:r>
            <a:r>
              <a:rPr lang="en-US" sz="6000" b="1" i="1">
                <a:latin typeface="Times New Roman" panose="02020603050405020304" pitchFamily="18" charset="0"/>
                <a:cs typeface="Times New Roman" panose="02020603050405020304" pitchFamily="18" charset="0"/>
              </a:rPr>
              <a:t>oạn v</a:t>
            </a:r>
            <a:r>
              <a:rPr lang="vi-VN" sz="6000" b="1" i="1">
                <a:latin typeface="Times New Roman" panose="02020603050405020304" pitchFamily="18" charset="0"/>
                <a:cs typeface="Times New Roman" panose="02020603050405020304" pitchFamily="18" charset="0"/>
              </a:rPr>
              <a:t>ă</a:t>
            </a:r>
            <a:r>
              <a:rPr lang="en-US" sz="6000" b="1" i="1">
                <a:latin typeface="Times New Roman" panose="02020603050405020304" pitchFamily="18" charset="0"/>
                <a:cs typeface="Times New Roman" panose="02020603050405020304" pitchFamily="18" charset="0"/>
              </a:rPr>
              <a:t>n </a:t>
            </a:r>
            <a:r>
              <a:rPr lang="vi-VN" sz="6000" b="1" i="1">
                <a:latin typeface="Times New Roman" panose="02020603050405020304" pitchFamily="18" charset="0"/>
                <a:cs typeface="Times New Roman" panose="02020603050405020304" pitchFamily="18" charset="0"/>
              </a:rPr>
              <a:t>đ</a:t>
            </a:r>
            <a:r>
              <a:rPr lang="en-US" sz="6000" b="1" i="1">
                <a:latin typeface="Times New Roman" panose="02020603050405020304" pitchFamily="18" charset="0"/>
                <a:cs typeface="Times New Roman" panose="02020603050405020304" pitchFamily="18" charset="0"/>
              </a:rPr>
              <a:t>ã viết.</a:t>
            </a:r>
          </a:p>
        </p:txBody>
      </p:sp>
      <p:grpSp>
        <p:nvGrpSpPr>
          <p:cNvPr id="2" name="Group 5"/>
          <p:cNvGrpSpPr>
            <a:grpSpLocks/>
          </p:cNvGrpSpPr>
          <p:nvPr/>
        </p:nvGrpSpPr>
        <p:grpSpPr bwMode="auto">
          <a:xfrm>
            <a:off x="4419600" y="1295400"/>
            <a:ext cx="3308350" cy="2852738"/>
            <a:chOff x="4080" y="1584"/>
            <a:chExt cx="1392" cy="1336"/>
          </a:xfrm>
        </p:grpSpPr>
        <p:pic>
          <p:nvPicPr>
            <p:cNvPr id="16391" name="Picture 6"/>
            <p:cNvPicPr>
              <a:picLocks noChangeAspect="1" noChangeArrowheads="1"/>
            </p:cNvPicPr>
            <p:nvPr/>
          </p:nvPicPr>
          <p:blipFill>
            <a:blip r:embed="rId6"/>
            <a:srcRect/>
            <a:stretch>
              <a:fillRect/>
            </a:stretch>
          </p:blipFill>
          <p:spPr bwMode="auto">
            <a:xfrm>
              <a:off x="4080" y="1584"/>
              <a:ext cx="1388" cy="1336"/>
            </a:xfrm>
            <a:prstGeom prst="rect">
              <a:avLst/>
            </a:prstGeom>
            <a:noFill/>
            <a:ln w="9525">
              <a:noFill/>
              <a:miter lim="800000"/>
              <a:headEnd/>
              <a:tailEnd/>
            </a:ln>
          </p:spPr>
        </p:pic>
        <p:sp>
          <p:nvSpPr>
            <p:cNvPr id="16392" name="Text Box 7"/>
            <p:cNvSpPr txBox="1">
              <a:spLocks noChangeArrowheads="1"/>
            </p:cNvSpPr>
            <p:nvPr/>
          </p:nvSpPr>
          <p:spPr bwMode="auto">
            <a:xfrm>
              <a:off x="4128" y="1910"/>
              <a:ext cx="1344" cy="908"/>
            </a:xfrm>
            <a:prstGeom prst="rect">
              <a:avLst/>
            </a:prstGeom>
            <a:noFill/>
            <a:ln w="9525">
              <a:noFill/>
              <a:miter lim="800000"/>
              <a:headEnd/>
              <a:tailEnd/>
            </a:ln>
          </p:spPr>
          <p:txBody>
            <a:bodyPr>
              <a:spAutoFit/>
            </a:bodyPr>
            <a:lstStyle/>
            <a:p>
              <a:pPr algn="ctr">
                <a:spcBef>
                  <a:spcPct val="50000"/>
                </a:spcBef>
              </a:pPr>
              <a:r>
                <a:rPr lang="en-US" sz="6000" b="1">
                  <a:solidFill>
                    <a:schemeClr val="bg1"/>
                  </a:solidFill>
                  <a:latin typeface="Times New Roman" panose="02020603050405020304" pitchFamily="18" charset="0"/>
                  <a:cs typeface="Times New Roman" panose="02020603050405020304" pitchFamily="18" charset="0"/>
                </a:rPr>
                <a:t>HẾT GIỜ</a:t>
              </a:r>
            </a:p>
          </p:txBody>
        </p:sp>
      </p:grpSp>
    </p:spTree>
  </p:cSld>
  <p:clrMapOvr>
    <a:masterClrMapping/>
  </p:clrMapOvr>
  <p:transition spd="med">
    <p:wedge/>
    <p:sndAc>
      <p:stSnd>
        <p:snd r:embed="rId3" name="whoosh.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Stop Sound.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xit" presetSubtype="10" fill="hold" nodeType="clickEffect">
                                  <p:stCondLst>
                                    <p:cond delay="0"/>
                                  </p:stCondLst>
                                  <p:childTnLst>
                                    <p:animEffect transition="out" filter="checkerboard(across)">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66563"/>
                                        </p:tgtEl>
                                        <p:attrNameLst>
                                          <p:attrName>style.visibility</p:attrName>
                                        </p:attrNameLst>
                                      </p:cBhvr>
                                      <p:to>
                                        <p:strVal val="visible"/>
                                      </p:to>
                                    </p:set>
                                    <p:anim calcmode="lin" valueType="num">
                                      <p:cBhvr>
                                        <p:cTn id="16" dur="500" fill="hold"/>
                                        <p:tgtEl>
                                          <p:spTgt spid="66563"/>
                                        </p:tgtEl>
                                        <p:attrNameLst>
                                          <p:attrName>ppt_w</p:attrName>
                                        </p:attrNameLst>
                                      </p:cBhvr>
                                      <p:tavLst>
                                        <p:tav tm="0">
                                          <p:val>
                                            <p:strVal val="#ppt_w*2.5"/>
                                          </p:val>
                                        </p:tav>
                                        <p:tav tm="100000">
                                          <p:val>
                                            <p:strVal val="#ppt_w"/>
                                          </p:val>
                                        </p:tav>
                                      </p:tavLst>
                                    </p:anim>
                                    <p:anim calcmode="lin" valueType="num">
                                      <p:cBhvr>
                                        <p:cTn id="17" dur="500" fill="hold"/>
                                        <p:tgtEl>
                                          <p:spTgt spid="66563"/>
                                        </p:tgtEl>
                                        <p:attrNameLst>
                                          <p:attrName>ppt_h</p:attrName>
                                        </p:attrNameLst>
                                      </p:cBhvr>
                                      <p:tavLst>
                                        <p:tav tm="0">
                                          <p:val>
                                            <p:strVal val="#ppt_h*0.01"/>
                                          </p:val>
                                        </p:tav>
                                        <p:tav tm="100000">
                                          <p:val>
                                            <p:strVal val="#ppt_h"/>
                                          </p:val>
                                        </p:tav>
                                      </p:tavLst>
                                    </p:anim>
                                    <p:anim calcmode="lin" valueType="num">
                                      <p:cBhvr>
                                        <p:cTn id="18" dur="500" fill="hold"/>
                                        <p:tgtEl>
                                          <p:spTgt spid="66563"/>
                                        </p:tgtEl>
                                        <p:attrNameLst>
                                          <p:attrName>ppt_x</p:attrName>
                                        </p:attrNameLst>
                                      </p:cBhvr>
                                      <p:tavLst>
                                        <p:tav tm="0">
                                          <p:val>
                                            <p:strVal val="#ppt_x"/>
                                          </p:val>
                                        </p:tav>
                                        <p:tav tm="100000">
                                          <p:val>
                                            <p:strVal val="#ppt_x"/>
                                          </p:val>
                                        </p:tav>
                                      </p:tavLst>
                                    </p:anim>
                                    <p:anim calcmode="lin" valueType="num">
                                      <p:cBhvr>
                                        <p:cTn id="19" dur="500" fill="hold"/>
                                        <p:tgtEl>
                                          <p:spTgt spid="66563"/>
                                        </p:tgtEl>
                                        <p:attrNameLst>
                                          <p:attrName>ppt_y</p:attrName>
                                        </p:attrNameLst>
                                      </p:cBhvr>
                                      <p:tavLst>
                                        <p:tav tm="0">
                                          <p:val>
                                            <p:strVal val="#ppt_h+1"/>
                                          </p:val>
                                        </p:tav>
                                        <p:tav tm="100000">
                                          <p:val>
                                            <p:strVal val="#ppt_y"/>
                                          </p:val>
                                        </p:tav>
                                      </p:tavLst>
                                    </p:anim>
                                    <p:animEffect transition="in" filter="fade">
                                      <p:cBhvr>
                                        <p:cTn id="20" dur="500"/>
                                        <p:tgtEl>
                                          <p:spTgt spid="66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2592"/>
            <a:ext cx="12192000" cy="7304161"/>
          </a:xfrm>
          <a:prstGeom prst="rect">
            <a:avLst/>
          </a:prstGeom>
        </p:spPr>
      </p:pic>
      <p:sp>
        <p:nvSpPr>
          <p:cNvPr id="18434" name="Slide Number Placeholder 3"/>
          <p:cNvSpPr>
            <a:spLocks noGrp="1"/>
          </p:cNvSpPr>
          <p:nvPr>
            <p:ph type="sldNum" sz="quarter" idx="12"/>
          </p:nvPr>
        </p:nvSpPr>
        <p:spPr>
          <a:noFill/>
        </p:spPr>
        <p:txBody>
          <a:bodyPr/>
          <a:lstStyle/>
          <a:p>
            <a:fld id="{E646875D-ED80-494F-8D37-8FCBBF30CE68}" type="slidenum">
              <a:rPr lang="en-US" smtClean="0"/>
              <a:pPr/>
              <a:t>15</a:t>
            </a:fld>
            <a:endParaRPr lang="en-US" smtClean="0"/>
          </a:p>
        </p:txBody>
      </p:sp>
      <p:sp>
        <p:nvSpPr>
          <p:cNvPr id="18435" name="WordArt 2"/>
          <p:cNvSpPr>
            <a:spLocks noChangeArrowheads="1" noChangeShapeType="1" noTextEdit="1"/>
          </p:cNvSpPr>
          <p:nvPr/>
        </p:nvSpPr>
        <p:spPr bwMode="auto">
          <a:xfrm>
            <a:off x="3352800" y="938388"/>
            <a:ext cx="6096000" cy="1396118"/>
          </a:xfrm>
          <a:prstGeom prst="rect">
            <a:avLst/>
          </a:prstGeom>
        </p:spPr>
        <p:txBody>
          <a:bodyPr wrap="none" fromWordArt="1">
            <a:prstTxWarp prst="textPlain">
              <a:avLst>
                <a:gd name="adj" fmla="val 50000"/>
              </a:avLst>
            </a:prstTxWarp>
            <a:scene3d>
              <a:camera prst="orthographicFront"/>
              <a:lightRig rig="soft" dir="t">
                <a:rot lat="0" lon="0" rev="15600000"/>
              </a:lightRig>
            </a:scene3d>
            <a:sp3d extrusionH="57150" prstMaterial="softEdge">
              <a:bevelT w="25400" h="38100"/>
            </a:sp3d>
          </a:bodyPr>
          <a:lstStyle/>
          <a:p>
            <a:pPr algn="ctr"/>
            <a:r>
              <a:rPr lang="en-US" sz="3600" b="1" kern="10" dirty="0" err="1" smtClean="0">
                <a:ln/>
                <a:solidFill>
                  <a:schemeClr val="accent4"/>
                </a:solidFill>
                <a:latin typeface="Times New Roman" panose="02020603050405020304" pitchFamily="18" charset="0"/>
                <a:cs typeface="Times New Roman" panose="02020603050405020304" pitchFamily="18" charset="0"/>
              </a:rPr>
              <a:t>Hoạt</a:t>
            </a:r>
            <a:r>
              <a:rPr lang="en-US" sz="3600" b="1" kern="10" dirty="0" smtClean="0">
                <a:ln/>
                <a:solidFill>
                  <a:schemeClr val="accent4"/>
                </a:solidFill>
                <a:latin typeface="Times New Roman" panose="02020603050405020304" pitchFamily="18" charset="0"/>
                <a:cs typeface="Times New Roman" panose="02020603050405020304" pitchFamily="18" charset="0"/>
              </a:rPr>
              <a:t> </a:t>
            </a:r>
            <a:r>
              <a:rPr lang="en-US" sz="3600" b="1" kern="10" dirty="0" err="1" smtClean="0">
                <a:ln/>
                <a:solidFill>
                  <a:schemeClr val="accent4"/>
                </a:solidFill>
                <a:latin typeface="Times New Roman" panose="02020603050405020304" pitchFamily="18" charset="0"/>
                <a:cs typeface="Times New Roman" panose="02020603050405020304" pitchFamily="18" charset="0"/>
              </a:rPr>
              <a:t>động</a:t>
            </a:r>
            <a:r>
              <a:rPr lang="en-US" sz="3600" b="1" kern="10" dirty="0" smtClean="0">
                <a:ln/>
                <a:solidFill>
                  <a:schemeClr val="accent4"/>
                </a:solidFill>
                <a:latin typeface="Times New Roman" panose="02020603050405020304" pitchFamily="18" charset="0"/>
                <a:cs typeface="Times New Roman" panose="02020603050405020304" pitchFamily="18" charset="0"/>
              </a:rPr>
              <a:t> </a:t>
            </a:r>
            <a:r>
              <a:rPr lang="en-US" sz="3600" b="1" kern="10" dirty="0" err="1" smtClean="0">
                <a:ln/>
                <a:solidFill>
                  <a:schemeClr val="accent4"/>
                </a:solidFill>
                <a:latin typeface="Times New Roman" panose="02020603050405020304" pitchFamily="18" charset="0"/>
                <a:cs typeface="Times New Roman" panose="02020603050405020304" pitchFamily="18" charset="0"/>
              </a:rPr>
              <a:t>kết</a:t>
            </a:r>
            <a:r>
              <a:rPr lang="en-US" sz="3600" b="1" kern="10" dirty="0" smtClean="0">
                <a:ln/>
                <a:solidFill>
                  <a:schemeClr val="accent4"/>
                </a:solidFill>
                <a:latin typeface="Times New Roman" panose="02020603050405020304" pitchFamily="18" charset="0"/>
                <a:cs typeface="Times New Roman" panose="02020603050405020304" pitchFamily="18" charset="0"/>
              </a:rPr>
              <a:t> </a:t>
            </a:r>
            <a:r>
              <a:rPr lang="en-US" sz="3600" b="1" kern="10" dirty="0" err="1" smtClean="0">
                <a:ln/>
                <a:solidFill>
                  <a:schemeClr val="accent4"/>
                </a:solidFill>
                <a:latin typeface="Times New Roman" panose="02020603050405020304" pitchFamily="18" charset="0"/>
                <a:cs typeface="Times New Roman" panose="02020603050405020304" pitchFamily="18" charset="0"/>
              </a:rPr>
              <a:t>nối</a:t>
            </a:r>
            <a:endParaRPr lang="en-US" sz="3600" b="1" kern="10" dirty="0">
              <a:ln/>
              <a:solidFill>
                <a:schemeClr val="accent4"/>
              </a:solidFill>
              <a:latin typeface="Times New Roman" panose="02020603050405020304" pitchFamily="18" charset="0"/>
              <a:cs typeface="Times New Roman" panose="02020603050405020304" pitchFamily="18" charset="0"/>
            </a:endParaRPr>
          </a:p>
        </p:txBody>
      </p:sp>
      <p:sp>
        <p:nvSpPr>
          <p:cNvPr id="28676" name="Text Box 4"/>
          <p:cNvSpPr txBox="1">
            <a:spLocks noChangeArrowheads="1"/>
          </p:cNvSpPr>
          <p:nvPr/>
        </p:nvSpPr>
        <p:spPr bwMode="auto">
          <a:xfrm>
            <a:off x="2057400" y="2514600"/>
            <a:ext cx="8686800" cy="1323439"/>
          </a:xfrm>
          <a:prstGeom prst="rect">
            <a:avLst/>
          </a:prstGeom>
          <a:noFill/>
          <a:ln w="9525">
            <a:noFill/>
            <a:miter lim="800000"/>
            <a:headEnd/>
            <a:tailEnd/>
          </a:ln>
        </p:spPr>
        <p:txBody>
          <a:bodyPr wrap="square">
            <a:spAutoFit/>
          </a:bodyPr>
          <a:lstStyle/>
          <a:p>
            <a:pPr indent="633413">
              <a:spcBef>
                <a:spcPct val="50000"/>
              </a:spcBef>
              <a:buClr>
                <a:srgbClr val="FF0000"/>
              </a:buClr>
              <a:buFont typeface="Wingdings" pitchFamily="2" charset="2"/>
              <a:buChar char="Ø"/>
            </a:pP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a:t>
            </a:r>
          </a:p>
          <a:p>
            <a:pPr indent="633413">
              <a:spcBef>
                <a:spcPct val="50000"/>
              </a:spcBef>
              <a:buClr>
                <a:srgbClr val="FF0000"/>
              </a:buClr>
              <a:buFont typeface="Wingdings" pitchFamily="2" charset="2"/>
              <a:buChar char="Ø"/>
            </a:pP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a:t>
            </a:r>
            <a:r>
              <a:rPr lang="en-US" sz="3200" dirty="0" err="1">
                <a:latin typeface="Times New Roman" panose="02020603050405020304" pitchFamily="18" charset="0"/>
                <a:cs typeface="Times New Roman" panose="02020603050405020304" pitchFamily="18" charset="0"/>
              </a:rPr>
              <a:t>oạn</a:t>
            </a:r>
            <a:r>
              <a:rPr lang="en-US" sz="3200" dirty="0">
                <a:latin typeface="Times New Roman" panose="02020603050405020304" pitchFamily="18" charset="0"/>
                <a:cs typeface="Times New Roman" panose="02020603050405020304" pitchFamily="18" charset="0"/>
              </a:rPr>
              <a:t> v</a:t>
            </a:r>
            <a:r>
              <a:rPr lang="vi-VN" sz="3200" dirty="0">
                <a:latin typeface="Times New Roman" panose="02020603050405020304" pitchFamily="18" charset="0"/>
                <a:cs typeface="Times New Roman" panose="02020603050405020304" pitchFamily="18" charset="0"/>
              </a:rPr>
              <a:t>ă</a:t>
            </a:r>
            <a:r>
              <a:rPr lang="en-US" sz="3200" dirty="0">
                <a:latin typeface="Times New Roman" panose="02020603050405020304" pitchFamily="18" charset="0"/>
                <a:cs typeface="Times New Roman" panose="02020603050405020304" pitchFamily="18" charset="0"/>
              </a:rPr>
              <a:t>n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v</a:t>
            </a:r>
            <a:r>
              <a:rPr lang="vi-VN" sz="3200" dirty="0">
                <a:latin typeface="Times New Roman" panose="02020603050405020304" pitchFamily="18" charset="0"/>
                <a:cs typeface="Times New Roman" panose="02020603050405020304" pitchFamily="18" charset="0"/>
              </a:rPr>
              <a:t>ă</a:t>
            </a:r>
            <a:r>
              <a:rPr lang="en-US" sz="3200" dirty="0">
                <a:latin typeface="Times New Roman" panose="02020603050405020304" pitchFamily="18" charset="0"/>
                <a:cs typeface="Times New Roman" panose="02020603050405020304" pitchFamily="18" charset="0"/>
              </a:rPr>
              <a:t>n)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tốt</a:t>
            </a:r>
            <a:r>
              <a:rPr lang="en-US" sz="3200" dirty="0">
                <a:latin typeface="Times New Roman" panose="02020603050405020304" pitchFamily="18" charset="0"/>
                <a:cs typeface="Times New Roman" panose="02020603050405020304" pitchFamily="18" charset="0"/>
              </a:rPr>
              <a:t> h</a:t>
            </a:r>
            <a:r>
              <a:rPr lang="vi-VN" sz="3200" dirty="0">
                <a:latin typeface="Times New Roman" panose="02020603050405020304" pitchFamily="18" charset="0"/>
                <a:cs typeface="Times New Roman" panose="02020603050405020304" pitchFamily="18" charset="0"/>
              </a:rPr>
              <a:t>ơ</a:t>
            </a:r>
            <a:r>
              <a:rPr lang="en-US" sz="3200" dirty="0">
                <a:latin typeface="Times New Roman" panose="02020603050405020304" pitchFamily="18" charset="0"/>
                <a:cs typeface="Times New Roman" panose="02020603050405020304" pitchFamily="18" charset="0"/>
              </a:rPr>
              <a:t>n</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ransition>
    <p:strips dir="ru"/>
    <p:sndAc>
      <p:stSnd>
        <p:snd r:embed="rId3" name="breez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mph" presetSubtype="0" repeatCount="indefinite" fill="hold" nodeType="withEffect">
                                  <p:stCondLst>
                                    <p:cond delay="0"/>
                                  </p:stCondLst>
                                  <p:iterate type="lt">
                                    <p:tmPct val="4000"/>
                                  </p:iterate>
                                  <p:childTnLst>
                                    <p:set>
                                      <p:cBhvr override="childStyle">
                                        <p:cTn id="6" dur="2000" fill="hold"/>
                                        <p:tgtEl>
                                          <p:spTgt spid="28676">
                                            <p:txEl>
                                              <p:pRg st="0" end="0"/>
                                            </p:txEl>
                                          </p:spTgt>
                                        </p:tgtEl>
                                        <p:attrNameLst>
                                          <p:attrName>style.color</p:attrName>
                                        </p:attrNameLst>
                                      </p:cBhvr>
                                      <p:to>
                                        <p:clrVal>
                                          <a:srgbClr val="FF0000"/>
                                        </p:clrVal>
                                      </p:to>
                                    </p:set>
                                    <p:set>
                                      <p:cBhvr>
                                        <p:cTn id="7" dur="2000" fill="hold"/>
                                        <p:tgtEl>
                                          <p:spTgt spid="28676">
                                            <p:txEl>
                                              <p:pRg st="0" end="0"/>
                                            </p:txEl>
                                          </p:spTgt>
                                        </p:tgtEl>
                                        <p:attrNameLst>
                                          <p:attrName>fillcolor</p:attrName>
                                        </p:attrNameLst>
                                      </p:cBhvr>
                                      <p:to>
                                        <p:clrVal>
                                          <a:srgbClr val="FF0000"/>
                                        </p:clrVal>
                                      </p:to>
                                    </p:set>
                                    <p:set>
                                      <p:cBhvr>
                                        <p:cTn id="8" dur="2000" fill="hold"/>
                                        <p:tgtEl>
                                          <p:spTgt spid="28676">
                                            <p:txEl>
                                              <p:pRg st="0" end="0"/>
                                            </p:txEl>
                                          </p:spTgt>
                                        </p:tgtEl>
                                        <p:attrNameLst>
                                          <p:attrName>fill.type</p:attrName>
                                        </p:attrNameLst>
                                      </p:cBhvr>
                                      <p:to>
                                        <p:strVal val="solid"/>
                                      </p:to>
                                    </p:set>
                                  </p:childTnLst>
                                </p:cTn>
                              </p:par>
                            </p:childTnLst>
                          </p:cTn>
                        </p:par>
                        <p:par>
                          <p:cTn id="9" fill="hold" nodeType="afterGroup">
                            <p:stCondLst>
                              <p:cond delay="2720"/>
                            </p:stCondLst>
                            <p:childTnLst>
                              <p:par>
                                <p:cTn id="10" presetID="16" presetClass="emph" presetSubtype="0" repeatCount="indefinite" fill="hold" nodeType="afterEffect">
                                  <p:stCondLst>
                                    <p:cond delay="0"/>
                                  </p:stCondLst>
                                  <p:iterate type="lt">
                                    <p:tmPct val="4000"/>
                                  </p:iterate>
                                  <p:childTnLst>
                                    <p:set>
                                      <p:cBhvr override="childStyle">
                                        <p:cTn id="11" dur="2000" fill="hold"/>
                                        <p:tgtEl>
                                          <p:spTgt spid="28676">
                                            <p:txEl>
                                              <p:pRg st="1" end="1"/>
                                            </p:txEl>
                                          </p:spTgt>
                                        </p:tgtEl>
                                        <p:attrNameLst>
                                          <p:attrName>style.color</p:attrName>
                                        </p:attrNameLst>
                                      </p:cBhvr>
                                      <p:to>
                                        <p:clrVal>
                                          <a:srgbClr val="0066CC"/>
                                        </p:clrVal>
                                      </p:to>
                                    </p:set>
                                    <p:set>
                                      <p:cBhvr>
                                        <p:cTn id="12" dur="2000" fill="hold"/>
                                        <p:tgtEl>
                                          <p:spTgt spid="28676">
                                            <p:txEl>
                                              <p:pRg st="1" end="1"/>
                                            </p:txEl>
                                          </p:spTgt>
                                        </p:tgtEl>
                                        <p:attrNameLst>
                                          <p:attrName>fillcolor</p:attrName>
                                        </p:attrNameLst>
                                      </p:cBhvr>
                                      <p:to>
                                        <p:clrVal>
                                          <a:srgbClr val="0066CC"/>
                                        </p:clrVal>
                                      </p:to>
                                    </p:set>
                                    <p:set>
                                      <p:cBhvr>
                                        <p:cTn id="13" dur="2000" fill="hold"/>
                                        <p:tgtEl>
                                          <p:spTgt spid="2867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5"/>
          <p:cNvSpPr>
            <a:spLocks noChangeArrowheads="1"/>
          </p:cNvSpPr>
          <p:nvPr/>
        </p:nvSpPr>
        <p:spPr bwMode="auto">
          <a:xfrm>
            <a:off x="2641600" y="0"/>
            <a:ext cx="6908800" cy="1162050"/>
          </a:xfrm>
          <a:prstGeom prst="cloudCallout">
            <a:avLst>
              <a:gd name="adj1" fmla="val 1778"/>
              <a:gd name="adj2" fmla="val 21620"/>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Avo" pitchFamily="2" charset="0"/>
              </a:defRPr>
            </a:lvl1pPr>
            <a:lvl2pPr marL="742950" indent="-285750">
              <a:defRPr>
                <a:solidFill>
                  <a:schemeClr val="tx1"/>
                </a:solidFill>
                <a:latin typeface="VNI-Avo" pitchFamily="2" charset="0"/>
              </a:defRPr>
            </a:lvl2pPr>
            <a:lvl3pPr marL="1143000" indent="-228600">
              <a:defRPr>
                <a:solidFill>
                  <a:schemeClr val="tx1"/>
                </a:solidFill>
                <a:latin typeface="VNI-Avo" pitchFamily="2" charset="0"/>
              </a:defRPr>
            </a:lvl3pPr>
            <a:lvl4pPr marL="1600200" indent="-228600">
              <a:defRPr>
                <a:solidFill>
                  <a:schemeClr val="tx1"/>
                </a:solidFill>
                <a:latin typeface="VNI-Avo" pitchFamily="2" charset="0"/>
              </a:defRPr>
            </a:lvl4pPr>
            <a:lvl5pPr marL="2057400" indent="-228600">
              <a:defRPr>
                <a:solidFill>
                  <a:schemeClr val="tx1"/>
                </a:solidFill>
                <a:latin typeface="VNI-Avo" pitchFamily="2" charset="0"/>
              </a:defRPr>
            </a:lvl5pPr>
            <a:lvl6pPr marL="2514600" indent="-228600" eaLnBrk="0" fontAlgn="base" hangingPunct="0">
              <a:spcBef>
                <a:spcPct val="0"/>
              </a:spcBef>
              <a:spcAft>
                <a:spcPct val="0"/>
              </a:spcAft>
              <a:defRPr>
                <a:solidFill>
                  <a:schemeClr val="tx1"/>
                </a:solidFill>
                <a:latin typeface="VNI-Avo" pitchFamily="2" charset="0"/>
              </a:defRPr>
            </a:lvl6pPr>
            <a:lvl7pPr marL="2971800" indent="-228600" eaLnBrk="0" fontAlgn="base" hangingPunct="0">
              <a:spcBef>
                <a:spcPct val="0"/>
              </a:spcBef>
              <a:spcAft>
                <a:spcPct val="0"/>
              </a:spcAft>
              <a:defRPr>
                <a:solidFill>
                  <a:schemeClr val="tx1"/>
                </a:solidFill>
                <a:latin typeface="VNI-Avo" pitchFamily="2" charset="0"/>
              </a:defRPr>
            </a:lvl7pPr>
            <a:lvl8pPr marL="3429000" indent="-228600" eaLnBrk="0" fontAlgn="base" hangingPunct="0">
              <a:spcBef>
                <a:spcPct val="0"/>
              </a:spcBef>
              <a:spcAft>
                <a:spcPct val="0"/>
              </a:spcAft>
              <a:defRPr>
                <a:solidFill>
                  <a:schemeClr val="tx1"/>
                </a:solidFill>
                <a:latin typeface="VNI-Avo" pitchFamily="2" charset="0"/>
              </a:defRPr>
            </a:lvl8pPr>
            <a:lvl9pPr marL="3886200" indent="-228600" eaLnBrk="0" fontAlgn="base" hangingPunct="0">
              <a:spcBef>
                <a:spcPct val="0"/>
              </a:spcBef>
              <a:spcAft>
                <a:spcPct val="0"/>
              </a:spcAft>
              <a:defRPr>
                <a:solidFill>
                  <a:schemeClr val="tx1"/>
                </a:solidFill>
                <a:latin typeface="VNI-Avo" pitchFamily="2" charset="0"/>
              </a:defRPr>
            </a:lvl9pPr>
          </a:lstStyle>
          <a:p>
            <a:pPr algn="ctr" eaLnBrk="1" hangingPunct="1"/>
            <a:r>
              <a:rPr lang="en-US" altLang="vi-VN" sz="4000" b="1">
                <a:solidFill>
                  <a:srgbClr val="FF0000"/>
                </a:solidFill>
                <a:latin typeface="Times New Roman" panose="02020603050405020304" pitchFamily="18" charset="0"/>
                <a:cs typeface="Times New Roman" panose="02020603050405020304" pitchFamily="18" charset="0"/>
              </a:rPr>
              <a:t>Khởi động</a:t>
            </a:r>
          </a:p>
        </p:txBody>
      </p:sp>
      <p:sp>
        <p:nvSpPr>
          <p:cNvPr id="5" name="Text Box 2"/>
          <p:cNvSpPr txBox="1">
            <a:spLocks noChangeArrowheads="1"/>
          </p:cNvSpPr>
          <p:nvPr/>
        </p:nvSpPr>
        <p:spPr bwMode="auto">
          <a:xfrm>
            <a:off x="1905000" y="1162050"/>
            <a:ext cx="87503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NI-Avo" pitchFamily="2" charset="0"/>
              </a:defRPr>
            </a:lvl1pPr>
            <a:lvl2pPr marL="742950" indent="-285750">
              <a:defRPr>
                <a:solidFill>
                  <a:schemeClr val="tx1"/>
                </a:solidFill>
                <a:latin typeface="VNI-Avo" pitchFamily="2" charset="0"/>
              </a:defRPr>
            </a:lvl2pPr>
            <a:lvl3pPr marL="1143000" indent="-228600">
              <a:defRPr>
                <a:solidFill>
                  <a:schemeClr val="tx1"/>
                </a:solidFill>
                <a:latin typeface="VNI-Avo" pitchFamily="2" charset="0"/>
              </a:defRPr>
            </a:lvl3pPr>
            <a:lvl4pPr marL="1600200" indent="-228600">
              <a:defRPr>
                <a:solidFill>
                  <a:schemeClr val="tx1"/>
                </a:solidFill>
                <a:latin typeface="VNI-Avo" pitchFamily="2" charset="0"/>
              </a:defRPr>
            </a:lvl4pPr>
            <a:lvl5pPr marL="2057400" indent="-228600">
              <a:defRPr>
                <a:solidFill>
                  <a:schemeClr val="tx1"/>
                </a:solidFill>
                <a:latin typeface="VNI-Avo" pitchFamily="2" charset="0"/>
              </a:defRPr>
            </a:lvl5pPr>
            <a:lvl6pPr marL="2514600" indent="-228600" eaLnBrk="0" fontAlgn="base" hangingPunct="0">
              <a:spcBef>
                <a:spcPct val="0"/>
              </a:spcBef>
              <a:spcAft>
                <a:spcPct val="0"/>
              </a:spcAft>
              <a:defRPr>
                <a:solidFill>
                  <a:schemeClr val="tx1"/>
                </a:solidFill>
                <a:latin typeface="VNI-Avo" pitchFamily="2" charset="0"/>
              </a:defRPr>
            </a:lvl6pPr>
            <a:lvl7pPr marL="2971800" indent="-228600" eaLnBrk="0" fontAlgn="base" hangingPunct="0">
              <a:spcBef>
                <a:spcPct val="0"/>
              </a:spcBef>
              <a:spcAft>
                <a:spcPct val="0"/>
              </a:spcAft>
              <a:defRPr>
                <a:solidFill>
                  <a:schemeClr val="tx1"/>
                </a:solidFill>
                <a:latin typeface="VNI-Avo" pitchFamily="2" charset="0"/>
              </a:defRPr>
            </a:lvl7pPr>
            <a:lvl8pPr marL="3429000" indent="-228600" eaLnBrk="0" fontAlgn="base" hangingPunct="0">
              <a:spcBef>
                <a:spcPct val="0"/>
              </a:spcBef>
              <a:spcAft>
                <a:spcPct val="0"/>
              </a:spcAft>
              <a:defRPr>
                <a:solidFill>
                  <a:schemeClr val="tx1"/>
                </a:solidFill>
                <a:latin typeface="VNI-Avo" pitchFamily="2" charset="0"/>
              </a:defRPr>
            </a:lvl8pPr>
            <a:lvl9pPr marL="3886200" indent="-228600" eaLnBrk="0" fontAlgn="base" hangingPunct="0">
              <a:spcBef>
                <a:spcPct val="0"/>
              </a:spcBef>
              <a:spcAft>
                <a:spcPct val="0"/>
              </a:spcAft>
              <a:defRPr>
                <a:solidFill>
                  <a:schemeClr val="tx1"/>
                </a:solidFill>
                <a:latin typeface="VNI-Avo" pitchFamily="2" charset="0"/>
              </a:defRPr>
            </a:lvl9pPr>
          </a:lstStyle>
          <a:p>
            <a:pPr eaLnBrk="1" hangingPunct="1"/>
            <a:r>
              <a:rPr lang="en-US" altLang="vi-VN" sz="4000" dirty="0" err="1">
                <a:solidFill>
                  <a:srgbClr val="000000"/>
                </a:solidFill>
                <a:latin typeface="Times New Roman" panose="02020603050405020304" pitchFamily="18" charset="0"/>
                <a:cs typeface="Times New Roman" panose="02020603050405020304" pitchFamily="18" charset="0"/>
              </a:rPr>
              <a:t>Em</a:t>
            </a:r>
            <a:r>
              <a:rPr lang="en-US" altLang="vi-VN" sz="4000" dirty="0">
                <a:solidFill>
                  <a:srgbClr val="000000"/>
                </a:solidFill>
                <a:latin typeface="Times New Roman" panose="02020603050405020304" pitchFamily="18" charset="0"/>
                <a:cs typeface="Times New Roman" panose="02020603050405020304" pitchFamily="18" charset="0"/>
              </a:rPr>
              <a:t> </a:t>
            </a:r>
            <a:r>
              <a:rPr lang="en-US" altLang="vi-VN" sz="4000" dirty="0" err="1">
                <a:solidFill>
                  <a:srgbClr val="000000"/>
                </a:solidFill>
                <a:latin typeface="Times New Roman" panose="02020603050405020304" pitchFamily="18" charset="0"/>
                <a:cs typeface="Times New Roman" panose="02020603050405020304" pitchFamily="18" charset="0"/>
              </a:rPr>
              <a:t>hãy</a:t>
            </a:r>
            <a:r>
              <a:rPr lang="en-US" altLang="vi-VN" sz="4000" dirty="0">
                <a:solidFill>
                  <a:srgbClr val="000000"/>
                </a:solidFill>
                <a:latin typeface="Times New Roman" panose="02020603050405020304" pitchFamily="18" charset="0"/>
                <a:cs typeface="Times New Roman" panose="02020603050405020304" pitchFamily="18" charset="0"/>
              </a:rPr>
              <a:t> </a:t>
            </a:r>
            <a:r>
              <a:rPr lang="en-US" altLang="vi-VN" sz="4000" dirty="0" err="1">
                <a:solidFill>
                  <a:srgbClr val="000000"/>
                </a:solidFill>
                <a:latin typeface="Times New Roman" panose="02020603050405020304" pitchFamily="18" charset="0"/>
                <a:cs typeface="Times New Roman" panose="02020603050405020304" pitchFamily="18" charset="0"/>
              </a:rPr>
              <a:t>nêu</a:t>
            </a:r>
            <a:r>
              <a:rPr lang="en-US" altLang="vi-VN" sz="4000" dirty="0">
                <a:solidFill>
                  <a:srgbClr val="000000"/>
                </a:solidFill>
                <a:latin typeface="Times New Roman" panose="02020603050405020304" pitchFamily="18" charset="0"/>
                <a:cs typeface="Times New Roman" panose="02020603050405020304" pitchFamily="18" charset="0"/>
              </a:rPr>
              <a:t> </a:t>
            </a:r>
            <a:r>
              <a:rPr lang="en-US" altLang="vi-VN" sz="4000" dirty="0" err="1">
                <a:solidFill>
                  <a:srgbClr val="000000"/>
                </a:solidFill>
                <a:latin typeface="Times New Roman" panose="02020603050405020304" pitchFamily="18" charset="0"/>
                <a:cs typeface="Times New Roman" panose="02020603050405020304" pitchFamily="18" charset="0"/>
              </a:rPr>
              <a:t>cấu</a:t>
            </a:r>
            <a:r>
              <a:rPr lang="en-US" altLang="vi-VN" sz="4000" dirty="0">
                <a:solidFill>
                  <a:srgbClr val="000000"/>
                </a:solidFill>
                <a:latin typeface="Times New Roman" panose="02020603050405020304" pitchFamily="18" charset="0"/>
                <a:cs typeface="Times New Roman" panose="02020603050405020304" pitchFamily="18" charset="0"/>
              </a:rPr>
              <a:t> </a:t>
            </a:r>
            <a:r>
              <a:rPr lang="en-US" altLang="vi-VN" sz="4000" dirty="0" err="1">
                <a:solidFill>
                  <a:srgbClr val="000000"/>
                </a:solidFill>
                <a:latin typeface="Times New Roman" panose="02020603050405020304" pitchFamily="18" charset="0"/>
                <a:cs typeface="Times New Roman" panose="02020603050405020304" pitchFamily="18" charset="0"/>
              </a:rPr>
              <a:t>tạo</a:t>
            </a:r>
            <a:r>
              <a:rPr lang="en-US" altLang="vi-VN" sz="4000" dirty="0">
                <a:solidFill>
                  <a:srgbClr val="000000"/>
                </a:solidFill>
                <a:latin typeface="Times New Roman" panose="02020603050405020304" pitchFamily="18" charset="0"/>
                <a:cs typeface="Times New Roman" panose="02020603050405020304" pitchFamily="18" charset="0"/>
              </a:rPr>
              <a:t> </a:t>
            </a:r>
            <a:r>
              <a:rPr lang="en-US" altLang="vi-VN" sz="4000" dirty="0" err="1">
                <a:solidFill>
                  <a:srgbClr val="000000"/>
                </a:solidFill>
                <a:latin typeface="Times New Roman" panose="02020603050405020304" pitchFamily="18" charset="0"/>
                <a:cs typeface="Times New Roman" panose="02020603050405020304" pitchFamily="18" charset="0"/>
              </a:rPr>
              <a:t>của</a:t>
            </a:r>
            <a:r>
              <a:rPr lang="en-US" altLang="vi-VN" sz="4000" dirty="0">
                <a:solidFill>
                  <a:srgbClr val="000000"/>
                </a:solidFill>
                <a:latin typeface="Times New Roman" panose="02020603050405020304" pitchFamily="18" charset="0"/>
                <a:cs typeface="Times New Roman" panose="02020603050405020304" pitchFamily="18" charset="0"/>
              </a:rPr>
              <a:t> </a:t>
            </a:r>
            <a:r>
              <a:rPr lang="en-US" altLang="vi-VN" sz="4000" dirty="0" err="1">
                <a:solidFill>
                  <a:srgbClr val="000000"/>
                </a:solidFill>
                <a:latin typeface="Times New Roman" panose="02020603050405020304" pitchFamily="18" charset="0"/>
                <a:cs typeface="Times New Roman" panose="02020603050405020304" pitchFamily="18" charset="0"/>
              </a:rPr>
              <a:t>bài</a:t>
            </a:r>
            <a:r>
              <a:rPr lang="en-US" altLang="vi-VN" sz="4000" dirty="0">
                <a:solidFill>
                  <a:srgbClr val="000000"/>
                </a:solidFill>
                <a:latin typeface="Times New Roman" panose="02020603050405020304" pitchFamily="18" charset="0"/>
                <a:cs typeface="Times New Roman" panose="02020603050405020304" pitchFamily="18" charset="0"/>
              </a:rPr>
              <a:t> </a:t>
            </a:r>
            <a:r>
              <a:rPr lang="en-US" altLang="vi-VN" sz="4000" dirty="0" err="1">
                <a:solidFill>
                  <a:srgbClr val="000000"/>
                </a:solidFill>
                <a:latin typeface="Times New Roman" panose="02020603050405020304" pitchFamily="18" charset="0"/>
                <a:cs typeface="Times New Roman" panose="02020603050405020304" pitchFamily="18" charset="0"/>
              </a:rPr>
              <a:t>văn</a:t>
            </a:r>
            <a:r>
              <a:rPr lang="en-US" altLang="vi-VN" sz="4000" dirty="0">
                <a:solidFill>
                  <a:srgbClr val="000000"/>
                </a:solidFill>
                <a:latin typeface="Times New Roman" panose="02020603050405020304" pitchFamily="18" charset="0"/>
                <a:cs typeface="Times New Roman" panose="02020603050405020304" pitchFamily="18" charset="0"/>
              </a:rPr>
              <a:t> </a:t>
            </a:r>
            <a:r>
              <a:rPr lang="en-US" altLang="vi-VN" sz="4000" dirty="0" err="1">
                <a:solidFill>
                  <a:srgbClr val="000000"/>
                </a:solidFill>
                <a:latin typeface="Times New Roman" panose="02020603050405020304" pitchFamily="18" charset="0"/>
                <a:cs typeface="Times New Roman" panose="02020603050405020304" pitchFamily="18" charset="0"/>
              </a:rPr>
              <a:t>tả</a:t>
            </a:r>
            <a:r>
              <a:rPr lang="en-US" altLang="vi-VN" sz="4000" dirty="0">
                <a:solidFill>
                  <a:srgbClr val="000000"/>
                </a:solidFill>
                <a:latin typeface="Times New Roman" panose="02020603050405020304" pitchFamily="18" charset="0"/>
                <a:cs typeface="Times New Roman" panose="02020603050405020304" pitchFamily="18" charset="0"/>
              </a:rPr>
              <a:t> </a:t>
            </a:r>
            <a:r>
              <a:rPr lang="en-US" altLang="vi-VN" sz="4000" dirty="0" err="1">
                <a:solidFill>
                  <a:srgbClr val="000000"/>
                </a:solidFill>
                <a:latin typeface="Times New Roman" panose="02020603050405020304" pitchFamily="18" charset="0"/>
                <a:cs typeface="Times New Roman" panose="02020603050405020304" pitchFamily="18" charset="0"/>
              </a:rPr>
              <a:t>người</a:t>
            </a:r>
            <a:r>
              <a:rPr lang="en-US" altLang="vi-VN" sz="4000" dirty="0">
                <a:solidFill>
                  <a:srgbClr val="000000"/>
                </a:solidFill>
                <a:latin typeface="Times New Roman" panose="02020603050405020304" pitchFamily="18" charset="0"/>
                <a:cs typeface="Times New Roman" panose="02020603050405020304" pitchFamily="18" charset="0"/>
              </a:rPr>
              <a:t>?</a:t>
            </a:r>
          </a:p>
        </p:txBody>
      </p:sp>
      <p:pic>
        <p:nvPicPr>
          <p:cNvPr id="4" name="Picture 21"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5159" y="6292650"/>
            <a:ext cx="3015180" cy="44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039" y="4436670"/>
            <a:ext cx="1778560" cy="243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3318" y="5455528"/>
            <a:ext cx="1568120" cy="46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4895" y="5150183"/>
            <a:ext cx="1452717" cy="41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57740" y="4833919"/>
            <a:ext cx="1310161" cy="76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41426" y="4515741"/>
            <a:ext cx="1316949" cy="107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430" y="4411474"/>
            <a:ext cx="2366888" cy="116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58205" y="3718418"/>
            <a:ext cx="1310161" cy="107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84203" y="3550224"/>
            <a:ext cx="1374650" cy="7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76791" y="3410886"/>
            <a:ext cx="1604325" cy="46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90527" y="3027547"/>
            <a:ext cx="1662026" cy="53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40078" y="2633346"/>
            <a:ext cx="1418775" cy="91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51799" y="3275820"/>
            <a:ext cx="1762721" cy="143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09670" y="4163344"/>
            <a:ext cx="3288978" cy="776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54159" y="2133196"/>
            <a:ext cx="2404224" cy="405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85533" y="2226861"/>
            <a:ext cx="2130425" cy="214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07672" y="3083504"/>
            <a:ext cx="1719727" cy="2998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968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2000"/>
                                        <p:tgtEl>
                                          <p:spTgt spid="21"/>
                                        </p:tgtEl>
                                      </p:cBhvr>
                                    </p:animEffect>
                                  </p:childTnLst>
                                </p:cTn>
                              </p:par>
                              <p:par>
                                <p:cTn id="13" presetID="2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par>
                                <p:cTn id="19" presetID="22" presetClass="entr" presetSubtype="8"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par>
                                <p:cTn id="22" presetID="22" presetClass="entr" presetSubtype="4"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par>
                                <p:cTn id="25" presetID="22" presetClass="entr" presetSubtype="8"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par>
                                <p:cTn id="28" presetID="22" presetClass="entr" presetSubtype="8"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par>
                                <p:cTn id="31" presetID="22" presetClass="entr" presetSubtype="8"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par>
                                <p:cTn id="34" presetID="22" presetClass="entr" presetSubtype="8"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par>
                                <p:cTn id="40" presetID="22" presetClass="entr" presetSubtype="8"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22" presetClass="entr" presetSubtype="8"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par>
                                <p:cTn id="46" presetID="22" presetClass="entr" presetSubtype="8"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par>
                                <p:cTn id="49" presetID="22" presetClass="entr" presetSubtype="8"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par>
                                <p:cTn id="52" presetID="22" presetClass="entr" presetSubtype="8"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par>
                                <p:cTn id="55" presetID="22" presetClass="entr" presetSubtype="8" fill="hold"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par>
                                <p:cTn id="58" presetID="22" presetClass="entr" presetSubtype="8" fill="hold"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left)">
                                      <p:cBhvr>
                                        <p:cTn id="6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xfrm>
            <a:off x="7518400" y="5706269"/>
            <a:ext cx="2844800" cy="476250"/>
          </a:xfrm>
          <a:noFill/>
        </p:spPr>
        <p:txBody>
          <a:bodyPr/>
          <a:lstStyle/>
          <a:p>
            <a:fld id="{2BD02A93-6B8A-48C3-B56A-E27B31D905C3}" type="slidenum">
              <a:rPr lang="en-US" smtClean="0"/>
              <a:pPr/>
              <a:t>3</a:t>
            </a:fld>
            <a:endParaRPr lang="en-US" smtClean="0"/>
          </a:p>
        </p:txBody>
      </p:sp>
      <p:sp>
        <p:nvSpPr>
          <p:cNvPr id="6149" name="Text Box 5"/>
          <p:cNvSpPr txBox="1">
            <a:spLocks noChangeArrowheads="1"/>
          </p:cNvSpPr>
          <p:nvPr/>
        </p:nvSpPr>
        <p:spPr bwMode="auto">
          <a:xfrm>
            <a:off x="1524000" y="685800"/>
            <a:ext cx="8610600" cy="830263"/>
          </a:xfrm>
          <a:prstGeom prst="rect">
            <a:avLst/>
          </a:prstGeom>
          <a:solidFill>
            <a:srgbClr val="DCFBA3"/>
          </a:solidFill>
          <a:ln w="9525">
            <a:noFill/>
            <a:miter lim="800000"/>
            <a:headEnd/>
            <a:tailEnd/>
          </a:ln>
        </p:spPr>
        <p:txBody>
          <a:bodyPr>
            <a:spAutoFit/>
          </a:bodyPr>
          <a:lstStyle/>
          <a:p>
            <a:pPr algn="ctr">
              <a:spcBef>
                <a:spcPct val="50000"/>
              </a:spcBef>
            </a:pPr>
            <a:r>
              <a:rPr lang="en-US" sz="4800" b="1" dirty="0">
                <a:solidFill>
                  <a:schemeClr val="hlink"/>
                </a:solidFill>
              </a:rPr>
              <a:t>TRẢ BÀI VĂN TẢ </a:t>
            </a:r>
            <a:r>
              <a:rPr lang="en-US" sz="4800" b="1" dirty="0" smtClean="0">
                <a:solidFill>
                  <a:schemeClr val="hlink"/>
                </a:solidFill>
              </a:rPr>
              <a:t>NGƯỜI</a:t>
            </a:r>
            <a:endParaRPr lang="en-US" sz="4800" b="1" dirty="0">
              <a:solidFill>
                <a:schemeClr val="hlink"/>
              </a:solidFill>
            </a:endParaRPr>
          </a:p>
        </p:txBody>
      </p:sp>
      <p:sp>
        <p:nvSpPr>
          <p:cNvPr id="6154" name="Text Box 10"/>
          <p:cNvSpPr txBox="1">
            <a:spLocks noChangeArrowheads="1"/>
          </p:cNvSpPr>
          <p:nvPr/>
        </p:nvSpPr>
        <p:spPr bwMode="auto">
          <a:xfrm>
            <a:off x="457200" y="1981200"/>
            <a:ext cx="8991600" cy="2062103"/>
          </a:xfrm>
          <a:prstGeom prst="rect">
            <a:avLst/>
          </a:prstGeom>
          <a:noFill/>
          <a:ln w="9525">
            <a:noFill/>
            <a:miter lim="800000"/>
            <a:headEnd/>
            <a:tailEnd/>
          </a:ln>
        </p:spPr>
        <p:txBody>
          <a:bodyPr wrap="square">
            <a:spAutoFit/>
          </a:bodyPr>
          <a:lstStyle/>
          <a:p>
            <a:pPr marL="401638" indent="-401638" algn="just">
              <a:spcBef>
                <a:spcPct val="50000"/>
              </a:spcBef>
              <a:buFont typeface="Wingdings" pitchFamily="2" charset="2"/>
              <a:buChar char="v"/>
            </a:pPr>
            <a:r>
              <a:rPr lang="en-US" sz="3200" u="sng" dirty="0" err="1" smtClean="0">
                <a:solidFill>
                  <a:srgbClr val="002060"/>
                </a:solidFill>
                <a:latin typeface="Times New Roman" panose="02020603050405020304" pitchFamily="18" charset="0"/>
                <a:cs typeface="Times New Roman" panose="02020603050405020304" pitchFamily="18" charset="0"/>
              </a:rPr>
              <a:t>Đề</a:t>
            </a:r>
            <a:r>
              <a:rPr lang="en-US" sz="3200" u="sng" dirty="0" smtClean="0">
                <a:solidFill>
                  <a:srgbClr val="002060"/>
                </a:solidFill>
                <a:latin typeface="Times New Roman" panose="02020603050405020304" pitchFamily="18" charset="0"/>
                <a:cs typeface="Times New Roman" panose="02020603050405020304" pitchFamily="18" charset="0"/>
              </a:rPr>
              <a:t> </a:t>
            </a:r>
            <a:r>
              <a:rPr lang="en-US" sz="3200" u="sng" dirty="0" err="1" smtClean="0">
                <a:solidFill>
                  <a:srgbClr val="002060"/>
                </a:solidFill>
                <a:latin typeface="Times New Roman" panose="02020603050405020304" pitchFamily="18" charset="0"/>
                <a:cs typeface="Times New Roman" panose="02020603050405020304" pitchFamily="18" charset="0"/>
              </a:rPr>
              <a:t>bài</a:t>
            </a:r>
            <a:r>
              <a:rPr lang="en-US" sz="3200" u="sng" dirty="0" smtClean="0">
                <a:solidFill>
                  <a:srgbClr val="002060"/>
                </a:solidFill>
                <a:latin typeface="Times New Roman" panose="02020603050405020304" pitchFamily="18" charset="0"/>
                <a:cs typeface="Times New Roman" panose="02020603050405020304" pitchFamily="18" charset="0"/>
              </a:rPr>
              <a:t> </a:t>
            </a:r>
            <a:r>
              <a:rPr lang="en-US" sz="3200" dirty="0">
                <a:solidFill>
                  <a:srgbClr val="002060"/>
                </a:solidFill>
                <a:latin typeface="Times New Roman" panose="02020603050405020304" pitchFamily="18" charset="0"/>
                <a:cs typeface="Times New Roman" panose="02020603050405020304" pitchFamily="18" charset="0"/>
              </a:rPr>
              <a:t>: </a:t>
            </a:r>
            <a:endParaRPr lang="en-US" sz="3200" dirty="0" smtClean="0">
              <a:solidFill>
                <a:srgbClr val="002060"/>
              </a:solidFill>
              <a:latin typeface="Times New Roman" panose="02020603050405020304" pitchFamily="18" charset="0"/>
              <a:cs typeface="Times New Roman" panose="02020603050405020304" pitchFamily="18" charset="0"/>
            </a:endParaRPr>
          </a:p>
          <a:p>
            <a:pPr algn="just">
              <a:spcBef>
                <a:spcPct val="50000"/>
              </a:spcBef>
            </a:pPr>
            <a:r>
              <a:rPr lang="en-US" sz="3200" smtClean="0">
                <a:solidFill>
                  <a:srgbClr val="002060"/>
                </a:solidFill>
                <a:latin typeface="Times New Roman" panose="02020603050405020304" pitchFamily="18" charset="0"/>
                <a:cs typeface="Times New Roman" panose="02020603050405020304" pitchFamily="18" charset="0"/>
              </a:rPr>
              <a:t>Tả một người mà em yêu quý</a:t>
            </a:r>
            <a:endParaRPr lang="en-US" sz="3200" dirty="0">
              <a:solidFill>
                <a:srgbClr val="002060"/>
              </a:solidFill>
              <a:latin typeface="Times New Roman" panose="02020603050405020304" pitchFamily="18" charset="0"/>
              <a:cs typeface="Times New Roman" panose="02020603050405020304" pitchFamily="18" charset="0"/>
            </a:endParaRPr>
          </a:p>
          <a:p>
            <a:pPr marL="401638" indent="-401638" algn="just">
              <a:spcBef>
                <a:spcPct val="50000"/>
              </a:spcBef>
              <a:buFont typeface="Wingdings" pitchFamily="2" charset="2"/>
              <a:buChar char="v"/>
            </a:pPr>
            <a:endParaRPr lang="en-US" sz="32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diamond(in)">
                                      <p:cBhvr>
                                        <p:cTn id="7" dur="1000"/>
                                        <p:tgtEl>
                                          <p:spTgt spid="6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154"/>
                                        </p:tgtEl>
                                        <p:attrNameLst>
                                          <p:attrName>style.visibility</p:attrName>
                                        </p:attrNameLst>
                                      </p:cBhvr>
                                      <p:to>
                                        <p:strVal val="visible"/>
                                      </p:to>
                                    </p:set>
                                    <p:animEffect transition="in" filter="diamond(in)">
                                      <p:cBhvr>
                                        <p:cTn id="12" dur="10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8650"/>
            <a:ext cx="12192000" cy="7486650"/>
          </a:xfrm>
          <a:prstGeom prst="rect">
            <a:avLst/>
          </a:prstGeom>
        </p:spPr>
      </p:pic>
      <p:pic>
        <p:nvPicPr>
          <p:cNvPr id="3076" name="图片 3075" descr="5"/>
          <p:cNvPicPr>
            <a:picLocks noChangeAspect="1"/>
          </p:cNvPicPr>
          <p:nvPr/>
        </p:nvPicPr>
        <p:blipFill>
          <a:blip r:embed="rId4"/>
          <a:stretch>
            <a:fillRect/>
          </a:stretch>
        </p:blipFill>
        <p:spPr>
          <a:xfrm>
            <a:off x="287150" y="-152399"/>
            <a:ext cx="11447650" cy="6499978"/>
          </a:xfrm>
          <a:prstGeom prst="rect">
            <a:avLst/>
          </a:prstGeom>
          <a:noFill/>
          <a:ln w="9525">
            <a:noFill/>
          </a:ln>
        </p:spPr>
      </p:pic>
      <p:sp>
        <p:nvSpPr>
          <p:cNvPr id="17" name="Rectangle 16"/>
          <p:cNvSpPr/>
          <p:nvPr/>
        </p:nvSpPr>
        <p:spPr>
          <a:xfrm>
            <a:off x="4139751" y="4445"/>
            <a:ext cx="4348580" cy="769441"/>
          </a:xfrm>
          <a:prstGeom prst="rect">
            <a:avLst/>
          </a:prstGeom>
          <a:noFill/>
        </p:spPr>
        <p:txBody>
          <a:bodyPr wrap="square" lIns="91440" tIns="45720" rIns="91440" bIns="45720">
            <a:spAutoFit/>
          </a:bodyPr>
          <a:lstStyle/>
          <a:p>
            <a:pPr algn="ctr" fontAlgn="auto">
              <a:spcBef>
                <a:spcPts val="0"/>
              </a:spcBef>
              <a:spcAft>
                <a:spcPts val="0"/>
              </a:spcAft>
            </a:pPr>
            <a:r>
              <a:rPr lang="en-US" sz="4400" b="1" dirty="0">
                <a:ln w="22225">
                  <a:solidFill>
                    <a:srgbClr val="C0504D"/>
                  </a:solidFill>
                  <a:prstDash val="solid"/>
                </a:ln>
                <a:solidFill>
                  <a:srgbClr val="C0504D">
                    <a:lumMod val="40000"/>
                    <a:lumOff val="60000"/>
                  </a:srgbClr>
                </a:solidFill>
                <a:latin typeface="Calibri"/>
              </a:rPr>
              <a:t>MỤC TIÊU</a:t>
            </a:r>
          </a:p>
        </p:txBody>
      </p:sp>
      <p:grpSp>
        <p:nvGrpSpPr>
          <p:cNvPr id="9" name="Group 8"/>
          <p:cNvGrpSpPr/>
          <p:nvPr/>
        </p:nvGrpSpPr>
        <p:grpSpPr>
          <a:xfrm>
            <a:off x="2160117" y="918158"/>
            <a:ext cx="8965083" cy="1748842"/>
            <a:chOff x="915704" y="1472019"/>
            <a:chExt cx="9252622" cy="2030100"/>
          </a:xfrm>
        </p:grpSpPr>
        <p:pic>
          <p:nvPicPr>
            <p:cNvPr id="3080" name="图片 3079" descr="8"/>
            <p:cNvPicPr>
              <a:picLocks noChangeAspect="1"/>
            </p:cNvPicPr>
            <p:nvPr/>
          </p:nvPicPr>
          <p:blipFill>
            <a:blip r:embed="rId5"/>
            <a:stretch>
              <a:fillRect/>
            </a:stretch>
          </p:blipFill>
          <p:spPr>
            <a:xfrm>
              <a:off x="915704" y="1472019"/>
              <a:ext cx="9252622" cy="2030100"/>
            </a:xfrm>
            <a:prstGeom prst="rect">
              <a:avLst/>
            </a:prstGeom>
            <a:noFill/>
            <a:ln w="9525">
              <a:noFill/>
            </a:ln>
          </p:spPr>
        </p:pic>
        <p:sp>
          <p:nvSpPr>
            <p:cNvPr id="7" name="Rectangle 6"/>
            <p:cNvSpPr/>
            <p:nvPr/>
          </p:nvSpPr>
          <p:spPr>
            <a:xfrm>
              <a:off x="1273026" y="1644566"/>
              <a:ext cx="8537975" cy="1264753"/>
            </a:xfrm>
            <a:prstGeom prst="rect">
              <a:avLst/>
            </a:prstGeom>
          </p:spPr>
          <p:txBody>
            <a:bodyPr wrap="square">
              <a:spAutoFit/>
            </a:bodyPr>
            <a:lstStyle/>
            <a:p>
              <a:pPr algn="just" fontAlgn="auto">
                <a:lnSpc>
                  <a:spcPct val="90000"/>
                </a:lnSpc>
                <a:spcBef>
                  <a:spcPts val="0"/>
                </a:spcBef>
                <a:spcAft>
                  <a:spcPts val="0"/>
                </a:spcAft>
              </a:pPr>
              <a:r>
                <a:rPr lang="vi-VN" sz="2400" b="1">
                  <a:solidFill>
                    <a:prstClr val="black"/>
                  </a:solidFill>
                  <a:latin typeface="Times New Roman" pitchFamily="18" charset="0"/>
                  <a:cs typeface="Times New Roman" pitchFamily="18" charset="0"/>
                </a:rPr>
                <a:t>Hiểu được nhận xét chung của cô giáo về kết quả bài làm của cả lớp, biết liên hệ với bài làm của mình. Nắm được ưu - khuyết điểm trong bài làm </a:t>
              </a:r>
              <a:r>
                <a:rPr lang="vi-VN" sz="2400" b="1">
                  <a:solidFill>
                    <a:prstClr val="black"/>
                  </a:solidFill>
                  <a:latin typeface="Times New Roman" pitchFamily="18" charset="0"/>
                  <a:cs typeface="Times New Roman" pitchFamily="18" charset="0"/>
                </a:rPr>
                <a:t>của </a:t>
              </a:r>
              <a:r>
                <a:rPr lang="vi-VN" sz="2400" b="1" smtClean="0">
                  <a:solidFill>
                    <a:prstClr val="black"/>
                  </a:solidFill>
                  <a:latin typeface="Times New Roman" pitchFamily="18" charset="0"/>
                  <a:cs typeface="Times New Roman" pitchFamily="18" charset="0"/>
                </a:rPr>
                <a:t>mình. </a:t>
              </a:r>
              <a:endParaRPr lang="vi-VN" sz="2400" b="1" dirty="0">
                <a:solidFill>
                  <a:prstClr val="black"/>
                </a:solidFill>
                <a:latin typeface="Times New Roman" pitchFamily="18" charset="0"/>
                <a:cs typeface="Times New Roman" pitchFamily="18" charset="0"/>
              </a:endParaRPr>
            </a:p>
          </p:txBody>
        </p:sp>
      </p:grpSp>
      <p:grpSp>
        <p:nvGrpSpPr>
          <p:cNvPr id="10" name="Group 9"/>
          <p:cNvGrpSpPr/>
          <p:nvPr/>
        </p:nvGrpSpPr>
        <p:grpSpPr>
          <a:xfrm>
            <a:off x="2059970" y="4181049"/>
            <a:ext cx="9418569" cy="1846063"/>
            <a:chOff x="157283" y="3988347"/>
            <a:chExt cx="8910021" cy="2297529"/>
          </a:xfrm>
        </p:grpSpPr>
        <p:pic>
          <p:nvPicPr>
            <p:cNvPr id="3081" name="图片 3080" descr="9"/>
            <p:cNvPicPr>
              <a:picLocks noChangeAspect="1"/>
            </p:cNvPicPr>
            <p:nvPr/>
          </p:nvPicPr>
          <p:blipFill>
            <a:blip r:embed="rId6"/>
            <a:stretch>
              <a:fillRect/>
            </a:stretch>
          </p:blipFill>
          <p:spPr>
            <a:xfrm>
              <a:off x="157283" y="3988347"/>
              <a:ext cx="8910021" cy="2297529"/>
            </a:xfrm>
            <a:prstGeom prst="rect">
              <a:avLst/>
            </a:prstGeom>
            <a:noFill/>
            <a:ln w="9525">
              <a:noFill/>
            </a:ln>
          </p:spPr>
        </p:pic>
        <p:sp>
          <p:nvSpPr>
            <p:cNvPr id="8" name="Rectangle 7"/>
            <p:cNvSpPr/>
            <p:nvPr/>
          </p:nvSpPr>
          <p:spPr>
            <a:xfrm>
              <a:off x="825141" y="4608508"/>
              <a:ext cx="7052524" cy="528603"/>
            </a:xfrm>
            <a:prstGeom prst="rect">
              <a:avLst/>
            </a:prstGeom>
          </p:spPr>
          <p:txBody>
            <a:bodyPr wrap="square">
              <a:spAutoFit/>
            </a:bodyPr>
            <a:lstStyle/>
            <a:p>
              <a:pPr algn="just" fontAlgn="auto">
                <a:lnSpc>
                  <a:spcPct val="90000"/>
                </a:lnSpc>
                <a:spcBef>
                  <a:spcPts val="0"/>
                </a:spcBef>
                <a:spcAft>
                  <a:spcPts val="0"/>
                </a:spcAft>
              </a:pPr>
              <a:r>
                <a:rPr lang="vi-VN" sz="2400" b="1" smtClean="0">
                  <a:solidFill>
                    <a:prstClr val="black"/>
                  </a:solidFill>
                  <a:latin typeface="Times New Roman" pitchFamily="18" charset="0"/>
                  <a:cs typeface="Times New Roman" pitchFamily="18" charset="0"/>
                </a:rPr>
                <a:t>Biết học hỏi những câu văn, đoạn văn hay của bạn.</a:t>
              </a:r>
              <a:endParaRPr lang="en-US" sz="2400" b="1" i="1" dirty="0">
                <a:solidFill>
                  <a:prstClr val="black"/>
                </a:solidFill>
                <a:latin typeface="Times New Roman" pitchFamily="18" charset="0"/>
                <a:cs typeface="Times New Roman" pitchFamily="18" charset="0"/>
              </a:endParaRPr>
            </a:p>
          </p:txBody>
        </p:sp>
      </p:grpSp>
      <p:pic>
        <p:nvPicPr>
          <p:cNvPr id="11" name="图片 3079" descr="8"/>
          <p:cNvPicPr>
            <a:picLocks noChangeAspect="1"/>
          </p:cNvPicPr>
          <p:nvPr/>
        </p:nvPicPr>
        <p:blipFill>
          <a:blip r:embed="rId5"/>
          <a:stretch>
            <a:fillRect/>
          </a:stretch>
        </p:blipFill>
        <p:spPr>
          <a:xfrm>
            <a:off x="2080791" y="2448221"/>
            <a:ext cx="9231488" cy="2034021"/>
          </a:xfrm>
          <a:prstGeom prst="rect">
            <a:avLst/>
          </a:prstGeom>
          <a:noFill/>
          <a:ln w="9525">
            <a:noFill/>
          </a:ln>
        </p:spPr>
      </p:pic>
      <p:sp>
        <p:nvSpPr>
          <p:cNvPr id="12" name="Rectangle 11"/>
          <p:cNvSpPr/>
          <p:nvPr/>
        </p:nvSpPr>
        <p:spPr>
          <a:xfrm>
            <a:off x="2613541" y="2895600"/>
            <a:ext cx="7978906" cy="757130"/>
          </a:xfrm>
          <a:prstGeom prst="rect">
            <a:avLst/>
          </a:prstGeom>
        </p:spPr>
        <p:txBody>
          <a:bodyPr wrap="square">
            <a:spAutoFit/>
          </a:bodyPr>
          <a:lstStyle/>
          <a:p>
            <a:pPr algn="just" fontAlgn="auto">
              <a:lnSpc>
                <a:spcPct val="90000"/>
              </a:lnSpc>
              <a:spcBef>
                <a:spcPts val="0"/>
              </a:spcBef>
              <a:spcAft>
                <a:spcPts val="0"/>
              </a:spcAft>
            </a:pPr>
            <a:r>
              <a:rPr lang="vi-VN" sz="2400" b="1">
                <a:solidFill>
                  <a:prstClr val="black"/>
                </a:solidFill>
                <a:latin typeface="Times New Roman" pitchFamily="18" charset="0"/>
                <a:cs typeface="Times New Roman" pitchFamily="18" charset="0"/>
              </a:rPr>
              <a:t>Biết tham gia sửa lỗi chung của các bạn và tự sửa lỗi của mình trong bài văn, viết lại được một đoạn văn hay hơn.</a:t>
            </a:r>
            <a:endParaRPr lang="vi-VN" sz="2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156438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7000"/>
          </a:stretch>
        </a:blipFill>
        <a:effectLst/>
      </p:bgPr>
    </p:bg>
    <p:spTree>
      <p:nvGrpSpPr>
        <p:cNvPr id="1" name=""/>
        <p:cNvGrpSpPr/>
        <p:nvPr/>
      </p:nvGrpSpPr>
      <p:grpSpPr>
        <a:xfrm>
          <a:off x="0" y="0"/>
          <a:ext cx="0" cy="0"/>
          <a:chOff x="0" y="0"/>
          <a:chExt cx="0" cy="0"/>
        </a:xfrm>
      </p:grpSpPr>
      <p:sp>
        <p:nvSpPr>
          <p:cNvPr id="7172" name="WordArt 4"/>
          <p:cNvSpPr>
            <a:spLocks noChangeArrowheads="1" noChangeShapeType="1" noTextEdit="1"/>
          </p:cNvSpPr>
          <p:nvPr/>
        </p:nvSpPr>
        <p:spPr bwMode="auto">
          <a:xfrm>
            <a:off x="3124200" y="914400"/>
            <a:ext cx="6553200" cy="1066800"/>
          </a:xfrm>
          <a:prstGeom prst="rect">
            <a:avLst/>
          </a:prstGeom>
        </p:spPr>
        <p:txBody>
          <a:bodyPr wrap="none" fromWordArt="1">
            <a:prstTxWarp prst="textDeflate">
              <a:avLst>
                <a:gd name="adj" fmla="val 11458"/>
              </a:avLst>
            </a:prstTxWarp>
          </a:bodyPr>
          <a:lstStyle/>
          <a:p>
            <a:pPr algn="ctr"/>
            <a:r>
              <a:rPr lang="en-US" sz="3600" b="1" kern="10" dirty="0" err="1">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Nhận</a:t>
            </a:r>
            <a:r>
              <a:rPr lang="en-US" sz="3600" b="1" kern="10" dirty="0">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xét</a:t>
            </a:r>
            <a:r>
              <a:rPr lang="en-US" sz="3600" b="1" kern="10" dirty="0">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chung</a:t>
            </a:r>
            <a:endParaRPr lang="en-US" sz="3600" b="1" kern="10" dirty="0">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endParaRPr>
          </a:p>
        </p:txBody>
      </p:sp>
      <p:sp>
        <p:nvSpPr>
          <p:cNvPr id="7173" name="Text Box 5"/>
          <p:cNvSpPr txBox="1">
            <a:spLocks noChangeArrowheads="1"/>
          </p:cNvSpPr>
          <p:nvPr/>
        </p:nvSpPr>
        <p:spPr bwMode="auto">
          <a:xfrm>
            <a:off x="2112818" y="1954946"/>
            <a:ext cx="6166790" cy="646331"/>
          </a:xfrm>
          <a:prstGeom prst="rect">
            <a:avLst/>
          </a:prstGeom>
          <a:solidFill>
            <a:srgbClr val="DCFBA3"/>
          </a:solidFill>
          <a:ln w="9525">
            <a:noFill/>
            <a:miter lim="800000"/>
            <a:headEnd/>
            <a:tailEnd/>
          </a:ln>
        </p:spPr>
        <p:txBody>
          <a:bodyPr wrap="square">
            <a:spAutoFit/>
          </a:bodyPr>
          <a:lstStyle/>
          <a:p>
            <a:pPr>
              <a:spcBef>
                <a:spcPct val="50000"/>
              </a:spcBef>
            </a:pPr>
            <a:r>
              <a:rPr lang="vi-VN" sz="3600" b="1" u="sng" dirty="0">
                <a:solidFill>
                  <a:srgbClr val="CC00FF"/>
                </a:solidFill>
                <a:latin typeface="Times New Roman" panose="02020603050405020304" pitchFamily="18" charset="0"/>
                <a:cs typeface="Times New Roman" panose="02020603050405020304" pitchFamily="18" charset="0"/>
              </a:rPr>
              <a:t>Ư</a:t>
            </a:r>
            <a:r>
              <a:rPr lang="en-US" sz="3600" b="1" u="sng" dirty="0">
                <a:solidFill>
                  <a:srgbClr val="CC00FF"/>
                </a:solidFill>
                <a:latin typeface="Times New Roman" panose="02020603050405020304" pitchFamily="18" charset="0"/>
                <a:cs typeface="Times New Roman" panose="02020603050405020304" pitchFamily="18" charset="0"/>
              </a:rPr>
              <a:t>u </a:t>
            </a:r>
            <a:r>
              <a:rPr lang="vi-VN" sz="3600" b="1" u="sng" dirty="0">
                <a:solidFill>
                  <a:srgbClr val="CC00FF"/>
                </a:solidFill>
                <a:latin typeface="Times New Roman" panose="02020603050405020304" pitchFamily="18" charset="0"/>
                <a:cs typeface="Times New Roman" panose="02020603050405020304" pitchFamily="18" charset="0"/>
              </a:rPr>
              <a:t>đ</a:t>
            </a:r>
            <a:r>
              <a:rPr lang="en-US" sz="3600" b="1" u="sng" dirty="0" err="1">
                <a:solidFill>
                  <a:srgbClr val="CC00FF"/>
                </a:solidFill>
                <a:latin typeface="Times New Roman" panose="02020603050405020304" pitchFamily="18" charset="0"/>
                <a:cs typeface="Times New Roman" panose="02020603050405020304" pitchFamily="18" charset="0"/>
              </a:rPr>
              <a:t>iểm</a:t>
            </a:r>
            <a:r>
              <a:rPr lang="en-US" sz="3600" b="1" dirty="0">
                <a:solidFill>
                  <a:srgbClr val="CC00FF"/>
                </a:solidFill>
                <a:latin typeface="Times New Roman" panose="02020603050405020304" pitchFamily="18" charset="0"/>
                <a:cs typeface="Times New Roman" panose="02020603050405020304" pitchFamily="18" charset="0"/>
              </a:rPr>
              <a:t> :</a:t>
            </a:r>
          </a:p>
        </p:txBody>
      </p:sp>
      <p:sp>
        <p:nvSpPr>
          <p:cNvPr id="7185" name="Text Box 17"/>
          <p:cNvSpPr txBox="1">
            <a:spLocks noChangeArrowheads="1"/>
          </p:cNvSpPr>
          <p:nvPr/>
        </p:nvSpPr>
        <p:spPr bwMode="auto">
          <a:xfrm>
            <a:off x="1237396" y="3707951"/>
            <a:ext cx="10116404" cy="954107"/>
          </a:xfrm>
          <a:prstGeom prst="rect">
            <a:avLst/>
          </a:prstGeom>
          <a:noFill/>
          <a:ln w="9525">
            <a:noFill/>
            <a:miter lim="800000"/>
            <a:headEnd/>
            <a:tailEnd/>
          </a:ln>
        </p:spPr>
        <p:txBody>
          <a:bodyPr wrap="square">
            <a:spAutoFit/>
          </a:bodyPr>
          <a:lstStyle/>
          <a:p>
            <a:pPr>
              <a:spcBef>
                <a:spcPct val="50000"/>
              </a:spcBef>
            </a:pPr>
            <a:r>
              <a:rPr lang="en-US" sz="2800" smtClean="0">
                <a:solidFill>
                  <a:srgbClr val="0000FF"/>
                </a:solidFill>
                <a:latin typeface="Times New Roman" panose="02020603050405020304" pitchFamily="18" charset="0"/>
                <a:cs typeface="Times New Roman" panose="02020603050405020304" pitchFamily="18" charset="0"/>
              </a:rPr>
              <a:t>- Về nội dung: đủ </a:t>
            </a:r>
            <a:r>
              <a:rPr lang="en-US" sz="2800" dirty="0">
                <a:solidFill>
                  <a:srgbClr val="0000FF"/>
                </a:solidFill>
                <a:latin typeface="Times New Roman" panose="02020603050405020304" pitchFamily="18" charset="0"/>
                <a:cs typeface="Times New Roman" panose="02020603050405020304" pitchFamily="18" charset="0"/>
              </a:rPr>
              <a:t>ý</a:t>
            </a:r>
            <a:r>
              <a:rPr lang="en-US" sz="2800">
                <a:solidFill>
                  <a:srgbClr val="0000FF"/>
                </a:solidFill>
                <a:latin typeface="Times New Roman" panose="02020603050405020304" pitchFamily="18" charset="0"/>
                <a:cs typeface="Times New Roman" panose="02020603050405020304" pitchFamily="18" charset="0"/>
              </a:rPr>
              <a:t>, </a:t>
            </a:r>
            <a:r>
              <a:rPr lang="en-US" sz="2800" smtClean="0">
                <a:solidFill>
                  <a:srgbClr val="0000FF"/>
                </a:solidFill>
                <a:latin typeface="Times New Roman" panose="02020603050405020304" pitchFamily="18" charset="0"/>
                <a:cs typeface="Times New Roman" panose="02020603050405020304" pitchFamily="18" charset="0"/>
              </a:rPr>
              <a:t>có trọng tâm; thể </a:t>
            </a:r>
            <a:r>
              <a:rPr lang="en-US" sz="2800" dirty="0" err="1">
                <a:solidFill>
                  <a:srgbClr val="0000FF"/>
                </a:solidFill>
                <a:latin typeface="Times New Roman" panose="02020603050405020304" pitchFamily="18" charset="0"/>
                <a:cs typeface="Times New Roman" panose="02020603050405020304" pitchFamily="18" charset="0"/>
              </a:rPr>
              <a:t>hiện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sự</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quan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sát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riêng</a:t>
            </a:r>
            <a:r>
              <a:rPr lang="en-US" sz="2800" smtClean="0">
                <a:solidFill>
                  <a:srgbClr val="0000FF"/>
                </a:solidFill>
                <a:latin typeface="Times New Roman" panose="02020603050405020304" pitchFamily="18" charset="0"/>
                <a:cs typeface="Times New Roman" panose="02020603050405020304" pitchFamily="18" charset="0"/>
              </a:rPr>
              <a:t>, </a:t>
            </a:r>
            <a:r>
              <a:rPr lang="en-US" sz="2800" smtClean="0">
                <a:solidFill>
                  <a:srgbClr val="0000FF"/>
                </a:solidFill>
                <a:latin typeface="Times New Roman" panose="02020603050405020304" pitchFamily="18" charset="0"/>
                <a:cs typeface="Times New Roman" panose="02020603050405020304" pitchFamily="18" charset="0"/>
              </a:rPr>
              <a:t>bộc lộ được </a:t>
            </a:r>
            <a:r>
              <a:rPr lang="en-US" sz="2800" dirty="0" err="1" smtClean="0">
                <a:solidFill>
                  <a:srgbClr val="0000FF"/>
                </a:solidFill>
                <a:latin typeface="Times New Roman" panose="02020603050405020304" pitchFamily="18" charset="0"/>
                <a:cs typeface="Times New Roman" panose="02020603050405020304" pitchFamily="18" charset="0"/>
              </a:rPr>
              <a:t>tình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cảm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err="1" smtClean="0">
                <a:solidFill>
                  <a:srgbClr val="0000FF"/>
                </a:solidFill>
                <a:latin typeface="Times New Roman" panose="02020603050405020304" pitchFamily="18" charset="0"/>
                <a:cs typeface="Times New Roman" panose="02020603050405020304" pitchFamily="18" charset="0"/>
              </a:rPr>
              <a:t>chân</a:t>
            </a:r>
            <a:r>
              <a:rPr lang="en-US" sz="2800" smtClean="0">
                <a:solidFill>
                  <a:srgbClr val="0000FF"/>
                </a:solidFill>
                <a:latin typeface="Times New Roman" panose="02020603050405020304" pitchFamily="18" charset="0"/>
                <a:cs typeface="Times New Roman" panose="02020603050405020304" pitchFamily="18" charset="0"/>
              </a:rPr>
              <a:t> </a:t>
            </a:r>
            <a:r>
              <a:rPr lang="en-US" sz="2800" smtClean="0">
                <a:solidFill>
                  <a:srgbClr val="0000FF"/>
                </a:solidFill>
                <a:latin typeface="Times New Roman" panose="02020603050405020304" pitchFamily="18" charset="0"/>
                <a:cs typeface="Times New Roman" panose="02020603050405020304" pitchFamily="18" charset="0"/>
              </a:rPr>
              <a:t>thành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người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được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tả</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7186" name="Text Box 18"/>
          <p:cNvSpPr txBox="1">
            <a:spLocks noChangeArrowheads="1"/>
          </p:cNvSpPr>
          <p:nvPr/>
        </p:nvSpPr>
        <p:spPr bwMode="auto">
          <a:xfrm>
            <a:off x="1237396" y="4732424"/>
            <a:ext cx="9354404" cy="1384995"/>
          </a:xfrm>
          <a:prstGeom prst="rect">
            <a:avLst/>
          </a:prstGeom>
          <a:noFill/>
          <a:ln w="9525">
            <a:noFill/>
            <a:miter lim="800000"/>
            <a:headEnd/>
            <a:tailEnd/>
          </a:ln>
        </p:spPr>
        <p:txBody>
          <a:bodyPr wrap="square">
            <a:spAutoFit/>
          </a:bodyPr>
          <a:lstStyle/>
          <a:p>
            <a:pPr>
              <a:spcBef>
                <a:spcPct val="50000"/>
              </a:spcBef>
            </a:pP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Về</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diễn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đạt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mạch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dùng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từ</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err="1" smtClean="0">
                <a:solidFill>
                  <a:srgbClr val="0000FF"/>
                </a:solidFill>
                <a:latin typeface="Times New Roman" panose="02020603050405020304" pitchFamily="18" charset="0"/>
                <a:cs typeface="Times New Roman" panose="02020603050405020304" pitchFamily="18" charset="0"/>
              </a:rPr>
              <a:t>ngữ</a:t>
            </a:r>
            <a:r>
              <a:rPr lang="en-US" sz="2800" smtClean="0">
                <a:solidFill>
                  <a:srgbClr val="0000FF"/>
                </a:solidFill>
                <a:latin typeface="Times New Roman" panose="02020603050405020304" pitchFamily="18" charset="0"/>
                <a:cs typeface="Times New Roman" panose="02020603050405020304" pitchFamily="18" charset="0"/>
              </a:rPr>
              <a:t> </a:t>
            </a:r>
            <a:r>
              <a:rPr lang="en-US" sz="2800" smtClean="0">
                <a:solidFill>
                  <a:srgbClr val="0000FF"/>
                </a:solidFill>
                <a:latin typeface="Times New Roman" panose="02020603050405020304" pitchFamily="18" charset="0"/>
                <a:cs typeface="Times New Roman" panose="02020603050405020304" pitchFamily="18" charset="0"/>
              </a:rPr>
              <a:t>gợi tả, gợi cảm làm </a:t>
            </a:r>
            <a:r>
              <a:rPr lang="en-US" sz="2800" dirty="0" err="1" smtClean="0">
                <a:solidFill>
                  <a:srgbClr val="0000FF"/>
                </a:solidFill>
                <a:latin typeface="Times New Roman" panose="02020603050405020304" pitchFamily="18" charset="0"/>
                <a:cs typeface="Times New Roman" panose="02020603050405020304" pitchFamily="18" charset="0"/>
              </a:rPr>
              <a:t>nổi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được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đặc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điểm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ngoại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tính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người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được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Câu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văn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ảnh</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7187" name="Text Box 19"/>
          <p:cNvSpPr txBox="1">
            <a:spLocks noChangeArrowheads="1"/>
          </p:cNvSpPr>
          <p:nvPr/>
        </p:nvSpPr>
        <p:spPr bwMode="auto">
          <a:xfrm>
            <a:off x="1241946" y="2555888"/>
            <a:ext cx="10349979" cy="523220"/>
          </a:xfrm>
          <a:prstGeom prst="rect">
            <a:avLst/>
          </a:prstGeom>
          <a:noFill/>
          <a:ln w="9525">
            <a:noFill/>
            <a:miter lim="800000"/>
            <a:headEnd/>
            <a:tailEnd/>
          </a:ln>
        </p:spPr>
        <p:txBody>
          <a:bodyPr wrap="square">
            <a:spAutoFit/>
          </a:bodyPr>
          <a:lstStyle/>
          <a:p>
            <a:pPr>
              <a:spcBef>
                <a:spcPct val="50000"/>
              </a:spcBef>
            </a:pPr>
            <a:r>
              <a:rPr lang="en-US" sz="2800" smtClean="0">
                <a:solidFill>
                  <a:srgbClr val="0000FF"/>
                </a:solidFill>
                <a:latin typeface="Times New Roman" panose="02020603050405020304" pitchFamily="18" charset="0"/>
                <a:cs typeface="Times New Roman" panose="02020603050405020304" pitchFamily="18" charset="0"/>
              </a:rPr>
              <a:t>- Đa số các em xác định đúng yêu cầu của đề bài, tả đúng đối tượng.</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7188" name="Text Box 20"/>
          <p:cNvSpPr txBox="1">
            <a:spLocks noChangeArrowheads="1"/>
          </p:cNvSpPr>
          <p:nvPr/>
        </p:nvSpPr>
        <p:spPr bwMode="auto">
          <a:xfrm>
            <a:off x="1214650" y="3114365"/>
            <a:ext cx="9905999" cy="523220"/>
          </a:xfrm>
          <a:prstGeom prst="rect">
            <a:avLst/>
          </a:prstGeom>
          <a:noFill/>
          <a:ln w="9525">
            <a:noFill/>
            <a:miter lim="800000"/>
            <a:headEnd/>
            <a:tailEnd/>
          </a:ln>
        </p:spPr>
        <p:txBody>
          <a:bodyPr wrap="square">
            <a:spAutoFit/>
          </a:bodyPr>
          <a:lstStyle/>
          <a:p>
            <a:pPr>
              <a:spcBef>
                <a:spcPct val="50000"/>
              </a:spcBef>
            </a:pPr>
            <a:r>
              <a:rPr lang="en-US" sz="2800">
                <a:solidFill>
                  <a:srgbClr val="0000FF"/>
                </a:solidFill>
                <a:latin typeface="Times New Roman" panose="02020603050405020304" pitchFamily="18" charset="0"/>
                <a:cs typeface="Times New Roman" panose="02020603050405020304" pitchFamily="18" charset="0"/>
              </a:rPr>
              <a:t>- </a:t>
            </a:r>
            <a:r>
              <a:rPr lang="en-US" sz="2800" smtClean="0">
                <a:solidFill>
                  <a:srgbClr val="0000FF"/>
                </a:solidFill>
                <a:latin typeface="Times New Roman" panose="02020603050405020304" pitchFamily="18" charset="0"/>
                <a:cs typeface="Times New Roman" panose="02020603050405020304" pitchFamily="18" charset="0"/>
              </a:rPr>
              <a:t>Đủ bố </a:t>
            </a:r>
            <a:r>
              <a:rPr lang="en-US" sz="2800" err="1">
                <a:solidFill>
                  <a:srgbClr val="0000FF"/>
                </a:solidFill>
                <a:latin typeface="Times New Roman" panose="02020603050405020304" pitchFamily="18" charset="0"/>
                <a:cs typeface="Times New Roman" panose="02020603050405020304" pitchFamily="18" charset="0"/>
              </a:rPr>
              <a:t>cục</a:t>
            </a:r>
            <a:r>
              <a:rPr lang="en-US" sz="2800">
                <a:solidFill>
                  <a:srgbClr val="0000FF"/>
                </a:solidFill>
                <a:latin typeface="Times New Roman" panose="02020603050405020304" pitchFamily="18" charset="0"/>
                <a:cs typeface="Times New Roman" panose="02020603050405020304" pitchFamily="18" charset="0"/>
              </a:rPr>
              <a:t> </a:t>
            </a:r>
            <a:r>
              <a:rPr lang="en-US" sz="2800" smtClean="0">
                <a:solidFill>
                  <a:srgbClr val="0000FF"/>
                </a:solidFill>
                <a:latin typeface="Times New Roman" panose="02020603050405020304" pitchFamily="18" charset="0"/>
                <a:cs typeface="Times New Roman" panose="02020603050405020304" pitchFamily="18" charset="0"/>
              </a:rPr>
              <a:t>3 </a:t>
            </a:r>
            <a:r>
              <a:rPr lang="en-US" sz="2800" smtClean="0">
                <a:solidFill>
                  <a:srgbClr val="0000FF"/>
                </a:solidFill>
                <a:latin typeface="Times New Roman" panose="02020603050405020304" pitchFamily="18" charset="0"/>
                <a:cs typeface="Times New Roman" panose="02020603050405020304" pitchFamily="18" charset="0"/>
              </a:rPr>
              <a:t>phần của </a:t>
            </a:r>
            <a:r>
              <a:rPr lang="en-US" sz="2800">
                <a:solidFill>
                  <a:srgbClr val="0000FF"/>
                </a:solidFill>
                <a:latin typeface="Times New Roman" panose="02020603050405020304" pitchFamily="18" charset="0"/>
                <a:cs typeface="Times New Roman" panose="02020603050405020304" pitchFamily="18" charset="0"/>
              </a:rPr>
              <a:t>bài </a:t>
            </a:r>
            <a:r>
              <a:rPr lang="en-US" sz="2800" smtClean="0">
                <a:solidFill>
                  <a:srgbClr val="0000FF"/>
                </a:solidFill>
                <a:latin typeface="Times New Roman" panose="02020603050405020304" pitchFamily="18" charset="0"/>
                <a:cs typeface="Times New Roman" panose="02020603050405020304" pitchFamily="18" charset="0"/>
              </a:rPr>
              <a:t>văn, </a:t>
            </a:r>
            <a:r>
              <a:rPr lang="en-US" sz="2800" dirty="0" err="1">
                <a:solidFill>
                  <a:srgbClr val="0000FF"/>
                </a:solidFill>
                <a:latin typeface="Times New Roman" panose="02020603050405020304" pitchFamily="18" charset="0"/>
                <a:cs typeface="Times New Roman" panose="02020603050405020304" pitchFamily="18" charset="0"/>
              </a:rPr>
              <a:t>trình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tự</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miêu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tả</a:t>
            </a:r>
            <a:r>
              <a:rPr lang="en-US" sz="2800" dirty="0">
                <a:solidFill>
                  <a:srgbClr val="0000FF"/>
                </a:solidFill>
                <a:latin typeface="Times New Roman" panose="02020603050405020304" pitchFamily="18" charset="0"/>
                <a:cs typeface="Times New Roman" panose="02020603050405020304" pitchFamily="18" charset="0"/>
              </a:rPr>
              <a:t> </a:t>
            </a:r>
            <a:r>
              <a:rPr lang="en-US" sz="2800" err="1">
                <a:solidFill>
                  <a:srgbClr val="0000FF"/>
                </a:solidFill>
                <a:latin typeface="Times New Roman" panose="02020603050405020304" pitchFamily="18" charset="0"/>
                <a:cs typeface="Times New Roman" panose="02020603050405020304" pitchFamily="18" charset="0"/>
              </a:rPr>
              <a:t>hợp</a:t>
            </a:r>
            <a:r>
              <a:rPr lang="en-US" sz="2800">
                <a:solidFill>
                  <a:srgbClr val="0000FF"/>
                </a:solidFill>
                <a:latin typeface="Times New Roman" panose="02020603050405020304" pitchFamily="18" charset="0"/>
                <a:cs typeface="Times New Roman" panose="02020603050405020304" pitchFamily="18" charset="0"/>
              </a:rPr>
              <a:t> </a:t>
            </a:r>
            <a:r>
              <a:rPr lang="en-US" sz="2800" smtClean="0">
                <a:solidFill>
                  <a:srgbClr val="0000FF"/>
                </a:solidFill>
                <a:latin typeface="Times New Roman" panose="02020603050405020304" pitchFamily="18" charset="0"/>
                <a:cs typeface="Times New Roman" panose="02020603050405020304" pitchFamily="18" charset="0"/>
              </a:rPr>
              <a:t>lí.</a:t>
            </a:r>
            <a:endParaRPr lang="en-US" sz="28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arn(inVertical)">
                                      <p:cBhvr>
                                        <p:cTn id="7" dur="500"/>
                                        <p:tgtEl>
                                          <p:spTgt spid="7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barn(inVertical)">
                                      <p:cBhvr>
                                        <p:cTn id="12" dur="500"/>
                                        <p:tgtEl>
                                          <p:spTgt spid="71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187"/>
                                        </p:tgtEl>
                                        <p:attrNameLst>
                                          <p:attrName>style.visibility</p:attrName>
                                        </p:attrNameLst>
                                      </p:cBhvr>
                                      <p:to>
                                        <p:strVal val="visible"/>
                                      </p:to>
                                    </p:set>
                                    <p:animEffect transition="in" filter="barn(inVertical)">
                                      <p:cBhvr>
                                        <p:cTn id="17" dur="500"/>
                                        <p:tgtEl>
                                          <p:spTgt spid="71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188"/>
                                        </p:tgtEl>
                                        <p:attrNameLst>
                                          <p:attrName>style.visibility</p:attrName>
                                        </p:attrNameLst>
                                      </p:cBhvr>
                                      <p:to>
                                        <p:strVal val="visible"/>
                                      </p:to>
                                    </p:set>
                                    <p:animEffect transition="in" filter="barn(inVertical)">
                                      <p:cBhvr>
                                        <p:cTn id="22" dur="500"/>
                                        <p:tgtEl>
                                          <p:spTgt spid="71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185"/>
                                        </p:tgtEl>
                                        <p:attrNameLst>
                                          <p:attrName>style.visibility</p:attrName>
                                        </p:attrNameLst>
                                      </p:cBhvr>
                                      <p:to>
                                        <p:strVal val="visible"/>
                                      </p:to>
                                    </p:set>
                                    <p:animEffect transition="in" filter="barn(inVertical)">
                                      <p:cBhvr>
                                        <p:cTn id="27" dur="500"/>
                                        <p:tgtEl>
                                          <p:spTgt spid="718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186"/>
                                        </p:tgtEl>
                                        <p:attrNameLst>
                                          <p:attrName>style.visibility</p:attrName>
                                        </p:attrNameLst>
                                      </p:cBhvr>
                                      <p:to>
                                        <p:strVal val="visible"/>
                                      </p:to>
                                    </p:set>
                                    <p:animEffect transition="in" filter="barn(inVertical)">
                                      <p:cBhvr>
                                        <p:cTn id="32" dur="500"/>
                                        <p:tgtEl>
                                          <p:spTgt spid="7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3" grpId="0" animBg="1"/>
      <p:bldP spid="7185" grpId="0"/>
      <p:bldP spid="7186" grpId="0"/>
      <p:bldP spid="7187" grpId="0"/>
      <p:bldP spid="71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7000"/>
          </a:stretch>
        </a:blipFill>
        <a:effectLst/>
      </p:bgPr>
    </p:bg>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2313709" y="1828800"/>
            <a:ext cx="7543800" cy="646331"/>
          </a:xfrm>
          <a:prstGeom prst="rect">
            <a:avLst/>
          </a:prstGeom>
          <a:solidFill>
            <a:srgbClr val="DCFBA3"/>
          </a:solidFill>
          <a:ln w="9525">
            <a:noFill/>
            <a:miter lim="800000"/>
            <a:headEnd/>
            <a:tailEnd/>
          </a:ln>
        </p:spPr>
        <p:txBody>
          <a:bodyPr>
            <a:spAutoFit/>
          </a:bodyPr>
          <a:lstStyle/>
          <a:p>
            <a:pPr>
              <a:spcBef>
                <a:spcPct val="50000"/>
              </a:spcBef>
            </a:pPr>
            <a:r>
              <a:rPr lang="en-US" sz="3600" b="1" u="sng" dirty="0" err="1" smtClean="0">
                <a:solidFill>
                  <a:srgbClr val="CC00FF"/>
                </a:solidFill>
                <a:latin typeface="Times New Roman" panose="02020603050405020304" pitchFamily="18" charset="0"/>
                <a:cs typeface="Times New Roman" panose="02020603050405020304" pitchFamily="18" charset="0"/>
              </a:rPr>
              <a:t>Hạn</a:t>
            </a:r>
            <a:r>
              <a:rPr lang="en-US" sz="3600" b="1" u="sng" dirty="0" smtClean="0">
                <a:solidFill>
                  <a:srgbClr val="CC00FF"/>
                </a:solidFill>
                <a:latin typeface="Times New Roman" panose="02020603050405020304" pitchFamily="18" charset="0"/>
                <a:cs typeface="Times New Roman" panose="02020603050405020304" pitchFamily="18" charset="0"/>
              </a:rPr>
              <a:t> </a:t>
            </a:r>
            <a:r>
              <a:rPr lang="en-US" sz="3600" b="1" u="sng" dirty="0" err="1" smtClean="0">
                <a:solidFill>
                  <a:srgbClr val="CC00FF"/>
                </a:solidFill>
                <a:latin typeface="Times New Roman" panose="02020603050405020304" pitchFamily="18" charset="0"/>
                <a:cs typeface="Times New Roman" panose="02020603050405020304" pitchFamily="18" charset="0"/>
              </a:rPr>
              <a:t>chế</a:t>
            </a:r>
            <a:r>
              <a:rPr lang="en-US" sz="3600" b="1" dirty="0" smtClean="0">
                <a:solidFill>
                  <a:srgbClr val="CC00FF"/>
                </a:solidFill>
                <a:latin typeface="Times New Roman" panose="02020603050405020304" pitchFamily="18" charset="0"/>
                <a:cs typeface="Times New Roman" panose="02020603050405020304" pitchFamily="18" charset="0"/>
              </a:rPr>
              <a:t> </a:t>
            </a:r>
            <a:r>
              <a:rPr lang="en-US" sz="3600" b="1" dirty="0">
                <a:solidFill>
                  <a:srgbClr val="CC00FF"/>
                </a:solidFill>
                <a:latin typeface="Times New Roman" panose="02020603050405020304" pitchFamily="18" charset="0"/>
                <a:cs typeface="Times New Roman" panose="02020603050405020304" pitchFamily="18" charset="0"/>
              </a:rPr>
              <a:t>:</a:t>
            </a:r>
          </a:p>
        </p:txBody>
      </p:sp>
      <p:sp>
        <p:nvSpPr>
          <p:cNvPr id="6149" name="WordArt 6"/>
          <p:cNvSpPr>
            <a:spLocks noChangeArrowheads="1" noChangeShapeType="1" noTextEdit="1"/>
          </p:cNvSpPr>
          <p:nvPr/>
        </p:nvSpPr>
        <p:spPr bwMode="auto">
          <a:xfrm>
            <a:off x="3110345" y="762000"/>
            <a:ext cx="6553200" cy="1066800"/>
          </a:xfrm>
          <a:prstGeom prst="rect">
            <a:avLst/>
          </a:prstGeom>
        </p:spPr>
        <p:txBody>
          <a:bodyPr wrap="none" fromWordArt="1">
            <a:prstTxWarp prst="textDeflate">
              <a:avLst>
                <a:gd name="adj" fmla="val 11458"/>
              </a:avLst>
            </a:prstTxWarp>
          </a:bodyPr>
          <a:lstStyle/>
          <a:p>
            <a:pPr algn="ctr"/>
            <a:r>
              <a:rPr lang="en-US" sz="3200" b="1" kern="10">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Nhận xét chung</a:t>
            </a:r>
          </a:p>
        </p:txBody>
      </p:sp>
      <p:sp>
        <p:nvSpPr>
          <p:cNvPr id="8201" name="Rectangle 9"/>
          <p:cNvSpPr>
            <a:spLocks noChangeArrowheads="1"/>
          </p:cNvSpPr>
          <p:nvPr/>
        </p:nvSpPr>
        <p:spPr bwMode="auto">
          <a:xfrm>
            <a:off x="1472768" y="2702140"/>
            <a:ext cx="10109632" cy="738664"/>
          </a:xfrm>
          <a:prstGeom prst="rect">
            <a:avLst/>
          </a:prstGeom>
          <a:noFill/>
          <a:ln w="9525">
            <a:noFill/>
            <a:miter lim="800000"/>
            <a:headEnd/>
            <a:tailEnd/>
          </a:ln>
        </p:spPr>
        <p:txBody>
          <a:bodyPr wrap="square">
            <a:spAutoFit/>
          </a:bodyPr>
          <a:lstStyle/>
          <a:p>
            <a:pPr>
              <a:lnSpc>
                <a:spcPct val="75000"/>
              </a:lnSpc>
              <a:spcBef>
                <a:spcPct val="50000"/>
              </a:spcBef>
              <a:buFont typeface="Wingdings" pitchFamily="2" charset="2"/>
              <a:buChar char="Ø"/>
            </a:pPr>
            <a:r>
              <a:rPr lang="en-US" sz="2800" i="1" smtClean="0">
                <a:solidFill>
                  <a:srgbClr val="0000FF"/>
                </a:solidFill>
                <a:latin typeface="Times New Roman" panose="02020603050405020304" pitchFamily="18" charset="0"/>
                <a:cs typeface="Times New Roman" panose="02020603050405020304" pitchFamily="18" charset="0"/>
              </a:rPr>
              <a:t> Số ít HS trình bày bố cục chưa rõ ràng, chưa biết tách 3 phần của bài, chưa biết tách đoạn  </a:t>
            </a:r>
            <a:endParaRPr lang="en-US" sz="2800" i="1" dirty="0">
              <a:solidFill>
                <a:srgbClr val="0000FF"/>
              </a:solidFill>
              <a:latin typeface="Times New Roman" panose="02020603050405020304" pitchFamily="18" charset="0"/>
              <a:cs typeface="Times New Roman" panose="02020603050405020304" pitchFamily="18" charset="0"/>
            </a:endParaRPr>
          </a:p>
        </p:txBody>
      </p:sp>
      <p:sp>
        <p:nvSpPr>
          <p:cNvPr id="8202" name="Rectangle 10"/>
          <p:cNvSpPr>
            <a:spLocks noChangeArrowheads="1"/>
          </p:cNvSpPr>
          <p:nvPr/>
        </p:nvSpPr>
        <p:spPr bwMode="auto">
          <a:xfrm>
            <a:off x="1472768" y="3447731"/>
            <a:ext cx="9899820" cy="1061829"/>
          </a:xfrm>
          <a:prstGeom prst="rect">
            <a:avLst/>
          </a:prstGeom>
          <a:noFill/>
          <a:ln w="9525">
            <a:noFill/>
            <a:miter lim="800000"/>
            <a:headEnd/>
            <a:tailEnd/>
          </a:ln>
        </p:spPr>
        <p:txBody>
          <a:bodyPr wrap="square">
            <a:spAutoFit/>
          </a:bodyPr>
          <a:lstStyle/>
          <a:p>
            <a:pPr>
              <a:lnSpc>
                <a:spcPct val="75000"/>
              </a:lnSpc>
              <a:spcBef>
                <a:spcPct val="50000"/>
              </a:spcBef>
              <a:buFont typeface="Wingdings" pitchFamily="2" charset="2"/>
              <a:buChar char="Ø"/>
            </a:pPr>
            <a:r>
              <a:rPr lang="en-US" sz="2800" i="1">
                <a:solidFill>
                  <a:srgbClr val="0000FF"/>
                </a:solidFill>
                <a:latin typeface="Times New Roman" panose="02020603050405020304" pitchFamily="18" charset="0"/>
                <a:cs typeface="Times New Roman" panose="02020603050405020304" pitchFamily="18" charset="0"/>
              </a:rPr>
              <a:t> </a:t>
            </a:r>
            <a:r>
              <a:rPr lang="en-US" sz="2800" i="1" smtClean="0">
                <a:solidFill>
                  <a:srgbClr val="0000FF"/>
                </a:solidFill>
                <a:latin typeface="Times New Roman" panose="02020603050405020304" pitchFamily="18" charset="0"/>
                <a:cs typeface="Times New Roman" panose="02020603050405020304" pitchFamily="18" charset="0"/>
              </a:rPr>
              <a:t>Về nội dung: Một số học sinh viết nội dung còn sơ sài, chưa chọn   </a:t>
            </a:r>
            <a:r>
              <a:rPr lang="en-US" sz="2800" i="1">
                <a:solidFill>
                  <a:srgbClr val="0000FF"/>
                </a:solidFill>
                <a:latin typeface="Times New Roman" panose="02020603050405020304" pitchFamily="18" charset="0"/>
                <a:cs typeface="Times New Roman" panose="02020603050405020304" pitchFamily="18" charset="0"/>
              </a:rPr>
              <a:t>lọc các chi </a:t>
            </a:r>
            <a:r>
              <a:rPr lang="en-US" sz="2800" i="1">
                <a:solidFill>
                  <a:srgbClr val="0000FF"/>
                </a:solidFill>
                <a:latin typeface="Times New Roman" panose="02020603050405020304" pitchFamily="18" charset="0"/>
                <a:cs typeface="Times New Roman" panose="02020603050405020304" pitchFamily="18" charset="0"/>
              </a:rPr>
              <a:t>tiết</a:t>
            </a:r>
            <a:r>
              <a:rPr lang="en-US" sz="2800" i="1" smtClean="0">
                <a:solidFill>
                  <a:srgbClr val="0000FF"/>
                </a:solidFill>
                <a:latin typeface="Times New Roman" panose="02020603050405020304" pitchFamily="18" charset="0"/>
                <a:cs typeface="Times New Roman" panose="02020603050405020304" pitchFamily="18" charset="0"/>
              </a:rPr>
              <a:t> khắc họa những nét nổi bật về ngoại hình; tả tính tình chưa đưa ra được những dẫn chứng minh họa</a:t>
            </a:r>
          </a:p>
        </p:txBody>
      </p:sp>
      <p:sp>
        <p:nvSpPr>
          <p:cNvPr id="8203" name="Rectangle 11"/>
          <p:cNvSpPr>
            <a:spLocks noChangeArrowheads="1"/>
          </p:cNvSpPr>
          <p:nvPr/>
        </p:nvSpPr>
        <p:spPr bwMode="auto">
          <a:xfrm>
            <a:off x="1380584" y="4624001"/>
            <a:ext cx="9680736" cy="1277273"/>
          </a:xfrm>
          <a:prstGeom prst="rect">
            <a:avLst/>
          </a:prstGeom>
          <a:noFill/>
          <a:ln w="9525">
            <a:noFill/>
            <a:miter lim="800000"/>
            <a:headEnd/>
            <a:tailEnd/>
          </a:ln>
        </p:spPr>
        <p:txBody>
          <a:bodyPr wrap="square">
            <a:spAutoFit/>
          </a:bodyPr>
          <a:lstStyle/>
          <a:p>
            <a:pPr>
              <a:lnSpc>
                <a:spcPct val="75000"/>
              </a:lnSpc>
              <a:spcBef>
                <a:spcPct val="50000"/>
              </a:spcBef>
              <a:buFont typeface="Wingdings" pitchFamily="2" charset="2"/>
              <a:buChar char="Ø"/>
            </a:pPr>
            <a:r>
              <a:rPr lang="en-US" sz="2800" i="1">
                <a:solidFill>
                  <a:srgbClr val="0000FF"/>
                </a:solidFill>
                <a:latin typeface="Times New Roman" panose="02020603050405020304" pitchFamily="18" charset="0"/>
                <a:cs typeface="Times New Roman" panose="02020603050405020304" pitchFamily="18" charset="0"/>
              </a:rPr>
              <a:t> </a:t>
            </a:r>
            <a:r>
              <a:rPr lang="en-US" sz="2800" i="1" smtClean="0">
                <a:solidFill>
                  <a:srgbClr val="0000FF"/>
                </a:solidFill>
                <a:latin typeface="Times New Roman" panose="02020603050405020304" pitchFamily="18" charset="0"/>
                <a:cs typeface="Times New Roman" panose="02020603050405020304" pitchFamily="18" charset="0"/>
              </a:rPr>
              <a:t> </a:t>
            </a:r>
            <a:r>
              <a:rPr lang="en-US" sz="2800" i="1">
                <a:solidFill>
                  <a:srgbClr val="0000FF"/>
                </a:solidFill>
                <a:latin typeface="Times New Roman" panose="02020603050405020304" pitchFamily="18" charset="0"/>
                <a:cs typeface="Times New Roman" panose="02020603050405020304" pitchFamily="18" charset="0"/>
              </a:rPr>
              <a:t>Dùng từ thiếu chính xác</a:t>
            </a:r>
            <a:r>
              <a:rPr lang="en-US" sz="2800" i="1">
                <a:latin typeface="Times New Roman" panose="02020603050405020304" pitchFamily="18" charset="0"/>
                <a:cs typeface="Times New Roman" panose="02020603050405020304" pitchFamily="18" charset="0"/>
              </a:rPr>
              <a:t>. </a:t>
            </a:r>
            <a:r>
              <a:rPr lang="en-US" sz="2800" i="1" smtClean="0">
                <a:solidFill>
                  <a:srgbClr val="0000FF"/>
                </a:solidFill>
                <a:latin typeface="Times New Roman" pitchFamily="18" charset="0"/>
                <a:cs typeface="Times New Roman" panose="02020603050405020304" pitchFamily="18" charset="0"/>
              </a:rPr>
              <a:t>Viết </a:t>
            </a:r>
            <a:r>
              <a:rPr lang="en-US" sz="2800" i="1">
                <a:solidFill>
                  <a:srgbClr val="0000FF"/>
                </a:solidFill>
                <a:latin typeface="Times New Roman" pitchFamily="18" charset="0"/>
                <a:cs typeface="Times New Roman" panose="02020603050405020304" pitchFamily="18" charset="0"/>
              </a:rPr>
              <a:t>câu </a:t>
            </a:r>
            <a:r>
              <a:rPr lang="en-US" sz="2800" i="1" smtClean="0">
                <a:solidFill>
                  <a:srgbClr val="0000FF"/>
                </a:solidFill>
                <a:latin typeface="Times New Roman" pitchFamily="18" charset="0"/>
                <a:cs typeface="Times New Roman" panose="02020603050405020304" pitchFamily="18" charset="0"/>
              </a:rPr>
              <a:t>thiếu thành phần, </a:t>
            </a:r>
            <a:r>
              <a:rPr lang="en-US" sz="2800" i="1">
                <a:solidFill>
                  <a:srgbClr val="0000FF"/>
                </a:solidFill>
                <a:latin typeface="Times New Roman" pitchFamily="18" charset="0"/>
                <a:cs typeface="Times New Roman" panose="02020603050405020304" pitchFamily="18" charset="0"/>
              </a:rPr>
              <a:t>chưa </a:t>
            </a:r>
            <a:r>
              <a:rPr lang="en-US" sz="2800" i="1">
                <a:solidFill>
                  <a:srgbClr val="0000FF"/>
                </a:solidFill>
                <a:latin typeface="Times New Roman" pitchFamily="18" charset="0"/>
                <a:cs typeface="Times New Roman" panose="02020603050405020304" pitchFamily="18" charset="0"/>
              </a:rPr>
              <a:t>rõ </a:t>
            </a:r>
            <a:r>
              <a:rPr lang="en-US" sz="2800" i="1" smtClean="0">
                <a:solidFill>
                  <a:srgbClr val="0000FF"/>
                </a:solidFill>
                <a:latin typeface="Times New Roman" pitchFamily="18" charset="0"/>
                <a:cs typeface="Times New Roman" panose="02020603050405020304" pitchFamily="18" charset="0"/>
              </a:rPr>
              <a:t>ý, thiếu sự liên kết, bài văn chưa mạch lạc.</a:t>
            </a:r>
            <a:endParaRPr lang="en-US" sz="2800" i="1">
              <a:solidFill>
                <a:srgbClr val="0000FF"/>
              </a:solidFill>
              <a:latin typeface="Times New Roman" pitchFamily="18" charset="0"/>
              <a:cs typeface="Times New Roman" panose="02020603050405020304" pitchFamily="18" charset="0"/>
            </a:endParaRPr>
          </a:p>
          <a:p>
            <a:pPr>
              <a:lnSpc>
                <a:spcPct val="75000"/>
              </a:lnSpc>
              <a:spcBef>
                <a:spcPct val="50000"/>
              </a:spcBef>
              <a:buFont typeface="Wingdings" pitchFamily="2" charset="2"/>
              <a:buChar char="Ø"/>
            </a:pPr>
            <a:endParaRPr lang="en-US" sz="2800" i="1" dirty="0">
              <a:solidFill>
                <a:srgbClr val="0000FF"/>
              </a:solidFill>
              <a:latin typeface="Times New Roman" panose="02020603050405020304" pitchFamily="18" charset="0"/>
              <a:cs typeface="Times New Roman" panose="02020603050405020304" pitchFamily="18" charset="0"/>
            </a:endParaRPr>
          </a:p>
        </p:txBody>
      </p:sp>
      <p:sp>
        <p:nvSpPr>
          <p:cNvPr id="8204" name="Rectangle 12"/>
          <p:cNvSpPr>
            <a:spLocks noChangeArrowheads="1"/>
          </p:cNvSpPr>
          <p:nvPr/>
        </p:nvSpPr>
        <p:spPr bwMode="auto">
          <a:xfrm>
            <a:off x="1369698" y="5373694"/>
            <a:ext cx="9878842" cy="415498"/>
          </a:xfrm>
          <a:prstGeom prst="rect">
            <a:avLst/>
          </a:prstGeom>
          <a:noFill/>
          <a:ln w="9525">
            <a:noFill/>
            <a:miter lim="800000"/>
            <a:headEnd/>
            <a:tailEnd/>
          </a:ln>
        </p:spPr>
        <p:txBody>
          <a:bodyPr wrap="square">
            <a:spAutoFit/>
          </a:bodyPr>
          <a:lstStyle/>
          <a:p>
            <a:pPr>
              <a:lnSpc>
                <a:spcPct val="75000"/>
              </a:lnSpc>
              <a:spcBef>
                <a:spcPct val="50000"/>
              </a:spcBef>
              <a:buFont typeface="Wingdings" pitchFamily="2" charset="2"/>
              <a:buChar char="Ø"/>
            </a:pPr>
            <a:r>
              <a:rPr lang="en-US" sz="2800" i="1" smtClean="0">
                <a:solidFill>
                  <a:srgbClr val="0000FF"/>
                </a:solidFill>
                <a:latin typeface="Times New Roman" panose="02020603050405020304" pitchFamily="18" charset="0"/>
                <a:cs typeface="Times New Roman" panose="02020603050405020304" pitchFamily="18" charset="0"/>
              </a:rPr>
              <a:t> Sai </a:t>
            </a:r>
            <a:r>
              <a:rPr lang="en-US" sz="2800" i="1">
                <a:solidFill>
                  <a:srgbClr val="0000FF"/>
                </a:solidFill>
                <a:latin typeface="Times New Roman" panose="02020603050405020304" pitchFamily="18" charset="0"/>
                <a:cs typeface="Times New Roman" panose="02020603050405020304" pitchFamily="18" charset="0"/>
              </a:rPr>
              <a:t>lỗi chính tả.</a:t>
            </a:r>
            <a:endParaRPr lang="en-US" sz="2800" i="1" dirty="0">
              <a:solidFill>
                <a:srgbClr val="0000FF"/>
              </a:solidFill>
              <a:latin typeface="Times New Roman" panose="02020603050405020304" pitchFamily="18" charset="0"/>
              <a:cs typeface="Times New Roman" panose="02020603050405020304" pitchFamily="18" charset="0"/>
            </a:endParaRPr>
          </a:p>
        </p:txBody>
      </p:sp>
      <p:sp>
        <p:nvSpPr>
          <p:cNvPr id="8" name="Rectangle 12"/>
          <p:cNvSpPr>
            <a:spLocks noChangeArrowheads="1"/>
          </p:cNvSpPr>
          <p:nvPr/>
        </p:nvSpPr>
        <p:spPr bwMode="auto">
          <a:xfrm>
            <a:off x="1380584" y="5789192"/>
            <a:ext cx="9878842" cy="415498"/>
          </a:xfrm>
          <a:prstGeom prst="rect">
            <a:avLst/>
          </a:prstGeom>
          <a:noFill/>
          <a:ln w="9525">
            <a:noFill/>
            <a:miter lim="800000"/>
            <a:headEnd/>
            <a:tailEnd/>
          </a:ln>
        </p:spPr>
        <p:txBody>
          <a:bodyPr wrap="square">
            <a:spAutoFit/>
          </a:bodyPr>
          <a:lstStyle/>
          <a:p>
            <a:pPr>
              <a:lnSpc>
                <a:spcPct val="75000"/>
              </a:lnSpc>
              <a:spcBef>
                <a:spcPct val="50000"/>
              </a:spcBef>
              <a:buFont typeface="Wingdings" pitchFamily="2" charset="2"/>
              <a:buChar char="Ø"/>
            </a:pPr>
            <a:r>
              <a:rPr lang="en-US" sz="2800" i="1" smtClean="0">
                <a:solidFill>
                  <a:srgbClr val="0000FF"/>
                </a:solidFill>
                <a:latin typeface="Times New Roman" panose="02020603050405020304" pitchFamily="18" charset="0"/>
                <a:cs typeface="Times New Roman" panose="02020603050405020304" pitchFamily="18" charset="0"/>
              </a:rPr>
              <a:t> Bài văn thể hiện cảm xúc chưa tự nhiên.</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barn(inVertical)">
                                      <p:cBhvr>
                                        <p:cTn id="7" dur="500"/>
                                        <p:tgtEl>
                                          <p:spTgt spid="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201"/>
                                        </p:tgtEl>
                                        <p:attrNameLst>
                                          <p:attrName>style.visibility</p:attrName>
                                        </p:attrNameLst>
                                      </p:cBhvr>
                                      <p:to>
                                        <p:strVal val="visible"/>
                                      </p:to>
                                    </p:set>
                                    <p:animEffect transition="in" filter="barn(inVertical)">
                                      <p:cBhvr>
                                        <p:cTn id="12" dur="500"/>
                                        <p:tgtEl>
                                          <p:spTgt spid="82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202"/>
                                        </p:tgtEl>
                                        <p:attrNameLst>
                                          <p:attrName>style.visibility</p:attrName>
                                        </p:attrNameLst>
                                      </p:cBhvr>
                                      <p:to>
                                        <p:strVal val="visible"/>
                                      </p:to>
                                    </p:set>
                                    <p:animEffect transition="in" filter="barn(inVertical)">
                                      <p:cBhvr>
                                        <p:cTn id="17" dur="500"/>
                                        <p:tgtEl>
                                          <p:spTgt spid="82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203"/>
                                        </p:tgtEl>
                                        <p:attrNameLst>
                                          <p:attrName>style.visibility</p:attrName>
                                        </p:attrNameLst>
                                      </p:cBhvr>
                                      <p:to>
                                        <p:strVal val="visible"/>
                                      </p:to>
                                    </p:set>
                                    <p:animEffect transition="in" filter="barn(inVertical)">
                                      <p:cBhvr>
                                        <p:cTn id="22" dur="500"/>
                                        <p:tgtEl>
                                          <p:spTgt spid="82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204"/>
                                        </p:tgtEl>
                                        <p:attrNameLst>
                                          <p:attrName>style.visibility</p:attrName>
                                        </p:attrNameLst>
                                      </p:cBhvr>
                                      <p:to>
                                        <p:strVal val="visible"/>
                                      </p:to>
                                    </p:set>
                                    <p:animEffect transition="in" filter="barn(inVertical)">
                                      <p:cBhvr>
                                        <p:cTn id="27" dur="500"/>
                                        <p:tgtEl>
                                          <p:spTgt spid="820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201" grpId="0"/>
      <p:bldP spid="8202" grpId="0"/>
      <p:bldP spid="8203" grpId="0"/>
      <p:bldP spid="820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6000"/>
          </a:stretch>
        </a:blipFill>
        <a:effectLst/>
      </p:bgPr>
    </p:bg>
    <p:spTree>
      <p:nvGrpSpPr>
        <p:cNvPr id="1" name=""/>
        <p:cNvGrpSpPr/>
        <p:nvPr/>
      </p:nvGrpSpPr>
      <p:grpSpPr>
        <a:xfrm>
          <a:off x="0" y="0"/>
          <a:ext cx="0" cy="0"/>
          <a:chOff x="0" y="0"/>
          <a:chExt cx="0" cy="0"/>
        </a:xfrm>
      </p:grpSpPr>
      <p:sp>
        <p:nvSpPr>
          <p:cNvPr id="9221" name="WordArt 4"/>
          <p:cNvSpPr>
            <a:spLocks noChangeArrowheads="1" noChangeShapeType="1" noTextEdit="1"/>
          </p:cNvSpPr>
          <p:nvPr/>
        </p:nvSpPr>
        <p:spPr bwMode="auto">
          <a:xfrm>
            <a:off x="2971800" y="1295400"/>
            <a:ext cx="6553200" cy="790575"/>
          </a:xfrm>
          <a:prstGeom prst="rect">
            <a:avLst/>
          </a:prstGeom>
        </p:spPr>
        <p:txBody>
          <a:bodyPr wrap="none" fromWordArt="1">
            <a:prstTxWarp prst="textPlain">
              <a:avLst>
                <a:gd name="adj" fmla="val 50000"/>
              </a:avLst>
            </a:prstTxWarp>
          </a:bodyPr>
          <a:lstStyle/>
          <a:p>
            <a:pPr algn="ctr"/>
            <a:r>
              <a:rPr lang="en-US" sz="3200" kern="10" dirty="0" err="1">
                <a:ln w="12700">
                  <a:solidFill>
                    <a:srgbClr val="33CC33"/>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Chữa</a:t>
            </a:r>
            <a:r>
              <a:rPr lang="en-US" sz="3200" kern="10" dirty="0">
                <a:ln w="12700">
                  <a:solidFill>
                    <a:srgbClr val="33CC33"/>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 </a:t>
            </a:r>
            <a:r>
              <a:rPr lang="en-US" sz="3200" kern="10" dirty="0" err="1">
                <a:ln w="12700">
                  <a:solidFill>
                    <a:srgbClr val="33CC33"/>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lỗi</a:t>
            </a:r>
            <a:r>
              <a:rPr lang="en-US" sz="3200" kern="10" dirty="0">
                <a:ln w="12700">
                  <a:solidFill>
                    <a:srgbClr val="33CC33"/>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 </a:t>
            </a:r>
            <a:r>
              <a:rPr lang="en-US" sz="3200" kern="10" dirty="0" err="1">
                <a:ln w="12700">
                  <a:solidFill>
                    <a:srgbClr val="33CC33"/>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dùng</a:t>
            </a:r>
            <a:r>
              <a:rPr lang="en-US" sz="3200" kern="10" dirty="0">
                <a:ln w="12700">
                  <a:solidFill>
                    <a:srgbClr val="33CC33"/>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 </a:t>
            </a:r>
            <a:r>
              <a:rPr lang="en-US" sz="3200" kern="10" dirty="0" err="1">
                <a:ln w="12700">
                  <a:solidFill>
                    <a:srgbClr val="33CC33"/>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từ</a:t>
            </a:r>
            <a:r>
              <a:rPr lang="en-US" sz="3200" kern="10" dirty="0">
                <a:ln w="12700">
                  <a:solidFill>
                    <a:srgbClr val="33CC33"/>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 </a:t>
            </a:r>
          </a:p>
        </p:txBody>
      </p:sp>
      <p:sp>
        <p:nvSpPr>
          <p:cNvPr id="15376" name="Text Box 16"/>
          <p:cNvSpPr txBox="1">
            <a:spLocks noChangeArrowheads="1"/>
          </p:cNvSpPr>
          <p:nvPr/>
        </p:nvSpPr>
        <p:spPr bwMode="auto">
          <a:xfrm>
            <a:off x="1828800" y="2166938"/>
            <a:ext cx="9448800" cy="523220"/>
          </a:xfrm>
          <a:prstGeom prst="rect">
            <a:avLst/>
          </a:prstGeom>
          <a:noFill/>
          <a:ln w="9525">
            <a:noFill/>
            <a:miter lim="800000"/>
            <a:headEnd/>
            <a:tailEnd/>
          </a:ln>
        </p:spPr>
        <p:txBody>
          <a:bodyPr wrap="square">
            <a:spAutoFit/>
          </a:bodyPr>
          <a:lstStyle/>
          <a:p>
            <a:pPr algn="just">
              <a:spcBef>
                <a:spcPct val="50000"/>
              </a:spcBef>
            </a:pPr>
            <a:r>
              <a:rPr lang="en-US" sz="160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Mẹ em có thân hình không </a:t>
            </a:r>
            <a:r>
              <a:rPr lang="en-US" sz="2800" dirty="0" err="1" smtClean="0">
                <a:latin typeface="Times New Roman" panose="02020603050405020304" pitchFamily="18" charset="0"/>
                <a:cs typeface="Times New Roman" panose="02020603050405020304" pitchFamily="18" charset="0"/>
              </a:rPr>
              <a:t>béo</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cũng không </a:t>
            </a:r>
            <a:r>
              <a:rPr lang="vi-VN" sz="2800" dirty="0" smtClean="0">
                <a:latin typeface="Times New Roman" panose="02020603050405020304" pitchFamily="18" charset="0"/>
                <a:cs typeface="Times New Roman" panose="02020603050405020304" pitchFamily="18" charset="0"/>
              </a:rPr>
              <a:t>gầy. </a:t>
            </a:r>
            <a:endParaRPr lang="en-US" sz="2800" dirty="0">
              <a:latin typeface="Times New Roman" panose="02020603050405020304" pitchFamily="18" charset="0"/>
              <a:cs typeface="Times New Roman" panose="02020603050405020304" pitchFamily="18" charset="0"/>
            </a:endParaRPr>
          </a:p>
        </p:txBody>
      </p:sp>
      <p:sp>
        <p:nvSpPr>
          <p:cNvPr id="15377" name="Text Box 17"/>
          <p:cNvSpPr txBox="1">
            <a:spLocks noChangeArrowheads="1"/>
          </p:cNvSpPr>
          <p:nvPr/>
        </p:nvSpPr>
        <p:spPr bwMode="auto">
          <a:xfrm>
            <a:off x="1863436" y="2895600"/>
            <a:ext cx="9448800" cy="523220"/>
          </a:xfrm>
          <a:prstGeom prst="rect">
            <a:avLst/>
          </a:prstGeom>
          <a:noFill/>
          <a:ln w="9525">
            <a:noFill/>
            <a:miter lim="800000"/>
            <a:headEnd/>
            <a:tailEnd/>
          </a:ln>
        </p:spPr>
        <p:txBody>
          <a:bodyPr wrap="square">
            <a:spAutoFit/>
          </a:bodyPr>
          <a:lstStyle/>
          <a:p>
            <a:pPr>
              <a:spcBef>
                <a:spcPct val="50000"/>
              </a:spcBef>
            </a:pPr>
            <a:r>
              <a:rPr lang="en-US" sz="160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Mẹ em có </a:t>
            </a:r>
            <a:r>
              <a:rPr lang="vi-VN" sz="2800" smtClean="0">
                <a:solidFill>
                  <a:srgbClr val="FF0000"/>
                </a:solidFill>
                <a:latin typeface="Times New Roman" panose="02020603050405020304" pitchFamily="18" charset="0"/>
                <a:cs typeface="Times New Roman" panose="02020603050405020304" pitchFamily="18" charset="0"/>
              </a:rPr>
              <a:t>vóc dáng thon </a:t>
            </a:r>
            <a:r>
              <a:rPr lang="vi-VN" sz="2800">
                <a:solidFill>
                  <a:srgbClr val="FF0000"/>
                </a:solidFill>
                <a:latin typeface="Times New Roman" panose="02020603050405020304" pitchFamily="18" charset="0"/>
                <a:cs typeface="Times New Roman" panose="02020603050405020304" pitchFamily="18" charset="0"/>
              </a:rPr>
              <a:t>thả</a:t>
            </a:r>
            <a:r>
              <a:rPr lang="vi-VN" sz="2800" smtClean="0">
                <a:solidFill>
                  <a:srgbClr val="FF0000"/>
                </a:solidFill>
                <a:latin typeface="Times New Roman" panose="02020603050405020304" pitchFamily="18" charset="0"/>
                <a:cs typeface="Times New Roman" panose="02020603050405020304" pitchFamily="18" charset="0"/>
              </a:rPr>
              <a:t>,</a:t>
            </a:r>
            <a:r>
              <a:rPr lang="en-US" sz="2800" b="1"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cân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đối</a:t>
            </a:r>
            <a:r>
              <a:rPr lang="vi-VN"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15378" name="Text Box 18"/>
          <p:cNvSpPr txBox="1">
            <a:spLocks noChangeArrowheads="1"/>
          </p:cNvSpPr>
          <p:nvPr/>
        </p:nvSpPr>
        <p:spPr bwMode="auto">
          <a:xfrm>
            <a:off x="1603664" y="3577608"/>
            <a:ext cx="9525000" cy="954107"/>
          </a:xfrm>
          <a:prstGeom prst="rect">
            <a:avLst/>
          </a:prstGeom>
          <a:noFill/>
          <a:ln w="9525">
            <a:noFill/>
            <a:miter lim="800000"/>
            <a:headEnd/>
            <a:tailEnd/>
          </a:ln>
        </p:spPr>
        <p:txBody>
          <a:bodyPr wrap="square">
            <a:spAutoFit/>
          </a:bodyPr>
          <a:lstStyle/>
          <a:p>
            <a:pPr>
              <a:spcBef>
                <a:spcPct val="50000"/>
              </a:spcBef>
            </a:pPr>
            <a:r>
              <a:rPr lang="en-US" sz="16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Mái </a:t>
            </a:r>
            <a:r>
              <a:rPr lang="vi-VN" sz="2800">
                <a:latin typeface="Times New Roman" panose="02020603050405020304" pitchFamily="18" charset="0"/>
                <a:cs typeface="Times New Roman" panose="02020603050405020304" pitchFamily="18" charset="0"/>
              </a:rPr>
              <a:t>tóc </a:t>
            </a:r>
            <a:r>
              <a:rPr lang="vi-VN" sz="2800" smtClean="0">
                <a:latin typeface="Times New Roman" panose="02020603050405020304" pitchFamily="18" charset="0"/>
                <a:cs typeface="Times New Roman" panose="02020603050405020304" pitchFamily="18" charset="0"/>
              </a:rPr>
              <a:t>mẹ đen </a:t>
            </a:r>
            <a:r>
              <a:rPr lang="en-US" sz="2800" smtClean="0">
                <a:latin typeface="Times New Roman" panose="02020603050405020304" pitchFamily="18" charset="0"/>
                <a:cs typeface="Times New Roman" panose="02020603050405020304" pitchFamily="18" charset="0"/>
              </a:rPr>
              <a:t>láy</a:t>
            </a:r>
            <a:r>
              <a:rPr lang="vi-VN" sz="2800" smtClean="0">
                <a:latin typeface="Times New Roman" panose="02020603050405020304" pitchFamily="18" charset="0"/>
                <a:cs typeface="Times New Roman" panose="02020603050405020304" pitchFamily="18" charset="0"/>
              </a:rPr>
              <a:t>, mịn </a:t>
            </a:r>
            <a:r>
              <a:rPr lang="vi-VN" sz="2800" dirty="0">
                <a:latin typeface="Times New Roman" panose="02020603050405020304" pitchFamily="18" charset="0"/>
                <a:cs typeface="Times New Roman" panose="02020603050405020304" pitchFamily="18" charset="0"/>
              </a:rPr>
              <a:t>màng như những sợi tơ luôn buông xõa đến quá vai. </a:t>
            </a:r>
            <a:endParaRPr lang="en-US" sz="2800" dirty="0">
              <a:latin typeface="Times New Roman" panose="02020603050405020304" pitchFamily="18" charset="0"/>
              <a:cs typeface="Times New Roman" panose="02020603050405020304" pitchFamily="18" charset="0"/>
            </a:endParaRPr>
          </a:p>
        </p:txBody>
      </p:sp>
      <p:sp>
        <p:nvSpPr>
          <p:cNvPr id="15379" name="Text Box 19"/>
          <p:cNvSpPr txBox="1">
            <a:spLocks noChangeArrowheads="1"/>
          </p:cNvSpPr>
          <p:nvPr/>
        </p:nvSpPr>
        <p:spPr bwMode="auto">
          <a:xfrm>
            <a:off x="1794164" y="4724400"/>
            <a:ext cx="9144000" cy="954107"/>
          </a:xfrm>
          <a:prstGeom prst="rect">
            <a:avLst/>
          </a:prstGeom>
          <a:noFill/>
          <a:ln w="9525">
            <a:noFill/>
            <a:miter lim="800000"/>
            <a:headEnd/>
            <a:tailEnd/>
          </a:ln>
        </p:spPr>
        <p:txBody>
          <a:bodyPr wrap="square">
            <a:spAutoFit/>
          </a:bodyPr>
          <a:lstStyle/>
          <a:p>
            <a:pPr lvl="0">
              <a:spcBef>
                <a:spcPct val="50000"/>
              </a:spcBef>
            </a:pPr>
            <a:r>
              <a:rPr lang="en-US" sz="1600" dirty="0">
                <a:solidFill>
                  <a:srgbClr val="000000"/>
                </a:solidFill>
                <a:latin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Mái </a:t>
            </a:r>
            <a:r>
              <a:rPr lang="vi-VN" sz="2800">
                <a:solidFill>
                  <a:srgbClr val="000000"/>
                </a:solidFill>
                <a:latin typeface="Times New Roman" panose="02020603050405020304" pitchFamily="18" charset="0"/>
                <a:cs typeface="Times New Roman" panose="02020603050405020304" pitchFamily="18" charset="0"/>
              </a:rPr>
              <a:t>tóc </a:t>
            </a:r>
            <a:r>
              <a:rPr lang="vi-VN" sz="2800" smtClean="0">
                <a:solidFill>
                  <a:srgbClr val="000000"/>
                </a:solidFill>
                <a:latin typeface="Times New Roman" panose="02020603050405020304" pitchFamily="18" charset="0"/>
                <a:cs typeface="Times New Roman" panose="02020603050405020304" pitchFamily="18" charset="0"/>
              </a:rPr>
              <a:t>mẹ </a:t>
            </a:r>
            <a:r>
              <a:rPr lang="vi-VN" sz="2800" smtClean="0">
                <a:solidFill>
                  <a:srgbClr val="FF0000"/>
                </a:solidFill>
                <a:latin typeface="Times New Roman" panose="02020603050405020304" pitchFamily="18" charset="0"/>
                <a:cs typeface="Times New Roman" panose="02020603050405020304" pitchFamily="18" charset="0"/>
              </a:rPr>
              <a:t>đen </a:t>
            </a:r>
            <a:r>
              <a:rPr lang="en-US" sz="2800" smtClean="0">
                <a:solidFill>
                  <a:srgbClr val="FF0000"/>
                </a:solidFill>
                <a:latin typeface="Times New Roman" panose="02020603050405020304" pitchFamily="18" charset="0"/>
                <a:cs typeface="Times New Roman" panose="02020603050405020304" pitchFamily="18" charset="0"/>
              </a:rPr>
              <a:t>m</a:t>
            </a:r>
            <a:r>
              <a:rPr lang="vi-VN" sz="2800" smtClean="0">
                <a:solidFill>
                  <a:srgbClr val="FF0000"/>
                </a:solidFill>
                <a:latin typeface="Times New Roman" panose="02020603050405020304" pitchFamily="18" charset="0"/>
                <a:cs typeface="Times New Roman" panose="02020603050405020304" pitchFamily="18" charset="0"/>
              </a:rPr>
              <a:t>ượt</a:t>
            </a:r>
            <a:r>
              <a:rPr lang="vi-VN" sz="2800" smtClean="0">
                <a:solidFill>
                  <a:srgbClr val="00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óng ả</a:t>
            </a:r>
            <a:r>
              <a:rPr lang="vi-VN" sz="2800" dirty="0">
                <a:solidFill>
                  <a:srgbClr val="000000"/>
                </a:solidFill>
                <a:latin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cs typeface="Times New Roman" panose="02020603050405020304" pitchFamily="18" charset="0"/>
              </a:rPr>
              <a:t>như </a:t>
            </a:r>
            <a:r>
              <a:rPr lang="vi-VN" sz="2800" smtClean="0">
                <a:solidFill>
                  <a:srgbClr val="000000"/>
                </a:solidFill>
                <a:latin typeface="Times New Roman" panose="02020603050405020304" pitchFamily="18" charset="0"/>
                <a:cs typeface="Times New Roman" panose="02020603050405020304" pitchFamily="18" charset="0"/>
              </a:rPr>
              <a:t>như </a:t>
            </a:r>
            <a:r>
              <a:rPr lang="vi-VN" sz="2800" dirty="0">
                <a:solidFill>
                  <a:srgbClr val="000000"/>
                </a:solidFill>
                <a:latin typeface="Times New Roman" panose="02020603050405020304" pitchFamily="18" charset="0"/>
                <a:cs typeface="Times New Roman" panose="02020603050405020304" pitchFamily="18" charset="0"/>
              </a:rPr>
              <a:t>những </a:t>
            </a:r>
            <a:r>
              <a:rPr lang="vi-VN" sz="2800">
                <a:solidFill>
                  <a:srgbClr val="000000"/>
                </a:solidFill>
                <a:latin typeface="Times New Roman" panose="02020603050405020304" pitchFamily="18" charset="0"/>
                <a:cs typeface="Times New Roman" panose="02020603050405020304" pitchFamily="18" charset="0"/>
              </a:rPr>
              <a:t>sợi </a:t>
            </a:r>
            <a:r>
              <a:rPr lang="vi-VN" sz="2800" smtClean="0">
                <a:solidFill>
                  <a:srgbClr val="000000"/>
                </a:solidFill>
                <a:latin typeface="Times New Roman" panose="02020603050405020304" pitchFamily="18" charset="0"/>
                <a:cs typeface="Times New Roman" panose="02020603050405020304" pitchFamily="18" charset="0"/>
              </a:rPr>
              <a:t>tơ, </a:t>
            </a:r>
            <a:r>
              <a:rPr lang="vi-VN" sz="2800" dirty="0">
                <a:solidFill>
                  <a:srgbClr val="000000"/>
                </a:solidFill>
                <a:latin typeface="Times New Roman" panose="02020603050405020304" pitchFamily="18" charset="0"/>
                <a:cs typeface="Times New Roman" panose="02020603050405020304" pitchFamily="18" charset="0"/>
              </a:rPr>
              <a:t>luôn buông xõa đến quá vai. </a:t>
            </a:r>
            <a:endParaRPr lang="en-US" sz="28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77"/>
                                        </p:tgtEl>
                                        <p:attrNameLst>
                                          <p:attrName>style.visibility</p:attrName>
                                        </p:attrNameLst>
                                      </p:cBhvr>
                                      <p:to>
                                        <p:strVal val="visible"/>
                                      </p:to>
                                    </p:set>
                                    <p:animEffect transition="in" filter="barn(inVertical)">
                                      <p:cBhvr>
                                        <p:cTn id="7" dur="500"/>
                                        <p:tgtEl>
                                          <p:spTgt spid="153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378"/>
                                        </p:tgtEl>
                                        <p:attrNameLst>
                                          <p:attrName>style.visibility</p:attrName>
                                        </p:attrNameLst>
                                      </p:cBhvr>
                                      <p:to>
                                        <p:strVal val="visible"/>
                                      </p:to>
                                    </p:set>
                                    <p:animEffect transition="in" filter="barn(inVertical)">
                                      <p:cBhvr>
                                        <p:cTn id="12" dur="500"/>
                                        <p:tgtEl>
                                          <p:spTgt spid="153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379"/>
                                        </p:tgtEl>
                                        <p:attrNameLst>
                                          <p:attrName>style.visibility</p:attrName>
                                        </p:attrNameLst>
                                      </p:cBhvr>
                                      <p:to>
                                        <p:strVal val="visible"/>
                                      </p:to>
                                    </p:set>
                                    <p:animEffect transition="in" filter="barn(inVertical)">
                                      <p:cBhvr>
                                        <p:cTn id="17" dur="500"/>
                                        <p:tgtEl>
                                          <p:spTgt spid="15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7" grpId="0"/>
      <p:bldP spid="15378" grpId="0"/>
      <p:bldP spid="153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8000"/>
          </a:stretch>
        </a:blipFill>
        <a:effectLst/>
      </p:bgPr>
    </p:bg>
    <p:spTree>
      <p:nvGrpSpPr>
        <p:cNvPr id="1" name=""/>
        <p:cNvGrpSpPr/>
        <p:nvPr/>
      </p:nvGrpSpPr>
      <p:grpSpPr>
        <a:xfrm>
          <a:off x="0" y="0"/>
          <a:ext cx="0" cy="0"/>
          <a:chOff x="0" y="0"/>
          <a:chExt cx="0" cy="0"/>
        </a:xfrm>
      </p:grpSpPr>
      <p:sp>
        <p:nvSpPr>
          <p:cNvPr id="10243" name="WordArt 4"/>
          <p:cNvSpPr>
            <a:spLocks noChangeArrowheads="1" noChangeShapeType="1" noTextEdit="1"/>
          </p:cNvSpPr>
          <p:nvPr/>
        </p:nvSpPr>
        <p:spPr bwMode="auto">
          <a:xfrm>
            <a:off x="3048000" y="685800"/>
            <a:ext cx="6553200" cy="1219200"/>
          </a:xfrm>
          <a:prstGeom prst="rect">
            <a:avLst/>
          </a:prstGeom>
        </p:spPr>
        <p:txBody>
          <a:bodyPr wrap="none" fromWordArt="1">
            <a:prstTxWarp prst="textPlain">
              <a:avLst>
                <a:gd name="adj" fmla="val 50000"/>
              </a:avLst>
            </a:prstTxWarp>
          </a:bodyPr>
          <a:lstStyle/>
          <a:p>
            <a:pPr algn="ctr"/>
            <a:r>
              <a:rPr lang="vi-VN" sz="3600" kern="10" dirty="0">
                <a:ln w="12700">
                  <a:solidFill>
                    <a:srgbClr val="33CCCC"/>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Chữa lỗi đặt câu </a:t>
            </a:r>
            <a:endParaRPr lang="en-US" sz="3600" kern="10" dirty="0">
              <a:ln w="12700">
                <a:solidFill>
                  <a:srgbClr val="33CCCC"/>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endParaRPr>
          </a:p>
        </p:txBody>
      </p:sp>
      <p:sp>
        <p:nvSpPr>
          <p:cNvPr id="21512" name="Text Box 8"/>
          <p:cNvSpPr txBox="1">
            <a:spLocks noChangeArrowheads="1"/>
          </p:cNvSpPr>
          <p:nvPr/>
        </p:nvSpPr>
        <p:spPr bwMode="auto">
          <a:xfrm>
            <a:off x="1686582" y="1905000"/>
            <a:ext cx="8839200" cy="954107"/>
          </a:xfrm>
          <a:prstGeom prst="rect">
            <a:avLst/>
          </a:prstGeom>
          <a:noFill/>
          <a:ln w="9525">
            <a:noFill/>
            <a:miter lim="800000"/>
            <a:headEnd/>
            <a:tailEnd/>
          </a:ln>
        </p:spPr>
        <p:txBody>
          <a:bodyPr>
            <a:spAutoFit/>
          </a:bodyPr>
          <a:lstStyle/>
          <a:p>
            <a:pPr marL="285750" indent="-285750" algn="just">
              <a:buFont typeface="Wingdings" pitchFamily="2" charset="2"/>
              <a:buChar char="Ø"/>
            </a:pPr>
            <a:r>
              <a:rPr lang="vi-VN" sz="2800" smtClean="0">
                <a:latin typeface="Times New Roman" panose="02020603050405020304" pitchFamily="18" charset="0"/>
                <a:cs typeface="Times New Roman" panose="02020603050405020304" pitchFamily="18" charset="0"/>
              </a:rPr>
              <a:t>Với vóc dáng cân đối và làn da trắng hồng đã làm tôn lên nét trẻ trung của mẹ.</a:t>
            </a:r>
            <a:endParaRPr lang="en-US" sz="2800" dirty="0">
              <a:latin typeface="Times New Roman" panose="02020603050405020304" pitchFamily="18" charset="0"/>
              <a:cs typeface="Times New Roman" panose="02020603050405020304" pitchFamily="18" charset="0"/>
            </a:endParaRPr>
          </a:p>
        </p:txBody>
      </p:sp>
      <p:sp>
        <p:nvSpPr>
          <p:cNvPr id="21515" name="Text Box 11"/>
          <p:cNvSpPr txBox="1">
            <a:spLocks noChangeArrowheads="1"/>
          </p:cNvSpPr>
          <p:nvPr/>
        </p:nvSpPr>
        <p:spPr bwMode="auto">
          <a:xfrm>
            <a:off x="1559944" y="3022484"/>
            <a:ext cx="9120187" cy="954107"/>
          </a:xfrm>
          <a:prstGeom prst="rect">
            <a:avLst/>
          </a:prstGeom>
          <a:noFill/>
          <a:ln w="9525">
            <a:noFill/>
            <a:miter lim="800000"/>
            <a:headEnd/>
            <a:tailEnd/>
          </a:ln>
        </p:spPr>
        <p:txBody>
          <a:bodyPr>
            <a:spAutoFit/>
          </a:bodyPr>
          <a:lstStyle/>
          <a:p>
            <a:pPr marL="285750" indent="-285750" algn="just">
              <a:buFont typeface="Wingdings" pitchFamily="2" charset="2"/>
              <a:buChar char="Ø"/>
            </a:pPr>
            <a:r>
              <a:rPr lang="vi-VN" sz="2800" smtClean="0">
                <a:solidFill>
                  <a:srgbClr val="FF0000"/>
                </a:solidFill>
                <a:latin typeface="Times New Roman" panose="02020603050405020304" pitchFamily="18" charset="0"/>
                <a:cs typeface="Times New Roman" panose="02020603050405020304" pitchFamily="18" charset="0"/>
              </a:rPr>
              <a:t>Vóc </a:t>
            </a:r>
            <a:r>
              <a:rPr lang="vi-VN" sz="2800">
                <a:solidFill>
                  <a:srgbClr val="FF0000"/>
                </a:solidFill>
                <a:latin typeface="Times New Roman" panose="02020603050405020304" pitchFamily="18" charset="0"/>
                <a:cs typeface="Times New Roman" panose="02020603050405020304" pitchFamily="18" charset="0"/>
              </a:rPr>
              <a:t>dáng cân đối và làn da trắng hồng đã làm tôn lên nét trẻ trung của mẹ.</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5" name="Text Box 8"/>
          <p:cNvSpPr txBox="1">
            <a:spLocks noChangeArrowheads="1"/>
          </p:cNvSpPr>
          <p:nvPr/>
        </p:nvSpPr>
        <p:spPr bwMode="auto">
          <a:xfrm>
            <a:off x="1705415" y="4101618"/>
            <a:ext cx="8839200" cy="954107"/>
          </a:xfrm>
          <a:prstGeom prst="rect">
            <a:avLst/>
          </a:prstGeom>
          <a:noFill/>
          <a:ln w="9525">
            <a:noFill/>
            <a:miter lim="800000"/>
            <a:headEnd/>
            <a:tailEnd/>
          </a:ln>
        </p:spPr>
        <p:txBody>
          <a:bodyPr>
            <a:spAutoFit/>
          </a:bodyPr>
          <a:lstStyle/>
          <a:p>
            <a:pPr marL="285750" indent="-285750" algn="just">
              <a:buFont typeface="Wingdings" pitchFamily="2" charset="2"/>
              <a:buChar char="Ø"/>
            </a:pPr>
            <a:r>
              <a:rPr lang="vi-VN" sz="2800" dirty="0">
                <a:latin typeface="Times New Roman" panose="02020603050405020304" pitchFamily="18" charset="0"/>
                <a:cs typeface="Times New Roman" panose="02020603050405020304" pitchFamily="18" charset="0"/>
              </a:rPr>
              <a:t>Hàng </a:t>
            </a:r>
            <a:r>
              <a:rPr lang="vi-VN" sz="2800">
                <a:latin typeface="Times New Roman" panose="02020603050405020304" pitchFamily="18" charset="0"/>
                <a:cs typeface="Times New Roman" panose="02020603050405020304" pitchFamily="18" charset="0"/>
              </a:rPr>
              <a:t>ngày </a:t>
            </a:r>
            <a:r>
              <a:rPr lang="vi-VN" sz="2800" smtClean="0">
                <a:latin typeface="Times New Roman" panose="02020603050405020304" pitchFamily="18" charset="0"/>
                <a:cs typeface="Times New Roman" panose="02020603050405020304" pitchFamily="18" charset="0"/>
              </a:rPr>
              <a:t>đi làm mẹ </a:t>
            </a:r>
            <a:r>
              <a:rPr lang="vi-VN" sz="2800" smtClean="0">
                <a:latin typeface="Times New Roman" panose="02020603050405020304" pitchFamily="18" charset="0"/>
                <a:cs typeface="Times New Roman" panose="02020603050405020304" pitchFamily="18" charset="0"/>
              </a:rPr>
              <a:t>thường </a:t>
            </a:r>
            <a:r>
              <a:rPr lang="vi-VN" sz="2800" dirty="0">
                <a:latin typeface="Times New Roman" panose="02020603050405020304" pitchFamily="18" charset="0"/>
                <a:cs typeface="Times New Roman" panose="02020603050405020304" pitchFamily="18" charset="0"/>
              </a:rPr>
              <a:t>mặc </a:t>
            </a:r>
            <a:r>
              <a:rPr lang="vi-VN" sz="2800">
                <a:latin typeface="Times New Roman" panose="02020603050405020304" pitchFamily="18" charset="0"/>
                <a:cs typeface="Times New Roman" panose="02020603050405020304" pitchFamily="18" charset="0"/>
              </a:rPr>
              <a:t>những </a:t>
            </a:r>
            <a:r>
              <a:rPr lang="vi-VN" sz="2800" smtClean="0">
                <a:latin typeface="Times New Roman" panose="02020603050405020304" pitchFamily="18" charset="0"/>
                <a:cs typeface="Times New Roman" panose="02020603050405020304" pitchFamily="18" charset="0"/>
              </a:rPr>
              <a:t>trang ph</a:t>
            </a:r>
            <a:r>
              <a:rPr lang="en-US" sz="2800" smtClean="0">
                <a:latin typeface="Times New Roman" panose="02020603050405020304" pitchFamily="18" charset="0"/>
                <a:cs typeface="Times New Roman" panose="02020603050405020304" pitchFamily="18" charset="0"/>
              </a:rPr>
              <a:t>ục nhã nhặn.</a:t>
            </a:r>
            <a:r>
              <a:rPr lang="vi-VN" sz="280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R</a:t>
            </a:r>
            <a:r>
              <a:rPr lang="vi-VN" sz="2800" smtClean="0">
                <a:latin typeface="Times New Roman" panose="02020603050405020304" pitchFamily="18" charset="0"/>
                <a:cs typeface="Times New Roman" panose="02020603050405020304" pitchFamily="18" charset="0"/>
              </a:rPr>
              <a:t>ất </a:t>
            </a:r>
            <a:r>
              <a:rPr lang="vi-VN" sz="2800" dirty="0">
                <a:latin typeface="Times New Roman" panose="02020603050405020304" pitchFamily="18" charset="0"/>
                <a:cs typeface="Times New Roman" panose="02020603050405020304" pitchFamily="18" charset="0"/>
              </a:rPr>
              <a:t>hợp với </a:t>
            </a:r>
            <a:r>
              <a:rPr lang="vi-VN" sz="2800">
                <a:latin typeface="Times New Roman" panose="02020603050405020304" pitchFamily="18" charset="0"/>
                <a:cs typeface="Times New Roman" panose="02020603050405020304" pitchFamily="18" charset="0"/>
              </a:rPr>
              <a:t>dáng </a:t>
            </a:r>
            <a:r>
              <a:rPr lang="vi-VN" sz="2800" smtClean="0">
                <a:latin typeface="Times New Roman" panose="02020603050405020304" pitchFamily="18" charset="0"/>
                <a:cs typeface="Times New Roman" panose="02020603050405020304" pitchFamily="18" charset="0"/>
              </a:rPr>
              <a:t>hình, màu da và </a:t>
            </a:r>
            <a:r>
              <a:rPr lang="vi-VN" sz="2800" dirty="0">
                <a:latin typeface="Times New Roman" panose="02020603050405020304" pitchFamily="18" charset="0"/>
                <a:cs typeface="Times New Roman" panose="02020603050405020304" pitchFamily="18" charset="0"/>
              </a:rPr>
              <a:t>độ </a:t>
            </a:r>
            <a:r>
              <a:rPr lang="vi-VN" sz="2800">
                <a:latin typeface="Times New Roman" panose="02020603050405020304" pitchFamily="18" charset="0"/>
                <a:cs typeface="Times New Roman" panose="02020603050405020304" pitchFamily="18" charset="0"/>
              </a:rPr>
              <a:t>tuổi </a:t>
            </a:r>
            <a:r>
              <a:rPr lang="vi-VN" sz="2800" smtClean="0">
                <a:latin typeface="Times New Roman" panose="02020603050405020304" pitchFamily="18" charset="0"/>
                <a:cs typeface="Times New Roman" panose="02020603050405020304" pitchFamily="18" charset="0"/>
              </a:rPr>
              <a:t>của mẹ.</a:t>
            </a:r>
            <a:endParaRPr lang="en-US" sz="2800" dirty="0">
              <a:latin typeface="Times New Roman" panose="02020603050405020304" pitchFamily="18" charset="0"/>
              <a:cs typeface="Times New Roman" panose="02020603050405020304" pitchFamily="18" charset="0"/>
            </a:endParaRPr>
          </a:p>
        </p:txBody>
      </p:sp>
      <p:sp>
        <p:nvSpPr>
          <p:cNvPr id="6" name="Text Box 11"/>
          <p:cNvSpPr txBox="1">
            <a:spLocks noChangeArrowheads="1"/>
          </p:cNvSpPr>
          <p:nvPr/>
        </p:nvSpPr>
        <p:spPr bwMode="auto">
          <a:xfrm>
            <a:off x="1578777" y="5219102"/>
            <a:ext cx="9120187" cy="954107"/>
          </a:xfrm>
          <a:prstGeom prst="rect">
            <a:avLst/>
          </a:prstGeom>
          <a:noFill/>
          <a:ln w="9525">
            <a:noFill/>
            <a:miter lim="800000"/>
            <a:headEnd/>
            <a:tailEnd/>
          </a:ln>
        </p:spPr>
        <p:txBody>
          <a:bodyPr>
            <a:spAutoFit/>
          </a:bodyPr>
          <a:lstStyle/>
          <a:p>
            <a:pPr marL="285750" indent="-285750" algn="just">
              <a:buFont typeface="Wingdings" pitchFamily="2" charset="2"/>
              <a:buChar char="Ø"/>
            </a:pPr>
            <a:r>
              <a:rPr lang="vi-VN" sz="2800">
                <a:solidFill>
                  <a:srgbClr val="FF0000"/>
                </a:solidFill>
                <a:latin typeface="Times New Roman" panose="02020603050405020304" pitchFamily="18" charset="0"/>
                <a:cs typeface="Times New Roman" panose="02020603050405020304" pitchFamily="18" charset="0"/>
              </a:rPr>
              <a:t>Hàng ngày đi làm mẹ thường mặc những trang ph</a:t>
            </a:r>
            <a:r>
              <a:rPr lang="en-US" sz="2800">
                <a:solidFill>
                  <a:srgbClr val="FF0000"/>
                </a:solidFill>
                <a:latin typeface="Times New Roman" panose="02020603050405020304" pitchFamily="18" charset="0"/>
                <a:cs typeface="Times New Roman" panose="02020603050405020304" pitchFamily="18" charset="0"/>
              </a:rPr>
              <a:t>ục </a:t>
            </a:r>
            <a:r>
              <a:rPr lang="en-US" sz="2800">
                <a:solidFill>
                  <a:srgbClr val="FF0000"/>
                </a:solidFill>
                <a:latin typeface="Times New Roman" panose="02020603050405020304" pitchFamily="18" charset="0"/>
                <a:cs typeface="Times New Roman" panose="02020603050405020304" pitchFamily="18" charset="0"/>
              </a:rPr>
              <a:t>nhã </a:t>
            </a:r>
            <a:r>
              <a:rPr lang="en-US" sz="2800" smtClean="0">
                <a:solidFill>
                  <a:srgbClr val="FF0000"/>
                </a:solidFill>
                <a:latin typeface="Times New Roman" panose="02020603050405020304" pitchFamily="18" charset="0"/>
                <a:cs typeface="Times New Roman" panose="02020603050405020304" pitchFamily="18" charset="0"/>
              </a:rPr>
              <a:t>nhặn</a:t>
            </a:r>
            <a:r>
              <a:rPr lang="vi-VN" sz="2800" smtClean="0">
                <a:solidFill>
                  <a:srgbClr val="FF0000"/>
                </a:solidFill>
                <a:latin typeface="Times New Roman" panose="02020603050405020304" pitchFamily="18" charset="0"/>
                <a:cs typeface="Times New Roman" panose="02020603050405020304" pitchFamily="18" charset="0"/>
              </a:rPr>
              <a:t> rất </a:t>
            </a:r>
            <a:r>
              <a:rPr lang="vi-VN" sz="2800">
                <a:solidFill>
                  <a:srgbClr val="FF0000"/>
                </a:solidFill>
                <a:latin typeface="Times New Roman" panose="02020603050405020304" pitchFamily="18" charset="0"/>
                <a:cs typeface="Times New Roman" panose="02020603050405020304" pitchFamily="18" charset="0"/>
              </a:rPr>
              <a:t>hợp với </a:t>
            </a:r>
            <a:r>
              <a:rPr lang="vi-VN" sz="2800">
                <a:solidFill>
                  <a:srgbClr val="FF0000"/>
                </a:solidFill>
                <a:latin typeface="Times New Roman" panose="02020603050405020304" pitchFamily="18" charset="0"/>
                <a:cs typeface="Times New Roman" panose="02020603050405020304" pitchFamily="18" charset="0"/>
              </a:rPr>
              <a:t>dáng </a:t>
            </a:r>
            <a:r>
              <a:rPr lang="vi-VN" sz="2800" smtClean="0">
                <a:solidFill>
                  <a:srgbClr val="FF0000"/>
                </a:solidFill>
                <a:latin typeface="Times New Roman" panose="02020603050405020304" pitchFamily="18" charset="0"/>
                <a:cs typeface="Times New Roman" panose="02020603050405020304" pitchFamily="18" charset="0"/>
              </a:rPr>
              <a:t>hình, </a:t>
            </a:r>
            <a:r>
              <a:rPr lang="vi-VN" sz="2800">
                <a:solidFill>
                  <a:srgbClr val="FF0000"/>
                </a:solidFill>
                <a:latin typeface="Times New Roman" panose="02020603050405020304" pitchFamily="18" charset="0"/>
                <a:cs typeface="Times New Roman" panose="02020603050405020304" pitchFamily="18" charset="0"/>
              </a:rPr>
              <a:t>màu da và độ tuổi của mẹ.</a:t>
            </a:r>
            <a:endParaRPr 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1512"/>
                                        </p:tgtEl>
                                        <p:attrNameLst>
                                          <p:attrName>style.visibility</p:attrName>
                                        </p:attrNameLst>
                                      </p:cBhvr>
                                      <p:to>
                                        <p:strVal val="visible"/>
                                      </p:to>
                                    </p:set>
                                    <p:animEffect transition="in" filter="fade">
                                      <p:cBhvr>
                                        <p:cTn id="7" dur="500"/>
                                        <p:tgtEl>
                                          <p:spTgt spid="21512"/>
                                        </p:tgtEl>
                                      </p:cBhvr>
                                    </p:animEffect>
                                    <p:anim calcmode="lin" valueType="num">
                                      <p:cBhvr>
                                        <p:cTn id="8" dur="500" fill="hold"/>
                                        <p:tgtEl>
                                          <p:spTgt spid="21512"/>
                                        </p:tgtEl>
                                        <p:attrNameLst>
                                          <p:attrName>ppt_w</p:attrName>
                                        </p:attrNameLst>
                                      </p:cBhvr>
                                      <p:tavLst>
                                        <p:tav tm="0" fmla="#ppt_w*sin(2.5*pi*$)">
                                          <p:val>
                                            <p:fltVal val="0"/>
                                          </p:val>
                                        </p:tav>
                                        <p:tav tm="100000">
                                          <p:val>
                                            <p:fltVal val="1"/>
                                          </p:val>
                                        </p:tav>
                                      </p:tavLst>
                                    </p:anim>
                                    <p:anim calcmode="lin" valueType="num">
                                      <p:cBhvr>
                                        <p:cTn id="9" dur="500" fill="hold"/>
                                        <p:tgtEl>
                                          <p:spTgt spid="21512"/>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21515"/>
                                        </p:tgtEl>
                                        <p:attrNameLst>
                                          <p:attrName>style.visibility</p:attrName>
                                        </p:attrNameLst>
                                      </p:cBhvr>
                                      <p:to>
                                        <p:strVal val="visible"/>
                                      </p:to>
                                    </p:set>
                                    <p:anim calcmode="lin" valueType="num">
                                      <p:cBhvr>
                                        <p:cTn id="14" dur="500" fill="hold"/>
                                        <p:tgtEl>
                                          <p:spTgt spid="21515"/>
                                        </p:tgtEl>
                                        <p:attrNameLst>
                                          <p:attrName>ppt_w</p:attrName>
                                        </p:attrNameLst>
                                      </p:cBhvr>
                                      <p:tavLst>
                                        <p:tav tm="0">
                                          <p:val>
                                            <p:fltVal val="0"/>
                                          </p:val>
                                        </p:tav>
                                        <p:tav tm="100000">
                                          <p:val>
                                            <p:strVal val="#ppt_w"/>
                                          </p:val>
                                        </p:tav>
                                      </p:tavLst>
                                    </p:anim>
                                    <p:anim calcmode="lin" valueType="num">
                                      <p:cBhvr>
                                        <p:cTn id="15" dur="500" fill="hold"/>
                                        <p:tgtEl>
                                          <p:spTgt spid="21515"/>
                                        </p:tgtEl>
                                        <p:attrNameLst>
                                          <p:attrName>ppt_h</p:attrName>
                                        </p:attrNameLst>
                                      </p:cBhvr>
                                      <p:tavLst>
                                        <p:tav tm="0">
                                          <p:val>
                                            <p:fltVal val="0"/>
                                          </p:val>
                                        </p:tav>
                                        <p:tav tm="100000">
                                          <p:val>
                                            <p:strVal val="#ppt_h"/>
                                          </p:val>
                                        </p:tav>
                                      </p:tavLst>
                                    </p:anim>
                                    <p:anim calcmode="lin" valueType="num">
                                      <p:cBhvr>
                                        <p:cTn id="16" dur="500" fill="hold"/>
                                        <p:tgtEl>
                                          <p:spTgt spid="21515"/>
                                        </p:tgtEl>
                                        <p:attrNameLst>
                                          <p:attrName>style.rotation</p:attrName>
                                        </p:attrNameLst>
                                      </p:cBhvr>
                                      <p:tavLst>
                                        <p:tav tm="0">
                                          <p:val>
                                            <p:fltVal val="360"/>
                                          </p:val>
                                        </p:tav>
                                        <p:tav tm="100000">
                                          <p:val>
                                            <p:fltVal val="0"/>
                                          </p:val>
                                        </p:tav>
                                      </p:tavLst>
                                    </p:anim>
                                    <p:animEffect transition="in" filter="fade">
                                      <p:cBhvr>
                                        <p:cTn id="17" dur="500"/>
                                        <p:tgtEl>
                                          <p:spTgt spid="21515"/>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ppt_w</p:attrName>
                                        </p:attrNameLst>
                                      </p:cBhvr>
                                      <p:tavLst>
                                        <p:tav tm="0" fmla="#ppt_w*sin(2.5*pi*$)">
                                          <p:val>
                                            <p:fltVal val="0"/>
                                          </p:val>
                                        </p:tav>
                                        <p:tav tm="100000">
                                          <p:val>
                                            <p:fltVal val="1"/>
                                          </p:val>
                                        </p:tav>
                                      </p:tavLst>
                                    </p:anim>
                                    <p:anim calcmode="lin" valueType="num">
                                      <p:cBhvr>
                                        <p:cTn id="24"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 calcmode="lin" valueType="num">
                                      <p:cBhvr>
                                        <p:cTn id="31" dur="500" fill="hold"/>
                                        <p:tgtEl>
                                          <p:spTgt spid="6"/>
                                        </p:tgtEl>
                                        <p:attrNameLst>
                                          <p:attrName>style.rotation</p:attrName>
                                        </p:attrNameLst>
                                      </p:cBhvr>
                                      <p:tavLst>
                                        <p:tav tm="0">
                                          <p:val>
                                            <p:fltVal val="360"/>
                                          </p:val>
                                        </p:tav>
                                        <p:tav tm="100000">
                                          <p:val>
                                            <p:fltVal val="0"/>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p:bldP spid="21515"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WordArt 4"/>
          <p:cNvSpPr>
            <a:spLocks noChangeArrowheads="1" noChangeShapeType="1" noTextEdit="1"/>
          </p:cNvSpPr>
          <p:nvPr/>
        </p:nvSpPr>
        <p:spPr bwMode="auto">
          <a:xfrm>
            <a:off x="3044536" y="-13855"/>
            <a:ext cx="6553200" cy="1219200"/>
          </a:xfrm>
          <a:prstGeom prst="rect">
            <a:avLst/>
          </a:prstGeom>
        </p:spPr>
        <p:txBody>
          <a:bodyPr wrap="none" fromWordArt="1">
            <a:prstTxWarp prst="textPlain">
              <a:avLst>
                <a:gd name="adj" fmla="val 50000"/>
              </a:avLst>
            </a:prstTxWarp>
          </a:bodyPr>
          <a:lstStyle/>
          <a:p>
            <a:pPr algn="ctr"/>
            <a:r>
              <a:rPr lang="vi-VN" sz="2800" kern="10" dirty="0">
                <a:ln w="12700">
                  <a:solidFill>
                    <a:srgbClr val="33CCCC"/>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Chữa </a:t>
            </a:r>
            <a:r>
              <a:rPr lang="vi-VN" sz="2800" kern="10">
                <a:ln w="12700">
                  <a:solidFill>
                    <a:srgbClr val="33CCCC"/>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lỗi </a:t>
            </a:r>
            <a:r>
              <a:rPr lang="vi-VN" sz="2800" kern="10" smtClean="0">
                <a:ln w="12700">
                  <a:solidFill>
                    <a:srgbClr val="33CCCC"/>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diễn đạt</a:t>
            </a:r>
            <a:endParaRPr lang="en-US" sz="2800" kern="10" dirty="0">
              <a:ln w="12700">
                <a:solidFill>
                  <a:srgbClr val="33CCCC"/>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endParaRPr>
          </a:p>
        </p:txBody>
      </p:sp>
      <p:sp>
        <p:nvSpPr>
          <p:cNvPr id="21512" name="Text Box 8"/>
          <p:cNvSpPr txBox="1">
            <a:spLocks noChangeArrowheads="1"/>
          </p:cNvSpPr>
          <p:nvPr/>
        </p:nvSpPr>
        <p:spPr bwMode="auto">
          <a:xfrm>
            <a:off x="1219200" y="1184563"/>
            <a:ext cx="10203873" cy="1384995"/>
          </a:xfrm>
          <a:prstGeom prst="rect">
            <a:avLst/>
          </a:prstGeom>
          <a:noFill/>
          <a:ln w="9525">
            <a:noFill/>
            <a:miter lim="800000"/>
            <a:headEnd/>
            <a:tailEnd/>
          </a:ln>
        </p:spPr>
        <p:txBody>
          <a:bodyPr wrap="square">
            <a:spAutoFit/>
          </a:bodyPr>
          <a:lstStyle/>
          <a:p>
            <a:pPr marL="285750" indent="-285750" algn="just">
              <a:buFont typeface="Wingdings" pitchFamily="2" charset="2"/>
              <a:buChar char="Ø"/>
            </a:pPr>
            <a:r>
              <a:rPr lang="en-US" sz="2800" smtClean="0">
                <a:latin typeface="Times New Roman" pitchFamily="18" charset="0"/>
                <a:cs typeface="Times New Roman" pitchFamily="18" charset="0"/>
              </a:rPr>
              <a:t>Trên khuôn mặt mẹ em là đôi mắt màu nâu đậm ánh lên vẻ dịu hiền, còn cái mũi thì không cao, vừa vặn với khuôn mặt, cái miệng luôn mỉm cười rạng rỡ. </a:t>
            </a:r>
            <a:endParaRPr lang="en-US" sz="2800" dirty="0">
              <a:latin typeface="Times New Roman" panose="02020603050405020304" pitchFamily="18" charset="0"/>
              <a:cs typeface="Times New Roman" panose="02020603050405020304" pitchFamily="18" charset="0"/>
            </a:endParaRPr>
          </a:p>
        </p:txBody>
      </p:sp>
      <p:sp>
        <p:nvSpPr>
          <p:cNvPr id="21515" name="Text Box 11"/>
          <p:cNvSpPr txBox="1">
            <a:spLocks noChangeArrowheads="1"/>
          </p:cNvSpPr>
          <p:nvPr/>
        </p:nvSpPr>
        <p:spPr bwMode="auto">
          <a:xfrm>
            <a:off x="990600" y="2540929"/>
            <a:ext cx="10432473" cy="1384995"/>
          </a:xfrm>
          <a:prstGeom prst="rect">
            <a:avLst/>
          </a:prstGeom>
          <a:noFill/>
          <a:ln w="9525">
            <a:noFill/>
            <a:miter lim="800000"/>
            <a:headEnd/>
            <a:tailEnd/>
          </a:ln>
        </p:spPr>
        <p:txBody>
          <a:bodyPr wrap="square">
            <a:spAutoFit/>
          </a:bodyPr>
          <a:lstStyle/>
          <a:p>
            <a:pPr marL="285750" indent="-285750" algn="just">
              <a:buFont typeface="Wingdings" pitchFamily="2" charset="2"/>
              <a:buChar char="Ø"/>
            </a:pPr>
            <a:r>
              <a:rPr lang="en-US" sz="2800" smtClean="0">
                <a:latin typeface="Times New Roman" pitchFamily="18" charset="0"/>
                <a:cs typeface="Times New Roman" pitchFamily="18" charset="0"/>
              </a:rPr>
              <a:t>Đôi </a:t>
            </a:r>
            <a:r>
              <a:rPr lang="en-US" sz="2800">
                <a:latin typeface="Times New Roman" pitchFamily="18" charset="0"/>
                <a:cs typeface="Times New Roman" pitchFamily="18" charset="0"/>
              </a:rPr>
              <a:t>mắt </a:t>
            </a:r>
            <a:r>
              <a:rPr lang="en-US" sz="2800" smtClean="0">
                <a:latin typeface="Times New Roman" pitchFamily="18" charset="0"/>
                <a:cs typeface="Times New Roman" pitchFamily="18" charset="0"/>
              </a:rPr>
              <a:t>nâu của mẹ </a:t>
            </a:r>
            <a:r>
              <a:rPr lang="en-US" sz="2800">
                <a:latin typeface="Times New Roman" pitchFamily="18" charset="0"/>
                <a:cs typeface="Times New Roman" pitchFamily="18" charset="0"/>
              </a:rPr>
              <a:t>ánh lên vẻ </a:t>
            </a:r>
            <a:r>
              <a:rPr lang="en-US" sz="2800">
                <a:latin typeface="Times New Roman" pitchFamily="18" charset="0"/>
                <a:cs typeface="Times New Roman" pitchFamily="18" charset="0"/>
              </a:rPr>
              <a:t>dịu </a:t>
            </a:r>
            <a:r>
              <a:rPr lang="en-US" sz="2800" smtClean="0">
                <a:latin typeface="Times New Roman" pitchFamily="18" charset="0"/>
                <a:cs typeface="Times New Roman" pitchFamily="18" charset="0"/>
              </a:rPr>
              <a:t>hiền. Mẹ không có cái </a:t>
            </a:r>
            <a:r>
              <a:rPr lang="en-US" sz="2800">
                <a:latin typeface="Times New Roman" pitchFamily="18" charset="0"/>
                <a:cs typeface="Times New Roman" pitchFamily="18" charset="0"/>
              </a:rPr>
              <a:t>mũi </a:t>
            </a:r>
            <a:r>
              <a:rPr lang="en-US" sz="2800" smtClean="0">
                <a:latin typeface="Times New Roman" pitchFamily="18" charset="0"/>
                <a:cs typeface="Times New Roman" pitchFamily="18" charset="0"/>
              </a:rPr>
              <a:t>cao nhưng rất cân xứng với </a:t>
            </a:r>
            <a:r>
              <a:rPr lang="en-US" sz="2800">
                <a:latin typeface="Times New Roman" pitchFamily="18" charset="0"/>
                <a:cs typeface="Times New Roman" pitchFamily="18" charset="0"/>
              </a:rPr>
              <a:t>khuôn </a:t>
            </a:r>
            <a:r>
              <a:rPr lang="en-US" sz="2800" smtClean="0">
                <a:latin typeface="Times New Roman" pitchFamily="18" charset="0"/>
                <a:cs typeface="Times New Roman" pitchFamily="18" charset="0"/>
              </a:rPr>
              <a:t>mặt. Nụ cười </a:t>
            </a:r>
            <a:r>
              <a:rPr lang="en-US" sz="2800">
                <a:latin typeface="Times New Roman" pitchFamily="18" charset="0"/>
                <a:cs typeface="Times New Roman" pitchFamily="18" charset="0"/>
              </a:rPr>
              <a:t>rạng </a:t>
            </a:r>
            <a:r>
              <a:rPr lang="en-US" sz="2800">
                <a:latin typeface="Times New Roman" pitchFamily="18" charset="0"/>
                <a:cs typeface="Times New Roman" pitchFamily="18" charset="0"/>
              </a:rPr>
              <a:t>rỡ </a:t>
            </a:r>
            <a:r>
              <a:rPr lang="en-US" sz="2800" smtClean="0">
                <a:latin typeface="Times New Roman" pitchFamily="18" charset="0"/>
                <a:cs typeface="Times New Roman" pitchFamily="18" charset="0"/>
              </a:rPr>
              <a:t>luôn nở trên gương mặt rạng ngời của mẹ.</a:t>
            </a:r>
            <a:endParaRPr lang="en-US" sz="2800" dirty="0">
              <a:latin typeface="Times New Roman" panose="02020603050405020304" pitchFamily="18" charset="0"/>
              <a:cs typeface="Times New Roman" panose="02020603050405020304" pitchFamily="18" charset="0"/>
            </a:endParaRPr>
          </a:p>
        </p:txBody>
      </p:sp>
      <p:sp>
        <p:nvSpPr>
          <p:cNvPr id="5" name="Text Box 8"/>
          <p:cNvSpPr txBox="1">
            <a:spLocks noChangeArrowheads="1"/>
          </p:cNvSpPr>
          <p:nvPr/>
        </p:nvSpPr>
        <p:spPr bwMode="auto">
          <a:xfrm>
            <a:off x="1253836" y="3855733"/>
            <a:ext cx="10744200" cy="1384995"/>
          </a:xfrm>
          <a:prstGeom prst="rect">
            <a:avLst/>
          </a:prstGeom>
          <a:noFill/>
          <a:ln w="9525">
            <a:noFill/>
            <a:miter lim="800000"/>
            <a:headEnd/>
            <a:tailEnd/>
          </a:ln>
        </p:spPr>
        <p:txBody>
          <a:bodyPr wrap="square">
            <a:spAutoFit/>
          </a:bodyPr>
          <a:lstStyle/>
          <a:p>
            <a:r>
              <a:rPr lang="en-US" sz="2800">
                <a:latin typeface="Times New Roman" pitchFamily="18" charset="0"/>
                <a:cs typeface="Times New Roman" pitchFamily="18" charset="0"/>
              </a:rPr>
              <a:t>Mẹ không chỉ là một người mẹ bình thường mà còn là một đầu bếp xuất sắc. Mẹ em luôn làm những món ăn ngon. Bữa cơm nào nhà em cũng có những món ngon. Mẹ em chẳng khác gì một đầu bếp thực thụ.</a:t>
            </a:r>
            <a:endParaRPr lang="vi-VN" sz="2800">
              <a:latin typeface="Times New Roman" pitchFamily="18" charset="0"/>
              <a:cs typeface="Times New Roman" pitchFamily="18" charset="0"/>
            </a:endParaRPr>
          </a:p>
        </p:txBody>
      </p:sp>
      <p:sp>
        <p:nvSpPr>
          <p:cNvPr id="6" name="Text Box 11"/>
          <p:cNvSpPr txBox="1">
            <a:spLocks noChangeArrowheads="1"/>
          </p:cNvSpPr>
          <p:nvPr/>
        </p:nvSpPr>
        <p:spPr bwMode="auto">
          <a:xfrm>
            <a:off x="1233056" y="5166813"/>
            <a:ext cx="10349344" cy="1384995"/>
          </a:xfrm>
          <a:prstGeom prst="rect">
            <a:avLst/>
          </a:prstGeom>
          <a:noFill/>
          <a:ln w="9525">
            <a:noFill/>
            <a:miter lim="800000"/>
            <a:headEnd/>
            <a:tailEnd/>
          </a:ln>
        </p:spPr>
        <p:txBody>
          <a:bodyPr wrap="square">
            <a:spAutoFit/>
          </a:bodyPr>
          <a:lstStyle/>
          <a:p>
            <a:r>
              <a:rPr lang="en-US" sz="2800">
                <a:latin typeface="Times New Roman" pitchFamily="18" charset="0"/>
                <a:cs typeface="Times New Roman" pitchFamily="18" charset="0"/>
              </a:rPr>
              <a:t>Mẹ không </a:t>
            </a:r>
            <a:r>
              <a:rPr lang="en-US" sz="2800">
                <a:latin typeface="Times New Roman" pitchFamily="18" charset="0"/>
                <a:cs typeface="Times New Roman" pitchFamily="18" charset="0"/>
              </a:rPr>
              <a:t>chỉ </a:t>
            </a:r>
            <a:r>
              <a:rPr lang="en-US" sz="2800" smtClean="0">
                <a:latin typeface="Times New Roman" pitchFamily="18" charset="0"/>
                <a:cs typeface="Times New Roman" pitchFamily="18" charset="0"/>
              </a:rPr>
              <a:t>nấu ăn ngon đâu, mẹ còn </a:t>
            </a:r>
            <a:r>
              <a:rPr lang="en-US" sz="2800">
                <a:latin typeface="Times New Roman" pitchFamily="18" charset="0"/>
                <a:cs typeface="Times New Roman" pitchFamily="18" charset="0"/>
              </a:rPr>
              <a:t>là một đầu bếp xuất sắc</a:t>
            </a: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Dưới bàn tay khéo léo của mẹ, món ăn nào cũng ngon, cũng bổ dưỡng cho ba bố con em thưởng thức mỗi ngày. </a:t>
            </a:r>
            <a:endParaRPr lang="vi-VN" sz="2800">
              <a:latin typeface="Times New Roman" pitchFamily="18" charset="0"/>
              <a:cs typeface="Times New Roman" pitchFamily="18" charset="0"/>
            </a:endParaRPr>
          </a:p>
        </p:txBody>
      </p:sp>
    </p:spTree>
    <p:extLst>
      <p:ext uri="{BB962C8B-B14F-4D97-AF65-F5344CB8AC3E}">
        <p14:creationId xmlns:p14="http://schemas.microsoft.com/office/powerpoint/2010/main" val="231640861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1512"/>
                                        </p:tgtEl>
                                        <p:attrNameLst>
                                          <p:attrName>style.visibility</p:attrName>
                                        </p:attrNameLst>
                                      </p:cBhvr>
                                      <p:to>
                                        <p:strVal val="visible"/>
                                      </p:to>
                                    </p:set>
                                    <p:animEffect transition="in" filter="fade">
                                      <p:cBhvr>
                                        <p:cTn id="7" dur="500"/>
                                        <p:tgtEl>
                                          <p:spTgt spid="21512"/>
                                        </p:tgtEl>
                                      </p:cBhvr>
                                    </p:animEffect>
                                    <p:anim calcmode="lin" valueType="num">
                                      <p:cBhvr>
                                        <p:cTn id="8" dur="500" fill="hold"/>
                                        <p:tgtEl>
                                          <p:spTgt spid="21512"/>
                                        </p:tgtEl>
                                        <p:attrNameLst>
                                          <p:attrName>ppt_w</p:attrName>
                                        </p:attrNameLst>
                                      </p:cBhvr>
                                      <p:tavLst>
                                        <p:tav tm="0" fmla="#ppt_w*sin(2.5*pi*$)">
                                          <p:val>
                                            <p:fltVal val="0"/>
                                          </p:val>
                                        </p:tav>
                                        <p:tav tm="100000">
                                          <p:val>
                                            <p:fltVal val="1"/>
                                          </p:val>
                                        </p:tav>
                                      </p:tavLst>
                                    </p:anim>
                                    <p:anim calcmode="lin" valueType="num">
                                      <p:cBhvr>
                                        <p:cTn id="9" dur="500" fill="hold"/>
                                        <p:tgtEl>
                                          <p:spTgt spid="21512"/>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21515"/>
                                        </p:tgtEl>
                                        <p:attrNameLst>
                                          <p:attrName>style.visibility</p:attrName>
                                        </p:attrNameLst>
                                      </p:cBhvr>
                                      <p:to>
                                        <p:strVal val="visible"/>
                                      </p:to>
                                    </p:set>
                                    <p:anim calcmode="lin" valueType="num">
                                      <p:cBhvr>
                                        <p:cTn id="14" dur="500" fill="hold"/>
                                        <p:tgtEl>
                                          <p:spTgt spid="21515"/>
                                        </p:tgtEl>
                                        <p:attrNameLst>
                                          <p:attrName>ppt_w</p:attrName>
                                        </p:attrNameLst>
                                      </p:cBhvr>
                                      <p:tavLst>
                                        <p:tav tm="0">
                                          <p:val>
                                            <p:fltVal val="0"/>
                                          </p:val>
                                        </p:tav>
                                        <p:tav tm="100000">
                                          <p:val>
                                            <p:strVal val="#ppt_w"/>
                                          </p:val>
                                        </p:tav>
                                      </p:tavLst>
                                    </p:anim>
                                    <p:anim calcmode="lin" valueType="num">
                                      <p:cBhvr>
                                        <p:cTn id="15" dur="500" fill="hold"/>
                                        <p:tgtEl>
                                          <p:spTgt spid="21515"/>
                                        </p:tgtEl>
                                        <p:attrNameLst>
                                          <p:attrName>ppt_h</p:attrName>
                                        </p:attrNameLst>
                                      </p:cBhvr>
                                      <p:tavLst>
                                        <p:tav tm="0">
                                          <p:val>
                                            <p:fltVal val="0"/>
                                          </p:val>
                                        </p:tav>
                                        <p:tav tm="100000">
                                          <p:val>
                                            <p:strVal val="#ppt_h"/>
                                          </p:val>
                                        </p:tav>
                                      </p:tavLst>
                                    </p:anim>
                                    <p:anim calcmode="lin" valueType="num">
                                      <p:cBhvr>
                                        <p:cTn id="16" dur="500" fill="hold"/>
                                        <p:tgtEl>
                                          <p:spTgt spid="21515"/>
                                        </p:tgtEl>
                                        <p:attrNameLst>
                                          <p:attrName>style.rotation</p:attrName>
                                        </p:attrNameLst>
                                      </p:cBhvr>
                                      <p:tavLst>
                                        <p:tav tm="0">
                                          <p:val>
                                            <p:fltVal val="360"/>
                                          </p:val>
                                        </p:tav>
                                        <p:tav tm="100000">
                                          <p:val>
                                            <p:fltVal val="0"/>
                                          </p:val>
                                        </p:tav>
                                      </p:tavLst>
                                    </p:anim>
                                    <p:animEffect transition="in" filter="fade">
                                      <p:cBhvr>
                                        <p:cTn id="17" dur="500"/>
                                        <p:tgtEl>
                                          <p:spTgt spid="21515"/>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ppt_w</p:attrName>
                                        </p:attrNameLst>
                                      </p:cBhvr>
                                      <p:tavLst>
                                        <p:tav tm="0" fmla="#ppt_w*sin(2.5*pi*$)">
                                          <p:val>
                                            <p:fltVal val="0"/>
                                          </p:val>
                                        </p:tav>
                                        <p:tav tm="100000">
                                          <p:val>
                                            <p:fltVal val="1"/>
                                          </p:val>
                                        </p:tav>
                                      </p:tavLst>
                                    </p:anim>
                                    <p:anim calcmode="lin" valueType="num">
                                      <p:cBhvr>
                                        <p:cTn id="24"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 calcmode="lin" valueType="num">
                                      <p:cBhvr>
                                        <p:cTn id="31" dur="500" fill="hold"/>
                                        <p:tgtEl>
                                          <p:spTgt spid="6"/>
                                        </p:tgtEl>
                                        <p:attrNameLst>
                                          <p:attrName>style.rotation</p:attrName>
                                        </p:attrNameLst>
                                      </p:cBhvr>
                                      <p:tavLst>
                                        <p:tav tm="0">
                                          <p:val>
                                            <p:fltVal val="360"/>
                                          </p:val>
                                        </p:tav>
                                        <p:tav tm="100000">
                                          <p:val>
                                            <p:fltVal val="0"/>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p:bldP spid="21515" grpId="0"/>
      <p:bldP spid="5" grpId="0"/>
      <p:bldP spid="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TotalTime>
  <Words>1015</Words>
  <Application>Microsoft Office PowerPoint</Application>
  <PresentationFormat>Custom</PresentationFormat>
  <Paragraphs>87</Paragraphs>
  <Slides>15</Slides>
  <Notes>15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Default Design</vt: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ETH0 -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vanho</dc:creator>
  <cp:lastModifiedBy>A</cp:lastModifiedBy>
  <cp:revision>124</cp:revision>
  <dcterms:created xsi:type="dcterms:W3CDTF">2008-11-27T15:02:38Z</dcterms:created>
  <dcterms:modified xsi:type="dcterms:W3CDTF">2021-12-23T11:02:54Z</dcterms:modified>
</cp:coreProperties>
</file>