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3.wav" ContentType="audio/wav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80" r:id="rId5"/>
    <p:sldId id="297" r:id="rId6"/>
    <p:sldId id="298" r:id="rId7"/>
    <p:sldId id="299" r:id="rId8"/>
    <p:sldId id="513" r:id="rId9"/>
    <p:sldId id="503" r:id="rId10"/>
    <p:sldId id="261" r:id="rId11"/>
    <p:sldId id="352" r:id="rId12"/>
    <p:sldId id="499" r:id="rId13"/>
    <p:sldId id="497" r:id="rId14"/>
    <p:sldId id="498" r:id="rId15"/>
    <p:sldId id="262" r:id="rId16"/>
    <p:sldId id="494" r:id="rId17"/>
    <p:sldId id="501" r:id="rId18"/>
    <p:sldId id="510" r:id="rId19"/>
    <p:sldId id="495" r:id="rId20"/>
    <p:sldId id="515" r:id="rId21"/>
    <p:sldId id="263" r:id="rId22"/>
    <p:sldId id="516" r:id="rId23"/>
    <p:sldId id="517" r:id="rId24"/>
    <p:sldId id="502" r:id="rId25"/>
    <p:sldId id="504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7A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5043D-3501-4FA2-811F-C76A0891A00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9CA2078-7848-40E0-AD73-C2F96FBC003A}">
      <dgm:prSet custT="1"/>
      <dgm:spPr/>
      <dgm:t>
        <a:bodyPr/>
        <a:lstStyle/>
        <a:p>
          <a:r>
            <a:rPr lang="it-IT" sz="2000" dirty="0"/>
            <a:t>Biết các dấu hiệu và cách so sánh các số trong phạm vi </a:t>
          </a:r>
          <a:r>
            <a:rPr lang="it-IT" sz="2000" dirty="0" smtClean="0"/>
            <a:t>10 </a:t>
          </a:r>
          <a:r>
            <a:rPr lang="it-IT" sz="2000" dirty="0"/>
            <a:t>000</a:t>
          </a:r>
          <a:r>
            <a:rPr lang="en-US" sz="2000" dirty="0"/>
            <a:t>.</a:t>
          </a:r>
        </a:p>
      </dgm:t>
    </dgm:pt>
    <dgm:pt modelId="{5B510524-CC03-46E8-A67C-9AAFE829785A}" type="parTrans" cxnId="{71487D89-B956-4465-967C-6B5E21E2DCF9}">
      <dgm:prSet/>
      <dgm:spPr/>
      <dgm:t>
        <a:bodyPr/>
        <a:lstStyle/>
        <a:p>
          <a:endParaRPr lang="en-US" sz="2200"/>
        </a:p>
      </dgm:t>
    </dgm:pt>
    <dgm:pt modelId="{ED55505D-C2D4-4E93-9F00-7804768BCC14}" type="sibTrans" cxnId="{71487D89-B956-4465-967C-6B5E21E2DCF9}">
      <dgm:prSet/>
      <dgm:spPr/>
      <dgm:t>
        <a:bodyPr/>
        <a:lstStyle/>
        <a:p>
          <a:endParaRPr lang="en-US" sz="2200"/>
        </a:p>
      </dgm:t>
    </dgm:pt>
    <dgm:pt modelId="{639895BF-FCE1-47D7-914E-B393B7EB63BC}">
      <dgm:prSet custT="1"/>
      <dgm:spPr/>
      <dgm:t>
        <a:bodyPr/>
        <a:lstStyle/>
        <a:p>
          <a:r>
            <a:rPr lang="it-IT" sz="2000" dirty="0"/>
            <a:t>Củng cố về tìm số lớn nhất, nhỏ nhất trong các nhóm số, mối quan hệ giữa 1 số đơn vị đo đại lượng cùng loại</a:t>
          </a:r>
          <a:endParaRPr lang="en-US" sz="2000" dirty="0"/>
        </a:p>
      </dgm:t>
    </dgm:pt>
    <dgm:pt modelId="{3F7024CE-0353-4FE5-8C02-B626AED742C9}" type="parTrans" cxnId="{7A0BB86D-973B-4BEE-B139-D5EE677D726E}">
      <dgm:prSet/>
      <dgm:spPr/>
      <dgm:t>
        <a:bodyPr/>
        <a:lstStyle/>
        <a:p>
          <a:endParaRPr lang="en-US" sz="2200"/>
        </a:p>
      </dgm:t>
    </dgm:pt>
    <dgm:pt modelId="{5B53A257-5F74-4BFD-8A18-3EBFADBB07F6}" type="sibTrans" cxnId="{7A0BB86D-973B-4BEE-B139-D5EE677D726E}">
      <dgm:prSet/>
      <dgm:spPr/>
      <dgm:t>
        <a:bodyPr/>
        <a:lstStyle/>
        <a:p>
          <a:endParaRPr lang="en-US" sz="2200"/>
        </a:p>
      </dgm:t>
    </dgm:pt>
    <dgm:pt modelId="{25672B46-FF76-45D7-A1E1-1F413CB1A1BE}">
      <dgm:prSet custT="1"/>
      <dgm:spPr/>
      <dgm:t>
        <a:bodyPr/>
        <a:lstStyle/>
        <a:p>
          <a:r>
            <a:rPr lang="en-US" sz="2000" dirty="0" err="1"/>
            <a:t>Vận</a:t>
          </a:r>
          <a:r>
            <a:rPr lang="en-US" sz="2000" dirty="0"/>
            <a:t> </a:t>
          </a:r>
          <a:r>
            <a:rPr lang="en-US" sz="2000" dirty="0" err="1"/>
            <a:t>dụng</a:t>
          </a:r>
          <a:r>
            <a:rPr lang="en-US" sz="2000" dirty="0"/>
            <a:t> </a:t>
          </a:r>
          <a:r>
            <a:rPr lang="en-US" sz="2000" dirty="0" err="1"/>
            <a:t>giải</a:t>
          </a:r>
          <a:r>
            <a:rPr lang="en-US" sz="2000" dirty="0"/>
            <a:t> </a:t>
          </a:r>
          <a:r>
            <a:rPr lang="en-US" sz="2000" dirty="0" err="1"/>
            <a:t>các</a:t>
          </a:r>
          <a:r>
            <a:rPr lang="en-US" sz="2000" dirty="0"/>
            <a:t> </a:t>
          </a:r>
          <a:r>
            <a:rPr lang="en-US" sz="2000" dirty="0" err="1"/>
            <a:t>bài</a:t>
          </a:r>
          <a:r>
            <a:rPr lang="en-US" sz="2000" dirty="0"/>
            <a:t> </a:t>
          </a:r>
          <a:r>
            <a:rPr lang="en-US" sz="2000" dirty="0" err="1"/>
            <a:t>tập</a:t>
          </a:r>
          <a:r>
            <a:rPr lang="en-US" sz="2000" dirty="0"/>
            <a:t> </a:t>
          </a:r>
          <a:r>
            <a:rPr lang="en-US" sz="2000" dirty="0" err="1"/>
            <a:t>có</a:t>
          </a:r>
          <a:r>
            <a:rPr lang="en-US" sz="2000" dirty="0"/>
            <a:t> </a:t>
          </a:r>
          <a:r>
            <a:rPr lang="en-US" sz="2000" dirty="0" err="1"/>
            <a:t>liên</a:t>
          </a:r>
          <a:r>
            <a:rPr lang="en-US" sz="2000" dirty="0"/>
            <a:t> </a:t>
          </a:r>
          <a:r>
            <a:rPr lang="en-US" sz="2000" dirty="0" err="1"/>
            <a:t>quan</a:t>
          </a:r>
          <a:r>
            <a:rPr lang="en-US" sz="2000" dirty="0"/>
            <a:t>. </a:t>
          </a:r>
        </a:p>
      </dgm:t>
    </dgm:pt>
    <dgm:pt modelId="{C33AB92B-12BE-41D7-8AFC-9FBA9E59FD80}" type="sibTrans" cxnId="{223FC94C-A992-49B2-BF36-462FE79DF85C}">
      <dgm:prSet/>
      <dgm:spPr/>
      <dgm:t>
        <a:bodyPr/>
        <a:lstStyle/>
        <a:p>
          <a:endParaRPr lang="en-US" sz="2200"/>
        </a:p>
      </dgm:t>
    </dgm:pt>
    <dgm:pt modelId="{C7203B70-9BB6-45ED-970F-D4AB48395E84}" type="parTrans" cxnId="{223FC94C-A992-49B2-BF36-462FE79DF85C}">
      <dgm:prSet/>
      <dgm:spPr/>
      <dgm:t>
        <a:bodyPr/>
        <a:lstStyle/>
        <a:p>
          <a:endParaRPr lang="en-US" sz="2200"/>
        </a:p>
      </dgm:t>
    </dgm:pt>
    <dgm:pt modelId="{DAC17943-AC4A-4E85-AC05-19AE108AC785}" type="pres">
      <dgm:prSet presAssocID="{72B5043D-3501-4FA2-811F-C76A0891A00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EFD3A5-20B5-4F38-A530-25BC34F8BDEF}" type="pres">
      <dgm:prSet presAssocID="{39CA2078-7848-40E0-AD73-C2F96FBC003A}" presName="circle1" presStyleLbl="node1" presStyleIdx="0" presStyleCnt="3"/>
      <dgm:spPr/>
    </dgm:pt>
    <dgm:pt modelId="{77AE015B-D4AF-4B06-A9EB-55E6162ED964}" type="pres">
      <dgm:prSet presAssocID="{39CA2078-7848-40E0-AD73-C2F96FBC003A}" presName="space" presStyleCnt="0"/>
      <dgm:spPr/>
    </dgm:pt>
    <dgm:pt modelId="{4CAEBD65-4E9C-45EC-9DA1-B72DCE0E09F7}" type="pres">
      <dgm:prSet presAssocID="{39CA2078-7848-40E0-AD73-C2F96FBC003A}" presName="rect1" presStyleLbl="alignAcc1" presStyleIdx="0" presStyleCnt="3" custScaleX="101710"/>
      <dgm:spPr/>
      <dgm:t>
        <a:bodyPr/>
        <a:lstStyle/>
        <a:p>
          <a:endParaRPr lang="en-US"/>
        </a:p>
      </dgm:t>
    </dgm:pt>
    <dgm:pt modelId="{06148851-EBC2-4E9A-A8CA-FF0BF7DB63CC}" type="pres">
      <dgm:prSet presAssocID="{639895BF-FCE1-47D7-914E-B393B7EB63BC}" presName="vertSpace2" presStyleLbl="node1" presStyleIdx="0" presStyleCnt="3"/>
      <dgm:spPr/>
    </dgm:pt>
    <dgm:pt modelId="{3ECB5CE0-13BF-4F95-9B8D-AD1A263014D7}" type="pres">
      <dgm:prSet presAssocID="{639895BF-FCE1-47D7-914E-B393B7EB63BC}" presName="circle2" presStyleLbl="node1" presStyleIdx="1" presStyleCnt="3"/>
      <dgm:spPr/>
    </dgm:pt>
    <dgm:pt modelId="{C3AC8868-07E9-461B-A4B5-CA69EB943F16}" type="pres">
      <dgm:prSet presAssocID="{639895BF-FCE1-47D7-914E-B393B7EB63BC}" presName="rect2" presStyleLbl="alignAcc1" presStyleIdx="1" presStyleCnt="3"/>
      <dgm:spPr/>
      <dgm:t>
        <a:bodyPr/>
        <a:lstStyle/>
        <a:p>
          <a:endParaRPr lang="en-US"/>
        </a:p>
      </dgm:t>
    </dgm:pt>
    <dgm:pt modelId="{60872D20-8033-475D-9D76-581396903BC3}" type="pres">
      <dgm:prSet presAssocID="{25672B46-FF76-45D7-A1E1-1F413CB1A1BE}" presName="vertSpace3" presStyleLbl="node1" presStyleIdx="1" presStyleCnt="3"/>
      <dgm:spPr/>
    </dgm:pt>
    <dgm:pt modelId="{AB3CA730-2C3D-4DB4-95A2-4BAA53816CDE}" type="pres">
      <dgm:prSet presAssocID="{25672B46-FF76-45D7-A1E1-1F413CB1A1BE}" presName="circle3" presStyleLbl="node1" presStyleIdx="2" presStyleCnt="3"/>
      <dgm:spPr/>
    </dgm:pt>
    <dgm:pt modelId="{797FF73C-5ED2-4EF8-8714-EC164023F4CE}" type="pres">
      <dgm:prSet presAssocID="{25672B46-FF76-45D7-A1E1-1F413CB1A1BE}" presName="rect3" presStyleLbl="alignAcc1" presStyleIdx="2" presStyleCnt="3"/>
      <dgm:spPr/>
      <dgm:t>
        <a:bodyPr/>
        <a:lstStyle/>
        <a:p>
          <a:endParaRPr lang="en-US"/>
        </a:p>
      </dgm:t>
    </dgm:pt>
    <dgm:pt modelId="{7EA0416F-A54E-47F6-B93E-1D4AF3B11B18}" type="pres">
      <dgm:prSet presAssocID="{39CA2078-7848-40E0-AD73-C2F96FBC003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ACEDE-D4DD-41D3-B01B-FD4A76149DFA}" type="pres">
      <dgm:prSet presAssocID="{639895BF-FCE1-47D7-914E-B393B7EB63BC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94895-F537-4578-9E99-972B01731CAC}" type="pres">
      <dgm:prSet presAssocID="{25672B46-FF76-45D7-A1E1-1F413CB1A1B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C3C0A5-466A-459F-8355-13B927D2A939}" type="presOf" srcId="{39CA2078-7848-40E0-AD73-C2F96FBC003A}" destId="{7EA0416F-A54E-47F6-B93E-1D4AF3B11B18}" srcOrd="1" destOrd="0" presId="urn:microsoft.com/office/officeart/2005/8/layout/target3"/>
    <dgm:cxn modelId="{75DEC308-04F8-4A82-9C60-93BA66FF6CF6}" type="presOf" srcId="{72B5043D-3501-4FA2-811F-C76A0891A004}" destId="{DAC17943-AC4A-4E85-AC05-19AE108AC785}" srcOrd="0" destOrd="0" presId="urn:microsoft.com/office/officeart/2005/8/layout/target3"/>
    <dgm:cxn modelId="{71487D89-B956-4465-967C-6B5E21E2DCF9}" srcId="{72B5043D-3501-4FA2-811F-C76A0891A004}" destId="{39CA2078-7848-40E0-AD73-C2F96FBC003A}" srcOrd="0" destOrd="0" parTransId="{5B510524-CC03-46E8-A67C-9AAFE829785A}" sibTransId="{ED55505D-C2D4-4E93-9F00-7804768BCC14}"/>
    <dgm:cxn modelId="{7A0BB86D-973B-4BEE-B139-D5EE677D726E}" srcId="{72B5043D-3501-4FA2-811F-C76A0891A004}" destId="{639895BF-FCE1-47D7-914E-B393B7EB63BC}" srcOrd="1" destOrd="0" parTransId="{3F7024CE-0353-4FE5-8C02-B626AED742C9}" sibTransId="{5B53A257-5F74-4BFD-8A18-3EBFADBB07F6}"/>
    <dgm:cxn modelId="{1A950E2F-BB88-4887-8818-32A64684708A}" type="presOf" srcId="{639895BF-FCE1-47D7-914E-B393B7EB63BC}" destId="{C3AC8868-07E9-461B-A4B5-CA69EB943F16}" srcOrd="0" destOrd="0" presId="urn:microsoft.com/office/officeart/2005/8/layout/target3"/>
    <dgm:cxn modelId="{86060AEB-2C4A-4204-8C75-DBF25DF96043}" type="presOf" srcId="{39CA2078-7848-40E0-AD73-C2F96FBC003A}" destId="{4CAEBD65-4E9C-45EC-9DA1-B72DCE0E09F7}" srcOrd="0" destOrd="0" presId="urn:microsoft.com/office/officeart/2005/8/layout/target3"/>
    <dgm:cxn modelId="{D7084F1F-498B-41C8-89F9-170B021E2D80}" type="presOf" srcId="{25672B46-FF76-45D7-A1E1-1F413CB1A1BE}" destId="{58094895-F537-4578-9E99-972B01731CAC}" srcOrd="1" destOrd="0" presId="urn:microsoft.com/office/officeart/2005/8/layout/target3"/>
    <dgm:cxn modelId="{C1241B9D-7659-4ADA-81CE-E0A396FAAD01}" type="presOf" srcId="{639895BF-FCE1-47D7-914E-B393B7EB63BC}" destId="{580ACEDE-D4DD-41D3-B01B-FD4A76149DFA}" srcOrd="1" destOrd="0" presId="urn:microsoft.com/office/officeart/2005/8/layout/target3"/>
    <dgm:cxn modelId="{97366D03-1E20-4D0F-8DB3-D0F5F6145596}" type="presOf" srcId="{25672B46-FF76-45D7-A1E1-1F413CB1A1BE}" destId="{797FF73C-5ED2-4EF8-8714-EC164023F4CE}" srcOrd="0" destOrd="0" presId="urn:microsoft.com/office/officeart/2005/8/layout/target3"/>
    <dgm:cxn modelId="{223FC94C-A992-49B2-BF36-462FE79DF85C}" srcId="{72B5043D-3501-4FA2-811F-C76A0891A004}" destId="{25672B46-FF76-45D7-A1E1-1F413CB1A1BE}" srcOrd="2" destOrd="0" parTransId="{C7203B70-9BB6-45ED-970F-D4AB48395E84}" sibTransId="{C33AB92B-12BE-41D7-8AFC-9FBA9E59FD80}"/>
    <dgm:cxn modelId="{97A07832-35A6-48A9-BF17-A97FA9B90B4E}" type="presParOf" srcId="{DAC17943-AC4A-4E85-AC05-19AE108AC785}" destId="{A7EFD3A5-20B5-4F38-A530-25BC34F8BDEF}" srcOrd="0" destOrd="0" presId="urn:microsoft.com/office/officeart/2005/8/layout/target3"/>
    <dgm:cxn modelId="{D84C8DE0-6CDE-45BA-9097-DD6E18F76A49}" type="presParOf" srcId="{DAC17943-AC4A-4E85-AC05-19AE108AC785}" destId="{77AE015B-D4AF-4B06-A9EB-55E6162ED964}" srcOrd="1" destOrd="0" presId="urn:microsoft.com/office/officeart/2005/8/layout/target3"/>
    <dgm:cxn modelId="{2D85BEC6-6613-4B0B-9652-C09F0E7FA1C5}" type="presParOf" srcId="{DAC17943-AC4A-4E85-AC05-19AE108AC785}" destId="{4CAEBD65-4E9C-45EC-9DA1-B72DCE0E09F7}" srcOrd="2" destOrd="0" presId="urn:microsoft.com/office/officeart/2005/8/layout/target3"/>
    <dgm:cxn modelId="{9195D14F-F7FE-42F1-9674-493394AAB0C9}" type="presParOf" srcId="{DAC17943-AC4A-4E85-AC05-19AE108AC785}" destId="{06148851-EBC2-4E9A-A8CA-FF0BF7DB63CC}" srcOrd="3" destOrd="0" presId="urn:microsoft.com/office/officeart/2005/8/layout/target3"/>
    <dgm:cxn modelId="{1B5119F7-2B70-4ECA-8544-FFA3EEA538C2}" type="presParOf" srcId="{DAC17943-AC4A-4E85-AC05-19AE108AC785}" destId="{3ECB5CE0-13BF-4F95-9B8D-AD1A263014D7}" srcOrd="4" destOrd="0" presId="urn:microsoft.com/office/officeart/2005/8/layout/target3"/>
    <dgm:cxn modelId="{F4DE2523-922A-4045-8464-A269953A4723}" type="presParOf" srcId="{DAC17943-AC4A-4E85-AC05-19AE108AC785}" destId="{C3AC8868-07E9-461B-A4B5-CA69EB943F16}" srcOrd="5" destOrd="0" presId="urn:microsoft.com/office/officeart/2005/8/layout/target3"/>
    <dgm:cxn modelId="{58184337-53F4-4B80-AF31-BA0AEBE7A59E}" type="presParOf" srcId="{DAC17943-AC4A-4E85-AC05-19AE108AC785}" destId="{60872D20-8033-475D-9D76-581396903BC3}" srcOrd="6" destOrd="0" presId="urn:microsoft.com/office/officeart/2005/8/layout/target3"/>
    <dgm:cxn modelId="{B366828A-DF09-4539-B94F-78626DF095DD}" type="presParOf" srcId="{DAC17943-AC4A-4E85-AC05-19AE108AC785}" destId="{AB3CA730-2C3D-4DB4-95A2-4BAA53816CDE}" srcOrd="7" destOrd="0" presId="urn:microsoft.com/office/officeart/2005/8/layout/target3"/>
    <dgm:cxn modelId="{11803E70-401E-45FC-8380-4B201AAA821E}" type="presParOf" srcId="{DAC17943-AC4A-4E85-AC05-19AE108AC785}" destId="{797FF73C-5ED2-4EF8-8714-EC164023F4CE}" srcOrd="8" destOrd="0" presId="urn:microsoft.com/office/officeart/2005/8/layout/target3"/>
    <dgm:cxn modelId="{71E4CF1F-5938-456D-8B89-178D7A781EAA}" type="presParOf" srcId="{DAC17943-AC4A-4E85-AC05-19AE108AC785}" destId="{7EA0416F-A54E-47F6-B93E-1D4AF3B11B18}" srcOrd="9" destOrd="0" presId="urn:microsoft.com/office/officeart/2005/8/layout/target3"/>
    <dgm:cxn modelId="{43EC0BB8-59D7-42EE-991E-5C9EF04BB998}" type="presParOf" srcId="{DAC17943-AC4A-4E85-AC05-19AE108AC785}" destId="{580ACEDE-D4DD-41D3-B01B-FD4A76149DFA}" srcOrd="10" destOrd="0" presId="urn:microsoft.com/office/officeart/2005/8/layout/target3"/>
    <dgm:cxn modelId="{744CDFFC-6C0E-4BFA-AF33-49B59197E879}" type="presParOf" srcId="{DAC17943-AC4A-4E85-AC05-19AE108AC785}" destId="{58094895-F537-4578-9E99-972B01731CA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B5043D-3501-4FA2-811F-C76A0891A00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9CA2078-7848-40E0-AD73-C2F96FBC003A}">
      <dgm:prSet custT="1"/>
      <dgm:spPr/>
      <dgm:t>
        <a:bodyPr/>
        <a:lstStyle/>
        <a:p>
          <a:r>
            <a:rPr lang="it-IT" sz="2000" dirty="0"/>
            <a:t>Biết các dấu hiệu và cách so sánh các số trong phạm vi </a:t>
          </a:r>
          <a:r>
            <a:rPr lang="it-IT" sz="2000" dirty="0" smtClean="0"/>
            <a:t>10 </a:t>
          </a:r>
          <a:r>
            <a:rPr lang="it-IT" sz="2000" dirty="0"/>
            <a:t>000</a:t>
          </a:r>
          <a:r>
            <a:rPr lang="en-US" sz="2000" dirty="0"/>
            <a:t>.</a:t>
          </a:r>
        </a:p>
      </dgm:t>
    </dgm:pt>
    <dgm:pt modelId="{5B510524-CC03-46E8-A67C-9AAFE829785A}" type="parTrans" cxnId="{71487D89-B956-4465-967C-6B5E21E2DCF9}">
      <dgm:prSet/>
      <dgm:spPr/>
      <dgm:t>
        <a:bodyPr/>
        <a:lstStyle/>
        <a:p>
          <a:endParaRPr lang="en-US" sz="2200"/>
        </a:p>
      </dgm:t>
    </dgm:pt>
    <dgm:pt modelId="{ED55505D-C2D4-4E93-9F00-7804768BCC14}" type="sibTrans" cxnId="{71487D89-B956-4465-967C-6B5E21E2DCF9}">
      <dgm:prSet/>
      <dgm:spPr/>
      <dgm:t>
        <a:bodyPr/>
        <a:lstStyle/>
        <a:p>
          <a:endParaRPr lang="en-US" sz="2200"/>
        </a:p>
      </dgm:t>
    </dgm:pt>
    <dgm:pt modelId="{639895BF-FCE1-47D7-914E-B393B7EB63BC}">
      <dgm:prSet custT="1"/>
      <dgm:spPr/>
      <dgm:t>
        <a:bodyPr/>
        <a:lstStyle/>
        <a:p>
          <a:r>
            <a:rPr lang="it-IT" sz="2000" dirty="0"/>
            <a:t>Củng cố về tìm số lớn nhất, nhỏ nhất trong các nhóm số, mối quan hệ giữa 1 số đơn vị đo đại lượng cùng loại</a:t>
          </a:r>
          <a:endParaRPr lang="en-US" sz="2000" dirty="0"/>
        </a:p>
      </dgm:t>
    </dgm:pt>
    <dgm:pt modelId="{3F7024CE-0353-4FE5-8C02-B626AED742C9}" type="parTrans" cxnId="{7A0BB86D-973B-4BEE-B139-D5EE677D726E}">
      <dgm:prSet/>
      <dgm:spPr/>
      <dgm:t>
        <a:bodyPr/>
        <a:lstStyle/>
        <a:p>
          <a:endParaRPr lang="en-US" sz="2200"/>
        </a:p>
      </dgm:t>
    </dgm:pt>
    <dgm:pt modelId="{5B53A257-5F74-4BFD-8A18-3EBFADBB07F6}" type="sibTrans" cxnId="{7A0BB86D-973B-4BEE-B139-D5EE677D726E}">
      <dgm:prSet/>
      <dgm:spPr/>
      <dgm:t>
        <a:bodyPr/>
        <a:lstStyle/>
        <a:p>
          <a:endParaRPr lang="en-US" sz="2200"/>
        </a:p>
      </dgm:t>
    </dgm:pt>
    <dgm:pt modelId="{25672B46-FF76-45D7-A1E1-1F413CB1A1BE}">
      <dgm:prSet custT="1"/>
      <dgm:spPr/>
      <dgm:t>
        <a:bodyPr/>
        <a:lstStyle/>
        <a:p>
          <a:r>
            <a:rPr lang="en-US" sz="2000" dirty="0" err="1"/>
            <a:t>Vận</a:t>
          </a:r>
          <a:r>
            <a:rPr lang="en-US" sz="2000" dirty="0"/>
            <a:t> </a:t>
          </a:r>
          <a:r>
            <a:rPr lang="en-US" sz="2000" dirty="0" err="1"/>
            <a:t>dụng</a:t>
          </a:r>
          <a:r>
            <a:rPr lang="en-US" sz="2000" dirty="0"/>
            <a:t> </a:t>
          </a:r>
          <a:r>
            <a:rPr lang="en-US" sz="2000" dirty="0" err="1"/>
            <a:t>giải</a:t>
          </a:r>
          <a:r>
            <a:rPr lang="en-US" sz="2000" dirty="0"/>
            <a:t> </a:t>
          </a:r>
          <a:r>
            <a:rPr lang="en-US" sz="2000" dirty="0" err="1"/>
            <a:t>các</a:t>
          </a:r>
          <a:r>
            <a:rPr lang="en-US" sz="2000" dirty="0"/>
            <a:t> </a:t>
          </a:r>
          <a:r>
            <a:rPr lang="en-US" sz="2000" dirty="0" err="1"/>
            <a:t>bài</a:t>
          </a:r>
          <a:r>
            <a:rPr lang="en-US" sz="2000" dirty="0"/>
            <a:t> </a:t>
          </a:r>
          <a:r>
            <a:rPr lang="en-US" sz="2000" dirty="0" err="1"/>
            <a:t>tập</a:t>
          </a:r>
          <a:r>
            <a:rPr lang="en-US" sz="2000" dirty="0"/>
            <a:t> </a:t>
          </a:r>
          <a:r>
            <a:rPr lang="en-US" sz="2000" dirty="0" err="1"/>
            <a:t>có</a:t>
          </a:r>
          <a:r>
            <a:rPr lang="en-US" sz="2000" dirty="0"/>
            <a:t> </a:t>
          </a:r>
          <a:r>
            <a:rPr lang="en-US" sz="2000" dirty="0" err="1"/>
            <a:t>liên</a:t>
          </a:r>
          <a:r>
            <a:rPr lang="en-US" sz="2000" dirty="0"/>
            <a:t> </a:t>
          </a:r>
          <a:r>
            <a:rPr lang="en-US" sz="2000" dirty="0" err="1"/>
            <a:t>quan</a:t>
          </a:r>
          <a:r>
            <a:rPr lang="en-US" sz="2000" dirty="0"/>
            <a:t>. </a:t>
          </a:r>
        </a:p>
      </dgm:t>
    </dgm:pt>
    <dgm:pt modelId="{C33AB92B-12BE-41D7-8AFC-9FBA9E59FD80}" type="sibTrans" cxnId="{223FC94C-A992-49B2-BF36-462FE79DF85C}">
      <dgm:prSet/>
      <dgm:spPr/>
      <dgm:t>
        <a:bodyPr/>
        <a:lstStyle/>
        <a:p>
          <a:endParaRPr lang="en-US" sz="2200"/>
        </a:p>
      </dgm:t>
    </dgm:pt>
    <dgm:pt modelId="{C7203B70-9BB6-45ED-970F-D4AB48395E84}" type="parTrans" cxnId="{223FC94C-A992-49B2-BF36-462FE79DF85C}">
      <dgm:prSet/>
      <dgm:spPr/>
      <dgm:t>
        <a:bodyPr/>
        <a:lstStyle/>
        <a:p>
          <a:endParaRPr lang="en-US" sz="2200"/>
        </a:p>
      </dgm:t>
    </dgm:pt>
    <dgm:pt modelId="{DAC17943-AC4A-4E85-AC05-19AE108AC785}" type="pres">
      <dgm:prSet presAssocID="{72B5043D-3501-4FA2-811F-C76A0891A00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EFD3A5-20B5-4F38-A530-25BC34F8BDEF}" type="pres">
      <dgm:prSet presAssocID="{39CA2078-7848-40E0-AD73-C2F96FBC003A}" presName="circle1" presStyleLbl="node1" presStyleIdx="0" presStyleCnt="3"/>
      <dgm:spPr/>
    </dgm:pt>
    <dgm:pt modelId="{77AE015B-D4AF-4B06-A9EB-55E6162ED964}" type="pres">
      <dgm:prSet presAssocID="{39CA2078-7848-40E0-AD73-C2F96FBC003A}" presName="space" presStyleCnt="0"/>
      <dgm:spPr/>
    </dgm:pt>
    <dgm:pt modelId="{4CAEBD65-4E9C-45EC-9DA1-B72DCE0E09F7}" type="pres">
      <dgm:prSet presAssocID="{39CA2078-7848-40E0-AD73-C2F96FBC003A}" presName="rect1" presStyleLbl="alignAcc1" presStyleIdx="0" presStyleCnt="3" custScaleX="101710"/>
      <dgm:spPr/>
      <dgm:t>
        <a:bodyPr/>
        <a:lstStyle/>
        <a:p>
          <a:endParaRPr lang="en-US"/>
        </a:p>
      </dgm:t>
    </dgm:pt>
    <dgm:pt modelId="{06148851-EBC2-4E9A-A8CA-FF0BF7DB63CC}" type="pres">
      <dgm:prSet presAssocID="{639895BF-FCE1-47D7-914E-B393B7EB63BC}" presName="vertSpace2" presStyleLbl="node1" presStyleIdx="0" presStyleCnt="3"/>
      <dgm:spPr/>
    </dgm:pt>
    <dgm:pt modelId="{3ECB5CE0-13BF-4F95-9B8D-AD1A263014D7}" type="pres">
      <dgm:prSet presAssocID="{639895BF-FCE1-47D7-914E-B393B7EB63BC}" presName="circle2" presStyleLbl="node1" presStyleIdx="1" presStyleCnt="3"/>
      <dgm:spPr/>
    </dgm:pt>
    <dgm:pt modelId="{C3AC8868-07E9-461B-A4B5-CA69EB943F16}" type="pres">
      <dgm:prSet presAssocID="{639895BF-FCE1-47D7-914E-B393B7EB63BC}" presName="rect2" presStyleLbl="alignAcc1" presStyleIdx="1" presStyleCnt="3"/>
      <dgm:spPr/>
      <dgm:t>
        <a:bodyPr/>
        <a:lstStyle/>
        <a:p>
          <a:endParaRPr lang="en-US"/>
        </a:p>
      </dgm:t>
    </dgm:pt>
    <dgm:pt modelId="{60872D20-8033-475D-9D76-581396903BC3}" type="pres">
      <dgm:prSet presAssocID="{25672B46-FF76-45D7-A1E1-1F413CB1A1BE}" presName="vertSpace3" presStyleLbl="node1" presStyleIdx="1" presStyleCnt="3"/>
      <dgm:spPr/>
    </dgm:pt>
    <dgm:pt modelId="{AB3CA730-2C3D-4DB4-95A2-4BAA53816CDE}" type="pres">
      <dgm:prSet presAssocID="{25672B46-FF76-45D7-A1E1-1F413CB1A1BE}" presName="circle3" presStyleLbl="node1" presStyleIdx="2" presStyleCnt="3"/>
      <dgm:spPr/>
    </dgm:pt>
    <dgm:pt modelId="{797FF73C-5ED2-4EF8-8714-EC164023F4CE}" type="pres">
      <dgm:prSet presAssocID="{25672B46-FF76-45D7-A1E1-1F413CB1A1BE}" presName="rect3" presStyleLbl="alignAcc1" presStyleIdx="2" presStyleCnt="3"/>
      <dgm:spPr/>
      <dgm:t>
        <a:bodyPr/>
        <a:lstStyle/>
        <a:p>
          <a:endParaRPr lang="en-US"/>
        </a:p>
      </dgm:t>
    </dgm:pt>
    <dgm:pt modelId="{7EA0416F-A54E-47F6-B93E-1D4AF3B11B18}" type="pres">
      <dgm:prSet presAssocID="{39CA2078-7848-40E0-AD73-C2F96FBC003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ACEDE-D4DD-41D3-B01B-FD4A76149DFA}" type="pres">
      <dgm:prSet presAssocID="{639895BF-FCE1-47D7-914E-B393B7EB63BC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94895-F537-4578-9E99-972B01731CAC}" type="pres">
      <dgm:prSet presAssocID="{25672B46-FF76-45D7-A1E1-1F413CB1A1B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C3C0A5-466A-459F-8355-13B927D2A939}" type="presOf" srcId="{39CA2078-7848-40E0-AD73-C2F96FBC003A}" destId="{7EA0416F-A54E-47F6-B93E-1D4AF3B11B18}" srcOrd="1" destOrd="0" presId="urn:microsoft.com/office/officeart/2005/8/layout/target3"/>
    <dgm:cxn modelId="{75DEC308-04F8-4A82-9C60-93BA66FF6CF6}" type="presOf" srcId="{72B5043D-3501-4FA2-811F-C76A0891A004}" destId="{DAC17943-AC4A-4E85-AC05-19AE108AC785}" srcOrd="0" destOrd="0" presId="urn:microsoft.com/office/officeart/2005/8/layout/target3"/>
    <dgm:cxn modelId="{71487D89-B956-4465-967C-6B5E21E2DCF9}" srcId="{72B5043D-3501-4FA2-811F-C76A0891A004}" destId="{39CA2078-7848-40E0-AD73-C2F96FBC003A}" srcOrd="0" destOrd="0" parTransId="{5B510524-CC03-46E8-A67C-9AAFE829785A}" sibTransId="{ED55505D-C2D4-4E93-9F00-7804768BCC14}"/>
    <dgm:cxn modelId="{7A0BB86D-973B-4BEE-B139-D5EE677D726E}" srcId="{72B5043D-3501-4FA2-811F-C76A0891A004}" destId="{639895BF-FCE1-47D7-914E-B393B7EB63BC}" srcOrd="1" destOrd="0" parTransId="{3F7024CE-0353-4FE5-8C02-B626AED742C9}" sibTransId="{5B53A257-5F74-4BFD-8A18-3EBFADBB07F6}"/>
    <dgm:cxn modelId="{1A950E2F-BB88-4887-8818-32A64684708A}" type="presOf" srcId="{639895BF-FCE1-47D7-914E-B393B7EB63BC}" destId="{C3AC8868-07E9-461B-A4B5-CA69EB943F16}" srcOrd="0" destOrd="0" presId="urn:microsoft.com/office/officeart/2005/8/layout/target3"/>
    <dgm:cxn modelId="{86060AEB-2C4A-4204-8C75-DBF25DF96043}" type="presOf" srcId="{39CA2078-7848-40E0-AD73-C2F96FBC003A}" destId="{4CAEBD65-4E9C-45EC-9DA1-B72DCE0E09F7}" srcOrd="0" destOrd="0" presId="urn:microsoft.com/office/officeart/2005/8/layout/target3"/>
    <dgm:cxn modelId="{D7084F1F-498B-41C8-89F9-170B021E2D80}" type="presOf" srcId="{25672B46-FF76-45D7-A1E1-1F413CB1A1BE}" destId="{58094895-F537-4578-9E99-972B01731CAC}" srcOrd="1" destOrd="0" presId="urn:microsoft.com/office/officeart/2005/8/layout/target3"/>
    <dgm:cxn modelId="{C1241B9D-7659-4ADA-81CE-E0A396FAAD01}" type="presOf" srcId="{639895BF-FCE1-47D7-914E-B393B7EB63BC}" destId="{580ACEDE-D4DD-41D3-B01B-FD4A76149DFA}" srcOrd="1" destOrd="0" presId="urn:microsoft.com/office/officeart/2005/8/layout/target3"/>
    <dgm:cxn modelId="{97366D03-1E20-4D0F-8DB3-D0F5F6145596}" type="presOf" srcId="{25672B46-FF76-45D7-A1E1-1F413CB1A1BE}" destId="{797FF73C-5ED2-4EF8-8714-EC164023F4CE}" srcOrd="0" destOrd="0" presId="urn:microsoft.com/office/officeart/2005/8/layout/target3"/>
    <dgm:cxn modelId="{223FC94C-A992-49B2-BF36-462FE79DF85C}" srcId="{72B5043D-3501-4FA2-811F-C76A0891A004}" destId="{25672B46-FF76-45D7-A1E1-1F413CB1A1BE}" srcOrd="2" destOrd="0" parTransId="{C7203B70-9BB6-45ED-970F-D4AB48395E84}" sibTransId="{C33AB92B-12BE-41D7-8AFC-9FBA9E59FD80}"/>
    <dgm:cxn modelId="{97A07832-35A6-48A9-BF17-A97FA9B90B4E}" type="presParOf" srcId="{DAC17943-AC4A-4E85-AC05-19AE108AC785}" destId="{A7EFD3A5-20B5-4F38-A530-25BC34F8BDEF}" srcOrd="0" destOrd="0" presId="urn:microsoft.com/office/officeart/2005/8/layout/target3"/>
    <dgm:cxn modelId="{D84C8DE0-6CDE-45BA-9097-DD6E18F76A49}" type="presParOf" srcId="{DAC17943-AC4A-4E85-AC05-19AE108AC785}" destId="{77AE015B-D4AF-4B06-A9EB-55E6162ED964}" srcOrd="1" destOrd="0" presId="urn:microsoft.com/office/officeart/2005/8/layout/target3"/>
    <dgm:cxn modelId="{2D85BEC6-6613-4B0B-9652-C09F0E7FA1C5}" type="presParOf" srcId="{DAC17943-AC4A-4E85-AC05-19AE108AC785}" destId="{4CAEBD65-4E9C-45EC-9DA1-B72DCE0E09F7}" srcOrd="2" destOrd="0" presId="urn:microsoft.com/office/officeart/2005/8/layout/target3"/>
    <dgm:cxn modelId="{9195D14F-F7FE-42F1-9674-493394AAB0C9}" type="presParOf" srcId="{DAC17943-AC4A-4E85-AC05-19AE108AC785}" destId="{06148851-EBC2-4E9A-A8CA-FF0BF7DB63CC}" srcOrd="3" destOrd="0" presId="urn:microsoft.com/office/officeart/2005/8/layout/target3"/>
    <dgm:cxn modelId="{1B5119F7-2B70-4ECA-8544-FFA3EEA538C2}" type="presParOf" srcId="{DAC17943-AC4A-4E85-AC05-19AE108AC785}" destId="{3ECB5CE0-13BF-4F95-9B8D-AD1A263014D7}" srcOrd="4" destOrd="0" presId="urn:microsoft.com/office/officeart/2005/8/layout/target3"/>
    <dgm:cxn modelId="{F4DE2523-922A-4045-8464-A269953A4723}" type="presParOf" srcId="{DAC17943-AC4A-4E85-AC05-19AE108AC785}" destId="{C3AC8868-07E9-461B-A4B5-CA69EB943F16}" srcOrd="5" destOrd="0" presId="urn:microsoft.com/office/officeart/2005/8/layout/target3"/>
    <dgm:cxn modelId="{58184337-53F4-4B80-AF31-BA0AEBE7A59E}" type="presParOf" srcId="{DAC17943-AC4A-4E85-AC05-19AE108AC785}" destId="{60872D20-8033-475D-9D76-581396903BC3}" srcOrd="6" destOrd="0" presId="urn:microsoft.com/office/officeart/2005/8/layout/target3"/>
    <dgm:cxn modelId="{B366828A-DF09-4539-B94F-78626DF095DD}" type="presParOf" srcId="{DAC17943-AC4A-4E85-AC05-19AE108AC785}" destId="{AB3CA730-2C3D-4DB4-95A2-4BAA53816CDE}" srcOrd="7" destOrd="0" presId="urn:microsoft.com/office/officeart/2005/8/layout/target3"/>
    <dgm:cxn modelId="{11803E70-401E-45FC-8380-4B201AAA821E}" type="presParOf" srcId="{DAC17943-AC4A-4E85-AC05-19AE108AC785}" destId="{797FF73C-5ED2-4EF8-8714-EC164023F4CE}" srcOrd="8" destOrd="0" presId="urn:microsoft.com/office/officeart/2005/8/layout/target3"/>
    <dgm:cxn modelId="{71E4CF1F-5938-456D-8B89-178D7A781EAA}" type="presParOf" srcId="{DAC17943-AC4A-4E85-AC05-19AE108AC785}" destId="{7EA0416F-A54E-47F6-B93E-1D4AF3B11B18}" srcOrd="9" destOrd="0" presId="urn:microsoft.com/office/officeart/2005/8/layout/target3"/>
    <dgm:cxn modelId="{43EC0BB8-59D7-42EE-991E-5C9EF04BB998}" type="presParOf" srcId="{DAC17943-AC4A-4E85-AC05-19AE108AC785}" destId="{580ACEDE-D4DD-41D3-B01B-FD4A76149DFA}" srcOrd="10" destOrd="0" presId="urn:microsoft.com/office/officeart/2005/8/layout/target3"/>
    <dgm:cxn modelId="{744CDFFC-6C0E-4BFA-AF33-49B59197E879}" type="presParOf" srcId="{DAC17943-AC4A-4E85-AC05-19AE108AC785}" destId="{58094895-F537-4578-9E99-972B01731CA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F20E9D-51B2-407D-B093-F62344F67F7C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99861D-86E8-4B77-8ED2-85DE1F76EE07}">
      <dgm:prSet/>
      <dgm:spPr/>
      <dgm:t>
        <a:bodyPr/>
        <a:lstStyle/>
        <a:p>
          <a:r>
            <a:rPr lang="en-US" dirty="0" err="1"/>
            <a:t>Ôn</a:t>
          </a:r>
          <a:r>
            <a:rPr lang="en-US" dirty="0"/>
            <a:t> </a:t>
          </a:r>
          <a:r>
            <a:rPr lang="en-US" dirty="0" err="1"/>
            <a:t>tập</a:t>
          </a:r>
          <a:r>
            <a:rPr lang="en-US" dirty="0"/>
            <a:t> </a:t>
          </a:r>
          <a:r>
            <a:rPr lang="en-US" dirty="0" err="1"/>
            <a:t>cách</a:t>
          </a:r>
          <a:r>
            <a:rPr lang="en-US" dirty="0"/>
            <a:t> so </a:t>
          </a:r>
          <a:r>
            <a:rPr lang="en-US" dirty="0" err="1"/>
            <a:t>sánh</a:t>
          </a:r>
          <a:r>
            <a:rPr lang="en-US" dirty="0"/>
            <a:t> </a:t>
          </a:r>
          <a:r>
            <a:rPr lang="en-US" dirty="0" err="1"/>
            <a:t>số</a:t>
          </a:r>
          <a:r>
            <a:rPr lang="en-US" dirty="0"/>
            <a:t> </a:t>
          </a:r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bốn</a:t>
          </a:r>
          <a:r>
            <a:rPr lang="en-US" dirty="0"/>
            <a:t> </a:t>
          </a:r>
          <a:r>
            <a:rPr lang="en-US" dirty="0" err="1"/>
            <a:t>chữ</a:t>
          </a:r>
          <a:r>
            <a:rPr lang="en-US" dirty="0"/>
            <a:t> </a:t>
          </a:r>
          <a:r>
            <a:rPr lang="en-US" dirty="0" err="1"/>
            <a:t>số</a:t>
          </a:r>
          <a:r>
            <a:rPr lang="en-US" dirty="0"/>
            <a:t>.</a:t>
          </a:r>
        </a:p>
      </dgm:t>
    </dgm:pt>
    <dgm:pt modelId="{4FC4B2F4-F511-42FF-9324-DDAD71B6DA70}" type="parTrans" cxnId="{D48B0F07-961A-4306-B15A-6C5A88D8A1F7}">
      <dgm:prSet/>
      <dgm:spPr/>
      <dgm:t>
        <a:bodyPr/>
        <a:lstStyle/>
        <a:p>
          <a:endParaRPr lang="en-US"/>
        </a:p>
      </dgm:t>
    </dgm:pt>
    <dgm:pt modelId="{D417AC05-8BBD-42E5-9DEF-7939F9C98FC4}" type="sibTrans" cxnId="{D48B0F07-961A-4306-B15A-6C5A88D8A1F7}">
      <dgm:prSet/>
      <dgm:spPr/>
      <dgm:t>
        <a:bodyPr/>
        <a:lstStyle/>
        <a:p>
          <a:endParaRPr lang="en-US"/>
        </a:p>
      </dgm:t>
    </dgm:pt>
    <dgm:pt modelId="{2EB59467-626F-409C-97F1-C06C11E49010}">
      <dgm:prSet/>
      <dgm:spPr/>
      <dgm:t>
        <a:bodyPr/>
        <a:lstStyle/>
        <a:p>
          <a:r>
            <a:rPr lang="en-US"/>
            <a:t>Chuẩn bị bài sau  : Phép cộng các số trong phạm vi 10 000</a:t>
          </a:r>
        </a:p>
      </dgm:t>
    </dgm:pt>
    <dgm:pt modelId="{73466B62-F3D4-45CD-9A19-53DD2721E277}" type="parTrans" cxnId="{4412BDC3-9398-40A9-8994-C9C1AA5FF8CE}">
      <dgm:prSet/>
      <dgm:spPr/>
      <dgm:t>
        <a:bodyPr/>
        <a:lstStyle/>
        <a:p>
          <a:endParaRPr lang="en-US"/>
        </a:p>
      </dgm:t>
    </dgm:pt>
    <dgm:pt modelId="{AA7F161D-7752-4C68-99AD-CB62114EC35C}" type="sibTrans" cxnId="{4412BDC3-9398-40A9-8994-C9C1AA5FF8CE}">
      <dgm:prSet/>
      <dgm:spPr/>
      <dgm:t>
        <a:bodyPr/>
        <a:lstStyle/>
        <a:p>
          <a:endParaRPr lang="en-US"/>
        </a:p>
      </dgm:t>
    </dgm:pt>
    <dgm:pt modelId="{E665B9AD-2AEF-4E40-BECE-83D73830311A}" type="pres">
      <dgm:prSet presAssocID="{0AF20E9D-51B2-407D-B093-F62344F67F7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2016EF-E29E-4CF9-8684-BF7D1818B241}" type="pres">
      <dgm:prSet presAssocID="{0AF20E9D-51B2-407D-B093-F62344F67F7C}" presName="arrow" presStyleLbl="bgShp" presStyleIdx="0" presStyleCnt="1"/>
      <dgm:spPr/>
    </dgm:pt>
    <dgm:pt modelId="{7DB49AC8-0B6F-49EC-B128-EC12A1B52832}" type="pres">
      <dgm:prSet presAssocID="{0AF20E9D-51B2-407D-B093-F62344F67F7C}" presName="linearProcess" presStyleCnt="0"/>
      <dgm:spPr/>
    </dgm:pt>
    <dgm:pt modelId="{D2D3ECC3-EE89-4F54-AE5D-CC6B35AD0B16}" type="pres">
      <dgm:prSet presAssocID="{6399861D-86E8-4B77-8ED2-85DE1F76EE07}" presName="textNode" presStyleLbl="node1" presStyleIdx="0" presStyleCnt="2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CF74E-E85A-4596-AA14-0892A8BA9A1F}" type="pres">
      <dgm:prSet presAssocID="{D417AC05-8BBD-42E5-9DEF-7939F9C98FC4}" presName="sibTrans" presStyleCnt="0"/>
      <dgm:spPr/>
    </dgm:pt>
    <dgm:pt modelId="{44207BF6-4765-4812-8BE7-EDFED8B3B54C}" type="pres">
      <dgm:prSet presAssocID="{2EB59467-626F-409C-97F1-C06C11E49010}" presName="textNode" presStyleLbl="node1" presStyleIdx="1" presStyleCnt="2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B9EEB7-B05B-4464-AAEA-313A7F4CF5DF}" type="presOf" srcId="{0AF20E9D-51B2-407D-B093-F62344F67F7C}" destId="{E665B9AD-2AEF-4E40-BECE-83D73830311A}" srcOrd="0" destOrd="0" presId="urn:microsoft.com/office/officeart/2005/8/layout/hProcess9"/>
    <dgm:cxn modelId="{B8C62BE6-2509-44D9-AFA5-36BF1AC5533F}" type="presOf" srcId="{6399861D-86E8-4B77-8ED2-85DE1F76EE07}" destId="{D2D3ECC3-EE89-4F54-AE5D-CC6B35AD0B16}" srcOrd="0" destOrd="0" presId="urn:microsoft.com/office/officeart/2005/8/layout/hProcess9"/>
    <dgm:cxn modelId="{D48B0F07-961A-4306-B15A-6C5A88D8A1F7}" srcId="{0AF20E9D-51B2-407D-B093-F62344F67F7C}" destId="{6399861D-86E8-4B77-8ED2-85DE1F76EE07}" srcOrd="0" destOrd="0" parTransId="{4FC4B2F4-F511-42FF-9324-DDAD71B6DA70}" sibTransId="{D417AC05-8BBD-42E5-9DEF-7939F9C98FC4}"/>
    <dgm:cxn modelId="{4412BDC3-9398-40A9-8994-C9C1AA5FF8CE}" srcId="{0AF20E9D-51B2-407D-B093-F62344F67F7C}" destId="{2EB59467-626F-409C-97F1-C06C11E49010}" srcOrd="1" destOrd="0" parTransId="{73466B62-F3D4-45CD-9A19-53DD2721E277}" sibTransId="{AA7F161D-7752-4C68-99AD-CB62114EC35C}"/>
    <dgm:cxn modelId="{64B542C4-2438-4EA1-BBB1-EC16E8ADE90D}" type="presOf" srcId="{2EB59467-626F-409C-97F1-C06C11E49010}" destId="{44207BF6-4765-4812-8BE7-EDFED8B3B54C}" srcOrd="0" destOrd="0" presId="urn:microsoft.com/office/officeart/2005/8/layout/hProcess9"/>
    <dgm:cxn modelId="{893D54EE-3CE7-422B-ACFE-3D0A07A4993C}" type="presParOf" srcId="{E665B9AD-2AEF-4E40-BECE-83D73830311A}" destId="{802016EF-E29E-4CF9-8684-BF7D1818B241}" srcOrd="0" destOrd="0" presId="urn:microsoft.com/office/officeart/2005/8/layout/hProcess9"/>
    <dgm:cxn modelId="{8FC6FAF0-DEC5-4926-8B7B-00810F78A5BB}" type="presParOf" srcId="{E665B9AD-2AEF-4E40-BECE-83D73830311A}" destId="{7DB49AC8-0B6F-49EC-B128-EC12A1B52832}" srcOrd="1" destOrd="0" presId="urn:microsoft.com/office/officeart/2005/8/layout/hProcess9"/>
    <dgm:cxn modelId="{5683A91D-6B81-446C-AEEF-CDCDD859BB98}" type="presParOf" srcId="{7DB49AC8-0B6F-49EC-B128-EC12A1B52832}" destId="{D2D3ECC3-EE89-4F54-AE5D-CC6B35AD0B16}" srcOrd="0" destOrd="0" presId="urn:microsoft.com/office/officeart/2005/8/layout/hProcess9"/>
    <dgm:cxn modelId="{AA4342F7-8865-4038-AC41-271B9AC2A99E}" type="presParOf" srcId="{7DB49AC8-0B6F-49EC-B128-EC12A1B52832}" destId="{561CF74E-E85A-4596-AA14-0892A8BA9A1F}" srcOrd="1" destOrd="0" presId="urn:microsoft.com/office/officeart/2005/8/layout/hProcess9"/>
    <dgm:cxn modelId="{BDFC528D-E5CF-4641-9A29-8B23A1B1E00D}" type="presParOf" srcId="{7DB49AC8-0B6F-49EC-B128-EC12A1B52832}" destId="{44207BF6-4765-4812-8BE7-EDFED8B3B54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FD3A5-20B5-4F38-A530-25BC34F8BDEF}">
      <dsp:nvSpPr>
        <dsp:cNvPr id="0" name=""/>
        <dsp:cNvSpPr/>
      </dsp:nvSpPr>
      <dsp:spPr>
        <a:xfrm>
          <a:off x="-34946" y="0"/>
          <a:ext cx="1867945" cy="186794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EBD65-4E9C-45EC-9DA1-B72DCE0E09F7}">
      <dsp:nvSpPr>
        <dsp:cNvPr id="0" name=""/>
        <dsp:cNvSpPr/>
      </dsp:nvSpPr>
      <dsp:spPr>
        <a:xfrm>
          <a:off x="829134" y="0"/>
          <a:ext cx="8314315" cy="1867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Biết các dấu hiệu và cách so sánh các số trong phạm vi </a:t>
          </a:r>
          <a:r>
            <a:rPr lang="it-IT" sz="2000" kern="1200" dirty="0" smtClean="0"/>
            <a:t>10 </a:t>
          </a:r>
          <a:r>
            <a:rPr lang="it-IT" sz="2000" kern="1200" dirty="0"/>
            <a:t>000</a:t>
          </a:r>
          <a:r>
            <a:rPr lang="en-US" sz="2000" kern="1200" dirty="0"/>
            <a:t>.</a:t>
          </a:r>
        </a:p>
      </dsp:txBody>
      <dsp:txXfrm>
        <a:off x="829134" y="0"/>
        <a:ext cx="8314315" cy="560385"/>
      </dsp:txXfrm>
    </dsp:sp>
    <dsp:sp modelId="{3ECB5CE0-13BF-4F95-9B8D-AD1A263014D7}">
      <dsp:nvSpPr>
        <dsp:cNvPr id="0" name=""/>
        <dsp:cNvSpPr/>
      </dsp:nvSpPr>
      <dsp:spPr>
        <a:xfrm>
          <a:off x="291945" y="560385"/>
          <a:ext cx="1214163" cy="121416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C8868-07E9-461B-A4B5-CA69EB943F16}">
      <dsp:nvSpPr>
        <dsp:cNvPr id="0" name=""/>
        <dsp:cNvSpPr/>
      </dsp:nvSpPr>
      <dsp:spPr>
        <a:xfrm>
          <a:off x="899026" y="560385"/>
          <a:ext cx="8174531" cy="12141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Củng cố về tìm số lớn nhất, nhỏ nhất trong các nhóm số, mối quan hệ giữa 1 số đơn vị đo đại lượng cùng loại</a:t>
          </a:r>
          <a:endParaRPr lang="en-US" sz="2000" kern="1200" dirty="0"/>
        </a:p>
      </dsp:txBody>
      <dsp:txXfrm>
        <a:off x="899026" y="560385"/>
        <a:ext cx="8174531" cy="560383"/>
      </dsp:txXfrm>
    </dsp:sp>
    <dsp:sp modelId="{AB3CA730-2C3D-4DB4-95A2-4BAA53816CDE}">
      <dsp:nvSpPr>
        <dsp:cNvPr id="0" name=""/>
        <dsp:cNvSpPr/>
      </dsp:nvSpPr>
      <dsp:spPr>
        <a:xfrm>
          <a:off x="618835" y="1120768"/>
          <a:ext cx="560383" cy="56038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FF73C-5ED2-4EF8-8714-EC164023F4CE}">
      <dsp:nvSpPr>
        <dsp:cNvPr id="0" name=""/>
        <dsp:cNvSpPr/>
      </dsp:nvSpPr>
      <dsp:spPr>
        <a:xfrm>
          <a:off x="899026" y="1120768"/>
          <a:ext cx="8174531" cy="5603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Vận</a:t>
          </a:r>
          <a:r>
            <a:rPr lang="en-US" sz="2000" kern="1200" dirty="0"/>
            <a:t> </a:t>
          </a:r>
          <a:r>
            <a:rPr lang="en-US" sz="2000" kern="1200" dirty="0" err="1"/>
            <a:t>dụng</a:t>
          </a:r>
          <a:r>
            <a:rPr lang="en-US" sz="2000" kern="1200" dirty="0"/>
            <a:t> </a:t>
          </a:r>
          <a:r>
            <a:rPr lang="en-US" sz="2000" kern="1200" dirty="0" err="1"/>
            <a:t>giải</a:t>
          </a:r>
          <a:r>
            <a:rPr lang="en-US" sz="2000" kern="1200" dirty="0"/>
            <a:t> </a:t>
          </a:r>
          <a:r>
            <a:rPr lang="en-US" sz="2000" kern="1200" dirty="0" err="1"/>
            <a:t>các</a:t>
          </a:r>
          <a:r>
            <a:rPr lang="en-US" sz="2000" kern="1200" dirty="0"/>
            <a:t> </a:t>
          </a:r>
          <a:r>
            <a:rPr lang="en-US" sz="2000" kern="1200" dirty="0" err="1"/>
            <a:t>bài</a:t>
          </a:r>
          <a:r>
            <a:rPr lang="en-US" sz="2000" kern="1200" dirty="0"/>
            <a:t> </a:t>
          </a:r>
          <a:r>
            <a:rPr lang="en-US" sz="2000" kern="1200" dirty="0" err="1"/>
            <a:t>tập</a:t>
          </a:r>
          <a:r>
            <a:rPr lang="en-US" sz="2000" kern="1200" dirty="0"/>
            <a:t> </a:t>
          </a:r>
          <a:r>
            <a:rPr lang="en-US" sz="2000" kern="1200" dirty="0" err="1"/>
            <a:t>có</a:t>
          </a:r>
          <a:r>
            <a:rPr lang="en-US" sz="2000" kern="1200" dirty="0"/>
            <a:t> </a:t>
          </a:r>
          <a:r>
            <a:rPr lang="en-US" sz="2000" kern="1200" dirty="0" err="1"/>
            <a:t>liên</a:t>
          </a:r>
          <a:r>
            <a:rPr lang="en-US" sz="2000" kern="1200" dirty="0"/>
            <a:t> </a:t>
          </a:r>
          <a:r>
            <a:rPr lang="en-US" sz="2000" kern="1200" dirty="0" err="1"/>
            <a:t>quan</a:t>
          </a:r>
          <a:r>
            <a:rPr lang="en-US" sz="2000" kern="1200" dirty="0"/>
            <a:t>. </a:t>
          </a:r>
        </a:p>
      </dsp:txBody>
      <dsp:txXfrm>
        <a:off x="899026" y="1120768"/>
        <a:ext cx="8174531" cy="560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FD3A5-20B5-4F38-A530-25BC34F8BDEF}">
      <dsp:nvSpPr>
        <dsp:cNvPr id="0" name=""/>
        <dsp:cNvSpPr/>
      </dsp:nvSpPr>
      <dsp:spPr>
        <a:xfrm>
          <a:off x="-34946" y="0"/>
          <a:ext cx="1867945" cy="186794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EBD65-4E9C-45EC-9DA1-B72DCE0E09F7}">
      <dsp:nvSpPr>
        <dsp:cNvPr id="0" name=""/>
        <dsp:cNvSpPr/>
      </dsp:nvSpPr>
      <dsp:spPr>
        <a:xfrm>
          <a:off x="829134" y="0"/>
          <a:ext cx="8314315" cy="1867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Biết các dấu hiệu và cách so sánh các số trong phạm vi </a:t>
          </a:r>
          <a:r>
            <a:rPr lang="it-IT" sz="2000" kern="1200" dirty="0" smtClean="0"/>
            <a:t>10 </a:t>
          </a:r>
          <a:r>
            <a:rPr lang="it-IT" sz="2000" kern="1200" dirty="0"/>
            <a:t>000</a:t>
          </a:r>
          <a:r>
            <a:rPr lang="en-US" sz="2000" kern="1200" dirty="0"/>
            <a:t>.</a:t>
          </a:r>
        </a:p>
      </dsp:txBody>
      <dsp:txXfrm>
        <a:off x="829134" y="0"/>
        <a:ext cx="8314315" cy="560385"/>
      </dsp:txXfrm>
    </dsp:sp>
    <dsp:sp modelId="{3ECB5CE0-13BF-4F95-9B8D-AD1A263014D7}">
      <dsp:nvSpPr>
        <dsp:cNvPr id="0" name=""/>
        <dsp:cNvSpPr/>
      </dsp:nvSpPr>
      <dsp:spPr>
        <a:xfrm>
          <a:off x="291945" y="560385"/>
          <a:ext cx="1214163" cy="121416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C8868-07E9-461B-A4B5-CA69EB943F16}">
      <dsp:nvSpPr>
        <dsp:cNvPr id="0" name=""/>
        <dsp:cNvSpPr/>
      </dsp:nvSpPr>
      <dsp:spPr>
        <a:xfrm>
          <a:off x="899026" y="560385"/>
          <a:ext cx="8174531" cy="12141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Củng cố về tìm số lớn nhất, nhỏ nhất trong các nhóm số, mối quan hệ giữa 1 số đơn vị đo đại lượng cùng loại</a:t>
          </a:r>
          <a:endParaRPr lang="en-US" sz="2000" kern="1200" dirty="0"/>
        </a:p>
      </dsp:txBody>
      <dsp:txXfrm>
        <a:off x="899026" y="560385"/>
        <a:ext cx="8174531" cy="560383"/>
      </dsp:txXfrm>
    </dsp:sp>
    <dsp:sp modelId="{AB3CA730-2C3D-4DB4-95A2-4BAA53816CDE}">
      <dsp:nvSpPr>
        <dsp:cNvPr id="0" name=""/>
        <dsp:cNvSpPr/>
      </dsp:nvSpPr>
      <dsp:spPr>
        <a:xfrm>
          <a:off x="618835" y="1120768"/>
          <a:ext cx="560383" cy="56038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FF73C-5ED2-4EF8-8714-EC164023F4CE}">
      <dsp:nvSpPr>
        <dsp:cNvPr id="0" name=""/>
        <dsp:cNvSpPr/>
      </dsp:nvSpPr>
      <dsp:spPr>
        <a:xfrm>
          <a:off x="899026" y="1120768"/>
          <a:ext cx="8174531" cy="5603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Vận</a:t>
          </a:r>
          <a:r>
            <a:rPr lang="en-US" sz="2000" kern="1200" dirty="0"/>
            <a:t> </a:t>
          </a:r>
          <a:r>
            <a:rPr lang="en-US" sz="2000" kern="1200" dirty="0" err="1"/>
            <a:t>dụng</a:t>
          </a:r>
          <a:r>
            <a:rPr lang="en-US" sz="2000" kern="1200" dirty="0"/>
            <a:t> </a:t>
          </a:r>
          <a:r>
            <a:rPr lang="en-US" sz="2000" kern="1200" dirty="0" err="1"/>
            <a:t>giải</a:t>
          </a:r>
          <a:r>
            <a:rPr lang="en-US" sz="2000" kern="1200" dirty="0"/>
            <a:t> </a:t>
          </a:r>
          <a:r>
            <a:rPr lang="en-US" sz="2000" kern="1200" dirty="0" err="1"/>
            <a:t>các</a:t>
          </a:r>
          <a:r>
            <a:rPr lang="en-US" sz="2000" kern="1200" dirty="0"/>
            <a:t> </a:t>
          </a:r>
          <a:r>
            <a:rPr lang="en-US" sz="2000" kern="1200" dirty="0" err="1"/>
            <a:t>bài</a:t>
          </a:r>
          <a:r>
            <a:rPr lang="en-US" sz="2000" kern="1200" dirty="0"/>
            <a:t> </a:t>
          </a:r>
          <a:r>
            <a:rPr lang="en-US" sz="2000" kern="1200" dirty="0" err="1"/>
            <a:t>tập</a:t>
          </a:r>
          <a:r>
            <a:rPr lang="en-US" sz="2000" kern="1200" dirty="0"/>
            <a:t> </a:t>
          </a:r>
          <a:r>
            <a:rPr lang="en-US" sz="2000" kern="1200" dirty="0" err="1"/>
            <a:t>có</a:t>
          </a:r>
          <a:r>
            <a:rPr lang="en-US" sz="2000" kern="1200" dirty="0"/>
            <a:t> </a:t>
          </a:r>
          <a:r>
            <a:rPr lang="en-US" sz="2000" kern="1200" dirty="0" err="1"/>
            <a:t>liên</a:t>
          </a:r>
          <a:r>
            <a:rPr lang="en-US" sz="2000" kern="1200" dirty="0"/>
            <a:t> </a:t>
          </a:r>
          <a:r>
            <a:rPr lang="en-US" sz="2000" kern="1200" dirty="0" err="1"/>
            <a:t>quan</a:t>
          </a:r>
          <a:r>
            <a:rPr lang="en-US" sz="2000" kern="1200" dirty="0"/>
            <a:t>. </a:t>
          </a:r>
        </a:p>
      </dsp:txBody>
      <dsp:txXfrm>
        <a:off x="899026" y="1120768"/>
        <a:ext cx="8174531" cy="5603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016EF-E29E-4CF9-8684-BF7D1818B241}">
      <dsp:nvSpPr>
        <dsp:cNvPr id="0" name=""/>
        <dsp:cNvSpPr/>
      </dsp:nvSpPr>
      <dsp:spPr>
        <a:xfrm>
          <a:off x="539447" y="0"/>
          <a:ext cx="6113744" cy="138499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3ECC3-EE89-4F54-AE5D-CC6B35AD0B16}">
      <dsp:nvSpPr>
        <dsp:cNvPr id="0" name=""/>
        <dsp:cNvSpPr/>
      </dsp:nvSpPr>
      <dsp:spPr>
        <a:xfrm>
          <a:off x="3764" y="0"/>
          <a:ext cx="3501165" cy="13849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/>
            <a:t>Ôn</a:t>
          </a:r>
          <a:r>
            <a:rPr lang="en-US" sz="2500" kern="1200" dirty="0"/>
            <a:t> </a:t>
          </a:r>
          <a:r>
            <a:rPr lang="en-US" sz="2500" kern="1200" dirty="0" err="1"/>
            <a:t>tập</a:t>
          </a:r>
          <a:r>
            <a:rPr lang="en-US" sz="2500" kern="1200" dirty="0"/>
            <a:t> </a:t>
          </a:r>
          <a:r>
            <a:rPr lang="en-US" sz="2500" kern="1200" dirty="0" err="1"/>
            <a:t>cách</a:t>
          </a:r>
          <a:r>
            <a:rPr lang="en-US" sz="2500" kern="1200" dirty="0"/>
            <a:t> so </a:t>
          </a:r>
          <a:r>
            <a:rPr lang="en-US" sz="2500" kern="1200" dirty="0" err="1"/>
            <a:t>sánh</a:t>
          </a:r>
          <a:r>
            <a:rPr lang="en-US" sz="2500" kern="1200" dirty="0"/>
            <a:t> </a:t>
          </a:r>
          <a:r>
            <a:rPr lang="en-US" sz="2500" kern="1200" dirty="0" err="1"/>
            <a:t>số</a:t>
          </a:r>
          <a:r>
            <a:rPr lang="en-US" sz="2500" kern="1200" dirty="0"/>
            <a:t> </a:t>
          </a:r>
          <a:r>
            <a:rPr lang="en-US" sz="2500" kern="1200" dirty="0" err="1"/>
            <a:t>có</a:t>
          </a:r>
          <a:r>
            <a:rPr lang="en-US" sz="2500" kern="1200" dirty="0"/>
            <a:t> </a:t>
          </a:r>
          <a:r>
            <a:rPr lang="en-US" sz="2500" kern="1200" dirty="0" err="1"/>
            <a:t>bốn</a:t>
          </a:r>
          <a:r>
            <a:rPr lang="en-US" sz="2500" kern="1200" dirty="0"/>
            <a:t> </a:t>
          </a:r>
          <a:r>
            <a:rPr lang="en-US" sz="2500" kern="1200" dirty="0" err="1"/>
            <a:t>chữ</a:t>
          </a:r>
          <a:r>
            <a:rPr lang="en-US" sz="2500" kern="1200" dirty="0"/>
            <a:t> </a:t>
          </a:r>
          <a:r>
            <a:rPr lang="en-US" sz="2500" kern="1200" dirty="0" err="1"/>
            <a:t>số</a:t>
          </a:r>
          <a:r>
            <a:rPr lang="en-US" sz="2500" kern="1200" dirty="0"/>
            <a:t>.</a:t>
          </a:r>
        </a:p>
      </dsp:txBody>
      <dsp:txXfrm>
        <a:off x="71374" y="67610"/>
        <a:ext cx="3365945" cy="1249774"/>
      </dsp:txXfrm>
    </dsp:sp>
    <dsp:sp modelId="{44207BF6-4765-4812-8BE7-EDFED8B3B54C}">
      <dsp:nvSpPr>
        <dsp:cNvPr id="0" name=""/>
        <dsp:cNvSpPr/>
      </dsp:nvSpPr>
      <dsp:spPr>
        <a:xfrm>
          <a:off x="3680356" y="0"/>
          <a:ext cx="3508519" cy="13849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Chuẩn bị bài sau  : Phép cộng các số trong phạm vi 10 000</a:t>
          </a:r>
        </a:p>
      </dsp:txBody>
      <dsp:txXfrm>
        <a:off x="3747966" y="67610"/>
        <a:ext cx="3373299" cy="1249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65049-21D6-4468-AF34-0B140C903D41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D89E9-1AB5-46D5-8543-E57A237E37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99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89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352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841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47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965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085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98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343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32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679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23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14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27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2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kem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pPr marL="171450" indent="-171450">
              <a:buFont typeface="Arial" charset="0"/>
              <a:buChar char="•"/>
            </a:pPr>
            <a:r>
              <a:rPr lang="en-US" baseline="0" dirty="0" err="1"/>
              <a:t>Tại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 </a:t>
            </a:r>
            <a:r>
              <a:rPr lang="en-US" baseline="0" dirty="0" err="1"/>
              <a:t>kem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baseline="0" dirty="0"/>
          </a:p>
          <a:p>
            <a:pPr marL="171450" indent="-171450">
              <a:buFont typeface="Arial" charset="0"/>
              <a:buChar char="•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/>
              <a:t>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5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D89E9-1AB5-46D5-8543-E57A237E37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66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496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72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16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5330"/>
      </p:ext>
    </p:extLst>
  </p:cSld>
  <p:clrMapOvr>
    <a:masterClrMapping/>
  </p:clrMapOvr>
  <p:transition spd="slow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4CA893-D6FD-4369-881A-816A5B7AB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26521"/>
      </p:ext>
    </p:extLst>
  </p:cSld>
  <p:clrMapOvr>
    <a:masterClrMapping/>
  </p:clrMapOvr>
  <p:transition spd="slow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4CA893-D6FD-4369-881A-816A5B7AB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71105"/>
      </p:ext>
    </p:extLst>
  </p:cSld>
  <p:clrMapOvr>
    <a:masterClrMapping/>
  </p:clrMapOvr>
  <p:transition spd="slow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15581"/>
      </p:ext>
    </p:extLst>
  </p:cSld>
  <p:clrMapOvr>
    <a:masterClrMapping/>
  </p:clrMapOvr>
  <p:transition spd="slow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04736"/>
      </p:ext>
    </p:extLst>
  </p:cSld>
  <p:clrMapOvr>
    <a:masterClrMapping/>
  </p:clrMapOvr>
  <p:transition spd="slow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56203"/>
      </p:ext>
    </p:extLst>
  </p:cSld>
  <p:clrMapOvr>
    <a:masterClrMapping/>
  </p:clrMapOvr>
  <p:transition spd="slow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34901"/>
      </p:ext>
    </p:extLst>
  </p:cSld>
  <p:clrMapOvr>
    <a:masterClrMapping/>
  </p:clrMapOvr>
  <p:transition spd="slow" advTm="3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7068"/>
      </p:ext>
    </p:extLst>
  </p:cSld>
  <p:clrMapOvr>
    <a:masterClrMapping/>
  </p:clrMapOvr>
  <p:transition spd="slow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69940"/>
      </p:ext>
    </p:extLst>
  </p:cSld>
  <p:clrMapOvr>
    <a:masterClrMapping/>
  </p:clrMapOvr>
  <p:transition spd="slow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71188"/>
      </p:ext>
    </p:extLst>
  </p:cSld>
  <p:clrMapOvr>
    <a:masterClrMapping/>
  </p:clrMapOvr>
  <p:transition spd="slow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0651"/>
      </p:ext>
    </p:extLst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1735E91-12B9-4F06-A240-66039B1C6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01644"/>
      </p:ext>
    </p:extLst>
  </p:cSld>
  <p:clrMapOvr>
    <a:masterClrMapping/>
  </p:clrMapOvr>
  <p:transition spd="slow"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02786"/>
      </p:ext>
    </p:extLst>
  </p:cSld>
  <p:clrMapOvr>
    <a:masterClrMapping/>
  </p:clrMapOvr>
  <p:transition spd="slow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47758"/>
      </p:ext>
    </p:extLst>
  </p:cSld>
  <p:clrMapOvr>
    <a:masterClrMapping/>
  </p:clrMapOvr>
  <p:transition spd="slow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80027"/>
      </p:ext>
    </p:extLst>
  </p:cSld>
  <p:clrMapOvr>
    <a:masterClrMapping/>
  </p:clrMapOvr>
  <p:transition spd="slow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4549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2728"/>
      </p:ext>
    </p:extLst>
  </p:cSld>
  <p:clrMapOvr>
    <a:masterClrMapping/>
  </p:clrMapOvr>
  <p:transition spd="slow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34919"/>
      </p:ext>
    </p:extLst>
  </p:cSld>
  <p:clrMapOvr>
    <a:masterClrMapping/>
  </p:clrMapOvr>
  <p:transition spd="slow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29513"/>
      </p:ext>
    </p:extLst>
  </p:cSld>
  <p:clrMapOvr>
    <a:masterClrMapping/>
  </p:clrMapOvr>
  <p:transition spd="slow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86763"/>
      </p:ext>
    </p:extLst>
  </p:cSld>
  <p:clrMapOvr>
    <a:masterClrMapping/>
  </p:clrMapOvr>
  <p:transition spd="slow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91290"/>
      </p:ext>
    </p:extLst>
  </p:cSld>
  <p:clrMapOvr>
    <a:masterClrMapping/>
  </p:clrMapOvr>
  <p:transition spd="slow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07972"/>
      </p:ext>
    </p:extLst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4CA893-D6FD-4369-881A-816A5B7AB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12866"/>
      </p:ext>
    </p:extLst>
  </p:cSld>
  <p:clrMapOvr>
    <a:masterClrMapping/>
  </p:clrMapOvr>
  <p:transition spd="slow" advTm="300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42550"/>
      </p:ext>
    </p:extLst>
  </p:cSld>
  <p:clrMapOvr>
    <a:masterClrMapping/>
  </p:clrMapOvr>
  <p:transition spd="slow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63914"/>
      </p:ext>
    </p:extLst>
  </p:cSld>
  <p:clrMapOvr>
    <a:masterClrMapping/>
  </p:clrMapOvr>
  <p:transition spd="slow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44865"/>
      </p:ext>
    </p:extLst>
  </p:cSld>
  <p:clrMapOvr>
    <a:masterClrMapping/>
  </p:clrMapOvr>
  <p:transition spd="slow"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34676"/>
      </p:ext>
    </p:extLst>
  </p:cSld>
  <p:clrMapOvr>
    <a:masterClrMapping/>
  </p:clrMapOvr>
  <p:transition spd="slow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66994"/>
      </p:ext>
    </p:extLst>
  </p:cSld>
  <p:clrMapOvr>
    <a:masterClrMapping/>
  </p:clrMapOvr>
  <p:transition spd="slow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5848"/>
      </p:ext>
    </p:extLst>
  </p:cSld>
  <p:clrMapOvr>
    <a:masterClrMapping/>
  </p:clrMapOvr>
  <p:transition spd="slow" advTm="3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26/01/2022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1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4CA893-D6FD-4369-881A-816A5B7AB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56837"/>
      </p:ext>
    </p:extLst>
  </p:cSld>
  <p:clrMapOvr>
    <a:masterClrMapping/>
  </p:clrMapOvr>
  <p:transition spd="slow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4CA893-D6FD-4369-881A-816A5B7AB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24237"/>
      </p:ext>
    </p:extLst>
  </p:cSld>
  <p:clrMapOvr>
    <a:masterClrMapping/>
  </p:clrMapOvr>
  <p:transition spd="slow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4CA893-D6FD-4369-881A-816A5B7AB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39350"/>
      </p:ext>
    </p:extLst>
  </p:cSld>
  <p:clrMapOvr>
    <a:masterClrMapping/>
  </p:clrMapOvr>
  <p:transition spd="slow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4CA893-D6FD-4369-881A-816A5B7AB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24693"/>
      </p:ext>
    </p:extLst>
  </p:cSld>
  <p:clrMapOvr>
    <a:masterClrMapping/>
  </p:clrMapOvr>
  <p:transition spd="slow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4CA893-D6FD-4369-881A-816A5B7AB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17595"/>
      </p:ext>
    </p:extLst>
  </p:cSld>
  <p:clrMapOvr>
    <a:masterClrMapping/>
  </p:clrMapOvr>
  <p:transition spd="slow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4CA893-D6FD-4369-881A-816A5B7AB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31978"/>
      </p:ext>
    </p:extLst>
  </p:cSld>
  <p:clrMapOvr>
    <a:masterClrMapping/>
  </p:clrMapOvr>
  <p:transition spd="slow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90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3" r:id="rId4"/>
    <p:sldLayoutId id="2147483692" r:id="rId5"/>
    <p:sldLayoutId id="2147483686" r:id="rId6"/>
    <p:sldLayoutId id="2147483679" r:id="rId7"/>
    <p:sldLayoutId id="2147483677" r:id="rId8"/>
    <p:sldLayoutId id="2147483675" r:id="rId9"/>
    <p:sldLayoutId id="2147483674" r:id="rId10"/>
    <p:sldLayoutId id="2147483668" r:id="rId11"/>
    <p:sldLayoutId id="2147483664" r:id="rId12"/>
    <p:sldLayoutId id="2147483696" r:id="rId13"/>
    <p:sldLayoutId id="2147483695" r:id="rId14"/>
    <p:sldLayoutId id="2147483694" r:id="rId15"/>
    <p:sldLayoutId id="2147483691" r:id="rId16"/>
    <p:sldLayoutId id="2147483690" r:id="rId17"/>
    <p:sldLayoutId id="2147483689" r:id="rId18"/>
    <p:sldLayoutId id="2147483688" r:id="rId19"/>
    <p:sldLayoutId id="2147483687" r:id="rId20"/>
    <p:sldLayoutId id="2147483685" r:id="rId21"/>
    <p:sldLayoutId id="2147483684" r:id="rId22"/>
    <p:sldLayoutId id="2147483683" r:id="rId23"/>
    <p:sldLayoutId id="2147483682" r:id="rId24"/>
    <p:sldLayoutId id="2147483681" r:id="rId25"/>
    <p:sldLayoutId id="2147483680" r:id="rId26"/>
    <p:sldLayoutId id="2147483678" r:id="rId27"/>
    <p:sldLayoutId id="2147483673" r:id="rId28"/>
    <p:sldLayoutId id="2147483672" r:id="rId29"/>
    <p:sldLayoutId id="2147483671" r:id="rId30"/>
    <p:sldLayoutId id="2147483670" r:id="rId31"/>
    <p:sldLayoutId id="2147483669" r:id="rId32"/>
    <p:sldLayoutId id="2147483667" r:id="rId33"/>
    <p:sldLayoutId id="2147483666" r:id="rId34"/>
    <p:sldLayoutId id="2147483665" r:id="rId35"/>
    <p:sldLayoutId id="2147483676" r:id="rId36"/>
  </p:sldLayoutIdLst>
  <p:transition spd="slow" advTm="3000">
    <p:random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image_upload_without%20result_default.png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file:///C:\Program%20Files\Inknoe%20ClassPoint\Images\image_upload_without%20result_default.png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eg"/><Relationship Id="rId7" Type="http://schemas.openxmlformats.org/officeDocument/2006/relationships/slide" Target="slide6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microsoft.com/office/2007/relationships/hdphoto" Target="../media/hdphoto1.wdp"/><Relationship Id="rId11" Type="http://schemas.openxmlformats.org/officeDocument/2006/relationships/slide" Target="slide8.xml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slide" Target="slide5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openxmlformats.org/officeDocument/2006/relationships/image" Target="../media/image10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10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image" Target="../media/image10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22497392-F581-43E5-8BBF-5BB63BCB38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2340614" y="3367746"/>
            <a:ext cx="6644624" cy="178950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FFDF4C-53F5-4CCB-905F-A5787B57B6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/>
        </p:blipFill>
        <p:spPr>
          <a:xfrm>
            <a:off x="-324544" y="228601"/>
            <a:ext cx="10297143" cy="34712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D73C2A3-D074-4E7C-9965-5A5DB75DD1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2926333"/>
            <a:ext cx="2464595" cy="2217169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A0EA0F3C-EC4D-497B-B0B3-4C61875BD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966045"/>
            <a:ext cx="67687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6143"/>
            <a:r>
              <a:rPr lang="en-US" altLang="zh-CN" sz="3600" spc="600" dirty="0">
                <a:solidFill>
                  <a:schemeClr val="accent1">
                    <a:lumMod val="75000"/>
                  </a:schemeClr>
                </a:solidFill>
                <a:latin typeface="StarsStripes" panose="00000400000000000000" pitchFamily="2" charset="0"/>
                <a:ea typeface="华文中宋" panose="02010600040101010101" pitchFamily="2" charset="-122"/>
              </a:rPr>
              <a:t>CHÀO MỪNG CÁC CON ĐẾN VỚI TIẾT HỌC TRỰC TUYẾN</a:t>
            </a:r>
          </a:p>
          <a:p>
            <a:pPr algn="ctr" defTabSz="686143"/>
            <a:r>
              <a:rPr lang="en-US" altLang="zh-CN" sz="3600" spc="600" dirty="0">
                <a:solidFill>
                  <a:schemeClr val="accent1">
                    <a:lumMod val="75000"/>
                  </a:schemeClr>
                </a:solidFill>
                <a:latin typeface="StarsStripes" panose="00000400000000000000" pitchFamily="2" charset="0"/>
                <a:ea typeface="华文中宋" panose="02010600040101010101" pitchFamily="2" charset="-122"/>
              </a:rPr>
              <a:t>MÔN : TOÁN  </a:t>
            </a:r>
          </a:p>
        </p:txBody>
      </p:sp>
    </p:spTree>
    <p:extLst>
      <p:ext uri="{BB962C8B-B14F-4D97-AF65-F5344CB8AC3E}">
        <p14:creationId xmlns:p14="http://schemas.microsoft.com/office/powerpoint/2010/main" val="23243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68E0570-B4A7-45B2-8CFB-E437690D4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988359" y="267494"/>
            <a:ext cx="7167281" cy="447251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BA5A27E-93C4-49CF-8A4F-4C25CD461E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2303860" y="3353992"/>
            <a:ext cx="6644624" cy="178950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B94C4681-BF77-4E3C-A94A-1088FC1A45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2926333"/>
            <a:ext cx="2464595" cy="221716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075008F-15A4-49F3-A055-5804070D7F97}"/>
              </a:ext>
            </a:extLst>
          </p:cNvPr>
          <p:cNvSpPr txBox="1"/>
          <p:nvPr/>
        </p:nvSpPr>
        <p:spPr>
          <a:xfrm>
            <a:off x="3261326" y="1182960"/>
            <a:ext cx="3481055" cy="91268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66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algn="l" defTabSz="685783"/>
            <a:r>
              <a:rPr lang="en-US" altLang="zh-CN" sz="36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- KHÁM PHÁ</a:t>
            </a:r>
            <a:endParaRPr lang="zh-CN" altLang="en-US" sz="360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471456A-A05A-4D02-B95D-E71ED3CEE0EB}"/>
              </a:ext>
            </a:extLst>
          </p:cNvPr>
          <p:cNvSpPr/>
          <p:nvPr/>
        </p:nvSpPr>
        <p:spPr>
          <a:xfrm>
            <a:off x="2494451" y="1358618"/>
            <a:ext cx="766875" cy="761745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algn="ctr" defTabSz="685783"/>
            <a:r>
              <a:rPr lang="en-US" altLang="zh-CN" sz="4500" b="1" dirty="0">
                <a:ln w="38100">
                  <a:noFill/>
                </a:ln>
                <a:solidFill>
                  <a:srgbClr val="DB4453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02</a:t>
            </a:r>
            <a:endParaRPr lang="zh-CN" altLang="en-US" sz="4500" b="1" dirty="0">
              <a:ln w="38100">
                <a:noFill/>
              </a:ln>
              <a:solidFill>
                <a:srgbClr val="DB4453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609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393C9A-3AD8-4C5E-AC23-03C9023981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608" r="31893" b="68843"/>
          <a:stretch/>
        </p:blipFill>
        <p:spPr>
          <a:xfrm>
            <a:off x="2697863" y="141502"/>
            <a:ext cx="3434121" cy="606584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9232BA22-EF15-44D5-8FD9-26A7A4464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647701"/>
            <a:ext cx="846043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So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     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999 … 1000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10 000 … 9999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8B604818-026B-425F-B425-72FFF6A05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162381"/>
            <a:ext cx="31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6A6BE9CE-C3F8-443A-AD3B-4D797893F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782137"/>
            <a:ext cx="31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E09E71-9BE6-47B1-97BE-377184428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13" y="1208491"/>
            <a:ext cx="91440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1:       </a:t>
            </a:r>
            <a:r>
              <a:rPr lang="en-US" altLang="en-US" sz="32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9000 … 8999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036204-70CC-465D-A0E9-919B5600B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805" y="2572315"/>
            <a:ext cx="722108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alt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2:       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6579 … 6580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1A76B2-7E64-4F99-8F42-49551C9A8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6296" y="1206077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30936408-8E08-4690-9249-ABE20E3DF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198" y="1205562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FE0C32D9-8B31-45CF-995D-E19FE2EAB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496" y="2584459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D8910CF0-5F72-4700-9D2E-B69C72E53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789" y="2572049"/>
            <a:ext cx="42630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B06A77C6-DDD0-4606-964B-3FB1CD5CE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5349" y="2567172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B1AA1B1C-3161-443F-80B5-E09186104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3192" y="2565708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3198359A-0FF5-4D9F-BCC1-554552AEF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942" y="2565708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7BB6500-765A-488B-9328-C58F2ED37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990" y="2561588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8A367F55-C1CE-4666-90C4-6FABC1C55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895" y="1183145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3EA8A505-5150-4C50-8E45-DA6632F65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433" y="2560831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62EBE8D9-C012-470B-B6FA-B53ACB1CB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689" y="84243"/>
            <a:ext cx="9004002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2)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BBF2BF01-A18B-4AD2-84FD-858ECCFCE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740" y="1716097"/>
            <a:ext cx="5890146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32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ì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en-US" altLang="en-US" sz="32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32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altLang="en-US" sz="32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&gt; 8</a:t>
            </a:r>
            <a:endParaRPr lang="en-US" altLang="en-US" sz="32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865B94ED-250C-446A-812E-86CA7BAB2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805" y="3071540"/>
            <a:ext cx="9309316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28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</a:t>
            </a:r>
            <a:r>
              <a:rPr lang="en-US" altLang="en-US" sz="28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en-US" sz="2800" b="1" i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ì</a:t>
            </a:r>
            <a:r>
              <a:rPr lang="en-US" altLang="en-US" sz="2800" b="1" i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altLang="en-US" sz="28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28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altLang="en-US" sz="28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altLang="en-US" sz="28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6, </a:t>
            </a:r>
            <a:r>
              <a:rPr lang="en-US" altLang="en-US" sz="28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altLang="en-US" sz="28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28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altLang="en-US" sz="28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altLang="en-US" sz="28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5, </a:t>
            </a:r>
            <a:r>
              <a:rPr lang="en-US" altLang="en-US" sz="28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sz="28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sz="28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28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altLang="en-US" sz="28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&lt; 8.</a:t>
            </a:r>
            <a:endParaRPr lang="en-US" alt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51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CFB6835-D472-4991-8BDE-62BC6272563B}"/>
              </a:ext>
            </a:extLst>
          </p:cNvPr>
          <p:cNvSpPr txBox="1">
            <a:spLocks noChangeArrowheads="1"/>
          </p:cNvSpPr>
          <p:nvPr/>
        </p:nvSpPr>
        <p:spPr>
          <a:xfrm>
            <a:off x="-132888" y="96185"/>
            <a:ext cx="9252520" cy="144016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3)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Tx/>
              <a:buNone/>
            </a:pPr>
            <a:endParaRPr lang="en-US" alt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US" alt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27C824-320C-4982-8359-B57B1752A88B}"/>
              </a:ext>
            </a:extLst>
          </p:cNvPr>
          <p:cNvSpPr/>
          <p:nvPr/>
        </p:nvSpPr>
        <p:spPr>
          <a:xfrm>
            <a:off x="1907704" y="1203598"/>
            <a:ext cx="405591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:        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1965 … 1965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2FD4BC-E712-439E-885E-169925377EF3}"/>
              </a:ext>
            </a:extLst>
          </p:cNvPr>
          <p:cNvSpPr/>
          <p:nvPr/>
        </p:nvSpPr>
        <p:spPr>
          <a:xfrm>
            <a:off x="4572000" y="1131590"/>
            <a:ext cx="38985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en-US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US" alt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089616F-5E32-4194-B54E-321B8E4D8E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608" r="31893" b="68843"/>
          <a:stretch/>
        </p:blipFill>
        <p:spPr>
          <a:xfrm>
            <a:off x="2697863" y="141502"/>
            <a:ext cx="3434121" cy="60658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A5260E0-D9E5-46D3-9153-35AF360183FD}"/>
              </a:ext>
            </a:extLst>
          </p:cNvPr>
          <p:cNvSpPr/>
          <p:nvPr/>
        </p:nvSpPr>
        <p:spPr>
          <a:xfrm>
            <a:off x="3344311" y="2381"/>
            <a:ext cx="2455381" cy="74327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lnSpc>
                <a:spcPts val="5625"/>
              </a:lnSpc>
            </a:pPr>
            <a:r>
              <a:rPr lang="en-US" altLang="zh-CN" sz="4000" b="1" kern="800" dirty="0">
                <a:ln w="22225">
                  <a:noFill/>
                </a:ln>
                <a:solidFill>
                  <a:srgbClr val="0083BA"/>
                </a:solidFill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  <a:sym typeface="+mn-lt"/>
              </a:rPr>
              <a:t>GHI NHỚ </a:t>
            </a:r>
            <a:endParaRPr lang="zh-CN" altLang="en-US" sz="4000" b="1" kern="800" dirty="0">
              <a:ln w="22225">
                <a:noFill/>
              </a:ln>
              <a:solidFill>
                <a:srgbClr val="0083BA"/>
              </a:solidFill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98FECE-0B2A-45DB-BD08-32FA36133F2D}"/>
              </a:ext>
            </a:extLst>
          </p:cNvPr>
          <p:cNvSpPr/>
          <p:nvPr/>
        </p:nvSpPr>
        <p:spPr>
          <a:xfrm>
            <a:off x="892381" y="748086"/>
            <a:ext cx="8031002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2F6479-A77C-41B1-A5E4-914F1C96F66B}"/>
              </a:ext>
            </a:extLst>
          </p:cNvPr>
          <p:cNvSpPr/>
          <p:nvPr/>
        </p:nvSpPr>
        <p:spPr>
          <a:xfrm>
            <a:off x="892381" y="2429265"/>
            <a:ext cx="8426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4319FD-B70A-4575-8970-4D1D386EECF9}"/>
              </a:ext>
            </a:extLst>
          </p:cNvPr>
          <p:cNvSpPr/>
          <p:nvPr/>
        </p:nvSpPr>
        <p:spPr>
          <a:xfrm>
            <a:off x="835825" y="3524241"/>
            <a:ext cx="84834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128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68E0570-B4A7-45B2-8CFB-E437690D4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988359" y="123478"/>
            <a:ext cx="7167281" cy="447251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BA5A27E-93C4-49CF-8A4F-4C25CD461E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2303860" y="3353992"/>
            <a:ext cx="6644624" cy="178950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B94C4681-BF77-4E3C-A94A-1088FC1A45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2926333"/>
            <a:ext cx="2464595" cy="221716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075008F-15A4-49F3-A055-5804070D7F97}"/>
              </a:ext>
            </a:extLst>
          </p:cNvPr>
          <p:cNvSpPr txBox="1"/>
          <p:nvPr/>
        </p:nvSpPr>
        <p:spPr>
          <a:xfrm>
            <a:off x="3321955" y="1792630"/>
            <a:ext cx="3481055" cy="92313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66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algn="l" defTabSz="685783"/>
            <a:r>
              <a:rPr lang="en-US" altLang="zh-CN" sz="40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- LUYỆN TẬP</a:t>
            </a:r>
            <a:endParaRPr lang="zh-CN" altLang="en-US" sz="400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471456A-A05A-4D02-B95D-E71ED3CEE0EB}"/>
              </a:ext>
            </a:extLst>
          </p:cNvPr>
          <p:cNvSpPr/>
          <p:nvPr/>
        </p:nvSpPr>
        <p:spPr>
          <a:xfrm>
            <a:off x="2579125" y="1954021"/>
            <a:ext cx="742830" cy="761745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algn="ctr" defTabSz="685783"/>
            <a:r>
              <a:rPr lang="en-US" altLang="zh-CN" sz="4500" b="1" dirty="0">
                <a:ln w="38100">
                  <a:noFill/>
                </a:ln>
                <a:solidFill>
                  <a:srgbClr val="DB4453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03</a:t>
            </a:r>
            <a:endParaRPr lang="zh-CN" altLang="en-US" sz="4500" b="1" dirty="0">
              <a:ln w="38100">
                <a:noFill/>
              </a:ln>
              <a:solidFill>
                <a:srgbClr val="DB4453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27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3C2C8B37-EA00-4C9A-9B82-92D8B3860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938" y="2066787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1999  …  2000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D9402FC-22D4-4CD6-A8E6-846EC7F73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526" y="1206500"/>
            <a:ext cx="34032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1942  …  998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EB54C903-D63C-4948-909A-B03896452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647937"/>
            <a:ext cx="4470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900 + 9  …  9009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AFDD388B-E13E-40FC-8037-A064BA79F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526" y="2917687"/>
            <a:ext cx="3555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6742  </a:t>
            </a:r>
            <a:r>
              <a:rPr lang="en-US" altLang="en-US" sz="2800" b="1" i="1" dirty="0">
                <a:latin typeface="Times New Roman" pitchFamily="18" charset="0"/>
              </a:rPr>
              <a:t>…  </a:t>
            </a:r>
            <a:r>
              <a:rPr lang="en-US" altLang="en-US" sz="2800" b="1" dirty="0">
                <a:latin typeface="Times New Roman" pitchFamily="18" charset="0"/>
              </a:rPr>
              <a:t>6722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C47874E4-0F83-42F5-B7AE-78A490F2B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432" y="1174473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DC076BC4-D5F2-4104-BE32-746C82ADB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232" y="2010769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95BE7C27-7B29-4054-B0A5-9E8B5E555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404" y="2866747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8EAF9D87-4CBD-40EC-B67E-F929B57C9FE9}"/>
              </a:ext>
            </a:extLst>
          </p:cNvPr>
          <p:cNvSpPr>
            <a:spLocks/>
          </p:cNvSpPr>
          <p:nvPr/>
        </p:nvSpPr>
        <p:spPr bwMode="auto">
          <a:xfrm rot="5400000">
            <a:off x="1723626" y="3483395"/>
            <a:ext cx="187327" cy="1345812"/>
          </a:xfrm>
          <a:prstGeom prst="righ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54372F57-8A5F-4919-ADAE-FA5273291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4324247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909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030B087D-D675-42E2-8486-4D2D455FE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438" y="3585277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&lt;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5624EC-CC98-4267-A1A7-FF05F3DF74D0}"/>
              </a:ext>
            </a:extLst>
          </p:cNvPr>
          <p:cNvGrpSpPr/>
          <p:nvPr/>
        </p:nvGrpSpPr>
        <p:grpSpPr>
          <a:xfrm>
            <a:off x="98517" y="1437477"/>
            <a:ext cx="1084171" cy="1477328"/>
            <a:chOff x="135029" y="1243707"/>
            <a:chExt cx="1084171" cy="147732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AECC68-23EE-444D-8BD5-39631A8B7564}"/>
                </a:ext>
              </a:extLst>
            </p:cNvPr>
            <p:cNvSpPr txBox="1"/>
            <p:nvPr/>
          </p:nvSpPr>
          <p:spPr>
            <a:xfrm rot="5400000">
              <a:off x="-297635" y="1676371"/>
              <a:ext cx="1477328" cy="612000"/>
            </a:xfrm>
            <a:prstGeom prst="rect">
              <a:avLst/>
            </a:prstGeom>
            <a:solidFill>
              <a:schemeClr val="accent2"/>
            </a:solidFill>
          </p:spPr>
          <p:txBody>
            <a:bodyPr vert="vert" wrap="square" tIns="36000" bIns="36000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6D5114-444B-45D8-993F-36680B3A40FB}"/>
                </a:ext>
              </a:extLst>
            </p:cNvPr>
            <p:cNvSpPr txBox="1"/>
            <p:nvPr/>
          </p:nvSpPr>
          <p:spPr>
            <a:xfrm>
              <a:off x="762000" y="1676400"/>
              <a:ext cx="457200" cy="5232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.VnArial" pitchFamily="34" charset="0"/>
                  <a:cs typeface="Times New Roman" pitchFamily="18" charset="0"/>
                </a:rPr>
                <a:t>?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A5B4C6BF-FA1F-4DFD-9845-0DF93F7614BE}"/>
              </a:ext>
            </a:extLst>
          </p:cNvPr>
          <p:cNvSpPr/>
          <p:nvPr/>
        </p:nvSpPr>
        <p:spPr>
          <a:xfrm>
            <a:off x="-36512" y="5147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A610BA8D-C919-46DF-B159-E42ABFF04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814" y="2123564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9156  …  6951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2B9D9C80-AA0E-4847-AA02-AC3250D5E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402" y="1263277"/>
            <a:ext cx="34032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9650  …  9651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F5651EF2-4247-4238-9262-CFAF8FF00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402" y="3718599"/>
            <a:ext cx="4470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6591  …  6591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5E8414E2-EB95-400D-892E-4FF462CA1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402" y="2974464"/>
            <a:ext cx="3555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1965  </a:t>
            </a:r>
            <a:r>
              <a:rPr lang="en-US" altLang="en-US" sz="2800" b="1" i="1" dirty="0">
                <a:latin typeface="Times New Roman" pitchFamily="18" charset="0"/>
              </a:rPr>
              <a:t>…  </a:t>
            </a:r>
            <a:r>
              <a:rPr lang="en-US" altLang="en-US" sz="2800" b="1" dirty="0">
                <a:latin typeface="Times New Roman" pitchFamily="18" charset="0"/>
              </a:rPr>
              <a:t>1956</a:t>
            </a: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1485456A-D718-4B15-946D-54024B8A1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908" y="1230817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524B1193-4252-42B4-AEF3-949FAB04F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9108" y="2067546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BC8234C4-928B-4AD8-B306-F24E354F8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280" y="2923524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E94A9290-1F00-4A45-B544-A967CEAF1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314" y="3642054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=</a:t>
            </a: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66724DB2-1BE3-4675-BE3C-6461745BA7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42" y="4210895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48748ECC-F113-4F74-8968-A885CA4BD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27" y="1812454"/>
            <a:ext cx="3408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600 cm … 6 m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8CAA14A-DAF5-4D69-A24A-F4E342F0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29" y="326554"/>
            <a:ext cx="4221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a) 1 km … 985 m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3417702-E03D-4CD8-A68D-F84CACEF3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314368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797 mm ... 1 m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DBA1F7E-4520-40EB-B7A7-BF9E37C0A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274" y="1790205"/>
            <a:ext cx="48406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… 1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430C145F-8AB9-426E-B1A3-723D21FB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342568"/>
            <a:ext cx="4667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b) 60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… 1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05E96244-5E04-4D33-BB88-81D612C19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122" y="3314368"/>
            <a:ext cx="48025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70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… 1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CE6FB519-2A3A-41A1-8FF3-EC61C2AC2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636" y="288210"/>
            <a:ext cx="83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E134C37E-1A13-4F44-91DC-FC8D35F2E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375" y="1758096"/>
            <a:ext cx="83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B64AAE23-14F6-4659-8C5C-C4B31E94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073" y="3247964"/>
            <a:ext cx="83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0C28DA-6084-40C2-9B5D-6064905C5A5A}"/>
              </a:ext>
            </a:extLst>
          </p:cNvPr>
          <p:cNvGrpSpPr/>
          <p:nvPr/>
        </p:nvGrpSpPr>
        <p:grpSpPr>
          <a:xfrm>
            <a:off x="780728" y="898758"/>
            <a:ext cx="1980248" cy="660027"/>
            <a:chOff x="2743200" y="1829504"/>
            <a:chExt cx="1980248" cy="660027"/>
          </a:xfrm>
        </p:grpSpPr>
        <p:sp>
          <p:nvSpPr>
            <p:cNvPr id="17" name="AutoShape 18">
              <a:extLst>
                <a:ext uri="{FF2B5EF4-FFF2-40B4-BE49-F238E27FC236}">
                  <a16:creationId xmlns:a16="http://schemas.microsoft.com/office/drawing/2014/main" id="{98CB79E7-142F-4F03-9DF7-B8C1C591BA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77442" y="1376263"/>
              <a:ext cx="202545" cy="1109028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E97BC64C-FCB2-4E9C-9BB0-EA79E88F7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1904756"/>
              <a:ext cx="198024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1000 m</a:t>
              </a:r>
            </a:p>
          </p:txBody>
        </p:sp>
      </p:grpSp>
      <p:sp>
        <p:nvSpPr>
          <p:cNvPr id="19" name="Text Box 20">
            <a:extLst>
              <a:ext uri="{FF2B5EF4-FFF2-40B4-BE49-F238E27FC236}">
                <a16:creationId xmlns:a16="http://schemas.microsoft.com/office/drawing/2014/main" id="{E4529351-EBA5-40FE-A529-55EE00CC3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941" y="301353"/>
            <a:ext cx="91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62F55122-3C91-4511-B2AC-6E5F60328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963" y="1731842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0FE89590-C30C-4398-AAD7-027F2A76B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5427" y="3260254"/>
            <a:ext cx="45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C757E5-4973-43AC-B934-84BE41F87590}"/>
              </a:ext>
            </a:extLst>
          </p:cNvPr>
          <p:cNvGrpSpPr/>
          <p:nvPr/>
        </p:nvGrpSpPr>
        <p:grpSpPr>
          <a:xfrm>
            <a:off x="856928" y="2345854"/>
            <a:ext cx="1371600" cy="737175"/>
            <a:chOff x="2819400" y="3276600"/>
            <a:chExt cx="1371600" cy="737175"/>
          </a:xfrm>
        </p:grpSpPr>
        <p:sp>
          <p:nvSpPr>
            <p:cNvPr id="23" name="AutoShape 24">
              <a:extLst>
                <a:ext uri="{FF2B5EF4-FFF2-40B4-BE49-F238E27FC236}">
                  <a16:creationId xmlns:a16="http://schemas.microsoft.com/office/drawing/2014/main" id="{6B3C1C46-CC1F-4812-B168-15F4649470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329940" y="2842260"/>
              <a:ext cx="228600" cy="1097280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id="{1B564193-0BCC-450A-BF2B-AE2E9D471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3429000"/>
              <a:ext cx="1371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m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1F8E1A-F865-46FF-9183-8A8A4984BFC4}"/>
              </a:ext>
            </a:extLst>
          </p:cNvPr>
          <p:cNvGrpSpPr/>
          <p:nvPr/>
        </p:nvGrpSpPr>
        <p:grpSpPr>
          <a:xfrm>
            <a:off x="1770852" y="3814865"/>
            <a:ext cx="3151188" cy="813375"/>
            <a:chOff x="3934352" y="4800600"/>
            <a:chExt cx="3151188" cy="813375"/>
          </a:xfrm>
        </p:grpSpPr>
        <p:sp>
          <p:nvSpPr>
            <p:cNvPr id="26" name="AutoShape 27">
              <a:extLst>
                <a:ext uri="{FF2B5EF4-FFF2-40B4-BE49-F238E27FC236}">
                  <a16:creationId xmlns:a16="http://schemas.microsoft.com/office/drawing/2014/main" id="{305C159C-382A-4DDB-B068-4436581C50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219700" y="4457700"/>
              <a:ext cx="304800" cy="990600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28">
              <a:extLst>
                <a:ext uri="{FF2B5EF4-FFF2-40B4-BE49-F238E27FC236}">
                  <a16:creationId xmlns:a16="http://schemas.microsoft.com/office/drawing/2014/main" id="{59472EC7-64E4-4A72-8D2B-5001AB7BC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4352" y="5029200"/>
              <a:ext cx="31511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1000 mm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1BC8F5-26B6-4209-8940-349272A49B30}"/>
              </a:ext>
            </a:extLst>
          </p:cNvPr>
          <p:cNvGrpSpPr/>
          <p:nvPr/>
        </p:nvGrpSpPr>
        <p:grpSpPr>
          <a:xfrm>
            <a:off x="5955427" y="895219"/>
            <a:ext cx="2306955" cy="660975"/>
            <a:chOff x="9427845" y="1828800"/>
            <a:chExt cx="2306955" cy="660975"/>
          </a:xfrm>
        </p:grpSpPr>
        <p:sp>
          <p:nvSpPr>
            <p:cNvPr id="29" name="AutoShape 30">
              <a:extLst>
                <a:ext uri="{FF2B5EF4-FFF2-40B4-BE49-F238E27FC236}">
                  <a16:creationId xmlns:a16="http://schemas.microsoft.com/office/drawing/2014/main" id="{3838E5BB-7550-45A9-9611-9CA656D40A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65105" y="1394460"/>
              <a:ext cx="228600" cy="1097280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 Box 31">
              <a:extLst>
                <a:ext uri="{FF2B5EF4-FFF2-40B4-BE49-F238E27FC236}">
                  <a16:creationId xmlns:a16="http://schemas.microsoft.com/office/drawing/2014/main" id="{81E383D2-7102-440D-91B6-A0991C69E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7845" y="1905000"/>
              <a:ext cx="230695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60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phút</a:t>
              </a:r>
              <a:endPara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A4E5FD-05FD-412C-B9E3-782405AEA94A}"/>
              </a:ext>
            </a:extLst>
          </p:cNvPr>
          <p:cNvGrpSpPr/>
          <p:nvPr/>
        </p:nvGrpSpPr>
        <p:grpSpPr>
          <a:xfrm>
            <a:off x="5803979" y="2245444"/>
            <a:ext cx="2513648" cy="670595"/>
            <a:chOff x="9297352" y="3378854"/>
            <a:chExt cx="2513648" cy="670595"/>
          </a:xfrm>
        </p:grpSpPr>
        <p:sp>
          <p:nvSpPr>
            <p:cNvPr id="32" name="AutoShape 33">
              <a:extLst>
                <a:ext uri="{FF2B5EF4-FFF2-40B4-BE49-F238E27FC236}">
                  <a16:creationId xmlns:a16="http://schemas.microsoft.com/office/drawing/2014/main" id="{072FECD4-7948-4968-AF77-2D2914F5EB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68608" y="2840047"/>
              <a:ext cx="202545" cy="1280160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 Box 34">
              <a:extLst>
                <a:ext uri="{FF2B5EF4-FFF2-40B4-BE49-F238E27FC236}">
                  <a16:creationId xmlns:a16="http://schemas.microsoft.com/office/drawing/2014/main" id="{B52FC111-989F-437F-B6AB-3E9AA120B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7352" y="3464674"/>
              <a:ext cx="251364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60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phút</a:t>
              </a:r>
              <a:endPara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296270-9DDE-41AB-9779-AA9B21D305F9}"/>
              </a:ext>
            </a:extLst>
          </p:cNvPr>
          <p:cNvGrpSpPr/>
          <p:nvPr/>
        </p:nvGrpSpPr>
        <p:grpSpPr>
          <a:xfrm>
            <a:off x="5723862" y="3873191"/>
            <a:ext cx="2513542" cy="737175"/>
            <a:chOff x="9223163" y="4800600"/>
            <a:chExt cx="2513542" cy="737175"/>
          </a:xfrm>
        </p:grpSpPr>
        <p:sp>
          <p:nvSpPr>
            <p:cNvPr id="35" name="AutoShape 36">
              <a:extLst>
                <a:ext uri="{FF2B5EF4-FFF2-40B4-BE49-F238E27FC236}">
                  <a16:creationId xmlns:a16="http://schemas.microsoft.com/office/drawing/2014/main" id="{50109121-A749-423A-9787-753FED2ECA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92189" y="4348676"/>
              <a:ext cx="254391" cy="1158240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37">
              <a:extLst>
                <a:ext uri="{FF2B5EF4-FFF2-40B4-BE49-F238E27FC236}">
                  <a16:creationId xmlns:a16="http://schemas.microsoft.com/office/drawing/2014/main" id="{F284BB12-30E5-4900-9C75-677E14D03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3163" y="4953000"/>
              <a:ext cx="251354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60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phút</a:t>
              </a:r>
              <a:endPara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16CE3B-7A10-4055-AD9A-C9B5E65F3E88}"/>
              </a:ext>
            </a:extLst>
          </p:cNvPr>
          <p:cNvGrpSpPr/>
          <p:nvPr/>
        </p:nvGrpSpPr>
        <p:grpSpPr>
          <a:xfrm>
            <a:off x="18833" y="1199014"/>
            <a:ext cx="1084171" cy="1661993"/>
            <a:chOff x="135029" y="1151374"/>
            <a:chExt cx="1084171" cy="1661993"/>
          </a:xfrm>
          <a:solidFill>
            <a:schemeClr val="accent4"/>
          </a:solidFill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36C3D5-5057-4C9E-B68D-4DB13631F13B}"/>
                </a:ext>
              </a:extLst>
            </p:cNvPr>
            <p:cNvSpPr txBox="1"/>
            <p:nvPr/>
          </p:nvSpPr>
          <p:spPr>
            <a:xfrm rot="5400000">
              <a:off x="-389968" y="1676371"/>
              <a:ext cx="1661993" cy="612000"/>
            </a:xfrm>
            <a:prstGeom prst="rect">
              <a:avLst/>
            </a:prstGeom>
            <a:grpFill/>
          </p:spPr>
          <p:txBody>
            <a:bodyPr vert="vert" wrap="square" tIns="36000" bIns="36000" rtlCol="0">
              <a:spAutoFit/>
            </a:bodyPr>
            <a:lstStyle/>
            <a:p>
              <a:pPr algn="ctr"/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</a:p>
            <a:p>
              <a:pPr algn="ctr"/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&gt;</a:t>
              </a:r>
            </a:p>
            <a:p>
              <a:pPr algn="ctr"/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&lt;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449F74-334C-471A-847C-AEEB33FA7C33}"/>
                </a:ext>
              </a:extLst>
            </p:cNvPr>
            <p:cNvSpPr txBox="1"/>
            <p:nvPr/>
          </p:nvSpPr>
          <p:spPr>
            <a:xfrm>
              <a:off x="762000" y="1676400"/>
              <a:ext cx="4572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vi-VN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737CFBF3-BB12-4194-B3D7-1968D464C42F}"/>
              </a:ext>
            </a:extLst>
          </p:cNvPr>
          <p:cNvSpPr/>
          <p:nvPr/>
        </p:nvSpPr>
        <p:spPr>
          <a:xfrm>
            <a:off x="94928" y="53183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81C042-FC30-4962-84EB-05ECEFF7A078}"/>
              </a:ext>
            </a:extLst>
          </p:cNvPr>
          <p:cNvSpPr txBox="1"/>
          <p:nvPr/>
        </p:nvSpPr>
        <p:spPr>
          <a:xfrm>
            <a:off x="1275258" y="4610366"/>
            <a:ext cx="6609110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Nêu cách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 sánh </a:t>
            </a: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dạng bài liên quan đến đơn vị </a:t>
            </a:r>
            <a:r>
              <a:rPr lang="pt-BR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đo.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F3256D5E-2C22-4836-9447-CCAF6D37240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556991"/>
            <a:ext cx="120517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B7069C7-A3D6-443A-BE73-2186F54AB951}"/>
              </a:ext>
            </a:extLst>
          </p:cNvPr>
          <p:cNvSpPr txBox="1"/>
          <p:nvPr/>
        </p:nvSpPr>
        <p:spPr>
          <a:xfrm>
            <a:off x="1043608" y="1131590"/>
            <a:ext cx="6553200" cy="9848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 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sè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lín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nhÊt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trong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c¸c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sè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sau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        4375 ; 4735 ; 4537 ; 4753 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69B2E58-ECE5-475C-AD50-128A7232C93C}"/>
              </a:ext>
            </a:extLst>
          </p:cNvPr>
          <p:cNvSpPr txBox="1"/>
          <p:nvPr/>
        </p:nvSpPr>
        <p:spPr>
          <a:xfrm>
            <a:off x="1115616" y="2715766"/>
            <a:ext cx="6553200" cy="9848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b)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sè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bÐ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nhÊt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trong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c¸c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sè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sau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        6091 ; 6190 ; 6901 ; 6019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E73A9F1-EA6E-4BAA-8134-3C2F13E046A6}"/>
              </a:ext>
            </a:extLst>
          </p:cNvPr>
          <p:cNvSpPr/>
          <p:nvPr/>
        </p:nvSpPr>
        <p:spPr>
          <a:xfrm>
            <a:off x="94928" y="53183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0633A96B-8790-498C-9842-FF4E8F99DE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27" y="37147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87B0EA2-44FA-47A7-9E1E-C18974E274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4200"/>
          <a:stretch/>
        </p:blipFill>
        <p:spPr>
          <a:xfrm>
            <a:off x="6630788" y="2283718"/>
            <a:ext cx="2513212" cy="23557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EA18FD0-248E-46F7-A3C2-2CCD9B4B3B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-2277" r="22337" b="-1943"/>
          <a:stretch/>
        </p:blipFill>
        <p:spPr>
          <a:xfrm>
            <a:off x="7668344" y="2232248"/>
            <a:ext cx="1907001" cy="2355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D2ADB2-8A4B-4C4B-A0EC-E5BF9B8AEE44}"/>
              </a:ext>
            </a:extLst>
          </p:cNvPr>
          <p:cNvSpPr txBox="1"/>
          <p:nvPr/>
        </p:nvSpPr>
        <p:spPr>
          <a:xfrm>
            <a:off x="1043608" y="1131590"/>
            <a:ext cx="6553200" cy="9848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 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sè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lín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nhÊt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trong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c¸c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sè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sau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        4375 ; 4735 ; 4537 ; 4753 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rial" panose="020B7200000000000000" pitchFamily="34" charset="0"/>
              </a:rPr>
              <a:t> 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087D190-FE82-46F5-92AB-5BEFA0282DCC}"/>
              </a:ext>
            </a:extLst>
          </p:cNvPr>
          <p:cNvSpPr txBox="1"/>
          <p:nvPr/>
        </p:nvSpPr>
        <p:spPr>
          <a:xfrm>
            <a:off x="1115616" y="2715766"/>
            <a:ext cx="6553200" cy="9848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b)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sè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bÐ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nhÊt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trong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c¸c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sè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sau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</a:rPr>
              <a:t>         6091 ; 6190 ; 6901 ; 6019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444C87-9C1C-4D94-A861-54CC599BB1CE}"/>
              </a:ext>
            </a:extLst>
          </p:cNvPr>
          <p:cNvSpPr/>
          <p:nvPr/>
        </p:nvSpPr>
        <p:spPr>
          <a:xfrm>
            <a:off x="94928" y="53183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2387A9-038B-4A30-845C-39E1ABE2CA6F}"/>
              </a:ext>
            </a:extLst>
          </p:cNvPr>
          <p:cNvSpPr/>
          <p:nvPr/>
        </p:nvSpPr>
        <p:spPr>
          <a:xfrm>
            <a:off x="5004047" y="1594847"/>
            <a:ext cx="1451579" cy="6823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4753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4E6489-49D1-48B5-A79C-0D67049B8F8D}"/>
              </a:ext>
            </a:extLst>
          </p:cNvPr>
          <p:cNvSpPr/>
          <p:nvPr/>
        </p:nvSpPr>
        <p:spPr>
          <a:xfrm>
            <a:off x="5159483" y="3137545"/>
            <a:ext cx="1445950" cy="6480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6019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CF5774E-8532-444C-9759-3AF74F017D2A}"/>
              </a:ext>
            </a:extLst>
          </p:cNvPr>
          <p:cNvSpPr/>
          <p:nvPr/>
        </p:nvSpPr>
        <p:spPr>
          <a:xfrm>
            <a:off x="2871649" y="4083918"/>
            <a:ext cx="3240361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9999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C38AF1-D307-478D-9703-582AA47528ED}"/>
              </a:ext>
            </a:extLst>
          </p:cNvPr>
          <p:cNvSpPr txBox="1"/>
          <p:nvPr/>
        </p:nvSpPr>
        <p:spPr>
          <a:xfrm>
            <a:off x="384379" y="4069109"/>
            <a:ext cx="8784976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chữ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mà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ngược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đó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thay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đổi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7A428A-0D94-479F-AA02-8BBCC05E3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755576" y="56033"/>
            <a:ext cx="7167281" cy="447251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B02BB6F-D222-45E7-91E6-626FABA3D513}"/>
              </a:ext>
            </a:extLst>
          </p:cNvPr>
          <p:cNvSpPr txBox="1"/>
          <p:nvPr/>
        </p:nvSpPr>
        <p:spPr>
          <a:xfrm>
            <a:off x="1763688" y="959069"/>
            <a:ext cx="4656317" cy="92313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80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defTabSz="685783"/>
            <a:r>
              <a:rPr lang="en-US" altLang="zh-CN" sz="36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CÁC HOẠT ĐỘNG </a:t>
            </a:r>
            <a:endParaRPr lang="zh-CN" altLang="en-US" sz="360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78D0BC4-8601-4A6D-89D8-B1B8337E85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2303860" y="3353992"/>
            <a:ext cx="6644624" cy="178950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BDCCEE5-2CE1-4187-BDA5-0E35C971B0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2926333"/>
            <a:ext cx="2464595" cy="2217169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5541EA67-C445-4A00-896A-85433326966E}"/>
              </a:ext>
            </a:extLst>
          </p:cNvPr>
          <p:cNvGrpSpPr/>
          <p:nvPr/>
        </p:nvGrpSpPr>
        <p:grpSpPr>
          <a:xfrm>
            <a:off x="3575248" y="2089900"/>
            <a:ext cx="437940" cy="391033"/>
            <a:chOff x="4766993" y="2954027"/>
            <a:chExt cx="583918" cy="521377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D75A15F2-66C8-4B61-A662-1C1BA5ECEDCE}"/>
                </a:ext>
              </a:extLst>
            </p:cNvPr>
            <p:cNvSpPr/>
            <p:nvPr/>
          </p:nvSpPr>
          <p:spPr>
            <a:xfrm>
              <a:off x="4766993" y="2977662"/>
              <a:ext cx="583918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4F79C28-4E00-4183-A455-FFF4174ADDCF}"/>
              </a:ext>
            </a:extLst>
          </p:cNvPr>
          <p:cNvGrpSpPr/>
          <p:nvPr/>
        </p:nvGrpSpPr>
        <p:grpSpPr>
          <a:xfrm>
            <a:off x="3576846" y="2569642"/>
            <a:ext cx="434735" cy="378000"/>
            <a:chOff x="4769127" y="3593685"/>
            <a:chExt cx="579647" cy="504000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CA38AED-9795-4952-8BDF-5EF8653E31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50" y="3593685"/>
              <a:ext cx="504000" cy="504000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21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749CA4D7-DAED-4CC3-8467-ECC2BA7F60C3}"/>
                </a:ext>
              </a:extLst>
            </p:cNvPr>
            <p:cNvSpPr/>
            <p:nvPr/>
          </p:nvSpPr>
          <p:spPr>
            <a:xfrm>
              <a:off x="4769127" y="3596786"/>
              <a:ext cx="57964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03C3B9D6-FBC5-4ABB-8261-B654C694F293}"/>
              </a:ext>
            </a:extLst>
          </p:cNvPr>
          <p:cNvGrpSpPr/>
          <p:nvPr/>
        </p:nvGrpSpPr>
        <p:grpSpPr>
          <a:xfrm>
            <a:off x="3581649" y="3049385"/>
            <a:ext cx="425116" cy="384834"/>
            <a:chOff x="4775540" y="4233342"/>
            <a:chExt cx="566822" cy="513112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6CAF82DB-B180-4126-ACF9-4875677ECC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50" y="4233342"/>
              <a:ext cx="504000" cy="504000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21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070BF6A3-5EA7-4263-81D1-57CE688640B1}"/>
                </a:ext>
              </a:extLst>
            </p:cNvPr>
            <p:cNvSpPr/>
            <p:nvPr/>
          </p:nvSpPr>
          <p:spPr>
            <a:xfrm>
              <a:off x="4775540" y="4254011"/>
              <a:ext cx="56682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03</a:t>
              </a:r>
              <a:endParaRPr lang="zh-CN" altLang="en-US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13583E1C-2CDD-48EF-B987-B845D7D97AC6}"/>
              </a:ext>
            </a:extLst>
          </p:cNvPr>
          <p:cNvGrpSpPr/>
          <p:nvPr/>
        </p:nvGrpSpPr>
        <p:grpSpPr>
          <a:xfrm>
            <a:off x="3577646" y="3529124"/>
            <a:ext cx="433132" cy="383723"/>
            <a:chOff x="4770196" y="4872998"/>
            <a:chExt cx="577510" cy="511631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190A5C60-B2B2-465C-845E-65B7884B02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50" y="4872998"/>
              <a:ext cx="504000" cy="504000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21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A84D057-80B5-4FDB-8AC2-A0870F233789}"/>
                </a:ext>
              </a:extLst>
            </p:cNvPr>
            <p:cNvSpPr/>
            <p:nvPr/>
          </p:nvSpPr>
          <p:spPr>
            <a:xfrm>
              <a:off x="4770196" y="4892186"/>
              <a:ext cx="57751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04</a:t>
              </a:r>
              <a:endParaRPr lang="zh-CN" altLang="en-US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sp>
        <p:nvSpPr>
          <p:cNvPr id="52" name="文本框 3">
            <a:extLst>
              <a:ext uri="{FF2B5EF4-FFF2-40B4-BE49-F238E27FC236}">
                <a16:creationId xmlns:a16="http://schemas.microsoft.com/office/drawing/2014/main" id="{1A84BD4C-7E67-4748-BCC9-16257332E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245" y="2075485"/>
            <a:ext cx="1823736" cy="39241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685783"/>
            <a:r>
              <a:rPr lang="en-US" altLang="zh-CN" sz="2100" b="0" dirty="0">
                <a:solidFill>
                  <a:prstClr val="black">
                    <a:lumMod val="85000"/>
                    <a:lumOff val="1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KHỞI ĐỘNG </a:t>
            </a:r>
            <a:endParaRPr lang="zh-CN" altLang="en-US" sz="2100" b="0" dirty="0">
              <a:solidFill>
                <a:prstClr val="black">
                  <a:lumMod val="85000"/>
                  <a:lumOff val="15000"/>
                </a:prstClr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68BE125E-492C-4DCE-AC87-38874FCE4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245" y="2567882"/>
            <a:ext cx="1823736" cy="39241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685783"/>
            <a:r>
              <a:rPr lang="en-US" altLang="zh-CN" sz="2100" b="0" dirty="0">
                <a:solidFill>
                  <a:prstClr val="black">
                    <a:lumMod val="85000"/>
                    <a:lumOff val="1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KHÁM PHÁ </a:t>
            </a:r>
            <a:endParaRPr lang="zh-CN" altLang="en-US" sz="2100" b="0" dirty="0">
              <a:solidFill>
                <a:prstClr val="black">
                  <a:lumMod val="85000"/>
                  <a:lumOff val="15000"/>
                </a:prstClr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54" name="文本框 3">
            <a:extLst>
              <a:ext uri="{FF2B5EF4-FFF2-40B4-BE49-F238E27FC236}">
                <a16:creationId xmlns:a16="http://schemas.microsoft.com/office/drawing/2014/main" id="{B19AC418-DE53-4C03-B744-954FE169F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245" y="3060278"/>
            <a:ext cx="1823736" cy="39241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685783"/>
            <a:r>
              <a:rPr lang="en-US" altLang="zh-CN" sz="2100" b="0" dirty="0">
                <a:solidFill>
                  <a:prstClr val="black">
                    <a:lumMod val="85000"/>
                    <a:lumOff val="1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THỰC HÀNH </a:t>
            </a:r>
            <a:endParaRPr lang="zh-CN" altLang="en-US" sz="2100" b="0" dirty="0">
              <a:solidFill>
                <a:prstClr val="black">
                  <a:lumMod val="85000"/>
                  <a:lumOff val="15000"/>
                </a:prstClr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55" name="文本框 3">
            <a:extLst>
              <a:ext uri="{FF2B5EF4-FFF2-40B4-BE49-F238E27FC236}">
                <a16:creationId xmlns:a16="http://schemas.microsoft.com/office/drawing/2014/main" id="{CAE1951A-71F3-4C85-A5E2-0E7CF59B4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245" y="3552674"/>
            <a:ext cx="1823736" cy="39241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685783"/>
            <a:r>
              <a:rPr lang="en-US" altLang="zh-CN" sz="2100" b="0" dirty="0">
                <a:solidFill>
                  <a:prstClr val="black">
                    <a:lumMod val="85000"/>
                    <a:lumOff val="1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VẬN DỤNG </a:t>
            </a:r>
            <a:r>
              <a:rPr lang="zh-CN" altLang="en-US" sz="2100" b="0" dirty="0">
                <a:solidFill>
                  <a:prstClr val="black">
                    <a:lumMod val="85000"/>
                    <a:lumOff val="1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46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  <p:bldP spid="53" grpId="0"/>
      <p:bldP spid="5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4FD1BE7-F120-49A8-93AA-B4D4B28FACDF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457200"/>
            <a:ext cx="8686800" cy="391475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r>
              <a:rPr lang="en-CA" sz="2800" b="1" u="sng" dirty="0" err="1">
                <a:solidFill>
                  <a:srgbClr val="002060"/>
                </a:solidFill>
              </a:rPr>
              <a:t>Bài</a:t>
            </a:r>
            <a:r>
              <a:rPr lang="en-CA" sz="2800" b="1" u="sng" dirty="0">
                <a:solidFill>
                  <a:srgbClr val="002060"/>
                </a:solidFill>
              </a:rPr>
              <a:t> 2</a:t>
            </a:r>
            <a:r>
              <a:rPr lang="en-CA" sz="2800" dirty="0" smtClean="0">
                <a:solidFill>
                  <a:srgbClr val="002060"/>
                </a:solidFill>
              </a:rPr>
              <a:t>.( tr.101) </a:t>
            </a:r>
            <a:r>
              <a:rPr lang="en-CA" sz="2800" dirty="0" err="1">
                <a:solidFill>
                  <a:srgbClr val="002060"/>
                </a:solidFill>
              </a:rPr>
              <a:t>Viết</a:t>
            </a:r>
            <a:r>
              <a:rPr lang="en-CA" sz="2800" dirty="0">
                <a:solidFill>
                  <a:srgbClr val="002060"/>
                </a:solidFill>
              </a:rPr>
              <a:t> </a:t>
            </a:r>
            <a:r>
              <a:rPr lang="en-CA" sz="2800" dirty="0" err="1">
                <a:solidFill>
                  <a:srgbClr val="002060"/>
                </a:solidFill>
              </a:rPr>
              <a:t>các</a:t>
            </a:r>
            <a:r>
              <a:rPr lang="en-CA" sz="2800" dirty="0">
                <a:solidFill>
                  <a:srgbClr val="002060"/>
                </a:solidFill>
              </a:rPr>
              <a:t> </a:t>
            </a:r>
            <a:r>
              <a:rPr lang="en-CA" sz="2800" dirty="0" err="1">
                <a:solidFill>
                  <a:srgbClr val="002060"/>
                </a:solidFill>
              </a:rPr>
              <a:t>số</a:t>
            </a:r>
            <a:r>
              <a:rPr lang="en-CA" sz="2800" dirty="0">
                <a:solidFill>
                  <a:srgbClr val="002060"/>
                </a:solidFill>
              </a:rPr>
              <a:t>  </a:t>
            </a:r>
            <a:r>
              <a:rPr lang="en-CA" sz="2800" b="1" dirty="0">
                <a:solidFill>
                  <a:srgbClr val="002060"/>
                </a:solidFill>
              </a:rPr>
              <a:t>4208 ;4802 ;4280 ;4082:</a:t>
            </a:r>
          </a:p>
          <a:p>
            <a:pPr marL="609600" indent="-609600">
              <a:buFontTx/>
              <a:buNone/>
            </a:pPr>
            <a:r>
              <a:rPr lang="en-CA" sz="2800" b="1" dirty="0">
                <a:solidFill>
                  <a:srgbClr val="002060"/>
                </a:solidFill>
              </a:rPr>
              <a:t>a</a:t>
            </a:r>
            <a:r>
              <a:rPr lang="en-CA" sz="2800" dirty="0">
                <a:solidFill>
                  <a:srgbClr val="002060"/>
                </a:solidFill>
              </a:rPr>
              <a:t>)Theo </a:t>
            </a:r>
            <a:r>
              <a:rPr lang="en-CA" sz="2800" dirty="0" err="1">
                <a:solidFill>
                  <a:srgbClr val="002060"/>
                </a:solidFill>
              </a:rPr>
              <a:t>thứ</a:t>
            </a:r>
            <a:r>
              <a:rPr lang="en-CA" sz="2800" dirty="0">
                <a:solidFill>
                  <a:srgbClr val="002060"/>
                </a:solidFill>
              </a:rPr>
              <a:t> </a:t>
            </a:r>
            <a:r>
              <a:rPr lang="en-CA" sz="2800" dirty="0" err="1">
                <a:solidFill>
                  <a:srgbClr val="002060"/>
                </a:solidFill>
              </a:rPr>
              <a:t>tự</a:t>
            </a:r>
            <a:r>
              <a:rPr lang="en-CA" sz="2800" dirty="0">
                <a:solidFill>
                  <a:srgbClr val="002060"/>
                </a:solidFill>
              </a:rPr>
              <a:t> </a:t>
            </a:r>
            <a:r>
              <a:rPr lang="en-CA" sz="2800" dirty="0" err="1">
                <a:solidFill>
                  <a:srgbClr val="002060"/>
                </a:solidFill>
              </a:rPr>
              <a:t>từ</a:t>
            </a:r>
            <a:r>
              <a:rPr lang="en-CA" sz="2800" dirty="0">
                <a:solidFill>
                  <a:srgbClr val="002060"/>
                </a:solidFill>
              </a:rPr>
              <a:t> </a:t>
            </a:r>
            <a:r>
              <a:rPr lang="en-CA" sz="2800" b="1" dirty="0" err="1">
                <a:solidFill>
                  <a:srgbClr val="FF0000"/>
                </a:solidFill>
              </a:rPr>
              <a:t>bé</a:t>
            </a:r>
            <a:r>
              <a:rPr lang="en-CA" sz="2800" b="1" dirty="0">
                <a:solidFill>
                  <a:srgbClr val="FF0000"/>
                </a:solidFill>
              </a:rPr>
              <a:t> </a:t>
            </a:r>
            <a:r>
              <a:rPr lang="en-CA" sz="2800" b="1" dirty="0" err="1">
                <a:solidFill>
                  <a:srgbClr val="FF0000"/>
                </a:solidFill>
              </a:rPr>
              <a:t>đến</a:t>
            </a:r>
            <a:r>
              <a:rPr lang="en-CA" sz="2800" b="1" dirty="0">
                <a:solidFill>
                  <a:srgbClr val="FF0000"/>
                </a:solidFill>
              </a:rPr>
              <a:t> </a:t>
            </a:r>
            <a:r>
              <a:rPr lang="en-CA" sz="2800" b="1" dirty="0" err="1">
                <a:solidFill>
                  <a:srgbClr val="FF0000"/>
                </a:solidFill>
              </a:rPr>
              <a:t>lớn</a:t>
            </a:r>
            <a:r>
              <a:rPr lang="en-CA" sz="2800" b="1" dirty="0">
                <a:solidFill>
                  <a:srgbClr val="FF0000"/>
                </a:solidFill>
              </a:rPr>
              <a:t>:</a:t>
            </a:r>
          </a:p>
          <a:p>
            <a:pPr marL="609600" indent="-609600">
              <a:buFontTx/>
              <a:buNone/>
            </a:pPr>
            <a:endParaRPr lang="en-CA" sz="2800" b="1" dirty="0">
              <a:solidFill>
                <a:srgbClr val="002060"/>
              </a:solidFill>
            </a:endParaRPr>
          </a:p>
          <a:p>
            <a:pPr marL="609600" indent="-609600">
              <a:buFontTx/>
              <a:buNone/>
            </a:pPr>
            <a:endParaRPr lang="en-CA" sz="2800" b="1" dirty="0">
              <a:solidFill>
                <a:srgbClr val="002060"/>
              </a:solidFill>
            </a:endParaRPr>
          </a:p>
          <a:p>
            <a:pPr marL="609600" indent="-609600">
              <a:buFontTx/>
              <a:buNone/>
            </a:pPr>
            <a:r>
              <a:rPr lang="en-CA" sz="2800" b="1" dirty="0">
                <a:solidFill>
                  <a:srgbClr val="002060"/>
                </a:solidFill>
              </a:rPr>
              <a:t>b) </a:t>
            </a:r>
            <a:r>
              <a:rPr lang="en-CA" sz="2800" dirty="0">
                <a:solidFill>
                  <a:srgbClr val="002060"/>
                </a:solidFill>
              </a:rPr>
              <a:t>Theo </a:t>
            </a:r>
            <a:r>
              <a:rPr lang="en-CA" sz="2800" dirty="0" err="1">
                <a:solidFill>
                  <a:srgbClr val="002060"/>
                </a:solidFill>
              </a:rPr>
              <a:t>thứ</a:t>
            </a:r>
            <a:r>
              <a:rPr lang="en-CA" sz="2800" dirty="0">
                <a:solidFill>
                  <a:srgbClr val="002060"/>
                </a:solidFill>
              </a:rPr>
              <a:t> </a:t>
            </a:r>
            <a:r>
              <a:rPr lang="en-CA" sz="2800" dirty="0" err="1">
                <a:solidFill>
                  <a:srgbClr val="002060"/>
                </a:solidFill>
              </a:rPr>
              <a:t>tự</a:t>
            </a:r>
            <a:r>
              <a:rPr lang="en-CA" sz="2800" dirty="0">
                <a:solidFill>
                  <a:srgbClr val="002060"/>
                </a:solidFill>
              </a:rPr>
              <a:t> </a:t>
            </a:r>
            <a:r>
              <a:rPr lang="en-CA" sz="2800" dirty="0" err="1">
                <a:solidFill>
                  <a:srgbClr val="002060"/>
                </a:solidFill>
              </a:rPr>
              <a:t>từ</a:t>
            </a:r>
            <a:r>
              <a:rPr lang="en-CA" sz="2800" dirty="0">
                <a:solidFill>
                  <a:srgbClr val="002060"/>
                </a:solidFill>
              </a:rPr>
              <a:t> </a:t>
            </a:r>
            <a:r>
              <a:rPr lang="en-CA" sz="2800" b="1" dirty="0" err="1">
                <a:solidFill>
                  <a:srgbClr val="FF0000"/>
                </a:solidFill>
              </a:rPr>
              <a:t>lớn</a:t>
            </a:r>
            <a:r>
              <a:rPr lang="en-CA" sz="2800" dirty="0">
                <a:solidFill>
                  <a:srgbClr val="FF0000"/>
                </a:solidFill>
              </a:rPr>
              <a:t> </a:t>
            </a:r>
            <a:r>
              <a:rPr lang="en-CA" sz="2800" b="1" dirty="0" err="1">
                <a:solidFill>
                  <a:srgbClr val="FF0000"/>
                </a:solidFill>
              </a:rPr>
              <a:t>đến</a:t>
            </a:r>
            <a:r>
              <a:rPr lang="en-CA" sz="2800" b="1" dirty="0">
                <a:solidFill>
                  <a:srgbClr val="FF0000"/>
                </a:solidFill>
              </a:rPr>
              <a:t> </a:t>
            </a:r>
            <a:r>
              <a:rPr lang="en-CA" sz="2800" b="1" dirty="0" err="1">
                <a:solidFill>
                  <a:srgbClr val="FF0000"/>
                </a:solidFill>
              </a:rPr>
              <a:t>bé</a:t>
            </a:r>
            <a:r>
              <a:rPr lang="en-CA" sz="2800" b="1" dirty="0">
                <a:solidFill>
                  <a:srgbClr val="FF0000"/>
                </a:solidFill>
              </a:rPr>
              <a:t>:</a:t>
            </a:r>
          </a:p>
          <a:p>
            <a:pPr marL="609600" indent="-609600">
              <a:buFontTx/>
              <a:buNone/>
            </a:pPr>
            <a:endParaRPr lang="en-CA" sz="2800" b="1" dirty="0">
              <a:solidFill>
                <a:srgbClr val="002060"/>
              </a:solidFill>
            </a:endParaRPr>
          </a:p>
          <a:p>
            <a:pPr marL="609600" indent="-609600">
              <a:buFontTx/>
              <a:buNone/>
            </a:pPr>
            <a:endParaRPr lang="en-CA" sz="2800" b="1" dirty="0">
              <a:solidFill>
                <a:srgbClr val="002060"/>
              </a:solidFill>
            </a:endParaRPr>
          </a:p>
          <a:p>
            <a:pPr marL="609600" indent="-609600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B0642DC7-B825-4025-A0C2-F39D08BE5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63638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 b="1" dirty="0">
                <a:solidFill>
                  <a:srgbClr val="002060"/>
                </a:solidFill>
              </a:rPr>
              <a:t>4082 ;  4208 ;  4280 ;   </a:t>
            </a:r>
            <a:r>
              <a:rPr lang="en-CA" sz="2800" b="1" dirty="0" smtClean="0">
                <a:solidFill>
                  <a:srgbClr val="002060"/>
                </a:solidFill>
              </a:rPr>
              <a:t>4802.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C1F35CE9-A2B8-46FF-BFA1-E50CC48F6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713" y="3056643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4802  ;  4280 ;   4208 ; 4082.</a:t>
            </a:r>
          </a:p>
        </p:txBody>
      </p:sp>
      <p:pic>
        <p:nvPicPr>
          <p:cNvPr id="6" name="btnInknoeActivity">
            <a:extLst>
              <a:ext uri="{FF2B5EF4-FFF2-40B4-BE49-F238E27FC236}">
                <a16:creationId xmlns:a16="http://schemas.microsoft.com/office/drawing/2014/main" id="{E6BEE32E-8482-49D4-AE48-E3AB184D4A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690156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5735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68E0570-B4A7-45B2-8CFB-E437690D4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988361" y="231642"/>
            <a:ext cx="7167281" cy="447251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BA5A27E-93C4-49CF-8A4F-4C25CD461E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2303860" y="3353992"/>
            <a:ext cx="6644624" cy="178950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B94C4681-BF77-4E3C-A94A-1088FC1A45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2926333"/>
            <a:ext cx="2464595" cy="221716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075008F-15A4-49F3-A055-5804070D7F97}"/>
              </a:ext>
            </a:extLst>
          </p:cNvPr>
          <p:cNvSpPr txBox="1"/>
          <p:nvPr/>
        </p:nvSpPr>
        <p:spPr>
          <a:xfrm>
            <a:off x="3611225" y="1857379"/>
            <a:ext cx="3481055" cy="92602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66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algn="l" defTabSz="685783"/>
            <a:r>
              <a:rPr lang="en-US" altLang="zh-CN" sz="40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  <a:sym typeface="+mn-lt"/>
              </a:rPr>
              <a:t>- VẬN DỤNG </a:t>
            </a:r>
            <a:r>
              <a:rPr lang="zh-CN" altLang="en-US" sz="40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471456A-A05A-4D02-B95D-E71ED3CEE0EB}"/>
              </a:ext>
            </a:extLst>
          </p:cNvPr>
          <p:cNvSpPr/>
          <p:nvPr/>
        </p:nvSpPr>
        <p:spPr>
          <a:xfrm>
            <a:off x="2812958" y="2102973"/>
            <a:ext cx="657870" cy="684801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algn="ctr" defTabSz="685783"/>
            <a:r>
              <a:rPr lang="en-US" altLang="zh-CN" sz="4000" b="1" dirty="0">
                <a:ln w="38100">
                  <a:noFill/>
                </a:ln>
                <a:solidFill>
                  <a:srgbClr val="DB4453"/>
                </a:solidFill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  <a:sym typeface="+mn-lt"/>
              </a:rPr>
              <a:t>04</a:t>
            </a:r>
            <a:endParaRPr lang="zh-CN" altLang="en-US" sz="4000" b="1" dirty="0">
              <a:ln w="38100">
                <a:noFill/>
              </a:ln>
              <a:solidFill>
                <a:srgbClr val="DB4453"/>
              </a:solidFill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1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 search query image">
            <a:extLst>
              <a:ext uri="{FF2B5EF4-FFF2-40B4-BE49-F238E27FC236}">
                <a16:creationId xmlns:a16="http://schemas.microsoft.com/office/drawing/2014/main" id="{80A9888C-962C-486C-B418-B8B5C4060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40"/>
            <a:ext cx="7560840" cy="29811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5065FAFA-93BD-45F8-BCC7-CE43AD5477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85692"/>
            <a:ext cx="2219546" cy="571500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875A693-5A80-4394-9A47-B49901B83C18}"/>
              </a:ext>
            </a:extLst>
          </p:cNvPr>
          <p:cNvSpPr/>
          <p:nvPr/>
        </p:nvSpPr>
        <p:spPr>
          <a:xfrm>
            <a:off x="827584" y="3188529"/>
            <a:ext cx="7128792" cy="1694830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1/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bé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: 1000</a:t>
            </a:r>
          </a:p>
          <a:p>
            <a:pPr algn="just"/>
            <a:r>
              <a:rPr lang="en-US" sz="2000" dirty="0"/>
              <a:t>2/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bé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: 1023</a:t>
            </a:r>
          </a:p>
          <a:p>
            <a:pPr algn="just"/>
            <a:r>
              <a:rPr lang="en-US" sz="2000" dirty="0"/>
              <a:t>3/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bé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giống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: 1111</a:t>
            </a:r>
          </a:p>
          <a:p>
            <a:pPr algn="just"/>
            <a:r>
              <a:rPr lang="en-US" sz="2000" dirty="0"/>
              <a:t>4/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: 9876</a:t>
            </a:r>
          </a:p>
          <a:p>
            <a:pPr algn="just"/>
            <a:r>
              <a:rPr lang="en-US" sz="2000" dirty="0"/>
              <a:t>5/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: 9999</a:t>
            </a: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6682459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3782E4C-94D9-4FEB-BF71-9008BE1254D2}"/>
              </a:ext>
            </a:extLst>
          </p:cNvPr>
          <p:cNvGraphicFramePr/>
          <p:nvPr>
            <p:extLst/>
          </p:nvPr>
        </p:nvGraphicFramePr>
        <p:xfrm>
          <a:off x="35496" y="1255848"/>
          <a:ext cx="9108504" cy="1867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14A320D3-555E-442A-9370-52346C0E0C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608" r="31893" b="68843"/>
          <a:stretch/>
        </p:blipFill>
        <p:spPr>
          <a:xfrm>
            <a:off x="2123728" y="141502"/>
            <a:ext cx="5472607" cy="60658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AD15EE4-EBA8-4B67-836E-13923FF199A9}"/>
              </a:ext>
            </a:extLst>
          </p:cNvPr>
          <p:cNvSpPr/>
          <p:nvPr/>
        </p:nvSpPr>
        <p:spPr>
          <a:xfrm>
            <a:off x="3344311" y="2381"/>
            <a:ext cx="3675961" cy="71955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ts val="5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1" i="0" u="none" strike="noStrike" kern="800" cap="none" spc="0" normalizeH="0" baseline="0" noProof="0" dirty="0">
                <a:ln w="22225">
                  <a:noFill/>
                </a:ln>
                <a:solidFill>
                  <a:srgbClr val="0083BA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  <a:sym typeface="+mn-lt"/>
              </a:rPr>
              <a:t>YÊU CẦU CẦN ĐẠT</a:t>
            </a:r>
            <a:endParaRPr kumimoji="0" lang="zh-CN" altLang="en-US" sz="3300" b="1" i="0" u="none" strike="noStrike" kern="800" cap="none" spc="0" normalizeH="0" baseline="0" noProof="0" dirty="0">
              <a:ln w="22225">
                <a:noFill/>
              </a:ln>
              <a:solidFill>
                <a:srgbClr val="0083BA"/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8155B1A-2CAF-4324-A52B-19E9F447288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012" b="54200"/>
          <a:stretch/>
        </p:blipFill>
        <p:spPr>
          <a:xfrm>
            <a:off x="539552" y="2953679"/>
            <a:ext cx="5328592" cy="235572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B578DEF-8F5C-4F5D-850F-20563887A44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-2277" r="-6226" b="-1943"/>
          <a:stretch/>
        </p:blipFill>
        <p:spPr>
          <a:xfrm rot="15157163">
            <a:off x="6716413" y="2215012"/>
            <a:ext cx="2634852" cy="2355726"/>
          </a:xfrm>
          <a:custGeom>
            <a:avLst/>
            <a:gdLst>
              <a:gd name="connsiteX0" fmla="*/ 0 w 2634852"/>
              <a:gd name="connsiteY0" fmla="*/ 195647 h 2355726"/>
              <a:gd name="connsiteX1" fmla="*/ 2159619 w 2634852"/>
              <a:gd name="connsiteY1" fmla="*/ 2355339 h 2355726"/>
              <a:gd name="connsiteX2" fmla="*/ 2634852 w 2634852"/>
              <a:gd name="connsiteY2" fmla="*/ 1880122 h 2355726"/>
              <a:gd name="connsiteX3" fmla="*/ 2634852 w 2634852"/>
              <a:gd name="connsiteY3" fmla="*/ 2355726 h 2355726"/>
              <a:gd name="connsiteX4" fmla="*/ 0 w 2634852"/>
              <a:gd name="connsiteY4" fmla="*/ 2355726 h 2355726"/>
              <a:gd name="connsiteX5" fmla="*/ 0 w 2634852"/>
              <a:gd name="connsiteY5" fmla="*/ 0 h 2355726"/>
              <a:gd name="connsiteX6" fmla="*/ 34235 w 2634852"/>
              <a:gd name="connsiteY6" fmla="*/ 0 h 2355726"/>
              <a:gd name="connsiteX7" fmla="*/ 0 w 2634852"/>
              <a:gd name="connsiteY7" fmla="*/ 34234 h 235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4852" h="2355726">
                <a:moveTo>
                  <a:pt x="0" y="195647"/>
                </a:moveTo>
                <a:lnTo>
                  <a:pt x="2159619" y="2355339"/>
                </a:lnTo>
                <a:lnTo>
                  <a:pt x="2634852" y="1880122"/>
                </a:lnTo>
                <a:lnTo>
                  <a:pt x="2634852" y="2355726"/>
                </a:lnTo>
                <a:lnTo>
                  <a:pt x="0" y="2355726"/>
                </a:lnTo>
                <a:close/>
                <a:moveTo>
                  <a:pt x="0" y="0"/>
                </a:moveTo>
                <a:lnTo>
                  <a:pt x="34235" y="0"/>
                </a:lnTo>
                <a:lnTo>
                  <a:pt x="0" y="342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644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7FC7D4-FBF3-4B64-8CE1-3A4E314F6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3759336"/>
              </p:ext>
            </p:extLst>
          </p:nvPr>
        </p:nvGraphicFramePr>
        <p:xfrm>
          <a:off x="1331640" y="1347614"/>
          <a:ext cx="7192640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CDF5C92A-1179-44AB-ABF6-322BDE43F9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608" r="31893" b="68843"/>
          <a:stretch/>
        </p:blipFill>
        <p:spPr>
          <a:xfrm>
            <a:off x="1331640" y="141502"/>
            <a:ext cx="6264695" cy="6065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6C952-66A7-49A1-B10F-E76B380B7D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611560" y="2859782"/>
            <a:ext cx="6644624" cy="17895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C88905A-DD7C-4626-B806-E9BF8F5E03D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6804248" y="2926331"/>
            <a:ext cx="2464595" cy="2217169"/>
          </a:xfrm>
          <a:prstGeom prst="rect">
            <a:avLst/>
          </a:prstGeom>
        </p:spPr>
      </p:pic>
      <p:sp>
        <p:nvSpPr>
          <p:cNvPr id="8" name="矩形 6">
            <a:extLst>
              <a:ext uri="{FF2B5EF4-FFF2-40B4-BE49-F238E27FC236}">
                <a16:creationId xmlns:a16="http://schemas.microsoft.com/office/drawing/2014/main" id="{7F1D68AF-056C-4F87-B822-890818D6CCBE}"/>
              </a:ext>
            </a:extLst>
          </p:cNvPr>
          <p:cNvSpPr/>
          <p:nvPr/>
        </p:nvSpPr>
        <p:spPr>
          <a:xfrm>
            <a:off x="1907704" y="-52220"/>
            <a:ext cx="5616624" cy="68736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lnSpc>
                <a:spcPts val="5625"/>
              </a:lnSpc>
            </a:pPr>
            <a:r>
              <a:rPr lang="en-US" altLang="zh-CN" sz="2400" b="1" kern="800" dirty="0">
                <a:ln w="22225">
                  <a:noFill/>
                </a:ln>
                <a:solidFill>
                  <a:srgbClr val="0083BA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HOẠT ĐỘNG TIẾP NỐI </a:t>
            </a:r>
            <a:endParaRPr lang="zh-CN" altLang="en-US" sz="2400" b="1" kern="800" dirty="0">
              <a:ln w="22225">
                <a:noFill/>
              </a:ln>
              <a:solidFill>
                <a:srgbClr val="0083BA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35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91556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3F90B8"/>
                </a:solidFill>
                <a:latin typeface="UVN Minh Map" panose="00000400000000000000" pitchFamily="2" charset="0"/>
                <a:ea typeface="方正少儿简体" panose="03000509000000000000" pitchFamily="65" charset="-122"/>
              </a:rPr>
              <a:t>CHÀO TẠM BIỆT CÁC CON!</a:t>
            </a:r>
            <a:endParaRPr lang="zh-CN" altLang="en-US" sz="4000" dirty="0">
              <a:solidFill>
                <a:srgbClr val="3F90B8"/>
              </a:solidFill>
              <a:latin typeface="UVN Minh Map" panose="00000400000000000000" pitchFamily="2" charset="0"/>
              <a:ea typeface="方正少儿简体" panose="03000509000000000000" pitchFamily="65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2008111-4C99-4BDB-B5FE-2A0A8A28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608" r="31893" b="68843"/>
          <a:stretch/>
        </p:blipFill>
        <p:spPr>
          <a:xfrm>
            <a:off x="2697863" y="141502"/>
            <a:ext cx="3434121" cy="6065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BFCA3BB-D64C-447B-9DED-C53C5E01F9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5976" y="2067694"/>
            <a:ext cx="4716016" cy="250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68E0570-B4A7-45B2-8CFB-E437690D4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988361" y="231642"/>
            <a:ext cx="7167281" cy="447251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BA5A27E-93C4-49CF-8A4F-4C25CD461E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2303860" y="3353992"/>
            <a:ext cx="6644624" cy="178950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B94C4681-BF77-4E3C-A94A-1088FC1A45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2926333"/>
            <a:ext cx="2464595" cy="221716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075008F-15A4-49F3-A055-5804070D7F97}"/>
              </a:ext>
            </a:extLst>
          </p:cNvPr>
          <p:cNvSpPr txBox="1"/>
          <p:nvPr/>
        </p:nvSpPr>
        <p:spPr>
          <a:xfrm>
            <a:off x="3337184" y="1031435"/>
            <a:ext cx="4695050" cy="10310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66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algn="l" defTabSz="685783"/>
            <a:r>
              <a:rPr lang="en-US" altLang="zh-CN" sz="54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- KHỞI ĐỘNG </a:t>
            </a:r>
            <a:endParaRPr lang="zh-CN" altLang="en-US" sz="540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471456A-A05A-4D02-B95D-E71ED3CEE0EB}"/>
              </a:ext>
            </a:extLst>
          </p:cNvPr>
          <p:cNvSpPr/>
          <p:nvPr/>
        </p:nvSpPr>
        <p:spPr>
          <a:xfrm>
            <a:off x="2563896" y="1163254"/>
            <a:ext cx="773288" cy="761745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algn="ctr" defTabSz="685783"/>
            <a:r>
              <a:rPr lang="en-US" altLang="zh-CN" sz="4500" b="1" dirty="0">
                <a:ln w="38100">
                  <a:noFill/>
                </a:ln>
                <a:solidFill>
                  <a:srgbClr val="DB4453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01</a:t>
            </a:r>
            <a:endParaRPr lang="zh-CN" altLang="en-US" sz="4500" b="1" dirty="0">
              <a:ln w="38100">
                <a:noFill/>
              </a:ln>
              <a:solidFill>
                <a:srgbClr val="DB4453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28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11311" y="0"/>
            <a:ext cx="9121379" cy="5243513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/>
        </p:blipFill>
        <p:spPr>
          <a:xfrm rot="1356724">
            <a:off x="547500" y="1966798"/>
            <a:ext cx="1318726" cy="2742113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/>
        </p:blipFill>
        <p:spPr>
          <a:xfrm rot="20494740">
            <a:off x="3531304" y="1646977"/>
            <a:ext cx="1318726" cy="2742113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/>
        </p:blipFill>
        <p:spPr>
          <a:xfrm rot="616500">
            <a:off x="6982927" y="1599454"/>
            <a:ext cx="1266914" cy="2794907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" y="0"/>
            <a:ext cx="2233986" cy="150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1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11311" y="0"/>
            <a:ext cx="9121379" cy="5243513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/>
        </p:blipFill>
        <p:spPr>
          <a:xfrm rot="1356724">
            <a:off x="8133577" y="4058518"/>
            <a:ext cx="525102" cy="10918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150" y="400050"/>
            <a:ext cx="6332339" cy="18288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 "/>
              </a:rPr>
              <a:t>1000 … 998 </a:t>
            </a:r>
          </a:p>
        </p:txBody>
      </p:sp>
      <p:sp>
        <p:nvSpPr>
          <p:cNvPr id="5" name="3"/>
          <p:cNvSpPr/>
          <p:nvPr/>
        </p:nvSpPr>
        <p:spPr>
          <a:xfrm>
            <a:off x="3761938" y="3243262"/>
            <a:ext cx="1208762" cy="108585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 "/>
              </a:rPr>
              <a:t>&lt;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38" y="3088157"/>
            <a:ext cx="550607" cy="530695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1771650" y="3257550"/>
            <a:ext cx="1208762" cy="108585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 "/>
              </a:rPr>
              <a:t>&gt;</a:t>
            </a:r>
          </a:p>
        </p:txBody>
      </p:sp>
      <p:sp>
        <p:nvSpPr>
          <p:cNvPr id="8" name="3"/>
          <p:cNvSpPr/>
          <p:nvPr/>
        </p:nvSpPr>
        <p:spPr>
          <a:xfrm>
            <a:off x="5763538" y="3257550"/>
            <a:ext cx="1208762" cy="108585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 "/>
              </a:rPr>
              <a:t>=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12" y="3102445"/>
            <a:ext cx="544157" cy="533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997" y="3102444"/>
            <a:ext cx="550607" cy="5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11311" y="0"/>
            <a:ext cx="9121379" cy="5243513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/>
        </p:blipFill>
        <p:spPr>
          <a:xfrm rot="20494740">
            <a:off x="8220379" y="3935342"/>
            <a:ext cx="535553" cy="11136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5855" y="344956"/>
            <a:ext cx="7332290" cy="18288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 "/>
              </a:rPr>
              <a:t>mấy</a:t>
            </a:r>
            <a:r>
              <a:rPr lang="en-US" sz="36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 "/>
              </a:rPr>
              <a:t>trường</a:t>
            </a:r>
            <a:r>
              <a:rPr lang="en-US" sz="3600" dirty="0" smtClean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 "/>
              </a:rPr>
              <a:t>hợp</a:t>
            </a:r>
            <a:r>
              <a:rPr lang="en-US" sz="3600" dirty="0" smtClean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 "/>
              </a:rPr>
              <a:t>khi</a:t>
            </a:r>
            <a:r>
              <a:rPr lang="en-US" sz="3600" dirty="0" smtClean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rial "/>
              </a:rPr>
              <a:t>so </a:t>
            </a:r>
            <a:r>
              <a:rPr lang="en-US" sz="3600" dirty="0" err="1">
                <a:solidFill>
                  <a:schemeClr val="tx1"/>
                </a:solidFill>
                <a:latin typeface="Arial "/>
              </a:rPr>
              <a:t>sánh</a:t>
            </a:r>
            <a:r>
              <a:rPr lang="en-US" sz="36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 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 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 "/>
              </a:rPr>
              <a:t>phạm</a:t>
            </a:r>
            <a:r>
              <a:rPr lang="en-US" sz="3600" dirty="0">
                <a:solidFill>
                  <a:schemeClr val="tx1"/>
                </a:solidFill>
                <a:latin typeface="Arial "/>
              </a:rPr>
              <a:t> vi 1000?</a:t>
            </a:r>
          </a:p>
        </p:txBody>
      </p:sp>
      <p:sp>
        <p:nvSpPr>
          <p:cNvPr id="5" name="3"/>
          <p:cNvSpPr/>
          <p:nvPr/>
        </p:nvSpPr>
        <p:spPr>
          <a:xfrm>
            <a:off x="3761938" y="3243262"/>
            <a:ext cx="1208762" cy="108585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 "/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38" y="3088157"/>
            <a:ext cx="550607" cy="530695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5883631" y="3257550"/>
            <a:ext cx="1208762" cy="108585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 "/>
              </a:rPr>
              <a:t>2</a:t>
            </a:r>
          </a:p>
        </p:txBody>
      </p:sp>
      <p:sp>
        <p:nvSpPr>
          <p:cNvPr id="8" name="3"/>
          <p:cNvSpPr/>
          <p:nvPr/>
        </p:nvSpPr>
        <p:spPr>
          <a:xfrm>
            <a:off x="1600200" y="3257550"/>
            <a:ext cx="1208762" cy="108585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 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93" y="3102445"/>
            <a:ext cx="544157" cy="533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8" y="3102444"/>
            <a:ext cx="550607" cy="5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11311" y="0"/>
            <a:ext cx="9121379" cy="5243513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/>
        </p:blipFill>
        <p:spPr>
          <a:xfrm rot="616500">
            <a:off x="8082985" y="3464469"/>
            <a:ext cx="737203" cy="16263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150" y="400050"/>
            <a:ext cx="7836346" cy="18288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 "/>
              </a:rPr>
              <a:t>1kg … </a:t>
            </a:r>
            <a:r>
              <a:rPr lang="en-US" sz="6000" dirty="0" smtClean="0">
                <a:solidFill>
                  <a:schemeClr val="tx1"/>
                </a:solidFill>
                <a:latin typeface="Arial "/>
              </a:rPr>
              <a:t>909g </a:t>
            </a:r>
            <a:r>
              <a:rPr lang="en-US" sz="6000" dirty="0">
                <a:solidFill>
                  <a:schemeClr val="tx1"/>
                </a:solidFill>
                <a:latin typeface="Arial "/>
              </a:rPr>
              <a:t>+ </a:t>
            </a:r>
            <a:r>
              <a:rPr lang="en-US" sz="6000" dirty="0" smtClean="0">
                <a:solidFill>
                  <a:schemeClr val="tx1"/>
                </a:solidFill>
                <a:latin typeface="Arial "/>
              </a:rPr>
              <a:t>91g</a:t>
            </a:r>
            <a:endParaRPr lang="en-US" sz="6000" dirty="0">
              <a:solidFill>
                <a:schemeClr val="tx1"/>
              </a:solidFill>
              <a:latin typeface="Arial "/>
            </a:endParaRPr>
          </a:p>
        </p:txBody>
      </p:sp>
      <p:sp>
        <p:nvSpPr>
          <p:cNvPr id="5" name="3"/>
          <p:cNvSpPr/>
          <p:nvPr/>
        </p:nvSpPr>
        <p:spPr>
          <a:xfrm>
            <a:off x="5787131" y="3243262"/>
            <a:ext cx="1208762" cy="108585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 "/>
              </a:rPr>
              <a:t>&lt;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431" y="3088157"/>
            <a:ext cx="550607" cy="530695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3714750" y="3257550"/>
            <a:ext cx="1208762" cy="108585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 "/>
              </a:rPr>
              <a:t>=</a:t>
            </a:r>
          </a:p>
        </p:txBody>
      </p:sp>
      <p:sp>
        <p:nvSpPr>
          <p:cNvPr id="8" name="3"/>
          <p:cNvSpPr/>
          <p:nvPr/>
        </p:nvSpPr>
        <p:spPr>
          <a:xfrm>
            <a:off x="1600200" y="3257550"/>
            <a:ext cx="1208762" cy="108585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 "/>
              </a:rPr>
              <a:t>&gt;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12" y="3102445"/>
            <a:ext cx="544157" cy="533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8" y="3102444"/>
            <a:ext cx="550607" cy="5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A59EAF-8C63-4F2B-9BF1-C2BD644C590F}"/>
              </a:ext>
            </a:extLst>
          </p:cNvPr>
          <p:cNvSpPr txBox="1">
            <a:spLocks/>
          </p:cNvSpPr>
          <p:nvPr/>
        </p:nvSpPr>
        <p:spPr>
          <a:xfrm>
            <a:off x="4675424" y="6398360"/>
            <a:ext cx="2845912" cy="365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5295" indent="-129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2495" indent="-2616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69695" indent="-3943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6895" indent="-526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162560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195072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227584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2601595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Visual search query image">
            <a:extLst>
              <a:ext uri="{FF2B5EF4-FFF2-40B4-BE49-F238E27FC236}">
                <a16:creationId xmlns:a16="http://schemas.microsoft.com/office/drawing/2014/main" id="{86EDB7E9-5B4A-4DD4-9DC5-3A8BE061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893"/>
            <a:ext cx="12195176" cy="685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999501-BE8A-4FC7-8D93-74E907F5320C}"/>
              </a:ext>
            </a:extLst>
          </p:cNvPr>
          <p:cNvSpPr txBox="1"/>
          <p:nvPr/>
        </p:nvSpPr>
        <p:spPr>
          <a:xfrm>
            <a:off x="899592" y="1005849"/>
            <a:ext cx="12951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30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GB" sz="30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0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tư</a:t>
            </a:r>
            <a:r>
              <a:rPr lang="en-GB" sz="30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0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GB" sz="30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26 </a:t>
            </a:r>
            <a:r>
              <a:rPr lang="en-GB" sz="30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GB" sz="30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1 </a:t>
            </a:r>
            <a:r>
              <a:rPr lang="en-GB" sz="30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GB" sz="30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2022</a:t>
            </a:r>
          </a:p>
          <a:p>
            <a:pPr defTabSz="1372286">
              <a:defRPr/>
            </a:pPr>
            <a:r>
              <a:rPr lang="en-GB" sz="30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      </a:t>
            </a:r>
            <a:r>
              <a:rPr lang="en-GB" sz="30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0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036B3-F27E-4FE9-8E71-622DA47DE767}"/>
              </a:ext>
            </a:extLst>
          </p:cNvPr>
          <p:cNvSpPr txBox="1"/>
          <p:nvPr/>
        </p:nvSpPr>
        <p:spPr>
          <a:xfrm>
            <a:off x="2267744" y="1717211"/>
            <a:ext cx="12951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30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r>
              <a:rPr lang="en-GB" sz="30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</a:p>
          <a:p>
            <a:pPr defTabSz="1372286">
              <a:defRPr/>
            </a:pPr>
            <a:r>
              <a:rPr lang="en-GB" sz="30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0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06965-9400-413D-A2F9-18FD7BFC0471}"/>
              </a:ext>
            </a:extLst>
          </p:cNvPr>
          <p:cNvSpPr txBox="1"/>
          <p:nvPr/>
        </p:nvSpPr>
        <p:spPr>
          <a:xfrm>
            <a:off x="899592" y="2355726"/>
            <a:ext cx="12951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30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So </a:t>
            </a:r>
            <a:r>
              <a:rPr lang="en-GB" sz="30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sánh</a:t>
            </a:r>
            <a:r>
              <a:rPr lang="en-GB" sz="30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0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các</a:t>
            </a:r>
            <a:r>
              <a:rPr lang="en-GB" sz="30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0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số</a:t>
            </a:r>
            <a:r>
              <a:rPr lang="en-GB" sz="30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0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trong</a:t>
            </a:r>
            <a:r>
              <a:rPr lang="en-GB" sz="30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0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phạm</a:t>
            </a:r>
            <a:r>
              <a:rPr lang="en-GB" sz="30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vi </a:t>
            </a:r>
            <a:r>
              <a:rPr lang="en-GB" sz="30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10 </a:t>
            </a:r>
            <a:r>
              <a:rPr lang="en-GB" sz="30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000.</a:t>
            </a:r>
          </a:p>
          <a:p>
            <a:pPr defTabSz="1372286">
              <a:defRPr/>
            </a:pPr>
            <a:endParaRPr lang="en-GB" sz="30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defTabSz="1372286">
              <a:defRPr/>
            </a:pPr>
            <a:r>
              <a:rPr lang="en-GB" sz="30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</a:t>
            </a:r>
            <a:endParaRPr lang="en-GB" sz="30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defTabSz="1372286">
              <a:defRPr/>
            </a:pPr>
            <a:r>
              <a:rPr lang="en-GB" sz="30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0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6759D-6488-45C7-AD22-C327B90B3C42}"/>
              </a:ext>
            </a:extLst>
          </p:cNvPr>
          <p:cNvSpPr txBox="1"/>
          <p:nvPr/>
        </p:nvSpPr>
        <p:spPr>
          <a:xfrm>
            <a:off x="1619672" y="3075806"/>
            <a:ext cx="12951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30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Luyện</a:t>
            </a:r>
            <a:r>
              <a:rPr lang="en-GB" sz="30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0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tập</a:t>
            </a:r>
            <a:r>
              <a:rPr lang="en-GB" sz="30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( tr 101 ) 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</a:t>
            </a:r>
            <a:endParaRPr lang="en-GB" sz="30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defTabSz="1372286">
              <a:defRPr/>
            </a:pPr>
            <a:r>
              <a:rPr lang="en-GB" sz="30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0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0671120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3782E4C-94D9-4FEB-BF71-9008BE125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4920411"/>
              </p:ext>
            </p:extLst>
          </p:nvPr>
        </p:nvGraphicFramePr>
        <p:xfrm>
          <a:off x="35496" y="1255848"/>
          <a:ext cx="9108504" cy="1867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14A320D3-555E-442A-9370-52346C0E0C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608" r="31893" b="68843"/>
          <a:stretch/>
        </p:blipFill>
        <p:spPr>
          <a:xfrm>
            <a:off x="2123728" y="141502"/>
            <a:ext cx="5472607" cy="60658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AD15EE4-EBA8-4B67-836E-13923FF199A9}"/>
              </a:ext>
            </a:extLst>
          </p:cNvPr>
          <p:cNvSpPr/>
          <p:nvPr/>
        </p:nvSpPr>
        <p:spPr>
          <a:xfrm>
            <a:off x="3344311" y="2381"/>
            <a:ext cx="3675961" cy="71955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lnSpc>
                <a:spcPts val="5625"/>
              </a:lnSpc>
            </a:pPr>
            <a:r>
              <a:rPr lang="en-US" altLang="zh-CN" sz="3300" b="1" kern="800" dirty="0">
                <a:ln w="22225">
                  <a:noFill/>
                </a:ln>
                <a:solidFill>
                  <a:srgbClr val="0083BA"/>
                </a:solidFill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  <a:sym typeface="+mn-lt"/>
              </a:rPr>
              <a:t>YÊU CẦU CẦN ĐẠT</a:t>
            </a:r>
            <a:endParaRPr lang="zh-CN" altLang="en-US" sz="3300" b="1" kern="800" dirty="0">
              <a:ln w="22225">
                <a:noFill/>
              </a:ln>
              <a:solidFill>
                <a:srgbClr val="0083BA"/>
              </a:solidFill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8155B1A-2CAF-4324-A52B-19E9F447288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012" b="54200"/>
          <a:stretch/>
        </p:blipFill>
        <p:spPr>
          <a:xfrm>
            <a:off x="539552" y="2953679"/>
            <a:ext cx="5328592" cy="235572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B578DEF-8F5C-4F5D-850F-20563887A44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-2277" r="-6226" b="-1943"/>
          <a:stretch/>
        </p:blipFill>
        <p:spPr>
          <a:xfrm rot="15157163">
            <a:off x="6716413" y="2215012"/>
            <a:ext cx="2634852" cy="2355726"/>
          </a:xfrm>
          <a:custGeom>
            <a:avLst/>
            <a:gdLst>
              <a:gd name="connsiteX0" fmla="*/ 0 w 2634852"/>
              <a:gd name="connsiteY0" fmla="*/ 195647 h 2355726"/>
              <a:gd name="connsiteX1" fmla="*/ 2159619 w 2634852"/>
              <a:gd name="connsiteY1" fmla="*/ 2355339 h 2355726"/>
              <a:gd name="connsiteX2" fmla="*/ 2634852 w 2634852"/>
              <a:gd name="connsiteY2" fmla="*/ 1880122 h 2355726"/>
              <a:gd name="connsiteX3" fmla="*/ 2634852 w 2634852"/>
              <a:gd name="connsiteY3" fmla="*/ 2355726 h 2355726"/>
              <a:gd name="connsiteX4" fmla="*/ 0 w 2634852"/>
              <a:gd name="connsiteY4" fmla="*/ 2355726 h 2355726"/>
              <a:gd name="connsiteX5" fmla="*/ 0 w 2634852"/>
              <a:gd name="connsiteY5" fmla="*/ 0 h 2355726"/>
              <a:gd name="connsiteX6" fmla="*/ 34235 w 2634852"/>
              <a:gd name="connsiteY6" fmla="*/ 0 h 2355726"/>
              <a:gd name="connsiteX7" fmla="*/ 0 w 2634852"/>
              <a:gd name="connsiteY7" fmla="*/ 34234 h 235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4852" h="2355726">
                <a:moveTo>
                  <a:pt x="0" y="195647"/>
                </a:moveTo>
                <a:lnTo>
                  <a:pt x="2159619" y="2355339"/>
                </a:lnTo>
                <a:lnTo>
                  <a:pt x="2634852" y="1880122"/>
                </a:lnTo>
                <a:lnTo>
                  <a:pt x="2634852" y="2355726"/>
                </a:lnTo>
                <a:lnTo>
                  <a:pt x="0" y="2355726"/>
                </a:lnTo>
                <a:close/>
                <a:moveTo>
                  <a:pt x="0" y="0"/>
                </a:moveTo>
                <a:lnTo>
                  <a:pt x="34235" y="0"/>
                </a:lnTo>
                <a:lnTo>
                  <a:pt x="0" y="342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080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尺有所长-视频"/>
  <p:tag name="INKNOELEADERBOARD" val="3026873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12508041817091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125080420850370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sli20220125080431282923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125075057215969&quot;,&quot;IaMcqCompetition&quot;:false,&quot;IsAnonymous&quot;:false,&quot;AutoAdvance&quot;:false,&quot;IsCompetition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sho20220125080442674870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5md4rjc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750</Words>
  <Application>Microsoft Office PowerPoint</Application>
  <PresentationFormat>On-screen Show (16:9)</PresentationFormat>
  <Paragraphs>188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宋体</vt:lpstr>
      <vt:lpstr>.VnArial</vt:lpstr>
      <vt:lpstr>.VnTime</vt:lpstr>
      <vt:lpstr>Arial</vt:lpstr>
      <vt:lpstr>Arial </vt:lpstr>
      <vt:lpstr>Calibri</vt:lpstr>
      <vt:lpstr>HP001 4 hàng</vt:lpstr>
      <vt:lpstr>StarsStripes</vt:lpstr>
      <vt:lpstr>华文中宋</vt:lpstr>
      <vt:lpstr>Times New Roman</vt:lpstr>
      <vt:lpstr>UVN Minh Map</vt:lpstr>
      <vt:lpstr>华康方圆体W7</vt:lpstr>
      <vt:lpstr>方正少儿简体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尺有所长-视频</dc:title>
  <dc:creator>Administrator</dc:creator>
  <cp:lastModifiedBy>Admin</cp:lastModifiedBy>
  <cp:revision>35</cp:revision>
  <dcterms:created xsi:type="dcterms:W3CDTF">2019-03-11T00:55:40Z</dcterms:created>
  <dcterms:modified xsi:type="dcterms:W3CDTF">2022-01-26T02:48:54Z</dcterms:modified>
</cp:coreProperties>
</file>