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25"/>
  </p:notesMasterIdLst>
  <p:sldIdLst>
    <p:sldId id="291" r:id="rId2"/>
    <p:sldId id="268" r:id="rId3"/>
    <p:sldId id="277" r:id="rId4"/>
    <p:sldId id="270" r:id="rId5"/>
    <p:sldId id="271" r:id="rId6"/>
    <p:sldId id="286" r:id="rId7"/>
    <p:sldId id="285" r:id="rId8"/>
    <p:sldId id="265" r:id="rId9"/>
    <p:sldId id="266" r:id="rId10"/>
    <p:sldId id="269" r:id="rId11"/>
    <p:sldId id="289" r:id="rId12"/>
    <p:sldId id="273" r:id="rId13"/>
    <p:sldId id="274" r:id="rId14"/>
    <p:sldId id="278" r:id="rId15"/>
    <p:sldId id="275" r:id="rId16"/>
    <p:sldId id="281" r:id="rId17"/>
    <p:sldId id="258" r:id="rId18"/>
    <p:sldId id="276" r:id="rId19"/>
    <p:sldId id="259" r:id="rId20"/>
    <p:sldId id="260" r:id="rId21"/>
    <p:sldId id="287" r:id="rId22"/>
    <p:sldId id="279"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 HOC MIEN TRUNG" initials="THMT" lastIdx="1" clrIdx="0">
    <p:extLst>
      <p:ext uri="{19B8F6BF-5375-455C-9EA6-DF929625EA0E}">
        <p15:presenceInfo xmlns:p15="http://schemas.microsoft.com/office/powerpoint/2012/main" userId="TIN HOC MIEN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724A4"/>
    <a:srgbClr val="FFFF00"/>
    <a:srgbClr val="F35BBD"/>
    <a:srgbClr val="FF3300"/>
    <a:srgbClr val="F088D2"/>
    <a:srgbClr val="00FF00"/>
    <a:srgbClr val="99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636"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5T23:41:35.736"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503B8-EEDF-4ECB-85EB-60AFE8798EDF}"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C4F0DD1B-00A9-4291-8DEB-12118BAB6058}">
      <dgm:prSet/>
      <dgm:spPr/>
      <dgm:t>
        <a:bodyPr/>
        <a:lstStyle/>
        <a:p>
          <a:pPr algn="ctr" rtl="0"/>
          <a:r>
            <a:rPr lang="en-US" dirty="0" err="1" smtClean="0"/>
            <a:t>Yêu</a:t>
          </a:r>
          <a:r>
            <a:rPr lang="en-US" dirty="0" smtClean="0"/>
            <a:t> </a:t>
          </a:r>
          <a:r>
            <a:rPr lang="en-US" dirty="0" err="1" smtClean="0"/>
            <a:t>cầu</a:t>
          </a:r>
          <a:r>
            <a:rPr lang="en-US" dirty="0" smtClean="0"/>
            <a:t> </a:t>
          </a:r>
          <a:r>
            <a:rPr lang="en-US" dirty="0" err="1" smtClean="0"/>
            <a:t>cần</a:t>
          </a:r>
          <a:r>
            <a:rPr lang="en-US" dirty="0" smtClean="0"/>
            <a:t> </a:t>
          </a:r>
          <a:r>
            <a:rPr lang="en-US" dirty="0" err="1" smtClean="0"/>
            <a:t>đạt</a:t>
          </a:r>
          <a:endParaRPr lang="en-US" dirty="0"/>
        </a:p>
      </dgm:t>
    </dgm:pt>
    <dgm:pt modelId="{597530FA-F2BC-4A74-8393-E5ED3CE6F1E0}" type="parTrans" cxnId="{25887F4A-A337-4275-A7EB-F8366332F202}">
      <dgm:prSet/>
      <dgm:spPr/>
      <dgm:t>
        <a:bodyPr/>
        <a:lstStyle/>
        <a:p>
          <a:endParaRPr lang="en-US"/>
        </a:p>
      </dgm:t>
    </dgm:pt>
    <dgm:pt modelId="{097276F0-185F-4F1B-9596-B929C1B8CA44}" type="sibTrans" cxnId="{25887F4A-A337-4275-A7EB-F8366332F202}">
      <dgm:prSet/>
      <dgm:spPr/>
      <dgm:t>
        <a:bodyPr/>
        <a:lstStyle/>
        <a:p>
          <a:endParaRPr lang="en-US"/>
        </a:p>
      </dgm:t>
    </dgm:pt>
    <dgm:pt modelId="{AD4464F0-9987-4722-BFE6-EB539311C1F8}" type="pres">
      <dgm:prSet presAssocID="{22F503B8-EEDF-4ECB-85EB-60AFE8798EDF}" presName="linear" presStyleCnt="0">
        <dgm:presLayoutVars>
          <dgm:animLvl val="lvl"/>
          <dgm:resizeHandles val="exact"/>
        </dgm:presLayoutVars>
      </dgm:prSet>
      <dgm:spPr/>
      <dgm:t>
        <a:bodyPr/>
        <a:lstStyle/>
        <a:p>
          <a:endParaRPr lang="en-US"/>
        </a:p>
      </dgm:t>
    </dgm:pt>
    <dgm:pt modelId="{F0ED340B-7812-460E-A28E-FF91854FF0E1}" type="pres">
      <dgm:prSet presAssocID="{C4F0DD1B-00A9-4291-8DEB-12118BAB6058}" presName="parentText" presStyleLbl="node1" presStyleIdx="0" presStyleCnt="1" custLinFactNeighborX="45714" custLinFactNeighborY="7805">
        <dgm:presLayoutVars>
          <dgm:chMax val="0"/>
          <dgm:bulletEnabled val="1"/>
        </dgm:presLayoutVars>
      </dgm:prSet>
      <dgm:spPr/>
      <dgm:t>
        <a:bodyPr/>
        <a:lstStyle/>
        <a:p>
          <a:endParaRPr lang="en-US"/>
        </a:p>
      </dgm:t>
    </dgm:pt>
  </dgm:ptLst>
  <dgm:cxnLst>
    <dgm:cxn modelId="{25887F4A-A337-4275-A7EB-F8366332F202}" srcId="{22F503B8-EEDF-4ECB-85EB-60AFE8798EDF}" destId="{C4F0DD1B-00A9-4291-8DEB-12118BAB6058}" srcOrd="0" destOrd="0" parTransId="{597530FA-F2BC-4A74-8393-E5ED3CE6F1E0}" sibTransId="{097276F0-185F-4F1B-9596-B929C1B8CA44}"/>
    <dgm:cxn modelId="{7B43C111-8ED2-449A-955B-B68E783CF4FC}" type="presOf" srcId="{C4F0DD1B-00A9-4291-8DEB-12118BAB6058}" destId="{F0ED340B-7812-460E-A28E-FF91854FF0E1}" srcOrd="0" destOrd="0" presId="urn:microsoft.com/office/officeart/2005/8/layout/vList2"/>
    <dgm:cxn modelId="{95B55036-BE2A-4095-B05D-FDC803AA58B3}" type="presOf" srcId="{22F503B8-EEDF-4ECB-85EB-60AFE8798EDF}" destId="{AD4464F0-9987-4722-BFE6-EB539311C1F8}" srcOrd="0" destOrd="0" presId="urn:microsoft.com/office/officeart/2005/8/layout/vList2"/>
    <dgm:cxn modelId="{E6B76D26-907B-48F6-A1B9-78BB4E90B678}" type="presParOf" srcId="{AD4464F0-9987-4722-BFE6-EB539311C1F8}" destId="{F0ED340B-7812-460E-A28E-FF91854FF0E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22CF46-8E1D-4016-AD51-0CBE4C0DB419}" type="doc">
      <dgm:prSet loTypeId="urn:microsoft.com/office/officeart/2005/8/layout/hierarchy3" loCatId="hierarchy" qsTypeId="urn:microsoft.com/office/officeart/2005/8/quickstyle/3d3" qsCatId="3D" csTypeId="urn:microsoft.com/office/officeart/2005/8/colors/colorful1" csCatId="colorful" phldr="1"/>
      <dgm:spPr/>
      <dgm:t>
        <a:bodyPr/>
        <a:lstStyle/>
        <a:p>
          <a:endParaRPr lang="en-US"/>
        </a:p>
      </dgm:t>
    </dgm:pt>
    <dgm:pt modelId="{D54F06AB-55F0-44CE-A339-F9C16E2C8E13}">
      <dgm:prSet/>
      <dgm:spPr/>
      <dgm:t>
        <a:bodyPr/>
        <a:lstStyle/>
        <a:p>
          <a:pPr algn="just" rtl="0"/>
          <a:r>
            <a:rPr lang="en-US" dirty="0" smtClean="0"/>
            <a:t>1/ </a:t>
          </a:r>
          <a:r>
            <a:rPr lang="en-US" dirty="0" err="1" smtClean="0"/>
            <a:t>Biết</a:t>
          </a:r>
          <a:r>
            <a:rPr lang="en-US" dirty="0" smtClean="0"/>
            <a:t>  </a:t>
          </a:r>
          <a:r>
            <a:rPr lang="en-US" dirty="0" err="1" smtClean="0"/>
            <a:t>được</a:t>
          </a:r>
          <a:r>
            <a:rPr lang="en-US" dirty="0" smtClean="0"/>
            <a:t> </a:t>
          </a:r>
          <a:r>
            <a:rPr lang="en-US" dirty="0" err="1" smtClean="0"/>
            <a:t>các</a:t>
          </a:r>
          <a:r>
            <a:rPr lang="en-US" dirty="0" smtClean="0"/>
            <a:t> </a:t>
          </a:r>
          <a:r>
            <a:rPr lang="en-US" dirty="0" err="1" smtClean="0"/>
            <a:t>nội</a:t>
          </a:r>
          <a:r>
            <a:rPr lang="en-US" dirty="0" smtClean="0"/>
            <a:t> dung </a:t>
          </a:r>
          <a:r>
            <a:rPr lang="en-US" dirty="0" err="1" smtClean="0"/>
            <a:t>chính</a:t>
          </a:r>
          <a:r>
            <a:rPr lang="en-US" dirty="0" smtClean="0"/>
            <a:t> </a:t>
          </a:r>
          <a:r>
            <a:rPr lang="en-US" dirty="0" err="1" smtClean="0"/>
            <a:t>của</a:t>
          </a:r>
          <a:r>
            <a:rPr lang="en-US" dirty="0" smtClean="0"/>
            <a:t> </a:t>
          </a:r>
          <a:r>
            <a:rPr lang="en-US" dirty="0" err="1" smtClean="0"/>
            <a:t>một</a:t>
          </a:r>
          <a:r>
            <a:rPr lang="en-US" dirty="0" smtClean="0"/>
            <a:t> </a:t>
          </a:r>
          <a:r>
            <a:rPr lang="en-US" dirty="0" err="1" smtClean="0"/>
            <a:t>bản</a:t>
          </a:r>
          <a:r>
            <a:rPr lang="en-US" dirty="0" smtClean="0"/>
            <a:t> </a:t>
          </a:r>
          <a:r>
            <a:rPr lang="en-US" dirty="0" err="1" smtClean="0"/>
            <a:t>báo</a:t>
          </a:r>
          <a:r>
            <a:rPr lang="en-US" dirty="0" smtClean="0"/>
            <a:t> </a:t>
          </a:r>
          <a:r>
            <a:rPr lang="en-US" dirty="0" err="1" smtClean="0"/>
            <a:t>cáo</a:t>
          </a:r>
          <a:r>
            <a:rPr lang="en-US" dirty="0" smtClean="0"/>
            <a:t>.</a:t>
          </a:r>
          <a:endParaRPr lang="en-US" dirty="0"/>
        </a:p>
      </dgm:t>
    </dgm:pt>
    <dgm:pt modelId="{ECF1FD13-C0A0-43A9-A1D7-F1B46BD682BC}" type="parTrans" cxnId="{D8FC6726-9EE6-4C33-814C-FC30DF599AC2}">
      <dgm:prSet/>
      <dgm:spPr/>
      <dgm:t>
        <a:bodyPr/>
        <a:lstStyle/>
        <a:p>
          <a:endParaRPr lang="en-US"/>
        </a:p>
      </dgm:t>
    </dgm:pt>
    <dgm:pt modelId="{FC33D32C-A7FF-459D-953A-F1352CEE996B}" type="sibTrans" cxnId="{D8FC6726-9EE6-4C33-814C-FC30DF599AC2}">
      <dgm:prSet/>
      <dgm:spPr/>
      <dgm:t>
        <a:bodyPr/>
        <a:lstStyle/>
        <a:p>
          <a:endParaRPr lang="en-US"/>
        </a:p>
      </dgm:t>
    </dgm:pt>
    <dgm:pt modelId="{443CA0F7-90A6-449A-8FF4-FBB4B617CBE9}">
      <dgm:prSet/>
      <dgm:spPr>
        <a:solidFill>
          <a:srgbClr val="00B050"/>
        </a:solidFill>
      </dgm:spPr>
      <dgm:t>
        <a:bodyPr/>
        <a:lstStyle/>
        <a:p>
          <a:pPr algn="just" rtl="0"/>
          <a:r>
            <a:rPr lang="en-US" dirty="0" smtClean="0"/>
            <a:t>2/ </a:t>
          </a:r>
          <a:r>
            <a:rPr lang="en-US" dirty="0" err="1" smtClean="0"/>
            <a:t>Biết</a:t>
          </a:r>
          <a:r>
            <a:rPr lang="en-US" dirty="0" smtClean="0"/>
            <a:t> </a:t>
          </a:r>
          <a:r>
            <a:rPr lang="en-US" dirty="0" err="1" smtClean="0"/>
            <a:t>báo</a:t>
          </a:r>
          <a:r>
            <a:rPr lang="en-US" dirty="0" smtClean="0"/>
            <a:t> </a:t>
          </a:r>
          <a:r>
            <a:rPr lang="en-US" dirty="0" err="1" smtClean="0"/>
            <a:t>cáo</a:t>
          </a:r>
          <a:r>
            <a:rPr lang="en-US" dirty="0" smtClean="0"/>
            <a:t> </a:t>
          </a:r>
          <a:r>
            <a:rPr lang="en-US" dirty="0" err="1" smtClean="0"/>
            <a:t>trước</a:t>
          </a:r>
          <a:r>
            <a:rPr lang="en-US" dirty="0" smtClean="0"/>
            <a:t> </a:t>
          </a:r>
          <a:r>
            <a:rPr lang="en-US" dirty="0" err="1" smtClean="0"/>
            <a:t>lớp</a:t>
          </a:r>
          <a:r>
            <a:rPr lang="en-US" dirty="0" smtClean="0"/>
            <a:t> </a:t>
          </a:r>
          <a:r>
            <a:rPr lang="en-US" dirty="0" err="1" smtClean="0"/>
            <a:t>về</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của</a:t>
          </a:r>
          <a:r>
            <a:rPr lang="en-US" dirty="0" smtClean="0"/>
            <a:t> </a:t>
          </a:r>
          <a:r>
            <a:rPr lang="en-US" dirty="0" err="1" smtClean="0"/>
            <a:t>tổ</a:t>
          </a:r>
          <a:r>
            <a:rPr lang="en-US" dirty="0" smtClean="0"/>
            <a:t> </a:t>
          </a:r>
          <a:r>
            <a:rPr lang="en-US" dirty="0" err="1" smtClean="0"/>
            <a:t>trong</a:t>
          </a:r>
          <a:r>
            <a:rPr lang="en-US" dirty="0" smtClean="0"/>
            <a:t> </a:t>
          </a:r>
          <a:r>
            <a:rPr lang="en-US" dirty="0" err="1" smtClean="0"/>
            <a:t>tháng</a:t>
          </a:r>
          <a:r>
            <a:rPr lang="en-US" dirty="0" smtClean="0"/>
            <a:t> </a:t>
          </a:r>
          <a:r>
            <a:rPr lang="en-US" dirty="0" err="1" smtClean="0"/>
            <a:t>vừa</a:t>
          </a:r>
          <a:r>
            <a:rPr lang="en-US" dirty="0" smtClean="0"/>
            <a:t> qua.</a:t>
          </a:r>
          <a:endParaRPr lang="en-US" dirty="0"/>
        </a:p>
      </dgm:t>
    </dgm:pt>
    <dgm:pt modelId="{7499BCB1-2665-44DE-98D2-7A88FF316AF1}" type="parTrans" cxnId="{C369DD83-E211-46CD-BDF4-CA55CB5DFD19}">
      <dgm:prSet/>
      <dgm:spPr/>
      <dgm:t>
        <a:bodyPr/>
        <a:lstStyle/>
        <a:p>
          <a:endParaRPr lang="en-US"/>
        </a:p>
      </dgm:t>
    </dgm:pt>
    <dgm:pt modelId="{76EA5B1A-7F9B-452F-B9F0-00DF9C965393}" type="sibTrans" cxnId="{C369DD83-E211-46CD-BDF4-CA55CB5DFD19}">
      <dgm:prSet/>
      <dgm:spPr/>
      <dgm:t>
        <a:bodyPr/>
        <a:lstStyle/>
        <a:p>
          <a:endParaRPr lang="en-US"/>
        </a:p>
      </dgm:t>
    </dgm:pt>
    <dgm:pt modelId="{B89287F6-198E-4930-B961-65849B0A0C47}" type="pres">
      <dgm:prSet presAssocID="{F422CF46-8E1D-4016-AD51-0CBE4C0DB419}" presName="diagram" presStyleCnt="0">
        <dgm:presLayoutVars>
          <dgm:chPref val="1"/>
          <dgm:dir/>
          <dgm:animOne val="branch"/>
          <dgm:animLvl val="lvl"/>
          <dgm:resizeHandles/>
        </dgm:presLayoutVars>
      </dgm:prSet>
      <dgm:spPr/>
      <dgm:t>
        <a:bodyPr/>
        <a:lstStyle/>
        <a:p>
          <a:endParaRPr lang="en-US"/>
        </a:p>
      </dgm:t>
    </dgm:pt>
    <dgm:pt modelId="{E1DED1EA-D25B-41C0-AE17-D11F832407F7}" type="pres">
      <dgm:prSet presAssocID="{D54F06AB-55F0-44CE-A339-F9C16E2C8E13}" presName="root" presStyleCnt="0"/>
      <dgm:spPr/>
    </dgm:pt>
    <dgm:pt modelId="{5E64D376-5A64-4B3F-843D-8B2D1FA4E4E2}" type="pres">
      <dgm:prSet presAssocID="{D54F06AB-55F0-44CE-A339-F9C16E2C8E13}" presName="rootComposite" presStyleCnt="0"/>
      <dgm:spPr/>
    </dgm:pt>
    <dgm:pt modelId="{0B7D3A7F-609A-4F91-9E36-F9D8C6513837}" type="pres">
      <dgm:prSet presAssocID="{D54F06AB-55F0-44CE-A339-F9C16E2C8E13}" presName="rootText" presStyleLbl="node1" presStyleIdx="0" presStyleCnt="2"/>
      <dgm:spPr/>
      <dgm:t>
        <a:bodyPr/>
        <a:lstStyle/>
        <a:p>
          <a:endParaRPr lang="en-US"/>
        </a:p>
      </dgm:t>
    </dgm:pt>
    <dgm:pt modelId="{CF2574D4-9054-49AB-9BB7-C16EDB9BB9C1}" type="pres">
      <dgm:prSet presAssocID="{D54F06AB-55F0-44CE-A339-F9C16E2C8E13}" presName="rootConnector" presStyleLbl="node1" presStyleIdx="0" presStyleCnt="2"/>
      <dgm:spPr/>
      <dgm:t>
        <a:bodyPr/>
        <a:lstStyle/>
        <a:p>
          <a:endParaRPr lang="en-US"/>
        </a:p>
      </dgm:t>
    </dgm:pt>
    <dgm:pt modelId="{8A502A04-6032-43CA-806D-2DC7E992865F}" type="pres">
      <dgm:prSet presAssocID="{D54F06AB-55F0-44CE-A339-F9C16E2C8E13}" presName="childShape" presStyleCnt="0"/>
      <dgm:spPr/>
    </dgm:pt>
    <dgm:pt modelId="{CD40E720-35DF-4AF2-963D-1DAF1B3B47B9}" type="pres">
      <dgm:prSet presAssocID="{443CA0F7-90A6-449A-8FF4-FBB4B617CBE9}" presName="root" presStyleCnt="0"/>
      <dgm:spPr/>
    </dgm:pt>
    <dgm:pt modelId="{75D4F392-9F00-43BC-A81A-CA17D59DA057}" type="pres">
      <dgm:prSet presAssocID="{443CA0F7-90A6-449A-8FF4-FBB4B617CBE9}" presName="rootComposite" presStyleCnt="0"/>
      <dgm:spPr/>
    </dgm:pt>
    <dgm:pt modelId="{95CDC0B2-1C26-400C-A1A7-E80603C1C38C}" type="pres">
      <dgm:prSet presAssocID="{443CA0F7-90A6-449A-8FF4-FBB4B617CBE9}" presName="rootText" presStyleLbl="node1" presStyleIdx="1" presStyleCnt="2"/>
      <dgm:spPr/>
      <dgm:t>
        <a:bodyPr/>
        <a:lstStyle/>
        <a:p>
          <a:endParaRPr lang="en-US"/>
        </a:p>
      </dgm:t>
    </dgm:pt>
    <dgm:pt modelId="{6D2B4A7D-9733-4785-BE10-99E25BFE0B10}" type="pres">
      <dgm:prSet presAssocID="{443CA0F7-90A6-449A-8FF4-FBB4B617CBE9}" presName="rootConnector" presStyleLbl="node1" presStyleIdx="1" presStyleCnt="2"/>
      <dgm:spPr/>
      <dgm:t>
        <a:bodyPr/>
        <a:lstStyle/>
        <a:p>
          <a:endParaRPr lang="en-US"/>
        </a:p>
      </dgm:t>
    </dgm:pt>
    <dgm:pt modelId="{A7AE056C-07AC-40A4-BCF4-417D1908E4D9}" type="pres">
      <dgm:prSet presAssocID="{443CA0F7-90A6-449A-8FF4-FBB4B617CBE9}" presName="childShape" presStyleCnt="0"/>
      <dgm:spPr/>
    </dgm:pt>
  </dgm:ptLst>
  <dgm:cxnLst>
    <dgm:cxn modelId="{BDB3088E-4006-4BF5-A335-9614BEBE8783}" type="presOf" srcId="{443CA0F7-90A6-449A-8FF4-FBB4B617CBE9}" destId="{95CDC0B2-1C26-400C-A1A7-E80603C1C38C}" srcOrd="0" destOrd="0" presId="urn:microsoft.com/office/officeart/2005/8/layout/hierarchy3"/>
    <dgm:cxn modelId="{75009E16-B925-4C3A-9934-B183AD891DC9}" type="presOf" srcId="{F422CF46-8E1D-4016-AD51-0CBE4C0DB419}" destId="{B89287F6-198E-4930-B961-65849B0A0C47}" srcOrd="0" destOrd="0" presId="urn:microsoft.com/office/officeart/2005/8/layout/hierarchy3"/>
    <dgm:cxn modelId="{C369DD83-E211-46CD-BDF4-CA55CB5DFD19}" srcId="{F422CF46-8E1D-4016-AD51-0CBE4C0DB419}" destId="{443CA0F7-90A6-449A-8FF4-FBB4B617CBE9}" srcOrd="1" destOrd="0" parTransId="{7499BCB1-2665-44DE-98D2-7A88FF316AF1}" sibTransId="{76EA5B1A-7F9B-452F-B9F0-00DF9C965393}"/>
    <dgm:cxn modelId="{77663224-AFBA-48E8-9452-387445AD210E}" type="presOf" srcId="{D54F06AB-55F0-44CE-A339-F9C16E2C8E13}" destId="{CF2574D4-9054-49AB-9BB7-C16EDB9BB9C1}" srcOrd="1" destOrd="0" presId="urn:microsoft.com/office/officeart/2005/8/layout/hierarchy3"/>
    <dgm:cxn modelId="{C6239D1F-3CB8-4164-802F-1BAC0702719E}" type="presOf" srcId="{443CA0F7-90A6-449A-8FF4-FBB4B617CBE9}" destId="{6D2B4A7D-9733-4785-BE10-99E25BFE0B10}" srcOrd="1" destOrd="0" presId="urn:microsoft.com/office/officeart/2005/8/layout/hierarchy3"/>
    <dgm:cxn modelId="{D8FC6726-9EE6-4C33-814C-FC30DF599AC2}" srcId="{F422CF46-8E1D-4016-AD51-0CBE4C0DB419}" destId="{D54F06AB-55F0-44CE-A339-F9C16E2C8E13}" srcOrd="0" destOrd="0" parTransId="{ECF1FD13-C0A0-43A9-A1D7-F1B46BD682BC}" sibTransId="{FC33D32C-A7FF-459D-953A-F1352CEE996B}"/>
    <dgm:cxn modelId="{AA9A365F-FD04-400D-9AAF-970DA0555BD1}" type="presOf" srcId="{D54F06AB-55F0-44CE-A339-F9C16E2C8E13}" destId="{0B7D3A7F-609A-4F91-9E36-F9D8C6513837}" srcOrd="0" destOrd="0" presId="urn:microsoft.com/office/officeart/2005/8/layout/hierarchy3"/>
    <dgm:cxn modelId="{CA77125C-04D9-4ABD-BAD6-F463EB3FC8DC}" type="presParOf" srcId="{B89287F6-198E-4930-B961-65849B0A0C47}" destId="{E1DED1EA-D25B-41C0-AE17-D11F832407F7}" srcOrd="0" destOrd="0" presId="urn:microsoft.com/office/officeart/2005/8/layout/hierarchy3"/>
    <dgm:cxn modelId="{447E368C-B4B7-4BC2-ADB1-502FC05B00EA}" type="presParOf" srcId="{E1DED1EA-D25B-41C0-AE17-D11F832407F7}" destId="{5E64D376-5A64-4B3F-843D-8B2D1FA4E4E2}" srcOrd="0" destOrd="0" presId="urn:microsoft.com/office/officeart/2005/8/layout/hierarchy3"/>
    <dgm:cxn modelId="{A7024A5C-B035-4157-B492-96EC826069B7}" type="presParOf" srcId="{5E64D376-5A64-4B3F-843D-8B2D1FA4E4E2}" destId="{0B7D3A7F-609A-4F91-9E36-F9D8C6513837}" srcOrd="0" destOrd="0" presId="urn:microsoft.com/office/officeart/2005/8/layout/hierarchy3"/>
    <dgm:cxn modelId="{1B7DE8A6-5E40-4ED5-8978-A01DA0F875C9}" type="presParOf" srcId="{5E64D376-5A64-4B3F-843D-8B2D1FA4E4E2}" destId="{CF2574D4-9054-49AB-9BB7-C16EDB9BB9C1}" srcOrd="1" destOrd="0" presId="urn:microsoft.com/office/officeart/2005/8/layout/hierarchy3"/>
    <dgm:cxn modelId="{FC5992C9-F6F3-45FD-A56F-08A14DD43EE2}" type="presParOf" srcId="{E1DED1EA-D25B-41C0-AE17-D11F832407F7}" destId="{8A502A04-6032-43CA-806D-2DC7E992865F}" srcOrd="1" destOrd="0" presId="urn:microsoft.com/office/officeart/2005/8/layout/hierarchy3"/>
    <dgm:cxn modelId="{43026A5A-F470-4EFB-BBE5-25B58B48D3DE}" type="presParOf" srcId="{B89287F6-198E-4930-B961-65849B0A0C47}" destId="{CD40E720-35DF-4AF2-963D-1DAF1B3B47B9}" srcOrd="1" destOrd="0" presId="urn:microsoft.com/office/officeart/2005/8/layout/hierarchy3"/>
    <dgm:cxn modelId="{17C1897C-B5E2-4297-BC20-51AFABE86933}" type="presParOf" srcId="{CD40E720-35DF-4AF2-963D-1DAF1B3B47B9}" destId="{75D4F392-9F00-43BC-A81A-CA17D59DA057}" srcOrd="0" destOrd="0" presId="urn:microsoft.com/office/officeart/2005/8/layout/hierarchy3"/>
    <dgm:cxn modelId="{48C2FE0C-D55A-418A-A727-76FC8176662E}" type="presParOf" srcId="{75D4F392-9F00-43BC-A81A-CA17D59DA057}" destId="{95CDC0B2-1C26-400C-A1A7-E80603C1C38C}" srcOrd="0" destOrd="0" presId="urn:microsoft.com/office/officeart/2005/8/layout/hierarchy3"/>
    <dgm:cxn modelId="{4AAF3F1B-5055-46F1-A933-AEB4D35BF196}" type="presParOf" srcId="{75D4F392-9F00-43BC-A81A-CA17D59DA057}" destId="{6D2B4A7D-9733-4785-BE10-99E25BFE0B10}" srcOrd="1" destOrd="0" presId="urn:microsoft.com/office/officeart/2005/8/layout/hierarchy3"/>
    <dgm:cxn modelId="{5FD6BD28-6C59-4A13-913A-AF0F5DA00953}" type="presParOf" srcId="{CD40E720-35DF-4AF2-963D-1DAF1B3B47B9}" destId="{A7AE056C-07AC-40A4-BCF4-417D1908E4D9}"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648E87-989E-490D-93EA-845C02AD81D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6BD8A9FD-13EC-4709-BFFB-DC7A8E399854}">
      <dgm:prSet custT="1"/>
      <dgm:spPr/>
      <dgm:t>
        <a:bodyPr/>
        <a:lstStyle/>
        <a:p>
          <a:pPr rtl="0"/>
          <a:r>
            <a:rPr lang="en-US" sz="3200" b="1" dirty="0" err="1" smtClean="0"/>
            <a:t>Trình</a:t>
          </a:r>
          <a:r>
            <a:rPr lang="en-US" sz="3200" b="1" dirty="0" smtClean="0"/>
            <a:t> </a:t>
          </a:r>
          <a:r>
            <a:rPr lang="en-US" sz="3200" b="1" dirty="0" err="1" smtClean="0"/>
            <a:t>tự</a:t>
          </a:r>
          <a:r>
            <a:rPr lang="en-US" sz="3200" b="1" dirty="0" smtClean="0"/>
            <a:t> </a:t>
          </a:r>
          <a:r>
            <a:rPr lang="en-US" sz="3200" b="1" dirty="0" err="1" smtClean="0"/>
            <a:t>của</a:t>
          </a:r>
          <a:r>
            <a:rPr lang="en-US" sz="3200" b="1" dirty="0" smtClean="0"/>
            <a:t> </a:t>
          </a:r>
          <a:r>
            <a:rPr lang="en-US" sz="3200" b="1" dirty="0" err="1" smtClean="0"/>
            <a:t>bài</a:t>
          </a:r>
          <a:r>
            <a:rPr lang="en-US" sz="3200" b="1" dirty="0" smtClean="0"/>
            <a:t> </a:t>
          </a:r>
          <a:r>
            <a:rPr lang="en-US" sz="3200" b="1" dirty="0" err="1" smtClean="0"/>
            <a:t>báo</a:t>
          </a:r>
          <a:r>
            <a:rPr lang="en-US" sz="3200" b="1" dirty="0" smtClean="0"/>
            <a:t> </a:t>
          </a:r>
          <a:r>
            <a:rPr lang="en-US" sz="3200" b="1" dirty="0" err="1" smtClean="0"/>
            <a:t>cáo</a:t>
          </a:r>
          <a:endParaRPr lang="en-US" sz="3200" dirty="0"/>
        </a:p>
      </dgm:t>
    </dgm:pt>
    <dgm:pt modelId="{FF148B3D-9DA8-4D86-9FCB-365F066DA18D}" type="parTrans" cxnId="{1D7ED78F-A53F-49B4-9B89-F616DF93622C}">
      <dgm:prSet/>
      <dgm:spPr/>
      <dgm:t>
        <a:bodyPr/>
        <a:lstStyle/>
        <a:p>
          <a:endParaRPr lang="en-US" sz="3200"/>
        </a:p>
      </dgm:t>
    </dgm:pt>
    <dgm:pt modelId="{B5E74E4C-9C59-41D5-8095-BA235AFFAB7E}" type="sibTrans" cxnId="{1D7ED78F-A53F-49B4-9B89-F616DF93622C}">
      <dgm:prSet/>
      <dgm:spPr/>
      <dgm:t>
        <a:bodyPr/>
        <a:lstStyle/>
        <a:p>
          <a:endParaRPr lang="en-US" sz="3200"/>
        </a:p>
      </dgm:t>
    </dgm:pt>
    <dgm:pt modelId="{120386FE-65E6-4EC7-9FF6-AD21D4DDBDE0}" type="pres">
      <dgm:prSet presAssocID="{37648E87-989E-490D-93EA-845C02AD81D1}" presName="CompostProcess" presStyleCnt="0">
        <dgm:presLayoutVars>
          <dgm:dir/>
          <dgm:resizeHandles val="exact"/>
        </dgm:presLayoutVars>
      </dgm:prSet>
      <dgm:spPr/>
      <dgm:t>
        <a:bodyPr/>
        <a:lstStyle/>
        <a:p>
          <a:endParaRPr lang="en-US"/>
        </a:p>
      </dgm:t>
    </dgm:pt>
    <dgm:pt modelId="{C13280D3-C6DA-4775-AFF3-1FB3B361395B}" type="pres">
      <dgm:prSet presAssocID="{37648E87-989E-490D-93EA-845C02AD81D1}" presName="arrow" presStyleLbl="bgShp" presStyleIdx="0" presStyleCnt="1" custScaleX="106376"/>
      <dgm:spPr/>
    </dgm:pt>
    <dgm:pt modelId="{DA78DF14-E3FB-4B20-AC9E-3F25A9FBE83C}" type="pres">
      <dgm:prSet presAssocID="{37648E87-989E-490D-93EA-845C02AD81D1}" presName="linearProcess" presStyleCnt="0"/>
      <dgm:spPr/>
    </dgm:pt>
    <dgm:pt modelId="{99DE373B-4A40-424B-8346-B957491E5AC5}" type="pres">
      <dgm:prSet presAssocID="{6BD8A9FD-13EC-4709-BFFB-DC7A8E399854}" presName="textNode" presStyleLbl="node1" presStyleIdx="0" presStyleCnt="1" custScaleY="208333">
        <dgm:presLayoutVars>
          <dgm:bulletEnabled val="1"/>
        </dgm:presLayoutVars>
      </dgm:prSet>
      <dgm:spPr/>
      <dgm:t>
        <a:bodyPr/>
        <a:lstStyle/>
        <a:p>
          <a:endParaRPr lang="en-US"/>
        </a:p>
      </dgm:t>
    </dgm:pt>
  </dgm:ptLst>
  <dgm:cxnLst>
    <dgm:cxn modelId="{1D7ED78F-A53F-49B4-9B89-F616DF93622C}" srcId="{37648E87-989E-490D-93EA-845C02AD81D1}" destId="{6BD8A9FD-13EC-4709-BFFB-DC7A8E399854}" srcOrd="0" destOrd="0" parTransId="{FF148B3D-9DA8-4D86-9FCB-365F066DA18D}" sibTransId="{B5E74E4C-9C59-41D5-8095-BA235AFFAB7E}"/>
    <dgm:cxn modelId="{FB7D6FA4-4C5A-47A3-8B38-7ADF7AF9B4C1}" type="presOf" srcId="{6BD8A9FD-13EC-4709-BFFB-DC7A8E399854}" destId="{99DE373B-4A40-424B-8346-B957491E5AC5}" srcOrd="0" destOrd="0" presId="urn:microsoft.com/office/officeart/2005/8/layout/hProcess9"/>
    <dgm:cxn modelId="{01006281-84F1-47BB-8B49-D43899390541}" type="presOf" srcId="{37648E87-989E-490D-93EA-845C02AD81D1}" destId="{120386FE-65E6-4EC7-9FF6-AD21D4DDBDE0}" srcOrd="0" destOrd="0" presId="urn:microsoft.com/office/officeart/2005/8/layout/hProcess9"/>
    <dgm:cxn modelId="{31F8FE43-B9A3-4DA0-B933-95FBA980F058}" type="presParOf" srcId="{120386FE-65E6-4EC7-9FF6-AD21D4DDBDE0}" destId="{C13280D3-C6DA-4775-AFF3-1FB3B361395B}" srcOrd="0" destOrd="0" presId="urn:microsoft.com/office/officeart/2005/8/layout/hProcess9"/>
    <dgm:cxn modelId="{DF31C65E-7327-4227-968C-F93428FB432F}" type="presParOf" srcId="{120386FE-65E6-4EC7-9FF6-AD21D4DDBDE0}" destId="{DA78DF14-E3FB-4B20-AC9E-3F25A9FBE83C}" srcOrd="1" destOrd="0" presId="urn:microsoft.com/office/officeart/2005/8/layout/hProcess9"/>
    <dgm:cxn modelId="{92277701-6C5E-4804-9734-0F990770AB20}" type="presParOf" srcId="{DA78DF14-E3FB-4B20-AC9E-3F25A9FBE83C}" destId="{99DE373B-4A40-424B-8346-B957491E5AC5}"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2FFB64-848C-4259-861D-E4746AC914A4}" type="doc">
      <dgm:prSet loTypeId="urn:microsoft.com/office/officeart/2005/8/layout/lProcess3" loCatId="process" qsTypeId="urn:microsoft.com/office/officeart/2005/8/quickstyle/3d3" qsCatId="3D" csTypeId="urn:microsoft.com/office/officeart/2005/8/colors/colorful2" csCatId="colorful" phldr="1"/>
      <dgm:spPr/>
      <dgm:t>
        <a:bodyPr/>
        <a:lstStyle/>
        <a:p>
          <a:endParaRPr lang="en-US"/>
        </a:p>
      </dgm:t>
    </dgm:pt>
    <dgm:pt modelId="{24228281-AC0D-4825-A92D-B25351D39D5A}">
      <dgm:prSet/>
      <dgm:spPr/>
      <dgm:t>
        <a:bodyPr/>
        <a:lstStyle/>
        <a:p>
          <a:pPr rtl="0"/>
          <a:r>
            <a:rPr lang="en-US" b="1" dirty="0" err="1" smtClean="0"/>
            <a:t>Thảo</a:t>
          </a:r>
          <a:r>
            <a:rPr lang="en-US" b="1" dirty="0" smtClean="0"/>
            <a:t> </a:t>
          </a:r>
          <a:r>
            <a:rPr lang="en-US" b="1" dirty="0" err="1" smtClean="0"/>
            <a:t>luận</a:t>
          </a:r>
          <a:r>
            <a:rPr lang="en-US" b="1" dirty="0" smtClean="0"/>
            <a:t> </a:t>
          </a:r>
          <a:r>
            <a:rPr lang="en-US" b="1" dirty="0" err="1" smtClean="0"/>
            <a:t>nhóm</a:t>
          </a:r>
          <a:r>
            <a:rPr lang="en-US" b="1" dirty="0" smtClean="0"/>
            <a:t> </a:t>
          </a:r>
          <a:endParaRPr lang="en-US" dirty="0"/>
        </a:p>
      </dgm:t>
    </dgm:pt>
    <dgm:pt modelId="{54C71D87-BE1A-41C0-AFF8-30F4BE6C6D72}" type="parTrans" cxnId="{0D211644-5BA9-4AD9-8791-E34C3AF9B715}">
      <dgm:prSet/>
      <dgm:spPr/>
      <dgm:t>
        <a:bodyPr/>
        <a:lstStyle/>
        <a:p>
          <a:endParaRPr lang="en-US"/>
        </a:p>
      </dgm:t>
    </dgm:pt>
    <dgm:pt modelId="{E09E4BB4-E90A-4801-9D20-AE3568B09F4F}" type="sibTrans" cxnId="{0D211644-5BA9-4AD9-8791-E34C3AF9B715}">
      <dgm:prSet/>
      <dgm:spPr/>
      <dgm:t>
        <a:bodyPr/>
        <a:lstStyle/>
        <a:p>
          <a:endParaRPr lang="en-US"/>
        </a:p>
      </dgm:t>
    </dgm:pt>
    <dgm:pt modelId="{F4453535-3C32-4F7A-8975-D32362311555}" type="pres">
      <dgm:prSet presAssocID="{022FFB64-848C-4259-861D-E4746AC914A4}" presName="Name0" presStyleCnt="0">
        <dgm:presLayoutVars>
          <dgm:chPref val="3"/>
          <dgm:dir/>
          <dgm:animLvl val="lvl"/>
          <dgm:resizeHandles/>
        </dgm:presLayoutVars>
      </dgm:prSet>
      <dgm:spPr/>
      <dgm:t>
        <a:bodyPr/>
        <a:lstStyle/>
        <a:p>
          <a:endParaRPr lang="en-US"/>
        </a:p>
      </dgm:t>
    </dgm:pt>
    <dgm:pt modelId="{0D89C715-2AC1-4FCA-A1B8-8B5FC40A7677}" type="pres">
      <dgm:prSet presAssocID="{24228281-AC0D-4825-A92D-B25351D39D5A}" presName="horFlow" presStyleCnt="0"/>
      <dgm:spPr/>
    </dgm:pt>
    <dgm:pt modelId="{CF59AEBE-2FF3-4F8B-BC39-958A2DEE6441}" type="pres">
      <dgm:prSet presAssocID="{24228281-AC0D-4825-A92D-B25351D39D5A}" presName="bigChev" presStyleLbl="node1" presStyleIdx="0" presStyleCnt="1" custScaleX="194813" custLinFactNeighborX="-17521" custLinFactNeighborY="-30022"/>
      <dgm:spPr/>
      <dgm:t>
        <a:bodyPr/>
        <a:lstStyle/>
        <a:p>
          <a:endParaRPr lang="en-US"/>
        </a:p>
      </dgm:t>
    </dgm:pt>
  </dgm:ptLst>
  <dgm:cxnLst>
    <dgm:cxn modelId="{5DB54BC0-A882-4334-873A-C4E48829C114}" type="presOf" srcId="{24228281-AC0D-4825-A92D-B25351D39D5A}" destId="{CF59AEBE-2FF3-4F8B-BC39-958A2DEE6441}" srcOrd="0" destOrd="0" presId="urn:microsoft.com/office/officeart/2005/8/layout/lProcess3"/>
    <dgm:cxn modelId="{0D211644-5BA9-4AD9-8791-E34C3AF9B715}" srcId="{022FFB64-848C-4259-861D-E4746AC914A4}" destId="{24228281-AC0D-4825-A92D-B25351D39D5A}" srcOrd="0" destOrd="0" parTransId="{54C71D87-BE1A-41C0-AFF8-30F4BE6C6D72}" sibTransId="{E09E4BB4-E90A-4801-9D20-AE3568B09F4F}"/>
    <dgm:cxn modelId="{367CEFB5-7C33-40A4-A006-5BB57BBEEB6D}" type="presOf" srcId="{022FFB64-848C-4259-861D-E4746AC914A4}" destId="{F4453535-3C32-4F7A-8975-D32362311555}" srcOrd="0" destOrd="0" presId="urn:microsoft.com/office/officeart/2005/8/layout/lProcess3"/>
    <dgm:cxn modelId="{7206BA9A-DB34-455E-90FE-FFF4718AC5BC}" type="presParOf" srcId="{F4453535-3C32-4F7A-8975-D32362311555}" destId="{0D89C715-2AC1-4FCA-A1B8-8B5FC40A7677}" srcOrd="0" destOrd="0" presId="urn:microsoft.com/office/officeart/2005/8/layout/lProcess3"/>
    <dgm:cxn modelId="{1D8EC1F0-5129-48A5-97BC-C35582B5A698}" type="presParOf" srcId="{0D89C715-2AC1-4FCA-A1B8-8B5FC40A7677}" destId="{CF59AEBE-2FF3-4F8B-BC39-958A2DEE6441}"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648E87-989E-490D-93EA-845C02AD81D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6BD8A9FD-13EC-4709-BFFB-DC7A8E399854}">
      <dgm:prSet custT="1"/>
      <dgm:spPr/>
      <dgm:t>
        <a:bodyPr/>
        <a:lstStyle/>
        <a:p>
          <a:pPr rtl="0"/>
          <a:r>
            <a:rPr lang="en-US" sz="3200" b="1" dirty="0" err="1" smtClean="0"/>
            <a:t>Trình</a:t>
          </a:r>
          <a:r>
            <a:rPr lang="en-US" sz="3200" b="1" dirty="0" smtClean="0"/>
            <a:t> </a:t>
          </a:r>
          <a:r>
            <a:rPr lang="en-US" sz="3200" b="1" dirty="0" err="1" smtClean="0"/>
            <a:t>tự</a:t>
          </a:r>
          <a:r>
            <a:rPr lang="en-US" sz="3200" b="1" dirty="0" smtClean="0"/>
            <a:t> </a:t>
          </a:r>
          <a:r>
            <a:rPr lang="en-US" sz="3200" b="1" dirty="0" err="1" smtClean="0"/>
            <a:t>của</a:t>
          </a:r>
          <a:r>
            <a:rPr lang="en-US" sz="3200" b="1" dirty="0" smtClean="0"/>
            <a:t> </a:t>
          </a:r>
          <a:r>
            <a:rPr lang="en-US" sz="3200" b="1" dirty="0" err="1" smtClean="0"/>
            <a:t>bài</a:t>
          </a:r>
          <a:r>
            <a:rPr lang="en-US" sz="3200" b="1" dirty="0" smtClean="0"/>
            <a:t> </a:t>
          </a:r>
          <a:r>
            <a:rPr lang="en-US" sz="3200" b="1" dirty="0" err="1" smtClean="0"/>
            <a:t>báo</a:t>
          </a:r>
          <a:r>
            <a:rPr lang="en-US" sz="3200" b="1" dirty="0" smtClean="0"/>
            <a:t> </a:t>
          </a:r>
          <a:r>
            <a:rPr lang="en-US" sz="3200" b="1" dirty="0" err="1" smtClean="0"/>
            <a:t>cáo</a:t>
          </a:r>
          <a:endParaRPr lang="en-US" sz="3200" dirty="0"/>
        </a:p>
      </dgm:t>
    </dgm:pt>
    <dgm:pt modelId="{FF148B3D-9DA8-4D86-9FCB-365F066DA18D}" type="parTrans" cxnId="{1D7ED78F-A53F-49B4-9B89-F616DF93622C}">
      <dgm:prSet/>
      <dgm:spPr/>
      <dgm:t>
        <a:bodyPr/>
        <a:lstStyle/>
        <a:p>
          <a:endParaRPr lang="en-US" sz="3200"/>
        </a:p>
      </dgm:t>
    </dgm:pt>
    <dgm:pt modelId="{B5E74E4C-9C59-41D5-8095-BA235AFFAB7E}" type="sibTrans" cxnId="{1D7ED78F-A53F-49B4-9B89-F616DF93622C}">
      <dgm:prSet/>
      <dgm:spPr/>
      <dgm:t>
        <a:bodyPr/>
        <a:lstStyle/>
        <a:p>
          <a:endParaRPr lang="en-US" sz="3200"/>
        </a:p>
      </dgm:t>
    </dgm:pt>
    <dgm:pt modelId="{120386FE-65E6-4EC7-9FF6-AD21D4DDBDE0}" type="pres">
      <dgm:prSet presAssocID="{37648E87-989E-490D-93EA-845C02AD81D1}" presName="CompostProcess" presStyleCnt="0">
        <dgm:presLayoutVars>
          <dgm:dir/>
          <dgm:resizeHandles val="exact"/>
        </dgm:presLayoutVars>
      </dgm:prSet>
      <dgm:spPr/>
      <dgm:t>
        <a:bodyPr/>
        <a:lstStyle/>
        <a:p>
          <a:endParaRPr lang="en-US"/>
        </a:p>
      </dgm:t>
    </dgm:pt>
    <dgm:pt modelId="{C13280D3-C6DA-4775-AFF3-1FB3B361395B}" type="pres">
      <dgm:prSet presAssocID="{37648E87-989E-490D-93EA-845C02AD81D1}" presName="arrow" presStyleLbl="bgShp" presStyleIdx="0" presStyleCnt="1" custScaleX="106376"/>
      <dgm:spPr/>
    </dgm:pt>
    <dgm:pt modelId="{DA78DF14-E3FB-4B20-AC9E-3F25A9FBE83C}" type="pres">
      <dgm:prSet presAssocID="{37648E87-989E-490D-93EA-845C02AD81D1}" presName="linearProcess" presStyleCnt="0"/>
      <dgm:spPr/>
    </dgm:pt>
    <dgm:pt modelId="{99DE373B-4A40-424B-8346-B957491E5AC5}" type="pres">
      <dgm:prSet presAssocID="{6BD8A9FD-13EC-4709-BFFB-DC7A8E399854}" presName="textNode" presStyleLbl="node1" presStyleIdx="0" presStyleCnt="1" custScaleY="208333">
        <dgm:presLayoutVars>
          <dgm:bulletEnabled val="1"/>
        </dgm:presLayoutVars>
      </dgm:prSet>
      <dgm:spPr/>
      <dgm:t>
        <a:bodyPr/>
        <a:lstStyle/>
        <a:p>
          <a:endParaRPr lang="en-US"/>
        </a:p>
      </dgm:t>
    </dgm:pt>
  </dgm:ptLst>
  <dgm:cxnLst>
    <dgm:cxn modelId="{1D7ED78F-A53F-49B4-9B89-F616DF93622C}" srcId="{37648E87-989E-490D-93EA-845C02AD81D1}" destId="{6BD8A9FD-13EC-4709-BFFB-DC7A8E399854}" srcOrd="0" destOrd="0" parTransId="{FF148B3D-9DA8-4D86-9FCB-365F066DA18D}" sibTransId="{B5E74E4C-9C59-41D5-8095-BA235AFFAB7E}"/>
    <dgm:cxn modelId="{FB7D6FA4-4C5A-47A3-8B38-7ADF7AF9B4C1}" type="presOf" srcId="{6BD8A9FD-13EC-4709-BFFB-DC7A8E399854}" destId="{99DE373B-4A40-424B-8346-B957491E5AC5}" srcOrd="0" destOrd="0" presId="urn:microsoft.com/office/officeart/2005/8/layout/hProcess9"/>
    <dgm:cxn modelId="{01006281-84F1-47BB-8B49-D43899390541}" type="presOf" srcId="{37648E87-989E-490D-93EA-845C02AD81D1}" destId="{120386FE-65E6-4EC7-9FF6-AD21D4DDBDE0}" srcOrd="0" destOrd="0" presId="urn:microsoft.com/office/officeart/2005/8/layout/hProcess9"/>
    <dgm:cxn modelId="{31F8FE43-B9A3-4DA0-B933-95FBA980F058}" type="presParOf" srcId="{120386FE-65E6-4EC7-9FF6-AD21D4DDBDE0}" destId="{C13280D3-C6DA-4775-AFF3-1FB3B361395B}" srcOrd="0" destOrd="0" presId="urn:microsoft.com/office/officeart/2005/8/layout/hProcess9"/>
    <dgm:cxn modelId="{DF31C65E-7327-4227-968C-F93428FB432F}" type="presParOf" srcId="{120386FE-65E6-4EC7-9FF6-AD21D4DDBDE0}" destId="{DA78DF14-E3FB-4B20-AC9E-3F25A9FBE83C}" srcOrd="1" destOrd="0" presId="urn:microsoft.com/office/officeart/2005/8/layout/hProcess9"/>
    <dgm:cxn modelId="{92277701-6C5E-4804-9734-0F990770AB20}" type="presParOf" srcId="{DA78DF14-E3FB-4B20-AC9E-3F25A9FBE83C}" destId="{99DE373B-4A40-424B-8346-B957491E5AC5}" srcOrd="0" destOrd="0" presId="urn:microsoft.com/office/officeart/2005/8/layout/hProcess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3D9CD9-7B16-45EA-9D9B-47118508683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B6DC32C-2522-4DC1-9759-25D4FE41AAF1}">
      <dgm:prSet/>
      <dgm:spPr/>
      <dgm:t>
        <a:bodyPr/>
        <a:lstStyle/>
        <a:p>
          <a:pPr rtl="0"/>
          <a:r>
            <a:rPr lang="en-US" b="1" dirty="0" err="1" smtClean="0"/>
            <a:t>Báo</a:t>
          </a:r>
          <a:r>
            <a:rPr lang="en-US" b="1" dirty="0" smtClean="0"/>
            <a:t> </a:t>
          </a:r>
          <a:r>
            <a:rPr lang="en-US" b="1" dirty="0" err="1" smtClean="0"/>
            <a:t>cáo</a:t>
          </a:r>
          <a:r>
            <a:rPr lang="en-US" b="1" dirty="0" smtClean="0"/>
            <a:t> </a:t>
          </a:r>
          <a:r>
            <a:rPr lang="en-US" b="1" dirty="0" err="1" smtClean="0"/>
            <a:t>trước</a:t>
          </a:r>
          <a:r>
            <a:rPr lang="en-US" b="1" dirty="0" smtClean="0"/>
            <a:t> </a:t>
          </a:r>
          <a:r>
            <a:rPr lang="en-US" b="1" dirty="0" err="1" smtClean="0"/>
            <a:t>lớp</a:t>
          </a:r>
          <a:endParaRPr lang="en-US" dirty="0"/>
        </a:p>
      </dgm:t>
    </dgm:pt>
    <dgm:pt modelId="{543272D3-2710-4786-BAE5-26379671CAD5}" type="parTrans" cxnId="{A80E41B8-63C7-4D7A-97AE-7EECBC3232A9}">
      <dgm:prSet/>
      <dgm:spPr/>
      <dgm:t>
        <a:bodyPr/>
        <a:lstStyle/>
        <a:p>
          <a:endParaRPr lang="en-US"/>
        </a:p>
      </dgm:t>
    </dgm:pt>
    <dgm:pt modelId="{5A7B69ED-A93E-4674-8008-B0529CEA607A}" type="sibTrans" cxnId="{A80E41B8-63C7-4D7A-97AE-7EECBC3232A9}">
      <dgm:prSet/>
      <dgm:spPr/>
      <dgm:t>
        <a:bodyPr/>
        <a:lstStyle/>
        <a:p>
          <a:endParaRPr lang="en-US"/>
        </a:p>
      </dgm:t>
    </dgm:pt>
    <dgm:pt modelId="{EDD7D0A1-5B51-4994-A19D-3A678582FDEC}" type="pres">
      <dgm:prSet presAssocID="{403D9CD9-7B16-45EA-9D9B-471185086835}" presName="Name0" presStyleCnt="0">
        <dgm:presLayoutVars>
          <dgm:dir/>
          <dgm:animLvl val="lvl"/>
          <dgm:resizeHandles val="exact"/>
        </dgm:presLayoutVars>
      </dgm:prSet>
      <dgm:spPr/>
      <dgm:t>
        <a:bodyPr/>
        <a:lstStyle/>
        <a:p>
          <a:endParaRPr lang="en-US"/>
        </a:p>
      </dgm:t>
    </dgm:pt>
    <dgm:pt modelId="{0F9AF816-DECC-4EA1-BF8F-229B68DE3750}" type="pres">
      <dgm:prSet presAssocID="{4B6DC32C-2522-4DC1-9759-25D4FE41AAF1}" presName="linNode" presStyleCnt="0"/>
      <dgm:spPr/>
    </dgm:pt>
    <dgm:pt modelId="{00AF9F13-910A-4CF7-A85C-423F868EC32C}" type="pres">
      <dgm:prSet presAssocID="{4B6DC32C-2522-4DC1-9759-25D4FE41AAF1}" presName="parentText" presStyleLbl="node1" presStyleIdx="0" presStyleCnt="1" custScaleX="241228">
        <dgm:presLayoutVars>
          <dgm:chMax val="1"/>
          <dgm:bulletEnabled val="1"/>
        </dgm:presLayoutVars>
      </dgm:prSet>
      <dgm:spPr/>
      <dgm:t>
        <a:bodyPr/>
        <a:lstStyle/>
        <a:p>
          <a:endParaRPr lang="en-US"/>
        </a:p>
      </dgm:t>
    </dgm:pt>
  </dgm:ptLst>
  <dgm:cxnLst>
    <dgm:cxn modelId="{A80E41B8-63C7-4D7A-97AE-7EECBC3232A9}" srcId="{403D9CD9-7B16-45EA-9D9B-471185086835}" destId="{4B6DC32C-2522-4DC1-9759-25D4FE41AAF1}" srcOrd="0" destOrd="0" parTransId="{543272D3-2710-4786-BAE5-26379671CAD5}" sibTransId="{5A7B69ED-A93E-4674-8008-B0529CEA607A}"/>
    <dgm:cxn modelId="{F4DBDE16-EED8-4207-84BC-3FB2D0954D59}" type="presOf" srcId="{4B6DC32C-2522-4DC1-9759-25D4FE41AAF1}" destId="{00AF9F13-910A-4CF7-A85C-423F868EC32C}" srcOrd="0" destOrd="0" presId="urn:microsoft.com/office/officeart/2005/8/layout/vList5"/>
    <dgm:cxn modelId="{47BDD115-833C-4E60-9397-A7DB883674CF}" type="presOf" srcId="{403D9CD9-7B16-45EA-9D9B-471185086835}" destId="{EDD7D0A1-5B51-4994-A19D-3A678582FDEC}" srcOrd="0" destOrd="0" presId="urn:microsoft.com/office/officeart/2005/8/layout/vList5"/>
    <dgm:cxn modelId="{32575452-DE3B-4D38-9ECD-EB68471A341D}" type="presParOf" srcId="{EDD7D0A1-5B51-4994-A19D-3A678582FDEC}" destId="{0F9AF816-DECC-4EA1-BF8F-229B68DE3750}" srcOrd="0" destOrd="0" presId="urn:microsoft.com/office/officeart/2005/8/layout/vList5"/>
    <dgm:cxn modelId="{7E35A10A-D01D-4887-A2C0-B1294203BC09}" type="presParOf" srcId="{0F9AF816-DECC-4EA1-BF8F-229B68DE3750}" destId="{00AF9F13-910A-4CF7-A85C-423F868EC32C}"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3C5CF3-EC4D-4423-B809-12D809EA58FA}"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F62CE29E-61A1-4873-BBB6-E15E4A9F2B77}">
      <dgm:prSet custT="1"/>
      <dgm:spPr/>
      <dgm:t>
        <a:bodyPr/>
        <a:lstStyle/>
        <a:p>
          <a:pPr rtl="0"/>
          <a:r>
            <a:rPr lang="en-US" sz="3200" dirty="0" err="1" smtClean="0"/>
            <a:t>Tiêu</a:t>
          </a:r>
          <a:r>
            <a:rPr lang="en-US" sz="3200" dirty="0" smtClean="0"/>
            <a:t> </a:t>
          </a:r>
          <a:r>
            <a:rPr lang="en-US" sz="3200" dirty="0" err="1" smtClean="0"/>
            <a:t>chí</a:t>
          </a:r>
          <a:r>
            <a:rPr lang="en-US" sz="3200" dirty="0" smtClean="0"/>
            <a:t> </a:t>
          </a:r>
          <a:r>
            <a:rPr lang="en-US" sz="3200" dirty="0" err="1" smtClean="0"/>
            <a:t>đánh</a:t>
          </a:r>
          <a:r>
            <a:rPr lang="en-US" sz="3200" dirty="0" smtClean="0"/>
            <a:t> </a:t>
          </a:r>
          <a:r>
            <a:rPr lang="en-US" sz="3200" dirty="0" err="1" smtClean="0"/>
            <a:t>giá</a:t>
          </a:r>
          <a:endParaRPr lang="en-US" sz="3200" dirty="0"/>
        </a:p>
      </dgm:t>
    </dgm:pt>
    <dgm:pt modelId="{9085E55A-3330-41E4-989D-0AA3A9E83743}" type="parTrans" cxnId="{F173C8E1-DD08-41CF-A7BD-F153EA840BE3}">
      <dgm:prSet/>
      <dgm:spPr/>
      <dgm:t>
        <a:bodyPr/>
        <a:lstStyle/>
        <a:p>
          <a:endParaRPr lang="en-US"/>
        </a:p>
      </dgm:t>
    </dgm:pt>
    <dgm:pt modelId="{21AEDB1E-7F3D-4818-82F5-04915537B31F}" type="sibTrans" cxnId="{F173C8E1-DD08-41CF-A7BD-F153EA840BE3}">
      <dgm:prSet/>
      <dgm:spPr/>
      <dgm:t>
        <a:bodyPr/>
        <a:lstStyle/>
        <a:p>
          <a:endParaRPr lang="en-US"/>
        </a:p>
      </dgm:t>
    </dgm:pt>
    <dgm:pt modelId="{5772E977-9EE6-40B9-A598-7C550B417B4A}" type="pres">
      <dgm:prSet presAssocID="{923C5CF3-EC4D-4423-B809-12D809EA58FA}" presName="Name0" presStyleCnt="0">
        <dgm:presLayoutVars>
          <dgm:chMax val="7"/>
          <dgm:dir/>
          <dgm:animLvl val="lvl"/>
          <dgm:resizeHandles val="exact"/>
        </dgm:presLayoutVars>
      </dgm:prSet>
      <dgm:spPr/>
      <dgm:t>
        <a:bodyPr/>
        <a:lstStyle/>
        <a:p>
          <a:endParaRPr lang="en-US"/>
        </a:p>
      </dgm:t>
    </dgm:pt>
    <dgm:pt modelId="{14807410-CBE9-447D-9B6F-7C11666BF3BA}" type="pres">
      <dgm:prSet presAssocID="{F62CE29E-61A1-4873-BBB6-E15E4A9F2B77}" presName="circle1" presStyleLbl="node1" presStyleIdx="0" presStyleCnt="1"/>
      <dgm:spPr/>
    </dgm:pt>
    <dgm:pt modelId="{AF961EB5-3812-49D1-ACDD-48F1F52B4303}" type="pres">
      <dgm:prSet presAssocID="{F62CE29E-61A1-4873-BBB6-E15E4A9F2B77}" presName="space" presStyleCnt="0"/>
      <dgm:spPr/>
    </dgm:pt>
    <dgm:pt modelId="{BF188F60-3CE8-481B-9928-3873B2A1BD16}" type="pres">
      <dgm:prSet presAssocID="{F62CE29E-61A1-4873-BBB6-E15E4A9F2B77}" presName="rect1" presStyleLbl="alignAcc1" presStyleIdx="0" presStyleCnt="1" custLinFactNeighborX="19101" custLinFactNeighborY="14286"/>
      <dgm:spPr/>
      <dgm:t>
        <a:bodyPr/>
        <a:lstStyle/>
        <a:p>
          <a:endParaRPr lang="en-US"/>
        </a:p>
      </dgm:t>
    </dgm:pt>
    <dgm:pt modelId="{1F249E87-C48B-4BFC-BCAC-C8E06F6FC996}" type="pres">
      <dgm:prSet presAssocID="{F62CE29E-61A1-4873-BBB6-E15E4A9F2B77}" presName="rect1ParTxNoCh" presStyleLbl="alignAcc1" presStyleIdx="0" presStyleCnt="1">
        <dgm:presLayoutVars>
          <dgm:chMax val="1"/>
          <dgm:bulletEnabled val="1"/>
        </dgm:presLayoutVars>
      </dgm:prSet>
      <dgm:spPr/>
      <dgm:t>
        <a:bodyPr/>
        <a:lstStyle/>
        <a:p>
          <a:endParaRPr lang="en-US"/>
        </a:p>
      </dgm:t>
    </dgm:pt>
  </dgm:ptLst>
  <dgm:cxnLst>
    <dgm:cxn modelId="{209EF271-0394-4CED-B549-CA050F27FD35}" type="presOf" srcId="{923C5CF3-EC4D-4423-B809-12D809EA58FA}" destId="{5772E977-9EE6-40B9-A598-7C550B417B4A}" srcOrd="0" destOrd="0" presId="urn:microsoft.com/office/officeart/2005/8/layout/target3"/>
    <dgm:cxn modelId="{4300F242-2E33-43CA-8172-7AD82E429890}" type="presOf" srcId="{F62CE29E-61A1-4873-BBB6-E15E4A9F2B77}" destId="{1F249E87-C48B-4BFC-BCAC-C8E06F6FC996}" srcOrd="1" destOrd="0" presId="urn:microsoft.com/office/officeart/2005/8/layout/target3"/>
    <dgm:cxn modelId="{1D5E3200-EAF0-4632-B286-B1042634EB93}" type="presOf" srcId="{F62CE29E-61A1-4873-BBB6-E15E4A9F2B77}" destId="{BF188F60-3CE8-481B-9928-3873B2A1BD16}" srcOrd="0" destOrd="0" presId="urn:microsoft.com/office/officeart/2005/8/layout/target3"/>
    <dgm:cxn modelId="{F173C8E1-DD08-41CF-A7BD-F153EA840BE3}" srcId="{923C5CF3-EC4D-4423-B809-12D809EA58FA}" destId="{F62CE29E-61A1-4873-BBB6-E15E4A9F2B77}" srcOrd="0" destOrd="0" parTransId="{9085E55A-3330-41E4-989D-0AA3A9E83743}" sibTransId="{21AEDB1E-7F3D-4818-82F5-04915537B31F}"/>
    <dgm:cxn modelId="{36A9BBA2-F30C-4FBA-B61F-4B247202CEE1}" type="presParOf" srcId="{5772E977-9EE6-40B9-A598-7C550B417B4A}" destId="{14807410-CBE9-447D-9B6F-7C11666BF3BA}" srcOrd="0" destOrd="0" presId="urn:microsoft.com/office/officeart/2005/8/layout/target3"/>
    <dgm:cxn modelId="{79330648-E022-406B-B411-B38337A002D7}" type="presParOf" srcId="{5772E977-9EE6-40B9-A598-7C550B417B4A}" destId="{AF961EB5-3812-49D1-ACDD-48F1F52B4303}" srcOrd="1" destOrd="0" presId="urn:microsoft.com/office/officeart/2005/8/layout/target3"/>
    <dgm:cxn modelId="{3A15DCC0-0BF9-4511-99A7-FF702CBF7C29}" type="presParOf" srcId="{5772E977-9EE6-40B9-A598-7C550B417B4A}" destId="{BF188F60-3CE8-481B-9928-3873B2A1BD16}" srcOrd="2" destOrd="0" presId="urn:microsoft.com/office/officeart/2005/8/layout/target3"/>
    <dgm:cxn modelId="{4215FD35-ACF2-4C4C-B527-1BE0FB75C61C}" type="presParOf" srcId="{5772E977-9EE6-40B9-A598-7C550B417B4A}" destId="{1F249E87-C48B-4BFC-BCAC-C8E06F6FC996}" srcOrd="3"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F503B8-EEDF-4ECB-85EB-60AFE8798EDF}"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C4F0DD1B-00A9-4291-8DEB-12118BAB6058}">
      <dgm:prSet/>
      <dgm:spPr/>
      <dgm:t>
        <a:bodyPr/>
        <a:lstStyle/>
        <a:p>
          <a:pPr algn="ctr" rtl="0"/>
          <a:r>
            <a:rPr lang="en-US" dirty="0" err="1" smtClean="0"/>
            <a:t>Yêu</a:t>
          </a:r>
          <a:r>
            <a:rPr lang="en-US" dirty="0" smtClean="0"/>
            <a:t> </a:t>
          </a:r>
          <a:r>
            <a:rPr lang="en-US" dirty="0" err="1" smtClean="0"/>
            <a:t>cầu</a:t>
          </a:r>
          <a:r>
            <a:rPr lang="en-US" dirty="0" smtClean="0"/>
            <a:t> </a:t>
          </a:r>
          <a:r>
            <a:rPr lang="en-US" dirty="0" err="1" smtClean="0"/>
            <a:t>cần</a:t>
          </a:r>
          <a:r>
            <a:rPr lang="en-US" dirty="0" smtClean="0"/>
            <a:t> </a:t>
          </a:r>
          <a:r>
            <a:rPr lang="en-US" dirty="0" err="1" smtClean="0"/>
            <a:t>đạt</a:t>
          </a:r>
          <a:endParaRPr lang="en-US" dirty="0"/>
        </a:p>
      </dgm:t>
    </dgm:pt>
    <dgm:pt modelId="{597530FA-F2BC-4A74-8393-E5ED3CE6F1E0}" type="parTrans" cxnId="{25887F4A-A337-4275-A7EB-F8366332F202}">
      <dgm:prSet/>
      <dgm:spPr/>
      <dgm:t>
        <a:bodyPr/>
        <a:lstStyle/>
        <a:p>
          <a:endParaRPr lang="en-US"/>
        </a:p>
      </dgm:t>
    </dgm:pt>
    <dgm:pt modelId="{097276F0-185F-4F1B-9596-B929C1B8CA44}" type="sibTrans" cxnId="{25887F4A-A337-4275-A7EB-F8366332F202}">
      <dgm:prSet/>
      <dgm:spPr/>
      <dgm:t>
        <a:bodyPr/>
        <a:lstStyle/>
        <a:p>
          <a:endParaRPr lang="en-US"/>
        </a:p>
      </dgm:t>
    </dgm:pt>
    <dgm:pt modelId="{AD4464F0-9987-4722-BFE6-EB539311C1F8}" type="pres">
      <dgm:prSet presAssocID="{22F503B8-EEDF-4ECB-85EB-60AFE8798EDF}" presName="linear" presStyleCnt="0">
        <dgm:presLayoutVars>
          <dgm:animLvl val="lvl"/>
          <dgm:resizeHandles val="exact"/>
        </dgm:presLayoutVars>
      </dgm:prSet>
      <dgm:spPr/>
      <dgm:t>
        <a:bodyPr/>
        <a:lstStyle/>
        <a:p>
          <a:endParaRPr lang="en-US"/>
        </a:p>
      </dgm:t>
    </dgm:pt>
    <dgm:pt modelId="{F0ED340B-7812-460E-A28E-FF91854FF0E1}" type="pres">
      <dgm:prSet presAssocID="{C4F0DD1B-00A9-4291-8DEB-12118BAB6058}" presName="parentText" presStyleLbl="node1" presStyleIdx="0" presStyleCnt="1" custLinFactNeighborX="45714" custLinFactNeighborY="7805">
        <dgm:presLayoutVars>
          <dgm:chMax val="0"/>
          <dgm:bulletEnabled val="1"/>
        </dgm:presLayoutVars>
      </dgm:prSet>
      <dgm:spPr/>
      <dgm:t>
        <a:bodyPr/>
        <a:lstStyle/>
        <a:p>
          <a:endParaRPr lang="en-US"/>
        </a:p>
      </dgm:t>
    </dgm:pt>
  </dgm:ptLst>
  <dgm:cxnLst>
    <dgm:cxn modelId="{25887F4A-A337-4275-A7EB-F8366332F202}" srcId="{22F503B8-EEDF-4ECB-85EB-60AFE8798EDF}" destId="{C4F0DD1B-00A9-4291-8DEB-12118BAB6058}" srcOrd="0" destOrd="0" parTransId="{597530FA-F2BC-4A74-8393-E5ED3CE6F1E0}" sibTransId="{097276F0-185F-4F1B-9596-B929C1B8CA44}"/>
    <dgm:cxn modelId="{7B43C111-8ED2-449A-955B-B68E783CF4FC}" type="presOf" srcId="{C4F0DD1B-00A9-4291-8DEB-12118BAB6058}" destId="{F0ED340B-7812-460E-A28E-FF91854FF0E1}" srcOrd="0" destOrd="0" presId="urn:microsoft.com/office/officeart/2005/8/layout/vList2"/>
    <dgm:cxn modelId="{95B55036-BE2A-4095-B05D-FDC803AA58B3}" type="presOf" srcId="{22F503B8-EEDF-4ECB-85EB-60AFE8798EDF}" destId="{AD4464F0-9987-4722-BFE6-EB539311C1F8}" srcOrd="0" destOrd="0" presId="urn:microsoft.com/office/officeart/2005/8/layout/vList2"/>
    <dgm:cxn modelId="{E6B76D26-907B-48F6-A1B9-78BB4E90B678}" type="presParOf" srcId="{AD4464F0-9987-4722-BFE6-EB539311C1F8}" destId="{F0ED340B-7812-460E-A28E-FF91854FF0E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22CF46-8E1D-4016-AD51-0CBE4C0DB419}" type="doc">
      <dgm:prSet loTypeId="urn:microsoft.com/office/officeart/2005/8/layout/hierarchy3" loCatId="hierarchy" qsTypeId="urn:microsoft.com/office/officeart/2005/8/quickstyle/3d3" qsCatId="3D" csTypeId="urn:microsoft.com/office/officeart/2005/8/colors/colorful1" csCatId="colorful" phldr="1"/>
      <dgm:spPr/>
      <dgm:t>
        <a:bodyPr/>
        <a:lstStyle/>
        <a:p>
          <a:endParaRPr lang="en-US"/>
        </a:p>
      </dgm:t>
    </dgm:pt>
    <dgm:pt modelId="{D54F06AB-55F0-44CE-A339-F9C16E2C8E13}">
      <dgm:prSet/>
      <dgm:spPr/>
      <dgm:t>
        <a:bodyPr/>
        <a:lstStyle/>
        <a:p>
          <a:pPr algn="just" rtl="0"/>
          <a:r>
            <a:rPr lang="en-US" dirty="0" smtClean="0"/>
            <a:t>1/ </a:t>
          </a:r>
          <a:r>
            <a:rPr lang="en-US" dirty="0" err="1" smtClean="0"/>
            <a:t>Biết</a:t>
          </a:r>
          <a:r>
            <a:rPr lang="en-US" dirty="0" smtClean="0"/>
            <a:t>  </a:t>
          </a:r>
          <a:r>
            <a:rPr lang="en-US" dirty="0" err="1" smtClean="0"/>
            <a:t>được</a:t>
          </a:r>
          <a:r>
            <a:rPr lang="en-US" dirty="0" smtClean="0"/>
            <a:t> </a:t>
          </a:r>
          <a:r>
            <a:rPr lang="en-US" dirty="0" err="1" smtClean="0"/>
            <a:t>các</a:t>
          </a:r>
          <a:r>
            <a:rPr lang="en-US" dirty="0" smtClean="0"/>
            <a:t> </a:t>
          </a:r>
          <a:r>
            <a:rPr lang="en-US" dirty="0" err="1" smtClean="0"/>
            <a:t>nội</a:t>
          </a:r>
          <a:r>
            <a:rPr lang="en-US" dirty="0" smtClean="0"/>
            <a:t> dung </a:t>
          </a:r>
          <a:r>
            <a:rPr lang="en-US" dirty="0" err="1" smtClean="0"/>
            <a:t>chính</a:t>
          </a:r>
          <a:r>
            <a:rPr lang="en-US" dirty="0" smtClean="0"/>
            <a:t> </a:t>
          </a:r>
          <a:r>
            <a:rPr lang="en-US" dirty="0" err="1" smtClean="0"/>
            <a:t>của</a:t>
          </a:r>
          <a:r>
            <a:rPr lang="en-US" dirty="0" smtClean="0"/>
            <a:t> </a:t>
          </a:r>
          <a:r>
            <a:rPr lang="en-US" dirty="0" err="1" smtClean="0"/>
            <a:t>một</a:t>
          </a:r>
          <a:r>
            <a:rPr lang="en-US" dirty="0" smtClean="0"/>
            <a:t> </a:t>
          </a:r>
          <a:r>
            <a:rPr lang="en-US" dirty="0" err="1" smtClean="0"/>
            <a:t>bản</a:t>
          </a:r>
          <a:r>
            <a:rPr lang="en-US" dirty="0" smtClean="0"/>
            <a:t> </a:t>
          </a:r>
          <a:r>
            <a:rPr lang="en-US" dirty="0" err="1" smtClean="0"/>
            <a:t>báo</a:t>
          </a:r>
          <a:r>
            <a:rPr lang="en-US" dirty="0" smtClean="0"/>
            <a:t> </a:t>
          </a:r>
          <a:r>
            <a:rPr lang="en-US" dirty="0" err="1" smtClean="0"/>
            <a:t>cáo</a:t>
          </a:r>
          <a:r>
            <a:rPr lang="en-US" dirty="0" smtClean="0"/>
            <a:t>.</a:t>
          </a:r>
          <a:endParaRPr lang="en-US" dirty="0"/>
        </a:p>
      </dgm:t>
    </dgm:pt>
    <dgm:pt modelId="{ECF1FD13-C0A0-43A9-A1D7-F1B46BD682BC}" type="parTrans" cxnId="{D8FC6726-9EE6-4C33-814C-FC30DF599AC2}">
      <dgm:prSet/>
      <dgm:spPr/>
      <dgm:t>
        <a:bodyPr/>
        <a:lstStyle/>
        <a:p>
          <a:endParaRPr lang="en-US"/>
        </a:p>
      </dgm:t>
    </dgm:pt>
    <dgm:pt modelId="{FC33D32C-A7FF-459D-953A-F1352CEE996B}" type="sibTrans" cxnId="{D8FC6726-9EE6-4C33-814C-FC30DF599AC2}">
      <dgm:prSet/>
      <dgm:spPr/>
      <dgm:t>
        <a:bodyPr/>
        <a:lstStyle/>
        <a:p>
          <a:endParaRPr lang="en-US"/>
        </a:p>
      </dgm:t>
    </dgm:pt>
    <dgm:pt modelId="{443CA0F7-90A6-449A-8FF4-FBB4B617CBE9}">
      <dgm:prSet/>
      <dgm:spPr>
        <a:solidFill>
          <a:srgbClr val="00B050"/>
        </a:solidFill>
      </dgm:spPr>
      <dgm:t>
        <a:bodyPr/>
        <a:lstStyle/>
        <a:p>
          <a:pPr algn="just" rtl="0"/>
          <a:r>
            <a:rPr lang="en-US" dirty="0" smtClean="0"/>
            <a:t>2/ </a:t>
          </a:r>
          <a:r>
            <a:rPr lang="en-US" dirty="0" err="1" smtClean="0"/>
            <a:t>Biết</a:t>
          </a:r>
          <a:r>
            <a:rPr lang="en-US" dirty="0" smtClean="0"/>
            <a:t> </a:t>
          </a:r>
          <a:r>
            <a:rPr lang="en-US" dirty="0" err="1" smtClean="0"/>
            <a:t>báo</a:t>
          </a:r>
          <a:r>
            <a:rPr lang="en-US" dirty="0" smtClean="0"/>
            <a:t> </a:t>
          </a:r>
          <a:r>
            <a:rPr lang="en-US" dirty="0" err="1" smtClean="0"/>
            <a:t>cáo</a:t>
          </a:r>
          <a:r>
            <a:rPr lang="en-US" dirty="0" smtClean="0"/>
            <a:t> </a:t>
          </a:r>
          <a:r>
            <a:rPr lang="en-US" dirty="0" err="1" smtClean="0"/>
            <a:t>trước</a:t>
          </a:r>
          <a:r>
            <a:rPr lang="en-US" dirty="0" smtClean="0"/>
            <a:t> </a:t>
          </a:r>
          <a:r>
            <a:rPr lang="en-US" dirty="0" err="1" smtClean="0"/>
            <a:t>lớp</a:t>
          </a:r>
          <a:r>
            <a:rPr lang="en-US" dirty="0" smtClean="0"/>
            <a:t> </a:t>
          </a:r>
          <a:r>
            <a:rPr lang="en-US" dirty="0" err="1" smtClean="0"/>
            <a:t>về</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của</a:t>
          </a:r>
          <a:r>
            <a:rPr lang="en-US" dirty="0" smtClean="0"/>
            <a:t> </a:t>
          </a:r>
          <a:r>
            <a:rPr lang="en-US" dirty="0" err="1" smtClean="0"/>
            <a:t>tổ</a:t>
          </a:r>
          <a:r>
            <a:rPr lang="en-US" dirty="0" smtClean="0"/>
            <a:t> </a:t>
          </a:r>
          <a:r>
            <a:rPr lang="en-US" dirty="0" err="1" smtClean="0"/>
            <a:t>trong</a:t>
          </a:r>
          <a:r>
            <a:rPr lang="en-US" dirty="0" smtClean="0"/>
            <a:t> </a:t>
          </a:r>
          <a:r>
            <a:rPr lang="en-US" dirty="0" err="1" smtClean="0"/>
            <a:t>tháng</a:t>
          </a:r>
          <a:r>
            <a:rPr lang="en-US" dirty="0" smtClean="0"/>
            <a:t> </a:t>
          </a:r>
          <a:r>
            <a:rPr lang="en-US" dirty="0" err="1" smtClean="0"/>
            <a:t>vừa</a:t>
          </a:r>
          <a:r>
            <a:rPr lang="en-US" dirty="0" smtClean="0"/>
            <a:t> qua.</a:t>
          </a:r>
          <a:endParaRPr lang="en-US" dirty="0"/>
        </a:p>
      </dgm:t>
    </dgm:pt>
    <dgm:pt modelId="{7499BCB1-2665-44DE-98D2-7A88FF316AF1}" type="parTrans" cxnId="{C369DD83-E211-46CD-BDF4-CA55CB5DFD19}">
      <dgm:prSet/>
      <dgm:spPr/>
      <dgm:t>
        <a:bodyPr/>
        <a:lstStyle/>
        <a:p>
          <a:endParaRPr lang="en-US"/>
        </a:p>
      </dgm:t>
    </dgm:pt>
    <dgm:pt modelId="{76EA5B1A-7F9B-452F-B9F0-00DF9C965393}" type="sibTrans" cxnId="{C369DD83-E211-46CD-BDF4-CA55CB5DFD19}">
      <dgm:prSet/>
      <dgm:spPr/>
      <dgm:t>
        <a:bodyPr/>
        <a:lstStyle/>
        <a:p>
          <a:endParaRPr lang="en-US"/>
        </a:p>
      </dgm:t>
    </dgm:pt>
    <dgm:pt modelId="{B89287F6-198E-4930-B961-65849B0A0C47}" type="pres">
      <dgm:prSet presAssocID="{F422CF46-8E1D-4016-AD51-0CBE4C0DB419}" presName="diagram" presStyleCnt="0">
        <dgm:presLayoutVars>
          <dgm:chPref val="1"/>
          <dgm:dir/>
          <dgm:animOne val="branch"/>
          <dgm:animLvl val="lvl"/>
          <dgm:resizeHandles/>
        </dgm:presLayoutVars>
      </dgm:prSet>
      <dgm:spPr/>
      <dgm:t>
        <a:bodyPr/>
        <a:lstStyle/>
        <a:p>
          <a:endParaRPr lang="en-US"/>
        </a:p>
      </dgm:t>
    </dgm:pt>
    <dgm:pt modelId="{E1DED1EA-D25B-41C0-AE17-D11F832407F7}" type="pres">
      <dgm:prSet presAssocID="{D54F06AB-55F0-44CE-A339-F9C16E2C8E13}" presName="root" presStyleCnt="0"/>
      <dgm:spPr/>
    </dgm:pt>
    <dgm:pt modelId="{5E64D376-5A64-4B3F-843D-8B2D1FA4E4E2}" type="pres">
      <dgm:prSet presAssocID="{D54F06AB-55F0-44CE-A339-F9C16E2C8E13}" presName="rootComposite" presStyleCnt="0"/>
      <dgm:spPr/>
    </dgm:pt>
    <dgm:pt modelId="{0B7D3A7F-609A-4F91-9E36-F9D8C6513837}" type="pres">
      <dgm:prSet presAssocID="{D54F06AB-55F0-44CE-A339-F9C16E2C8E13}" presName="rootText" presStyleLbl="node1" presStyleIdx="0" presStyleCnt="2"/>
      <dgm:spPr/>
      <dgm:t>
        <a:bodyPr/>
        <a:lstStyle/>
        <a:p>
          <a:endParaRPr lang="en-US"/>
        </a:p>
      </dgm:t>
    </dgm:pt>
    <dgm:pt modelId="{CF2574D4-9054-49AB-9BB7-C16EDB9BB9C1}" type="pres">
      <dgm:prSet presAssocID="{D54F06AB-55F0-44CE-A339-F9C16E2C8E13}" presName="rootConnector" presStyleLbl="node1" presStyleIdx="0" presStyleCnt="2"/>
      <dgm:spPr/>
      <dgm:t>
        <a:bodyPr/>
        <a:lstStyle/>
        <a:p>
          <a:endParaRPr lang="en-US"/>
        </a:p>
      </dgm:t>
    </dgm:pt>
    <dgm:pt modelId="{8A502A04-6032-43CA-806D-2DC7E992865F}" type="pres">
      <dgm:prSet presAssocID="{D54F06AB-55F0-44CE-A339-F9C16E2C8E13}" presName="childShape" presStyleCnt="0"/>
      <dgm:spPr/>
    </dgm:pt>
    <dgm:pt modelId="{CD40E720-35DF-4AF2-963D-1DAF1B3B47B9}" type="pres">
      <dgm:prSet presAssocID="{443CA0F7-90A6-449A-8FF4-FBB4B617CBE9}" presName="root" presStyleCnt="0"/>
      <dgm:spPr/>
    </dgm:pt>
    <dgm:pt modelId="{75D4F392-9F00-43BC-A81A-CA17D59DA057}" type="pres">
      <dgm:prSet presAssocID="{443CA0F7-90A6-449A-8FF4-FBB4B617CBE9}" presName="rootComposite" presStyleCnt="0"/>
      <dgm:spPr/>
    </dgm:pt>
    <dgm:pt modelId="{95CDC0B2-1C26-400C-A1A7-E80603C1C38C}" type="pres">
      <dgm:prSet presAssocID="{443CA0F7-90A6-449A-8FF4-FBB4B617CBE9}" presName="rootText" presStyleLbl="node1" presStyleIdx="1" presStyleCnt="2"/>
      <dgm:spPr/>
      <dgm:t>
        <a:bodyPr/>
        <a:lstStyle/>
        <a:p>
          <a:endParaRPr lang="en-US"/>
        </a:p>
      </dgm:t>
    </dgm:pt>
    <dgm:pt modelId="{6D2B4A7D-9733-4785-BE10-99E25BFE0B10}" type="pres">
      <dgm:prSet presAssocID="{443CA0F7-90A6-449A-8FF4-FBB4B617CBE9}" presName="rootConnector" presStyleLbl="node1" presStyleIdx="1" presStyleCnt="2"/>
      <dgm:spPr/>
      <dgm:t>
        <a:bodyPr/>
        <a:lstStyle/>
        <a:p>
          <a:endParaRPr lang="en-US"/>
        </a:p>
      </dgm:t>
    </dgm:pt>
    <dgm:pt modelId="{A7AE056C-07AC-40A4-BCF4-417D1908E4D9}" type="pres">
      <dgm:prSet presAssocID="{443CA0F7-90A6-449A-8FF4-FBB4B617CBE9}" presName="childShape" presStyleCnt="0"/>
      <dgm:spPr/>
    </dgm:pt>
  </dgm:ptLst>
  <dgm:cxnLst>
    <dgm:cxn modelId="{BDB3088E-4006-4BF5-A335-9614BEBE8783}" type="presOf" srcId="{443CA0F7-90A6-449A-8FF4-FBB4B617CBE9}" destId="{95CDC0B2-1C26-400C-A1A7-E80603C1C38C}" srcOrd="0" destOrd="0" presId="urn:microsoft.com/office/officeart/2005/8/layout/hierarchy3"/>
    <dgm:cxn modelId="{75009E16-B925-4C3A-9934-B183AD891DC9}" type="presOf" srcId="{F422CF46-8E1D-4016-AD51-0CBE4C0DB419}" destId="{B89287F6-198E-4930-B961-65849B0A0C47}" srcOrd="0" destOrd="0" presId="urn:microsoft.com/office/officeart/2005/8/layout/hierarchy3"/>
    <dgm:cxn modelId="{C369DD83-E211-46CD-BDF4-CA55CB5DFD19}" srcId="{F422CF46-8E1D-4016-AD51-0CBE4C0DB419}" destId="{443CA0F7-90A6-449A-8FF4-FBB4B617CBE9}" srcOrd="1" destOrd="0" parTransId="{7499BCB1-2665-44DE-98D2-7A88FF316AF1}" sibTransId="{76EA5B1A-7F9B-452F-B9F0-00DF9C965393}"/>
    <dgm:cxn modelId="{77663224-AFBA-48E8-9452-387445AD210E}" type="presOf" srcId="{D54F06AB-55F0-44CE-A339-F9C16E2C8E13}" destId="{CF2574D4-9054-49AB-9BB7-C16EDB9BB9C1}" srcOrd="1" destOrd="0" presId="urn:microsoft.com/office/officeart/2005/8/layout/hierarchy3"/>
    <dgm:cxn modelId="{C6239D1F-3CB8-4164-802F-1BAC0702719E}" type="presOf" srcId="{443CA0F7-90A6-449A-8FF4-FBB4B617CBE9}" destId="{6D2B4A7D-9733-4785-BE10-99E25BFE0B10}" srcOrd="1" destOrd="0" presId="urn:microsoft.com/office/officeart/2005/8/layout/hierarchy3"/>
    <dgm:cxn modelId="{D8FC6726-9EE6-4C33-814C-FC30DF599AC2}" srcId="{F422CF46-8E1D-4016-AD51-0CBE4C0DB419}" destId="{D54F06AB-55F0-44CE-A339-F9C16E2C8E13}" srcOrd="0" destOrd="0" parTransId="{ECF1FD13-C0A0-43A9-A1D7-F1B46BD682BC}" sibTransId="{FC33D32C-A7FF-459D-953A-F1352CEE996B}"/>
    <dgm:cxn modelId="{AA9A365F-FD04-400D-9AAF-970DA0555BD1}" type="presOf" srcId="{D54F06AB-55F0-44CE-A339-F9C16E2C8E13}" destId="{0B7D3A7F-609A-4F91-9E36-F9D8C6513837}" srcOrd="0" destOrd="0" presId="urn:microsoft.com/office/officeart/2005/8/layout/hierarchy3"/>
    <dgm:cxn modelId="{CA77125C-04D9-4ABD-BAD6-F463EB3FC8DC}" type="presParOf" srcId="{B89287F6-198E-4930-B961-65849B0A0C47}" destId="{E1DED1EA-D25B-41C0-AE17-D11F832407F7}" srcOrd="0" destOrd="0" presId="urn:microsoft.com/office/officeart/2005/8/layout/hierarchy3"/>
    <dgm:cxn modelId="{447E368C-B4B7-4BC2-ADB1-502FC05B00EA}" type="presParOf" srcId="{E1DED1EA-D25B-41C0-AE17-D11F832407F7}" destId="{5E64D376-5A64-4B3F-843D-8B2D1FA4E4E2}" srcOrd="0" destOrd="0" presId="urn:microsoft.com/office/officeart/2005/8/layout/hierarchy3"/>
    <dgm:cxn modelId="{A7024A5C-B035-4157-B492-96EC826069B7}" type="presParOf" srcId="{5E64D376-5A64-4B3F-843D-8B2D1FA4E4E2}" destId="{0B7D3A7F-609A-4F91-9E36-F9D8C6513837}" srcOrd="0" destOrd="0" presId="urn:microsoft.com/office/officeart/2005/8/layout/hierarchy3"/>
    <dgm:cxn modelId="{1B7DE8A6-5E40-4ED5-8978-A01DA0F875C9}" type="presParOf" srcId="{5E64D376-5A64-4B3F-843D-8B2D1FA4E4E2}" destId="{CF2574D4-9054-49AB-9BB7-C16EDB9BB9C1}" srcOrd="1" destOrd="0" presId="urn:microsoft.com/office/officeart/2005/8/layout/hierarchy3"/>
    <dgm:cxn modelId="{FC5992C9-F6F3-45FD-A56F-08A14DD43EE2}" type="presParOf" srcId="{E1DED1EA-D25B-41C0-AE17-D11F832407F7}" destId="{8A502A04-6032-43CA-806D-2DC7E992865F}" srcOrd="1" destOrd="0" presId="urn:microsoft.com/office/officeart/2005/8/layout/hierarchy3"/>
    <dgm:cxn modelId="{43026A5A-F470-4EFB-BBE5-25B58B48D3DE}" type="presParOf" srcId="{B89287F6-198E-4930-B961-65849B0A0C47}" destId="{CD40E720-35DF-4AF2-963D-1DAF1B3B47B9}" srcOrd="1" destOrd="0" presId="urn:microsoft.com/office/officeart/2005/8/layout/hierarchy3"/>
    <dgm:cxn modelId="{17C1897C-B5E2-4297-BC20-51AFABE86933}" type="presParOf" srcId="{CD40E720-35DF-4AF2-963D-1DAF1B3B47B9}" destId="{75D4F392-9F00-43BC-A81A-CA17D59DA057}" srcOrd="0" destOrd="0" presId="urn:microsoft.com/office/officeart/2005/8/layout/hierarchy3"/>
    <dgm:cxn modelId="{48C2FE0C-D55A-418A-A727-76FC8176662E}" type="presParOf" srcId="{75D4F392-9F00-43BC-A81A-CA17D59DA057}" destId="{95CDC0B2-1C26-400C-A1A7-E80603C1C38C}" srcOrd="0" destOrd="0" presId="urn:microsoft.com/office/officeart/2005/8/layout/hierarchy3"/>
    <dgm:cxn modelId="{4AAF3F1B-5055-46F1-A933-AEB4D35BF196}" type="presParOf" srcId="{75D4F392-9F00-43BC-A81A-CA17D59DA057}" destId="{6D2B4A7D-9733-4785-BE10-99E25BFE0B10}" srcOrd="1" destOrd="0" presId="urn:microsoft.com/office/officeart/2005/8/layout/hierarchy3"/>
    <dgm:cxn modelId="{5FD6BD28-6C59-4A13-913A-AF0F5DA00953}" type="presParOf" srcId="{CD40E720-35DF-4AF2-963D-1DAF1B3B47B9}" destId="{A7AE056C-07AC-40A4-BCF4-417D1908E4D9}"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D340B-7812-460E-A28E-FF91854FF0E1}">
      <dsp:nvSpPr>
        <dsp:cNvPr id="0" name=""/>
        <dsp:cNvSpPr/>
      </dsp:nvSpPr>
      <dsp:spPr>
        <a:xfrm>
          <a:off x="0" y="6387"/>
          <a:ext cx="5334000" cy="13191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rtl="0">
            <a:lnSpc>
              <a:spcPct val="90000"/>
            </a:lnSpc>
            <a:spcBef>
              <a:spcPct val="0"/>
            </a:spcBef>
            <a:spcAft>
              <a:spcPct val="35000"/>
            </a:spcAft>
          </a:pPr>
          <a:r>
            <a:rPr lang="en-US" sz="5500" kern="1200" dirty="0" err="1" smtClean="0"/>
            <a:t>Yêu</a:t>
          </a:r>
          <a:r>
            <a:rPr lang="en-US" sz="5500" kern="1200" dirty="0" smtClean="0"/>
            <a:t> </a:t>
          </a:r>
          <a:r>
            <a:rPr lang="en-US" sz="5500" kern="1200" dirty="0" err="1" smtClean="0"/>
            <a:t>cầu</a:t>
          </a:r>
          <a:r>
            <a:rPr lang="en-US" sz="5500" kern="1200" dirty="0" smtClean="0"/>
            <a:t> </a:t>
          </a:r>
          <a:r>
            <a:rPr lang="en-US" sz="5500" kern="1200" dirty="0" err="1" smtClean="0"/>
            <a:t>cần</a:t>
          </a:r>
          <a:r>
            <a:rPr lang="en-US" sz="5500" kern="1200" dirty="0" smtClean="0"/>
            <a:t> </a:t>
          </a:r>
          <a:r>
            <a:rPr lang="en-US" sz="5500" kern="1200" dirty="0" err="1" smtClean="0"/>
            <a:t>đạt</a:t>
          </a:r>
          <a:endParaRPr lang="en-US" sz="5500" kern="1200" dirty="0"/>
        </a:p>
      </dsp:txBody>
      <dsp:txXfrm>
        <a:off x="64397" y="70784"/>
        <a:ext cx="5205206" cy="1190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D3A7F-609A-4F91-9E36-F9D8C6513837}">
      <dsp:nvSpPr>
        <dsp:cNvPr id="0" name=""/>
        <dsp:cNvSpPr/>
      </dsp:nvSpPr>
      <dsp:spPr>
        <a:xfrm>
          <a:off x="1283" y="1007554"/>
          <a:ext cx="4672458" cy="233622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just" defTabSz="1644650" rtl="0">
            <a:lnSpc>
              <a:spcPct val="90000"/>
            </a:lnSpc>
            <a:spcBef>
              <a:spcPct val="0"/>
            </a:spcBef>
            <a:spcAft>
              <a:spcPct val="35000"/>
            </a:spcAft>
          </a:pPr>
          <a:r>
            <a:rPr lang="en-US" sz="3700" kern="1200" dirty="0" smtClean="0"/>
            <a:t>1/ </a:t>
          </a:r>
          <a:r>
            <a:rPr lang="en-US" sz="3700" kern="1200" dirty="0" err="1" smtClean="0"/>
            <a:t>Biết</a:t>
          </a:r>
          <a:r>
            <a:rPr lang="en-US" sz="3700" kern="1200" dirty="0" smtClean="0"/>
            <a:t>  </a:t>
          </a:r>
          <a:r>
            <a:rPr lang="en-US" sz="3700" kern="1200" dirty="0" err="1" smtClean="0"/>
            <a:t>được</a:t>
          </a:r>
          <a:r>
            <a:rPr lang="en-US" sz="3700" kern="1200" dirty="0" smtClean="0"/>
            <a:t> </a:t>
          </a:r>
          <a:r>
            <a:rPr lang="en-US" sz="3700" kern="1200" dirty="0" err="1" smtClean="0"/>
            <a:t>các</a:t>
          </a:r>
          <a:r>
            <a:rPr lang="en-US" sz="3700" kern="1200" dirty="0" smtClean="0"/>
            <a:t> </a:t>
          </a:r>
          <a:r>
            <a:rPr lang="en-US" sz="3700" kern="1200" dirty="0" err="1" smtClean="0"/>
            <a:t>nội</a:t>
          </a:r>
          <a:r>
            <a:rPr lang="en-US" sz="3700" kern="1200" dirty="0" smtClean="0"/>
            <a:t> dung </a:t>
          </a:r>
          <a:r>
            <a:rPr lang="en-US" sz="3700" kern="1200" dirty="0" err="1" smtClean="0"/>
            <a:t>chính</a:t>
          </a:r>
          <a:r>
            <a:rPr lang="en-US" sz="3700" kern="1200" dirty="0" smtClean="0"/>
            <a:t> </a:t>
          </a:r>
          <a:r>
            <a:rPr lang="en-US" sz="3700" kern="1200" dirty="0" err="1" smtClean="0"/>
            <a:t>của</a:t>
          </a:r>
          <a:r>
            <a:rPr lang="en-US" sz="3700" kern="1200" dirty="0" smtClean="0"/>
            <a:t> </a:t>
          </a:r>
          <a:r>
            <a:rPr lang="en-US" sz="3700" kern="1200" dirty="0" err="1" smtClean="0"/>
            <a:t>một</a:t>
          </a:r>
          <a:r>
            <a:rPr lang="en-US" sz="3700" kern="1200" dirty="0" smtClean="0"/>
            <a:t> </a:t>
          </a:r>
          <a:r>
            <a:rPr lang="en-US" sz="3700" kern="1200" dirty="0" err="1" smtClean="0"/>
            <a:t>bản</a:t>
          </a:r>
          <a:r>
            <a:rPr lang="en-US" sz="3700" kern="1200" dirty="0" smtClean="0"/>
            <a:t> </a:t>
          </a:r>
          <a:r>
            <a:rPr lang="en-US" sz="3700" kern="1200" dirty="0" err="1" smtClean="0"/>
            <a:t>báo</a:t>
          </a:r>
          <a:r>
            <a:rPr lang="en-US" sz="3700" kern="1200" dirty="0" smtClean="0"/>
            <a:t> </a:t>
          </a:r>
          <a:r>
            <a:rPr lang="en-US" sz="3700" kern="1200" dirty="0" err="1" smtClean="0"/>
            <a:t>cáo</a:t>
          </a:r>
          <a:r>
            <a:rPr lang="en-US" sz="3700" kern="1200" dirty="0" smtClean="0"/>
            <a:t>.</a:t>
          </a:r>
          <a:endParaRPr lang="en-US" sz="3700" kern="1200" dirty="0"/>
        </a:p>
      </dsp:txBody>
      <dsp:txXfrm>
        <a:off x="69709" y="1075980"/>
        <a:ext cx="4535606" cy="2199377"/>
      </dsp:txXfrm>
    </dsp:sp>
    <dsp:sp modelId="{95CDC0B2-1C26-400C-A1A7-E80603C1C38C}">
      <dsp:nvSpPr>
        <dsp:cNvPr id="0" name=""/>
        <dsp:cNvSpPr/>
      </dsp:nvSpPr>
      <dsp:spPr>
        <a:xfrm>
          <a:off x="5841857" y="1007554"/>
          <a:ext cx="4672458" cy="2336229"/>
        </a:xfrm>
        <a:prstGeom prst="roundRect">
          <a:avLst>
            <a:gd name="adj" fmla="val 10000"/>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just" defTabSz="1644650" rtl="0">
            <a:lnSpc>
              <a:spcPct val="90000"/>
            </a:lnSpc>
            <a:spcBef>
              <a:spcPct val="0"/>
            </a:spcBef>
            <a:spcAft>
              <a:spcPct val="35000"/>
            </a:spcAft>
          </a:pPr>
          <a:r>
            <a:rPr lang="en-US" sz="3700" kern="1200" dirty="0" smtClean="0"/>
            <a:t>2/ </a:t>
          </a:r>
          <a:r>
            <a:rPr lang="en-US" sz="3700" kern="1200" dirty="0" err="1" smtClean="0"/>
            <a:t>Biết</a:t>
          </a:r>
          <a:r>
            <a:rPr lang="en-US" sz="3700" kern="1200" dirty="0" smtClean="0"/>
            <a:t> </a:t>
          </a:r>
          <a:r>
            <a:rPr lang="en-US" sz="3700" kern="1200" dirty="0" err="1" smtClean="0"/>
            <a:t>báo</a:t>
          </a:r>
          <a:r>
            <a:rPr lang="en-US" sz="3700" kern="1200" dirty="0" smtClean="0"/>
            <a:t> </a:t>
          </a:r>
          <a:r>
            <a:rPr lang="en-US" sz="3700" kern="1200" dirty="0" err="1" smtClean="0"/>
            <a:t>cáo</a:t>
          </a:r>
          <a:r>
            <a:rPr lang="en-US" sz="3700" kern="1200" dirty="0" smtClean="0"/>
            <a:t> </a:t>
          </a:r>
          <a:r>
            <a:rPr lang="en-US" sz="3700" kern="1200" dirty="0" err="1" smtClean="0"/>
            <a:t>trước</a:t>
          </a:r>
          <a:r>
            <a:rPr lang="en-US" sz="3700" kern="1200" dirty="0" smtClean="0"/>
            <a:t> </a:t>
          </a:r>
          <a:r>
            <a:rPr lang="en-US" sz="3700" kern="1200" dirty="0" err="1" smtClean="0"/>
            <a:t>lớp</a:t>
          </a:r>
          <a:r>
            <a:rPr lang="en-US" sz="3700" kern="1200" dirty="0" smtClean="0"/>
            <a:t> </a:t>
          </a:r>
          <a:r>
            <a:rPr lang="en-US" sz="3700" kern="1200" dirty="0" err="1" smtClean="0"/>
            <a:t>về</a:t>
          </a:r>
          <a:r>
            <a:rPr lang="en-US" sz="3700" kern="1200" dirty="0" smtClean="0"/>
            <a:t> </a:t>
          </a:r>
          <a:r>
            <a:rPr lang="en-US" sz="3700" kern="1200" dirty="0" err="1" smtClean="0"/>
            <a:t>hoạt</a:t>
          </a:r>
          <a:r>
            <a:rPr lang="en-US" sz="3700" kern="1200" dirty="0" smtClean="0"/>
            <a:t> </a:t>
          </a:r>
          <a:r>
            <a:rPr lang="en-US" sz="3700" kern="1200" dirty="0" err="1" smtClean="0"/>
            <a:t>động</a:t>
          </a:r>
          <a:r>
            <a:rPr lang="en-US" sz="3700" kern="1200" dirty="0" smtClean="0"/>
            <a:t> </a:t>
          </a:r>
          <a:r>
            <a:rPr lang="en-US" sz="3700" kern="1200" dirty="0" err="1" smtClean="0"/>
            <a:t>của</a:t>
          </a:r>
          <a:r>
            <a:rPr lang="en-US" sz="3700" kern="1200" dirty="0" smtClean="0"/>
            <a:t> </a:t>
          </a:r>
          <a:r>
            <a:rPr lang="en-US" sz="3700" kern="1200" dirty="0" err="1" smtClean="0"/>
            <a:t>tổ</a:t>
          </a:r>
          <a:r>
            <a:rPr lang="en-US" sz="3700" kern="1200" dirty="0" smtClean="0"/>
            <a:t> </a:t>
          </a:r>
          <a:r>
            <a:rPr lang="en-US" sz="3700" kern="1200" dirty="0" err="1" smtClean="0"/>
            <a:t>trong</a:t>
          </a:r>
          <a:r>
            <a:rPr lang="en-US" sz="3700" kern="1200" dirty="0" smtClean="0"/>
            <a:t> </a:t>
          </a:r>
          <a:r>
            <a:rPr lang="en-US" sz="3700" kern="1200" dirty="0" err="1" smtClean="0"/>
            <a:t>tháng</a:t>
          </a:r>
          <a:r>
            <a:rPr lang="en-US" sz="3700" kern="1200" dirty="0" smtClean="0"/>
            <a:t> </a:t>
          </a:r>
          <a:r>
            <a:rPr lang="en-US" sz="3700" kern="1200" dirty="0" err="1" smtClean="0"/>
            <a:t>vừa</a:t>
          </a:r>
          <a:r>
            <a:rPr lang="en-US" sz="3700" kern="1200" dirty="0" smtClean="0"/>
            <a:t> qua.</a:t>
          </a:r>
          <a:endParaRPr lang="en-US" sz="3700" kern="1200" dirty="0"/>
        </a:p>
      </dsp:txBody>
      <dsp:txXfrm>
        <a:off x="5910283" y="1075980"/>
        <a:ext cx="4535606" cy="2199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80D3-C6DA-4775-AFF3-1FB3B361395B}">
      <dsp:nvSpPr>
        <dsp:cNvPr id="0" name=""/>
        <dsp:cNvSpPr/>
      </dsp:nvSpPr>
      <dsp:spPr>
        <a:xfrm>
          <a:off x="304786" y="0"/>
          <a:ext cx="5753127" cy="914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DE373B-4A40-424B-8346-B957491E5AC5}">
      <dsp:nvSpPr>
        <dsp:cNvPr id="0" name=""/>
        <dsp:cNvSpPr/>
      </dsp:nvSpPr>
      <dsp:spPr>
        <a:xfrm>
          <a:off x="974288" y="76200"/>
          <a:ext cx="4414123" cy="761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err="1" smtClean="0"/>
            <a:t>Trình</a:t>
          </a:r>
          <a:r>
            <a:rPr lang="en-US" sz="3200" b="1" kern="1200" dirty="0" smtClean="0"/>
            <a:t> </a:t>
          </a:r>
          <a:r>
            <a:rPr lang="en-US" sz="3200" b="1" kern="1200" dirty="0" err="1" smtClean="0"/>
            <a:t>tự</a:t>
          </a:r>
          <a:r>
            <a:rPr lang="en-US" sz="3200" b="1" kern="1200" dirty="0" smtClean="0"/>
            <a:t> </a:t>
          </a:r>
          <a:r>
            <a:rPr lang="en-US" sz="3200" b="1" kern="1200" dirty="0" err="1" smtClean="0"/>
            <a:t>của</a:t>
          </a:r>
          <a:r>
            <a:rPr lang="en-US" sz="3200" b="1" kern="1200" dirty="0" smtClean="0"/>
            <a:t> </a:t>
          </a:r>
          <a:r>
            <a:rPr lang="en-US" sz="3200" b="1" kern="1200" dirty="0" err="1" smtClean="0"/>
            <a:t>bài</a:t>
          </a:r>
          <a:r>
            <a:rPr lang="en-US" sz="3200" b="1" kern="1200" dirty="0" smtClean="0"/>
            <a:t> </a:t>
          </a:r>
          <a:r>
            <a:rPr lang="en-US" sz="3200" b="1" kern="1200" dirty="0" err="1" smtClean="0"/>
            <a:t>báo</a:t>
          </a:r>
          <a:r>
            <a:rPr lang="en-US" sz="3200" b="1" kern="1200" dirty="0" smtClean="0"/>
            <a:t> </a:t>
          </a:r>
          <a:r>
            <a:rPr lang="en-US" sz="3200" b="1" kern="1200" dirty="0" err="1" smtClean="0"/>
            <a:t>cáo</a:t>
          </a:r>
          <a:endParaRPr lang="en-US" sz="3200" kern="1200" dirty="0"/>
        </a:p>
      </dsp:txBody>
      <dsp:txXfrm>
        <a:off x="1011486" y="113398"/>
        <a:ext cx="4339727" cy="6876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9AEBE-2FF3-4F8B-BC39-958A2DEE6441}">
      <dsp:nvSpPr>
        <dsp:cNvPr id="0" name=""/>
        <dsp:cNvSpPr/>
      </dsp:nvSpPr>
      <dsp:spPr>
        <a:xfrm>
          <a:off x="736984" y="0"/>
          <a:ext cx="3447369" cy="707831"/>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370" tIns="19685" rIns="0" bIns="19685" numCol="1" spcCol="1270" anchor="ctr" anchorCtr="0">
          <a:noAutofit/>
        </a:bodyPr>
        <a:lstStyle/>
        <a:p>
          <a:pPr lvl="0" algn="ctr" defTabSz="1377950" rtl="0">
            <a:lnSpc>
              <a:spcPct val="90000"/>
            </a:lnSpc>
            <a:spcBef>
              <a:spcPct val="0"/>
            </a:spcBef>
            <a:spcAft>
              <a:spcPct val="35000"/>
            </a:spcAft>
          </a:pPr>
          <a:r>
            <a:rPr lang="en-US" sz="3100" b="1" kern="1200" dirty="0" err="1" smtClean="0"/>
            <a:t>Thảo</a:t>
          </a:r>
          <a:r>
            <a:rPr lang="en-US" sz="3100" b="1" kern="1200" dirty="0" smtClean="0"/>
            <a:t> </a:t>
          </a:r>
          <a:r>
            <a:rPr lang="en-US" sz="3100" b="1" kern="1200" dirty="0" err="1" smtClean="0"/>
            <a:t>luận</a:t>
          </a:r>
          <a:r>
            <a:rPr lang="en-US" sz="3100" b="1" kern="1200" dirty="0" smtClean="0"/>
            <a:t> </a:t>
          </a:r>
          <a:r>
            <a:rPr lang="en-US" sz="3100" b="1" kern="1200" dirty="0" err="1" smtClean="0"/>
            <a:t>nhóm</a:t>
          </a:r>
          <a:r>
            <a:rPr lang="en-US" sz="3100" b="1" kern="1200" dirty="0" smtClean="0"/>
            <a:t> </a:t>
          </a:r>
          <a:endParaRPr lang="en-US" sz="3100" kern="1200" dirty="0"/>
        </a:p>
      </dsp:txBody>
      <dsp:txXfrm>
        <a:off x="1090900" y="0"/>
        <a:ext cx="2739538" cy="7078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280D3-C6DA-4775-AFF3-1FB3B361395B}">
      <dsp:nvSpPr>
        <dsp:cNvPr id="0" name=""/>
        <dsp:cNvSpPr/>
      </dsp:nvSpPr>
      <dsp:spPr>
        <a:xfrm>
          <a:off x="227432" y="0"/>
          <a:ext cx="4292996" cy="914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DE373B-4A40-424B-8346-B957491E5AC5}">
      <dsp:nvSpPr>
        <dsp:cNvPr id="0" name=""/>
        <dsp:cNvSpPr/>
      </dsp:nvSpPr>
      <dsp:spPr>
        <a:xfrm>
          <a:off x="155789" y="76200"/>
          <a:ext cx="4436282" cy="761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err="1" smtClean="0"/>
            <a:t>Trình</a:t>
          </a:r>
          <a:r>
            <a:rPr lang="en-US" sz="3200" b="1" kern="1200" dirty="0" smtClean="0"/>
            <a:t> </a:t>
          </a:r>
          <a:r>
            <a:rPr lang="en-US" sz="3200" b="1" kern="1200" dirty="0" err="1" smtClean="0"/>
            <a:t>tự</a:t>
          </a:r>
          <a:r>
            <a:rPr lang="en-US" sz="3200" b="1" kern="1200" dirty="0" smtClean="0"/>
            <a:t> </a:t>
          </a:r>
          <a:r>
            <a:rPr lang="en-US" sz="3200" b="1" kern="1200" dirty="0" err="1" smtClean="0"/>
            <a:t>của</a:t>
          </a:r>
          <a:r>
            <a:rPr lang="en-US" sz="3200" b="1" kern="1200" dirty="0" smtClean="0"/>
            <a:t> </a:t>
          </a:r>
          <a:r>
            <a:rPr lang="en-US" sz="3200" b="1" kern="1200" dirty="0" err="1" smtClean="0"/>
            <a:t>bài</a:t>
          </a:r>
          <a:r>
            <a:rPr lang="en-US" sz="3200" b="1" kern="1200" dirty="0" smtClean="0"/>
            <a:t> </a:t>
          </a:r>
          <a:r>
            <a:rPr lang="en-US" sz="3200" b="1" kern="1200" dirty="0" err="1" smtClean="0"/>
            <a:t>báo</a:t>
          </a:r>
          <a:r>
            <a:rPr lang="en-US" sz="3200" b="1" kern="1200" dirty="0" smtClean="0"/>
            <a:t> </a:t>
          </a:r>
          <a:r>
            <a:rPr lang="en-US" sz="3200" b="1" kern="1200" dirty="0" err="1" smtClean="0"/>
            <a:t>cáo</a:t>
          </a:r>
          <a:endParaRPr lang="en-US" sz="3200" kern="1200" dirty="0"/>
        </a:p>
      </dsp:txBody>
      <dsp:txXfrm>
        <a:off x="192987" y="113398"/>
        <a:ext cx="4361886" cy="687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F9F13-910A-4CF7-A85C-423F868EC32C}">
      <dsp:nvSpPr>
        <dsp:cNvPr id="0" name=""/>
        <dsp:cNvSpPr/>
      </dsp:nvSpPr>
      <dsp:spPr>
        <a:xfrm>
          <a:off x="381000" y="0"/>
          <a:ext cx="5029198" cy="769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0">
            <a:lnSpc>
              <a:spcPct val="90000"/>
            </a:lnSpc>
            <a:spcBef>
              <a:spcPct val="0"/>
            </a:spcBef>
            <a:spcAft>
              <a:spcPct val="35000"/>
            </a:spcAft>
          </a:pPr>
          <a:r>
            <a:rPr lang="en-US" sz="3900" b="1" kern="1200" dirty="0" err="1" smtClean="0"/>
            <a:t>Báo</a:t>
          </a:r>
          <a:r>
            <a:rPr lang="en-US" sz="3900" b="1" kern="1200" dirty="0" smtClean="0"/>
            <a:t> </a:t>
          </a:r>
          <a:r>
            <a:rPr lang="en-US" sz="3900" b="1" kern="1200" dirty="0" err="1" smtClean="0"/>
            <a:t>cáo</a:t>
          </a:r>
          <a:r>
            <a:rPr lang="en-US" sz="3900" b="1" kern="1200" dirty="0" smtClean="0"/>
            <a:t> </a:t>
          </a:r>
          <a:r>
            <a:rPr lang="en-US" sz="3900" b="1" kern="1200" dirty="0" err="1" smtClean="0"/>
            <a:t>trước</a:t>
          </a:r>
          <a:r>
            <a:rPr lang="en-US" sz="3900" b="1" kern="1200" dirty="0" smtClean="0"/>
            <a:t> </a:t>
          </a:r>
          <a:r>
            <a:rPr lang="en-US" sz="3900" b="1" kern="1200" dirty="0" err="1" smtClean="0"/>
            <a:t>lớp</a:t>
          </a:r>
          <a:endParaRPr lang="en-US" sz="3900" kern="1200" dirty="0"/>
        </a:p>
      </dsp:txBody>
      <dsp:txXfrm>
        <a:off x="418561" y="37561"/>
        <a:ext cx="4954076" cy="6943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07410-CBE9-447D-9B6F-7C11666BF3BA}">
      <dsp:nvSpPr>
        <dsp:cNvPr id="0" name=""/>
        <dsp:cNvSpPr/>
      </dsp:nvSpPr>
      <dsp:spPr>
        <a:xfrm>
          <a:off x="0" y="0"/>
          <a:ext cx="533400" cy="533400"/>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188F60-3CE8-481B-9928-3873B2A1BD16}">
      <dsp:nvSpPr>
        <dsp:cNvPr id="0" name=""/>
        <dsp:cNvSpPr/>
      </dsp:nvSpPr>
      <dsp:spPr>
        <a:xfrm>
          <a:off x="266699" y="0"/>
          <a:ext cx="3390900" cy="533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err="1" smtClean="0"/>
            <a:t>Tiêu</a:t>
          </a:r>
          <a:r>
            <a:rPr lang="en-US" sz="3200" kern="1200" dirty="0" smtClean="0"/>
            <a:t> </a:t>
          </a:r>
          <a:r>
            <a:rPr lang="en-US" sz="3200" kern="1200" dirty="0" err="1" smtClean="0"/>
            <a:t>chí</a:t>
          </a:r>
          <a:r>
            <a:rPr lang="en-US" sz="3200" kern="1200" dirty="0" smtClean="0"/>
            <a:t> </a:t>
          </a:r>
          <a:r>
            <a:rPr lang="en-US" sz="3200" kern="1200" dirty="0" err="1" smtClean="0"/>
            <a:t>đánh</a:t>
          </a:r>
          <a:r>
            <a:rPr lang="en-US" sz="3200" kern="1200" dirty="0" smtClean="0"/>
            <a:t> </a:t>
          </a:r>
          <a:r>
            <a:rPr lang="en-US" sz="3200" kern="1200" dirty="0" err="1" smtClean="0"/>
            <a:t>giá</a:t>
          </a:r>
          <a:endParaRPr lang="en-US" sz="3200" kern="1200" dirty="0"/>
        </a:p>
      </dsp:txBody>
      <dsp:txXfrm>
        <a:off x="266699" y="0"/>
        <a:ext cx="3390900" cy="533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D340B-7812-460E-A28E-FF91854FF0E1}">
      <dsp:nvSpPr>
        <dsp:cNvPr id="0" name=""/>
        <dsp:cNvSpPr/>
      </dsp:nvSpPr>
      <dsp:spPr>
        <a:xfrm>
          <a:off x="0" y="6387"/>
          <a:ext cx="5334000" cy="131917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rtl="0">
            <a:lnSpc>
              <a:spcPct val="90000"/>
            </a:lnSpc>
            <a:spcBef>
              <a:spcPct val="0"/>
            </a:spcBef>
            <a:spcAft>
              <a:spcPct val="35000"/>
            </a:spcAft>
          </a:pPr>
          <a:r>
            <a:rPr lang="en-US" sz="5500" kern="1200" dirty="0" err="1" smtClean="0"/>
            <a:t>Yêu</a:t>
          </a:r>
          <a:r>
            <a:rPr lang="en-US" sz="5500" kern="1200" dirty="0" smtClean="0"/>
            <a:t> </a:t>
          </a:r>
          <a:r>
            <a:rPr lang="en-US" sz="5500" kern="1200" dirty="0" err="1" smtClean="0"/>
            <a:t>cầu</a:t>
          </a:r>
          <a:r>
            <a:rPr lang="en-US" sz="5500" kern="1200" dirty="0" smtClean="0"/>
            <a:t> </a:t>
          </a:r>
          <a:r>
            <a:rPr lang="en-US" sz="5500" kern="1200" dirty="0" err="1" smtClean="0"/>
            <a:t>cần</a:t>
          </a:r>
          <a:r>
            <a:rPr lang="en-US" sz="5500" kern="1200" dirty="0" smtClean="0"/>
            <a:t> </a:t>
          </a:r>
          <a:r>
            <a:rPr lang="en-US" sz="5500" kern="1200" dirty="0" err="1" smtClean="0"/>
            <a:t>đạt</a:t>
          </a:r>
          <a:endParaRPr lang="en-US" sz="5500" kern="1200" dirty="0"/>
        </a:p>
      </dsp:txBody>
      <dsp:txXfrm>
        <a:off x="64397" y="70784"/>
        <a:ext cx="5205206" cy="11903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D3A7F-609A-4F91-9E36-F9D8C6513837}">
      <dsp:nvSpPr>
        <dsp:cNvPr id="0" name=""/>
        <dsp:cNvSpPr/>
      </dsp:nvSpPr>
      <dsp:spPr>
        <a:xfrm>
          <a:off x="1283" y="1007554"/>
          <a:ext cx="4672458" cy="233622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just" defTabSz="1644650" rtl="0">
            <a:lnSpc>
              <a:spcPct val="90000"/>
            </a:lnSpc>
            <a:spcBef>
              <a:spcPct val="0"/>
            </a:spcBef>
            <a:spcAft>
              <a:spcPct val="35000"/>
            </a:spcAft>
          </a:pPr>
          <a:r>
            <a:rPr lang="en-US" sz="3700" kern="1200" dirty="0" smtClean="0"/>
            <a:t>1/ </a:t>
          </a:r>
          <a:r>
            <a:rPr lang="en-US" sz="3700" kern="1200" dirty="0" err="1" smtClean="0"/>
            <a:t>Biết</a:t>
          </a:r>
          <a:r>
            <a:rPr lang="en-US" sz="3700" kern="1200" dirty="0" smtClean="0"/>
            <a:t>  </a:t>
          </a:r>
          <a:r>
            <a:rPr lang="en-US" sz="3700" kern="1200" dirty="0" err="1" smtClean="0"/>
            <a:t>được</a:t>
          </a:r>
          <a:r>
            <a:rPr lang="en-US" sz="3700" kern="1200" dirty="0" smtClean="0"/>
            <a:t> </a:t>
          </a:r>
          <a:r>
            <a:rPr lang="en-US" sz="3700" kern="1200" dirty="0" err="1" smtClean="0"/>
            <a:t>các</a:t>
          </a:r>
          <a:r>
            <a:rPr lang="en-US" sz="3700" kern="1200" dirty="0" smtClean="0"/>
            <a:t> </a:t>
          </a:r>
          <a:r>
            <a:rPr lang="en-US" sz="3700" kern="1200" dirty="0" err="1" smtClean="0"/>
            <a:t>nội</a:t>
          </a:r>
          <a:r>
            <a:rPr lang="en-US" sz="3700" kern="1200" dirty="0" smtClean="0"/>
            <a:t> dung </a:t>
          </a:r>
          <a:r>
            <a:rPr lang="en-US" sz="3700" kern="1200" dirty="0" err="1" smtClean="0"/>
            <a:t>chính</a:t>
          </a:r>
          <a:r>
            <a:rPr lang="en-US" sz="3700" kern="1200" dirty="0" smtClean="0"/>
            <a:t> </a:t>
          </a:r>
          <a:r>
            <a:rPr lang="en-US" sz="3700" kern="1200" dirty="0" err="1" smtClean="0"/>
            <a:t>của</a:t>
          </a:r>
          <a:r>
            <a:rPr lang="en-US" sz="3700" kern="1200" dirty="0" smtClean="0"/>
            <a:t> </a:t>
          </a:r>
          <a:r>
            <a:rPr lang="en-US" sz="3700" kern="1200" dirty="0" err="1" smtClean="0"/>
            <a:t>một</a:t>
          </a:r>
          <a:r>
            <a:rPr lang="en-US" sz="3700" kern="1200" dirty="0" smtClean="0"/>
            <a:t> </a:t>
          </a:r>
          <a:r>
            <a:rPr lang="en-US" sz="3700" kern="1200" dirty="0" err="1" smtClean="0"/>
            <a:t>bản</a:t>
          </a:r>
          <a:r>
            <a:rPr lang="en-US" sz="3700" kern="1200" dirty="0" smtClean="0"/>
            <a:t> </a:t>
          </a:r>
          <a:r>
            <a:rPr lang="en-US" sz="3700" kern="1200" dirty="0" err="1" smtClean="0"/>
            <a:t>báo</a:t>
          </a:r>
          <a:r>
            <a:rPr lang="en-US" sz="3700" kern="1200" dirty="0" smtClean="0"/>
            <a:t> </a:t>
          </a:r>
          <a:r>
            <a:rPr lang="en-US" sz="3700" kern="1200" dirty="0" err="1" smtClean="0"/>
            <a:t>cáo</a:t>
          </a:r>
          <a:r>
            <a:rPr lang="en-US" sz="3700" kern="1200" dirty="0" smtClean="0"/>
            <a:t>.</a:t>
          </a:r>
          <a:endParaRPr lang="en-US" sz="3700" kern="1200" dirty="0"/>
        </a:p>
      </dsp:txBody>
      <dsp:txXfrm>
        <a:off x="69709" y="1075980"/>
        <a:ext cx="4535606" cy="2199377"/>
      </dsp:txXfrm>
    </dsp:sp>
    <dsp:sp modelId="{95CDC0B2-1C26-400C-A1A7-E80603C1C38C}">
      <dsp:nvSpPr>
        <dsp:cNvPr id="0" name=""/>
        <dsp:cNvSpPr/>
      </dsp:nvSpPr>
      <dsp:spPr>
        <a:xfrm>
          <a:off x="5841857" y="1007554"/>
          <a:ext cx="4672458" cy="2336229"/>
        </a:xfrm>
        <a:prstGeom prst="roundRect">
          <a:avLst>
            <a:gd name="adj" fmla="val 10000"/>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just" defTabSz="1644650" rtl="0">
            <a:lnSpc>
              <a:spcPct val="90000"/>
            </a:lnSpc>
            <a:spcBef>
              <a:spcPct val="0"/>
            </a:spcBef>
            <a:spcAft>
              <a:spcPct val="35000"/>
            </a:spcAft>
          </a:pPr>
          <a:r>
            <a:rPr lang="en-US" sz="3700" kern="1200" dirty="0" smtClean="0"/>
            <a:t>2/ </a:t>
          </a:r>
          <a:r>
            <a:rPr lang="en-US" sz="3700" kern="1200" dirty="0" err="1" smtClean="0"/>
            <a:t>Biết</a:t>
          </a:r>
          <a:r>
            <a:rPr lang="en-US" sz="3700" kern="1200" dirty="0" smtClean="0"/>
            <a:t> </a:t>
          </a:r>
          <a:r>
            <a:rPr lang="en-US" sz="3700" kern="1200" dirty="0" err="1" smtClean="0"/>
            <a:t>báo</a:t>
          </a:r>
          <a:r>
            <a:rPr lang="en-US" sz="3700" kern="1200" dirty="0" smtClean="0"/>
            <a:t> </a:t>
          </a:r>
          <a:r>
            <a:rPr lang="en-US" sz="3700" kern="1200" dirty="0" err="1" smtClean="0"/>
            <a:t>cáo</a:t>
          </a:r>
          <a:r>
            <a:rPr lang="en-US" sz="3700" kern="1200" dirty="0" smtClean="0"/>
            <a:t> </a:t>
          </a:r>
          <a:r>
            <a:rPr lang="en-US" sz="3700" kern="1200" dirty="0" err="1" smtClean="0"/>
            <a:t>trước</a:t>
          </a:r>
          <a:r>
            <a:rPr lang="en-US" sz="3700" kern="1200" dirty="0" smtClean="0"/>
            <a:t> </a:t>
          </a:r>
          <a:r>
            <a:rPr lang="en-US" sz="3700" kern="1200" dirty="0" err="1" smtClean="0"/>
            <a:t>lớp</a:t>
          </a:r>
          <a:r>
            <a:rPr lang="en-US" sz="3700" kern="1200" dirty="0" smtClean="0"/>
            <a:t> </a:t>
          </a:r>
          <a:r>
            <a:rPr lang="en-US" sz="3700" kern="1200" dirty="0" err="1" smtClean="0"/>
            <a:t>về</a:t>
          </a:r>
          <a:r>
            <a:rPr lang="en-US" sz="3700" kern="1200" dirty="0" smtClean="0"/>
            <a:t> </a:t>
          </a:r>
          <a:r>
            <a:rPr lang="en-US" sz="3700" kern="1200" dirty="0" err="1" smtClean="0"/>
            <a:t>hoạt</a:t>
          </a:r>
          <a:r>
            <a:rPr lang="en-US" sz="3700" kern="1200" dirty="0" smtClean="0"/>
            <a:t> </a:t>
          </a:r>
          <a:r>
            <a:rPr lang="en-US" sz="3700" kern="1200" dirty="0" err="1" smtClean="0"/>
            <a:t>động</a:t>
          </a:r>
          <a:r>
            <a:rPr lang="en-US" sz="3700" kern="1200" dirty="0" smtClean="0"/>
            <a:t> </a:t>
          </a:r>
          <a:r>
            <a:rPr lang="en-US" sz="3700" kern="1200" dirty="0" err="1" smtClean="0"/>
            <a:t>của</a:t>
          </a:r>
          <a:r>
            <a:rPr lang="en-US" sz="3700" kern="1200" dirty="0" smtClean="0"/>
            <a:t> </a:t>
          </a:r>
          <a:r>
            <a:rPr lang="en-US" sz="3700" kern="1200" dirty="0" err="1" smtClean="0"/>
            <a:t>tổ</a:t>
          </a:r>
          <a:r>
            <a:rPr lang="en-US" sz="3700" kern="1200" dirty="0" smtClean="0"/>
            <a:t> </a:t>
          </a:r>
          <a:r>
            <a:rPr lang="en-US" sz="3700" kern="1200" dirty="0" err="1" smtClean="0"/>
            <a:t>trong</a:t>
          </a:r>
          <a:r>
            <a:rPr lang="en-US" sz="3700" kern="1200" dirty="0" smtClean="0"/>
            <a:t> </a:t>
          </a:r>
          <a:r>
            <a:rPr lang="en-US" sz="3700" kern="1200" dirty="0" err="1" smtClean="0"/>
            <a:t>tháng</a:t>
          </a:r>
          <a:r>
            <a:rPr lang="en-US" sz="3700" kern="1200" dirty="0" smtClean="0"/>
            <a:t> </a:t>
          </a:r>
          <a:r>
            <a:rPr lang="en-US" sz="3700" kern="1200" dirty="0" err="1" smtClean="0"/>
            <a:t>vừa</a:t>
          </a:r>
          <a:r>
            <a:rPr lang="en-US" sz="3700" kern="1200" dirty="0" smtClean="0"/>
            <a:t> qua.</a:t>
          </a:r>
          <a:endParaRPr lang="en-US" sz="3700" kern="1200" dirty="0"/>
        </a:p>
      </dsp:txBody>
      <dsp:txXfrm>
        <a:off x="5910283" y="1075980"/>
        <a:ext cx="4535606" cy="21993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7EFCD-CE80-4A8F-BC36-62F6706EAD44}" type="datetimeFigureOut">
              <a:rPr lang="en-US" smtClean="0"/>
              <a:t>28/01/2022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3E473-E279-42DD-B1E0-E1B4AF0081B1}" type="slidenum">
              <a:rPr lang="en-US" smtClean="0"/>
              <a:t>‹#›</a:t>
            </a:fld>
            <a:endParaRPr lang="en-US"/>
          </a:p>
        </p:txBody>
      </p:sp>
    </p:spTree>
    <p:extLst>
      <p:ext uri="{BB962C8B-B14F-4D97-AF65-F5344CB8AC3E}">
        <p14:creationId xmlns:p14="http://schemas.microsoft.com/office/powerpoint/2010/main" val="295925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Times New Roman" panose="02020603050405020304" pitchFamily="18" charset="0"/>
                <a:ea typeface="Times New Roman" panose="02020603050405020304" pitchFamily="18" charset="0"/>
              </a:rPr>
              <a:t>Trong bài học hôm nay, các con sẽ thực hành báo cáo về hoạt động của tổ. Cụ thể, các con sẽ được nói và viết báo cáo về hoạt động của tổ mình trong tuần qua.</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483E473-E279-42DD-B1E0-E1B4AF0081B1}" type="slidenum">
              <a:rPr lang="en-US" smtClean="0"/>
              <a:t>4</a:t>
            </a:fld>
            <a:endParaRPr lang="en-US"/>
          </a:p>
        </p:txBody>
      </p:sp>
    </p:spTree>
    <p:extLst>
      <p:ext uri="{BB962C8B-B14F-4D97-AF65-F5344CB8AC3E}">
        <p14:creationId xmlns:p14="http://schemas.microsoft.com/office/powerpoint/2010/main" val="259367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Lưu</a:t>
            </a:r>
            <a:r>
              <a:rPr lang="en-US" dirty="0" smtClean="0"/>
              <a:t> ý:</a:t>
            </a:r>
            <a:r>
              <a:rPr lang="en-US" baseline="0" dirty="0" smtClean="0"/>
              <a:t> </a:t>
            </a:r>
            <a:r>
              <a:rPr lang="en-US" baseline="0" dirty="0" err="1" smtClean="0"/>
              <a:t>trước</a:t>
            </a:r>
            <a:r>
              <a:rPr lang="en-US" baseline="0" dirty="0" smtClean="0"/>
              <a:t> </a:t>
            </a:r>
            <a:r>
              <a:rPr lang="en-US" baseline="0" dirty="0" err="1" smtClean="0"/>
              <a:t>khi</a:t>
            </a:r>
            <a:r>
              <a:rPr lang="en-US" baseline="0" dirty="0" smtClean="0"/>
              <a:t> </a:t>
            </a:r>
            <a:r>
              <a:rPr lang="en-US" baseline="0" dirty="0" err="1" smtClean="0"/>
              <a:t>báo</a:t>
            </a:r>
            <a:r>
              <a:rPr lang="en-US" baseline="0" dirty="0" smtClean="0"/>
              <a:t> </a:t>
            </a:r>
            <a:r>
              <a:rPr lang="en-US" baseline="0" dirty="0" err="1" smtClean="0"/>
              <a:t>cáo</a:t>
            </a:r>
            <a:r>
              <a:rPr lang="en-US" baseline="0" dirty="0" smtClean="0"/>
              <a:t>, </a:t>
            </a:r>
            <a:r>
              <a:rPr lang="en-US" baseline="0" dirty="0" err="1" smtClean="0"/>
              <a:t>tổ</a:t>
            </a:r>
            <a:r>
              <a:rPr lang="en-US" baseline="0" dirty="0" smtClean="0"/>
              <a:t> </a:t>
            </a:r>
            <a:r>
              <a:rPr lang="en-US" baseline="0" dirty="0" err="1" smtClean="0"/>
              <a:t>trưởng</a:t>
            </a:r>
            <a:r>
              <a:rPr lang="en-US" baseline="0" dirty="0" smtClean="0"/>
              <a:t> </a:t>
            </a:r>
            <a:r>
              <a:rPr lang="en-US" baseline="0" dirty="0" err="1" smtClean="0"/>
              <a:t>cần</a:t>
            </a:r>
            <a:r>
              <a:rPr lang="en-US" baseline="0" dirty="0" smtClean="0"/>
              <a:t> </a:t>
            </a:r>
            <a:r>
              <a:rPr lang="en-US" baseline="0" dirty="0" err="1" smtClean="0"/>
              <a:t>thống</a:t>
            </a:r>
            <a:r>
              <a:rPr lang="en-US" baseline="0" dirty="0" smtClean="0"/>
              <a:t> </a:t>
            </a:r>
            <a:r>
              <a:rPr lang="en-US" baseline="0" dirty="0" err="1" smtClean="0"/>
              <a:t>nhất</a:t>
            </a:r>
            <a:r>
              <a:rPr lang="en-US" baseline="0" dirty="0" smtClean="0"/>
              <a:t> </a:t>
            </a:r>
            <a:r>
              <a:rPr lang="en-US" baseline="0" dirty="0" err="1" smtClean="0"/>
              <a:t>lại</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trong</a:t>
            </a:r>
            <a:r>
              <a:rPr lang="en-US" baseline="0" dirty="0" smtClean="0"/>
              <a:t> </a:t>
            </a:r>
            <a:r>
              <a:rPr lang="en-US" baseline="0" dirty="0" err="1" smtClean="0"/>
              <a:t>tổ</a:t>
            </a:r>
            <a:r>
              <a:rPr lang="en-US" baseline="0" dirty="0" smtClean="0"/>
              <a:t> </a:t>
            </a:r>
            <a:r>
              <a:rPr lang="en-US" baseline="0" dirty="0" err="1" smtClean="0"/>
              <a:t>những</a:t>
            </a:r>
            <a:r>
              <a:rPr lang="en-US" baseline="0" dirty="0" smtClean="0"/>
              <a:t> </a:t>
            </a:r>
            <a:r>
              <a:rPr lang="en-US" baseline="0" dirty="0" err="1" smtClean="0"/>
              <a:t>gì</a:t>
            </a:r>
            <a:r>
              <a:rPr lang="en-US" baseline="0" dirty="0" smtClean="0"/>
              <a:t> </a:t>
            </a:r>
            <a:r>
              <a:rPr lang="en-US" baseline="0" dirty="0" err="1" smtClean="0"/>
              <a:t>làm</a:t>
            </a:r>
            <a:r>
              <a:rPr lang="en-US" baseline="0" dirty="0" smtClean="0"/>
              <a:t> </a:t>
            </a:r>
            <a:r>
              <a:rPr lang="en-US" baseline="0" dirty="0" err="1" smtClean="0"/>
              <a:t>được</a:t>
            </a:r>
            <a:r>
              <a:rPr lang="en-US" baseline="0" dirty="0" smtClean="0"/>
              <a:t> </a:t>
            </a:r>
            <a:r>
              <a:rPr lang="en-US" baseline="0" dirty="0" err="1" smtClean="0"/>
              <a:t>và</a:t>
            </a:r>
            <a:r>
              <a:rPr lang="en-US" baseline="0" dirty="0" smtClean="0"/>
              <a:t> </a:t>
            </a:r>
            <a:r>
              <a:rPr lang="en-US" baseline="0" dirty="0" err="1" smtClean="0"/>
              <a:t>chưa</a:t>
            </a:r>
            <a:r>
              <a:rPr lang="en-US" baseline="0" dirty="0" smtClean="0"/>
              <a:t> </a:t>
            </a:r>
            <a:r>
              <a:rPr lang="en-US" baseline="0" dirty="0" err="1" smtClean="0"/>
              <a:t>được</a:t>
            </a:r>
            <a:r>
              <a:rPr lang="en-US" baseline="0" dirty="0" smtClean="0"/>
              <a:t> </a:t>
            </a:r>
            <a:r>
              <a:rPr lang="en-US" baseline="0" dirty="0" err="1" smtClean="0"/>
              <a:t>trong</a:t>
            </a:r>
            <a:r>
              <a:rPr lang="en-US" baseline="0" dirty="0" smtClean="0"/>
              <a:t> </a:t>
            </a:r>
            <a:r>
              <a:rPr lang="en-US" baseline="0" dirty="0" err="1" smtClean="0"/>
              <a:t>tuần</a:t>
            </a:r>
            <a:r>
              <a:rPr lang="en-US" baseline="0" dirty="0" smtClean="0"/>
              <a:t> </a:t>
            </a:r>
            <a:r>
              <a:rPr lang="en-US" baseline="0" dirty="0" err="1" smtClean="0"/>
              <a:t>vừa</a:t>
            </a:r>
            <a:r>
              <a:rPr lang="en-US" baseline="0" dirty="0" smtClean="0"/>
              <a:t> qua.</a:t>
            </a:r>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15</a:t>
            </a:fld>
            <a:endParaRPr lang="en-US"/>
          </a:p>
        </p:txBody>
      </p:sp>
    </p:spTree>
    <p:extLst>
      <p:ext uri="{BB962C8B-B14F-4D97-AF65-F5344CB8AC3E}">
        <p14:creationId xmlns:p14="http://schemas.microsoft.com/office/powerpoint/2010/main" val="156607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Cô</a:t>
            </a:r>
            <a:r>
              <a:rPr lang="en-US" dirty="0"/>
              <a:t> </a:t>
            </a:r>
            <a:r>
              <a:rPr lang="en-US" dirty="0" err="1"/>
              <a:t>mời</a:t>
            </a:r>
            <a:r>
              <a:rPr lang="en-US" dirty="0"/>
              <a:t> </a:t>
            </a:r>
            <a:r>
              <a:rPr lang="en-US" dirty="0" err="1"/>
              <a:t>một</a:t>
            </a:r>
            <a:r>
              <a:rPr lang="en-US" dirty="0"/>
              <a:t> </a:t>
            </a:r>
            <a:r>
              <a:rPr lang="en-US" dirty="0" err="1"/>
              <a:t>bạn</a:t>
            </a:r>
            <a:r>
              <a:rPr lang="en-US" dirty="0"/>
              <a:t> </a:t>
            </a:r>
            <a:r>
              <a:rPr lang="en-US" dirty="0" err="1"/>
              <a:t>đọc</a:t>
            </a:r>
            <a:r>
              <a:rPr lang="en-US" dirty="0"/>
              <a:t> </a:t>
            </a:r>
            <a:r>
              <a:rPr lang="en-US" dirty="0" err="1"/>
              <a:t>thứ</a:t>
            </a:r>
            <a:r>
              <a:rPr lang="en-US" dirty="0"/>
              <a:t> </a:t>
            </a:r>
            <a:r>
              <a:rPr lang="en-US" dirty="0" err="1"/>
              <a:t>tự</a:t>
            </a:r>
            <a:r>
              <a:rPr lang="en-US" dirty="0"/>
              <a:t> </a:t>
            </a:r>
            <a:r>
              <a:rPr lang="en-US" dirty="0" err="1"/>
              <a:t>của</a:t>
            </a:r>
            <a:r>
              <a:rPr lang="en-US" dirty="0"/>
              <a:t> </a:t>
            </a:r>
            <a:r>
              <a:rPr lang="en-US" dirty="0" err="1"/>
              <a:t>bài</a:t>
            </a:r>
            <a:r>
              <a:rPr lang="en-US" dirty="0"/>
              <a:t> </a:t>
            </a:r>
            <a:r>
              <a:rPr lang="en-US" dirty="0" err="1"/>
              <a:t>báo</a:t>
            </a:r>
            <a:r>
              <a:rPr lang="en-US" dirty="0"/>
              <a:t> </a:t>
            </a:r>
            <a:r>
              <a:rPr lang="en-US" dirty="0" err="1"/>
              <a:t>cáo</a:t>
            </a:r>
            <a:r>
              <a:rPr lang="en-US" dirty="0" smtClean="0"/>
              <a:t>.</a:t>
            </a:r>
            <a:r>
              <a:rPr kumimoji="0" lang="nl-NL"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Vừa rồi các con đã được nghe bản báo cáo của một số bạn, các bạn trình bày bản báo cáo rất rõ ràng, tự tin. Mở đầu báo cáo các bạn đã biết thưa gửi đối với người nghe. Nội dung báo cáo chân thật, đúng thực tế. Cô khen các con.</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16</a:t>
            </a:fld>
            <a:endParaRPr lang="en-US"/>
          </a:p>
        </p:txBody>
      </p:sp>
    </p:spTree>
    <p:extLst>
      <p:ext uri="{BB962C8B-B14F-4D97-AF65-F5344CB8AC3E}">
        <p14:creationId xmlns:p14="http://schemas.microsoft.com/office/powerpoint/2010/main" val="239585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Đã</a:t>
            </a:r>
            <a:r>
              <a:rPr lang="en-US" dirty="0"/>
              <a:t> </a:t>
            </a:r>
            <a:r>
              <a:rPr lang="en-US" dirty="0" err="1"/>
              <a:t>hết</a:t>
            </a:r>
            <a:r>
              <a:rPr lang="en-US" dirty="0"/>
              <a:t> </a:t>
            </a: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a:t>
            </a:r>
            <a:r>
              <a:rPr lang="en-US" dirty="0" err="1"/>
              <a:t>cô</a:t>
            </a:r>
            <a:r>
              <a:rPr lang="en-US" dirty="0"/>
              <a:t> </a:t>
            </a:r>
            <a:r>
              <a:rPr lang="en-US" dirty="0" err="1"/>
              <a:t>mời</a:t>
            </a:r>
            <a:r>
              <a:rPr lang="en-US" dirty="0"/>
              <a:t> </a:t>
            </a:r>
            <a:r>
              <a:rPr lang="en-US" dirty="0" err="1"/>
              <a:t>đại</a:t>
            </a:r>
            <a:r>
              <a:rPr lang="en-US" dirty="0"/>
              <a:t> </a:t>
            </a:r>
            <a:r>
              <a:rPr lang="en-US" dirty="0" err="1"/>
              <a:t>một</a:t>
            </a:r>
            <a:r>
              <a:rPr lang="en-US" dirty="0"/>
              <a:t> </a:t>
            </a:r>
            <a:r>
              <a:rPr lang="en-US" dirty="0" err="1"/>
              <a:t>một</a:t>
            </a:r>
            <a:r>
              <a:rPr lang="en-US" dirty="0"/>
              <a:t> </a:t>
            </a:r>
            <a:r>
              <a:rPr lang="en-US" dirty="0" err="1"/>
              <a:t>số</a:t>
            </a:r>
            <a:r>
              <a:rPr lang="en-US" dirty="0"/>
              <a:t> </a:t>
            </a:r>
            <a:r>
              <a:rPr lang="en-US" dirty="0" err="1"/>
              <a:t>nhóm</a:t>
            </a:r>
            <a:r>
              <a:rPr lang="en-US" dirty="0"/>
              <a:t> </a:t>
            </a:r>
            <a:r>
              <a:rPr lang="en-US" dirty="0" err="1"/>
              <a:t>trình</a:t>
            </a:r>
            <a:r>
              <a:rPr lang="en-US" dirty="0"/>
              <a:t> </a:t>
            </a:r>
            <a:r>
              <a:rPr lang="en-US" dirty="0" err="1"/>
              <a:t>bày</a:t>
            </a:r>
            <a:r>
              <a:rPr lang="en-US" dirty="0"/>
              <a:t> </a:t>
            </a:r>
            <a:r>
              <a:rPr lang="en-US" dirty="0" err="1"/>
              <a:t>bài</a:t>
            </a:r>
            <a:r>
              <a:rPr lang="en-US" dirty="0"/>
              <a:t> </a:t>
            </a:r>
            <a:r>
              <a:rPr lang="en-US" dirty="0" err="1"/>
              <a:t>làm</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18</a:t>
            </a:fld>
            <a:endParaRPr lang="en-US"/>
          </a:p>
        </p:txBody>
      </p:sp>
    </p:spTree>
    <p:extLst>
      <p:ext uri="{BB962C8B-B14F-4D97-AF65-F5344CB8AC3E}">
        <p14:creationId xmlns:p14="http://schemas.microsoft.com/office/powerpoint/2010/main" val="386524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Times New Roman" panose="02020603050405020304" pitchFamily="18" charset="0"/>
                <a:ea typeface="Times New Roman" panose="02020603050405020304" pitchFamily="18" charset="0"/>
              </a:rPr>
              <a:t>Các con vừa được tìm hiểu về một phần của bản báo cáo. Để giúp các con viết một bản báo cáo cô mời cả lớp cùng tìm hiểu bài tập 2.</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483E473-E279-42DD-B1E0-E1B4AF0081B1}" type="slidenum">
              <a:rPr lang="en-US" smtClean="0"/>
              <a:t>19</a:t>
            </a:fld>
            <a:endParaRPr lang="en-US"/>
          </a:p>
        </p:txBody>
      </p:sp>
    </p:spTree>
    <p:extLst>
      <p:ext uri="{BB962C8B-B14F-4D97-AF65-F5344CB8AC3E}">
        <p14:creationId xmlns:p14="http://schemas.microsoft.com/office/powerpoint/2010/main" val="2835218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Qua </a:t>
            </a:r>
            <a:r>
              <a:rPr lang="en-US" dirty="0" err="1"/>
              <a:t>tiết</a:t>
            </a:r>
            <a:r>
              <a:rPr lang="en-US" dirty="0"/>
              <a:t> </a:t>
            </a:r>
            <a:r>
              <a:rPr lang="en-US" dirty="0" err="1"/>
              <a:t>học</a:t>
            </a:r>
            <a:r>
              <a:rPr lang="en-US" dirty="0"/>
              <a:t> </a:t>
            </a:r>
            <a:r>
              <a:rPr lang="en-US" dirty="0" err="1"/>
              <a:t>hôm</a:t>
            </a:r>
            <a:r>
              <a:rPr lang="en-US" dirty="0"/>
              <a:t> nay </a:t>
            </a:r>
            <a:r>
              <a:rPr lang="en-US" dirty="0" err="1"/>
              <a:t>các</a:t>
            </a:r>
            <a:r>
              <a:rPr lang="en-US" dirty="0"/>
              <a:t> con </a:t>
            </a:r>
            <a:r>
              <a:rPr lang="en-US" dirty="0" err="1"/>
              <a:t>học</a:t>
            </a:r>
            <a:r>
              <a:rPr lang="en-US" dirty="0"/>
              <a:t> </a:t>
            </a:r>
            <a:r>
              <a:rPr lang="en-US" dirty="0" err="1"/>
              <a:t>được</a:t>
            </a:r>
            <a:r>
              <a:rPr lang="en-US" dirty="0"/>
              <a:t> </a:t>
            </a:r>
            <a:r>
              <a:rPr lang="en-US" dirty="0" err="1"/>
              <a:t>những</a:t>
            </a:r>
            <a:r>
              <a:rPr lang="en-US" dirty="0"/>
              <a:t> </a:t>
            </a:r>
            <a:r>
              <a:rPr lang="en-US" dirty="0" err="1"/>
              <a:t>gì</a:t>
            </a:r>
            <a:r>
              <a:rPr lang="en-US" dirty="0"/>
              <a:t>? </a:t>
            </a:r>
            <a:r>
              <a:rPr lang="en-US" dirty="0" err="1"/>
              <a:t>Hôm</a:t>
            </a:r>
            <a:r>
              <a:rPr lang="en-US" dirty="0"/>
              <a:t> nay </a:t>
            </a:r>
            <a:r>
              <a:rPr lang="en-US" dirty="0" err="1"/>
              <a:t>cô</a:t>
            </a:r>
            <a:r>
              <a:rPr lang="en-US" dirty="0"/>
              <a:t> </a:t>
            </a:r>
            <a:r>
              <a:rPr lang="en-US" dirty="0" err="1"/>
              <a:t>khen</a:t>
            </a:r>
            <a:r>
              <a:rPr lang="en-US" dirty="0"/>
              <a:t> </a:t>
            </a:r>
            <a:r>
              <a:rPr lang="en-US" dirty="0" err="1"/>
              <a:t>cả</a:t>
            </a:r>
            <a:r>
              <a:rPr lang="en-US" dirty="0"/>
              <a:t> </a:t>
            </a:r>
            <a:r>
              <a:rPr lang="en-US" dirty="0" err="1"/>
              <a:t>lớp</a:t>
            </a:r>
            <a:r>
              <a:rPr lang="en-US" dirty="0"/>
              <a:t> </a:t>
            </a:r>
            <a:r>
              <a:rPr lang="en-US" dirty="0" err="1"/>
              <a:t>ngồi</a:t>
            </a:r>
            <a:r>
              <a:rPr lang="en-US" dirty="0"/>
              <a:t> </a:t>
            </a:r>
            <a:r>
              <a:rPr lang="en-US" dirty="0" err="1"/>
              <a:t>học</a:t>
            </a:r>
            <a:r>
              <a:rPr lang="en-US" dirty="0"/>
              <a:t> </a:t>
            </a:r>
            <a:r>
              <a:rPr lang="en-US" dirty="0" err="1"/>
              <a:t>rất</a:t>
            </a:r>
            <a:r>
              <a:rPr lang="en-US" dirty="0"/>
              <a:t> </a:t>
            </a:r>
            <a:r>
              <a:rPr lang="en-US" dirty="0" err="1"/>
              <a:t>nghiêm</a:t>
            </a:r>
            <a:r>
              <a:rPr lang="en-US" dirty="0"/>
              <a:t> </a:t>
            </a:r>
            <a:r>
              <a:rPr lang="en-US" dirty="0" err="1"/>
              <a:t>túc</a:t>
            </a:r>
            <a:r>
              <a:rPr lang="en-US" dirty="0"/>
              <a:t>, </a:t>
            </a:r>
            <a:r>
              <a:rPr lang="en-US" dirty="0" err="1"/>
              <a:t>phát</a:t>
            </a:r>
            <a:r>
              <a:rPr lang="en-US" dirty="0"/>
              <a:t> </a:t>
            </a:r>
            <a:r>
              <a:rPr lang="en-US" dirty="0" err="1"/>
              <a:t>biểu</a:t>
            </a:r>
            <a:r>
              <a:rPr lang="en-US" dirty="0"/>
              <a:t> </a:t>
            </a:r>
            <a:r>
              <a:rPr lang="en-US" dirty="0" err="1"/>
              <a:t>sôi</a:t>
            </a:r>
            <a:r>
              <a:rPr lang="en-US" dirty="0"/>
              <a:t> </a:t>
            </a:r>
            <a:r>
              <a:rPr lang="en-US" dirty="0" err="1"/>
              <a:t>nổi</a:t>
            </a:r>
            <a:r>
              <a:rPr lang="en-US" dirty="0"/>
              <a:t>, </a:t>
            </a:r>
            <a:r>
              <a:rPr lang="en-US" dirty="0" err="1"/>
              <a:t>chữ</a:t>
            </a:r>
            <a:r>
              <a:rPr lang="en-US" dirty="0"/>
              <a:t> </a:t>
            </a:r>
            <a:r>
              <a:rPr lang="en-US" dirty="0" err="1"/>
              <a:t>viết</a:t>
            </a:r>
            <a:r>
              <a:rPr lang="en-US" dirty="0"/>
              <a:t> </a:t>
            </a:r>
            <a:r>
              <a:rPr lang="en-US" dirty="0" err="1"/>
              <a:t>đẹp</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22</a:t>
            </a:fld>
            <a:endParaRPr lang="en-US"/>
          </a:p>
        </p:txBody>
      </p:sp>
    </p:spTree>
    <p:extLst>
      <p:ext uri="{BB962C8B-B14F-4D97-AF65-F5344CB8AC3E}">
        <p14:creationId xmlns:p14="http://schemas.microsoft.com/office/powerpoint/2010/main" val="295820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nl-NL" sz="1800" dirty="0">
                <a:solidFill>
                  <a:srgbClr val="000000"/>
                </a:solidFill>
                <a:effectLst/>
                <a:latin typeface="Times New Roman" panose="02020603050405020304" pitchFamily="18" charset="0"/>
                <a:ea typeface="Times New Roman" panose="02020603050405020304" pitchFamily="18" charset="0"/>
              </a:rPr>
              <a:t>Cô mời các con đọc tên bài học, đọc lần lượt theo hàng dọc.</a:t>
            </a:r>
          </a:p>
          <a:p>
            <a:r>
              <a:rPr lang="nl-NL" sz="1800" dirty="0">
                <a:solidFill>
                  <a:srgbClr val="000000"/>
                </a:solidFill>
                <a:effectLst/>
                <a:latin typeface="Times New Roman" panose="02020603050405020304" pitchFamily="18" charset="0"/>
                <a:ea typeface="Times New Roman" panose="02020603050405020304" pitchFamily="18" charset="0"/>
              </a:rPr>
              <a:t>Để trình bày được bản báo cáo cô mời cả lớp tìm hiểu qua bài tập 1. </a:t>
            </a:r>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5</a:t>
            </a:fld>
            <a:endParaRPr lang="en-US"/>
          </a:p>
        </p:txBody>
      </p:sp>
    </p:spTree>
    <p:extLst>
      <p:ext uri="{BB962C8B-B14F-4D97-AF65-F5344CB8AC3E}">
        <p14:creationId xmlns:p14="http://schemas.microsoft.com/office/powerpoint/2010/main" val="11916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Times New Roman" panose="02020603050405020304" pitchFamily="18" charset="0"/>
                <a:ea typeface="Times New Roman" panose="02020603050405020304" pitchFamily="18" charset="0"/>
              </a:rPr>
              <a:t>Trong bài học hôm nay, các con sẽ thực hành báo cáo về hoạt động của tổ. Cụ thể, các con sẽ được nói và viết báo cáo về hoạt động của tổ mình trong tuần qua.</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3E473-E279-42DD-B1E0-E1B4AF008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8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Bài</a:t>
            </a:r>
            <a:r>
              <a:rPr lang="en-US" dirty="0"/>
              <a:t> </a:t>
            </a:r>
            <a:r>
              <a:rPr lang="en-US" dirty="0" err="1"/>
              <a:t>tập</a:t>
            </a:r>
            <a:r>
              <a:rPr lang="en-US" dirty="0"/>
              <a:t> </a:t>
            </a:r>
            <a:r>
              <a:rPr lang="en-US" dirty="0" err="1"/>
              <a:t>yêu</a:t>
            </a:r>
            <a:r>
              <a:rPr lang="en-US" dirty="0"/>
              <a:t> </a:t>
            </a:r>
            <a:r>
              <a:rPr lang="en-US" dirty="0" err="1"/>
              <a:t>cầu</a:t>
            </a:r>
            <a:r>
              <a:rPr lang="en-US" dirty="0"/>
              <a:t> </a:t>
            </a:r>
            <a:r>
              <a:rPr lang="en-US" dirty="0" err="1"/>
              <a:t>gì</a:t>
            </a:r>
            <a:r>
              <a:rPr lang="en-US" dirty="0"/>
              <a:t>? </a:t>
            </a:r>
            <a:r>
              <a:rPr lang="en-US" dirty="0" err="1"/>
              <a:t>Để</a:t>
            </a:r>
            <a:r>
              <a:rPr lang="en-US" dirty="0"/>
              <a:t> </a:t>
            </a:r>
            <a:r>
              <a:rPr lang="en-US" dirty="0" err="1"/>
              <a:t>giúp</a:t>
            </a:r>
            <a:r>
              <a:rPr lang="en-US" dirty="0"/>
              <a:t> </a:t>
            </a:r>
            <a:r>
              <a:rPr lang="en-US" dirty="0" err="1"/>
              <a:t>các</a:t>
            </a:r>
            <a:r>
              <a:rPr lang="en-US" dirty="0"/>
              <a:t> con </a:t>
            </a:r>
            <a:r>
              <a:rPr lang="en-US" dirty="0" err="1"/>
              <a:t>nhớ</a:t>
            </a:r>
            <a:r>
              <a:rPr lang="en-US" dirty="0"/>
              <a:t> </a:t>
            </a:r>
            <a:r>
              <a:rPr lang="en-US" dirty="0" err="1"/>
              <a:t>lại</a:t>
            </a:r>
            <a:r>
              <a:rPr lang="en-US" dirty="0"/>
              <a:t> </a:t>
            </a:r>
            <a:r>
              <a:rPr lang="en-US" dirty="0" err="1"/>
              <a:t>nội</a:t>
            </a:r>
            <a:r>
              <a:rPr lang="en-US" dirty="0"/>
              <a:t> dung </a:t>
            </a:r>
            <a:r>
              <a:rPr lang="en-US" dirty="0" err="1"/>
              <a:t>trong</a:t>
            </a:r>
            <a:r>
              <a:rPr lang="en-US" dirty="0"/>
              <a:t> </a:t>
            </a:r>
            <a:r>
              <a:rPr lang="en-US" dirty="0" err="1"/>
              <a:t>bản</a:t>
            </a:r>
            <a:r>
              <a:rPr lang="en-US" dirty="0"/>
              <a:t> </a:t>
            </a:r>
            <a:r>
              <a:rPr lang="en-US" dirty="0" err="1"/>
              <a:t>báo</a:t>
            </a:r>
            <a:r>
              <a:rPr lang="en-US" dirty="0"/>
              <a:t> </a:t>
            </a:r>
            <a:r>
              <a:rPr lang="en-US" dirty="0" err="1"/>
              <a:t>cáo</a:t>
            </a:r>
            <a:r>
              <a:rPr lang="en-US" dirty="0"/>
              <a:t>, </a:t>
            </a: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đọc</a:t>
            </a:r>
            <a:r>
              <a:rPr lang="en-US" dirty="0"/>
              <a:t> </a:t>
            </a:r>
            <a:r>
              <a:rPr lang="en-US" dirty="0" err="1"/>
              <a:t>thầm</a:t>
            </a:r>
            <a:r>
              <a:rPr lang="en-US" dirty="0"/>
              <a:t> </a:t>
            </a:r>
            <a:r>
              <a:rPr lang="en-US" dirty="0" err="1"/>
              <a:t>bài</a:t>
            </a:r>
            <a:r>
              <a:rPr lang="en-US" dirty="0"/>
              <a:t> </a:t>
            </a:r>
            <a:r>
              <a:rPr lang="en-US" dirty="0" err="1"/>
              <a:t>tập</a:t>
            </a:r>
            <a:r>
              <a:rPr lang="en-US" dirty="0"/>
              <a:t> </a:t>
            </a:r>
            <a:r>
              <a:rPr lang="en-US" dirty="0" err="1"/>
              <a:t>đọc</a:t>
            </a:r>
            <a:r>
              <a:rPr lang="en-US" dirty="0"/>
              <a:t> “ </a:t>
            </a:r>
            <a:r>
              <a:rPr lang="en-US" dirty="0" err="1"/>
              <a:t>Báo</a:t>
            </a:r>
            <a:r>
              <a:rPr lang="en-US" dirty="0"/>
              <a:t> </a:t>
            </a:r>
            <a:r>
              <a:rPr lang="en-US" dirty="0" err="1"/>
              <a:t>cáo</a:t>
            </a:r>
            <a:r>
              <a:rPr lang="en-US" dirty="0"/>
              <a:t> </a:t>
            </a:r>
            <a:r>
              <a:rPr lang="en-US" dirty="0" err="1"/>
              <a:t>kết</a:t>
            </a:r>
            <a:r>
              <a:rPr lang="en-US" dirty="0"/>
              <a:t> </a:t>
            </a:r>
            <a:r>
              <a:rPr lang="en-US" dirty="0" err="1"/>
              <a:t>quả</a:t>
            </a:r>
            <a:r>
              <a:rPr lang="en-US" dirty="0"/>
              <a:t> </a:t>
            </a:r>
            <a:r>
              <a:rPr lang="en-US" dirty="0" err="1"/>
              <a:t>tháng</a:t>
            </a:r>
            <a:r>
              <a:rPr lang="en-US" dirty="0"/>
              <a:t> </a:t>
            </a:r>
            <a:r>
              <a:rPr lang="en-US" dirty="0" err="1"/>
              <a:t>thi</a:t>
            </a:r>
            <a:r>
              <a:rPr lang="en-US" dirty="0"/>
              <a:t> </a:t>
            </a:r>
            <a:r>
              <a:rPr lang="en-US" dirty="0" err="1"/>
              <a:t>đua</a:t>
            </a:r>
            <a:r>
              <a:rPr lang="en-US" dirty="0"/>
              <a:t>: </a:t>
            </a:r>
            <a:r>
              <a:rPr lang="en-US" dirty="0" err="1"/>
              <a:t>Noi</a:t>
            </a:r>
            <a:r>
              <a:rPr lang="en-US" dirty="0"/>
              <a:t> </a:t>
            </a:r>
            <a:r>
              <a:rPr lang="en-US" dirty="0" err="1"/>
              <a:t>gương</a:t>
            </a:r>
            <a:r>
              <a:rPr lang="en-US" dirty="0"/>
              <a:t> </a:t>
            </a:r>
            <a:r>
              <a:rPr lang="en-US" dirty="0" err="1"/>
              <a:t>chú</a:t>
            </a:r>
            <a:r>
              <a:rPr lang="en-US" dirty="0"/>
              <a:t> </a:t>
            </a:r>
            <a:r>
              <a:rPr lang="en-US" dirty="0" err="1"/>
              <a:t>bộ</a:t>
            </a:r>
            <a:r>
              <a:rPr lang="en-US" dirty="0"/>
              <a:t> </a:t>
            </a:r>
            <a:r>
              <a:rPr lang="en-US" dirty="0" err="1"/>
              <a:t>đội</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8</a:t>
            </a:fld>
            <a:endParaRPr lang="en-US"/>
          </a:p>
        </p:txBody>
      </p:sp>
    </p:spTree>
    <p:extLst>
      <p:ext uri="{BB962C8B-B14F-4D97-AF65-F5344CB8AC3E}">
        <p14:creationId xmlns:p14="http://schemas.microsoft.com/office/powerpoint/2010/main" val="306349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Bài</a:t>
            </a:r>
            <a:r>
              <a:rPr lang="en-US" dirty="0"/>
              <a:t> </a:t>
            </a:r>
            <a:r>
              <a:rPr lang="en-US" dirty="0" err="1"/>
              <a:t>tập</a:t>
            </a:r>
            <a:r>
              <a:rPr lang="en-US" dirty="0"/>
              <a:t> 1 </a:t>
            </a:r>
            <a:r>
              <a:rPr lang="en-US" dirty="0" err="1"/>
              <a:t>yêu</a:t>
            </a:r>
            <a:r>
              <a:rPr lang="en-US" dirty="0"/>
              <a:t> </a:t>
            </a:r>
            <a:r>
              <a:rPr lang="en-US" dirty="0" err="1"/>
              <a:t>cầu</a:t>
            </a:r>
            <a:r>
              <a:rPr lang="en-US" dirty="0"/>
              <a:t> </a:t>
            </a:r>
            <a:r>
              <a:rPr lang="en-US" dirty="0" err="1"/>
              <a:t>chúng</a:t>
            </a:r>
            <a:r>
              <a:rPr lang="en-US" dirty="0"/>
              <a:t> ta </a:t>
            </a:r>
            <a:r>
              <a:rPr lang="en-US" dirty="0" err="1"/>
              <a:t>viết</a:t>
            </a:r>
            <a:r>
              <a:rPr lang="en-US" dirty="0"/>
              <a:t> </a:t>
            </a:r>
            <a:r>
              <a:rPr lang="en-US" dirty="0" err="1"/>
              <a:t>về</a:t>
            </a:r>
            <a:r>
              <a:rPr lang="en-US" dirty="0"/>
              <a:t> </a:t>
            </a:r>
            <a:r>
              <a:rPr lang="en-US" dirty="0" err="1"/>
              <a:t>nội</a:t>
            </a:r>
            <a:r>
              <a:rPr lang="en-US" dirty="0"/>
              <a:t> dung </a:t>
            </a:r>
            <a:r>
              <a:rPr lang="en-US" dirty="0" err="1"/>
              <a:t>nào</a:t>
            </a:r>
            <a:r>
              <a:rPr lang="en-US" dirty="0"/>
              <a:t> </a:t>
            </a:r>
            <a:r>
              <a:rPr lang="en-US" dirty="0" err="1"/>
              <a:t>của</a:t>
            </a:r>
            <a:r>
              <a:rPr lang="en-US" dirty="0"/>
              <a:t> </a:t>
            </a:r>
            <a:r>
              <a:rPr lang="en-US" dirty="0" err="1"/>
              <a:t>bài</a:t>
            </a:r>
            <a:r>
              <a:rPr lang="en-US" dirty="0"/>
              <a:t> </a:t>
            </a:r>
            <a:r>
              <a:rPr lang="en-US" dirty="0" err="1"/>
              <a:t>báo</a:t>
            </a:r>
            <a:r>
              <a:rPr lang="en-US" dirty="0"/>
              <a:t> </a:t>
            </a:r>
            <a:r>
              <a:rPr lang="en-US" dirty="0" err="1"/>
              <a:t>cáo</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10</a:t>
            </a:fld>
            <a:endParaRPr lang="en-US"/>
          </a:p>
        </p:txBody>
      </p:sp>
    </p:spTree>
    <p:extLst>
      <p:ext uri="{BB962C8B-B14F-4D97-AF65-F5344CB8AC3E}">
        <p14:creationId xmlns:p14="http://schemas.microsoft.com/office/powerpoint/2010/main" val="404658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3E473-E279-42DD-B1E0-E1B4AF008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46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12</a:t>
            </a:fld>
            <a:endParaRPr lang="en-US"/>
          </a:p>
        </p:txBody>
      </p:sp>
    </p:spTree>
    <p:extLst>
      <p:ext uri="{BB962C8B-B14F-4D97-AF65-F5344CB8AC3E}">
        <p14:creationId xmlns:p14="http://schemas.microsoft.com/office/powerpoint/2010/main" val="298425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13</a:t>
            </a:fld>
            <a:endParaRPr lang="en-US"/>
          </a:p>
        </p:txBody>
      </p:sp>
    </p:spTree>
    <p:extLst>
      <p:ext uri="{BB962C8B-B14F-4D97-AF65-F5344CB8AC3E}">
        <p14:creationId xmlns:p14="http://schemas.microsoft.com/office/powerpoint/2010/main" val="3324375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14</a:t>
            </a:fld>
            <a:endParaRPr lang="en-US"/>
          </a:p>
        </p:txBody>
      </p:sp>
    </p:spTree>
    <p:extLst>
      <p:ext uri="{BB962C8B-B14F-4D97-AF65-F5344CB8AC3E}">
        <p14:creationId xmlns:p14="http://schemas.microsoft.com/office/powerpoint/2010/main" val="132883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4457F0-3F43-45B7-963F-4767FCD9254B}" type="slidenum">
              <a:rPr lang="en-US" smtClean="0"/>
              <a:pPr>
                <a:defRPr/>
              </a:pPr>
              <a:t>‹#›</a:t>
            </a:fld>
            <a:endParaRPr lang="en-US"/>
          </a:p>
        </p:txBody>
      </p:sp>
    </p:spTree>
    <p:extLst>
      <p:ext uri="{BB962C8B-B14F-4D97-AF65-F5344CB8AC3E}">
        <p14:creationId xmlns:p14="http://schemas.microsoft.com/office/powerpoint/2010/main" val="336742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4940D7-A45F-4099-90AA-F75116D6682D}" type="slidenum">
              <a:rPr lang="en-US" smtClean="0"/>
              <a:pPr>
                <a:defRPr/>
              </a:pPr>
              <a:t>‹#›</a:t>
            </a:fld>
            <a:endParaRPr lang="en-US"/>
          </a:p>
        </p:txBody>
      </p:sp>
    </p:spTree>
    <p:extLst>
      <p:ext uri="{BB962C8B-B14F-4D97-AF65-F5344CB8AC3E}">
        <p14:creationId xmlns:p14="http://schemas.microsoft.com/office/powerpoint/2010/main" val="4130814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9507EDD-3EA5-4E0C-A51D-44885E2EE535}" type="slidenum">
              <a:rPr lang="en-US" smtClean="0"/>
              <a:pPr>
                <a:defRPr/>
              </a:pPr>
              <a:t>‹#›</a:t>
            </a:fld>
            <a:endParaRPr lang="en-US"/>
          </a:p>
        </p:txBody>
      </p:sp>
    </p:spTree>
    <p:extLst>
      <p:ext uri="{BB962C8B-B14F-4D97-AF65-F5344CB8AC3E}">
        <p14:creationId xmlns:p14="http://schemas.microsoft.com/office/powerpoint/2010/main" val="193188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326CAB0-B39C-4A22-98C9-57FFE4DC1962}" type="slidenum">
              <a:rPr lang="en-US" smtClean="0"/>
              <a:pPr>
                <a:defRPr/>
              </a:pPr>
              <a:t>‹#›</a:t>
            </a:fld>
            <a:endParaRPr lang="en-US"/>
          </a:p>
        </p:txBody>
      </p:sp>
    </p:spTree>
    <p:extLst>
      <p:ext uri="{BB962C8B-B14F-4D97-AF65-F5344CB8AC3E}">
        <p14:creationId xmlns:p14="http://schemas.microsoft.com/office/powerpoint/2010/main" val="3430534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632A03-8454-455E-BF77-DF0151E06C03}" type="slidenum">
              <a:rPr lang="en-US" smtClean="0"/>
              <a:pPr>
                <a:defRPr/>
              </a:pPr>
              <a:t>‹#›</a:t>
            </a:fld>
            <a:endParaRPr lang="en-US"/>
          </a:p>
        </p:txBody>
      </p:sp>
    </p:spTree>
    <p:extLst>
      <p:ext uri="{BB962C8B-B14F-4D97-AF65-F5344CB8AC3E}">
        <p14:creationId xmlns:p14="http://schemas.microsoft.com/office/powerpoint/2010/main" val="186366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7E8CBA-47A5-438C-9FD6-0F75EEF652EF}" type="slidenum">
              <a:rPr lang="en-US" smtClean="0"/>
              <a:pPr>
                <a:defRPr/>
              </a:pPr>
              <a:t>‹#›</a:t>
            </a:fld>
            <a:endParaRPr lang="en-US"/>
          </a:p>
        </p:txBody>
      </p:sp>
    </p:spTree>
    <p:extLst>
      <p:ext uri="{BB962C8B-B14F-4D97-AF65-F5344CB8AC3E}">
        <p14:creationId xmlns:p14="http://schemas.microsoft.com/office/powerpoint/2010/main" val="534845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7ECBB30-B28A-4C89-9F03-206B0F9E6DDE}" type="slidenum">
              <a:rPr lang="en-US" smtClean="0"/>
              <a:pPr>
                <a:defRPr/>
              </a:pPr>
              <a:t>‹#›</a:t>
            </a:fld>
            <a:endParaRPr lang="en-US"/>
          </a:p>
        </p:txBody>
      </p:sp>
    </p:spTree>
    <p:extLst>
      <p:ext uri="{BB962C8B-B14F-4D97-AF65-F5344CB8AC3E}">
        <p14:creationId xmlns:p14="http://schemas.microsoft.com/office/powerpoint/2010/main" val="1227375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B12CB5-CAE4-4CA8-820C-1AFCA06744A0}" type="slidenum">
              <a:rPr lang="en-US" smtClean="0"/>
              <a:pPr>
                <a:defRPr/>
              </a:pPr>
              <a:t>‹#›</a:t>
            </a:fld>
            <a:endParaRPr lang="en-US"/>
          </a:p>
        </p:txBody>
      </p:sp>
    </p:spTree>
    <p:extLst>
      <p:ext uri="{BB962C8B-B14F-4D97-AF65-F5344CB8AC3E}">
        <p14:creationId xmlns:p14="http://schemas.microsoft.com/office/powerpoint/2010/main" val="337097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71D68A5-1B9C-481D-996D-A391A57F351A}" type="slidenum">
              <a:rPr lang="en-US" smtClean="0"/>
              <a:pPr>
                <a:defRPr/>
              </a:pPr>
              <a:t>‹#›</a:t>
            </a:fld>
            <a:endParaRPr lang="en-US"/>
          </a:p>
        </p:txBody>
      </p:sp>
    </p:spTree>
    <p:extLst>
      <p:ext uri="{BB962C8B-B14F-4D97-AF65-F5344CB8AC3E}">
        <p14:creationId xmlns:p14="http://schemas.microsoft.com/office/powerpoint/2010/main" val="148116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B1E81A-41D1-477C-90EB-1D9E82A477CC}" type="slidenum">
              <a:rPr lang="en-US" smtClean="0"/>
              <a:pPr>
                <a:defRPr/>
              </a:pPr>
              <a:t>‹#›</a:t>
            </a:fld>
            <a:endParaRPr lang="en-US"/>
          </a:p>
        </p:txBody>
      </p:sp>
    </p:spTree>
    <p:extLst>
      <p:ext uri="{BB962C8B-B14F-4D97-AF65-F5344CB8AC3E}">
        <p14:creationId xmlns:p14="http://schemas.microsoft.com/office/powerpoint/2010/main" val="240869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0049F3-7A8C-4CE2-8F55-D756F1F3535F}" type="slidenum">
              <a:rPr lang="en-US" smtClean="0"/>
              <a:pPr>
                <a:defRPr/>
              </a:pPr>
              <a:t>‹#›</a:t>
            </a:fld>
            <a:endParaRPr lang="en-US"/>
          </a:p>
        </p:txBody>
      </p:sp>
    </p:spTree>
    <p:extLst>
      <p:ext uri="{BB962C8B-B14F-4D97-AF65-F5344CB8AC3E}">
        <p14:creationId xmlns:p14="http://schemas.microsoft.com/office/powerpoint/2010/main" val="1147633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F8FF32-B86E-4BC6-898B-0573423556FE}" type="slidenum">
              <a:rPr lang="en-US" smtClean="0"/>
              <a:pPr>
                <a:defRPr/>
              </a:pPr>
              <a:t>‹#›</a:t>
            </a:fld>
            <a:endParaRPr lang="en-US"/>
          </a:p>
        </p:txBody>
      </p:sp>
    </p:spTree>
    <p:extLst>
      <p:ext uri="{BB962C8B-B14F-4D97-AF65-F5344CB8AC3E}">
        <p14:creationId xmlns:p14="http://schemas.microsoft.com/office/powerpoint/2010/main" val="406141719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QuickStyle" Target="../diagrams/quickStyle5.xml"/><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diagramLayout" Target="../diagrams/layout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4.xml"/><Relationship Id="rId11" Type="http://schemas.openxmlformats.org/officeDocument/2006/relationships/diagramData" Target="../diagrams/data5.xml"/><Relationship Id="rId5" Type="http://schemas.openxmlformats.org/officeDocument/2006/relationships/diagramData" Target="../diagrams/data4.xml"/><Relationship Id="rId15" Type="http://schemas.microsoft.com/office/2007/relationships/diagramDrawing" Target="../diagrams/drawing5.xml"/><Relationship Id="rId10" Type="http://schemas.openxmlformats.org/officeDocument/2006/relationships/image" Target="../media/image12.png"/><Relationship Id="rId4" Type="http://schemas.openxmlformats.org/officeDocument/2006/relationships/notesSlide" Target="../notesSlides/notesSlide12.xml"/><Relationship Id="rId9" Type="http://schemas.microsoft.com/office/2007/relationships/diagramDrawing" Target="../diagrams/drawing4.xml"/><Relationship Id="rId14" Type="http://schemas.openxmlformats.org/officeDocument/2006/relationships/diagramColors" Target="../diagrams/colors5.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9.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D60837-511D-4251-A910-ECBFF9748C9C}"/>
              </a:ext>
            </a:extLst>
          </p:cNvPr>
          <p:cNvPicPr>
            <a:picLocks noChangeAspect="1"/>
          </p:cNvPicPr>
          <p:nvPr/>
        </p:nvPicPr>
        <p:blipFill>
          <a:blip r:embed="rId3"/>
          <a:stretch>
            <a:fillRect/>
          </a:stretch>
        </p:blipFill>
        <p:spPr>
          <a:xfrm>
            <a:off x="0" y="-15412"/>
            <a:ext cx="12192000" cy="6831709"/>
          </a:xfrm>
          <a:prstGeom prst="rect">
            <a:avLst/>
          </a:prstGeom>
        </p:spPr>
      </p:pic>
      <p:sp>
        <p:nvSpPr>
          <p:cNvPr id="6" name="Rectangle 5">
            <a:extLst>
              <a:ext uri="{FF2B5EF4-FFF2-40B4-BE49-F238E27FC236}">
                <a16:creationId xmlns:a16="http://schemas.microsoft.com/office/drawing/2014/main" id="{87B5D31F-D06A-4BB9-B446-330C30C45B65}"/>
              </a:ext>
            </a:extLst>
          </p:cNvPr>
          <p:cNvSpPr/>
          <p:nvPr/>
        </p:nvSpPr>
        <p:spPr>
          <a:xfrm>
            <a:off x="1755262" y="3018937"/>
            <a:ext cx="8816837" cy="163121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Phân</a:t>
            </a:r>
            <a:r>
              <a:rPr kumimoji="0" lang="en-US" sz="6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môn</a:t>
            </a:r>
            <a:r>
              <a:rPr kumimoji="0" lang="en-US" sz="6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T</a:t>
            </a:r>
            <a:r>
              <a:rPr kumimoji="0" lang="en-US" sz="6000" b="1" i="0" u="none" strike="noStrike" kern="1200" cap="none" spc="0" normalizeH="0" baseline="0" noProof="0" dirty="0" err="1">
                <a:ln w="9525">
                  <a:solidFill>
                    <a:prstClr val="white"/>
                  </a:solidFill>
                  <a:prstDash val="solid"/>
                </a:ln>
                <a:solidFill>
                  <a:srgbClr val="F35BBD"/>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ậ</a:t>
            </a:r>
            <a:r>
              <a:rPr kumimoji="0" lang="en-US" sz="6000" b="1" i="0" u="none" strike="noStrike" kern="1200" cap="none" spc="0" normalizeH="0" baseline="0" noProof="0" dirty="0" err="1">
                <a:ln w="9525">
                  <a:solidFill>
                    <a:prstClr val="white"/>
                  </a:solidFill>
                  <a:prstDash val="solid"/>
                </a:ln>
                <a:solidFill>
                  <a:srgbClr val="6724A4"/>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p</a:t>
            </a:r>
            <a:r>
              <a:rPr kumimoji="0" lang="en-US" sz="6000" b="1" i="0" u="none" strike="noStrike" kern="1200" cap="none" spc="0" normalizeH="0" baseline="0" noProof="0" dirty="0">
                <a:ln w="9525">
                  <a:solidFill>
                    <a:prstClr val="white"/>
                  </a:solidFill>
                  <a:prstDash val="solid"/>
                </a:ln>
                <a:solidFill>
                  <a:srgbClr val="F088D2"/>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l</a:t>
            </a:r>
            <a:r>
              <a:rPr kumimoji="0" lang="en-US" sz="6000" b="1" i="0" u="none" strike="noStrike" kern="1200" cap="none" spc="0" normalizeH="0" baseline="0" noProof="0" dirty="0" err="1">
                <a:ln w="9525">
                  <a:solidFill>
                    <a:prstClr val="white"/>
                  </a:solidFill>
                  <a:prstDash val="solid"/>
                </a:ln>
                <a:solidFill>
                  <a:srgbClr val="70AD47">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à</a:t>
            </a:r>
            <a:r>
              <a:rPr kumimoji="0" lang="en-US" sz="6000" b="1" i="0" u="none" strike="noStrike" kern="1200" cap="none" spc="0" normalizeH="0" baseline="0" noProof="0" dirty="0" err="1">
                <a:ln w="9525">
                  <a:solidFill>
                    <a:prstClr val="white"/>
                  </a:solidFill>
                  <a:prstDash val="solid"/>
                </a:ln>
                <a:solidFill>
                  <a:srgbClr val="FFC000"/>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m</a:t>
            </a:r>
            <a:r>
              <a:rPr kumimoji="0" lang="en-US" sz="6000" b="1" i="0" u="none" strike="noStrike" kern="1200" cap="none" spc="0" normalizeH="0" baseline="0" noProof="0" dirty="0">
                <a:ln w="9525">
                  <a:solidFill>
                    <a:prstClr val="white"/>
                  </a:solidFill>
                  <a:prstDash val="solid"/>
                </a:ln>
                <a:solidFill>
                  <a:srgbClr val="F088D2"/>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prstClr val="white">
                    <a:lumMod val="50000"/>
                  </a:prst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v</a:t>
            </a:r>
            <a:r>
              <a:rPr kumimoji="0" lang="en-US" sz="6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ă</a:t>
            </a:r>
            <a:r>
              <a:rPr kumimoji="0" lang="en-US" sz="6000" b="1" i="0" u="none" strike="noStrike" kern="1200" cap="none" spc="0" normalizeH="0" baseline="0" noProof="0" dirty="0" err="1">
                <a:ln w="9525">
                  <a:solidFill>
                    <a:prstClr val="white"/>
                  </a:solidFill>
                  <a:prstDash val="solid"/>
                </a:ln>
                <a:solidFill>
                  <a:srgbClr val="4472C4">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n</a:t>
            </a:r>
            <a:endParaRPr kumimoji="0" lang="en-US" sz="6000" b="1" i="0" u="none" strike="noStrike" kern="1200" cap="none" spc="0" normalizeH="0" baseline="0" noProof="0" dirty="0">
              <a:ln w="9525">
                <a:solidFill>
                  <a:prstClr val="white"/>
                </a:solidFill>
                <a:prstDash val="solid"/>
              </a:ln>
              <a:solidFill>
                <a:srgbClr val="4472C4">
                  <a:lumMod val="75000"/>
                </a:srgbClr>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Tuần</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20 – </a:t>
            </a:r>
            <a:r>
              <a:rPr kumimoji="0" lang="en-US" sz="4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Lớp</a:t>
            </a:r>
            <a:r>
              <a:rPr kumimoji="0" lang="en-US"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3</a:t>
            </a:r>
          </a:p>
        </p:txBody>
      </p:sp>
      <p:sp>
        <p:nvSpPr>
          <p:cNvPr id="7" name="TextBox 6">
            <a:extLst>
              <a:ext uri="{FF2B5EF4-FFF2-40B4-BE49-F238E27FC236}">
                <a16:creationId xmlns:a16="http://schemas.microsoft.com/office/drawing/2014/main" id="{01108679-EC48-49EE-A0AF-D0C0A10BDBF4}"/>
              </a:ext>
            </a:extLst>
          </p:cNvPr>
          <p:cNvSpPr txBox="1"/>
          <p:nvPr/>
        </p:nvSpPr>
        <p:spPr>
          <a:xfrm>
            <a:off x="1839544" y="1577617"/>
            <a:ext cx="8686799" cy="707886"/>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Chào</a:t>
            </a:r>
            <a:r>
              <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mừng</a:t>
            </a:r>
            <a:r>
              <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em</a:t>
            </a:r>
            <a:r>
              <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đến</a:t>
            </a:r>
            <a:r>
              <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với</a:t>
            </a:r>
            <a:r>
              <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tiết</a:t>
            </a:r>
            <a:r>
              <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rPr>
              <a:t>học</a:t>
            </a:r>
            <a:endParaRPr kumimoji="0" lang="en-US" sz="4000" b="1" i="0" u="none" strike="noStrike" kern="1200" cap="none" spc="0" normalizeH="0" baseline="0" noProof="0" dirty="0">
              <a:ln w="9525">
                <a:solidFill>
                  <a:prstClr val="white"/>
                </a:solidFill>
                <a:prstDash val="solid"/>
              </a:ln>
              <a:solidFill>
                <a:srgbClr val="0000FF"/>
              </a:solidFill>
              <a:effectLst>
                <a:outerShdw blurRad="12700" dist="38100" dir="2700000" algn="tl" rotWithShape="0">
                  <a:srgbClr val="4472C4">
                    <a:lumMod val="60000"/>
                    <a:lumOff val="40000"/>
                  </a:srgbClr>
                </a:outerShdw>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4CE3D71D-6CF8-4731-8F01-AB81AE684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317" y="3769380"/>
            <a:ext cx="485775" cy="495300"/>
          </a:xfrm>
          <a:prstGeom prst="rect">
            <a:avLst/>
          </a:prstGeom>
        </p:spPr>
      </p:pic>
      <p:pic>
        <p:nvPicPr>
          <p:cNvPr id="14" name="Picture 13">
            <a:extLst>
              <a:ext uri="{FF2B5EF4-FFF2-40B4-BE49-F238E27FC236}">
                <a16:creationId xmlns:a16="http://schemas.microsoft.com/office/drawing/2014/main" id="{0C388819-3622-4097-AEA6-554C632FE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901" y="1841010"/>
            <a:ext cx="552450" cy="552450"/>
          </a:xfrm>
          <a:prstGeom prst="rect">
            <a:avLst/>
          </a:prstGeom>
        </p:spPr>
      </p:pic>
      <p:pic>
        <p:nvPicPr>
          <p:cNvPr id="15" name="Picture 14">
            <a:extLst>
              <a:ext uri="{FF2B5EF4-FFF2-40B4-BE49-F238E27FC236}">
                <a16:creationId xmlns:a16="http://schemas.microsoft.com/office/drawing/2014/main" id="{177F9D83-BF92-45D6-A31E-7BB07096A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9268" y="3807908"/>
            <a:ext cx="485775" cy="495300"/>
          </a:xfrm>
          <a:prstGeom prst="rect">
            <a:avLst/>
          </a:prstGeom>
        </p:spPr>
      </p:pic>
      <p:pic>
        <p:nvPicPr>
          <p:cNvPr id="16" name="Picture 15">
            <a:extLst>
              <a:ext uri="{FF2B5EF4-FFF2-40B4-BE49-F238E27FC236}">
                <a16:creationId xmlns:a16="http://schemas.microsoft.com/office/drawing/2014/main" id="{8CC4FEA3-D137-4382-85C3-A07A24D07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5975" y="1811773"/>
            <a:ext cx="552450" cy="552450"/>
          </a:xfrm>
          <a:prstGeom prst="rect">
            <a:avLst/>
          </a:prstGeom>
        </p:spPr>
      </p:pic>
      <p:pic>
        <p:nvPicPr>
          <p:cNvPr id="17" name="Picture 16">
            <a:extLst>
              <a:ext uri="{FF2B5EF4-FFF2-40B4-BE49-F238E27FC236}">
                <a16:creationId xmlns:a16="http://schemas.microsoft.com/office/drawing/2014/main" id="{476CFD77-6FC9-43D4-9369-B38E60E27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3209" y="1970743"/>
            <a:ext cx="552450" cy="552450"/>
          </a:xfrm>
          <a:prstGeom prst="rect">
            <a:avLst/>
          </a:prstGeom>
        </p:spPr>
      </p:pic>
      <p:pic>
        <p:nvPicPr>
          <p:cNvPr id="18" name="Picture 17">
            <a:extLst>
              <a:ext uri="{FF2B5EF4-FFF2-40B4-BE49-F238E27FC236}">
                <a16:creationId xmlns:a16="http://schemas.microsoft.com/office/drawing/2014/main" id="{34ADEF9C-A6A7-4D54-8ECD-DC6AA8C2F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855" y="1931560"/>
            <a:ext cx="552450" cy="552450"/>
          </a:xfrm>
          <a:prstGeom prst="rect">
            <a:avLst/>
          </a:prstGeom>
        </p:spPr>
      </p:pic>
      <p:pic>
        <p:nvPicPr>
          <p:cNvPr id="19" name="Picture 18">
            <a:extLst>
              <a:ext uri="{FF2B5EF4-FFF2-40B4-BE49-F238E27FC236}">
                <a16:creationId xmlns:a16="http://schemas.microsoft.com/office/drawing/2014/main" id="{BB769708-35E5-4F70-9A69-857C8498A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701" y="1858486"/>
            <a:ext cx="552450" cy="552450"/>
          </a:xfrm>
          <a:prstGeom prst="rect">
            <a:avLst/>
          </a:prstGeom>
        </p:spPr>
      </p:pic>
    </p:spTree>
    <p:extLst>
      <p:ext uri="{BB962C8B-B14F-4D97-AF65-F5344CB8AC3E}">
        <p14:creationId xmlns:p14="http://schemas.microsoft.com/office/powerpoint/2010/main" val="347194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381000" y="2078038"/>
            <a:ext cx="11811000" cy="4530725"/>
          </a:xfrm>
        </p:spPr>
        <p:txBody>
          <a:bodyPr>
            <a:normAutofit/>
          </a:bodyPr>
          <a:lstStyle/>
          <a:p>
            <a:pPr marL="742950" indent="-742950">
              <a:buAutoNum type="arabicPeriod"/>
            </a:pPr>
            <a:endParaRPr lang="en-US" sz="3600" dirty="0">
              <a:latin typeface="Arial" panose="020B0604020202020204" pitchFamily="34" charset="0"/>
              <a:cs typeface="Arial" panose="020B0604020202020204" pitchFamily="34" charset="0"/>
            </a:endParaRPr>
          </a:p>
          <a:p>
            <a:pPr marL="0" indent="0">
              <a:buNone/>
            </a:pPr>
            <a:r>
              <a:rPr lang="en-US" sz="3200" b="1" dirty="0">
                <a:latin typeface="Arial" panose="020B0604020202020204" pitchFamily="34" charset="0"/>
                <a:cs typeface="Arial" panose="020B0604020202020204" pitchFamily="34" charset="0"/>
              </a:rPr>
              <a:t>1/ </a:t>
            </a:r>
            <a:r>
              <a:rPr lang="en-US" sz="3200" b="1" dirty="0" err="1">
                <a:latin typeface="Arial" panose="020B0604020202020204" pitchFamily="34" charset="0"/>
                <a:cs typeface="Arial" panose="020B0604020202020204" pitchFamily="34" charset="0"/>
              </a:rPr>
              <a:t>Bản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báo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cáo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trong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tập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gồm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những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nội</a:t>
            </a:r>
            <a:r>
              <a:rPr lang="en-US" sz="3200" b="1" dirty="0">
                <a:latin typeface="Arial" panose="020B0604020202020204" pitchFamily="34" charset="0"/>
                <a:cs typeface="Arial" panose="020B0604020202020204" pitchFamily="34" charset="0"/>
              </a:rPr>
              <a:t> dung </a:t>
            </a:r>
            <a:r>
              <a:rPr lang="en-US" sz="3200" b="1" dirty="0" err="1">
                <a:latin typeface="Arial" panose="020B0604020202020204" pitchFamily="34" charset="0"/>
                <a:cs typeface="Arial" panose="020B0604020202020204" pitchFamily="34" charset="0"/>
              </a:rPr>
              <a:t>chính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nào</a:t>
            </a:r>
            <a:r>
              <a:rPr lang="en-US" sz="3200" b="1" dirty="0">
                <a:latin typeface="Arial" panose="020B0604020202020204" pitchFamily="34" charset="0"/>
                <a:cs typeface="Arial" panose="020B0604020202020204" pitchFamily="34" charset="0"/>
              </a:rPr>
              <a:t>?</a:t>
            </a:r>
          </a:p>
          <a:p>
            <a:pPr marL="0" indent="0">
              <a:buNone/>
            </a:pPr>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2362201" y="4343400"/>
            <a:ext cx="8564881" cy="1754326"/>
          </a:xfrm>
          <a:prstGeom prst="rect">
            <a:avLst/>
          </a:prstGeom>
          <a:noFill/>
        </p:spPr>
        <p:txBody>
          <a:bodyPr wrap="square" rtlCol="0">
            <a:spAutoFit/>
          </a:bodyPr>
          <a:lstStyle/>
          <a:p>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nghị</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khen</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thưởng</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ea typeface="Times New Roman" panose="02020603050405020304" pitchFamily="18"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8154EA6-108D-49CA-8A6C-DE160E97818C}"/>
              </a:ext>
            </a:extLst>
          </p:cNvPr>
          <p:cNvSpPr txBox="1"/>
          <p:nvPr/>
        </p:nvSpPr>
        <p:spPr>
          <a:xfrm>
            <a:off x="457200" y="152401"/>
            <a:ext cx="11353800" cy="1569660"/>
          </a:xfrm>
          <a:prstGeom prst="rect">
            <a:avLst/>
          </a:prstGeom>
          <a:solidFill>
            <a:schemeClr val="accent2">
              <a:lumMod val="20000"/>
              <a:lumOff val="80000"/>
            </a:schemeClr>
          </a:solidFill>
        </p:spPr>
        <p:txBody>
          <a:bodyPr wrap="square">
            <a:spAutoFit/>
          </a:bodyPr>
          <a:lstStyle/>
          <a:p>
            <a:pPr eaLnBrk="1" hangingPunct="1">
              <a:spcBef>
                <a:spcPct val="50000"/>
              </a:spcBef>
              <a:defRPr/>
            </a:pP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1. </a:t>
            </a:r>
            <a:r>
              <a:rPr lang="en-US" sz="3200" b="1" dirty="0" err="1">
                <a:solidFill>
                  <a:srgbClr val="0000FF"/>
                </a:solidFill>
                <a:effectLst>
                  <a:outerShdw blurRad="38100" dist="38100" dir="2700000" algn="tl">
                    <a:srgbClr val="000000"/>
                  </a:outerShdw>
                </a:effectLst>
                <a:latin typeface="Arial"/>
              </a:rPr>
              <a:t>Dựa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vào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đọc</a:t>
            </a:r>
            <a:r>
              <a:rPr lang="en-US" sz="3200" b="1" dirty="0">
                <a:solidFill>
                  <a:srgbClr val="0000FF"/>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kết</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quả</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đua</a:t>
            </a:r>
            <a:r>
              <a:rPr lang="en-US" sz="3200" b="1" i="1" dirty="0">
                <a:solidFill>
                  <a:schemeClr val="bg2">
                    <a:lumMod val="25000"/>
                  </a:schemeClr>
                </a:solidFill>
                <a:effectLst>
                  <a:outerShdw blurRad="38100" dist="38100" dir="2700000" algn="tl">
                    <a:srgbClr val="000000"/>
                  </a:outerShdw>
                </a:effectLst>
                <a:latin typeface="Arial"/>
              </a:rPr>
              <a:t> “ </a:t>
            </a:r>
            <a:r>
              <a:rPr lang="en-US" sz="3200" b="1" i="1" dirty="0" err="1">
                <a:solidFill>
                  <a:schemeClr val="bg2">
                    <a:lumMod val="25000"/>
                  </a:schemeClr>
                </a:solidFill>
                <a:effectLst>
                  <a:outerShdw blurRad="38100" dist="38100" dir="2700000" algn="tl">
                    <a:srgbClr val="000000"/>
                  </a:outerShdw>
                </a:effectLst>
                <a:latin typeface="Arial"/>
              </a:rPr>
              <a:t>Noi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gương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chú</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bộ</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đội</a:t>
            </a:r>
            <a:r>
              <a:rPr lang="en-US" sz="3200" b="1" i="1" dirty="0">
                <a:solidFill>
                  <a:schemeClr val="bg2">
                    <a:lumMod val="25000"/>
                  </a:schemeClr>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hãy</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kết</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quả</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học</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lao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động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của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tổ</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em</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trong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tuần</a:t>
            </a:r>
            <a:r>
              <a:rPr lang="en-US" sz="3200" b="1" dirty="0">
                <a:solidFill>
                  <a:srgbClr val="0000FF"/>
                </a:solidFill>
                <a:effectLst>
                  <a:outerShdw blurRad="38100" dist="38100" dir="2700000" algn="tl">
                    <a:srgbClr val="000000"/>
                  </a:outerShdw>
                </a:effectLst>
                <a:latin typeface="Arial"/>
              </a:rPr>
              <a:t> qua.</a:t>
            </a:r>
          </a:p>
        </p:txBody>
      </p:sp>
      <p:sp>
        <p:nvSpPr>
          <p:cNvPr id="12" name="TextBox 11">
            <a:extLst>
              <a:ext uri="{FF2B5EF4-FFF2-40B4-BE49-F238E27FC236}">
                <a16:creationId xmlns:a16="http://schemas.microsoft.com/office/drawing/2014/main" id="{3DB02DBE-4BC3-4A56-8164-DFEB75495526}"/>
              </a:ext>
            </a:extLst>
          </p:cNvPr>
          <p:cNvSpPr txBox="1"/>
          <p:nvPr/>
        </p:nvSpPr>
        <p:spPr>
          <a:xfrm>
            <a:off x="4579449" y="1801237"/>
            <a:ext cx="5060022" cy="584775"/>
          </a:xfrm>
          <a:prstGeom prst="rect">
            <a:avLst/>
          </a:prstGeom>
          <a:noFill/>
        </p:spPr>
        <p:txBody>
          <a:bodyPr wrap="square">
            <a:spAutoFit/>
          </a:bodyPr>
          <a:lstStyle/>
          <a:p>
            <a:r>
              <a:rPr lang="en-US" sz="3200" b="1" u="sng" dirty="0" err="1">
                <a:solidFill>
                  <a:srgbClr val="0000FF"/>
                </a:solidFill>
                <a:latin typeface="Arial" panose="020B0604020202020204" pitchFamily="34" charset="0"/>
                <a:cs typeface="Arial" panose="020B0604020202020204" pitchFamily="34" charset="0"/>
              </a:rPr>
              <a:t>Câu</a:t>
            </a:r>
            <a:r>
              <a:rPr lang="en-US" sz="3200" b="1" u="sng" dirty="0">
                <a:solidFill>
                  <a:srgbClr val="0000FF"/>
                </a:solidFill>
                <a:latin typeface="Arial" panose="020B0604020202020204" pitchFamily="34" charset="0"/>
                <a:cs typeface="Arial" panose="020B0604020202020204" pitchFamily="34" charset="0"/>
              </a:rPr>
              <a:t> </a:t>
            </a:r>
            <a:r>
              <a:rPr lang="en-US" sz="3200" b="1" u="sng" dirty="0" err="1">
                <a:solidFill>
                  <a:srgbClr val="0000FF"/>
                </a:solidFill>
                <a:latin typeface="Arial" panose="020B0604020202020204" pitchFamily="34" charset="0"/>
                <a:cs typeface="Arial" panose="020B0604020202020204" pitchFamily="34" charset="0"/>
              </a:rPr>
              <a:t>hỏi</a:t>
            </a:r>
            <a:r>
              <a:rPr lang="en-US" sz="3200" b="1" u="sng" dirty="0">
                <a:solidFill>
                  <a:srgbClr val="0000FF"/>
                </a:solidFill>
                <a:latin typeface="Arial" panose="020B0604020202020204" pitchFamily="34" charset="0"/>
                <a:cs typeface="Arial" panose="020B0604020202020204" pitchFamily="34" charset="0"/>
              </a:rPr>
              <a:t> </a:t>
            </a:r>
            <a:r>
              <a:rPr lang="en-US" sz="3200" b="1" u="sng" dirty="0" err="1">
                <a:solidFill>
                  <a:srgbClr val="0000FF"/>
                </a:solidFill>
                <a:latin typeface="Arial" panose="020B0604020202020204" pitchFamily="34" charset="0"/>
                <a:cs typeface="Arial" panose="020B0604020202020204" pitchFamily="34" charset="0"/>
              </a:rPr>
              <a:t>gợi</a:t>
            </a:r>
            <a:r>
              <a:rPr lang="en-US" sz="3200" b="1" u="sng" dirty="0">
                <a:solidFill>
                  <a:srgbClr val="0000FF"/>
                </a:solidFill>
                <a:latin typeface="Arial" panose="020B0604020202020204" pitchFamily="34" charset="0"/>
                <a:cs typeface="Arial" panose="020B0604020202020204" pitchFamily="34" charset="0"/>
              </a:rPr>
              <a:t> ý:</a:t>
            </a:r>
          </a:p>
        </p:txBody>
      </p:sp>
      <p:sp>
        <p:nvSpPr>
          <p:cNvPr id="13" name="Oval 12">
            <a:extLst>
              <a:ext uri="{FF2B5EF4-FFF2-40B4-BE49-F238E27FC236}">
                <a16:creationId xmlns:a16="http://schemas.microsoft.com/office/drawing/2014/main" id="{3F975CAF-90A3-4CC5-A946-CAE31C7F6CB3}"/>
              </a:ext>
            </a:extLst>
          </p:cNvPr>
          <p:cNvSpPr/>
          <p:nvPr/>
        </p:nvSpPr>
        <p:spPr>
          <a:xfrm>
            <a:off x="2186941" y="4038600"/>
            <a:ext cx="4922519" cy="1066800"/>
          </a:xfrm>
          <a:prstGeom prst="ellipse">
            <a:avLst/>
          </a:prstGeom>
          <a:noFill/>
          <a:ln w="3810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D7AE7FF5-64E3-48F8-B693-67CC82FCC29D}"/>
              </a:ext>
            </a:extLst>
          </p:cNvPr>
          <p:cNvSpPr txBox="1"/>
          <p:nvPr/>
        </p:nvSpPr>
        <p:spPr>
          <a:xfrm>
            <a:off x="8382000" y="3987423"/>
            <a:ext cx="3292011" cy="1200329"/>
          </a:xfrm>
          <a:prstGeom prst="rect">
            <a:avLst/>
          </a:prstGeom>
          <a:noFill/>
        </p:spPr>
        <p:txBody>
          <a:bodyPr wrap="square" rtlCol="0">
            <a:spAutoFit/>
          </a:bodyPr>
          <a:lstStyle/>
          <a:p>
            <a:pPr algn="just"/>
            <a:r>
              <a:rPr lang="en-US" sz="2400" b="1" dirty="0" smtClean="0">
                <a:solidFill>
                  <a:srgbClr val="C00000"/>
                </a:solidFill>
              </a:rPr>
              <a:t>   </a:t>
            </a:r>
            <a:r>
              <a:rPr lang="en-US" sz="2400" b="1" dirty="0" err="1" smtClean="0">
                <a:solidFill>
                  <a:srgbClr val="C00000"/>
                </a:solidFill>
              </a:rPr>
              <a:t>Bài</a:t>
            </a:r>
            <a:r>
              <a:rPr lang="en-US" sz="2400" b="1" dirty="0" smtClean="0">
                <a:solidFill>
                  <a:srgbClr val="C00000"/>
                </a:solidFill>
              </a:rPr>
              <a:t> </a:t>
            </a:r>
            <a:r>
              <a:rPr lang="en-US" sz="2400" b="1" dirty="0" err="1">
                <a:solidFill>
                  <a:srgbClr val="C00000"/>
                </a:solidFill>
              </a:rPr>
              <a:t>tập</a:t>
            </a:r>
            <a:r>
              <a:rPr lang="en-US" sz="2400" b="1" dirty="0">
                <a:solidFill>
                  <a:srgbClr val="C00000"/>
                </a:solidFill>
              </a:rPr>
              <a:t> </a:t>
            </a:r>
            <a:r>
              <a:rPr lang="en-US" sz="2400" b="1" dirty="0" err="1">
                <a:solidFill>
                  <a:srgbClr val="C00000"/>
                </a:solidFill>
              </a:rPr>
              <a:t>này</a:t>
            </a:r>
            <a:r>
              <a:rPr lang="en-US" sz="2400" b="1" dirty="0">
                <a:solidFill>
                  <a:srgbClr val="C00000"/>
                </a:solidFill>
              </a:rPr>
              <a:t> </a:t>
            </a:r>
            <a:r>
              <a:rPr lang="en-US" sz="2400" b="1" dirty="0" err="1">
                <a:solidFill>
                  <a:srgbClr val="C00000"/>
                </a:solidFill>
              </a:rPr>
              <a:t>yêu</a:t>
            </a:r>
            <a:r>
              <a:rPr lang="en-US" sz="2400" b="1" dirty="0">
                <a:solidFill>
                  <a:srgbClr val="C00000"/>
                </a:solidFill>
              </a:rPr>
              <a:t> </a:t>
            </a:r>
            <a:r>
              <a:rPr lang="en-US" sz="2400" b="1" dirty="0" err="1">
                <a:solidFill>
                  <a:srgbClr val="C00000"/>
                </a:solidFill>
              </a:rPr>
              <a:t>cầu</a:t>
            </a:r>
            <a:r>
              <a:rPr lang="en-US" sz="2400" b="1" dirty="0">
                <a:solidFill>
                  <a:srgbClr val="C00000"/>
                </a:solidFill>
              </a:rPr>
              <a:t> </a:t>
            </a:r>
            <a:r>
              <a:rPr lang="en-US" sz="2400" b="1" dirty="0" err="1">
                <a:solidFill>
                  <a:srgbClr val="C00000"/>
                </a:solidFill>
              </a:rPr>
              <a:t>chúng</a:t>
            </a:r>
            <a:r>
              <a:rPr lang="en-US" sz="2400" b="1" dirty="0">
                <a:solidFill>
                  <a:srgbClr val="C00000"/>
                </a:solidFill>
              </a:rPr>
              <a:t> ta </a:t>
            </a:r>
            <a:r>
              <a:rPr lang="en-US" sz="2400" b="1" dirty="0" err="1">
                <a:solidFill>
                  <a:srgbClr val="C00000"/>
                </a:solidFill>
              </a:rPr>
              <a:t>viết</a:t>
            </a:r>
            <a:r>
              <a:rPr lang="en-US" sz="2400" b="1" dirty="0">
                <a:solidFill>
                  <a:srgbClr val="C00000"/>
                </a:solidFill>
              </a:rPr>
              <a:t> </a:t>
            </a:r>
            <a:r>
              <a:rPr lang="en-US" sz="2400" b="1" dirty="0" err="1">
                <a:solidFill>
                  <a:srgbClr val="C00000"/>
                </a:solidFill>
              </a:rPr>
              <a:t>nội</a:t>
            </a:r>
            <a:r>
              <a:rPr lang="en-US" sz="2400" b="1" dirty="0">
                <a:solidFill>
                  <a:srgbClr val="C00000"/>
                </a:solidFill>
              </a:rPr>
              <a:t> dung </a:t>
            </a:r>
            <a:r>
              <a:rPr lang="en-US" sz="2400" b="1" dirty="0" err="1">
                <a:solidFill>
                  <a:srgbClr val="C00000"/>
                </a:solidFill>
              </a:rPr>
              <a:t>nào</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bản</a:t>
            </a:r>
            <a:r>
              <a:rPr lang="en-US" sz="2400" b="1" dirty="0">
                <a:solidFill>
                  <a:srgbClr val="C00000"/>
                </a:solidFill>
              </a:rPr>
              <a:t> </a:t>
            </a:r>
            <a:r>
              <a:rPr lang="en-US" sz="2400" b="1" dirty="0" err="1">
                <a:solidFill>
                  <a:srgbClr val="C00000"/>
                </a:solidFill>
              </a:rPr>
              <a:t>báo</a:t>
            </a:r>
            <a:r>
              <a:rPr lang="en-US" sz="2400" b="1" dirty="0">
                <a:solidFill>
                  <a:srgbClr val="C00000"/>
                </a:solidFill>
              </a:rPr>
              <a:t> </a:t>
            </a:r>
            <a:r>
              <a:rPr lang="en-US" sz="2400" b="1" dirty="0" err="1">
                <a:solidFill>
                  <a:srgbClr val="C00000"/>
                </a:solidFill>
              </a:rPr>
              <a:t>cáo</a:t>
            </a:r>
            <a:r>
              <a:rPr lang="en-US" sz="2400" b="1" dirty="0">
                <a:solidFill>
                  <a:srgbClr val="C00000"/>
                </a:solidFill>
              </a:rPr>
              <a:t>?</a:t>
            </a:r>
          </a:p>
        </p:txBody>
      </p:sp>
    </p:spTree>
    <p:extLst>
      <p:ext uri="{BB962C8B-B14F-4D97-AF65-F5344CB8AC3E}">
        <p14:creationId xmlns:p14="http://schemas.microsoft.com/office/powerpoint/2010/main" val="5378685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23"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p:cTn id="1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1066800" y="304800"/>
            <a:ext cx="11125200" cy="1194841"/>
          </a:xfrm>
        </p:spPr>
        <p:txBody>
          <a:bodyPr>
            <a:normAutofit/>
          </a:bodyPr>
          <a:lstStyle/>
          <a:p>
            <a:pPr marL="0" indent="0">
              <a:buNone/>
            </a:pPr>
            <a:r>
              <a:rPr lang="en-US" sz="3600" b="1" dirty="0"/>
              <a:t>2</a:t>
            </a:r>
            <a:r>
              <a:rPr lang="en-US" sz="3600" b="1" dirty="0" smtClean="0"/>
              <a:t>/ </a:t>
            </a:r>
            <a:r>
              <a:rPr lang="en-US" sz="3600" b="1" dirty="0" err="1" smtClean="0"/>
              <a:t>Lớp</a:t>
            </a:r>
            <a:r>
              <a:rPr lang="en-US" sz="3600" b="1" dirty="0" smtClean="0"/>
              <a:t> </a:t>
            </a:r>
            <a:r>
              <a:rPr lang="en-US" sz="3600" b="1" dirty="0" err="1" smtClean="0"/>
              <a:t>tổ</a:t>
            </a:r>
            <a:r>
              <a:rPr lang="en-US" sz="3600" b="1" dirty="0" smtClean="0"/>
              <a:t> </a:t>
            </a:r>
            <a:r>
              <a:rPr lang="en-US" sz="3600" b="1" dirty="0" err="1" smtClean="0"/>
              <a:t>chức</a:t>
            </a:r>
            <a:r>
              <a:rPr lang="en-US" sz="3600" b="1" dirty="0" smtClean="0"/>
              <a:t> </a:t>
            </a:r>
            <a:r>
              <a:rPr lang="en-US" sz="3600" b="1" dirty="0" err="1" smtClean="0"/>
              <a:t>báo</a:t>
            </a:r>
            <a:r>
              <a:rPr lang="en-US" sz="3600" b="1" dirty="0" smtClean="0"/>
              <a:t> </a:t>
            </a:r>
            <a:r>
              <a:rPr lang="en-US" sz="3600" b="1" dirty="0" err="1" smtClean="0"/>
              <a:t>cáo</a:t>
            </a:r>
            <a:r>
              <a:rPr lang="en-US" sz="3600" b="1" dirty="0" smtClean="0"/>
              <a:t> </a:t>
            </a:r>
            <a:r>
              <a:rPr lang="en-US" sz="3600" b="1" dirty="0" err="1" smtClean="0"/>
              <a:t>thi</a:t>
            </a:r>
            <a:r>
              <a:rPr lang="en-US" sz="3600" b="1" dirty="0" smtClean="0"/>
              <a:t> </a:t>
            </a:r>
            <a:r>
              <a:rPr lang="en-US" sz="3600" b="1" dirty="0" err="1" smtClean="0"/>
              <a:t>đua</a:t>
            </a:r>
            <a:r>
              <a:rPr lang="en-US" sz="3600" b="1" dirty="0" smtClean="0"/>
              <a:t> </a:t>
            </a:r>
            <a:r>
              <a:rPr lang="en-US" sz="3600" b="1" dirty="0" err="1" smtClean="0"/>
              <a:t>trong</a:t>
            </a:r>
            <a:r>
              <a:rPr lang="en-US" sz="3600" b="1" dirty="0" smtClean="0"/>
              <a:t> </a:t>
            </a:r>
            <a:r>
              <a:rPr lang="en-US" sz="3600" b="1" dirty="0" err="1" smtClean="0"/>
              <a:t>tháng</a:t>
            </a:r>
            <a:r>
              <a:rPr lang="en-US" sz="3600" b="1" dirty="0" smtClean="0"/>
              <a:t> </a:t>
            </a:r>
            <a:r>
              <a:rPr lang="en-US" sz="3600" b="1" dirty="0" err="1" smtClean="0"/>
              <a:t>để</a:t>
            </a:r>
            <a:r>
              <a:rPr lang="en-US" sz="3600" b="1" dirty="0" smtClean="0"/>
              <a:t> </a:t>
            </a:r>
            <a:r>
              <a:rPr lang="en-US" sz="3600" b="1" dirty="0" err="1" smtClean="0"/>
              <a:t>làm</a:t>
            </a:r>
            <a:r>
              <a:rPr lang="en-US" sz="3600" b="1" dirty="0" smtClean="0"/>
              <a:t> </a:t>
            </a:r>
            <a:r>
              <a:rPr lang="en-US" sz="3600" b="1" dirty="0" err="1" smtClean="0"/>
              <a:t>gì</a:t>
            </a:r>
            <a:r>
              <a:rPr lang="en-US" sz="3600" b="1" dirty="0" smtClean="0"/>
              <a:t>?</a:t>
            </a:r>
            <a:endParaRPr lang="en-US" sz="3600" b="1" dirty="0"/>
          </a:p>
        </p:txBody>
      </p:sp>
      <p:sp>
        <p:nvSpPr>
          <p:cNvPr id="8" name="TextBox 7">
            <a:extLst>
              <a:ext uri="{FF2B5EF4-FFF2-40B4-BE49-F238E27FC236}">
                <a16:creationId xmlns:a16="http://schemas.microsoft.com/office/drawing/2014/main" id="{5DDCD88D-E0BB-4367-A8C1-47625196CAA8}"/>
              </a:ext>
            </a:extLst>
          </p:cNvPr>
          <p:cNvSpPr txBox="1"/>
          <p:nvPr/>
        </p:nvSpPr>
        <p:spPr>
          <a:xfrm flipH="1">
            <a:off x="1219200" y="990600"/>
            <a:ext cx="10439400" cy="5078313"/>
          </a:xfrm>
          <a:prstGeom prst="rect">
            <a:avLst/>
          </a:prstGeom>
          <a:solidFill>
            <a:schemeClr val="accent4">
              <a:lumMod val="40000"/>
              <a:lumOff val="60000"/>
              <a:alpha val="45000"/>
            </a:schemeClr>
          </a:solid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Để</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thấy</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được</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lớp</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đã</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thực</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hiện</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thi</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đua</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như</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thế</a:t>
            </a:r>
            <a:r>
              <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rPr>
              <a:t> </a:t>
            </a:r>
            <a:r>
              <a:rPr kumimoji="0" lang="en-US" sz="3600" b="1" i="0" u="none" strike="noStrike" kern="1200" cap="none" spc="0" normalizeH="0" noProof="0" dirty="0" err="1" smtClean="0">
                <a:ln>
                  <a:noFill/>
                </a:ln>
                <a:solidFill>
                  <a:srgbClr val="0000FF"/>
                </a:solidFill>
                <a:effectLst/>
                <a:uLnTx/>
                <a:uFillTx/>
                <a:latin typeface="Calibri" panose="020F0502020204030204"/>
                <a:ea typeface="+mn-ea"/>
                <a:cs typeface="+mn-cs"/>
              </a:rPr>
              <a:t>nào</a:t>
            </a:r>
            <a:endParaRPr kumimoji="0" lang="en-US" sz="3600" b="1" i="0" u="none" strike="noStrike" kern="1200" cap="none" spc="0" normalizeH="0" noProof="0" dirty="0" smtClean="0">
              <a:ln>
                <a:noFill/>
              </a:ln>
              <a:solidFill>
                <a:srgbClr val="0000FF"/>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smtClean="0">
                <a:solidFill>
                  <a:srgbClr val="0000FF"/>
                </a:solidFill>
                <a:latin typeface="Calibri" panose="020F0502020204030204"/>
              </a:rPr>
              <a:t>Để</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biểu</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dương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những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tập</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thể</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và</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cá</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nhân</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hưởng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ứng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tích</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cực</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phong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trào</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thi</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đua</a:t>
            </a:r>
            <a:endParaRPr lang="en-US" sz="3600" b="1" noProof="0" dirty="0" smtClean="0">
              <a:solidFill>
                <a:srgbClr val="0000FF"/>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smtClean="0">
                <a:solidFill>
                  <a:srgbClr val="0000FF"/>
                </a:solidFill>
                <a:latin typeface="Calibri" panose="020F0502020204030204"/>
              </a:rPr>
              <a:t>Để</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tổng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kết</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những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thành</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tích</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của</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lớp</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thấy</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được</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những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khuyết</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điểm</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cần</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sửa</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chữa</a:t>
            </a:r>
            <a:endParaRPr lang="en-US" sz="3600" b="1" noProof="0" dirty="0" smtClean="0">
              <a:solidFill>
                <a:srgbClr val="0000FF"/>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smtClean="0">
                <a:solidFill>
                  <a:srgbClr val="0000FF"/>
                </a:solidFill>
                <a:latin typeface="Calibri" panose="020F0502020204030204"/>
              </a:rPr>
              <a:t>Để</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mọi</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người</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thấy</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tự</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hào</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về</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lớp</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tổ</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bản</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thân</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tăng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tình</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đoàn</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kết</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giữa</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các</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thành</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viên</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trong</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tổ</a:t>
            </a:r>
            <a:r>
              <a:rPr lang="en-US" sz="3600" b="1" noProof="0" dirty="0" smtClean="0">
                <a:solidFill>
                  <a:srgbClr val="0000FF"/>
                </a:solidFill>
                <a:latin typeface="Calibri" panose="020F0502020204030204"/>
              </a:rPr>
              <a:t>, </a:t>
            </a:r>
            <a:r>
              <a:rPr lang="en-US" sz="3600" b="1" noProof="0" dirty="0" err="1" smtClean="0">
                <a:solidFill>
                  <a:srgbClr val="0000FF"/>
                </a:solidFill>
                <a:latin typeface="Calibri" panose="020F0502020204030204"/>
              </a:rPr>
              <a:t>lớp</a:t>
            </a:r>
            <a:r>
              <a:rPr lang="en-US" sz="3600" b="1" noProof="0" dirty="0" smtClean="0">
                <a:solidFill>
                  <a:srgbClr val="0000FF"/>
                </a:solidFill>
                <a:latin typeface="Calibri" panose="020F0502020204030204"/>
              </a:rPr>
              <a:t>.</a:t>
            </a:r>
            <a:endParaRPr kumimoji="0" lang="en-US" sz="3600" b="1" i="0" u="none" strike="noStrike" kern="1200" cap="none" spc="0" normalizeH="0" baseline="0" noProof="0" dirty="0">
              <a:ln>
                <a:noFill/>
              </a:ln>
              <a:solidFill>
                <a:srgbClr val="0000FF"/>
              </a:solidFill>
              <a:effectLst/>
              <a:uLnTx/>
              <a:uFillTx/>
              <a:latin typeface="Calibri" panose="020F0502020204030204"/>
            </a:endParaRPr>
          </a:p>
        </p:txBody>
      </p:sp>
    </p:spTree>
    <p:extLst>
      <p:ext uri="{BB962C8B-B14F-4D97-AF65-F5344CB8AC3E}">
        <p14:creationId xmlns:p14="http://schemas.microsoft.com/office/powerpoint/2010/main" val="21715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1752600" y="1981200"/>
            <a:ext cx="9259677" cy="4530725"/>
          </a:xfrm>
        </p:spPr>
        <p:txBody>
          <a:bodyPr>
            <a:normAutofit/>
          </a:bodyPr>
          <a:lstStyle/>
          <a:p>
            <a:pPr marL="0" indent="0">
              <a:buNone/>
            </a:pPr>
            <a:r>
              <a:rPr lang="en-US" sz="3600" dirty="0"/>
              <a:t> </a:t>
            </a:r>
            <a:r>
              <a:rPr lang="en-US" sz="3600" dirty="0" smtClean="0"/>
              <a:t>     </a:t>
            </a:r>
            <a:r>
              <a:rPr lang="en-US" sz="3600" b="1" dirty="0" err="1"/>
              <a:t>Phần</a:t>
            </a:r>
            <a:r>
              <a:rPr lang="en-US" sz="3600" b="1" dirty="0"/>
              <a:t> </a:t>
            </a:r>
            <a:r>
              <a:rPr lang="en-US" sz="3600" b="1" dirty="0" err="1"/>
              <a:t>nội</a:t>
            </a:r>
            <a:r>
              <a:rPr lang="en-US" sz="3600" b="1" dirty="0"/>
              <a:t> dung </a:t>
            </a:r>
            <a:r>
              <a:rPr lang="en-US" sz="3600" b="1" dirty="0" err="1"/>
              <a:t>báo</a:t>
            </a:r>
            <a:r>
              <a:rPr lang="en-US" sz="3600" b="1" dirty="0"/>
              <a:t> </a:t>
            </a:r>
            <a:r>
              <a:rPr lang="en-US" sz="3600" b="1" dirty="0" err="1"/>
              <a:t>cáo</a:t>
            </a:r>
            <a:r>
              <a:rPr lang="en-US" sz="3600" b="1" dirty="0"/>
              <a:t>, </a:t>
            </a:r>
            <a:r>
              <a:rPr lang="en-US" sz="3600" b="1" dirty="0" err="1"/>
              <a:t>cần</a:t>
            </a:r>
            <a:r>
              <a:rPr lang="en-US" sz="3600" b="1" dirty="0"/>
              <a:t> </a:t>
            </a:r>
            <a:r>
              <a:rPr lang="en-US" sz="3600" b="1" dirty="0" err="1"/>
              <a:t>có</a:t>
            </a:r>
            <a:r>
              <a:rPr lang="en-US" sz="3600" b="1" dirty="0"/>
              <a:t> </a:t>
            </a:r>
            <a:r>
              <a:rPr lang="en-US" sz="3600" b="1" dirty="0" err="1"/>
              <a:t>những</a:t>
            </a:r>
            <a:r>
              <a:rPr lang="en-US" sz="3600" b="1" dirty="0"/>
              <a:t> </a:t>
            </a:r>
            <a:r>
              <a:rPr lang="en-US" sz="3600" b="1" dirty="0" err="1"/>
              <a:t>gì</a:t>
            </a:r>
            <a:r>
              <a:rPr lang="en-US" sz="3600" b="1" dirty="0"/>
              <a:t>?</a:t>
            </a: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2071441" y="2542401"/>
            <a:ext cx="8564881" cy="1200329"/>
          </a:xfrm>
          <a:prstGeom prst="rect">
            <a:avLst/>
          </a:prstGeom>
          <a:noFill/>
        </p:spPr>
        <p:txBody>
          <a:bodyPr wrap="square" rtlCol="0">
            <a:spAutoFit/>
          </a:bodyPr>
          <a:lstStyle/>
          <a:p>
            <a:r>
              <a:rPr lang="nl-NL" sz="3600" dirty="0"/>
              <a:t>Gồm:  Báo cáo các hoạt động về </a:t>
            </a:r>
            <a:r>
              <a:rPr lang="nl-NL" sz="3600" b="1" dirty="0">
                <a:solidFill>
                  <a:srgbClr val="FF3300"/>
                </a:solidFill>
              </a:rPr>
              <a:t>học tập </a:t>
            </a:r>
            <a:r>
              <a:rPr lang="nl-NL" sz="3600" dirty="0"/>
              <a:t>và </a:t>
            </a:r>
            <a:r>
              <a:rPr lang="nl-NL" sz="3600" b="1" dirty="0">
                <a:solidFill>
                  <a:srgbClr val="FF3300"/>
                </a:solidFill>
              </a:rPr>
              <a:t>lao động.</a:t>
            </a:r>
            <a:endParaRPr lang="en-US" sz="3600" b="1" dirty="0">
              <a:solidFill>
                <a:srgbClr val="FF3300"/>
              </a:solidFill>
            </a:endParaRPr>
          </a:p>
        </p:txBody>
      </p:sp>
      <p:sp>
        <p:nvSpPr>
          <p:cNvPr id="5" name="TextBox 4">
            <a:extLst>
              <a:ext uri="{FF2B5EF4-FFF2-40B4-BE49-F238E27FC236}">
                <a16:creationId xmlns:a16="http://schemas.microsoft.com/office/drawing/2014/main" id="{88154EA6-108D-49CA-8A6C-DE160E97818C}"/>
              </a:ext>
            </a:extLst>
          </p:cNvPr>
          <p:cNvSpPr txBox="1"/>
          <p:nvPr/>
        </p:nvSpPr>
        <p:spPr>
          <a:xfrm>
            <a:off x="457200" y="152401"/>
            <a:ext cx="11353800" cy="1569660"/>
          </a:xfrm>
          <a:prstGeom prst="rect">
            <a:avLst/>
          </a:prstGeom>
          <a:solidFill>
            <a:schemeClr val="accent2">
              <a:lumMod val="20000"/>
              <a:lumOff val="80000"/>
            </a:schemeClr>
          </a:solidFill>
        </p:spPr>
        <p:txBody>
          <a:bodyPr wrap="square">
            <a:spAutoFit/>
          </a:bodyPr>
          <a:lstStyle/>
          <a:p>
            <a:pPr eaLnBrk="1" hangingPunct="1">
              <a:spcBef>
                <a:spcPct val="50000"/>
              </a:spcBef>
              <a:defRPr/>
            </a:pP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1. </a:t>
            </a:r>
            <a:r>
              <a:rPr lang="en-US" sz="3200" b="1" dirty="0" err="1">
                <a:solidFill>
                  <a:srgbClr val="0000FF"/>
                </a:solidFill>
                <a:effectLst>
                  <a:outerShdw blurRad="38100" dist="38100" dir="2700000" algn="tl">
                    <a:srgbClr val="000000"/>
                  </a:outerShdw>
                </a:effectLst>
                <a:latin typeface="Arial"/>
              </a:rPr>
              <a:t>Dựa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vào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đọc</a:t>
            </a:r>
            <a:r>
              <a:rPr lang="en-US" sz="3200" b="1" dirty="0">
                <a:solidFill>
                  <a:srgbClr val="0000FF"/>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kết</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quả</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đua</a:t>
            </a:r>
            <a:r>
              <a:rPr lang="en-US" sz="3200" b="1" i="1" dirty="0">
                <a:solidFill>
                  <a:schemeClr val="bg2">
                    <a:lumMod val="25000"/>
                  </a:schemeClr>
                </a:solidFill>
                <a:effectLst>
                  <a:outerShdw blurRad="38100" dist="38100" dir="2700000" algn="tl">
                    <a:srgbClr val="000000"/>
                  </a:outerShdw>
                </a:effectLst>
                <a:latin typeface="Arial"/>
              </a:rPr>
              <a:t> “ </a:t>
            </a:r>
            <a:r>
              <a:rPr lang="en-US" sz="3200" b="1" i="1" dirty="0" err="1">
                <a:solidFill>
                  <a:schemeClr val="bg2">
                    <a:lumMod val="25000"/>
                  </a:schemeClr>
                </a:solidFill>
                <a:effectLst>
                  <a:outerShdw blurRad="38100" dist="38100" dir="2700000" algn="tl">
                    <a:srgbClr val="000000"/>
                  </a:outerShdw>
                </a:effectLst>
                <a:latin typeface="Arial"/>
              </a:rPr>
              <a:t>Noi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gương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chú</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bộ</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đội</a:t>
            </a:r>
            <a:r>
              <a:rPr lang="en-US" sz="3200" b="1" i="1" dirty="0">
                <a:solidFill>
                  <a:schemeClr val="bg2">
                    <a:lumMod val="25000"/>
                  </a:schemeClr>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hãy</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kết</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quả</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học</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lao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động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của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tổ</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em</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trong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tuần</a:t>
            </a:r>
            <a:r>
              <a:rPr lang="en-US" sz="3200" b="1" dirty="0">
                <a:solidFill>
                  <a:srgbClr val="0000FF"/>
                </a:solidFill>
                <a:effectLst>
                  <a:outerShdw blurRad="38100" dist="38100" dir="2700000" algn="tl">
                    <a:srgbClr val="000000"/>
                  </a:outerShdw>
                </a:effectLst>
                <a:latin typeface="Arial"/>
              </a:rPr>
              <a:t> qua.</a:t>
            </a:r>
          </a:p>
        </p:txBody>
      </p:sp>
    </p:spTree>
    <p:extLst>
      <p:ext uri="{BB962C8B-B14F-4D97-AF65-F5344CB8AC3E}">
        <p14:creationId xmlns:p14="http://schemas.microsoft.com/office/powerpoint/2010/main" val="34555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1752601" y="1492478"/>
            <a:ext cx="9285187" cy="1364159"/>
          </a:xfrm>
        </p:spPr>
        <p:txBody>
          <a:bodyPr>
            <a:normAutofit/>
          </a:bodyPr>
          <a:lstStyle/>
          <a:p>
            <a:pPr marL="0" indent="0">
              <a:buNone/>
            </a:pPr>
            <a:r>
              <a:rPr lang="en-US" sz="2800" dirty="0">
                <a:solidFill>
                  <a:srgbClr val="0000FF"/>
                </a:solidFill>
                <a:latin typeface="Arial" panose="020B0604020202020204" pitchFamily="34" charset="0"/>
                <a:cs typeface="Arial" panose="020B0604020202020204" pitchFamily="34" charset="0"/>
              </a:rPr>
              <a:t>3/ </a:t>
            </a:r>
            <a:r>
              <a:rPr lang="en-US" sz="2800" dirty="0" err="1">
                <a:solidFill>
                  <a:srgbClr val="0000FF"/>
                </a:solidFill>
                <a:latin typeface="Arial" panose="020B0604020202020204" pitchFamily="34" charset="0"/>
                <a:cs typeface="Arial" panose="020B0604020202020204" pitchFamily="34" charset="0"/>
              </a:rPr>
              <a:t>Để</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báo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nội</a:t>
            </a:r>
            <a:r>
              <a:rPr lang="en-US" sz="2800" dirty="0">
                <a:solidFill>
                  <a:srgbClr val="0000FF"/>
                </a:solidFill>
                <a:latin typeface="Arial" panose="020B0604020202020204" pitchFamily="34" charset="0"/>
                <a:cs typeface="Arial" panose="020B0604020202020204" pitchFamily="34" charset="0"/>
              </a:rPr>
              <a:t> dung </a:t>
            </a:r>
            <a:r>
              <a:rPr lang="en-US" sz="2800" dirty="0" err="1">
                <a:solidFill>
                  <a:srgbClr val="0000FF"/>
                </a:solidFill>
                <a:latin typeface="Arial" panose="020B0604020202020204" pitchFamily="34" charset="0"/>
                <a:cs typeface="Arial" panose="020B0604020202020204" pitchFamily="34" charset="0"/>
              </a:rPr>
              <a:t>về</a:t>
            </a:r>
            <a:r>
              <a:rPr lang="en-US" sz="2800" dirty="0">
                <a:solidFill>
                  <a:srgbClr val="0000FF"/>
                </a:solidFill>
                <a:latin typeface="Arial" panose="020B0604020202020204" pitchFamily="34" charset="0"/>
                <a:cs typeface="Arial" panose="020B0604020202020204" pitchFamily="34" charset="0"/>
              </a:rPr>
              <a:t> </a:t>
            </a:r>
            <a:r>
              <a:rPr lang="en-US" sz="2800" b="1" u="sng" dirty="0" err="1">
                <a:solidFill>
                  <a:srgbClr val="0000FF"/>
                </a:solidFill>
                <a:latin typeface="Arial" panose="020B0604020202020204" pitchFamily="34" charset="0"/>
                <a:cs typeface="Arial" panose="020B0604020202020204" pitchFamily="34" charset="0"/>
              </a:rPr>
              <a:t>học</a:t>
            </a:r>
            <a:r>
              <a:rPr lang="en-US" sz="2800" b="1" u="sng" dirty="0">
                <a:solidFill>
                  <a:srgbClr val="0000FF"/>
                </a:solidFill>
                <a:latin typeface="Arial" panose="020B0604020202020204" pitchFamily="34" charset="0"/>
                <a:cs typeface="Arial" panose="020B0604020202020204" pitchFamily="34" charset="0"/>
              </a:rPr>
              <a:t> </a:t>
            </a:r>
            <a:r>
              <a:rPr lang="en-US" sz="2800" b="1" u="sng" dirty="0" err="1">
                <a:solidFill>
                  <a:srgbClr val="0000FF"/>
                </a:solidFill>
                <a:latin typeface="Arial" panose="020B0604020202020204" pitchFamily="34" charset="0"/>
                <a:cs typeface="Arial" panose="020B0604020202020204" pitchFamily="34" charset="0"/>
              </a:rPr>
              <a:t>tập</a:t>
            </a:r>
            <a:r>
              <a:rPr lang="en-US" sz="2800" b="1"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cần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nêu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những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gì</a:t>
            </a:r>
            <a:r>
              <a:rPr lang="en-US" sz="2800" dirty="0">
                <a:solidFill>
                  <a:srgbClr val="0000FF"/>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596699E1-C574-4337-9B94-1175BE12E01A}"/>
              </a:ext>
            </a:extLst>
          </p:cNvPr>
          <p:cNvSpPr txBox="1"/>
          <p:nvPr/>
        </p:nvSpPr>
        <p:spPr>
          <a:xfrm>
            <a:off x="1742514" y="2505432"/>
            <a:ext cx="8925487" cy="954107"/>
          </a:xfrm>
          <a:prstGeom prst="rect">
            <a:avLst/>
          </a:prstGeom>
          <a:noFill/>
        </p:spPr>
        <p:txBody>
          <a:bodyPr wrap="square">
            <a:spAutoFit/>
          </a:bodyPr>
          <a:lstStyle/>
          <a:p>
            <a:pPr>
              <a:tabLst>
                <a:tab pos="2743200" algn="ctr"/>
                <a:tab pos="5486400" algn="r"/>
                <a:tab pos="457200" algn="l"/>
              </a:tabLst>
            </a:pPr>
            <a:r>
              <a:rPr lang="nl-NL" sz="2800" dirty="0">
                <a:solidFill>
                  <a:srgbClr val="0000FF"/>
                </a:solidFill>
                <a:latin typeface="Arial" panose="020B0604020202020204" pitchFamily="34" charset="0"/>
                <a:ea typeface="Times New Roman" panose="02020603050405020304" pitchFamily="18" charset="0"/>
                <a:cs typeface="Arial" panose="020B0604020202020204" pitchFamily="34" charset="0"/>
              </a:rPr>
              <a:t>4/ Để báo cáo tình hình về </a:t>
            </a:r>
            <a:r>
              <a:rPr lang="nl-NL" sz="2800" b="1" u="sng" dirty="0">
                <a:solidFill>
                  <a:srgbClr val="0000FF"/>
                </a:solidFill>
                <a:latin typeface="Arial" panose="020B0604020202020204" pitchFamily="34" charset="0"/>
                <a:ea typeface="Times New Roman" panose="02020603050405020304" pitchFamily="18" charset="0"/>
                <a:cs typeface="Arial" panose="020B0604020202020204" pitchFamily="34" charset="0"/>
              </a:rPr>
              <a:t>lao động</a:t>
            </a:r>
            <a:r>
              <a:rPr lang="nl-NL" sz="28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nl-NL" sz="2800" dirty="0">
                <a:solidFill>
                  <a:srgbClr val="0000FF"/>
                </a:solidFill>
                <a:latin typeface="Arial" panose="020B0604020202020204" pitchFamily="34" charset="0"/>
                <a:ea typeface="Times New Roman" panose="02020603050405020304" pitchFamily="18" charset="0"/>
                <a:cs typeface="Arial" panose="020B0604020202020204" pitchFamily="34" charset="0"/>
              </a:rPr>
              <a:t>của tổ, em sẽ báo cáo những gì?</a:t>
            </a:r>
            <a:endPar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714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2362201" y="1239332"/>
            <a:ext cx="9285187" cy="4530725"/>
          </a:xfrm>
        </p:spPr>
        <p:txBody>
          <a:bodyPr>
            <a:normAutofit/>
          </a:bodyPr>
          <a:lstStyle/>
          <a:p>
            <a:pPr marL="0" indent="0">
              <a:buNone/>
            </a:pPr>
            <a:r>
              <a:rPr lang="en-US" sz="3600" b="1" dirty="0" err="1">
                <a:solidFill>
                  <a:srgbClr val="C00000"/>
                </a:solidFill>
                <a:latin typeface="Arial" panose="020B0604020202020204" pitchFamily="34" charset="0"/>
                <a:cs typeface="Arial" panose="020B0604020202020204" pitchFamily="34" charset="0"/>
              </a:rPr>
              <a:t>Về</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học</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tập</a:t>
            </a:r>
            <a:endParaRPr lang="en-US" sz="3600" b="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1556638" y="1981200"/>
            <a:ext cx="4539363" cy="3046988"/>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 Cần nêu: </a:t>
            </a:r>
            <a:r>
              <a:rPr lang="nl-NL" sz="3200" b="1" dirty="0">
                <a:latin typeface="Arial" panose="020B0604020202020204" pitchFamily="34" charset="0"/>
                <a:cs typeface="Arial" panose="020B0604020202020204" pitchFamily="34" charset="0"/>
              </a:rPr>
              <a:t>Tình hình học tập </a:t>
            </a:r>
            <a:r>
              <a:rPr lang="nl-NL" sz="3200" dirty="0">
                <a:latin typeface="Arial" panose="020B0604020202020204" pitchFamily="34" charset="0"/>
                <a:cs typeface="Arial" panose="020B0604020202020204" pitchFamily="34" charset="0"/>
              </a:rPr>
              <a:t>của các bạn trong tổ, </a:t>
            </a:r>
            <a:r>
              <a:rPr lang="nl-NL" sz="3200" b="1" dirty="0">
                <a:latin typeface="Arial" panose="020B0604020202020204" pitchFamily="34" charset="0"/>
                <a:cs typeface="Arial" panose="020B0604020202020204" pitchFamily="34" charset="0"/>
              </a:rPr>
              <a:t>số lượng điểm cao</a:t>
            </a:r>
            <a:r>
              <a:rPr lang="nl-NL" sz="3200" dirty="0">
                <a:latin typeface="Arial" panose="020B0604020202020204" pitchFamily="34" charset="0"/>
                <a:cs typeface="Arial" panose="020B0604020202020204" pitchFamily="34" charset="0"/>
              </a:rPr>
              <a:t>, những bạn học tập </a:t>
            </a:r>
            <a:r>
              <a:rPr lang="nl-NL" sz="3200" b="1" dirty="0">
                <a:latin typeface="Arial" panose="020B0604020202020204" pitchFamily="34" charset="0"/>
                <a:cs typeface="Arial" panose="020B0604020202020204" pitchFamily="34" charset="0"/>
              </a:rPr>
              <a:t>tiến bộ</a:t>
            </a:r>
            <a:r>
              <a:rPr lang="nl-NL" sz="3200" dirty="0">
                <a:latin typeface="Arial" panose="020B0604020202020204" pitchFamily="34" charset="0"/>
                <a:cs typeface="Arial" panose="020B0604020202020204" pitchFamily="34" charset="0"/>
              </a:rPr>
              <a:t>, những bạn </a:t>
            </a:r>
            <a:r>
              <a:rPr lang="nl-NL" sz="3200" b="1" dirty="0">
                <a:latin typeface="Arial" panose="020B0604020202020204" pitchFamily="34" charset="0"/>
                <a:cs typeface="Arial" panose="020B0604020202020204" pitchFamily="34" charset="0"/>
              </a:rPr>
              <a:t>cần cố gắng.</a:t>
            </a:r>
            <a:endParaRPr lang="en-US"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96699E1-C574-4337-9B94-1175BE12E01A}"/>
              </a:ext>
            </a:extLst>
          </p:cNvPr>
          <p:cNvSpPr txBox="1"/>
          <p:nvPr/>
        </p:nvSpPr>
        <p:spPr>
          <a:xfrm>
            <a:off x="6781801" y="1334870"/>
            <a:ext cx="9077887" cy="646331"/>
          </a:xfrm>
          <a:prstGeom prst="rect">
            <a:avLst/>
          </a:prstGeom>
          <a:noFill/>
        </p:spPr>
        <p:txBody>
          <a:bodyPr wrap="square">
            <a:spAutoFit/>
          </a:bodyPr>
          <a:lstStyle/>
          <a:p>
            <a:pPr>
              <a:tabLst>
                <a:tab pos="2743200" algn="ctr"/>
                <a:tab pos="5486400" algn="r"/>
                <a:tab pos="457200" algn="l"/>
              </a:tabLst>
            </a:pPr>
            <a:r>
              <a:rPr lang="nl-NL" sz="3600" b="1" dirty="0">
                <a:solidFill>
                  <a:srgbClr val="C00000"/>
                </a:solidFill>
                <a:latin typeface="Arial" panose="020B0604020202020204" pitchFamily="34" charset="0"/>
                <a:ea typeface="Times New Roman" panose="02020603050405020304" pitchFamily="18" charset="0"/>
                <a:cs typeface="Arial" panose="020B0604020202020204" pitchFamily="34" charset="0"/>
              </a:rPr>
              <a:t>Về lao động</a:t>
            </a:r>
            <a:endParaRPr lang="en-US" sz="3200" b="1"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436813B3-3FA9-4FE5-96AB-2D6A461A2E8B}"/>
              </a:ext>
            </a:extLst>
          </p:cNvPr>
          <p:cNvSpPr txBox="1"/>
          <p:nvPr/>
        </p:nvSpPr>
        <p:spPr>
          <a:xfrm flipH="1">
            <a:off x="6096001" y="2151728"/>
            <a:ext cx="4791067" cy="1569660"/>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 Tình </a:t>
            </a:r>
            <a:r>
              <a:rPr lang="nl-NL" sz="3200" dirty="0" smtClean="0">
                <a:latin typeface="Arial" panose="020B0604020202020204" pitchFamily="34" charset="0"/>
                <a:cs typeface="Arial" panose="020B0604020202020204" pitchFamily="34" charset="0"/>
              </a:rPr>
              <a:t>hình </a:t>
            </a:r>
            <a:r>
              <a:rPr lang="nl-NL" sz="3200" b="1" dirty="0">
                <a:latin typeface="Arial" panose="020B0604020202020204" pitchFamily="34" charset="0"/>
                <a:cs typeface="Arial" panose="020B0604020202020204" pitchFamily="34" charset="0"/>
              </a:rPr>
              <a:t>dọn vệ sinh </a:t>
            </a:r>
            <a:r>
              <a:rPr lang="nl-NL" sz="3200" dirty="0" smtClean="0">
                <a:latin typeface="Arial" panose="020B0604020202020204" pitchFamily="34" charset="0"/>
                <a:cs typeface="Arial" panose="020B0604020202020204" pitchFamily="34" charset="0"/>
              </a:rPr>
              <a:t>tại nhà, </a:t>
            </a:r>
            <a:r>
              <a:rPr lang="nl-NL" sz="3200" b="1" dirty="0">
                <a:latin typeface="Arial" panose="020B0604020202020204" pitchFamily="34" charset="0"/>
                <a:cs typeface="Arial" panose="020B0604020202020204" pitchFamily="34" charset="0"/>
              </a:rPr>
              <a:t>chăm sóc </a:t>
            </a:r>
            <a:r>
              <a:rPr lang="nl-NL" sz="3200" b="1" dirty="0" smtClean="0">
                <a:latin typeface="Arial" panose="020B0604020202020204" pitchFamily="34" charset="0"/>
                <a:cs typeface="Arial" panose="020B0604020202020204" pitchFamily="34" charset="0"/>
              </a:rPr>
              <a:t>cây</a:t>
            </a:r>
            <a:r>
              <a:rPr lang="nl-NL" sz="3200" dirty="0" smtClean="0">
                <a:latin typeface="Arial" panose="020B0604020202020204" pitchFamily="34" charset="0"/>
                <a:cs typeface="Arial" panose="020B0604020202020204" pitchFamily="34" charset="0"/>
              </a:rPr>
              <a:t>, </a:t>
            </a:r>
            <a:r>
              <a:rPr lang="nl-NL" sz="3200" b="1" dirty="0">
                <a:latin typeface="Arial" panose="020B0604020202020204" pitchFamily="34" charset="0"/>
                <a:cs typeface="Arial" panose="020B0604020202020204" pitchFamily="34" charset="0"/>
              </a:rPr>
              <a:t>giữ gìn vệ sinh </a:t>
            </a:r>
            <a:r>
              <a:rPr lang="nl-NL" sz="3200" dirty="0">
                <a:latin typeface="Arial" panose="020B0604020202020204" pitchFamily="34" charset="0"/>
                <a:cs typeface="Arial" panose="020B0604020202020204" pitchFamily="34" charset="0"/>
              </a:rPr>
              <a:t>chung</a:t>
            </a:r>
            <a:r>
              <a:rPr lang="nl-NL"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7D101CF3-ED4D-4F8D-86B3-114C5DF97262}"/>
              </a:ext>
            </a:extLst>
          </p:cNvPr>
          <p:cNvCxnSpPr/>
          <p:nvPr/>
        </p:nvCxnSpPr>
        <p:spPr>
          <a:xfrm>
            <a:off x="6096000" y="1239331"/>
            <a:ext cx="0" cy="437933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115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1533236" y="381000"/>
            <a:ext cx="10143510" cy="4530725"/>
          </a:xfrm>
        </p:spPr>
        <p:txBody>
          <a:bodyPr>
            <a:normAutofit/>
          </a:bodyPr>
          <a:lstStyle/>
          <a:p>
            <a:pPr marL="0" indent="0">
              <a:buNone/>
            </a:pPr>
            <a:r>
              <a:rPr lang="nl-NL" sz="4000" dirty="0">
                <a:solidFill>
                  <a:srgbClr val="0000FF"/>
                </a:solidFill>
                <a:latin typeface="Arial" panose="020B0604020202020204" pitchFamily="34" charset="0"/>
                <a:cs typeface="Arial" panose="020B0604020202020204" pitchFamily="34" charset="0"/>
              </a:rPr>
              <a:t>- Có cần nêu trong báo cáo những hoạt động </a:t>
            </a:r>
            <a:r>
              <a:rPr lang="nl-NL" sz="4000" dirty="0" smtClean="0">
                <a:solidFill>
                  <a:srgbClr val="0000FF"/>
                </a:solidFill>
                <a:latin typeface="Arial" panose="020B0604020202020204" pitchFamily="34" charset="0"/>
                <a:cs typeface="Arial" panose="020B0604020202020204" pitchFamily="34" charset="0"/>
              </a:rPr>
              <a:t>không phải của tổ không? Tại </a:t>
            </a:r>
            <a:r>
              <a:rPr lang="nl-NL" sz="4000" dirty="0">
                <a:solidFill>
                  <a:srgbClr val="0000FF"/>
                </a:solidFill>
                <a:latin typeface="Arial" panose="020B0604020202020204" pitchFamily="34" charset="0"/>
                <a:cs typeface="Arial" panose="020B0604020202020204" pitchFamily="34" charset="0"/>
              </a:rPr>
              <a:t>sao?</a:t>
            </a:r>
            <a:endParaRPr lang="en-US" sz="72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1533236" y="1769199"/>
            <a:ext cx="8864728" cy="1200329"/>
          </a:xfrm>
          <a:prstGeom prst="rect">
            <a:avLst/>
          </a:prstGeom>
          <a:noFill/>
        </p:spPr>
        <p:txBody>
          <a:bodyPr wrap="square" rtlCol="0">
            <a:spAutoFit/>
          </a:bodyPr>
          <a:lstStyle/>
          <a:p>
            <a:r>
              <a:rPr lang="nl-NL" sz="3600" dirty="0"/>
              <a:t>  </a:t>
            </a:r>
            <a:r>
              <a:rPr lang="nl-NL" sz="3600" dirty="0" smtClean="0"/>
              <a:t>Để đảm bảo tính chân thực của báo cáo, chỉ nêu những hoạt động của tổ mình.</a:t>
            </a:r>
            <a:endParaRPr lang="en-US" sz="3600" dirty="0"/>
          </a:p>
        </p:txBody>
      </p:sp>
      <p:sp>
        <p:nvSpPr>
          <p:cNvPr id="5" name="Content Placeholder 2">
            <a:extLst>
              <a:ext uri="{FF2B5EF4-FFF2-40B4-BE49-F238E27FC236}">
                <a16:creationId xmlns:a16="http://schemas.microsoft.com/office/drawing/2014/main" id="{95B7FF92-CF85-406A-9CDD-A17BC4CC6562}"/>
              </a:ext>
            </a:extLst>
          </p:cNvPr>
          <p:cNvSpPr txBox="1">
            <a:spLocks/>
          </p:cNvSpPr>
          <p:nvPr/>
        </p:nvSpPr>
        <p:spPr>
          <a:xfrm>
            <a:off x="1410854" y="3276600"/>
            <a:ext cx="10143510" cy="4530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4000" dirty="0" smtClean="0">
                <a:solidFill>
                  <a:srgbClr val="0000FF"/>
                </a:solidFill>
                <a:latin typeface="Arial" panose="020B0604020202020204" pitchFamily="34" charset="0"/>
                <a:cs typeface="Arial" panose="020B0604020202020204" pitchFamily="34" charset="0"/>
              </a:rPr>
              <a:t>- Khi báo cáo, cần có phong thái như thế nào?</a:t>
            </a:r>
            <a:endParaRPr lang="en-US" sz="7200" dirty="0">
              <a:solidFill>
                <a:srgbClr val="0000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DCD88D-E0BB-4367-A8C1-47625196CAA8}"/>
              </a:ext>
            </a:extLst>
          </p:cNvPr>
          <p:cNvSpPr txBox="1"/>
          <p:nvPr/>
        </p:nvSpPr>
        <p:spPr>
          <a:xfrm flipH="1">
            <a:off x="1410854" y="4559031"/>
            <a:ext cx="8864728" cy="1200329"/>
          </a:xfrm>
          <a:prstGeom prst="rect">
            <a:avLst/>
          </a:prstGeom>
          <a:noFill/>
        </p:spPr>
        <p:txBody>
          <a:bodyPr wrap="square" rtlCol="0">
            <a:spAutoFit/>
          </a:bodyPr>
          <a:lstStyle/>
          <a:p>
            <a:r>
              <a:rPr lang="nl-NL" sz="3600" dirty="0"/>
              <a:t>  </a:t>
            </a:r>
            <a:r>
              <a:rPr lang="nl-NL" sz="3600" dirty="0" smtClean="0"/>
              <a:t>Cần nói to, rõ ràng, mạch lạc, tự tin khi trình bày bản báo cáo.</a:t>
            </a:r>
            <a:endParaRPr lang="en-US" sz="3600" dirty="0"/>
          </a:p>
        </p:txBody>
      </p:sp>
    </p:spTree>
    <p:extLst>
      <p:ext uri="{BB962C8B-B14F-4D97-AF65-F5344CB8AC3E}">
        <p14:creationId xmlns:p14="http://schemas.microsoft.com/office/powerpoint/2010/main" val="126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51283966"/>
              </p:ext>
            </p:extLst>
          </p:nvPr>
        </p:nvGraphicFramePr>
        <p:xfrm>
          <a:off x="2247900" y="533400"/>
          <a:ext cx="6362700" cy="91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42C71EF9-C639-4E88-B27D-697FBECA3CE1}"/>
              </a:ext>
            </a:extLst>
          </p:cNvPr>
          <p:cNvSpPr txBox="1"/>
          <p:nvPr/>
        </p:nvSpPr>
        <p:spPr>
          <a:xfrm flipH="1">
            <a:off x="1600200" y="2057400"/>
            <a:ext cx="9067800" cy="2123658"/>
          </a:xfrm>
          <a:prstGeom prst="rect">
            <a:avLst/>
          </a:prstGeom>
          <a:solidFill>
            <a:schemeClr val="accent4">
              <a:lumMod val="20000"/>
              <a:lumOff val="80000"/>
              <a:alpha val="56000"/>
            </a:schemeClr>
          </a:solidFill>
        </p:spPr>
        <p:txBody>
          <a:bodyPr wrap="square" rtlCol="0">
            <a:spAutoFit/>
          </a:bodyPr>
          <a:lstStyle/>
          <a:p>
            <a:pPr marL="571500" indent="-571500">
              <a:buFont typeface="Wingdings" panose="05000000000000000000" pitchFamily="2" charset="2"/>
              <a:buChar char="ü"/>
            </a:pPr>
            <a:r>
              <a:rPr lang="en-US" sz="4400" dirty="0" smtClean="0">
                <a:solidFill>
                  <a:srgbClr val="0000FF"/>
                </a:solidFill>
              </a:rPr>
              <a:t> </a:t>
            </a:r>
            <a:r>
              <a:rPr lang="en-US" sz="4400" dirty="0" err="1">
                <a:solidFill>
                  <a:srgbClr val="0000FF"/>
                </a:solidFill>
              </a:rPr>
              <a:t>Phần</a:t>
            </a:r>
            <a:r>
              <a:rPr lang="en-US" sz="4400" dirty="0">
                <a:solidFill>
                  <a:srgbClr val="0000FF"/>
                </a:solidFill>
              </a:rPr>
              <a:t> </a:t>
            </a:r>
            <a:r>
              <a:rPr lang="en-US" sz="4400" dirty="0" err="1">
                <a:solidFill>
                  <a:srgbClr val="0000FF"/>
                </a:solidFill>
              </a:rPr>
              <a:t>đầu</a:t>
            </a:r>
            <a:r>
              <a:rPr lang="en-US" sz="4400" dirty="0">
                <a:solidFill>
                  <a:srgbClr val="0000FF"/>
                </a:solidFill>
              </a:rPr>
              <a:t>: </a:t>
            </a:r>
            <a:r>
              <a:rPr lang="en-US" sz="4400" dirty="0" err="1">
                <a:solidFill>
                  <a:srgbClr val="0000FF"/>
                </a:solidFill>
              </a:rPr>
              <a:t>Tiêu</a:t>
            </a:r>
            <a:r>
              <a:rPr lang="en-US" sz="4400" dirty="0">
                <a:solidFill>
                  <a:srgbClr val="0000FF"/>
                </a:solidFill>
              </a:rPr>
              <a:t> </a:t>
            </a:r>
            <a:r>
              <a:rPr lang="en-US" sz="4400" dirty="0" err="1">
                <a:solidFill>
                  <a:srgbClr val="0000FF"/>
                </a:solidFill>
              </a:rPr>
              <a:t>ngữ</a:t>
            </a:r>
            <a:r>
              <a:rPr lang="en-US" sz="4400" dirty="0">
                <a:solidFill>
                  <a:srgbClr val="0000FF"/>
                </a:solidFill>
              </a:rPr>
              <a:t>, </a:t>
            </a:r>
            <a:r>
              <a:rPr lang="en-US" sz="4400" dirty="0" err="1">
                <a:solidFill>
                  <a:srgbClr val="0000FF"/>
                </a:solidFill>
              </a:rPr>
              <a:t>địa</a:t>
            </a:r>
            <a:r>
              <a:rPr lang="en-US" sz="4400" dirty="0">
                <a:solidFill>
                  <a:srgbClr val="0000FF"/>
                </a:solidFill>
              </a:rPr>
              <a:t> </a:t>
            </a:r>
            <a:r>
              <a:rPr lang="en-US" sz="4400" dirty="0" err="1">
                <a:solidFill>
                  <a:srgbClr val="0000FF"/>
                </a:solidFill>
              </a:rPr>
              <a:t>điểm</a:t>
            </a:r>
            <a:r>
              <a:rPr lang="en-US" sz="4400" dirty="0">
                <a:solidFill>
                  <a:srgbClr val="0000FF"/>
                </a:solidFill>
              </a:rPr>
              <a:t> </a:t>
            </a:r>
            <a:r>
              <a:rPr lang="en-US" sz="4400" dirty="0" err="1">
                <a:solidFill>
                  <a:srgbClr val="0000FF"/>
                </a:solidFill>
              </a:rPr>
              <a:t>và</a:t>
            </a:r>
            <a:r>
              <a:rPr lang="en-US" sz="4400" dirty="0">
                <a:solidFill>
                  <a:srgbClr val="0000FF"/>
                </a:solidFill>
              </a:rPr>
              <a:t> </a:t>
            </a:r>
            <a:r>
              <a:rPr lang="en-US" sz="4400" dirty="0" err="1">
                <a:solidFill>
                  <a:srgbClr val="0000FF"/>
                </a:solidFill>
              </a:rPr>
              <a:t>thời</a:t>
            </a:r>
            <a:r>
              <a:rPr lang="en-US" sz="4400" dirty="0">
                <a:solidFill>
                  <a:srgbClr val="0000FF"/>
                </a:solidFill>
              </a:rPr>
              <a:t> </a:t>
            </a:r>
            <a:r>
              <a:rPr lang="en-US" sz="4400" dirty="0" err="1">
                <a:solidFill>
                  <a:srgbClr val="0000FF"/>
                </a:solidFill>
              </a:rPr>
              <a:t>gian</a:t>
            </a:r>
            <a:r>
              <a:rPr lang="en-US" sz="4400" dirty="0">
                <a:solidFill>
                  <a:srgbClr val="0000FF"/>
                </a:solidFill>
              </a:rPr>
              <a:t>, </a:t>
            </a:r>
            <a:r>
              <a:rPr lang="en-US" sz="4400" dirty="0" err="1">
                <a:solidFill>
                  <a:srgbClr val="0000FF"/>
                </a:solidFill>
              </a:rPr>
              <a:t>tên</a:t>
            </a:r>
            <a:r>
              <a:rPr lang="en-US" sz="4400" dirty="0">
                <a:solidFill>
                  <a:srgbClr val="0000FF"/>
                </a:solidFill>
              </a:rPr>
              <a:t> </a:t>
            </a:r>
            <a:r>
              <a:rPr lang="en-US" sz="4400" dirty="0" err="1">
                <a:solidFill>
                  <a:srgbClr val="0000FF"/>
                </a:solidFill>
              </a:rPr>
              <a:t>báo</a:t>
            </a:r>
            <a:r>
              <a:rPr lang="en-US" sz="4400" dirty="0">
                <a:solidFill>
                  <a:srgbClr val="0000FF"/>
                </a:solidFill>
              </a:rPr>
              <a:t> </a:t>
            </a:r>
            <a:r>
              <a:rPr lang="en-US" sz="4400" dirty="0" err="1">
                <a:solidFill>
                  <a:srgbClr val="0000FF"/>
                </a:solidFill>
              </a:rPr>
              <a:t>cáo</a:t>
            </a:r>
            <a:r>
              <a:rPr lang="en-US" sz="4400" dirty="0">
                <a:solidFill>
                  <a:srgbClr val="0000FF"/>
                </a:solidFill>
              </a:rPr>
              <a:t>, </a:t>
            </a:r>
            <a:r>
              <a:rPr lang="en-US" sz="4400" dirty="0" err="1">
                <a:solidFill>
                  <a:srgbClr val="0000FF"/>
                </a:solidFill>
              </a:rPr>
              <a:t>mở</a:t>
            </a:r>
            <a:r>
              <a:rPr lang="en-US" sz="4400" dirty="0">
                <a:solidFill>
                  <a:srgbClr val="0000FF"/>
                </a:solidFill>
              </a:rPr>
              <a:t> </a:t>
            </a:r>
            <a:r>
              <a:rPr lang="en-US" sz="4400" dirty="0" err="1">
                <a:solidFill>
                  <a:srgbClr val="0000FF"/>
                </a:solidFill>
              </a:rPr>
              <a:t>đầu</a:t>
            </a:r>
            <a:r>
              <a:rPr lang="en-US" sz="4400" dirty="0">
                <a:solidFill>
                  <a:srgbClr val="0000FF"/>
                </a:solidFill>
              </a:rPr>
              <a:t>.</a:t>
            </a:r>
          </a:p>
          <a:p>
            <a:pPr marL="571500" indent="-571500">
              <a:buFont typeface="Wingdings" panose="05000000000000000000" pitchFamily="2" charset="2"/>
              <a:buChar char="ü"/>
            </a:pPr>
            <a:r>
              <a:rPr lang="en-US" sz="4400" dirty="0" err="1" smtClean="0">
                <a:solidFill>
                  <a:srgbClr val="0000FF"/>
                </a:solidFill>
              </a:rPr>
              <a:t>Nội</a:t>
            </a:r>
            <a:r>
              <a:rPr lang="en-US" sz="4400" dirty="0" smtClean="0">
                <a:solidFill>
                  <a:srgbClr val="0000FF"/>
                </a:solidFill>
              </a:rPr>
              <a:t> </a:t>
            </a:r>
            <a:r>
              <a:rPr lang="en-US" sz="4400" dirty="0">
                <a:solidFill>
                  <a:srgbClr val="0000FF"/>
                </a:solidFill>
              </a:rPr>
              <a:t>dung </a:t>
            </a:r>
            <a:r>
              <a:rPr lang="en-US" sz="4400" dirty="0" err="1">
                <a:solidFill>
                  <a:srgbClr val="0000FF"/>
                </a:solidFill>
              </a:rPr>
              <a:t>chính</a:t>
            </a:r>
            <a:r>
              <a:rPr lang="en-US" sz="4400" dirty="0">
                <a:solidFill>
                  <a:srgbClr val="0000FF"/>
                </a:solidFill>
              </a:rPr>
              <a:t>: </a:t>
            </a:r>
            <a:r>
              <a:rPr lang="en-US" sz="4400" dirty="0" err="1">
                <a:solidFill>
                  <a:srgbClr val="0000FF"/>
                </a:solidFill>
              </a:rPr>
              <a:t>Học</a:t>
            </a:r>
            <a:r>
              <a:rPr lang="en-US" sz="4400" dirty="0">
                <a:solidFill>
                  <a:srgbClr val="0000FF"/>
                </a:solidFill>
              </a:rPr>
              <a:t> </a:t>
            </a:r>
            <a:r>
              <a:rPr lang="en-US" sz="4400" dirty="0" err="1">
                <a:solidFill>
                  <a:srgbClr val="0000FF"/>
                </a:solidFill>
              </a:rPr>
              <a:t>tập</a:t>
            </a:r>
            <a:r>
              <a:rPr lang="en-US" sz="4400" dirty="0">
                <a:solidFill>
                  <a:srgbClr val="0000FF"/>
                </a:solidFill>
              </a:rPr>
              <a:t>, </a:t>
            </a:r>
            <a:r>
              <a:rPr lang="en-US" sz="4400" dirty="0" err="1">
                <a:solidFill>
                  <a:srgbClr val="0000FF"/>
                </a:solidFill>
              </a:rPr>
              <a:t>lao</a:t>
            </a:r>
            <a:r>
              <a:rPr lang="en-US" sz="4400" dirty="0">
                <a:solidFill>
                  <a:srgbClr val="0000FF"/>
                </a:solidFill>
              </a:rPr>
              <a:t> </a:t>
            </a:r>
            <a:r>
              <a:rPr lang="en-US" sz="4400" dirty="0" err="1">
                <a:solidFill>
                  <a:srgbClr val="0000FF"/>
                </a:solidFill>
              </a:rPr>
              <a:t>động</a:t>
            </a:r>
            <a:r>
              <a:rPr lang="en-US" sz="4400" dirty="0">
                <a:solidFill>
                  <a:srgbClr val="0000FF"/>
                </a:solidFill>
              </a:rPr>
              <a:t>. </a:t>
            </a:r>
          </a:p>
        </p:txBody>
      </p:sp>
    </p:spTree>
    <p:extLst>
      <p:ext uri="{BB962C8B-B14F-4D97-AF65-F5344CB8AC3E}">
        <p14:creationId xmlns:p14="http://schemas.microsoft.com/office/powerpoint/2010/main" val="24628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1893455" y="228600"/>
            <a:ext cx="8229600" cy="609600"/>
          </a:xfrm>
        </p:spPr>
        <p:txBody>
          <a:bodyPr>
            <a:normAutofit/>
          </a:bodyPr>
          <a:lstStyle/>
          <a:p>
            <a:pPr algn="ctr" eaLnBrk="1" hangingPunct="1">
              <a:lnSpc>
                <a:spcPct val="90000"/>
              </a:lnSpc>
              <a:buFont typeface="Wingdings" pitchFamily="2" charset="2"/>
              <a:buNone/>
              <a:defRPr/>
            </a:pPr>
            <a:r>
              <a:rPr lang="en-US" sz="3200" b="1" dirty="0" err="1">
                <a:solidFill>
                  <a:srgbClr val="000066"/>
                </a:solidFill>
                <a:effectLst>
                  <a:outerShdw blurRad="38100" dist="38100" dir="2700000" algn="tl">
                    <a:srgbClr val="000000"/>
                  </a:outerShdw>
                </a:effectLst>
                <a:latin typeface="Arial"/>
              </a:rPr>
              <a:t>Báo</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cáo</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hoạt</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động</a:t>
            </a:r>
            <a:endParaRPr lang="en-US" sz="3200" b="1" dirty="0">
              <a:solidFill>
                <a:srgbClr val="000066"/>
              </a:solidFill>
              <a:effectLst>
                <a:outerShdw blurRad="38100" dist="38100" dir="2700000" algn="tl">
                  <a:srgbClr val="000000"/>
                </a:outerShdw>
              </a:effectLst>
              <a:latin typeface="Arial"/>
            </a:endParaRPr>
          </a:p>
          <a:p>
            <a:pPr eaLnBrk="1" hangingPunct="1">
              <a:lnSpc>
                <a:spcPct val="90000"/>
              </a:lnSpc>
              <a:defRPr/>
            </a:pPr>
            <a:endParaRPr lang="en-US" sz="3600" dirty="0">
              <a:latin typeface="Arial"/>
            </a:endParaRPr>
          </a:p>
        </p:txBody>
      </p:sp>
      <p:sp>
        <p:nvSpPr>
          <p:cNvPr id="8195" name="Text Box 4"/>
          <p:cNvSpPr txBox="1">
            <a:spLocks noChangeArrowheads="1"/>
          </p:cNvSpPr>
          <p:nvPr/>
        </p:nvSpPr>
        <p:spPr bwMode="auto">
          <a:xfrm>
            <a:off x="2514600" y="2057400"/>
            <a:ext cx="7696200" cy="338138"/>
          </a:xfrm>
          <a:prstGeom prst="rect">
            <a:avLst/>
          </a:prstGeom>
          <a:noFill/>
          <a:ln w="9525">
            <a:noFill/>
            <a:miter lim="800000"/>
            <a:headEnd/>
            <a:tailEnd/>
          </a:ln>
        </p:spPr>
        <p:txBody>
          <a:bodyPr>
            <a:spAutoFit/>
          </a:bodyPr>
          <a:lstStyle/>
          <a:p>
            <a:pPr eaLnBrk="1" hangingPunct="1">
              <a:spcBef>
                <a:spcPct val="50000"/>
              </a:spcBef>
            </a:pPr>
            <a:endParaRPr lang="en-US" sz="1600">
              <a:latin typeface="Arial" charset="0"/>
            </a:endParaRPr>
          </a:p>
        </p:txBody>
      </p:sp>
      <p:sp>
        <p:nvSpPr>
          <p:cNvPr id="5125" name="Text Box 5"/>
          <p:cNvSpPr txBox="1">
            <a:spLocks noChangeArrowheads="1"/>
          </p:cNvSpPr>
          <p:nvPr/>
        </p:nvSpPr>
        <p:spPr bwMode="auto">
          <a:xfrm>
            <a:off x="1905000" y="914400"/>
            <a:ext cx="9364663" cy="2677656"/>
          </a:xfrm>
          <a:prstGeom prst="rect">
            <a:avLst/>
          </a:prstGeom>
          <a:solidFill>
            <a:schemeClr val="accent4">
              <a:lumMod val="20000"/>
              <a:lumOff val="80000"/>
              <a:alpha val="27000"/>
            </a:schemeClr>
          </a:solidFill>
          <a:ln w="9525">
            <a:noFill/>
            <a:miter lim="800000"/>
            <a:headEnd/>
            <a:tailEnd/>
          </a:ln>
        </p:spPr>
        <p:txBody>
          <a:bodyPr wrap="square">
            <a:spAutoFit/>
          </a:bodyPr>
          <a:lstStyle/>
          <a:p>
            <a:r>
              <a:rPr lang="en-US" sz="2800" b="1" dirty="0" smtClean="0">
                <a:solidFill>
                  <a:srgbClr val="000066"/>
                </a:solidFill>
                <a:latin typeface="Arial" charset="0"/>
              </a:rPr>
              <a:t>    1. </a:t>
            </a:r>
            <a:r>
              <a:rPr lang="en-US" sz="2800" b="1" dirty="0" err="1" smtClean="0">
                <a:solidFill>
                  <a:srgbClr val="000066"/>
                </a:solidFill>
                <a:latin typeface="Arial" charset="0"/>
              </a:rPr>
              <a:t>Học</a:t>
            </a:r>
            <a:r>
              <a:rPr lang="en-US" sz="2800" b="1" dirty="0" smtClean="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a:t>
            </a:r>
          </a:p>
          <a:p>
            <a:r>
              <a:rPr lang="en-US" sz="2800" b="1" dirty="0" smtClean="0">
                <a:solidFill>
                  <a:srgbClr val="000066"/>
                </a:solidFill>
                <a:latin typeface="Arial" charset="0"/>
              </a:rPr>
              <a:t>   - </a:t>
            </a:r>
            <a:r>
              <a:rPr lang="en-US" sz="2800" b="1" dirty="0" err="1">
                <a:solidFill>
                  <a:srgbClr val="000066"/>
                </a:solidFill>
                <a:latin typeface="Arial" charset="0"/>
              </a:rPr>
              <a:t>Ưu</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a:t>
            </a:r>
          </a:p>
          <a:p>
            <a:pPr marL="342900" indent="-342900"/>
            <a:r>
              <a:rPr lang="en-US" sz="2800" b="1" dirty="0">
                <a:solidFill>
                  <a:srgbClr val="000066"/>
                </a:solidFill>
                <a:latin typeface="Arial" charset="0"/>
              </a:rPr>
              <a:t>   + </a:t>
            </a:r>
            <a:r>
              <a:rPr lang="en-US" sz="2800" b="1" dirty="0" err="1">
                <a:solidFill>
                  <a:srgbClr val="000066"/>
                </a:solidFill>
                <a:latin typeface="Arial" charset="0"/>
              </a:rPr>
              <a:t>Thực</a:t>
            </a:r>
            <a:r>
              <a:rPr lang="en-US" sz="2800" b="1" dirty="0">
                <a:solidFill>
                  <a:srgbClr val="000066"/>
                </a:solidFill>
                <a:latin typeface="Arial" charset="0"/>
              </a:rPr>
              <a:t> </a:t>
            </a:r>
            <a:r>
              <a:rPr lang="en-US" sz="2800" b="1" dirty="0" err="1">
                <a:solidFill>
                  <a:srgbClr val="000066"/>
                </a:solidFill>
                <a:latin typeface="Arial" charset="0"/>
              </a:rPr>
              <a:t>hiện</a:t>
            </a:r>
            <a:r>
              <a:rPr lang="en-US" sz="2800" b="1" dirty="0">
                <a:solidFill>
                  <a:srgbClr val="000066"/>
                </a:solidFill>
                <a:latin typeface="Arial" charset="0"/>
              </a:rPr>
              <a:t> </a:t>
            </a:r>
            <a:r>
              <a:rPr lang="en-US" sz="2800" b="1" dirty="0" err="1">
                <a:solidFill>
                  <a:srgbClr val="000066"/>
                </a:solidFill>
                <a:latin typeface="Arial" charset="0"/>
              </a:rPr>
              <a:t>giờ</a:t>
            </a:r>
            <a:r>
              <a:rPr lang="en-US" sz="2800" b="1" dirty="0">
                <a:solidFill>
                  <a:srgbClr val="000066"/>
                </a:solidFill>
                <a:latin typeface="Arial" charset="0"/>
              </a:rPr>
              <a:t> </a:t>
            </a:r>
            <a:r>
              <a:rPr lang="en-US" sz="2800" b="1" dirty="0" err="1">
                <a:solidFill>
                  <a:srgbClr val="000066"/>
                </a:solidFill>
                <a:latin typeface="Arial" charset="0"/>
              </a:rPr>
              <a:t>giấc</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bài</a:t>
            </a:r>
            <a:r>
              <a:rPr lang="en-US" sz="2800" b="1" dirty="0">
                <a:solidFill>
                  <a:srgbClr val="000066"/>
                </a:solidFill>
                <a:latin typeface="Arial" charset="0"/>
              </a:rPr>
              <a:t> </a:t>
            </a:r>
            <a:r>
              <a:rPr lang="en-US" sz="2800" b="1" dirty="0" err="1">
                <a:solidFill>
                  <a:srgbClr val="000066"/>
                </a:solidFill>
                <a:latin typeface="Arial" charset="0"/>
              </a:rPr>
              <a:t>và</a:t>
            </a:r>
            <a:r>
              <a:rPr lang="en-US" sz="2800" b="1" dirty="0">
                <a:solidFill>
                  <a:srgbClr val="000066"/>
                </a:solidFill>
                <a:latin typeface="Arial" charset="0"/>
              </a:rPr>
              <a:t> </a:t>
            </a:r>
            <a:r>
              <a:rPr lang="en-US" sz="2800" b="1" dirty="0" err="1">
                <a:solidFill>
                  <a:srgbClr val="000066"/>
                </a:solidFill>
                <a:latin typeface="Arial" charset="0"/>
              </a:rPr>
              <a:t>làm</a:t>
            </a:r>
            <a:r>
              <a:rPr lang="en-US" sz="2800" b="1" dirty="0">
                <a:solidFill>
                  <a:srgbClr val="000066"/>
                </a:solidFill>
                <a:latin typeface="Arial" charset="0"/>
              </a:rPr>
              <a:t> </a:t>
            </a:r>
            <a:r>
              <a:rPr lang="en-US" sz="2800" b="1" dirty="0" err="1">
                <a:solidFill>
                  <a:srgbClr val="000066"/>
                </a:solidFill>
                <a:latin typeface="Arial" charset="0"/>
              </a:rPr>
              <a:t>bài</a:t>
            </a:r>
            <a:r>
              <a:rPr lang="en-US" sz="2800" b="1" dirty="0">
                <a:solidFill>
                  <a:srgbClr val="000066"/>
                </a:solidFill>
                <a:latin typeface="Arial" charset="0"/>
              </a:rPr>
              <a:t> </a:t>
            </a:r>
          </a:p>
          <a:p>
            <a:pPr marL="342900" indent="-342900"/>
            <a:r>
              <a:rPr lang="en-US" sz="2800" b="1" dirty="0">
                <a:solidFill>
                  <a:srgbClr val="000066"/>
                </a:solidFill>
                <a:latin typeface="Arial" charset="0"/>
              </a:rPr>
              <a:t>   + </a:t>
            </a:r>
            <a:r>
              <a:rPr lang="en-US" sz="2800" b="1" dirty="0" err="1">
                <a:solidFill>
                  <a:srgbClr val="000066"/>
                </a:solidFill>
                <a:latin typeface="Arial" charset="0"/>
              </a:rPr>
              <a:t>Giúp</a:t>
            </a:r>
            <a:r>
              <a:rPr lang="en-US" sz="2800" b="1" dirty="0">
                <a:solidFill>
                  <a:srgbClr val="000066"/>
                </a:solidFill>
                <a:latin typeface="Arial" charset="0"/>
              </a:rPr>
              <a:t> </a:t>
            </a:r>
            <a:r>
              <a:rPr lang="en-US" sz="2800" b="1" dirty="0" err="1">
                <a:solidFill>
                  <a:srgbClr val="000066"/>
                </a:solidFill>
                <a:latin typeface="Arial" charset="0"/>
              </a:rPr>
              <a:t>đỡ</a:t>
            </a:r>
            <a:r>
              <a:rPr lang="en-US" sz="2800" b="1" dirty="0">
                <a:solidFill>
                  <a:srgbClr val="000066"/>
                </a:solidFill>
                <a:latin typeface="Arial" charset="0"/>
              </a:rPr>
              <a:t> </a:t>
            </a:r>
            <a:r>
              <a:rPr lang="en-US" sz="2800" b="1" dirty="0" err="1">
                <a:solidFill>
                  <a:srgbClr val="000066"/>
                </a:solidFill>
                <a:latin typeface="Arial" charset="0"/>
              </a:rPr>
              <a:t>nhau</a:t>
            </a:r>
            <a:r>
              <a:rPr lang="en-US" sz="2800" b="1" dirty="0">
                <a:solidFill>
                  <a:srgbClr val="000066"/>
                </a:solidFill>
                <a:latin typeface="Arial" charset="0"/>
              </a:rPr>
              <a:t> </a:t>
            </a:r>
            <a:r>
              <a:rPr lang="en-US" sz="2800" b="1" dirty="0" err="1">
                <a:solidFill>
                  <a:srgbClr val="000066"/>
                </a:solidFill>
                <a:latin typeface="Arial" charset="0"/>
              </a:rPr>
              <a:t>trong</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a:t>
            </a:r>
          </a:p>
          <a:p>
            <a:pPr marL="342900" indent="-342900"/>
            <a:r>
              <a:rPr lang="en-US" sz="2800" b="1" dirty="0">
                <a:solidFill>
                  <a:srgbClr val="000066"/>
                </a:solidFill>
                <a:latin typeface="Arial" charset="0"/>
              </a:rPr>
              <a:t>   + Ý </a:t>
            </a:r>
            <a:r>
              <a:rPr lang="en-US" sz="2800" b="1" dirty="0" err="1">
                <a:solidFill>
                  <a:srgbClr val="000066"/>
                </a:solidFill>
                <a:latin typeface="Arial" charset="0"/>
              </a:rPr>
              <a:t>thức</a:t>
            </a:r>
            <a:r>
              <a:rPr lang="en-US" sz="2800" b="1" dirty="0">
                <a:solidFill>
                  <a:srgbClr val="000066"/>
                </a:solidFill>
                <a:latin typeface="Arial" charset="0"/>
              </a:rPr>
              <a:t> </a:t>
            </a:r>
            <a:r>
              <a:rPr lang="en-US" sz="2800" b="1" dirty="0" err="1">
                <a:solidFill>
                  <a:srgbClr val="000066"/>
                </a:solidFill>
                <a:latin typeface="Arial" charset="0"/>
              </a:rPr>
              <a:t>kỉ</a:t>
            </a:r>
            <a:r>
              <a:rPr lang="en-US" sz="2800" b="1" dirty="0">
                <a:solidFill>
                  <a:srgbClr val="000066"/>
                </a:solidFill>
                <a:latin typeface="Arial" charset="0"/>
              </a:rPr>
              <a:t> </a:t>
            </a:r>
            <a:r>
              <a:rPr lang="en-US" sz="2800" b="1" dirty="0" err="1">
                <a:solidFill>
                  <a:srgbClr val="000066"/>
                </a:solidFill>
                <a:latin typeface="Arial" charset="0"/>
              </a:rPr>
              <a:t>luật</a:t>
            </a:r>
            <a:r>
              <a:rPr lang="en-US" sz="2800" b="1" dirty="0">
                <a:solidFill>
                  <a:srgbClr val="000066"/>
                </a:solidFill>
                <a:latin typeface="Arial" charset="0"/>
              </a:rPr>
              <a:t>. </a:t>
            </a:r>
            <a:r>
              <a:rPr lang="en-US" sz="2800" b="1" dirty="0" err="1">
                <a:solidFill>
                  <a:srgbClr val="000066"/>
                </a:solidFill>
                <a:latin typeface="Arial" charset="0"/>
              </a:rPr>
              <a:t>Kết</a:t>
            </a:r>
            <a:r>
              <a:rPr lang="en-US" sz="2800" b="1" dirty="0">
                <a:solidFill>
                  <a:srgbClr val="000066"/>
                </a:solidFill>
                <a:latin typeface="Arial" charset="0"/>
              </a:rPr>
              <a:t> </a:t>
            </a:r>
            <a:r>
              <a:rPr lang="en-US" sz="2800" b="1" dirty="0" err="1">
                <a:solidFill>
                  <a:srgbClr val="000066"/>
                </a:solidFill>
                <a:latin typeface="Arial" charset="0"/>
              </a:rPr>
              <a:t>quả</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 </a:t>
            </a:r>
            <a:r>
              <a:rPr lang="en-US" sz="2800" b="1" dirty="0" err="1">
                <a:solidFill>
                  <a:srgbClr val="000066"/>
                </a:solidFill>
                <a:latin typeface="Arial" charset="0"/>
              </a:rPr>
              <a:t>Đạt</a:t>
            </a:r>
            <a:r>
              <a:rPr lang="en-US" sz="2800" b="1" dirty="0">
                <a:solidFill>
                  <a:srgbClr val="000066"/>
                </a:solidFill>
                <a:latin typeface="Arial" charset="0"/>
              </a:rPr>
              <a:t> 5 </a:t>
            </a:r>
            <a:r>
              <a:rPr lang="en-US" sz="2800" b="1" dirty="0" err="1">
                <a:solidFill>
                  <a:srgbClr val="000066"/>
                </a:solidFill>
                <a:latin typeface="Arial" charset="0"/>
              </a:rPr>
              <a:t>điểm</a:t>
            </a:r>
            <a:r>
              <a:rPr lang="en-US" sz="2800" b="1" dirty="0">
                <a:solidFill>
                  <a:srgbClr val="000066"/>
                </a:solidFill>
                <a:latin typeface="Arial" charset="0"/>
              </a:rPr>
              <a:t> 10.</a:t>
            </a:r>
          </a:p>
          <a:p>
            <a:pPr marL="342900" indent="-342900"/>
            <a:r>
              <a:rPr lang="en-US" sz="2800" b="1" dirty="0">
                <a:solidFill>
                  <a:srgbClr val="000066"/>
                </a:solidFill>
                <a:latin typeface="Arial" charset="0"/>
              </a:rPr>
              <a:t> </a:t>
            </a:r>
            <a:r>
              <a:rPr lang="en-US" sz="2800" b="1" dirty="0" smtClean="0">
                <a:solidFill>
                  <a:srgbClr val="000066"/>
                </a:solidFill>
                <a:latin typeface="Arial" charset="0"/>
              </a:rPr>
              <a:t>  - </a:t>
            </a:r>
            <a:r>
              <a:rPr lang="en-US" sz="2800" b="1" dirty="0" err="1">
                <a:solidFill>
                  <a:srgbClr val="000066"/>
                </a:solidFill>
                <a:latin typeface="Arial" charset="0"/>
              </a:rPr>
              <a:t>Nhược</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a:t>
            </a:r>
            <a:r>
              <a:rPr lang="en-US" sz="2800" b="1" dirty="0" err="1">
                <a:solidFill>
                  <a:srgbClr val="000066"/>
                </a:solidFill>
                <a:latin typeface="Arial" charset="0"/>
              </a:rPr>
              <a:t>Vẫn</a:t>
            </a:r>
            <a:r>
              <a:rPr lang="en-US" sz="2800" b="1" dirty="0">
                <a:solidFill>
                  <a:srgbClr val="000066"/>
                </a:solidFill>
                <a:latin typeface="Arial" charset="0"/>
              </a:rPr>
              <a:t> </a:t>
            </a:r>
            <a:r>
              <a:rPr lang="en-US" sz="2800" b="1" dirty="0" err="1">
                <a:solidFill>
                  <a:srgbClr val="000066"/>
                </a:solidFill>
                <a:latin typeface="Arial" charset="0"/>
              </a:rPr>
              <a:t>còn</a:t>
            </a:r>
            <a:r>
              <a:rPr lang="en-US" sz="2800" b="1" dirty="0">
                <a:solidFill>
                  <a:srgbClr val="000066"/>
                </a:solidFill>
                <a:latin typeface="Arial" charset="0"/>
              </a:rPr>
              <a:t> </a:t>
            </a:r>
            <a:r>
              <a:rPr lang="en-US" sz="2800" b="1" dirty="0" err="1">
                <a:solidFill>
                  <a:srgbClr val="000066"/>
                </a:solidFill>
                <a:latin typeface="Arial" charset="0"/>
              </a:rPr>
              <a:t>bạn</a:t>
            </a:r>
            <a:r>
              <a:rPr lang="en-US" sz="2800" b="1" dirty="0">
                <a:solidFill>
                  <a:srgbClr val="000066"/>
                </a:solidFill>
                <a:latin typeface="Arial" charset="0"/>
              </a:rPr>
              <a:t> A </a:t>
            </a:r>
            <a:r>
              <a:rPr lang="en-US" sz="2800" b="1" dirty="0" err="1">
                <a:solidFill>
                  <a:srgbClr val="000066"/>
                </a:solidFill>
                <a:latin typeface="Arial" charset="0"/>
              </a:rPr>
              <a:t>bị</a:t>
            </a:r>
            <a:r>
              <a:rPr lang="en-US" sz="2800" b="1" dirty="0">
                <a:solidFill>
                  <a:srgbClr val="000066"/>
                </a:solidFill>
                <a:latin typeface="Arial" charset="0"/>
              </a:rPr>
              <a:t> </a:t>
            </a:r>
            <a:r>
              <a:rPr lang="en-US" sz="2800" b="1" dirty="0" err="1">
                <a:solidFill>
                  <a:srgbClr val="000066"/>
                </a:solidFill>
                <a:latin typeface="Arial" charset="0"/>
              </a:rPr>
              <a:t>cô</a:t>
            </a:r>
            <a:r>
              <a:rPr lang="en-US" sz="2800" b="1" dirty="0">
                <a:solidFill>
                  <a:srgbClr val="000066"/>
                </a:solidFill>
                <a:latin typeface="Arial" charset="0"/>
              </a:rPr>
              <a:t> </a:t>
            </a:r>
            <a:r>
              <a:rPr lang="en-US" sz="2800" b="1" dirty="0" err="1">
                <a:solidFill>
                  <a:srgbClr val="000066"/>
                </a:solidFill>
                <a:latin typeface="Arial" charset="0"/>
              </a:rPr>
              <a:t>nhắc</a:t>
            </a:r>
            <a:r>
              <a:rPr lang="en-US" sz="2800" b="1" dirty="0">
                <a:solidFill>
                  <a:srgbClr val="000066"/>
                </a:solidFill>
                <a:latin typeface="Arial" charset="0"/>
              </a:rPr>
              <a:t> </a:t>
            </a:r>
            <a:r>
              <a:rPr lang="en-US" sz="2800" b="1" dirty="0" err="1">
                <a:solidFill>
                  <a:srgbClr val="000066"/>
                </a:solidFill>
                <a:latin typeface="Arial" charset="0"/>
              </a:rPr>
              <a:t>nhở</a:t>
            </a:r>
            <a:r>
              <a:rPr lang="en-US" sz="2800" b="1" dirty="0" smtClean="0">
                <a:solidFill>
                  <a:srgbClr val="000066"/>
                </a:solidFill>
                <a:latin typeface="Arial" charset="0"/>
              </a:rPr>
              <a:t>.</a:t>
            </a:r>
            <a:endParaRPr lang="en-US" sz="2800" b="1" dirty="0">
              <a:solidFill>
                <a:srgbClr val="000066"/>
              </a:solidFill>
              <a:latin typeface="Arial" charset="0"/>
            </a:endParaRPr>
          </a:p>
        </p:txBody>
      </p:sp>
      <p:sp>
        <p:nvSpPr>
          <p:cNvPr id="5127" name="Text Box 7"/>
          <p:cNvSpPr txBox="1">
            <a:spLocks noChangeArrowheads="1"/>
          </p:cNvSpPr>
          <p:nvPr/>
        </p:nvSpPr>
        <p:spPr bwMode="auto">
          <a:xfrm>
            <a:off x="1911927" y="3592056"/>
            <a:ext cx="9364663" cy="2246769"/>
          </a:xfrm>
          <a:prstGeom prst="rect">
            <a:avLst/>
          </a:prstGeom>
          <a:solidFill>
            <a:schemeClr val="accent4">
              <a:lumMod val="20000"/>
              <a:lumOff val="80000"/>
              <a:alpha val="34000"/>
            </a:schemeClr>
          </a:solidFill>
          <a:ln w="9525">
            <a:noFill/>
            <a:miter lim="800000"/>
            <a:headEnd/>
            <a:tailEnd/>
          </a:ln>
        </p:spPr>
        <p:txBody>
          <a:bodyPr wrap="square">
            <a:spAutoFit/>
          </a:bodyPr>
          <a:lstStyle/>
          <a:p>
            <a:r>
              <a:rPr lang="en-US" sz="2800" b="1" dirty="0">
                <a:solidFill>
                  <a:srgbClr val="000066"/>
                </a:solidFill>
                <a:latin typeface="Arial" charset="0"/>
              </a:rPr>
              <a:t>    2. Lao </a:t>
            </a:r>
            <a:r>
              <a:rPr lang="en-US" sz="2800" b="1" dirty="0" err="1">
                <a:solidFill>
                  <a:srgbClr val="000066"/>
                </a:solidFill>
                <a:latin typeface="Arial" charset="0"/>
              </a:rPr>
              <a:t>động</a:t>
            </a:r>
            <a:r>
              <a:rPr lang="en-US" sz="2800" b="1" dirty="0">
                <a:solidFill>
                  <a:srgbClr val="000066"/>
                </a:solidFill>
                <a:latin typeface="Arial" charset="0"/>
              </a:rPr>
              <a:t>:</a:t>
            </a:r>
          </a:p>
          <a:p>
            <a:r>
              <a:rPr lang="en-US" sz="2800" b="1" dirty="0">
                <a:solidFill>
                  <a:srgbClr val="000066"/>
                </a:solidFill>
                <a:latin typeface="Arial" charset="0"/>
              </a:rPr>
              <a:t>   </a:t>
            </a:r>
            <a:r>
              <a:rPr lang="en-US" sz="2800" b="1" dirty="0" smtClean="0">
                <a:solidFill>
                  <a:srgbClr val="000066"/>
                </a:solidFill>
                <a:latin typeface="Arial" charset="0"/>
              </a:rPr>
              <a:t>- </a:t>
            </a:r>
            <a:r>
              <a:rPr lang="en-US" sz="2800" b="1" dirty="0" err="1">
                <a:solidFill>
                  <a:srgbClr val="000066"/>
                </a:solidFill>
                <a:latin typeface="Arial" charset="0"/>
              </a:rPr>
              <a:t>Ưu</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a:t>
            </a:r>
            <a:endParaRPr lang="en-US" sz="2800" b="1" dirty="0" smtClean="0">
              <a:solidFill>
                <a:srgbClr val="000066"/>
              </a:solidFill>
              <a:latin typeface="Arial" charset="0"/>
            </a:endParaRPr>
          </a:p>
          <a:p>
            <a:r>
              <a:rPr lang="en-US" sz="2800" b="1" dirty="0">
                <a:solidFill>
                  <a:srgbClr val="000066"/>
                </a:solidFill>
                <a:latin typeface="Arial" charset="0"/>
              </a:rPr>
              <a:t> </a:t>
            </a:r>
            <a:r>
              <a:rPr lang="en-US" sz="2800" b="1" dirty="0" smtClean="0">
                <a:solidFill>
                  <a:srgbClr val="000066"/>
                </a:solidFill>
                <a:latin typeface="Arial" charset="0"/>
              </a:rPr>
              <a:t>  + </a:t>
            </a:r>
            <a:r>
              <a:rPr lang="en-US" sz="2800" b="1" dirty="0" err="1">
                <a:solidFill>
                  <a:srgbClr val="000066"/>
                </a:solidFill>
                <a:latin typeface="Arial" charset="0"/>
              </a:rPr>
              <a:t>Trực</a:t>
            </a:r>
            <a:r>
              <a:rPr lang="en-US" sz="2800" b="1" dirty="0">
                <a:solidFill>
                  <a:srgbClr val="000066"/>
                </a:solidFill>
                <a:latin typeface="Arial" charset="0"/>
              </a:rPr>
              <a:t> </a:t>
            </a:r>
            <a:r>
              <a:rPr lang="en-US" sz="2800" b="1" dirty="0" err="1">
                <a:solidFill>
                  <a:srgbClr val="000066"/>
                </a:solidFill>
                <a:latin typeface="Arial" charset="0"/>
              </a:rPr>
              <a:t>nhật</a:t>
            </a:r>
            <a:r>
              <a:rPr lang="en-US" sz="2800" b="1" dirty="0">
                <a:solidFill>
                  <a:srgbClr val="000066"/>
                </a:solidFill>
                <a:latin typeface="Arial" charset="0"/>
              </a:rPr>
              <a:t> </a:t>
            </a:r>
            <a:r>
              <a:rPr lang="en-US" sz="2800" b="1" dirty="0" err="1">
                <a:solidFill>
                  <a:srgbClr val="000066"/>
                </a:solidFill>
                <a:latin typeface="Arial" charset="0"/>
              </a:rPr>
              <a:t>vào</a:t>
            </a:r>
            <a:r>
              <a:rPr lang="en-US" sz="2800" b="1" dirty="0">
                <a:solidFill>
                  <a:srgbClr val="000066"/>
                </a:solidFill>
                <a:latin typeface="Arial" charset="0"/>
              </a:rPr>
              <a:t> </a:t>
            </a:r>
            <a:r>
              <a:rPr lang="en-US" sz="2800" b="1" dirty="0" err="1">
                <a:solidFill>
                  <a:srgbClr val="000066"/>
                </a:solidFill>
                <a:latin typeface="Arial" charset="0"/>
              </a:rPr>
              <a:t>thứ</a:t>
            </a:r>
            <a:r>
              <a:rPr lang="en-US" sz="2800" b="1" dirty="0">
                <a:solidFill>
                  <a:srgbClr val="000066"/>
                </a:solidFill>
                <a:latin typeface="Arial" charset="0"/>
              </a:rPr>
              <a:t> 2,3.</a:t>
            </a:r>
            <a:endParaRPr lang="en-US" sz="2800" dirty="0">
              <a:latin typeface="Arial" charset="0"/>
            </a:endParaRPr>
          </a:p>
          <a:p>
            <a:r>
              <a:rPr lang="en-US" sz="2800" dirty="0">
                <a:latin typeface="Arial" charset="0"/>
              </a:rPr>
              <a:t>   </a:t>
            </a:r>
            <a:r>
              <a:rPr lang="en-US" sz="2800" b="1" dirty="0" smtClean="0">
                <a:solidFill>
                  <a:srgbClr val="000066"/>
                </a:solidFill>
                <a:latin typeface="Arial" charset="0"/>
              </a:rPr>
              <a:t>+ </a:t>
            </a:r>
            <a:r>
              <a:rPr lang="en-US" sz="2800" b="1" dirty="0" err="1">
                <a:solidFill>
                  <a:srgbClr val="000066"/>
                </a:solidFill>
                <a:latin typeface="Arial" charset="0"/>
              </a:rPr>
              <a:t>Nhặt</a:t>
            </a:r>
            <a:r>
              <a:rPr lang="en-US" sz="2800" b="1" dirty="0">
                <a:solidFill>
                  <a:srgbClr val="000066"/>
                </a:solidFill>
                <a:latin typeface="Arial" charset="0"/>
              </a:rPr>
              <a:t> </a:t>
            </a:r>
            <a:r>
              <a:rPr lang="en-US" sz="2800" b="1" dirty="0" err="1">
                <a:solidFill>
                  <a:srgbClr val="000066"/>
                </a:solidFill>
                <a:latin typeface="Arial" charset="0"/>
              </a:rPr>
              <a:t>rác</a:t>
            </a:r>
            <a:r>
              <a:rPr lang="en-US" sz="2800" b="1" dirty="0">
                <a:solidFill>
                  <a:srgbClr val="000066"/>
                </a:solidFill>
                <a:latin typeface="Arial" charset="0"/>
              </a:rPr>
              <a:t> </a:t>
            </a:r>
            <a:r>
              <a:rPr lang="en-US" sz="2800" b="1" dirty="0" err="1">
                <a:solidFill>
                  <a:srgbClr val="000066"/>
                </a:solidFill>
                <a:latin typeface="Arial" charset="0"/>
              </a:rPr>
              <a:t>cuối</a:t>
            </a:r>
            <a:r>
              <a:rPr lang="en-US" sz="2800" b="1" dirty="0">
                <a:solidFill>
                  <a:srgbClr val="000066"/>
                </a:solidFill>
                <a:latin typeface="Arial" charset="0"/>
              </a:rPr>
              <a:t> </a:t>
            </a:r>
            <a:r>
              <a:rPr lang="en-US" sz="2800" b="1" dirty="0" err="1">
                <a:solidFill>
                  <a:srgbClr val="000066"/>
                </a:solidFill>
                <a:latin typeface="Arial" charset="0"/>
              </a:rPr>
              <a:t>mỗi</a:t>
            </a:r>
            <a:r>
              <a:rPr lang="en-US" sz="2800" b="1" dirty="0">
                <a:solidFill>
                  <a:srgbClr val="000066"/>
                </a:solidFill>
                <a:latin typeface="Arial" charset="0"/>
              </a:rPr>
              <a:t> </a:t>
            </a:r>
            <a:r>
              <a:rPr lang="en-US" sz="2800" b="1" dirty="0" err="1">
                <a:solidFill>
                  <a:srgbClr val="000066"/>
                </a:solidFill>
                <a:latin typeface="Arial" charset="0"/>
              </a:rPr>
              <a:t>buổi</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a:t>
            </a:r>
          </a:p>
          <a:p>
            <a:r>
              <a:rPr lang="en-US" sz="2800" b="1" dirty="0">
                <a:solidFill>
                  <a:srgbClr val="000066"/>
                </a:solidFill>
                <a:latin typeface="Arial" charset="0"/>
              </a:rPr>
              <a:t>   </a:t>
            </a:r>
            <a:r>
              <a:rPr lang="en-US" sz="2800" b="1" dirty="0" smtClean="0">
                <a:solidFill>
                  <a:srgbClr val="000066"/>
                </a:solidFill>
                <a:latin typeface="Arial" charset="0"/>
              </a:rPr>
              <a:t>- </a:t>
            </a:r>
            <a:r>
              <a:rPr lang="en-US" sz="2800" b="1" dirty="0" err="1" smtClean="0">
                <a:solidFill>
                  <a:srgbClr val="000066"/>
                </a:solidFill>
                <a:latin typeface="Arial" charset="0"/>
              </a:rPr>
              <a:t>Nhược</a:t>
            </a:r>
            <a:r>
              <a:rPr lang="en-US" sz="2800" b="1" dirty="0" smtClean="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a:t>
            </a:r>
            <a:r>
              <a:rPr lang="en-US" sz="2800" b="1" dirty="0" err="1">
                <a:solidFill>
                  <a:srgbClr val="000066"/>
                </a:solidFill>
                <a:latin typeface="Arial" charset="0"/>
              </a:rPr>
              <a:t>Vẫn</a:t>
            </a:r>
            <a:r>
              <a:rPr lang="en-US" sz="2800" b="1" dirty="0">
                <a:solidFill>
                  <a:srgbClr val="000066"/>
                </a:solidFill>
                <a:latin typeface="Arial" charset="0"/>
              </a:rPr>
              <a:t> </a:t>
            </a:r>
            <a:r>
              <a:rPr lang="en-US" sz="2800" b="1" dirty="0" err="1">
                <a:solidFill>
                  <a:srgbClr val="000066"/>
                </a:solidFill>
                <a:latin typeface="Arial" charset="0"/>
              </a:rPr>
              <a:t>còn</a:t>
            </a:r>
            <a:r>
              <a:rPr lang="en-US" sz="2800" b="1" dirty="0">
                <a:solidFill>
                  <a:srgbClr val="000066"/>
                </a:solidFill>
                <a:latin typeface="Arial" charset="0"/>
              </a:rPr>
              <a:t> </a:t>
            </a:r>
            <a:r>
              <a:rPr lang="en-US" sz="2800" b="1" dirty="0" err="1">
                <a:solidFill>
                  <a:srgbClr val="000066"/>
                </a:solidFill>
                <a:latin typeface="Arial" charset="0"/>
              </a:rPr>
              <a:t>một</a:t>
            </a:r>
            <a:r>
              <a:rPr lang="en-US" sz="2800" b="1" dirty="0">
                <a:solidFill>
                  <a:srgbClr val="000066"/>
                </a:solidFill>
                <a:latin typeface="Arial" charset="0"/>
              </a:rPr>
              <a:t> </a:t>
            </a:r>
            <a:r>
              <a:rPr lang="en-US" sz="2800" b="1" dirty="0" err="1">
                <a:solidFill>
                  <a:srgbClr val="000066"/>
                </a:solidFill>
                <a:latin typeface="Arial" charset="0"/>
              </a:rPr>
              <a:t>số</a:t>
            </a:r>
            <a:r>
              <a:rPr lang="en-US" sz="2800" b="1" dirty="0">
                <a:solidFill>
                  <a:srgbClr val="000066"/>
                </a:solidFill>
                <a:latin typeface="Arial" charset="0"/>
              </a:rPr>
              <a:t> </a:t>
            </a:r>
            <a:r>
              <a:rPr lang="en-US" sz="2800" b="1" dirty="0" err="1">
                <a:solidFill>
                  <a:srgbClr val="000066"/>
                </a:solidFill>
                <a:latin typeface="Arial" charset="0"/>
              </a:rPr>
              <a:t>bạn</a:t>
            </a:r>
            <a:r>
              <a:rPr lang="en-US" sz="2800" b="1" dirty="0">
                <a:solidFill>
                  <a:srgbClr val="000066"/>
                </a:solidFill>
                <a:latin typeface="Arial" charset="0"/>
              </a:rPr>
              <a:t> </a:t>
            </a:r>
            <a:r>
              <a:rPr lang="en-US" sz="2800" b="1" dirty="0" err="1">
                <a:solidFill>
                  <a:srgbClr val="000066"/>
                </a:solidFill>
                <a:latin typeface="Arial" charset="0"/>
              </a:rPr>
              <a:t>vứt</a:t>
            </a:r>
            <a:r>
              <a:rPr lang="en-US" sz="2800" b="1" dirty="0">
                <a:solidFill>
                  <a:srgbClr val="000066"/>
                </a:solidFill>
                <a:latin typeface="Arial" charset="0"/>
              </a:rPr>
              <a:t> </a:t>
            </a:r>
            <a:r>
              <a:rPr lang="en-US" sz="2800" b="1" dirty="0" err="1">
                <a:solidFill>
                  <a:srgbClr val="000066"/>
                </a:solidFill>
                <a:latin typeface="Arial" charset="0"/>
              </a:rPr>
              <a:t>rác</a:t>
            </a:r>
            <a:r>
              <a:rPr lang="en-US" sz="2800" b="1" dirty="0">
                <a:solidFill>
                  <a:srgbClr val="000066"/>
                </a:solidFill>
                <a:latin typeface="Arial" charset="0"/>
              </a:rPr>
              <a:t> </a:t>
            </a:r>
            <a:r>
              <a:rPr lang="en-US" sz="2800" b="1" dirty="0" err="1">
                <a:solidFill>
                  <a:srgbClr val="000066"/>
                </a:solidFill>
                <a:latin typeface="Arial" charset="0"/>
              </a:rPr>
              <a:t>bừa</a:t>
            </a:r>
            <a:r>
              <a:rPr lang="en-US" sz="2800" b="1" dirty="0">
                <a:solidFill>
                  <a:srgbClr val="000066"/>
                </a:solidFill>
                <a:latin typeface="Arial" charset="0"/>
              </a:rPr>
              <a:t> </a:t>
            </a:r>
            <a:r>
              <a:rPr lang="en-US" sz="2800" b="1" dirty="0" err="1">
                <a:solidFill>
                  <a:srgbClr val="000066"/>
                </a:solidFill>
                <a:latin typeface="Arial" charset="0"/>
              </a:rPr>
              <a:t>bãi</a:t>
            </a:r>
            <a:r>
              <a:rPr lang="en-US" sz="2800" b="1" dirty="0">
                <a:solidFill>
                  <a:srgbClr val="000066"/>
                </a:solidFill>
                <a:latin typeface="Arial" charset="0"/>
              </a:rPr>
              <a: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 calcmode="lin" valueType="num">
                                      <p:cBhvr additive="base">
                                        <p:cTn id="7" dur="500" fill="hold"/>
                                        <p:tgtEl>
                                          <p:spTgt spid="5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xEl>
                                              <p:pRg st="1" end="1"/>
                                            </p:txEl>
                                          </p:spTgt>
                                        </p:tgtEl>
                                        <p:attrNameLst>
                                          <p:attrName>style.visibility</p:attrName>
                                        </p:attrNameLst>
                                      </p:cBhvr>
                                      <p:to>
                                        <p:strVal val="visible"/>
                                      </p:to>
                                    </p:set>
                                    <p:anim calcmode="lin" valueType="num">
                                      <p:cBhvr additive="base">
                                        <p:cTn id="13" dur="500" fill="hold"/>
                                        <p:tgtEl>
                                          <p:spTgt spid="51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5">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5127">
                                            <p:txEl>
                                              <p:pRg st="0" end="0"/>
                                            </p:txEl>
                                          </p:spTgt>
                                        </p:tgtEl>
                                        <p:attrNameLst>
                                          <p:attrName>style.visibility</p:attrName>
                                        </p:attrNameLst>
                                      </p:cBhvr>
                                      <p:to>
                                        <p:strVal val="visible"/>
                                      </p:to>
                                    </p:set>
                                    <p:anim calcmode="lin" valueType="num">
                                      <p:cBhvr additive="base">
                                        <p:cTn id="18" dur="500" fill="hold"/>
                                        <p:tgtEl>
                                          <p:spTgt spid="512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1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5125">
                                            <p:txEl>
                                              <p:pRg st="2" end="2"/>
                                            </p:txEl>
                                          </p:spTgt>
                                        </p:tgtEl>
                                        <p:attrNameLst>
                                          <p:attrName>style.visibility</p:attrName>
                                        </p:attrNameLst>
                                      </p:cBhvr>
                                      <p:to>
                                        <p:strVal val="visible"/>
                                      </p:to>
                                    </p:set>
                                    <p:animEffect transition="in" filter="strips(downLeft)">
                                      <p:cBhvr>
                                        <p:cTn id="24" dur="500"/>
                                        <p:tgtEl>
                                          <p:spTgt spid="5125">
                                            <p:txEl>
                                              <p:pRg st="2" end="2"/>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5125">
                                            <p:txEl>
                                              <p:pRg st="3" end="3"/>
                                            </p:txEl>
                                          </p:spTgt>
                                        </p:tgtEl>
                                        <p:attrNameLst>
                                          <p:attrName>style.visibility</p:attrName>
                                        </p:attrNameLst>
                                      </p:cBhvr>
                                      <p:to>
                                        <p:strVal val="visible"/>
                                      </p:to>
                                    </p:set>
                                    <p:animEffect transition="in" filter="strips(downLeft)">
                                      <p:cBhvr>
                                        <p:cTn id="27" dur="500"/>
                                        <p:tgtEl>
                                          <p:spTgt spid="5125">
                                            <p:txEl>
                                              <p:pRg st="3" end="3"/>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5125">
                                            <p:txEl>
                                              <p:pRg st="4" end="4"/>
                                            </p:txEl>
                                          </p:spTgt>
                                        </p:tgtEl>
                                        <p:attrNameLst>
                                          <p:attrName>style.visibility</p:attrName>
                                        </p:attrNameLst>
                                      </p:cBhvr>
                                      <p:to>
                                        <p:strVal val="visible"/>
                                      </p:to>
                                    </p:set>
                                    <p:animEffect transition="in" filter="strips(downLeft)">
                                      <p:cBhvr>
                                        <p:cTn id="30" dur="500"/>
                                        <p:tgtEl>
                                          <p:spTgt spid="5125">
                                            <p:txEl>
                                              <p:pRg st="4" end="4"/>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5125">
                                            <p:txEl>
                                              <p:pRg st="5" end="5"/>
                                            </p:txEl>
                                          </p:spTgt>
                                        </p:tgtEl>
                                        <p:attrNameLst>
                                          <p:attrName>style.visibility</p:attrName>
                                        </p:attrNameLst>
                                      </p:cBhvr>
                                      <p:to>
                                        <p:strVal val="visible"/>
                                      </p:to>
                                    </p:set>
                                    <p:animEffect transition="in" filter="strips(downLeft)">
                                      <p:cBhvr>
                                        <p:cTn id="33" dur="500"/>
                                        <p:tgtEl>
                                          <p:spTgt spid="512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12" fill="hold" nodeType="clickEffect">
                                  <p:stCondLst>
                                    <p:cond delay="0"/>
                                  </p:stCondLst>
                                  <p:childTnLst>
                                    <p:set>
                                      <p:cBhvr>
                                        <p:cTn id="37" dur="1" fill="hold">
                                          <p:stCondLst>
                                            <p:cond delay="0"/>
                                          </p:stCondLst>
                                        </p:cTn>
                                        <p:tgtEl>
                                          <p:spTgt spid="5127">
                                            <p:txEl>
                                              <p:pRg st="1" end="1"/>
                                            </p:txEl>
                                          </p:spTgt>
                                        </p:tgtEl>
                                        <p:attrNameLst>
                                          <p:attrName>style.visibility</p:attrName>
                                        </p:attrNameLst>
                                      </p:cBhvr>
                                      <p:to>
                                        <p:strVal val="visible"/>
                                      </p:to>
                                    </p:set>
                                    <p:animEffect transition="in" filter="strips(downLeft)">
                                      <p:cBhvr>
                                        <p:cTn id="38" dur="500"/>
                                        <p:tgtEl>
                                          <p:spTgt spid="512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5127">
                                            <p:txEl>
                                              <p:pRg st="2" end="2"/>
                                            </p:txEl>
                                          </p:spTgt>
                                        </p:tgtEl>
                                        <p:attrNameLst>
                                          <p:attrName>style.visibility</p:attrName>
                                        </p:attrNameLst>
                                      </p:cBhvr>
                                      <p:to>
                                        <p:strVal val="visible"/>
                                      </p:to>
                                    </p:set>
                                    <p:animEffect transition="in" filter="strips(downLeft)">
                                      <p:cBhvr>
                                        <p:cTn id="43" dur="500"/>
                                        <p:tgtEl>
                                          <p:spTgt spid="5127">
                                            <p:txEl>
                                              <p:pRg st="2" end="2"/>
                                            </p:txEl>
                                          </p:spTgt>
                                        </p:tgtEl>
                                      </p:cBhvr>
                                    </p:animEffect>
                                  </p:childTnLst>
                                </p:cTn>
                              </p:par>
                              <p:par>
                                <p:cTn id="44" presetID="18" presetClass="entr" presetSubtype="12" fill="hold" nodeType="withEffect">
                                  <p:stCondLst>
                                    <p:cond delay="0"/>
                                  </p:stCondLst>
                                  <p:childTnLst>
                                    <p:set>
                                      <p:cBhvr>
                                        <p:cTn id="45" dur="1" fill="hold">
                                          <p:stCondLst>
                                            <p:cond delay="0"/>
                                          </p:stCondLst>
                                        </p:cTn>
                                        <p:tgtEl>
                                          <p:spTgt spid="5127">
                                            <p:txEl>
                                              <p:pRg st="3" end="3"/>
                                            </p:txEl>
                                          </p:spTgt>
                                        </p:tgtEl>
                                        <p:attrNameLst>
                                          <p:attrName>style.visibility</p:attrName>
                                        </p:attrNameLst>
                                      </p:cBhvr>
                                      <p:to>
                                        <p:strVal val="visible"/>
                                      </p:to>
                                    </p:set>
                                    <p:animEffect transition="in" filter="strips(downLeft)">
                                      <p:cBhvr>
                                        <p:cTn id="46" dur="500"/>
                                        <p:tgtEl>
                                          <p:spTgt spid="5127">
                                            <p:txEl>
                                              <p:pRg st="3" end="3"/>
                                            </p:txEl>
                                          </p:spTgt>
                                        </p:tgtEl>
                                      </p:cBhvr>
                                    </p:animEffect>
                                  </p:childTnLst>
                                </p:cTn>
                              </p:par>
                              <p:par>
                                <p:cTn id="47" presetID="18" presetClass="entr" presetSubtype="12" fill="hold" nodeType="withEffect">
                                  <p:stCondLst>
                                    <p:cond delay="0"/>
                                  </p:stCondLst>
                                  <p:childTnLst>
                                    <p:set>
                                      <p:cBhvr>
                                        <p:cTn id="48" dur="1" fill="hold">
                                          <p:stCondLst>
                                            <p:cond delay="0"/>
                                          </p:stCondLst>
                                        </p:cTn>
                                        <p:tgtEl>
                                          <p:spTgt spid="5127">
                                            <p:txEl>
                                              <p:pRg st="4" end="4"/>
                                            </p:txEl>
                                          </p:spTgt>
                                        </p:tgtEl>
                                        <p:attrNameLst>
                                          <p:attrName>style.visibility</p:attrName>
                                        </p:attrNameLst>
                                      </p:cBhvr>
                                      <p:to>
                                        <p:strVal val="visible"/>
                                      </p:to>
                                    </p:set>
                                    <p:animEffect transition="in" filter="strips(downLeft)">
                                      <p:cBhvr>
                                        <p:cTn id="49" dur="500"/>
                                        <p:tgtEl>
                                          <p:spTgt spid="51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7F242FDF-582D-44AC-B24F-E0E59DD6CD0F}"/>
              </a:ext>
            </a:extLst>
          </p:cNvPr>
          <p:cNvSpPr txBox="1">
            <a:spLocks noChangeArrowheads="1"/>
          </p:cNvSpPr>
          <p:nvPr/>
        </p:nvSpPr>
        <p:spPr bwMode="auto">
          <a:xfrm>
            <a:off x="655421" y="233155"/>
            <a:ext cx="11307979" cy="830997"/>
          </a:xfrm>
          <a:prstGeom prst="rect">
            <a:avLst/>
          </a:prstGeom>
          <a:noFill/>
          <a:ln w="9525">
            <a:noFill/>
            <a:miter lim="800000"/>
            <a:headEnd/>
            <a:tailEnd/>
          </a:ln>
          <a:effectLst/>
        </p:spPr>
        <p:txBody>
          <a:bodyPr wrap="square">
            <a:spAutoFit/>
          </a:bodyPr>
          <a:lstStyle/>
          <a:p>
            <a:pPr eaLnBrk="1" hangingPunct="1">
              <a:spcBef>
                <a:spcPct val="50000"/>
              </a:spcBef>
              <a:defRPr/>
            </a:pPr>
            <a:r>
              <a:rPr lang="en-US" sz="2400" b="1" dirty="0" err="1">
                <a:solidFill>
                  <a:srgbClr val="0000FF"/>
                </a:solidFill>
                <a:effectLst>
                  <a:outerShdw blurRad="38100" dist="38100" dir="2700000" algn="tl">
                    <a:srgbClr val="000000"/>
                  </a:outerShdw>
                </a:effectLst>
                <a:latin typeface="Arial"/>
              </a:rPr>
              <a:t>Bài</a:t>
            </a:r>
            <a:r>
              <a:rPr lang="en-US" sz="2400" b="1" dirty="0">
                <a:solidFill>
                  <a:srgbClr val="0000FF"/>
                </a:solidFill>
                <a:effectLst>
                  <a:outerShdw blurRad="38100" dist="38100" dir="2700000" algn="tl">
                    <a:srgbClr val="000000"/>
                  </a:outerShdw>
                </a:effectLst>
                <a:latin typeface="Arial"/>
              </a:rPr>
              <a:t> 1. </a:t>
            </a:r>
            <a:r>
              <a:rPr lang="en-US" sz="2400" b="1" dirty="0" err="1">
                <a:solidFill>
                  <a:srgbClr val="0000FF"/>
                </a:solidFill>
                <a:effectLst>
                  <a:outerShdw blurRad="38100" dist="38100" dir="2700000" algn="tl">
                    <a:srgbClr val="000000"/>
                  </a:outerShdw>
                </a:effectLst>
                <a:latin typeface="Arial"/>
              </a:rPr>
              <a:t>Dựa</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vào</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bài</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tập</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đọc</a:t>
            </a:r>
            <a:r>
              <a:rPr lang="en-US" sz="2400" b="1" dirty="0">
                <a:solidFill>
                  <a:srgbClr val="0000FF"/>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Báo</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cáo</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kết</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quả</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tháng</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thi</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đua</a:t>
            </a:r>
            <a:r>
              <a:rPr lang="en-US" sz="2400" b="1" i="1" dirty="0">
                <a:solidFill>
                  <a:srgbClr val="FF0000"/>
                </a:solidFill>
                <a:effectLst>
                  <a:outerShdw blurRad="38100" dist="38100" dir="2700000" algn="tl">
                    <a:srgbClr val="000000"/>
                  </a:outerShdw>
                </a:effectLst>
                <a:latin typeface="Arial"/>
              </a:rPr>
              <a:t> “ </a:t>
            </a:r>
            <a:r>
              <a:rPr lang="en-US" sz="2400" b="1" i="1" dirty="0" err="1">
                <a:solidFill>
                  <a:srgbClr val="FF0000"/>
                </a:solidFill>
                <a:effectLst>
                  <a:outerShdw blurRad="38100" dist="38100" dir="2700000" algn="tl">
                    <a:srgbClr val="000000"/>
                  </a:outerShdw>
                </a:effectLst>
                <a:latin typeface="Arial"/>
              </a:rPr>
              <a:t>Noi</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gương</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chú</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bộ</a:t>
            </a:r>
            <a:r>
              <a:rPr lang="en-US" sz="2400" b="1" i="1" dirty="0">
                <a:solidFill>
                  <a:srgbClr val="FF0000"/>
                </a:solidFill>
                <a:effectLst>
                  <a:outerShdw blurRad="38100" dist="38100" dir="2700000" algn="tl">
                    <a:srgbClr val="000000"/>
                  </a:outerShdw>
                </a:effectLst>
                <a:latin typeface="Arial"/>
              </a:rPr>
              <a:t> </a:t>
            </a:r>
            <a:r>
              <a:rPr lang="en-US" sz="2400" b="1" i="1" dirty="0" err="1">
                <a:solidFill>
                  <a:srgbClr val="FF0000"/>
                </a:solidFill>
                <a:effectLst>
                  <a:outerShdw blurRad="38100" dist="38100" dir="2700000" algn="tl">
                    <a:srgbClr val="000000"/>
                  </a:outerShdw>
                </a:effectLst>
                <a:latin typeface="Arial"/>
              </a:rPr>
              <a:t>đội</a:t>
            </a:r>
            <a:r>
              <a:rPr lang="en-US" sz="2400" b="1" i="1" dirty="0">
                <a:solidFill>
                  <a:srgbClr val="FF0000"/>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hãy</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báo</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cáo</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kết</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quả</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học</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tập</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lao</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động</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của</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tổ</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em</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trong</a:t>
            </a:r>
            <a:r>
              <a:rPr lang="en-US" sz="2400" b="1" dirty="0">
                <a:solidFill>
                  <a:srgbClr val="0000FF"/>
                </a:solidFill>
                <a:effectLst>
                  <a:outerShdw blurRad="38100" dist="38100" dir="2700000" algn="tl">
                    <a:srgbClr val="000000"/>
                  </a:outerShdw>
                </a:effectLst>
                <a:latin typeface="Arial"/>
              </a:rPr>
              <a:t> </a:t>
            </a:r>
            <a:r>
              <a:rPr lang="en-US" sz="2400" b="1" dirty="0" err="1">
                <a:solidFill>
                  <a:srgbClr val="0000FF"/>
                </a:solidFill>
                <a:effectLst>
                  <a:outerShdw blurRad="38100" dist="38100" dir="2700000" algn="tl">
                    <a:srgbClr val="000000"/>
                  </a:outerShdw>
                </a:effectLst>
                <a:latin typeface="Arial"/>
              </a:rPr>
              <a:t>tuần</a:t>
            </a:r>
            <a:r>
              <a:rPr lang="en-US" sz="2400" b="1" dirty="0">
                <a:solidFill>
                  <a:srgbClr val="0000FF"/>
                </a:solidFill>
                <a:effectLst>
                  <a:outerShdw blurRad="38100" dist="38100" dir="2700000" algn="tl">
                    <a:srgbClr val="000000"/>
                  </a:outerShdw>
                </a:effectLst>
                <a:latin typeface="Arial"/>
              </a:rPr>
              <a:t> qua.</a:t>
            </a:r>
          </a:p>
        </p:txBody>
      </p:sp>
      <p:graphicFrame>
        <p:nvGraphicFramePr>
          <p:cNvPr id="2" name="Diagram 1"/>
          <p:cNvGraphicFramePr/>
          <p:nvPr>
            <p:extLst>
              <p:ext uri="{D42A27DB-BD31-4B8C-83A1-F6EECF244321}">
                <p14:modId xmlns:p14="http://schemas.microsoft.com/office/powerpoint/2010/main" val="3511874563"/>
              </p:ext>
            </p:extLst>
          </p:nvPr>
        </p:nvGraphicFramePr>
        <p:xfrm>
          <a:off x="542933" y="1471118"/>
          <a:ext cx="5541434" cy="7078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4BBBAD99-4905-40A2-9C16-BF168A0C3E48}"/>
              </a:ext>
            </a:extLst>
          </p:cNvPr>
          <p:cNvSpPr txBox="1"/>
          <p:nvPr/>
        </p:nvSpPr>
        <p:spPr>
          <a:xfrm flipH="1">
            <a:off x="7731303" y="2328250"/>
            <a:ext cx="3244425" cy="1569660"/>
          </a:xfrm>
          <a:prstGeom prst="rect">
            <a:avLst/>
          </a:prstGeom>
          <a:noFill/>
        </p:spPr>
        <p:txBody>
          <a:bodyPr wrap="square" rtlCol="0">
            <a:spAutoFit/>
          </a:bodyPr>
          <a:lstStyle/>
          <a:p>
            <a:pPr algn="ctr"/>
            <a:r>
              <a:rPr lang="en-US" sz="4800" dirty="0" err="1"/>
              <a:t>Thời</a:t>
            </a:r>
            <a:r>
              <a:rPr lang="en-US" sz="4800" dirty="0"/>
              <a:t> </a:t>
            </a:r>
            <a:r>
              <a:rPr lang="en-US" sz="4800" dirty="0" err="1"/>
              <a:t>gian</a:t>
            </a:r>
            <a:r>
              <a:rPr lang="en-US" sz="4800" dirty="0"/>
              <a:t> </a:t>
            </a:r>
          </a:p>
          <a:p>
            <a:pPr algn="ctr"/>
            <a:r>
              <a:rPr lang="en-US" sz="4800" dirty="0"/>
              <a:t>5 </a:t>
            </a:r>
            <a:r>
              <a:rPr lang="en-US" sz="4800" dirty="0" err="1"/>
              <a:t>phút</a:t>
            </a:r>
            <a:endParaRPr lang="en-US" sz="4800" dirty="0"/>
          </a:p>
        </p:txBody>
      </p:sp>
      <p:sp>
        <p:nvSpPr>
          <p:cNvPr id="27" name="AutoShape 3">
            <a:extLst>
              <a:ext uri="{FF2B5EF4-FFF2-40B4-BE49-F238E27FC236}">
                <a16:creationId xmlns:a16="http://schemas.microsoft.com/office/drawing/2014/main" id="{55F05657-CA96-4FD8-91FB-DE3DA52FB9C1}"/>
              </a:ext>
            </a:extLst>
          </p:cNvPr>
          <p:cNvSpPr>
            <a:spLocks noChangeAspect="1" noChangeArrowheads="1" noTextEdit="1"/>
          </p:cNvSpPr>
          <p:nvPr/>
        </p:nvSpPr>
        <p:spPr bwMode="auto">
          <a:xfrm>
            <a:off x="6542273" y="1447800"/>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5">
            <a:extLst>
              <a:ext uri="{FF2B5EF4-FFF2-40B4-BE49-F238E27FC236}">
                <a16:creationId xmlns:a16="http://schemas.microsoft.com/office/drawing/2014/main" id="{D0680ADA-7175-49FA-B784-E88621CEF77B}"/>
              </a:ext>
            </a:extLst>
          </p:cNvPr>
          <p:cNvSpPr>
            <a:spLocks noChangeArrowheads="1"/>
          </p:cNvSpPr>
          <p:nvPr/>
        </p:nvSpPr>
        <p:spPr bwMode="auto">
          <a:xfrm>
            <a:off x="9198162" y="2022262"/>
            <a:ext cx="137097" cy="362164"/>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6">
            <a:extLst>
              <a:ext uri="{FF2B5EF4-FFF2-40B4-BE49-F238E27FC236}">
                <a16:creationId xmlns:a16="http://schemas.microsoft.com/office/drawing/2014/main" id="{B7506B16-8120-408A-981D-28CCDF6B4D49}"/>
              </a:ext>
            </a:extLst>
          </p:cNvPr>
          <p:cNvSpPr>
            <a:spLocks noChangeArrowheads="1"/>
          </p:cNvSpPr>
          <p:nvPr/>
        </p:nvSpPr>
        <p:spPr bwMode="auto">
          <a:xfrm>
            <a:off x="9198162" y="2022262"/>
            <a:ext cx="137097" cy="36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7">
            <a:extLst>
              <a:ext uri="{FF2B5EF4-FFF2-40B4-BE49-F238E27FC236}">
                <a16:creationId xmlns:a16="http://schemas.microsoft.com/office/drawing/2014/main" id="{7F6F4083-39DA-4D0B-85CA-29A5B5ABB19A}"/>
              </a:ext>
            </a:extLst>
          </p:cNvPr>
          <p:cNvSpPr>
            <a:spLocks noChangeArrowheads="1"/>
          </p:cNvSpPr>
          <p:nvPr/>
        </p:nvSpPr>
        <p:spPr bwMode="auto">
          <a:xfrm>
            <a:off x="9198162" y="2016610"/>
            <a:ext cx="137097" cy="14238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8">
            <a:extLst>
              <a:ext uri="{FF2B5EF4-FFF2-40B4-BE49-F238E27FC236}">
                <a16:creationId xmlns:a16="http://schemas.microsoft.com/office/drawing/2014/main" id="{55CCC72C-0379-4507-89C0-88AA2D614594}"/>
              </a:ext>
            </a:extLst>
          </p:cNvPr>
          <p:cNvSpPr>
            <a:spLocks noChangeArrowheads="1"/>
          </p:cNvSpPr>
          <p:nvPr/>
        </p:nvSpPr>
        <p:spPr bwMode="auto">
          <a:xfrm>
            <a:off x="9198162" y="2016610"/>
            <a:ext cx="137097" cy="14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9">
            <a:extLst>
              <a:ext uri="{FF2B5EF4-FFF2-40B4-BE49-F238E27FC236}">
                <a16:creationId xmlns:a16="http://schemas.microsoft.com/office/drawing/2014/main" id="{A6BB3DA8-AFEA-467C-81AE-65574A662EDD}"/>
              </a:ext>
            </a:extLst>
          </p:cNvPr>
          <p:cNvSpPr>
            <a:spLocks/>
          </p:cNvSpPr>
          <p:nvPr/>
        </p:nvSpPr>
        <p:spPr bwMode="auto">
          <a:xfrm>
            <a:off x="9040999" y="1909895"/>
            <a:ext cx="462305" cy="190369"/>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
            <a:extLst>
              <a:ext uri="{FF2B5EF4-FFF2-40B4-BE49-F238E27FC236}">
                <a16:creationId xmlns:a16="http://schemas.microsoft.com/office/drawing/2014/main" id="{10704F17-84F2-4A23-84D2-69662BDD2287}"/>
              </a:ext>
            </a:extLst>
          </p:cNvPr>
          <p:cNvSpPr>
            <a:spLocks/>
          </p:cNvSpPr>
          <p:nvPr/>
        </p:nvSpPr>
        <p:spPr bwMode="auto">
          <a:xfrm>
            <a:off x="10068112" y="2180465"/>
            <a:ext cx="915045" cy="1081849"/>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1">
            <a:extLst>
              <a:ext uri="{FF2B5EF4-FFF2-40B4-BE49-F238E27FC236}">
                <a16:creationId xmlns:a16="http://schemas.microsoft.com/office/drawing/2014/main" id="{940EA912-B62B-4201-AD92-54E2D3E93233}"/>
              </a:ext>
            </a:extLst>
          </p:cNvPr>
          <p:cNvSpPr>
            <a:spLocks/>
          </p:cNvSpPr>
          <p:nvPr/>
        </p:nvSpPr>
        <p:spPr bwMode="auto">
          <a:xfrm>
            <a:off x="7569385" y="2159867"/>
            <a:ext cx="913451" cy="108339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2">
            <a:extLst>
              <a:ext uri="{FF2B5EF4-FFF2-40B4-BE49-F238E27FC236}">
                <a16:creationId xmlns:a16="http://schemas.microsoft.com/office/drawing/2014/main" id="{C9609AA7-799C-4596-910C-E48B1F8AD76E}"/>
              </a:ext>
            </a:extLst>
          </p:cNvPr>
          <p:cNvSpPr>
            <a:spLocks noEditPoints="1"/>
          </p:cNvSpPr>
          <p:nvPr/>
        </p:nvSpPr>
        <p:spPr bwMode="auto">
          <a:xfrm>
            <a:off x="7780524" y="2443295"/>
            <a:ext cx="272601" cy="190369"/>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3">
            <a:extLst>
              <a:ext uri="{FF2B5EF4-FFF2-40B4-BE49-F238E27FC236}">
                <a16:creationId xmlns:a16="http://schemas.microsoft.com/office/drawing/2014/main" id="{8A58BACC-0CED-4DE7-A648-AEB7B644C68A}"/>
              </a:ext>
            </a:extLst>
          </p:cNvPr>
          <p:cNvSpPr>
            <a:spLocks noEditPoints="1"/>
          </p:cNvSpPr>
          <p:nvPr/>
        </p:nvSpPr>
        <p:spPr bwMode="auto">
          <a:xfrm>
            <a:off x="7780524" y="2443295"/>
            <a:ext cx="272601" cy="190369"/>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4">
            <a:extLst>
              <a:ext uri="{FF2B5EF4-FFF2-40B4-BE49-F238E27FC236}">
                <a16:creationId xmlns:a16="http://schemas.microsoft.com/office/drawing/2014/main" id="{C610BDDC-1618-4D35-953F-301AFEACDA60}"/>
              </a:ext>
            </a:extLst>
          </p:cNvPr>
          <p:cNvSpPr>
            <a:spLocks/>
          </p:cNvSpPr>
          <p:nvPr/>
        </p:nvSpPr>
        <p:spPr bwMode="auto">
          <a:xfrm>
            <a:off x="7780524" y="2443295"/>
            <a:ext cx="272601" cy="190369"/>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5">
            <a:extLst>
              <a:ext uri="{FF2B5EF4-FFF2-40B4-BE49-F238E27FC236}">
                <a16:creationId xmlns:a16="http://schemas.microsoft.com/office/drawing/2014/main" id="{A1CFCE4F-1DE2-426C-98A3-D196D8820B07}"/>
              </a:ext>
            </a:extLst>
          </p:cNvPr>
          <p:cNvSpPr>
            <a:spLocks/>
          </p:cNvSpPr>
          <p:nvPr/>
        </p:nvSpPr>
        <p:spPr bwMode="auto">
          <a:xfrm>
            <a:off x="10741212" y="2606994"/>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6">
            <a:extLst>
              <a:ext uri="{FF2B5EF4-FFF2-40B4-BE49-F238E27FC236}">
                <a16:creationId xmlns:a16="http://schemas.microsoft.com/office/drawing/2014/main" id="{32FF2F78-3426-4AF5-8C7E-176BEDFC7FBD}"/>
              </a:ext>
            </a:extLst>
          </p:cNvPr>
          <p:cNvSpPr>
            <a:spLocks/>
          </p:cNvSpPr>
          <p:nvPr/>
        </p:nvSpPr>
        <p:spPr bwMode="auto">
          <a:xfrm>
            <a:off x="10501498" y="2465399"/>
            <a:ext cx="267818" cy="18572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7">
            <a:extLst>
              <a:ext uri="{FF2B5EF4-FFF2-40B4-BE49-F238E27FC236}">
                <a16:creationId xmlns:a16="http://schemas.microsoft.com/office/drawing/2014/main" id="{5C67C274-B644-4FC6-9050-26F8712DC9B0}"/>
              </a:ext>
            </a:extLst>
          </p:cNvPr>
          <p:cNvSpPr>
            <a:spLocks/>
          </p:cNvSpPr>
          <p:nvPr/>
        </p:nvSpPr>
        <p:spPr bwMode="auto">
          <a:xfrm>
            <a:off x="6999474" y="1653944"/>
            <a:ext cx="1567055" cy="128769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8">
            <a:extLst>
              <a:ext uri="{FF2B5EF4-FFF2-40B4-BE49-F238E27FC236}">
                <a16:creationId xmlns:a16="http://schemas.microsoft.com/office/drawing/2014/main" id="{F58E729D-D99E-4BDE-9B0D-84E3A2CD974D}"/>
              </a:ext>
            </a:extLst>
          </p:cNvPr>
          <p:cNvSpPr>
            <a:spLocks noEditPoints="1"/>
          </p:cNvSpPr>
          <p:nvPr/>
        </p:nvSpPr>
        <p:spPr bwMode="auto">
          <a:xfrm>
            <a:off x="7215373" y="2827109"/>
            <a:ext cx="204052" cy="114530"/>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9">
            <a:extLst>
              <a:ext uri="{FF2B5EF4-FFF2-40B4-BE49-F238E27FC236}">
                <a16:creationId xmlns:a16="http://schemas.microsoft.com/office/drawing/2014/main" id="{86A03479-9027-4D74-9549-F4D788654AE0}"/>
              </a:ext>
            </a:extLst>
          </p:cNvPr>
          <p:cNvSpPr>
            <a:spLocks/>
          </p:cNvSpPr>
          <p:nvPr/>
        </p:nvSpPr>
        <p:spPr bwMode="auto">
          <a:xfrm>
            <a:off x="7148699" y="1887648"/>
            <a:ext cx="366656" cy="1053990"/>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0">
            <a:extLst>
              <a:ext uri="{FF2B5EF4-FFF2-40B4-BE49-F238E27FC236}">
                <a16:creationId xmlns:a16="http://schemas.microsoft.com/office/drawing/2014/main" id="{B8933293-124D-4DA0-B049-2FDF0E816B11}"/>
              </a:ext>
            </a:extLst>
          </p:cNvPr>
          <p:cNvSpPr>
            <a:spLocks/>
          </p:cNvSpPr>
          <p:nvPr/>
        </p:nvSpPr>
        <p:spPr bwMode="auto">
          <a:xfrm>
            <a:off x="7610662" y="5922746"/>
            <a:ext cx="768383" cy="91779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1">
            <a:extLst>
              <a:ext uri="{FF2B5EF4-FFF2-40B4-BE49-F238E27FC236}">
                <a16:creationId xmlns:a16="http://schemas.microsoft.com/office/drawing/2014/main" id="{2CD8A3E1-F324-4297-BA65-1A91D01BEC3B}"/>
              </a:ext>
            </a:extLst>
          </p:cNvPr>
          <p:cNvSpPr>
            <a:spLocks noEditPoints="1"/>
          </p:cNvSpPr>
          <p:nvPr/>
        </p:nvSpPr>
        <p:spPr bwMode="auto">
          <a:xfrm>
            <a:off x="7880535" y="6178170"/>
            <a:ext cx="333179" cy="232156"/>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2">
            <a:extLst>
              <a:ext uri="{FF2B5EF4-FFF2-40B4-BE49-F238E27FC236}">
                <a16:creationId xmlns:a16="http://schemas.microsoft.com/office/drawing/2014/main" id="{FFF02CE9-3160-4E2F-990F-020459D6976F}"/>
              </a:ext>
            </a:extLst>
          </p:cNvPr>
          <p:cNvSpPr>
            <a:spLocks noEditPoints="1"/>
          </p:cNvSpPr>
          <p:nvPr/>
        </p:nvSpPr>
        <p:spPr bwMode="auto">
          <a:xfrm>
            <a:off x="7880535" y="6178170"/>
            <a:ext cx="333179" cy="232156"/>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3">
            <a:extLst>
              <a:ext uri="{FF2B5EF4-FFF2-40B4-BE49-F238E27FC236}">
                <a16:creationId xmlns:a16="http://schemas.microsoft.com/office/drawing/2014/main" id="{FC29FA1A-FFEE-4AB9-8CB5-B07B7BB28A54}"/>
              </a:ext>
            </a:extLst>
          </p:cNvPr>
          <p:cNvSpPr>
            <a:spLocks/>
          </p:cNvSpPr>
          <p:nvPr/>
        </p:nvSpPr>
        <p:spPr bwMode="auto">
          <a:xfrm>
            <a:off x="7880535" y="6178170"/>
            <a:ext cx="333179" cy="232156"/>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4">
            <a:extLst>
              <a:ext uri="{FF2B5EF4-FFF2-40B4-BE49-F238E27FC236}">
                <a16:creationId xmlns:a16="http://schemas.microsoft.com/office/drawing/2014/main" id="{A1D67ECB-4E3F-4546-BA96-CB131864C1BF}"/>
              </a:ext>
            </a:extLst>
          </p:cNvPr>
          <p:cNvSpPr>
            <a:spLocks/>
          </p:cNvSpPr>
          <p:nvPr/>
        </p:nvSpPr>
        <p:spPr bwMode="auto">
          <a:xfrm>
            <a:off x="10176062" y="5922746"/>
            <a:ext cx="768383" cy="91779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5">
            <a:extLst>
              <a:ext uri="{FF2B5EF4-FFF2-40B4-BE49-F238E27FC236}">
                <a16:creationId xmlns:a16="http://schemas.microsoft.com/office/drawing/2014/main" id="{7D850569-7C7F-4567-BDE0-5959A7311C78}"/>
              </a:ext>
            </a:extLst>
          </p:cNvPr>
          <p:cNvSpPr>
            <a:spLocks/>
          </p:cNvSpPr>
          <p:nvPr/>
        </p:nvSpPr>
        <p:spPr bwMode="auto">
          <a:xfrm>
            <a:off x="10636437" y="6172444"/>
            <a:ext cx="45719" cy="7119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6">
            <a:extLst>
              <a:ext uri="{FF2B5EF4-FFF2-40B4-BE49-F238E27FC236}">
                <a16:creationId xmlns:a16="http://schemas.microsoft.com/office/drawing/2014/main" id="{BA04B021-B779-4F36-B544-DF328895B359}"/>
              </a:ext>
            </a:extLst>
          </p:cNvPr>
          <p:cNvSpPr>
            <a:spLocks/>
          </p:cNvSpPr>
          <p:nvPr/>
        </p:nvSpPr>
        <p:spPr bwMode="auto">
          <a:xfrm>
            <a:off x="10636437" y="6172444"/>
            <a:ext cx="45719" cy="7119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7">
            <a:extLst>
              <a:ext uri="{FF2B5EF4-FFF2-40B4-BE49-F238E27FC236}">
                <a16:creationId xmlns:a16="http://schemas.microsoft.com/office/drawing/2014/main" id="{25F3BD84-9ADC-4BB3-907E-2660FE3C1013}"/>
              </a:ext>
            </a:extLst>
          </p:cNvPr>
          <p:cNvSpPr>
            <a:spLocks/>
          </p:cNvSpPr>
          <p:nvPr/>
        </p:nvSpPr>
        <p:spPr bwMode="auto">
          <a:xfrm>
            <a:off x="10337987" y="6176623"/>
            <a:ext cx="336367" cy="23370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6AD5726E-0AC9-4280-8F10-A76B60B746C0}"/>
              </a:ext>
            </a:extLst>
          </p:cNvPr>
          <p:cNvGrpSpPr/>
          <p:nvPr/>
        </p:nvGrpSpPr>
        <p:grpSpPr>
          <a:xfrm rot="1786145">
            <a:off x="7359836" y="2535238"/>
            <a:ext cx="3829050" cy="3830638"/>
            <a:chOff x="817563" y="2264166"/>
            <a:chExt cx="3829050" cy="3830638"/>
          </a:xfrm>
        </p:grpSpPr>
        <p:sp>
          <p:nvSpPr>
            <p:cNvPr id="52" name="Oval 28">
              <a:extLst>
                <a:ext uri="{FF2B5EF4-FFF2-40B4-BE49-F238E27FC236}">
                  <a16:creationId xmlns:a16="http://schemas.microsoft.com/office/drawing/2014/main" id="{3921CBFB-C0B8-45F5-8803-064B16A9D1F6}"/>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hour hand">
              <a:extLst>
                <a:ext uri="{FF2B5EF4-FFF2-40B4-BE49-F238E27FC236}">
                  <a16:creationId xmlns:a16="http://schemas.microsoft.com/office/drawing/2014/main" id="{1BAF1844-8FDB-4857-A395-ACCA3C276F57}"/>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4" name="Freeform 29">
            <a:extLst>
              <a:ext uri="{FF2B5EF4-FFF2-40B4-BE49-F238E27FC236}">
                <a16:creationId xmlns:a16="http://schemas.microsoft.com/office/drawing/2014/main" id="{67500698-AA68-49E4-8210-3C09D5861977}"/>
              </a:ext>
            </a:extLst>
          </p:cNvPr>
          <p:cNvSpPr>
            <a:spLocks noEditPoints="1"/>
          </p:cNvSpPr>
          <p:nvPr/>
        </p:nvSpPr>
        <p:spPr bwMode="auto">
          <a:xfrm>
            <a:off x="7107958" y="2363033"/>
            <a:ext cx="4378605" cy="410761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0">
            <a:extLst>
              <a:ext uri="{FF2B5EF4-FFF2-40B4-BE49-F238E27FC236}">
                <a16:creationId xmlns:a16="http://schemas.microsoft.com/office/drawing/2014/main" id="{74D7166C-8D05-4B48-B270-84BCCDC71BCC}"/>
              </a:ext>
            </a:extLst>
          </p:cNvPr>
          <p:cNvSpPr>
            <a:spLocks noEditPoints="1"/>
          </p:cNvSpPr>
          <p:nvPr/>
        </p:nvSpPr>
        <p:spPr bwMode="auto">
          <a:xfrm>
            <a:off x="7253474" y="2530186"/>
            <a:ext cx="4060313" cy="394046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1">
            <a:extLst>
              <a:ext uri="{FF2B5EF4-FFF2-40B4-BE49-F238E27FC236}">
                <a16:creationId xmlns:a16="http://schemas.microsoft.com/office/drawing/2014/main" id="{BF0CA6DA-DBA7-4EE7-B1A5-53FF0E617380}"/>
              </a:ext>
            </a:extLst>
          </p:cNvPr>
          <p:cNvSpPr>
            <a:spLocks noEditPoints="1"/>
          </p:cNvSpPr>
          <p:nvPr/>
        </p:nvSpPr>
        <p:spPr bwMode="auto">
          <a:xfrm>
            <a:off x="7162987" y="2444234"/>
            <a:ext cx="4238858" cy="4116904"/>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7" name="Group 56">
            <a:extLst>
              <a:ext uri="{FF2B5EF4-FFF2-40B4-BE49-F238E27FC236}">
                <a16:creationId xmlns:a16="http://schemas.microsoft.com/office/drawing/2014/main" id="{1B912579-2A0D-43D5-A92A-45A291A109DF}"/>
              </a:ext>
            </a:extLst>
          </p:cNvPr>
          <p:cNvGrpSpPr/>
          <p:nvPr/>
        </p:nvGrpSpPr>
        <p:grpSpPr>
          <a:xfrm>
            <a:off x="8998136" y="2697081"/>
            <a:ext cx="569114" cy="552532"/>
            <a:chOff x="2455863" y="2411803"/>
            <a:chExt cx="566738" cy="566738"/>
          </a:xfrm>
        </p:grpSpPr>
        <p:sp>
          <p:nvSpPr>
            <p:cNvPr id="58" name="Oval 32">
              <a:extLst>
                <a:ext uri="{FF2B5EF4-FFF2-40B4-BE49-F238E27FC236}">
                  <a16:creationId xmlns:a16="http://schemas.microsoft.com/office/drawing/2014/main" id="{3136F46A-5B31-4F51-947B-5F3F60877324}"/>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Oval 33">
              <a:extLst>
                <a:ext uri="{FF2B5EF4-FFF2-40B4-BE49-F238E27FC236}">
                  <a16:creationId xmlns:a16="http://schemas.microsoft.com/office/drawing/2014/main" id="{6ADDD34B-7F89-49F1-8C99-2D419076F466}"/>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4">
              <a:extLst>
                <a:ext uri="{FF2B5EF4-FFF2-40B4-BE49-F238E27FC236}">
                  <a16:creationId xmlns:a16="http://schemas.microsoft.com/office/drawing/2014/main" id="{8F4507FB-14F5-4FF5-9679-0683308DA8A9}"/>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5">
              <a:extLst>
                <a:ext uri="{FF2B5EF4-FFF2-40B4-BE49-F238E27FC236}">
                  <a16:creationId xmlns:a16="http://schemas.microsoft.com/office/drawing/2014/main" id="{67D00772-78C5-440B-9CFA-D8B3476368CA}"/>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36">
              <a:extLst>
                <a:ext uri="{FF2B5EF4-FFF2-40B4-BE49-F238E27FC236}">
                  <a16:creationId xmlns:a16="http://schemas.microsoft.com/office/drawing/2014/main" id="{E49F74B9-C12C-4159-B251-541161132559}"/>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37">
              <a:extLst>
                <a:ext uri="{FF2B5EF4-FFF2-40B4-BE49-F238E27FC236}">
                  <a16:creationId xmlns:a16="http://schemas.microsoft.com/office/drawing/2014/main" id="{074C7631-1882-42B7-AD0B-6EB3CD3F7770}"/>
                </a:ext>
              </a:extLst>
            </p:cNvPr>
            <p:cNvSpPr>
              <a:spLocks noChangeArrowheads="1"/>
            </p:cNvSpPr>
            <p:nvPr/>
          </p:nvSpPr>
          <p:spPr bwMode="auto">
            <a:xfrm>
              <a:off x="2662555" y="2499116"/>
              <a:ext cx="1346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dirty="0">
                  <a:solidFill>
                    <a:srgbClr val="FF9936"/>
                  </a:solidFill>
                  <a:latin typeface="Raleway" panose="020B0003030101060003" pitchFamily="34" charset="0"/>
                </a:rPr>
                <a:t>5</a:t>
              </a:r>
              <a:endParaRPr lang="en-US" altLang="en-US" dirty="0"/>
            </a:p>
          </p:txBody>
        </p:sp>
      </p:grpSp>
      <p:sp>
        <p:nvSpPr>
          <p:cNvPr id="64" name="Freeform 40">
            <a:extLst>
              <a:ext uri="{FF2B5EF4-FFF2-40B4-BE49-F238E27FC236}">
                <a16:creationId xmlns:a16="http://schemas.microsoft.com/office/drawing/2014/main" id="{B7D9AE32-64E9-4B1E-AD7D-C57B722D59F2}"/>
              </a:ext>
            </a:extLst>
          </p:cNvPr>
          <p:cNvSpPr>
            <a:spLocks noEditPoints="1"/>
          </p:cNvSpPr>
          <p:nvPr/>
        </p:nvSpPr>
        <p:spPr bwMode="auto">
          <a:xfrm>
            <a:off x="9787122" y="3125677"/>
            <a:ext cx="45719" cy="119174"/>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29CA134E-3A79-41D2-BC69-CA929FFA1E5A}"/>
              </a:ext>
            </a:extLst>
          </p:cNvPr>
          <p:cNvSpPr>
            <a:spLocks noEditPoints="1"/>
          </p:cNvSpPr>
          <p:nvPr/>
        </p:nvSpPr>
        <p:spPr bwMode="auto">
          <a:xfrm>
            <a:off x="10328460" y="3548036"/>
            <a:ext cx="46231" cy="184178"/>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6" name="Group 65">
            <a:extLst>
              <a:ext uri="{FF2B5EF4-FFF2-40B4-BE49-F238E27FC236}">
                <a16:creationId xmlns:a16="http://schemas.microsoft.com/office/drawing/2014/main" id="{CD0B6330-CD9D-40A3-B10A-3D0C77B015D0}"/>
              </a:ext>
            </a:extLst>
          </p:cNvPr>
          <p:cNvGrpSpPr/>
          <p:nvPr/>
        </p:nvGrpSpPr>
        <p:grpSpPr>
          <a:xfrm>
            <a:off x="10493748" y="3725992"/>
            <a:ext cx="588244" cy="682495"/>
            <a:chOff x="3951475" y="3437374"/>
            <a:chExt cx="585788" cy="700042"/>
          </a:xfrm>
        </p:grpSpPr>
        <p:sp>
          <p:nvSpPr>
            <p:cNvPr id="67" name="Freeform 44">
              <a:extLst>
                <a:ext uri="{FF2B5EF4-FFF2-40B4-BE49-F238E27FC236}">
                  <a16:creationId xmlns:a16="http://schemas.microsoft.com/office/drawing/2014/main" id="{2456CBAD-4014-46DF-A1E0-98FAF2BBC134}"/>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5">
              <a:extLst>
                <a:ext uri="{FF2B5EF4-FFF2-40B4-BE49-F238E27FC236}">
                  <a16:creationId xmlns:a16="http://schemas.microsoft.com/office/drawing/2014/main" id="{A24948D5-2C6A-41AD-8D7D-9097314CD0A3}"/>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7">
              <a:extLst>
                <a:ext uri="{FF2B5EF4-FFF2-40B4-BE49-F238E27FC236}">
                  <a16:creationId xmlns:a16="http://schemas.microsoft.com/office/drawing/2014/main" id="{BE1C938B-46AB-4DC7-AD70-8899663276F4}"/>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48">
              <a:extLst>
                <a:ext uri="{FF2B5EF4-FFF2-40B4-BE49-F238E27FC236}">
                  <a16:creationId xmlns:a16="http://schemas.microsoft.com/office/drawing/2014/main" id="{0163E3C0-B49B-4F7E-81A0-B998DEE8D420}"/>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49">
              <a:extLst>
                <a:ext uri="{FF2B5EF4-FFF2-40B4-BE49-F238E27FC236}">
                  <a16:creationId xmlns:a16="http://schemas.microsoft.com/office/drawing/2014/main" id="{8488650D-1F02-432A-9E08-D40BD524479B}"/>
                </a:ext>
              </a:extLst>
            </p:cNvPr>
            <p:cNvSpPr>
              <a:spLocks noChangeArrowheads="1"/>
            </p:cNvSpPr>
            <p:nvPr/>
          </p:nvSpPr>
          <p:spPr bwMode="auto">
            <a:xfrm>
              <a:off x="4193410" y="3540562"/>
              <a:ext cx="1346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dirty="0">
                  <a:solidFill>
                    <a:srgbClr val="FF9936"/>
                  </a:solidFill>
                  <a:latin typeface="Raleway" panose="020B0003030101060003" pitchFamily="34" charset="0"/>
                </a:rPr>
                <a:t>1</a:t>
              </a:r>
              <a:endParaRPr lang="en-US" altLang="en-US" dirty="0"/>
            </a:p>
          </p:txBody>
        </p:sp>
        <p:sp>
          <p:nvSpPr>
            <p:cNvPr id="72" name="Freeform 52">
              <a:extLst>
                <a:ext uri="{FF2B5EF4-FFF2-40B4-BE49-F238E27FC236}">
                  <a16:creationId xmlns:a16="http://schemas.microsoft.com/office/drawing/2014/main" id="{0EAD3320-33DE-4293-B633-4EB37C7759E0}"/>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Freeform 58">
            <a:extLst>
              <a:ext uri="{FF2B5EF4-FFF2-40B4-BE49-F238E27FC236}">
                <a16:creationId xmlns:a16="http://schemas.microsoft.com/office/drawing/2014/main" id="{979AF9B0-B190-4412-ADE4-E70FE04C6632}"/>
              </a:ext>
            </a:extLst>
          </p:cNvPr>
          <p:cNvSpPr>
            <a:spLocks noEditPoints="1"/>
          </p:cNvSpPr>
          <p:nvPr/>
        </p:nvSpPr>
        <p:spPr bwMode="auto">
          <a:xfrm>
            <a:off x="10352272" y="5009370"/>
            <a:ext cx="45719" cy="216679"/>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4" name="Group 73">
            <a:extLst>
              <a:ext uri="{FF2B5EF4-FFF2-40B4-BE49-F238E27FC236}">
                <a16:creationId xmlns:a16="http://schemas.microsoft.com/office/drawing/2014/main" id="{AEDD2AB9-B1E8-47A0-9BAA-A8504348E45F}"/>
              </a:ext>
            </a:extLst>
          </p:cNvPr>
          <p:cNvGrpSpPr/>
          <p:nvPr/>
        </p:nvGrpSpPr>
        <p:grpSpPr>
          <a:xfrm>
            <a:off x="9823636" y="5443417"/>
            <a:ext cx="631924" cy="563366"/>
            <a:chOff x="3281363" y="5157861"/>
            <a:chExt cx="629286" cy="577850"/>
          </a:xfrm>
        </p:grpSpPr>
        <p:sp>
          <p:nvSpPr>
            <p:cNvPr id="75" name="Freeform 62">
              <a:extLst>
                <a:ext uri="{FF2B5EF4-FFF2-40B4-BE49-F238E27FC236}">
                  <a16:creationId xmlns:a16="http://schemas.microsoft.com/office/drawing/2014/main" id="{0A1F3B96-0B5D-44CB-A9FF-5A39CC3604FD}"/>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63">
              <a:extLst>
                <a:ext uri="{FF2B5EF4-FFF2-40B4-BE49-F238E27FC236}">
                  <a16:creationId xmlns:a16="http://schemas.microsoft.com/office/drawing/2014/main" id="{8A580CF2-6531-49F8-9C8C-6C1839693C43}"/>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64">
              <a:extLst>
                <a:ext uri="{FF2B5EF4-FFF2-40B4-BE49-F238E27FC236}">
                  <a16:creationId xmlns:a16="http://schemas.microsoft.com/office/drawing/2014/main" id="{C7490CFF-11DB-4FDC-A946-82B913FF8EE4}"/>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65">
              <a:extLst>
                <a:ext uri="{FF2B5EF4-FFF2-40B4-BE49-F238E27FC236}">
                  <a16:creationId xmlns:a16="http://schemas.microsoft.com/office/drawing/2014/main" id="{E07CB63C-E9DC-43C0-A57C-88F51D86177B}"/>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Rectangle 66">
              <a:extLst>
                <a:ext uri="{FF2B5EF4-FFF2-40B4-BE49-F238E27FC236}">
                  <a16:creationId xmlns:a16="http://schemas.microsoft.com/office/drawing/2014/main" id="{2CD20C54-6C3D-4636-969C-7A6DDE365795}"/>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Rectangle 67">
              <a:extLst>
                <a:ext uri="{FF2B5EF4-FFF2-40B4-BE49-F238E27FC236}">
                  <a16:creationId xmlns:a16="http://schemas.microsoft.com/office/drawing/2014/main" id="{906A07FA-AC48-417A-B134-CEB98DEFC853}"/>
                </a:ext>
              </a:extLst>
            </p:cNvPr>
            <p:cNvSpPr>
              <a:spLocks noChangeArrowheads="1"/>
            </p:cNvSpPr>
            <p:nvPr/>
          </p:nvSpPr>
          <p:spPr bwMode="auto">
            <a:xfrm>
              <a:off x="3557907" y="5254699"/>
              <a:ext cx="1346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dirty="0">
                  <a:solidFill>
                    <a:srgbClr val="FF9936"/>
                  </a:solidFill>
                  <a:latin typeface="Raleway" panose="020B0003030101060003" pitchFamily="34" charset="0"/>
                </a:rPr>
                <a:t>2</a:t>
              </a:r>
              <a:endParaRPr lang="en-US" altLang="en-US" dirty="0"/>
            </a:p>
          </p:txBody>
        </p:sp>
      </p:grpSp>
      <p:sp>
        <p:nvSpPr>
          <p:cNvPr id="81" name="Freeform 70">
            <a:extLst>
              <a:ext uri="{FF2B5EF4-FFF2-40B4-BE49-F238E27FC236}">
                <a16:creationId xmlns:a16="http://schemas.microsoft.com/office/drawing/2014/main" id="{82574B46-8240-4110-8612-22A29AED9882}"/>
              </a:ext>
            </a:extLst>
          </p:cNvPr>
          <p:cNvSpPr>
            <a:spLocks noEditPoints="1"/>
          </p:cNvSpPr>
          <p:nvPr/>
        </p:nvSpPr>
        <p:spPr bwMode="auto">
          <a:xfrm>
            <a:off x="8305985" y="3131944"/>
            <a:ext cx="45719" cy="54170"/>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78">
            <a:extLst>
              <a:ext uri="{FF2B5EF4-FFF2-40B4-BE49-F238E27FC236}">
                <a16:creationId xmlns:a16="http://schemas.microsoft.com/office/drawing/2014/main" id="{052088FA-7404-495A-A816-DF221C93F101}"/>
              </a:ext>
            </a:extLst>
          </p:cNvPr>
          <p:cNvSpPr>
            <a:spLocks noEditPoints="1"/>
          </p:cNvSpPr>
          <p:nvPr/>
        </p:nvSpPr>
        <p:spPr bwMode="auto">
          <a:xfrm>
            <a:off x="7555097" y="4407107"/>
            <a:ext cx="45719" cy="131556"/>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82">
            <a:extLst>
              <a:ext uri="{FF2B5EF4-FFF2-40B4-BE49-F238E27FC236}">
                <a16:creationId xmlns:a16="http://schemas.microsoft.com/office/drawing/2014/main" id="{7B7ACCA0-B017-4DBA-B66A-31B167997176}"/>
              </a:ext>
            </a:extLst>
          </p:cNvPr>
          <p:cNvSpPr>
            <a:spLocks noEditPoints="1"/>
          </p:cNvSpPr>
          <p:nvPr/>
        </p:nvSpPr>
        <p:spPr bwMode="auto">
          <a:xfrm>
            <a:off x="7759887" y="5102155"/>
            <a:ext cx="45719" cy="120721"/>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90">
            <a:extLst>
              <a:ext uri="{FF2B5EF4-FFF2-40B4-BE49-F238E27FC236}">
                <a16:creationId xmlns:a16="http://schemas.microsoft.com/office/drawing/2014/main" id="{68B21D49-6719-4C8C-9F86-A101EAB3C990}"/>
              </a:ext>
            </a:extLst>
          </p:cNvPr>
          <p:cNvSpPr>
            <a:spLocks noEditPoints="1"/>
          </p:cNvSpPr>
          <p:nvPr/>
        </p:nvSpPr>
        <p:spPr bwMode="auto">
          <a:xfrm>
            <a:off x="9098149" y="5822957"/>
            <a:ext cx="45719" cy="123817"/>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5" name="Group 84">
            <a:extLst>
              <a:ext uri="{FF2B5EF4-FFF2-40B4-BE49-F238E27FC236}">
                <a16:creationId xmlns:a16="http://schemas.microsoft.com/office/drawing/2014/main" id="{3E367C9B-E970-43B0-BE45-5185A2CA67A3}"/>
              </a:ext>
            </a:extLst>
          </p:cNvPr>
          <p:cNvGrpSpPr/>
          <p:nvPr/>
        </p:nvGrpSpPr>
        <p:grpSpPr>
          <a:xfrm>
            <a:off x="7474027" y="3676380"/>
            <a:ext cx="573896" cy="606929"/>
            <a:chOff x="931754" y="3389703"/>
            <a:chExt cx="571500" cy="622533"/>
          </a:xfrm>
        </p:grpSpPr>
        <p:sp>
          <p:nvSpPr>
            <p:cNvPr id="86" name="Freeform 68">
              <a:extLst>
                <a:ext uri="{FF2B5EF4-FFF2-40B4-BE49-F238E27FC236}">
                  <a16:creationId xmlns:a16="http://schemas.microsoft.com/office/drawing/2014/main" id="{87901DDC-E71D-4CC7-8326-3392A51E53D8}"/>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9">
              <a:extLst>
                <a:ext uri="{FF2B5EF4-FFF2-40B4-BE49-F238E27FC236}">
                  <a16:creationId xmlns:a16="http://schemas.microsoft.com/office/drawing/2014/main" id="{FD181281-12BE-4F19-9CEE-5D2AC9EB6E38}"/>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C40AA82E-6766-4A31-8276-2A6342F08E51}"/>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4">
              <a:extLst>
                <a:ext uri="{FF2B5EF4-FFF2-40B4-BE49-F238E27FC236}">
                  <a16:creationId xmlns:a16="http://schemas.microsoft.com/office/drawing/2014/main" id="{738D232F-C2F6-4169-9FB7-5B528093244D}"/>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Rectangle 94">
              <a:extLst>
                <a:ext uri="{FF2B5EF4-FFF2-40B4-BE49-F238E27FC236}">
                  <a16:creationId xmlns:a16="http://schemas.microsoft.com/office/drawing/2014/main" id="{18CDBBB1-794B-4376-ADAB-0CFEF3E30B96}"/>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Rectangle 95">
              <a:extLst>
                <a:ext uri="{FF2B5EF4-FFF2-40B4-BE49-F238E27FC236}">
                  <a16:creationId xmlns:a16="http://schemas.microsoft.com/office/drawing/2014/main" id="{8498CF84-620B-45D3-BDE7-6696327C6B9D}"/>
                </a:ext>
              </a:extLst>
            </p:cNvPr>
            <p:cNvSpPr>
              <a:spLocks noChangeArrowheads="1"/>
            </p:cNvSpPr>
            <p:nvPr/>
          </p:nvSpPr>
          <p:spPr bwMode="auto">
            <a:xfrm>
              <a:off x="1122893" y="3520744"/>
              <a:ext cx="1346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dirty="0">
                  <a:solidFill>
                    <a:srgbClr val="FF9936"/>
                  </a:solidFill>
                  <a:latin typeface="Raleway" panose="020B0003030101060003" pitchFamily="34" charset="0"/>
                </a:rPr>
                <a:t>4</a:t>
              </a:r>
              <a:endParaRPr lang="en-US" altLang="en-US" dirty="0"/>
            </a:p>
          </p:txBody>
        </p:sp>
      </p:grpSp>
      <p:grpSp>
        <p:nvGrpSpPr>
          <p:cNvPr id="92" name="Group 91">
            <a:extLst>
              <a:ext uri="{FF2B5EF4-FFF2-40B4-BE49-F238E27FC236}">
                <a16:creationId xmlns:a16="http://schemas.microsoft.com/office/drawing/2014/main" id="{FD7D8E46-73AF-4907-A9D1-9E911C85E1E0}"/>
              </a:ext>
            </a:extLst>
          </p:cNvPr>
          <p:cNvGrpSpPr/>
          <p:nvPr/>
        </p:nvGrpSpPr>
        <p:grpSpPr>
          <a:xfrm>
            <a:off x="8039219" y="5443179"/>
            <a:ext cx="572302" cy="554080"/>
            <a:chOff x="1496945" y="5157861"/>
            <a:chExt cx="569913" cy="568325"/>
          </a:xfrm>
        </p:grpSpPr>
        <p:sp>
          <p:nvSpPr>
            <p:cNvPr id="93" name="Freeform 80">
              <a:extLst>
                <a:ext uri="{FF2B5EF4-FFF2-40B4-BE49-F238E27FC236}">
                  <a16:creationId xmlns:a16="http://schemas.microsoft.com/office/drawing/2014/main" id="{ECD8CB54-0BB5-4123-A59C-D956FC68480D}"/>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81">
              <a:extLst>
                <a:ext uri="{FF2B5EF4-FFF2-40B4-BE49-F238E27FC236}">
                  <a16:creationId xmlns:a16="http://schemas.microsoft.com/office/drawing/2014/main" id="{6FF0665D-233D-4BD3-BBCF-A8C8BB567FC5}"/>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83">
              <a:extLst>
                <a:ext uri="{FF2B5EF4-FFF2-40B4-BE49-F238E27FC236}">
                  <a16:creationId xmlns:a16="http://schemas.microsoft.com/office/drawing/2014/main" id="{7B7AFAC3-9D67-4953-BD9C-2F1C79952F77}"/>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86">
              <a:extLst>
                <a:ext uri="{FF2B5EF4-FFF2-40B4-BE49-F238E27FC236}">
                  <a16:creationId xmlns:a16="http://schemas.microsoft.com/office/drawing/2014/main" id="{E0227F22-0266-40F6-8803-DE9449357FB1}"/>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Rectangle 100">
              <a:extLst>
                <a:ext uri="{FF2B5EF4-FFF2-40B4-BE49-F238E27FC236}">
                  <a16:creationId xmlns:a16="http://schemas.microsoft.com/office/drawing/2014/main" id="{0E3A8E09-678E-41C3-8842-E55259EC630C}"/>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101">
              <a:extLst>
                <a:ext uri="{FF2B5EF4-FFF2-40B4-BE49-F238E27FC236}">
                  <a16:creationId xmlns:a16="http://schemas.microsoft.com/office/drawing/2014/main" id="{A97EEC46-9E53-454E-961B-6705B88E6246}"/>
                </a:ext>
              </a:extLst>
            </p:cNvPr>
            <p:cNvSpPr>
              <a:spLocks noChangeArrowheads="1"/>
            </p:cNvSpPr>
            <p:nvPr/>
          </p:nvSpPr>
          <p:spPr bwMode="auto">
            <a:xfrm>
              <a:off x="1685858" y="5238824"/>
              <a:ext cx="13465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dirty="0">
                  <a:solidFill>
                    <a:srgbClr val="FF9936"/>
                  </a:solidFill>
                  <a:latin typeface="Raleway" panose="020B0003030101060003" pitchFamily="34" charset="0"/>
                </a:rPr>
                <a:t>3</a:t>
              </a:r>
              <a:endParaRPr lang="en-US" altLang="en-US" dirty="0"/>
            </a:p>
          </p:txBody>
        </p:sp>
      </p:grpSp>
      <p:sp>
        <p:nvSpPr>
          <p:cNvPr id="99" name="Oval 107">
            <a:extLst>
              <a:ext uri="{FF2B5EF4-FFF2-40B4-BE49-F238E27FC236}">
                <a16:creationId xmlns:a16="http://schemas.microsoft.com/office/drawing/2014/main" id="{B5DAF485-332A-4338-95D6-8CFA0A13114F}"/>
              </a:ext>
            </a:extLst>
          </p:cNvPr>
          <p:cNvSpPr>
            <a:spLocks noChangeArrowheads="1"/>
          </p:cNvSpPr>
          <p:nvPr/>
        </p:nvSpPr>
        <p:spPr bwMode="auto">
          <a:xfrm>
            <a:off x="9142597" y="4320163"/>
            <a:ext cx="274195" cy="2693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Oval 108">
            <a:extLst>
              <a:ext uri="{FF2B5EF4-FFF2-40B4-BE49-F238E27FC236}">
                <a16:creationId xmlns:a16="http://schemas.microsoft.com/office/drawing/2014/main" id="{3096B8F5-416B-4A21-BE52-7D43FA21709E}"/>
              </a:ext>
            </a:extLst>
          </p:cNvPr>
          <p:cNvSpPr>
            <a:spLocks noChangeArrowheads="1"/>
          </p:cNvSpPr>
          <p:nvPr/>
        </p:nvSpPr>
        <p:spPr bwMode="auto">
          <a:xfrm>
            <a:off x="9201337" y="4379010"/>
            <a:ext cx="156227" cy="15012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109">
            <a:extLst>
              <a:ext uri="{FF2B5EF4-FFF2-40B4-BE49-F238E27FC236}">
                <a16:creationId xmlns:a16="http://schemas.microsoft.com/office/drawing/2014/main" id="{62EC58F9-4204-4F59-9B50-FFF440F56952}"/>
              </a:ext>
            </a:extLst>
          </p:cNvPr>
          <p:cNvSpPr>
            <a:spLocks/>
          </p:cNvSpPr>
          <p:nvPr/>
        </p:nvSpPr>
        <p:spPr bwMode="auto">
          <a:xfrm>
            <a:off x="8350437" y="1581331"/>
            <a:ext cx="379409" cy="31573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10">
            <a:extLst>
              <a:ext uri="{FF2B5EF4-FFF2-40B4-BE49-F238E27FC236}">
                <a16:creationId xmlns:a16="http://schemas.microsoft.com/office/drawing/2014/main" id="{34379D14-9F75-415B-8571-DDE2AE25A54A}"/>
              </a:ext>
            </a:extLst>
          </p:cNvPr>
          <p:cNvSpPr>
            <a:spLocks/>
          </p:cNvSpPr>
          <p:nvPr/>
        </p:nvSpPr>
        <p:spPr bwMode="auto">
          <a:xfrm>
            <a:off x="8506012" y="1497231"/>
            <a:ext cx="381003" cy="317281"/>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1">
            <a:extLst>
              <a:ext uri="{FF2B5EF4-FFF2-40B4-BE49-F238E27FC236}">
                <a16:creationId xmlns:a16="http://schemas.microsoft.com/office/drawing/2014/main" id="{C519C3CC-FC86-468A-AD78-612C696A2342}"/>
              </a:ext>
            </a:extLst>
          </p:cNvPr>
          <p:cNvSpPr>
            <a:spLocks/>
          </p:cNvSpPr>
          <p:nvPr/>
        </p:nvSpPr>
        <p:spPr bwMode="auto">
          <a:xfrm>
            <a:off x="6572436" y="2476500"/>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12">
            <a:extLst>
              <a:ext uri="{FF2B5EF4-FFF2-40B4-BE49-F238E27FC236}">
                <a16:creationId xmlns:a16="http://schemas.microsoft.com/office/drawing/2014/main" id="{80D886AB-424C-481D-BCF9-935B0AFEA023}"/>
              </a:ext>
            </a:extLst>
          </p:cNvPr>
          <p:cNvSpPr>
            <a:spLocks/>
          </p:cNvSpPr>
          <p:nvPr/>
        </p:nvSpPr>
        <p:spPr bwMode="auto">
          <a:xfrm>
            <a:off x="6437498" y="259238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13">
            <a:extLst>
              <a:ext uri="{FF2B5EF4-FFF2-40B4-BE49-F238E27FC236}">
                <a16:creationId xmlns:a16="http://schemas.microsoft.com/office/drawing/2014/main" id="{75A2D437-B912-4E93-A012-1B10118B671D}"/>
              </a:ext>
            </a:extLst>
          </p:cNvPr>
          <p:cNvSpPr>
            <a:spLocks/>
          </p:cNvSpPr>
          <p:nvPr/>
        </p:nvSpPr>
        <p:spPr bwMode="auto">
          <a:xfrm>
            <a:off x="9882374" y="1538506"/>
            <a:ext cx="381003" cy="317281"/>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14">
            <a:extLst>
              <a:ext uri="{FF2B5EF4-FFF2-40B4-BE49-F238E27FC236}">
                <a16:creationId xmlns:a16="http://schemas.microsoft.com/office/drawing/2014/main" id="{4D98738C-4B9F-4481-B701-9070CB2CEC16}"/>
              </a:ext>
            </a:extLst>
          </p:cNvPr>
          <p:cNvSpPr>
            <a:spLocks/>
          </p:cNvSpPr>
          <p:nvPr/>
        </p:nvSpPr>
        <p:spPr bwMode="auto">
          <a:xfrm>
            <a:off x="9726799" y="1455956"/>
            <a:ext cx="381003" cy="317281"/>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15">
            <a:extLst>
              <a:ext uri="{FF2B5EF4-FFF2-40B4-BE49-F238E27FC236}">
                <a16:creationId xmlns:a16="http://schemas.microsoft.com/office/drawing/2014/main" id="{0D4D2615-D391-4916-B0B6-3DC06E3120D4}"/>
              </a:ext>
            </a:extLst>
          </p:cNvPr>
          <p:cNvSpPr>
            <a:spLocks/>
          </p:cNvSpPr>
          <p:nvPr/>
        </p:nvSpPr>
        <p:spPr bwMode="auto">
          <a:xfrm>
            <a:off x="9988737" y="1676131"/>
            <a:ext cx="1565460" cy="128614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6">
            <a:extLst>
              <a:ext uri="{FF2B5EF4-FFF2-40B4-BE49-F238E27FC236}">
                <a16:creationId xmlns:a16="http://schemas.microsoft.com/office/drawing/2014/main" id="{F900DD30-798B-47BE-91D0-B384DEB9E5E6}"/>
              </a:ext>
            </a:extLst>
          </p:cNvPr>
          <p:cNvSpPr>
            <a:spLocks/>
          </p:cNvSpPr>
          <p:nvPr/>
        </p:nvSpPr>
        <p:spPr bwMode="auto">
          <a:xfrm>
            <a:off x="11315887" y="2916558"/>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17">
            <a:extLst>
              <a:ext uri="{FF2B5EF4-FFF2-40B4-BE49-F238E27FC236}">
                <a16:creationId xmlns:a16="http://schemas.microsoft.com/office/drawing/2014/main" id="{6A59CC19-0EAF-4592-94CF-7582464B11C4}"/>
              </a:ext>
            </a:extLst>
          </p:cNvPr>
          <p:cNvSpPr>
            <a:spLocks/>
          </p:cNvSpPr>
          <p:nvPr/>
        </p:nvSpPr>
        <p:spPr bwMode="auto">
          <a:xfrm>
            <a:off x="11038073" y="1909833"/>
            <a:ext cx="365062" cy="1052442"/>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10" name="Tieng-chuong-het-gio-reng-www_tiengdong_com">
            <a:hlinkClick r:id="" action="ppaction://media"/>
            <a:extLst>
              <a:ext uri="{FF2B5EF4-FFF2-40B4-BE49-F238E27FC236}">
                <a16:creationId xmlns:a16="http://schemas.microsoft.com/office/drawing/2014/main" id="{20C9DD42-E8F9-493F-9FF2-135EC7FA17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84464" y="5941579"/>
            <a:ext cx="408104" cy="408104"/>
          </a:xfrm>
          <a:prstGeom prst="rect">
            <a:avLst/>
          </a:prstGeom>
        </p:spPr>
      </p:pic>
      <p:graphicFrame>
        <p:nvGraphicFramePr>
          <p:cNvPr id="111" name="Diagram 110"/>
          <p:cNvGraphicFramePr/>
          <p:nvPr>
            <p:extLst>
              <p:ext uri="{D42A27DB-BD31-4B8C-83A1-F6EECF244321}">
                <p14:modId xmlns:p14="http://schemas.microsoft.com/office/powerpoint/2010/main" val="2779775734"/>
              </p:ext>
            </p:extLst>
          </p:nvPr>
        </p:nvGraphicFramePr>
        <p:xfrm>
          <a:off x="870503" y="2686206"/>
          <a:ext cx="4747861" cy="9144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12" name="TextBox 111">
            <a:extLst>
              <a:ext uri="{FF2B5EF4-FFF2-40B4-BE49-F238E27FC236}">
                <a16:creationId xmlns:a16="http://schemas.microsoft.com/office/drawing/2014/main" id="{42C71EF9-C639-4E88-B27D-697FBECA3CE1}"/>
              </a:ext>
            </a:extLst>
          </p:cNvPr>
          <p:cNvSpPr txBox="1"/>
          <p:nvPr/>
        </p:nvSpPr>
        <p:spPr>
          <a:xfrm flipH="1">
            <a:off x="194034" y="3761898"/>
            <a:ext cx="6766412" cy="2862322"/>
          </a:xfrm>
          <a:prstGeom prst="rect">
            <a:avLst/>
          </a:prstGeom>
          <a:solidFill>
            <a:schemeClr val="accent4">
              <a:lumMod val="20000"/>
              <a:lumOff val="80000"/>
              <a:alpha val="56000"/>
            </a:schemeClr>
          </a:solidFill>
        </p:spPr>
        <p:txBody>
          <a:bodyPr wrap="square" rtlCol="0">
            <a:spAutoFit/>
          </a:bodyPr>
          <a:lstStyle/>
          <a:p>
            <a:pPr marL="571500" indent="-571500">
              <a:buFont typeface="Wingdings" panose="05000000000000000000" pitchFamily="2" charset="2"/>
              <a:buChar char="ü"/>
            </a:pPr>
            <a:r>
              <a:rPr lang="en-US" sz="3600" dirty="0" smtClean="0">
                <a:solidFill>
                  <a:srgbClr val="0000FF"/>
                </a:solidFill>
              </a:rPr>
              <a:t> </a:t>
            </a:r>
            <a:r>
              <a:rPr lang="en-US" sz="3600" dirty="0" err="1">
                <a:solidFill>
                  <a:srgbClr val="0000FF"/>
                </a:solidFill>
              </a:rPr>
              <a:t>Phần</a:t>
            </a:r>
            <a:r>
              <a:rPr lang="en-US" sz="3600" dirty="0">
                <a:solidFill>
                  <a:srgbClr val="0000FF"/>
                </a:solidFill>
              </a:rPr>
              <a:t> </a:t>
            </a:r>
            <a:r>
              <a:rPr lang="en-US" sz="3600" dirty="0" err="1">
                <a:solidFill>
                  <a:srgbClr val="0000FF"/>
                </a:solidFill>
              </a:rPr>
              <a:t>đầu</a:t>
            </a:r>
            <a:r>
              <a:rPr lang="en-US" sz="3600" dirty="0">
                <a:solidFill>
                  <a:srgbClr val="0000FF"/>
                </a:solidFill>
              </a:rPr>
              <a:t>: </a:t>
            </a:r>
            <a:r>
              <a:rPr lang="en-US" sz="3600" dirty="0" err="1">
                <a:solidFill>
                  <a:srgbClr val="0000FF"/>
                </a:solidFill>
              </a:rPr>
              <a:t>Tiêu</a:t>
            </a:r>
            <a:r>
              <a:rPr lang="en-US" sz="3600" dirty="0">
                <a:solidFill>
                  <a:srgbClr val="0000FF"/>
                </a:solidFill>
              </a:rPr>
              <a:t> </a:t>
            </a:r>
            <a:r>
              <a:rPr lang="en-US" sz="3600" dirty="0" err="1">
                <a:solidFill>
                  <a:srgbClr val="0000FF"/>
                </a:solidFill>
              </a:rPr>
              <a:t>ngữ</a:t>
            </a:r>
            <a:r>
              <a:rPr lang="en-US" sz="3600" dirty="0">
                <a:solidFill>
                  <a:srgbClr val="0000FF"/>
                </a:solidFill>
              </a:rPr>
              <a:t>, </a:t>
            </a:r>
            <a:r>
              <a:rPr lang="en-US" sz="3600" dirty="0" err="1">
                <a:solidFill>
                  <a:srgbClr val="0000FF"/>
                </a:solidFill>
              </a:rPr>
              <a:t>địa</a:t>
            </a:r>
            <a:r>
              <a:rPr lang="en-US" sz="3600" dirty="0">
                <a:solidFill>
                  <a:srgbClr val="0000FF"/>
                </a:solidFill>
              </a:rPr>
              <a:t> </a:t>
            </a:r>
            <a:r>
              <a:rPr lang="en-US" sz="3600" dirty="0" err="1">
                <a:solidFill>
                  <a:srgbClr val="0000FF"/>
                </a:solidFill>
              </a:rPr>
              <a:t>điểm</a:t>
            </a:r>
            <a:r>
              <a:rPr lang="en-US" sz="3600" dirty="0">
                <a:solidFill>
                  <a:srgbClr val="0000FF"/>
                </a:solidFill>
              </a:rPr>
              <a:t> </a:t>
            </a:r>
            <a:r>
              <a:rPr lang="en-US" sz="3600" dirty="0" err="1">
                <a:solidFill>
                  <a:srgbClr val="0000FF"/>
                </a:solidFill>
              </a:rPr>
              <a:t>và</a:t>
            </a:r>
            <a:r>
              <a:rPr lang="en-US" sz="3600" dirty="0">
                <a:solidFill>
                  <a:srgbClr val="0000FF"/>
                </a:solidFill>
              </a:rPr>
              <a:t> </a:t>
            </a:r>
            <a:r>
              <a:rPr lang="en-US" sz="3600" dirty="0" err="1">
                <a:solidFill>
                  <a:srgbClr val="0000FF"/>
                </a:solidFill>
              </a:rPr>
              <a:t>thời</a:t>
            </a:r>
            <a:r>
              <a:rPr lang="en-US" sz="3600" dirty="0">
                <a:solidFill>
                  <a:srgbClr val="0000FF"/>
                </a:solidFill>
              </a:rPr>
              <a:t> </a:t>
            </a:r>
            <a:r>
              <a:rPr lang="en-US" sz="3600" dirty="0" err="1">
                <a:solidFill>
                  <a:srgbClr val="0000FF"/>
                </a:solidFill>
              </a:rPr>
              <a:t>gian</a:t>
            </a:r>
            <a:r>
              <a:rPr lang="en-US" sz="3600" dirty="0">
                <a:solidFill>
                  <a:srgbClr val="0000FF"/>
                </a:solidFill>
              </a:rPr>
              <a:t>, </a:t>
            </a:r>
            <a:r>
              <a:rPr lang="en-US" sz="3600" dirty="0" err="1">
                <a:solidFill>
                  <a:srgbClr val="0000FF"/>
                </a:solidFill>
              </a:rPr>
              <a:t>tên</a:t>
            </a:r>
            <a:r>
              <a:rPr lang="en-US" sz="3600" dirty="0">
                <a:solidFill>
                  <a:srgbClr val="0000FF"/>
                </a:solidFill>
              </a:rPr>
              <a:t> </a:t>
            </a:r>
            <a:r>
              <a:rPr lang="en-US" sz="3600" dirty="0" err="1">
                <a:solidFill>
                  <a:srgbClr val="0000FF"/>
                </a:solidFill>
              </a:rPr>
              <a:t>báo</a:t>
            </a:r>
            <a:r>
              <a:rPr lang="en-US" sz="3600" dirty="0">
                <a:solidFill>
                  <a:srgbClr val="0000FF"/>
                </a:solidFill>
              </a:rPr>
              <a:t> </a:t>
            </a:r>
            <a:r>
              <a:rPr lang="en-US" sz="3600" dirty="0" err="1">
                <a:solidFill>
                  <a:srgbClr val="0000FF"/>
                </a:solidFill>
              </a:rPr>
              <a:t>cáo</a:t>
            </a:r>
            <a:r>
              <a:rPr lang="en-US" sz="3600" dirty="0">
                <a:solidFill>
                  <a:srgbClr val="0000FF"/>
                </a:solidFill>
              </a:rPr>
              <a:t>, </a:t>
            </a:r>
            <a:r>
              <a:rPr lang="en-US" sz="3600" dirty="0" err="1">
                <a:solidFill>
                  <a:srgbClr val="0000FF"/>
                </a:solidFill>
              </a:rPr>
              <a:t>mở</a:t>
            </a:r>
            <a:r>
              <a:rPr lang="en-US" sz="3600" dirty="0">
                <a:solidFill>
                  <a:srgbClr val="0000FF"/>
                </a:solidFill>
              </a:rPr>
              <a:t> </a:t>
            </a:r>
            <a:r>
              <a:rPr lang="en-US" sz="3600" dirty="0" err="1">
                <a:solidFill>
                  <a:srgbClr val="0000FF"/>
                </a:solidFill>
              </a:rPr>
              <a:t>đầu</a:t>
            </a:r>
            <a:r>
              <a:rPr lang="en-US" sz="3600" dirty="0">
                <a:solidFill>
                  <a:srgbClr val="0000FF"/>
                </a:solidFill>
              </a:rPr>
              <a:t>.</a:t>
            </a:r>
          </a:p>
          <a:p>
            <a:pPr marL="571500" indent="-571500">
              <a:buFont typeface="Wingdings" panose="05000000000000000000" pitchFamily="2" charset="2"/>
              <a:buChar char="ü"/>
            </a:pPr>
            <a:r>
              <a:rPr lang="en-US" sz="3600" dirty="0" err="1" smtClean="0">
                <a:solidFill>
                  <a:srgbClr val="0000FF"/>
                </a:solidFill>
              </a:rPr>
              <a:t>Nội</a:t>
            </a:r>
            <a:r>
              <a:rPr lang="en-US" sz="3600" dirty="0" smtClean="0">
                <a:solidFill>
                  <a:srgbClr val="0000FF"/>
                </a:solidFill>
              </a:rPr>
              <a:t> </a:t>
            </a:r>
            <a:r>
              <a:rPr lang="en-US" sz="3600" dirty="0">
                <a:solidFill>
                  <a:srgbClr val="0000FF"/>
                </a:solidFill>
              </a:rPr>
              <a:t>dung </a:t>
            </a:r>
            <a:r>
              <a:rPr lang="en-US" sz="3600" dirty="0" err="1">
                <a:solidFill>
                  <a:srgbClr val="0000FF"/>
                </a:solidFill>
              </a:rPr>
              <a:t>chính</a:t>
            </a:r>
            <a:r>
              <a:rPr lang="en-US" sz="3600" dirty="0">
                <a:solidFill>
                  <a:srgbClr val="0000FF"/>
                </a:solidFill>
              </a:rPr>
              <a:t>: </a:t>
            </a:r>
            <a:r>
              <a:rPr lang="en-US" sz="3600" dirty="0" err="1">
                <a:solidFill>
                  <a:srgbClr val="0000FF"/>
                </a:solidFill>
              </a:rPr>
              <a:t>Học</a:t>
            </a:r>
            <a:r>
              <a:rPr lang="en-US" sz="3600" dirty="0">
                <a:solidFill>
                  <a:srgbClr val="0000FF"/>
                </a:solidFill>
              </a:rPr>
              <a:t> </a:t>
            </a:r>
            <a:r>
              <a:rPr lang="en-US" sz="3600" dirty="0" err="1">
                <a:solidFill>
                  <a:srgbClr val="0000FF"/>
                </a:solidFill>
              </a:rPr>
              <a:t>tập</a:t>
            </a:r>
            <a:r>
              <a:rPr lang="en-US" sz="3600" dirty="0">
                <a:solidFill>
                  <a:srgbClr val="0000FF"/>
                </a:solidFill>
              </a:rPr>
              <a:t>, </a:t>
            </a:r>
            <a:r>
              <a:rPr lang="en-US" sz="3600" dirty="0" err="1">
                <a:solidFill>
                  <a:srgbClr val="0000FF"/>
                </a:solidFill>
              </a:rPr>
              <a:t>lao</a:t>
            </a:r>
            <a:r>
              <a:rPr lang="en-US" sz="3600" dirty="0">
                <a:solidFill>
                  <a:srgbClr val="0000FF"/>
                </a:solidFill>
              </a:rPr>
              <a:t> </a:t>
            </a:r>
            <a:r>
              <a:rPr lang="en-US" sz="3600" dirty="0" err="1">
                <a:solidFill>
                  <a:srgbClr val="0000FF"/>
                </a:solidFill>
              </a:rPr>
              <a:t>động</a:t>
            </a:r>
            <a:r>
              <a:rPr lang="en-US" sz="3600" dirty="0">
                <a:solidFill>
                  <a:srgbClr val="0000FF"/>
                </a:solidFill>
              </a:rPr>
              <a:t>. </a:t>
            </a:r>
          </a:p>
        </p:txBody>
      </p:sp>
    </p:spTree>
    <p:extLst>
      <p:ext uri="{BB962C8B-B14F-4D97-AF65-F5344CB8AC3E}">
        <p14:creationId xmlns:p14="http://schemas.microsoft.com/office/powerpoint/2010/main" val="78494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300000" fill="hold"/>
                                        <p:tgtEl>
                                          <p:spTgt spid="51"/>
                                        </p:tgtEl>
                                        <p:attrNameLst>
                                          <p:attrName>r</p:attrName>
                                        </p:attrNameLst>
                                      </p:cBhvr>
                                    </p:animRot>
                                  </p:childTnLst>
                                </p:cTn>
                              </p:par>
                            </p:childTnLst>
                          </p:cTn>
                        </p:par>
                        <p:par>
                          <p:cTn id="7" fill="hold">
                            <p:stCondLst>
                              <p:cond delay="300000"/>
                            </p:stCondLst>
                            <p:childTnLst>
                              <p:par>
                                <p:cTn id="8" presetID="1" presetClass="mediacall" presetSubtype="0" fill="hold" nodeType="afterEffect">
                                  <p:stCondLst>
                                    <p:cond delay="0"/>
                                  </p:stCondLst>
                                  <p:childTnLst>
                                    <p:cmd type="call" cmd="playFrom(0.0)">
                                      <p:cBhvr>
                                        <p:cTn id="9" dur="5198" fill="hold"/>
                                        <p:tgtEl>
                                          <p:spTgt spid="110"/>
                                        </p:tgtEl>
                                      </p:cBhvr>
                                    </p:cmd>
                                  </p:childTnLst>
                                </p:cTn>
                              </p:par>
                              <p:par>
                                <p:cTn id="10" presetID="31" presetClass="entr" presetSubtype="0" fill="hold" grpId="0" nodeType="withEffect">
                                  <p:stCondLst>
                                    <p:cond delay="0"/>
                                  </p:stCondLst>
                                  <p:childTnLst>
                                    <p:set>
                                      <p:cBhvr>
                                        <p:cTn id="11" dur="1" fill="hold">
                                          <p:stCondLst>
                                            <p:cond delay="0"/>
                                          </p:stCondLst>
                                        </p:cTn>
                                        <p:tgtEl>
                                          <p:spTgt spid="112"/>
                                        </p:tgtEl>
                                        <p:attrNameLst>
                                          <p:attrName>style.visibility</p:attrName>
                                        </p:attrNameLst>
                                      </p:cBhvr>
                                      <p:to>
                                        <p:strVal val="visible"/>
                                      </p:to>
                                    </p:set>
                                    <p:anim calcmode="lin" valueType="num">
                                      <p:cBhvr>
                                        <p:cTn id="12" dur="1000" fill="hold"/>
                                        <p:tgtEl>
                                          <p:spTgt spid="112"/>
                                        </p:tgtEl>
                                        <p:attrNameLst>
                                          <p:attrName>ppt_w</p:attrName>
                                        </p:attrNameLst>
                                      </p:cBhvr>
                                      <p:tavLst>
                                        <p:tav tm="0">
                                          <p:val>
                                            <p:fltVal val="0"/>
                                          </p:val>
                                        </p:tav>
                                        <p:tav tm="100000">
                                          <p:val>
                                            <p:strVal val="#ppt_w"/>
                                          </p:val>
                                        </p:tav>
                                      </p:tavLst>
                                    </p:anim>
                                    <p:anim calcmode="lin" valueType="num">
                                      <p:cBhvr>
                                        <p:cTn id="13" dur="1000" fill="hold"/>
                                        <p:tgtEl>
                                          <p:spTgt spid="112"/>
                                        </p:tgtEl>
                                        <p:attrNameLst>
                                          <p:attrName>ppt_h</p:attrName>
                                        </p:attrNameLst>
                                      </p:cBhvr>
                                      <p:tavLst>
                                        <p:tav tm="0">
                                          <p:val>
                                            <p:fltVal val="0"/>
                                          </p:val>
                                        </p:tav>
                                        <p:tav tm="100000">
                                          <p:val>
                                            <p:strVal val="#ppt_h"/>
                                          </p:val>
                                        </p:tav>
                                      </p:tavLst>
                                    </p:anim>
                                    <p:anim calcmode="lin" valueType="num">
                                      <p:cBhvr>
                                        <p:cTn id="14" dur="1000" fill="hold"/>
                                        <p:tgtEl>
                                          <p:spTgt spid="112"/>
                                        </p:tgtEl>
                                        <p:attrNameLst>
                                          <p:attrName>style.rotation</p:attrName>
                                        </p:attrNameLst>
                                      </p:cBhvr>
                                      <p:tavLst>
                                        <p:tav tm="0">
                                          <p:val>
                                            <p:fltVal val="90"/>
                                          </p:val>
                                        </p:tav>
                                        <p:tav tm="100000">
                                          <p:val>
                                            <p:fltVal val="0"/>
                                          </p:val>
                                        </p:tav>
                                      </p:tavLst>
                                    </p:anim>
                                    <p:animEffect transition="in" filter="fade">
                                      <p:cBhvr>
                                        <p:cTn id="15"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10"/>
                </p:tgtEl>
              </p:cMediaNode>
            </p:audio>
          </p:childTnLst>
        </p:cTn>
      </p:par>
    </p:tnLst>
    <p:bldLst>
      <p:bldP spid="1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61329892"/>
              </p:ext>
            </p:extLst>
          </p:nvPr>
        </p:nvGraphicFramePr>
        <p:xfrm>
          <a:off x="152400" y="381000"/>
          <a:ext cx="5791200" cy="769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p:cNvGraphicFramePr/>
          <p:nvPr>
            <p:extLst>
              <p:ext uri="{D42A27DB-BD31-4B8C-83A1-F6EECF244321}">
                <p14:modId xmlns:p14="http://schemas.microsoft.com/office/powerpoint/2010/main" val="1060276957"/>
              </p:ext>
            </p:extLst>
          </p:nvPr>
        </p:nvGraphicFramePr>
        <p:xfrm>
          <a:off x="4038600" y="1893162"/>
          <a:ext cx="3657600" cy="533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Box 6"/>
          <p:cNvSpPr txBox="1"/>
          <p:nvPr/>
        </p:nvSpPr>
        <p:spPr>
          <a:xfrm>
            <a:off x="1676400" y="3214983"/>
            <a:ext cx="3461327" cy="1384995"/>
          </a:xfrm>
          <a:prstGeom prst="rect">
            <a:avLst/>
          </a:prstGeom>
          <a:solidFill>
            <a:schemeClr val="accent4">
              <a:lumMod val="20000"/>
              <a:lumOff val="80000"/>
            </a:schemeClr>
          </a:solidFill>
          <a:ln>
            <a:solidFill>
              <a:srgbClr val="00B050"/>
            </a:solidFill>
          </a:ln>
        </p:spPr>
        <p:txBody>
          <a:bodyPr wrap="square" rtlCol="0">
            <a:spAutoFit/>
          </a:bodyPr>
          <a:lstStyle/>
          <a:p>
            <a:pPr algn="just"/>
            <a:r>
              <a:rPr lang="en-US" sz="2800" dirty="0" err="1" smtClean="0"/>
              <a:t>Trình</a:t>
            </a:r>
            <a:r>
              <a:rPr lang="en-US" sz="2800" dirty="0" smtClean="0"/>
              <a:t> </a:t>
            </a:r>
            <a:r>
              <a:rPr lang="en-US" sz="2800" dirty="0" err="1" smtClean="0"/>
              <a:t>bày</a:t>
            </a:r>
            <a:r>
              <a:rPr lang="en-US" sz="2800" dirty="0" smtClean="0"/>
              <a:t> </a:t>
            </a:r>
            <a:r>
              <a:rPr lang="en-US" sz="2800" dirty="0" err="1" smtClean="0"/>
              <a:t>tự</a:t>
            </a:r>
            <a:r>
              <a:rPr lang="en-US" sz="2800" dirty="0" smtClean="0"/>
              <a:t> tin, </a:t>
            </a:r>
            <a:r>
              <a:rPr lang="en-US" sz="2800" dirty="0" err="1" smtClean="0"/>
              <a:t>diễn</a:t>
            </a:r>
            <a:r>
              <a:rPr lang="en-US" sz="2800" dirty="0" smtClean="0"/>
              <a:t> </a:t>
            </a:r>
            <a:r>
              <a:rPr lang="en-US" sz="2800" dirty="0" err="1" smtClean="0"/>
              <a:t>đạt</a:t>
            </a:r>
            <a:r>
              <a:rPr lang="en-US" sz="2800" dirty="0" smtClean="0"/>
              <a:t> </a:t>
            </a:r>
            <a:r>
              <a:rPr lang="en-US" sz="2800" dirty="0" err="1" smtClean="0"/>
              <a:t>rõ</a:t>
            </a:r>
            <a:r>
              <a:rPr lang="en-US" sz="2800" dirty="0" smtClean="0"/>
              <a:t> </a:t>
            </a:r>
            <a:r>
              <a:rPr lang="en-US" sz="2800" dirty="0" err="1" smtClean="0"/>
              <a:t>ràng</a:t>
            </a:r>
            <a:r>
              <a:rPr lang="en-US" sz="2800" dirty="0" smtClean="0"/>
              <a:t>, </a:t>
            </a:r>
            <a:r>
              <a:rPr lang="en-US" sz="2800" dirty="0" err="1" smtClean="0"/>
              <a:t>rành</a:t>
            </a:r>
            <a:r>
              <a:rPr lang="en-US" sz="2800" dirty="0" smtClean="0"/>
              <a:t> </a:t>
            </a:r>
            <a:r>
              <a:rPr lang="en-US" sz="2800" dirty="0" err="1" smtClean="0"/>
              <a:t>mạch</a:t>
            </a:r>
            <a:r>
              <a:rPr lang="en-US" sz="2800" dirty="0" smtClean="0"/>
              <a:t>.</a:t>
            </a:r>
            <a:endParaRPr lang="en-US" sz="2800" dirty="0"/>
          </a:p>
        </p:txBody>
      </p:sp>
      <p:sp>
        <p:nvSpPr>
          <p:cNvPr id="8" name="TextBox 7"/>
          <p:cNvSpPr txBox="1"/>
          <p:nvPr/>
        </p:nvSpPr>
        <p:spPr>
          <a:xfrm>
            <a:off x="7239000" y="3198696"/>
            <a:ext cx="3754850" cy="1384995"/>
          </a:xfrm>
          <a:prstGeom prst="rect">
            <a:avLst/>
          </a:prstGeom>
          <a:solidFill>
            <a:schemeClr val="accent4">
              <a:lumMod val="20000"/>
              <a:lumOff val="80000"/>
            </a:schemeClr>
          </a:solidFill>
          <a:ln>
            <a:solidFill>
              <a:srgbClr val="FF0000"/>
            </a:solidFill>
          </a:ln>
        </p:spPr>
        <p:txBody>
          <a:bodyPr wrap="square" rtlCol="0">
            <a:spAutoFit/>
          </a:bodyPr>
          <a:lstStyle/>
          <a:p>
            <a:pPr algn="just"/>
            <a:r>
              <a:rPr lang="en-US" sz="2800" dirty="0" err="1" smtClean="0"/>
              <a:t>Bản</a:t>
            </a:r>
            <a:r>
              <a:rPr lang="en-US" sz="2800" dirty="0" smtClean="0"/>
              <a:t> </a:t>
            </a:r>
            <a:r>
              <a:rPr lang="en-US" sz="2800" dirty="0" err="1" smtClean="0"/>
              <a:t>báo</a:t>
            </a:r>
            <a:r>
              <a:rPr lang="en-US" sz="2800" dirty="0" smtClean="0"/>
              <a:t> </a:t>
            </a:r>
            <a:r>
              <a:rPr lang="en-US" sz="2800" dirty="0" err="1" smtClean="0"/>
              <a:t>cáo</a:t>
            </a:r>
            <a:r>
              <a:rPr lang="en-US" sz="2800" dirty="0" smtClean="0"/>
              <a:t> </a:t>
            </a:r>
            <a:r>
              <a:rPr lang="en-US" sz="2800" dirty="0" err="1" smtClean="0"/>
              <a:t>ngắn</a:t>
            </a:r>
            <a:r>
              <a:rPr lang="en-US" sz="2800" dirty="0" smtClean="0"/>
              <a:t> </a:t>
            </a:r>
            <a:r>
              <a:rPr lang="en-US" sz="2800" dirty="0" err="1" smtClean="0"/>
              <a:t>gọn</a:t>
            </a:r>
            <a:r>
              <a:rPr lang="en-US" sz="2800" dirty="0" smtClean="0"/>
              <a:t>, </a:t>
            </a:r>
            <a:r>
              <a:rPr lang="en-US" sz="2800" dirty="0" err="1" smtClean="0"/>
              <a:t>đủ</a:t>
            </a:r>
            <a:r>
              <a:rPr lang="en-US" sz="2800" dirty="0" smtClean="0"/>
              <a:t> ý, </a:t>
            </a:r>
            <a:r>
              <a:rPr lang="en-US" sz="2800" dirty="0" err="1" smtClean="0"/>
              <a:t>đúng</a:t>
            </a:r>
            <a:r>
              <a:rPr lang="en-US" sz="2800" dirty="0" smtClean="0"/>
              <a:t> </a:t>
            </a:r>
            <a:r>
              <a:rPr lang="en-US" sz="2800" dirty="0" err="1" smtClean="0"/>
              <a:t>trình</a:t>
            </a:r>
            <a:r>
              <a:rPr lang="en-US" sz="2800" dirty="0" smtClean="0"/>
              <a:t> </a:t>
            </a:r>
            <a:r>
              <a:rPr lang="en-US" sz="2800" dirty="0" err="1" smtClean="0"/>
              <a:t>tự</a:t>
            </a:r>
            <a:r>
              <a:rPr lang="en-US" sz="2800" dirty="0" smtClean="0"/>
              <a:t>, </a:t>
            </a:r>
            <a:r>
              <a:rPr lang="en-US" sz="2800" dirty="0" err="1" smtClean="0"/>
              <a:t>đúng</a:t>
            </a:r>
            <a:r>
              <a:rPr lang="en-US" sz="2800" dirty="0" smtClean="0"/>
              <a:t> </a:t>
            </a:r>
            <a:r>
              <a:rPr lang="en-US" sz="2800" dirty="0" err="1" smtClean="0"/>
              <a:t>thực</a:t>
            </a:r>
            <a:r>
              <a:rPr lang="en-US" sz="2800" dirty="0" smtClean="0"/>
              <a:t> </a:t>
            </a:r>
            <a:r>
              <a:rPr lang="en-US" sz="2800" dirty="0" err="1" smtClean="0"/>
              <a:t>tế</a:t>
            </a:r>
            <a:r>
              <a:rPr lang="en-US" sz="2800" dirty="0" smtClean="0"/>
              <a:t>.</a:t>
            </a:r>
            <a:endParaRPr lang="en-US" sz="2800" dirty="0"/>
          </a:p>
        </p:txBody>
      </p:sp>
      <p:cxnSp>
        <p:nvCxnSpPr>
          <p:cNvPr id="6" name="Straight Connector 5"/>
          <p:cNvCxnSpPr>
            <a:stCxn id="7" idx="0"/>
          </p:cNvCxnSpPr>
          <p:nvPr/>
        </p:nvCxnSpPr>
        <p:spPr>
          <a:xfrm flipV="1">
            <a:off x="3407064" y="2442849"/>
            <a:ext cx="2536536" cy="77213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 name="Straight Connector 9"/>
          <p:cNvCxnSpPr>
            <a:endCxn id="8" idx="0"/>
          </p:cNvCxnSpPr>
          <p:nvPr/>
        </p:nvCxnSpPr>
        <p:spPr>
          <a:xfrm>
            <a:off x="5943600" y="2442849"/>
            <a:ext cx="3172825" cy="755847"/>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E5BAFA-F879-4752-8999-0784A436E493}"/>
              </a:ext>
            </a:extLst>
          </p:cNvPr>
          <p:cNvPicPr>
            <a:picLocks noChangeAspect="1"/>
          </p:cNvPicPr>
          <p:nvPr/>
        </p:nvPicPr>
        <p:blipFill>
          <a:blip r:embed="rId2"/>
          <a:stretch>
            <a:fillRect/>
          </a:stretch>
        </p:blipFill>
        <p:spPr>
          <a:xfrm>
            <a:off x="1524000" y="2150678"/>
            <a:ext cx="9144000" cy="4707323"/>
          </a:xfrm>
          <a:prstGeom prst="rect">
            <a:avLst/>
          </a:prstGeom>
        </p:spPr>
      </p:pic>
      <p:sp>
        <p:nvSpPr>
          <p:cNvPr id="2" name="Title 1">
            <a:extLst>
              <a:ext uri="{FF2B5EF4-FFF2-40B4-BE49-F238E27FC236}">
                <a16:creationId xmlns:a16="http://schemas.microsoft.com/office/drawing/2014/main" id="{F7586644-2CE1-4D57-9BF6-863C31525D12}"/>
              </a:ext>
            </a:extLst>
          </p:cNvPr>
          <p:cNvSpPr>
            <a:spLocks noGrp="1"/>
          </p:cNvSpPr>
          <p:nvPr>
            <p:ph type="title"/>
          </p:nvPr>
        </p:nvSpPr>
        <p:spPr>
          <a:xfrm>
            <a:off x="914400" y="1905000"/>
            <a:ext cx="10591800" cy="1143000"/>
          </a:xfrm>
        </p:spPr>
        <p:txBody>
          <a:bodyPr>
            <a:prstTxWarp prst="textArchUp">
              <a:avLst/>
            </a:prstTxWarp>
            <a:noAutofit/>
          </a:bodyPr>
          <a:lstStyle/>
          <a:p>
            <a:pPr algn="ctr"/>
            <a:r>
              <a:rPr lang="en-US" sz="7200" b="1" dirty="0" err="1">
                <a:ln w="0"/>
                <a:solidFill>
                  <a:schemeClr val="accent1"/>
                </a:solidFill>
                <a:effectLst>
                  <a:outerShdw blurRad="38100" dist="25400" dir="5400000" algn="ctr" rotWithShape="0">
                    <a:srgbClr val="6E747A">
                      <a:alpha val="43000"/>
                    </a:srgbClr>
                  </a:outerShdw>
                </a:effectLst>
              </a:rPr>
              <a:t>Khởi</a:t>
            </a:r>
            <a:r>
              <a:rPr lang="en-US" sz="7200" b="1" dirty="0">
                <a:ln w="0"/>
                <a:solidFill>
                  <a:schemeClr val="accent1"/>
                </a:solidFill>
                <a:effectLst>
                  <a:outerShdw blurRad="38100" dist="25400" dir="5400000" algn="ctr" rotWithShape="0">
                    <a:srgbClr val="6E747A">
                      <a:alpha val="43000"/>
                    </a:srgbClr>
                  </a:outerShdw>
                </a:effectLst>
              </a:rPr>
              <a:t> </a:t>
            </a:r>
            <a:r>
              <a:rPr lang="en-US" sz="7200" b="1" dirty="0" err="1">
                <a:ln w="0"/>
                <a:solidFill>
                  <a:schemeClr val="accent1"/>
                </a:solidFill>
                <a:effectLst>
                  <a:outerShdw blurRad="38100" dist="25400" dir="5400000" algn="ctr" rotWithShape="0">
                    <a:srgbClr val="6E747A">
                      <a:alpha val="43000"/>
                    </a:srgbClr>
                  </a:outerShdw>
                </a:effectLst>
              </a:rPr>
              <a:t>động</a:t>
            </a:r>
            <a:r>
              <a:rPr lang="en-US" sz="7200" b="1" dirty="0">
                <a:ln w="0"/>
                <a:solidFill>
                  <a:schemeClr val="accent1"/>
                </a:solidFill>
                <a:effectLst>
                  <a:outerShdw blurRad="38100" dist="25400" dir="5400000" algn="ctr" rotWithShape="0">
                    <a:srgbClr val="6E747A">
                      <a:alpha val="43000"/>
                    </a:srgbClr>
                  </a:outerShdw>
                </a:effectLst>
              </a:rPr>
              <a:t> </a:t>
            </a:r>
            <a:br>
              <a:rPr lang="en-US" sz="7200" b="1" dirty="0">
                <a:ln w="0"/>
                <a:solidFill>
                  <a:schemeClr val="accent1"/>
                </a:solidFill>
                <a:effectLst>
                  <a:outerShdw blurRad="38100" dist="25400" dir="5400000" algn="ctr" rotWithShape="0">
                    <a:srgbClr val="6E747A">
                      <a:alpha val="43000"/>
                    </a:srgbClr>
                  </a:outerShdw>
                </a:effectLst>
              </a:rPr>
            </a:br>
            <a:r>
              <a:rPr lang="en-US" sz="6600" b="1" dirty="0" err="1">
                <a:ln w="0"/>
                <a:solidFill>
                  <a:srgbClr val="FF3300"/>
                </a:solidFill>
                <a:effectLst>
                  <a:outerShdw blurRad="38100" dist="25400" dir="5400000" algn="ctr" rotWithShape="0">
                    <a:srgbClr val="6E747A">
                      <a:alpha val="43000"/>
                    </a:srgbClr>
                  </a:outerShdw>
                </a:effectLst>
              </a:rPr>
              <a:t>Bài</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hát</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Chú</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bộ</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đội</a:t>
            </a:r>
            <a:r>
              <a:rPr lang="en-US" sz="6600" b="1" dirty="0">
                <a:ln w="0"/>
                <a:solidFill>
                  <a:srgbClr val="FF3300"/>
                </a:solidFill>
                <a:effectLst>
                  <a:outerShdw blurRad="38100" dist="25400" dir="5400000" algn="ctr" rotWithShape="0">
                    <a:srgbClr val="6E747A">
                      <a:alpha val="43000"/>
                    </a:srgbClr>
                  </a:outerShdw>
                </a:effectLst>
              </a:rPr>
              <a:t> </a:t>
            </a:r>
            <a:endParaRPr lang="en-US" sz="7200" b="1" dirty="0">
              <a:ln w="0"/>
              <a:solidFill>
                <a:srgbClr val="FF33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55175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Cloud Callout 1"/>
          <p:cNvSpPr/>
          <p:nvPr/>
        </p:nvSpPr>
        <p:spPr>
          <a:xfrm>
            <a:off x="1752600" y="1828800"/>
            <a:ext cx="8610600" cy="2743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1" name="Rectangle 3"/>
          <p:cNvSpPr>
            <a:spLocks noGrp="1" noChangeArrowheads="1"/>
          </p:cNvSpPr>
          <p:nvPr>
            <p:ph idx="1"/>
          </p:nvPr>
        </p:nvSpPr>
        <p:spPr>
          <a:xfrm>
            <a:off x="1981200" y="1905000"/>
            <a:ext cx="8534400" cy="3844925"/>
          </a:xfrm>
        </p:spPr>
        <p:txBody>
          <a:bodyPr>
            <a:normAutofit/>
          </a:bodyPr>
          <a:lstStyle/>
          <a:p>
            <a:pPr eaLnBrk="1" hangingPunct="1">
              <a:buFont typeface="Wingdings" pitchFamily="2" charset="2"/>
              <a:buNone/>
              <a:defRPr/>
            </a:pPr>
            <a:r>
              <a:rPr lang="en-US" sz="3600" b="1" dirty="0">
                <a:solidFill>
                  <a:srgbClr val="000066"/>
                </a:solidFill>
                <a:effectLst>
                  <a:outerShdw blurRad="38100" dist="38100" dir="2700000" algn="tl">
                    <a:srgbClr val="000000"/>
                  </a:outerShdw>
                </a:effectLst>
                <a:latin typeface="Arial"/>
              </a:rPr>
              <a:t>                 </a:t>
            </a:r>
          </a:p>
          <a:p>
            <a:pPr>
              <a:buNone/>
              <a:defRPr/>
            </a:pPr>
            <a:r>
              <a:rPr lang="nl-NL" sz="3600" b="1" dirty="0">
                <a:latin typeface="HP001 4 hàng" panose="020B0603050302020204" pitchFamily="34" charset="0"/>
              </a:rPr>
              <a:t>    </a:t>
            </a:r>
            <a:r>
              <a:rPr lang="nl-NL" sz="3600" b="1" dirty="0">
                <a:solidFill>
                  <a:schemeClr val="bg1"/>
                </a:solidFill>
                <a:latin typeface="HP001 4 hàng" panose="020B0603050302020204" pitchFamily="34" charset="0"/>
              </a:rPr>
              <a:t>Lớp chúng ta thường báo cáo vào những thời gian nào?</a:t>
            </a:r>
            <a:endParaRPr lang="en-US" sz="3600" b="1" dirty="0">
              <a:solidFill>
                <a:schemeClr val="bg1"/>
              </a:solidFill>
              <a:latin typeface="HP001 4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randombar(horizontal)">
                                      <p:cBhvr>
                                        <p:cTn id="7" dur="500"/>
                                        <p:tgtEl>
                                          <p:spTgt spid="8397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3971">
                                            <p:txEl>
                                              <p:pRg st="1" end="1"/>
                                            </p:txEl>
                                          </p:spTgt>
                                        </p:tgtEl>
                                        <p:attrNameLst>
                                          <p:attrName>style.visibility</p:attrName>
                                        </p:attrNameLst>
                                      </p:cBhvr>
                                      <p:to>
                                        <p:strVal val="visible"/>
                                      </p:to>
                                    </p:set>
                                    <p:animEffect transition="in" filter="randombar(horizontal)">
                                      <p:cBhvr>
                                        <p:cTn id="10" dur="500"/>
                                        <p:tgtEl>
                                          <p:spTgt spid="839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733800" y="381000"/>
          <a:ext cx="53340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7493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B225-8606-4802-9C3E-D8C060880A05}"/>
              </a:ext>
            </a:extLst>
          </p:cNvPr>
          <p:cNvSpPr>
            <a:spLocks noGrp="1"/>
          </p:cNvSpPr>
          <p:nvPr>
            <p:ph type="title"/>
          </p:nvPr>
        </p:nvSpPr>
        <p:spPr>
          <a:xfrm>
            <a:off x="152400" y="533400"/>
            <a:ext cx="11887200" cy="3673474"/>
          </a:xfrm>
          <a:solidFill>
            <a:schemeClr val="accent4">
              <a:lumMod val="20000"/>
              <a:lumOff val="80000"/>
              <a:alpha val="50000"/>
            </a:schemeClr>
          </a:solidFill>
        </p:spPr>
        <p:txBody>
          <a:bodyPr>
            <a:normAutofit fontScale="90000"/>
          </a:bodyPr>
          <a:lstStyle/>
          <a:p>
            <a:pPr>
              <a:spcBef>
                <a:spcPts val="600"/>
              </a:spcBef>
              <a:spcAft>
                <a:spcPts val="600"/>
              </a:spcAft>
            </a:pPr>
            <a:r>
              <a:rPr lang="en-US" sz="3600" dirty="0">
                <a:latin typeface="Arial" panose="020B0604020202020204" pitchFamily="34" charset="0"/>
                <a:cs typeface="Arial" panose="020B0604020202020204" pitchFamily="34" charset="0"/>
              </a:rPr>
              <a:t>                          </a:t>
            </a:r>
            <a:r>
              <a:rPr lang="en-US" sz="5400" b="1" dirty="0" err="1" smtClean="0">
                <a:solidFill>
                  <a:srgbClr val="C00000"/>
                </a:solidFill>
                <a:latin typeface="Arial" panose="020B0604020202020204" pitchFamily="34" charset="0"/>
                <a:cs typeface="Arial" panose="020B0604020202020204" pitchFamily="34" charset="0"/>
              </a:rPr>
              <a:t>Hoạt</a:t>
            </a:r>
            <a:r>
              <a:rPr lang="en-US" sz="5400" b="1" dirty="0" smtClean="0">
                <a:solidFill>
                  <a:srgbClr val="C00000"/>
                </a:solidFill>
                <a:latin typeface="Arial" panose="020B0604020202020204" pitchFamily="34" charset="0"/>
                <a:cs typeface="Arial" panose="020B0604020202020204" pitchFamily="34" charset="0"/>
              </a:rPr>
              <a:t> </a:t>
            </a:r>
            <a:r>
              <a:rPr lang="en-US" sz="5400" b="1" dirty="0" err="1" smtClean="0">
                <a:solidFill>
                  <a:srgbClr val="C00000"/>
                </a:solidFill>
                <a:latin typeface="Arial" panose="020B0604020202020204" pitchFamily="34" charset="0"/>
                <a:cs typeface="Arial" panose="020B0604020202020204" pitchFamily="34" charset="0"/>
              </a:rPr>
              <a:t>động</a:t>
            </a:r>
            <a:r>
              <a:rPr lang="en-US" sz="5400" b="1" dirty="0" smtClean="0">
                <a:solidFill>
                  <a:srgbClr val="C00000"/>
                </a:solidFill>
                <a:latin typeface="Arial" panose="020B0604020202020204" pitchFamily="34" charset="0"/>
                <a:cs typeface="Arial" panose="020B0604020202020204" pitchFamily="34" charset="0"/>
              </a:rPr>
              <a:t> </a:t>
            </a:r>
            <a:r>
              <a:rPr lang="en-US" sz="5400" b="1" dirty="0" err="1" smtClean="0">
                <a:solidFill>
                  <a:srgbClr val="C00000"/>
                </a:solidFill>
                <a:latin typeface="Arial" panose="020B0604020202020204" pitchFamily="34" charset="0"/>
                <a:cs typeface="Arial" panose="020B0604020202020204" pitchFamily="34" charset="0"/>
              </a:rPr>
              <a:t>tiếp</a:t>
            </a:r>
            <a:r>
              <a:rPr lang="en-US" sz="5400" b="1" dirty="0" smtClean="0">
                <a:solidFill>
                  <a:srgbClr val="C00000"/>
                </a:solidFill>
                <a:latin typeface="Arial" panose="020B0604020202020204" pitchFamily="34" charset="0"/>
                <a:cs typeface="Arial" panose="020B0604020202020204" pitchFamily="34" charset="0"/>
              </a:rPr>
              <a:t> </a:t>
            </a:r>
            <a:r>
              <a:rPr lang="en-US" sz="5400" b="1" dirty="0" err="1" smtClean="0">
                <a:solidFill>
                  <a:srgbClr val="C00000"/>
                </a:solidFill>
                <a:latin typeface="Arial" panose="020B0604020202020204" pitchFamily="34" charset="0"/>
                <a:cs typeface="Arial" panose="020B0604020202020204" pitchFamily="34" charset="0"/>
              </a:rPr>
              <a:t>nối</a:t>
            </a:r>
            <a:r>
              <a:rPr lang="en-US" sz="5400" b="1" dirty="0" smtClean="0">
                <a:solidFill>
                  <a:srgbClr val="C00000"/>
                </a:solidFill>
                <a:latin typeface="Arial" panose="020B0604020202020204" pitchFamily="34" charset="0"/>
                <a:cs typeface="Arial" panose="020B0604020202020204" pitchFamily="34" charset="0"/>
              </a:rPr>
              <a:t>:</a:t>
            </a:r>
            <a:r>
              <a:rPr lang="en-US" sz="5400" b="1" dirty="0">
                <a:solidFill>
                  <a:srgbClr val="C00000"/>
                </a:solidFill>
                <a:latin typeface="Arial" panose="020B0604020202020204" pitchFamily="34" charset="0"/>
                <a:cs typeface="Arial" panose="020B0604020202020204" pitchFamily="34" charset="0"/>
              </a:rPr>
              <a:t/>
            </a:r>
            <a:br>
              <a:rPr lang="en-US" sz="5400" b="1" dirty="0">
                <a:solidFill>
                  <a:srgbClr val="C00000"/>
                </a:solidFill>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r>
              <a:rPr lang="en-US" sz="4400" b="1" dirty="0">
                <a:solidFill>
                  <a:srgbClr val="0000FF"/>
                </a:solidFill>
                <a:latin typeface="HP001 4 hàng" panose="020B0603050302020204" pitchFamily="34" charset="0"/>
                <a:cs typeface="Arial" panose="020B0604020202020204" pitchFamily="34" charset="0"/>
              </a:rPr>
              <a:t> </a:t>
            </a:r>
            <a:r>
              <a:rPr lang="en-US" sz="4400" b="1" dirty="0" smtClean="0">
                <a:solidFill>
                  <a:srgbClr val="0000FF"/>
                </a:solidFill>
                <a:latin typeface="HP001 4 hàng" panose="020B0603050302020204" pitchFamily="34" charset="0"/>
                <a:cs typeface="Arial" panose="020B0604020202020204" pitchFamily="34" charset="0"/>
              </a:rPr>
              <a:t>1/ </a:t>
            </a:r>
            <a:r>
              <a:rPr lang="nl-NL" sz="4400" b="1" dirty="0" smtClean="0">
                <a:solidFill>
                  <a:srgbClr val="0000FF"/>
                </a:solidFill>
                <a:latin typeface="HP001 4 hàng" panose="020B0603050302020204" pitchFamily="34" charset="0"/>
                <a:ea typeface="Times New Roman" panose="02020603050405020304" pitchFamily="18" charset="0"/>
                <a:cs typeface="Arial" panose="020B0604020202020204" pitchFamily="34" charset="0"/>
              </a:rPr>
              <a:t>Về </a:t>
            </a:r>
            <a:r>
              <a:rPr lang="nl-NL" sz="4400" b="1" dirty="0">
                <a:solidFill>
                  <a:srgbClr val="0000FF"/>
                </a:solidFill>
                <a:latin typeface="HP001 4 hàng" panose="020B0603050302020204" pitchFamily="34" charset="0"/>
                <a:ea typeface="Times New Roman" panose="02020603050405020304" pitchFamily="18" charset="0"/>
                <a:cs typeface="Arial" panose="020B0604020202020204" pitchFamily="34" charset="0"/>
              </a:rPr>
              <a:t>nhà hoàn thành bài báo cáo hoạt động của tổ trong tuần vừa </a:t>
            </a:r>
            <a:r>
              <a:rPr lang="nl-NL" sz="4400" b="1" dirty="0" smtClean="0">
                <a:solidFill>
                  <a:srgbClr val="0000FF"/>
                </a:solidFill>
                <a:latin typeface="HP001 4 hàng" panose="020B0603050302020204" pitchFamily="34" charset="0"/>
                <a:ea typeface="Times New Roman" panose="02020603050405020304" pitchFamily="18" charset="0"/>
                <a:cs typeface="Arial" panose="020B0604020202020204" pitchFamily="34" charset="0"/>
              </a:rPr>
              <a:t>qua.</a:t>
            </a:r>
            <a:br>
              <a:rPr lang="nl-NL" sz="4400" b="1" dirty="0" smtClean="0">
                <a:solidFill>
                  <a:srgbClr val="0000FF"/>
                </a:solidFill>
                <a:latin typeface="HP001 4 hàng" panose="020B0603050302020204" pitchFamily="34" charset="0"/>
                <a:ea typeface="Times New Roman" panose="02020603050405020304" pitchFamily="18" charset="0"/>
                <a:cs typeface="Arial" panose="020B0604020202020204" pitchFamily="34" charset="0"/>
              </a:rPr>
            </a:br>
            <a:r>
              <a:rPr lang="nl-NL" sz="4400" b="1" dirty="0" smtClean="0">
                <a:solidFill>
                  <a:srgbClr val="0000FF"/>
                </a:solidFill>
                <a:latin typeface="HP001 4 hàng" panose="020B0603050302020204" pitchFamily="34" charset="0"/>
                <a:ea typeface="Times New Roman" panose="02020603050405020304" pitchFamily="18" charset="0"/>
                <a:cs typeface="Arial" panose="020B0604020202020204" pitchFamily="34" charset="0"/>
              </a:rPr>
              <a:t/>
            </a:r>
            <a:br>
              <a:rPr lang="nl-NL" sz="4400" b="1" dirty="0" smtClean="0">
                <a:solidFill>
                  <a:srgbClr val="0000FF"/>
                </a:solidFill>
                <a:latin typeface="HP001 4 hàng" panose="020B0603050302020204" pitchFamily="34" charset="0"/>
                <a:ea typeface="Times New Roman" panose="02020603050405020304" pitchFamily="18" charset="0"/>
                <a:cs typeface="Arial" panose="020B0604020202020204" pitchFamily="34" charset="0"/>
              </a:rPr>
            </a:br>
            <a:r>
              <a:rPr lang="nl-NL" sz="4400" b="1" dirty="0" smtClean="0">
                <a:solidFill>
                  <a:srgbClr val="0000FF"/>
                </a:solidFill>
                <a:latin typeface="HP001 4 hàng" panose="020B0603050302020204" pitchFamily="34" charset="0"/>
                <a:ea typeface="Times New Roman" panose="02020603050405020304" pitchFamily="18" charset="0"/>
                <a:cs typeface="Arial" panose="020B0604020202020204" pitchFamily="34" charset="0"/>
              </a:rPr>
              <a:t>2/ </a:t>
            </a:r>
            <a:r>
              <a:rPr lang="nl-NL" b="1" dirty="0" smtClean="0">
                <a:solidFill>
                  <a:srgbClr val="0000FF"/>
                </a:solidFill>
                <a:latin typeface="HP001 4 hàng" panose="020B0603050302020204" pitchFamily="34" charset="0"/>
                <a:ea typeface="Times New Roman" panose="02020603050405020304" pitchFamily="18" charset="0"/>
                <a:cs typeface="Arial" panose="020B0604020202020204" pitchFamily="34" charset="0"/>
              </a:rPr>
              <a:t>Chuẩn bị bài sau: Nói về trí thức.</a:t>
            </a:r>
            <a:r>
              <a:rPr lang="nl-NL" sz="2700" b="1" dirty="0">
                <a:solidFill>
                  <a:srgbClr val="0000FF"/>
                </a:solidFill>
                <a:latin typeface="HP001 4 hàng" panose="020B0603050302020204" pitchFamily="34" charset="0"/>
                <a:ea typeface="Times New Roman" panose="02020603050405020304" pitchFamily="18" charset="0"/>
                <a:cs typeface="Arial" panose="020B0604020202020204" pitchFamily="34" charset="0"/>
              </a:rPr>
              <a:t/>
            </a:r>
            <a:br>
              <a:rPr lang="nl-NL" sz="2700" b="1" dirty="0">
                <a:solidFill>
                  <a:srgbClr val="0000FF"/>
                </a:solidFill>
                <a:latin typeface="HP001 4 hàng" panose="020B0603050302020204" pitchFamily="34" charset="0"/>
                <a:ea typeface="Times New Roman" panose="02020603050405020304" pitchFamily="18" charset="0"/>
                <a:cs typeface="Arial" panose="020B0604020202020204" pitchFamily="34" charset="0"/>
              </a:rPr>
            </a:br>
            <a:endParaRPr lang="en-US" sz="3600" b="1" dirty="0">
              <a:solidFill>
                <a:srgbClr val="0000FF"/>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36659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AD24F-7FA5-4D0F-9CFB-978CB75A51E8}"/>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EC5AAF0-76BD-427E-8F6E-EF2ED32BBAD4}"/>
              </a:ext>
            </a:extLst>
          </p:cNvPr>
          <p:cNvSpPr txBox="1"/>
          <p:nvPr/>
        </p:nvSpPr>
        <p:spPr>
          <a:xfrm flipH="1">
            <a:off x="2514600" y="2590800"/>
            <a:ext cx="7467600" cy="923330"/>
          </a:xfrm>
          <a:prstGeom prst="rect">
            <a:avLst/>
          </a:prstGeom>
          <a:noFill/>
        </p:spPr>
        <p:txBody>
          <a:bodyPr wrap="square" rtlCol="0">
            <a:spAutoFit/>
          </a:bodyPr>
          <a:lstStyle/>
          <a:p>
            <a:r>
              <a:rPr lang="en-US" sz="5400" b="1" dirty="0">
                <a:solidFill>
                  <a:srgbClr val="FF0000"/>
                </a:solidFill>
                <a:latin typeface="HP001 4 hàng" panose="020B0603050302020204" pitchFamily="34" charset="0"/>
              </a:rPr>
              <a:t> </a:t>
            </a:r>
            <a:r>
              <a:rPr lang="en-US" sz="5400" b="1" dirty="0" err="1" smtClean="0">
                <a:solidFill>
                  <a:srgbClr val="FF0000"/>
                </a:solidFill>
                <a:latin typeface="HP001 4 hàng" panose="020B0603050302020204" pitchFamily="34" charset="0"/>
              </a:rPr>
              <a:t>Chào</a:t>
            </a:r>
            <a:r>
              <a:rPr lang="en-US" sz="5400" b="1" dirty="0" smtClean="0">
                <a:solidFill>
                  <a:srgbClr val="FF0000"/>
                </a:solidFill>
                <a:latin typeface="HP001 4 hàng" panose="020B0603050302020204" pitchFamily="34" charset="0"/>
              </a:rPr>
              <a:t> </a:t>
            </a:r>
            <a:r>
              <a:rPr lang="en-US" sz="5400" b="1" dirty="0" err="1" smtClean="0">
                <a:solidFill>
                  <a:srgbClr val="FF0000"/>
                </a:solidFill>
                <a:latin typeface="HP001 4 hàng" panose="020B0603050302020204" pitchFamily="34" charset="0"/>
              </a:rPr>
              <a:t>tạm</a:t>
            </a:r>
            <a:r>
              <a:rPr lang="en-US" sz="5400" b="1" dirty="0" smtClean="0">
                <a:solidFill>
                  <a:srgbClr val="FF0000"/>
                </a:solidFill>
                <a:latin typeface="HP001 4 hàng" panose="020B0603050302020204" pitchFamily="34" charset="0"/>
              </a:rPr>
              <a:t> </a:t>
            </a:r>
            <a:r>
              <a:rPr lang="en-US" sz="5400" b="1" dirty="0" err="1" smtClean="0">
                <a:solidFill>
                  <a:srgbClr val="FF0000"/>
                </a:solidFill>
                <a:latin typeface="HP001 4 hàng" panose="020B0603050302020204" pitchFamily="34" charset="0"/>
              </a:rPr>
              <a:t>biệt</a:t>
            </a:r>
            <a:r>
              <a:rPr lang="en-US" sz="5400" b="1" dirty="0" smtClean="0">
                <a:solidFill>
                  <a:srgbClr val="FF0000"/>
                </a:solidFill>
                <a:latin typeface="HP001 4 hàng" panose="020B0603050302020204" pitchFamily="34" charset="0"/>
              </a:rPr>
              <a:t> </a:t>
            </a:r>
            <a:r>
              <a:rPr lang="en-US" sz="5400" b="1" dirty="0" err="1" smtClean="0">
                <a:solidFill>
                  <a:srgbClr val="FF0000"/>
                </a:solidFill>
                <a:latin typeface="HP001 4 hàng" panose="020B0603050302020204" pitchFamily="34" charset="0"/>
              </a:rPr>
              <a:t>các</a:t>
            </a:r>
            <a:r>
              <a:rPr lang="en-US" sz="5400" b="1" dirty="0" smtClean="0">
                <a:solidFill>
                  <a:srgbClr val="FF0000"/>
                </a:solidFill>
                <a:latin typeface="HP001 4 hàng" panose="020B0603050302020204" pitchFamily="34" charset="0"/>
              </a:rPr>
              <a:t> con!</a:t>
            </a:r>
            <a:endParaRPr lang="en-US" sz="54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644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F49F-7B0F-404D-A595-5DB77709E114}"/>
              </a:ext>
            </a:extLst>
          </p:cNvPr>
          <p:cNvSpPr>
            <a:spLocks noGrp="1"/>
          </p:cNvSpPr>
          <p:nvPr>
            <p:ph type="title"/>
          </p:nvPr>
        </p:nvSpPr>
        <p:spPr/>
        <p:txBody>
          <a:bodyPr/>
          <a:lstStyle/>
          <a:p>
            <a:endParaRPr lang="en-US"/>
          </a:p>
        </p:txBody>
      </p:sp>
      <p:pic>
        <p:nvPicPr>
          <p:cNvPr id="4" name="Chú Bộ Đội - Nhạc Thiếu Nhi Có Lời">
            <a:hlinkClick r:id="" action="ppaction://media"/>
            <a:extLst>
              <a:ext uri="{FF2B5EF4-FFF2-40B4-BE49-F238E27FC236}">
                <a16:creationId xmlns:a16="http://schemas.microsoft.com/office/drawing/2014/main" id="{21F5B075-3072-4AE4-A2B4-C2BF1C9113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457200"/>
            <a:ext cx="9618663" cy="5410200"/>
          </a:xfrm>
        </p:spPr>
      </p:pic>
    </p:spTree>
    <p:extLst>
      <p:ext uri="{BB962C8B-B14F-4D97-AF65-F5344CB8AC3E}">
        <p14:creationId xmlns:p14="http://schemas.microsoft.com/office/powerpoint/2010/main" val="899831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8972-40E9-41CD-8A04-4EEA28F9A04A}"/>
              </a:ext>
            </a:extLst>
          </p:cNvPr>
          <p:cNvSpPr>
            <a:spLocks noGrp="1"/>
          </p:cNvSpPr>
          <p:nvPr>
            <p:ph type="title"/>
          </p:nvPr>
        </p:nvSpPr>
        <p:spPr>
          <a:xfrm>
            <a:off x="1524000" y="533400"/>
            <a:ext cx="8915400" cy="1143000"/>
          </a:xfrm>
        </p:spPr>
        <p:txBody>
          <a:bodyPr>
            <a:noAutofit/>
          </a:bodyPr>
          <a:lstStyle/>
          <a:p>
            <a:pPr algn="ctr"/>
            <a:r>
              <a:rPr lang="en-US" sz="4800" b="1" dirty="0" err="1">
                <a:solidFill>
                  <a:srgbClr val="0000FF"/>
                </a:solidFill>
              </a:rPr>
              <a:t>Tháng</a:t>
            </a:r>
            <a:r>
              <a:rPr lang="en-US" sz="4800" b="1" dirty="0">
                <a:solidFill>
                  <a:srgbClr val="0000FF"/>
                </a:solidFill>
              </a:rPr>
              <a:t> 12 </a:t>
            </a:r>
            <a:r>
              <a:rPr lang="en-US" sz="4800" b="1" dirty="0" err="1">
                <a:solidFill>
                  <a:srgbClr val="0000FF"/>
                </a:solidFill>
              </a:rPr>
              <a:t>lớp</a:t>
            </a:r>
            <a:r>
              <a:rPr lang="en-US" sz="4800" b="1" dirty="0">
                <a:solidFill>
                  <a:srgbClr val="0000FF"/>
                </a:solidFill>
              </a:rPr>
              <a:t> </a:t>
            </a:r>
            <a:r>
              <a:rPr lang="en-US" sz="4800" b="1" dirty="0" err="1">
                <a:solidFill>
                  <a:srgbClr val="0000FF"/>
                </a:solidFill>
              </a:rPr>
              <a:t>chúng</a:t>
            </a:r>
            <a:r>
              <a:rPr lang="en-US" sz="4800" b="1" dirty="0">
                <a:solidFill>
                  <a:srgbClr val="0000FF"/>
                </a:solidFill>
              </a:rPr>
              <a:t> ta </a:t>
            </a:r>
            <a:r>
              <a:rPr lang="en-US" sz="4800" b="1" dirty="0" err="1">
                <a:solidFill>
                  <a:srgbClr val="0000FF"/>
                </a:solidFill>
              </a:rPr>
              <a:t>đã</a:t>
            </a:r>
            <a:r>
              <a:rPr lang="en-US" sz="4800" b="1" dirty="0">
                <a:solidFill>
                  <a:srgbClr val="0000FF"/>
                </a:solidFill>
              </a:rPr>
              <a:t> </a:t>
            </a:r>
            <a:r>
              <a:rPr lang="en-US" sz="4800" b="1" dirty="0" err="1">
                <a:solidFill>
                  <a:srgbClr val="0000FF"/>
                </a:solidFill>
              </a:rPr>
              <a:t>phát</a:t>
            </a:r>
            <a:r>
              <a:rPr lang="en-US" sz="4800" b="1" dirty="0">
                <a:solidFill>
                  <a:srgbClr val="0000FF"/>
                </a:solidFill>
              </a:rPr>
              <a:t> </a:t>
            </a:r>
            <a:r>
              <a:rPr lang="en-US" sz="4800" b="1" dirty="0" err="1">
                <a:solidFill>
                  <a:srgbClr val="0000FF"/>
                </a:solidFill>
              </a:rPr>
              <a:t>động</a:t>
            </a:r>
            <a:r>
              <a:rPr lang="en-US" sz="4800" b="1" dirty="0">
                <a:solidFill>
                  <a:srgbClr val="0000FF"/>
                </a:solidFill>
              </a:rPr>
              <a:t> </a:t>
            </a:r>
            <a:r>
              <a:rPr lang="en-US" sz="4800" b="1" dirty="0" err="1">
                <a:solidFill>
                  <a:srgbClr val="0000FF"/>
                </a:solidFill>
              </a:rPr>
              <a:t>tháng</a:t>
            </a:r>
            <a:r>
              <a:rPr lang="en-US" sz="4800" b="1" dirty="0">
                <a:solidFill>
                  <a:srgbClr val="0000FF"/>
                </a:solidFill>
              </a:rPr>
              <a:t> </a:t>
            </a:r>
            <a:r>
              <a:rPr lang="en-US" sz="4800" b="1" dirty="0" err="1">
                <a:solidFill>
                  <a:srgbClr val="0000FF"/>
                </a:solidFill>
              </a:rPr>
              <a:t>thi</a:t>
            </a:r>
            <a:r>
              <a:rPr lang="en-US" sz="4800" b="1" dirty="0">
                <a:solidFill>
                  <a:srgbClr val="0000FF"/>
                </a:solidFill>
              </a:rPr>
              <a:t> </a:t>
            </a:r>
            <a:r>
              <a:rPr lang="en-US" sz="4800" b="1" dirty="0" err="1">
                <a:solidFill>
                  <a:srgbClr val="0000FF"/>
                </a:solidFill>
              </a:rPr>
              <a:t>đua</a:t>
            </a:r>
            <a:r>
              <a:rPr lang="en-US" sz="4800" b="1" dirty="0">
                <a:solidFill>
                  <a:srgbClr val="0000FF"/>
                </a:solidFill>
              </a:rPr>
              <a:t> </a:t>
            </a:r>
            <a:r>
              <a:rPr lang="en-US" sz="4800" b="1" dirty="0" err="1">
                <a:solidFill>
                  <a:srgbClr val="0000FF"/>
                </a:solidFill>
              </a:rPr>
              <a:t>theo</a:t>
            </a:r>
            <a:r>
              <a:rPr lang="en-US" sz="4800" b="1" dirty="0">
                <a:solidFill>
                  <a:srgbClr val="0000FF"/>
                </a:solidFill>
              </a:rPr>
              <a:t> </a:t>
            </a:r>
            <a:r>
              <a:rPr lang="en-US" sz="4800" b="1" dirty="0" err="1">
                <a:solidFill>
                  <a:srgbClr val="0000FF"/>
                </a:solidFill>
              </a:rPr>
              <a:t>chủ</a:t>
            </a:r>
            <a:r>
              <a:rPr lang="en-US" sz="4800" b="1" dirty="0">
                <a:solidFill>
                  <a:srgbClr val="0000FF"/>
                </a:solidFill>
              </a:rPr>
              <a:t> </a:t>
            </a:r>
            <a:r>
              <a:rPr lang="en-US" sz="4800" b="1" dirty="0" err="1">
                <a:solidFill>
                  <a:srgbClr val="0000FF"/>
                </a:solidFill>
              </a:rPr>
              <a:t>điểm</a:t>
            </a:r>
            <a:r>
              <a:rPr lang="en-US" sz="4800" b="1" dirty="0">
                <a:solidFill>
                  <a:srgbClr val="0000FF"/>
                </a:solidFill>
              </a:rPr>
              <a:t> </a:t>
            </a:r>
            <a:r>
              <a:rPr lang="en-US" sz="4800" b="1" dirty="0" err="1">
                <a:solidFill>
                  <a:srgbClr val="0000FF"/>
                </a:solidFill>
              </a:rPr>
              <a:t>nào</a:t>
            </a:r>
            <a:r>
              <a:rPr lang="en-US" sz="4800" b="1" dirty="0">
                <a:solidFill>
                  <a:srgbClr val="0000FF"/>
                </a:solidFill>
              </a:rPr>
              <a:t>?</a:t>
            </a:r>
          </a:p>
        </p:txBody>
      </p:sp>
      <p:sp>
        <p:nvSpPr>
          <p:cNvPr id="3" name="Rectangle 2">
            <a:extLst>
              <a:ext uri="{FF2B5EF4-FFF2-40B4-BE49-F238E27FC236}">
                <a16:creationId xmlns:a16="http://schemas.microsoft.com/office/drawing/2014/main" id="{DCCBF919-9B45-46EC-91BC-2C97C0875050}"/>
              </a:ext>
            </a:extLst>
          </p:cNvPr>
          <p:cNvSpPr/>
          <p:nvPr/>
        </p:nvSpPr>
        <p:spPr>
          <a:xfrm>
            <a:off x="2743200" y="3048000"/>
            <a:ext cx="6407524" cy="1754326"/>
          </a:xfrm>
          <a:prstGeom prst="rect">
            <a:avLst/>
          </a:prstGeom>
          <a:noFill/>
        </p:spPr>
        <p:txBody>
          <a:bodyPr spcFirstLastPara="1" wrap="none" lIns="91440" tIns="45720" rIns="91440" bIns="45720" numCol="1">
            <a:prstTxWarp prst="textArchUp">
              <a:avLst/>
            </a:prstTxWarp>
            <a:spAutoFit/>
          </a:bodyPr>
          <a:lstStyle/>
          <a:p>
            <a:pPr algn="ctr"/>
            <a:r>
              <a:rPr lang="nl-NL"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rPr>
              <a:t>Chủ điểm </a:t>
            </a:r>
          </a:p>
          <a:p>
            <a:pPr algn="ctr"/>
            <a:r>
              <a:rPr lang="nl-NL"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rPr>
              <a:t>Noi gương chú bộ đội</a:t>
            </a:r>
            <a:endPar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90641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D252-11C4-4C05-AB27-12ECE8BA24FD}"/>
              </a:ext>
            </a:extLst>
          </p:cNvPr>
          <p:cNvSpPr>
            <a:spLocks noGrp="1"/>
          </p:cNvSpPr>
          <p:nvPr>
            <p:ph type="title"/>
          </p:nvPr>
        </p:nvSpPr>
        <p:spPr>
          <a:xfrm>
            <a:off x="4038600" y="1219200"/>
            <a:ext cx="8229600" cy="1143000"/>
          </a:xfrm>
        </p:spPr>
        <p:txBody>
          <a:bodyPr>
            <a:normAutofit/>
          </a:bodyPr>
          <a:lstStyle/>
          <a:p>
            <a:r>
              <a:rPr lang="en-US" sz="3200" b="1" dirty="0" err="1">
                <a:solidFill>
                  <a:schemeClr val="bg1"/>
                </a:solidFill>
                <a:latin typeface="HP001 4 hàng" panose="020B0603050302020204" pitchFamily="34" charset="0"/>
              </a:rPr>
              <a:t>Tập</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làm</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văn</a:t>
            </a:r>
            <a:endParaRPr lang="en-US" sz="3200" b="1" dirty="0">
              <a:solidFill>
                <a:schemeClr val="bg1"/>
              </a:solidFill>
              <a:latin typeface="HP001 4 hàng" panose="020B0603050302020204" pitchFamily="34" charset="0"/>
            </a:endParaRPr>
          </a:p>
        </p:txBody>
      </p:sp>
      <p:sp>
        <p:nvSpPr>
          <p:cNvPr id="3" name="Content Placeholder 2">
            <a:extLst>
              <a:ext uri="{FF2B5EF4-FFF2-40B4-BE49-F238E27FC236}">
                <a16:creationId xmlns:a16="http://schemas.microsoft.com/office/drawing/2014/main" id="{843EDFE9-5E6B-48CA-BB5E-1586A0EE3206}"/>
              </a:ext>
            </a:extLst>
          </p:cNvPr>
          <p:cNvSpPr>
            <a:spLocks noGrp="1"/>
          </p:cNvSpPr>
          <p:nvPr>
            <p:ph idx="1"/>
          </p:nvPr>
        </p:nvSpPr>
        <p:spPr>
          <a:xfrm>
            <a:off x="1371600" y="2133601"/>
            <a:ext cx="8229600" cy="4530725"/>
          </a:xfrm>
        </p:spPr>
        <p:txBody>
          <a:bodyPr>
            <a:normAutofit/>
          </a:bodyPr>
          <a:lstStyle/>
          <a:p>
            <a:pPr marL="0" indent="0" algn="ctr">
              <a:buNone/>
            </a:pPr>
            <a:r>
              <a:rPr lang="nl-NL" sz="3600" b="1" dirty="0">
                <a:ln w="12700">
                  <a:solidFill>
                    <a:schemeClr val="bg1"/>
                  </a:solidFill>
                  <a:prstDash val="solid"/>
                </a:ln>
                <a:solidFill>
                  <a:srgbClr val="FFFF00"/>
                </a:solidFill>
                <a:effectLst>
                  <a:outerShdw blurRad="63500" sx="102000" sy="102000" algn="ctr" rotWithShape="0">
                    <a:prstClr val="black">
                      <a:alpha val="40000"/>
                    </a:prstClr>
                  </a:outerShdw>
                </a:effectLst>
                <a:latin typeface="HP001 4 hàng" panose="020B0603050302020204" pitchFamily="34" charset="0"/>
                <a:ea typeface="Times New Roman" panose="02020603050405020304" pitchFamily="18" charset="0"/>
              </a:rPr>
              <a:t>Báo cáo hoạt động</a:t>
            </a:r>
            <a:endParaRPr lang="en-US" sz="3600" b="1" dirty="0">
              <a:ln w="12700">
                <a:solidFill>
                  <a:schemeClr val="bg1"/>
                </a:solidFill>
                <a:prstDash val="solid"/>
              </a:ln>
              <a:solidFill>
                <a:srgbClr val="FFFF00"/>
              </a:solidFill>
              <a:effectLst>
                <a:outerShdw blurRad="63500" sx="102000" sy="102000" algn="ctr" rotWithShape="0">
                  <a:prstClr val="black">
                    <a:alpha val="40000"/>
                  </a:prstClr>
                </a:outerShdw>
              </a:effectLst>
              <a:latin typeface="HP001 4 hàng" panose="020B0603050302020204" pitchFamily="34" charset="0"/>
            </a:endParaRPr>
          </a:p>
        </p:txBody>
      </p:sp>
      <p:sp>
        <p:nvSpPr>
          <p:cNvPr id="5" name="TextBox 4">
            <a:extLst>
              <a:ext uri="{FF2B5EF4-FFF2-40B4-BE49-F238E27FC236}">
                <a16:creationId xmlns:a16="http://schemas.microsoft.com/office/drawing/2014/main" id="{72B9DF55-FF80-4504-A79A-2A4805839CED}"/>
              </a:ext>
            </a:extLst>
          </p:cNvPr>
          <p:cNvSpPr txBox="1"/>
          <p:nvPr/>
        </p:nvSpPr>
        <p:spPr>
          <a:xfrm flipH="1">
            <a:off x="1981200" y="722145"/>
            <a:ext cx="8839200"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rPr>
              <a:t>Thứ</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sáu</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ngày</a:t>
            </a:r>
            <a:r>
              <a:rPr lang="en-US" sz="3600" b="1" dirty="0">
                <a:solidFill>
                  <a:schemeClr val="bg1"/>
                </a:solidFill>
                <a:latin typeface="HP001 4 hàng" panose="020B0603050302020204" pitchFamily="34" charset="0"/>
              </a:rPr>
              <a:t> 28 </a:t>
            </a:r>
            <a:r>
              <a:rPr lang="en-US" sz="3600" b="1" dirty="0" err="1">
                <a:solidFill>
                  <a:schemeClr val="bg1"/>
                </a:solidFill>
                <a:latin typeface="HP001 4 hàng" panose="020B0603050302020204" pitchFamily="34" charset="0"/>
              </a:rPr>
              <a:t>tháng</a:t>
            </a:r>
            <a:r>
              <a:rPr lang="en-US" sz="3600" b="1" dirty="0">
                <a:solidFill>
                  <a:schemeClr val="bg1"/>
                </a:solidFill>
                <a:latin typeface="HP001 4 hàng" panose="020B0603050302020204" pitchFamily="34" charset="0"/>
              </a:rPr>
              <a:t> 1 </a:t>
            </a:r>
            <a:r>
              <a:rPr lang="en-US" sz="3600" b="1" dirty="0" err="1">
                <a:solidFill>
                  <a:schemeClr val="bg1"/>
                </a:solidFill>
                <a:latin typeface="HP001 4 hàng" panose="020B0603050302020204" pitchFamily="34" charset="0"/>
              </a:rPr>
              <a:t>năm</a:t>
            </a:r>
            <a:r>
              <a:rPr lang="en-US" sz="3600" b="1" dirty="0">
                <a:solidFill>
                  <a:schemeClr val="bg1"/>
                </a:solidFill>
                <a:latin typeface="HP001 4 hàng" panose="020B0603050302020204" pitchFamily="34" charset="0"/>
              </a:rPr>
              <a:t> 2022</a:t>
            </a:r>
          </a:p>
        </p:txBody>
      </p:sp>
    </p:spTree>
    <p:extLst>
      <p:ext uri="{BB962C8B-B14F-4D97-AF65-F5344CB8AC3E}">
        <p14:creationId xmlns:p14="http://schemas.microsoft.com/office/powerpoint/2010/main" val="30270051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3657600" y="533401"/>
            <a:ext cx="5257800" cy="762000"/>
            <a:chOff x="0" y="6387"/>
            <a:chExt cx="5334000" cy="1319175"/>
          </a:xfrm>
        </p:grpSpPr>
        <p:sp>
          <p:nvSpPr>
            <p:cNvPr id="6" name="Rounded Rectangle 5"/>
            <p:cNvSpPr/>
            <p:nvPr/>
          </p:nvSpPr>
          <p:spPr>
            <a:xfrm>
              <a:off x="0" y="6387"/>
              <a:ext cx="5334000" cy="13191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txBox="1"/>
            <p:nvPr/>
          </p:nvSpPr>
          <p:spPr>
            <a:xfrm>
              <a:off x="64397" y="70784"/>
              <a:ext cx="5205206" cy="1190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rtl="0">
                <a:lnSpc>
                  <a:spcPct val="90000"/>
                </a:lnSpc>
                <a:spcBef>
                  <a:spcPct val="0"/>
                </a:spcBef>
                <a:spcAft>
                  <a:spcPct val="35000"/>
                </a:spcAft>
              </a:pPr>
              <a:r>
                <a:rPr lang="en-US" sz="3600" kern="1200" dirty="0" err="1" smtClean="0"/>
                <a:t>Yêu</a:t>
              </a:r>
              <a:r>
                <a:rPr lang="en-US" sz="3600" kern="1200" dirty="0" smtClean="0"/>
                <a:t> </a:t>
              </a:r>
              <a:r>
                <a:rPr lang="en-US" sz="3600" kern="1200" dirty="0" err="1" smtClean="0"/>
                <a:t>cầu</a:t>
              </a:r>
              <a:r>
                <a:rPr lang="en-US" sz="3600" kern="1200" dirty="0" smtClean="0"/>
                <a:t> </a:t>
              </a:r>
              <a:r>
                <a:rPr lang="en-US" sz="3600" kern="1200" dirty="0" err="1" smtClean="0"/>
                <a:t>cần</a:t>
              </a:r>
              <a:r>
                <a:rPr lang="en-US" sz="3600" kern="1200" dirty="0" smtClean="0"/>
                <a:t> </a:t>
              </a:r>
              <a:r>
                <a:rPr lang="en-US" sz="3600" kern="1200" dirty="0" err="1" smtClean="0"/>
                <a:t>đạt</a:t>
              </a:r>
              <a:endParaRPr lang="en-US" sz="3600" kern="1200" dirty="0"/>
            </a:p>
          </p:txBody>
        </p:sp>
      </p:grpSp>
    </p:spTree>
    <p:extLst>
      <p:ext uri="{BB962C8B-B14F-4D97-AF65-F5344CB8AC3E}">
        <p14:creationId xmlns:p14="http://schemas.microsoft.com/office/powerpoint/2010/main" val="336462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14371653"/>
              </p:ext>
            </p:extLst>
          </p:nvPr>
        </p:nvGraphicFramePr>
        <p:xfrm>
          <a:off x="3733800" y="381000"/>
          <a:ext cx="53340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8038345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151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47982" y="-228600"/>
            <a:ext cx="8153400" cy="1371600"/>
          </a:xfrm>
        </p:spPr>
        <p:txBody>
          <a:bodyPr>
            <a:normAutofit fontScale="90000"/>
          </a:bodyPr>
          <a:lstStyle/>
          <a:p>
            <a:pPr eaLnBrk="1" hangingPunct="1">
              <a:defRPr/>
            </a:pPr>
            <a:r>
              <a:rPr lang="en-US" sz="2800">
                <a:solidFill>
                  <a:srgbClr val="000066"/>
                </a:solidFill>
                <a:latin typeface="Arial"/>
              </a:rPr>
              <a:t/>
            </a:r>
            <a:br>
              <a:rPr lang="en-US" sz="2800">
                <a:solidFill>
                  <a:srgbClr val="000066"/>
                </a:solidFill>
                <a:latin typeface="Arial"/>
              </a:rPr>
            </a:br>
            <a:r>
              <a:rPr lang="en-US" sz="4000">
                <a:effectLst>
                  <a:outerShdw blurRad="38100" dist="38100" dir="2700000" algn="tl">
                    <a:srgbClr val="FFFFFF"/>
                  </a:outerShdw>
                </a:effectLst>
                <a:latin typeface="Arial"/>
              </a:rPr>
              <a:t/>
            </a:r>
            <a:br>
              <a:rPr lang="en-US" sz="4000">
                <a:effectLst>
                  <a:outerShdw blurRad="38100" dist="38100" dir="2700000" algn="tl">
                    <a:srgbClr val="FFFFFF"/>
                  </a:outerShdw>
                </a:effectLst>
                <a:latin typeface="Arial"/>
              </a:rPr>
            </a:br>
            <a:endParaRPr lang="en-US" sz="4000" dirty="0">
              <a:solidFill>
                <a:srgbClr val="000066"/>
              </a:solidFill>
              <a:latin typeface="Arial"/>
            </a:endParaRPr>
          </a:p>
        </p:txBody>
      </p:sp>
      <p:sp>
        <p:nvSpPr>
          <p:cNvPr id="90115" name="Rectangle 3"/>
          <p:cNvSpPr>
            <a:spLocks noGrp="1" noChangeArrowheads="1"/>
          </p:cNvSpPr>
          <p:nvPr>
            <p:ph idx="1"/>
          </p:nvPr>
        </p:nvSpPr>
        <p:spPr>
          <a:xfrm>
            <a:off x="3514459" y="1237413"/>
            <a:ext cx="5553341" cy="481866"/>
          </a:xfrm>
        </p:spPr>
        <p:txBody>
          <a:bodyPr>
            <a:normAutofit fontScale="92500" lnSpcReduction="20000"/>
          </a:bodyPr>
          <a:lstStyle/>
          <a:p>
            <a:pPr algn="ctr" eaLnBrk="1" hangingPunct="1">
              <a:lnSpc>
                <a:spcPct val="80000"/>
              </a:lnSpc>
              <a:buFont typeface="Wingdings" pitchFamily="2" charset="2"/>
              <a:buNone/>
              <a:defRPr/>
            </a:pPr>
            <a:r>
              <a:rPr lang="en-US" sz="4000" b="1" dirty="0" err="1">
                <a:solidFill>
                  <a:srgbClr val="C00000"/>
                </a:solidFill>
                <a:effectLst>
                  <a:outerShdw blurRad="38100" dist="38100" dir="2700000" algn="tl">
                    <a:srgbClr val="000000"/>
                  </a:outerShdw>
                </a:effectLst>
                <a:latin typeface="Arial"/>
              </a:rPr>
              <a:t>Báo</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cáo</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hoạt</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động</a:t>
            </a:r>
            <a:endParaRPr lang="en-US" sz="4000" b="1" dirty="0">
              <a:solidFill>
                <a:srgbClr val="C00000"/>
              </a:solidFill>
              <a:effectLst>
                <a:outerShdw blurRad="38100" dist="38100" dir="2700000" algn="tl">
                  <a:srgbClr val="000000"/>
                </a:outerShdw>
              </a:effectLst>
              <a:latin typeface="Arial"/>
            </a:endParaRPr>
          </a:p>
        </p:txBody>
      </p:sp>
      <p:sp>
        <p:nvSpPr>
          <p:cNvPr id="5124" name="Text Box 4"/>
          <p:cNvSpPr txBox="1">
            <a:spLocks noChangeArrowheads="1"/>
          </p:cNvSpPr>
          <p:nvPr/>
        </p:nvSpPr>
        <p:spPr bwMode="auto">
          <a:xfrm>
            <a:off x="1971782" y="2052419"/>
            <a:ext cx="6096000" cy="641350"/>
          </a:xfrm>
          <a:prstGeom prst="rect">
            <a:avLst/>
          </a:prstGeom>
          <a:noFill/>
          <a:ln w="9525">
            <a:noFill/>
            <a:miter lim="800000"/>
            <a:headEnd/>
            <a:tailEnd/>
          </a:ln>
        </p:spPr>
        <p:txBody>
          <a:bodyPr>
            <a:spAutoFit/>
          </a:bodyPr>
          <a:lstStyle/>
          <a:p>
            <a:pPr eaLnBrk="1" hangingPunct="1">
              <a:spcBef>
                <a:spcPct val="50000"/>
              </a:spcBef>
            </a:pPr>
            <a:r>
              <a:rPr lang="en-US" sz="3600" b="1">
                <a:latin typeface="Arial" charset="0"/>
              </a:rPr>
              <a:t>Bài tập:</a:t>
            </a:r>
          </a:p>
        </p:txBody>
      </p:sp>
      <p:sp>
        <p:nvSpPr>
          <p:cNvPr id="90117" name="Text Box 5"/>
          <p:cNvSpPr txBox="1">
            <a:spLocks noChangeArrowheads="1"/>
          </p:cNvSpPr>
          <p:nvPr/>
        </p:nvSpPr>
        <p:spPr bwMode="auto">
          <a:xfrm>
            <a:off x="1819382" y="2819401"/>
            <a:ext cx="8839200" cy="2289175"/>
          </a:xfrm>
          <a:prstGeom prst="rect">
            <a:avLst/>
          </a:prstGeom>
          <a:noFill/>
          <a:ln w="9525">
            <a:noFill/>
            <a:miter lim="800000"/>
            <a:headEnd/>
            <a:tailEnd/>
          </a:ln>
          <a:effectLst/>
        </p:spPr>
        <p:txBody>
          <a:bodyPr wrap="square">
            <a:spAutoFit/>
          </a:bodyPr>
          <a:lstStyle/>
          <a:p>
            <a:pPr eaLnBrk="1" hangingPunct="1">
              <a:spcBef>
                <a:spcPct val="50000"/>
              </a:spcBef>
              <a:defRPr/>
            </a:pP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1. </a:t>
            </a:r>
            <a:r>
              <a:rPr lang="en-US" sz="3600" b="1" dirty="0" err="1">
                <a:solidFill>
                  <a:srgbClr val="0000FF"/>
                </a:solidFill>
                <a:effectLst>
                  <a:outerShdw blurRad="38100" dist="38100" dir="2700000" algn="tl">
                    <a:srgbClr val="000000"/>
                  </a:outerShdw>
                </a:effectLst>
                <a:latin typeface="Arial"/>
              </a:rPr>
              <a:t>Dựa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vào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đọc</a:t>
            </a:r>
            <a:r>
              <a:rPr lang="en-US" sz="3600" b="1" dirty="0">
                <a:solidFill>
                  <a:srgbClr val="0000FF"/>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Báo</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cáo</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kết</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quả</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tháng</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thi</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đua</a:t>
            </a:r>
            <a:r>
              <a:rPr lang="en-US" sz="3600" b="1" i="1" dirty="0">
                <a:solidFill>
                  <a:schemeClr val="bg2">
                    <a:lumMod val="25000"/>
                  </a:schemeClr>
                </a:solidFill>
                <a:effectLst>
                  <a:outerShdw blurRad="38100" dist="38100" dir="2700000" algn="tl">
                    <a:srgbClr val="000000"/>
                  </a:outerShdw>
                </a:effectLst>
                <a:latin typeface="Arial"/>
              </a:rPr>
              <a:t> “ </a:t>
            </a:r>
            <a:r>
              <a:rPr lang="en-US" sz="3600" b="1" i="1" dirty="0" err="1">
                <a:solidFill>
                  <a:schemeClr val="bg2">
                    <a:lumMod val="25000"/>
                  </a:schemeClr>
                </a:solidFill>
                <a:effectLst>
                  <a:outerShdw blurRad="38100" dist="38100" dir="2700000" algn="tl">
                    <a:srgbClr val="000000"/>
                  </a:outerShdw>
                </a:effectLst>
                <a:latin typeface="Arial"/>
              </a:rPr>
              <a:t>Noi</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gương</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chú</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bộ</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đội</a:t>
            </a:r>
            <a:r>
              <a:rPr lang="en-US" sz="3600" b="1" i="1" dirty="0">
                <a:solidFill>
                  <a:schemeClr val="bg2">
                    <a:lumMod val="25000"/>
                  </a:schemeClr>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hãy</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kết</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quả</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học</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lao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động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của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tổ</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em</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trong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tuần</a:t>
            </a:r>
            <a:r>
              <a:rPr lang="en-US" sz="3600" b="1" dirty="0">
                <a:solidFill>
                  <a:srgbClr val="0000FF"/>
                </a:solidFill>
                <a:effectLst>
                  <a:outerShdw blurRad="38100" dist="38100" dir="2700000" algn="tl">
                    <a:srgbClr val="000000"/>
                  </a:outerShdw>
                </a:effectLst>
                <a:latin typeface="Arial"/>
              </a:rPr>
              <a:t> qua.</a:t>
            </a:r>
          </a:p>
        </p:txBody>
      </p:sp>
      <p:sp>
        <p:nvSpPr>
          <p:cNvPr id="90118" name="Line 6"/>
          <p:cNvSpPr>
            <a:spLocks noChangeShapeType="1"/>
          </p:cNvSpPr>
          <p:nvPr/>
        </p:nvSpPr>
        <p:spPr bwMode="auto">
          <a:xfrm flipV="1">
            <a:off x="1971782" y="5105401"/>
            <a:ext cx="6553200" cy="21388"/>
          </a:xfrm>
          <a:prstGeom prst="line">
            <a:avLst/>
          </a:prstGeom>
          <a:noFill/>
          <a:ln w="38100">
            <a:solidFill>
              <a:srgbClr val="FF3300"/>
            </a:solidFill>
            <a:round/>
            <a:headEnd/>
            <a:tailEnd/>
          </a:ln>
        </p:spPr>
        <p:txBody>
          <a:bodyPr/>
          <a:lstStyle/>
          <a:p>
            <a:endParaRPr lang="en-US"/>
          </a:p>
        </p:txBody>
      </p:sp>
      <p:sp>
        <p:nvSpPr>
          <p:cNvPr id="90119" name="Line 7"/>
          <p:cNvSpPr>
            <a:spLocks noChangeShapeType="1"/>
          </p:cNvSpPr>
          <p:nvPr/>
        </p:nvSpPr>
        <p:spPr bwMode="auto">
          <a:xfrm>
            <a:off x="3952982" y="4495800"/>
            <a:ext cx="6362700" cy="21388"/>
          </a:xfrm>
          <a:prstGeom prst="line">
            <a:avLst/>
          </a:prstGeom>
          <a:noFill/>
          <a:ln w="38100">
            <a:solidFill>
              <a:srgbClr val="FF3300"/>
            </a:solidFill>
            <a:round/>
            <a:headEnd/>
            <a:tailEnd/>
          </a:ln>
        </p:spPr>
        <p:txBody>
          <a:bodyPr/>
          <a:lstStyle/>
          <a:p>
            <a:endParaRPr lang="en-US"/>
          </a:p>
        </p:txBody>
      </p:sp>
      <p:sp>
        <p:nvSpPr>
          <p:cNvPr id="90120" name="Line 8"/>
          <p:cNvSpPr>
            <a:spLocks noChangeShapeType="1"/>
          </p:cNvSpPr>
          <p:nvPr/>
        </p:nvSpPr>
        <p:spPr bwMode="auto">
          <a:xfrm flipV="1">
            <a:off x="3648182" y="3429000"/>
            <a:ext cx="3581400" cy="0"/>
          </a:xfrm>
          <a:prstGeom prst="line">
            <a:avLst/>
          </a:prstGeom>
          <a:noFill/>
          <a:ln w="38100">
            <a:solidFill>
              <a:srgbClr val="FF3300"/>
            </a:solidFill>
            <a:round/>
            <a:headEnd/>
            <a:tailEnd/>
          </a:ln>
        </p:spPr>
        <p:txBody>
          <a:bodyPr/>
          <a:lstStyle/>
          <a:p>
            <a:endParaRPr lang="en-US"/>
          </a:p>
        </p:txBody>
      </p:sp>
      <p:sp>
        <p:nvSpPr>
          <p:cNvPr id="5129" name="Text Box 9"/>
          <p:cNvSpPr txBox="1">
            <a:spLocks noChangeArrowheads="1"/>
          </p:cNvSpPr>
          <p:nvPr/>
        </p:nvSpPr>
        <p:spPr bwMode="auto">
          <a:xfrm>
            <a:off x="1750031" y="438683"/>
            <a:ext cx="4107951" cy="646331"/>
          </a:xfrm>
          <a:prstGeom prst="rect">
            <a:avLst/>
          </a:prstGeom>
          <a:noFill/>
          <a:ln w="9525">
            <a:noFill/>
            <a:miter lim="800000"/>
            <a:headEnd/>
            <a:tailEnd/>
          </a:ln>
        </p:spPr>
        <p:txBody>
          <a:bodyPr wrap="square">
            <a:spAutoFit/>
          </a:bodyPr>
          <a:lstStyle/>
          <a:p>
            <a:pPr>
              <a:spcBef>
                <a:spcPct val="50000"/>
              </a:spcBef>
            </a:pPr>
            <a:r>
              <a:rPr lang="en-US" sz="3600" b="1" u="sng" dirty="0" err="1">
                <a:solidFill>
                  <a:srgbClr val="C00000"/>
                </a:solidFill>
                <a:latin typeface="Arial" charset="0"/>
              </a:rPr>
              <a:t>Tập</a:t>
            </a:r>
            <a:r>
              <a:rPr lang="en-US" sz="3600" b="1" u="sng" dirty="0">
                <a:solidFill>
                  <a:srgbClr val="C00000"/>
                </a:solidFill>
                <a:latin typeface="Arial" charset="0"/>
              </a:rPr>
              <a:t> </a:t>
            </a:r>
            <a:r>
              <a:rPr lang="en-US" sz="3600" b="1" u="sng" dirty="0" err="1">
                <a:solidFill>
                  <a:srgbClr val="C00000"/>
                </a:solidFill>
                <a:latin typeface="Arial" charset="0"/>
              </a:rPr>
              <a:t>làm</a:t>
            </a:r>
            <a:r>
              <a:rPr lang="en-US" sz="3600" b="1" u="sng" dirty="0">
                <a:solidFill>
                  <a:srgbClr val="C00000"/>
                </a:solidFill>
                <a:latin typeface="Arial" charset="0"/>
              </a:rPr>
              <a:t> </a:t>
            </a:r>
            <a:r>
              <a:rPr lang="en-US" sz="3600" b="1" u="sng" dirty="0" err="1">
                <a:solidFill>
                  <a:srgbClr val="C00000"/>
                </a:solidFill>
                <a:latin typeface="Arial" charset="0"/>
              </a:rPr>
              <a:t>văn</a:t>
            </a:r>
            <a:r>
              <a:rPr lang="en-US" sz="3600" b="1" u="sng" dirty="0">
                <a:solidFill>
                  <a:srgbClr val="C00000"/>
                </a:solidFill>
                <a:latin typeface="Arial"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box(in)">
                                      <p:cBhvr>
                                        <p:cTn id="7" dur="500"/>
                                        <p:tgtEl>
                                          <p:spTgt spid="90120"/>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0119"/>
                                        </p:tgtEl>
                                        <p:attrNameLst>
                                          <p:attrName>style.visibility</p:attrName>
                                        </p:attrNameLst>
                                      </p:cBhvr>
                                      <p:to>
                                        <p:strVal val="visible"/>
                                      </p:to>
                                    </p:set>
                                    <p:animEffect transition="in" filter="box(in)">
                                      <p:cBhvr>
                                        <p:cTn id="11" dur="500"/>
                                        <p:tgtEl>
                                          <p:spTgt spid="90119"/>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90118"/>
                                        </p:tgtEl>
                                        <p:attrNameLst>
                                          <p:attrName>style.visibility</p:attrName>
                                        </p:attrNameLst>
                                      </p:cBhvr>
                                      <p:to>
                                        <p:strVal val="visible"/>
                                      </p:to>
                                    </p:set>
                                    <p:animEffect transition="in" filter="box(in)">
                                      <p:cBhvr>
                                        <p:cTn id="15"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19" grpId="0" animBg="1"/>
      <p:bldP spid="901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524000" y="274638"/>
            <a:ext cx="9144000" cy="6140450"/>
          </a:xfrm>
          <a:prstGeom prst="rect">
            <a:avLst/>
          </a:prstGeom>
          <a:noFill/>
          <a:ln w="9525">
            <a:noFill/>
            <a:miter lim="800000"/>
            <a:headEnd/>
            <a:tailEnd/>
          </a:ln>
        </p:spPr>
        <p:txBody>
          <a:bodyPr>
            <a:spAutoFit/>
          </a:bodyPr>
          <a:lstStyle/>
          <a:p>
            <a:pPr>
              <a:spcBef>
                <a:spcPct val="50000"/>
              </a:spcBef>
            </a:pPr>
            <a:r>
              <a:rPr lang="en-US" sz="2400" dirty="0">
                <a:latin typeface="Arial" charset="0"/>
              </a:rPr>
              <a:t>    </a:t>
            </a:r>
            <a:r>
              <a:rPr lang="en-US" sz="2400" b="1" dirty="0" err="1">
                <a:latin typeface="Arial" charset="0"/>
              </a:rPr>
              <a:t>Báo</a:t>
            </a:r>
            <a:r>
              <a:rPr lang="en-US" sz="2400" b="1" dirty="0">
                <a:latin typeface="Arial" charset="0"/>
              </a:rPr>
              <a:t> </a:t>
            </a:r>
            <a:r>
              <a:rPr lang="en-US" sz="2400" b="1" dirty="0" err="1">
                <a:latin typeface="Arial" charset="0"/>
              </a:rPr>
              <a:t>cáo</a:t>
            </a:r>
            <a:r>
              <a:rPr lang="en-US" sz="2400" b="1" dirty="0">
                <a:latin typeface="Arial" charset="0"/>
              </a:rPr>
              <a:t> </a:t>
            </a:r>
            <a:r>
              <a:rPr lang="en-US" sz="2400" b="1" dirty="0" err="1">
                <a:latin typeface="Arial" charset="0"/>
              </a:rPr>
              <a:t>kết</a:t>
            </a:r>
            <a:r>
              <a:rPr lang="en-US" sz="2400" b="1" dirty="0">
                <a:latin typeface="Arial" charset="0"/>
              </a:rPr>
              <a:t> </a:t>
            </a:r>
            <a:r>
              <a:rPr lang="en-US" sz="2400" b="1" dirty="0" err="1">
                <a:latin typeface="Arial" charset="0"/>
              </a:rPr>
              <a:t>quả</a:t>
            </a:r>
            <a:r>
              <a:rPr lang="en-US" sz="2400" b="1" dirty="0">
                <a:latin typeface="Arial" charset="0"/>
              </a:rPr>
              <a:t> </a:t>
            </a:r>
            <a:r>
              <a:rPr lang="en-US" sz="2400" b="1" dirty="0" err="1">
                <a:latin typeface="Arial" charset="0"/>
              </a:rPr>
              <a:t>tháng</a:t>
            </a:r>
            <a:r>
              <a:rPr lang="en-US" sz="2400" b="1" dirty="0">
                <a:latin typeface="Arial" charset="0"/>
              </a:rPr>
              <a:t> </a:t>
            </a:r>
            <a:r>
              <a:rPr lang="en-US" sz="2400" b="1" dirty="0" err="1">
                <a:latin typeface="Arial" charset="0"/>
              </a:rPr>
              <a:t>thi</a:t>
            </a:r>
            <a:r>
              <a:rPr lang="en-US" sz="2400" b="1" dirty="0">
                <a:latin typeface="Arial" charset="0"/>
              </a:rPr>
              <a:t> </a:t>
            </a:r>
            <a:r>
              <a:rPr lang="en-US" sz="2400" b="1" dirty="0" err="1">
                <a:latin typeface="Arial" charset="0"/>
              </a:rPr>
              <a:t>đua</a:t>
            </a:r>
            <a:r>
              <a:rPr lang="en-US" sz="2400" b="1" dirty="0">
                <a:latin typeface="Arial" charset="0"/>
              </a:rPr>
              <a:t> “ </a:t>
            </a:r>
            <a:r>
              <a:rPr lang="en-US" sz="2400" b="1" dirty="0" err="1">
                <a:latin typeface="Arial" charset="0"/>
              </a:rPr>
              <a:t>Noi</a:t>
            </a:r>
            <a:r>
              <a:rPr lang="en-US" sz="2400" b="1" dirty="0">
                <a:latin typeface="Arial" charset="0"/>
              </a:rPr>
              <a:t> </a:t>
            </a:r>
            <a:r>
              <a:rPr lang="en-US" sz="2400" b="1" dirty="0" err="1">
                <a:latin typeface="Arial" charset="0"/>
              </a:rPr>
              <a:t>gương</a:t>
            </a:r>
            <a:r>
              <a:rPr lang="en-US" sz="2400" b="1" dirty="0">
                <a:latin typeface="Arial" charset="0"/>
              </a:rPr>
              <a:t> </a:t>
            </a:r>
            <a:r>
              <a:rPr lang="en-US" sz="2400" b="1" dirty="0" err="1">
                <a:latin typeface="Arial" charset="0"/>
              </a:rPr>
              <a:t>chú</a:t>
            </a:r>
            <a:r>
              <a:rPr lang="en-US" sz="2400" b="1" dirty="0">
                <a:latin typeface="Arial" charset="0"/>
              </a:rPr>
              <a:t> </a:t>
            </a:r>
            <a:r>
              <a:rPr lang="en-US" sz="2400" b="1" dirty="0" err="1">
                <a:latin typeface="Arial" charset="0"/>
              </a:rPr>
              <a:t>bộ</a:t>
            </a:r>
            <a:r>
              <a:rPr lang="en-US" sz="2400" b="1" dirty="0">
                <a:latin typeface="Arial" charset="0"/>
              </a:rPr>
              <a:t> </a:t>
            </a:r>
            <a:r>
              <a:rPr lang="en-US" sz="2400" b="1" dirty="0" err="1">
                <a:latin typeface="Arial" charset="0"/>
              </a:rPr>
              <a:t>đội</a:t>
            </a:r>
            <a:r>
              <a:rPr lang="en-US" sz="2400" b="1" dirty="0">
                <a:latin typeface="Arial" charset="0"/>
              </a:rPr>
              <a:t>”</a:t>
            </a:r>
            <a:r>
              <a:rPr lang="en-US" sz="2400" dirty="0">
                <a:latin typeface="Arial" charset="0"/>
              </a:rPr>
              <a:t> </a:t>
            </a:r>
          </a:p>
          <a:p>
            <a:pPr>
              <a:spcBef>
                <a:spcPct val="50000"/>
              </a:spcBef>
            </a:pPr>
            <a:r>
              <a:rPr lang="en-US" sz="1600" dirty="0">
                <a:latin typeface="Arial" charset="0"/>
              </a:rPr>
              <a:t>   </a:t>
            </a:r>
            <a:r>
              <a:rPr lang="en-US" b="1" dirty="0" err="1">
                <a:solidFill>
                  <a:srgbClr val="0000FF"/>
                </a:solidFill>
                <a:latin typeface="Arial" charset="0"/>
              </a:rPr>
              <a:t>Thưa</a:t>
            </a:r>
            <a:r>
              <a:rPr lang="en-US" b="1" dirty="0">
                <a:solidFill>
                  <a:srgbClr val="0000FF"/>
                </a:solidFill>
                <a:latin typeface="Arial" charset="0"/>
              </a:rPr>
              <a:t> </a:t>
            </a:r>
            <a:r>
              <a:rPr lang="en-US" b="1" dirty="0" err="1">
                <a:solidFill>
                  <a:srgbClr val="0000FF"/>
                </a:solidFill>
                <a:latin typeface="Arial" charset="0"/>
              </a:rPr>
              <a:t>các</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a:t>
            </a:r>
          </a:p>
          <a:p>
            <a:pPr>
              <a:spcBef>
                <a:spcPct val="50000"/>
              </a:spcBef>
            </a:pPr>
            <a:r>
              <a:rPr lang="en-US" b="1" dirty="0" err="1">
                <a:solidFill>
                  <a:srgbClr val="0000FF"/>
                </a:solidFill>
                <a:latin typeface="Arial" charset="0"/>
              </a:rPr>
              <a:t>Tôi</a:t>
            </a:r>
            <a:r>
              <a:rPr lang="en-US" b="1" dirty="0">
                <a:solidFill>
                  <a:srgbClr val="0000FF"/>
                </a:solidFill>
                <a:latin typeface="Arial" charset="0"/>
              </a:rPr>
              <a:t> </a:t>
            </a:r>
            <a:r>
              <a:rPr lang="en-US" b="1" dirty="0" err="1">
                <a:solidFill>
                  <a:srgbClr val="0000FF"/>
                </a:solidFill>
                <a:latin typeface="Arial" charset="0"/>
              </a:rPr>
              <a:t>xin</a:t>
            </a:r>
            <a:r>
              <a:rPr lang="en-US" b="1" dirty="0">
                <a:solidFill>
                  <a:srgbClr val="0000FF"/>
                </a:solidFill>
                <a:latin typeface="Arial" charset="0"/>
              </a:rPr>
              <a:t> </a:t>
            </a:r>
            <a:r>
              <a:rPr lang="en-US" b="1" dirty="0" err="1">
                <a:solidFill>
                  <a:srgbClr val="0000FF"/>
                </a:solidFill>
                <a:latin typeface="Arial" charset="0"/>
              </a:rPr>
              <a:t>báo</a:t>
            </a:r>
            <a:r>
              <a:rPr lang="en-US" b="1" dirty="0">
                <a:solidFill>
                  <a:srgbClr val="0000FF"/>
                </a:solidFill>
                <a:latin typeface="Arial" charset="0"/>
              </a:rPr>
              <a:t> </a:t>
            </a:r>
            <a:r>
              <a:rPr lang="en-US" b="1" dirty="0" err="1">
                <a:solidFill>
                  <a:srgbClr val="0000FF"/>
                </a:solidFill>
                <a:latin typeface="Arial" charset="0"/>
              </a:rPr>
              <a:t>cáo</a:t>
            </a:r>
            <a:r>
              <a:rPr lang="en-US" b="1" dirty="0">
                <a:solidFill>
                  <a:srgbClr val="0000FF"/>
                </a:solidFill>
                <a:latin typeface="Arial" charset="0"/>
              </a:rPr>
              <a:t> </a:t>
            </a:r>
            <a:r>
              <a:rPr lang="en-US" b="1" dirty="0" err="1">
                <a:solidFill>
                  <a:srgbClr val="0000FF"/>
                </a:solidFill>
                <a:latin typeface="Arial" charset="0"/>
              </a:rPr>
              <a:t>kết</a:t>
            </a:r>
            <a:r>
              <a:rPr lang="en-US" b="1" dirty="0">
                <a:solidFill>
                  <a:srgbClr val="0000FF"/>
                </a:solidFill>
                <a:latin typeface="Arial" charset="0"/>
              </a:rPr>
              <a:t> </a:t>
            </a:r>
            <a:r>
              <a:rPr lang="en-US" b="1" dirty="0" err="1">
                <a:solidFill>
                  <a:srgbClr val="0000FF"/>
                </a:solidFill>
                <a:latin typeface="Arial" charset="0"/>
              </a:rPr>
              <a:t>quả</a:t>
            </a:r>
            <a:r>
              <a:rPr lang="en-US" b="1" dirty="0">
                <a:solidFill>
                  <a:srgbClr val="0000FF"/>
                </a:solidFill>
                <a:latin typeface="Arial" charset="0"/>
              </a:rPr>
              <a:t> </a:t>
            </a:r>
            <a:r>
              <a:rPr lang="en-US" b="1" dirty="0" err="1">
                <a:solidFill>
                  <a:srgbClr val="0000FF"/>
                </a:solidFill>
                <a:latin typeface="Arial" charset="0"/>
              </a:rPr>
              <a:t>thi</a:t>
            </a:r>
            <a:r>
              <a:rPr lang="en-US" b="1" dirty="0">
                <a:solidFill>
                  <a:srgbClr val="0000FF"/>
                </a:solidFill>
                <a:latin typeface="Arial" charset="0"/>
              </a:rPr>
              <a:t> </a:t>
            </a:r>
            <a:r>
              <a:rPr lang="en-US" b="1" dirty="0" err="1">
                <a:solidFill>
                  <a:srgbClr val="0000FF"/>
                </a:solidFill>
                <a:latin typeface="Arial" charset="0"/>
              </a:rPr>
              <a:t>đua</a:t>
            </a:r>
            <a:r>
              <a:rPr lang="en-US" b="1" dirty="0">
                <a:solidFill>
                  <a:srgbClr val="0000FF"/>
                </a:solidFill>
                <a:latin typeface="Arial" charset="0"/>
              </a:rPr>
              <a:t> </a:t>
            </a:r>
            <a:r>
              <a:rPr lang="en-US" b="1" dirty="0" err="1">
                <a:solidFill>
                  <a:srgbClr val="0000FF"/>
                </a:solidFill>
                <a:latin typeface="Arial" charset="0"/>
              </a:rPr>
              <a:t>của</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ta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tháng</a:t>
            </a:r>
            <a:r>
              <a:rPr lang="en-US" b="1" dirty="0">
                <a:solidFill>
                  <a:srgbClr val="0000FF"/>
                </a:solidFill>
                <a:latin typeface="Arial" charset="0"/>
              </a:rPr>
              <a:t> </a:t>
            </a:r>
            <a:r>
              <a:rPr lang="en-US" b="1" dirty="0" err="1">
                <a:solidFill>
                  <a:srgbClr val="0000FF"/>
                </a:solidFill>
                <a:latin typeface="Arial" charset="0"/>
              </a:rPr>
              <a:t>thi</a:t>
            </a:r>
            <a:r>
              <a:rPr lang="en-US" b="1" dirty="0">
                <a:solidFill>
                  <a:srgbClr val="0000FF"/>
                </a:solidFill>
                <a:latin typeface="Arial" charset="0"/>
              </a:rPr>
              <a:t> </a:t>
            </a:r>
            <a:r>
              <a:rPr lang="en-US" b="1" dirty="0" err="1">
                <a:solidFill>
                  <a:srgbClr val="0000FF"/>
                </a:solidFill>
                <a:latin typeface="Arial" charset="0"/>
              </a:rPr>
              <a:t>đua</a:t>
            </a:r>
            <a:r>
              <a:rPr lang="en-US" b="1" dirty="0">
                <a:solidFill>
                  <a:srgbClr val="0000FF"/>
                </a:solidFill>
                <a:latin typeface="Arial" charset="0"/>
              </a:rPr>
              <a:t> “ </a:t>
            </a:r>
            <a:r>
              <a:rPr lang="en-US" b="1" dirty="0" err="1">
                <a:solidFill>
                  <a:srgbClr val="0000FF"/>
                </a:solidFill>
                <a:latin typeface="Arial" charset="0"/>
              </a:rPr>
              <a:t>Noi</a:t>
            </a:r>
            <a:r>
              <a:rPr lang="en-US" b="1" dirty="0">
                <a:solidFill>
                  <a:srgbClr val="0000FF"/>
                </a:solidFill>
                <a:latin typeface="Arial" charset="0"/>
              </a:rPr>
              <a:t> </a:t>
            </a:r>
            <a:r>
              <a:rPr lang="en-US" b="1" dirty="0" err="1">
                <a:solidFill>
                  <a:srgbClr val="0000FF"/>
                </a:solidFill>
                <a:latin typeface="Arial" charset="0"/>
              </a:rPr>
              <a:t>gương</a:t>
            </a:r>
            <a:r>
              <a:rPr lang="en-US" b="1" dirty="0">
                <a:solidFill>
                  <a:srgbClr val="0000FF"/>
                </a:solidFill>
                <a:latin typeface="Arial" charset="0"/>
              </a:rPr>
              <a:t> </a:t>
            </a:r>
            <a:r>
              <a:rPr lang="en-US" b="1" dirty="0" err="1">
                <a:solidFill>
                  <a:srgbClr val="0000FF"/>
                </a:solidFill>
                <a:latin typeface="Arial" charset="0"/>
              </a:rPr>
              <a:t>chú</a:t>
            </a:r>
            <a:r>
              <a:rPr lang="en-US" b="1" dirty="0">
                <a:solidFill>
                  <a:srgbClr val="0000FF"/>
                </a:solidFill>
                <a:latin typeface="Arial" charset="0"/>
              </a:rPr>
              <a:t> </a:t>
            </a:r>
            <a:r>
              <a:rPr lang="en-US" b="1" dirty="0" err="1">
                <a:solidFill>
                  <a:srgbClr val="0000FF"/>
                </a:solidFill>
                <a:latin typeface="Arial" charset="0"/>
              </a:rPr>
              <a:t>bộ</a:t>
            </a:r>
            <a:r>
              <a:rPr lang="en-US" b="1" dirty="0">
                <a:solidFill>
                  <a:srgbClr val="0000FF"/>
                </a:solidFill>
                <a:latin typeface="Arial" charset="0"/>
              </a:rPr>
              <a:t> </a:t>
            </a:r>
            <a:r>
              <a:rPr lang="en-US" b="1" dirty="0" err="1">
                <a:solidFill>
                  <a:srgbClr val="0000FF"/>
                </a:solidFill>
                <a:latin typeface="Arial" charset="0"/>
              </a:rPr>
              <a:t>đội</a:t>
            </a:r>
            <a:r>
              <a:rPr lang="en-US" b="1" dirty="0">
                <a:solidFill>
                  <a:srgbClr val="0000FF"/>
                </a:solidFill>
                <a:latin typeface="Arial" charset="0"/>
              </a:rPr>
              <a:t>” </a:t>
            </a:r>
            <a:r>
              <a:rPr lang="en-US" b="1" dirty="0" err="1">
                <a:solidFill>
                  <a:srgbClr val="0000FF"/>
                </a:solidFill>
                <a:latin typeface="Arial" charset="0"/>
              </a:rPr>
              <a:t>vừa</a:t>
            </a:r>
            <a:r>
              <a:rPr lang="en-US" b="1" dirty="0">
                <a:solidFill>
                  <a:srgbClr val="0000FF"/>
                </a:solidFill>
                <a:latin typeface="Arial" charset="0"/>
              </a:rPr>
              <a:t> qua:</a:t>
            </a:r>
          </a:p>
          <a:p>
            <a:pPr>
              <a:spcBef>
                <a:spcPct val="50000"/>
              </a:spcBef>
            </a:pPr>
            <a:r>
              <a:rPr lang="en-US" b="1" dirty="0">
                <a:solidFill>
                  <a:srgbClr val="0000FF"/>
                </a:solidFill>
                <a:latin typeface="Arial" charset="0"/>
              </a:rPr>
              <a:t> </a:t>
            </a:r>
            <a:r>
              <a:rPr lang="en-US" b="1" dirty="0">
                <a:solidFill>
                  <a:srgbClr val="FF3300"/>
                </a:solidFill>
                <a:latin typeface="Arial" charset="0"/>
              </a:rPr>
              <a:t>A- </a:t>
            </a:r>
            <a:r>
              <a:rPr lang="en-US" b="1" dirty="0" err="1">
                <a:solidFill>
                  <a:srgbClr val="FF3300"/>
                </a:solidFill>
                <a:latin typeface="Arial" charset="0"/>
              </a:rPr>
              <a:t>Nhận</a:t>
            </a:r>
            <a:r>
              <a:rPr lang="en-US" b="1" dirty="0">
                <a:solidFill>
                  <a:srgbClr val="FF3300"/>
                </a:solidFill>
                <a:latin typeface="Arial" charset="0"/>
              </a:rPr>
              <a:t> </a:t>
            </a:r>
            <a:r>
              <a:rPr lang="en-US" b="1" dirty="0" err="1">
                <a:solidFill>
                  <a:srgbClr val="FF3300"/>
                </a:solidFill>
                <a:latin typeface="Arial" charset="0"/>
              </a:rPr>
              <a:t>xét</a:t>
            </a:r>
            <a:r>
              <a:rPr lang="en-US" b="1" dirty="0">
                <a:solidFill>
                  <a:srgbClr val="FF3300"/>
                </a:solidFill>
                <a:latin typeface="Arial" charset="0"/>
              </a:rPr>
              <a:t> </a:t>
            </a:r>
            <a:r>
              <a:rPr lang="en-US" b="1" dirty="0" err="1">
                <a:solidFill>
                  <a:srgbClr val="FF3300"/>
                </a:solidFill>
                <a:latin typeface="Arial" charset="0"/>
              </a:rPr>
              <a:t>các</a:t>
            </a:r>
            <a:r>
              <a:rPr lang="en-US" b="1" dirty="0">
                <a:solidFill>
                  <a:srgbClr val="FF3300"/>
                </a:solidFill>
                <a:latin typeface="Arial" charset="0"/>
              </a:rPr>
              <a:t> </a:t>
            </a:r>
            <a:r>
              <a:rPr lang="en-US" b="1" dirty="0" err="1">
                <a:solidFill>
                  <a:srgbClr val="FF3300"/>
                </a:solidFill>
                <a:latin typeface="Arial" charset="0"/>
              </a:rPr>
              <a:t>mặt</a:t>
            </a:r>
            <a:r>
              <a:rPr lang="en-US" b="1" dirty="0">
                <a:solidFill>
                  <a:srgbClr val="FF3300"/>
                </a:solidFill>
                <a:latin typeface="Arial" charset="0"/>
              </a:rPr>
              <a:t> </a:t>
            </a:r>
          </a:p>
          <a:p>
            <a:pPr>
              <a:spcBef>
                <a:spcPct val="50000"/>
              </a:spcBef>
            </a:pPr>
            <a:r>
              <a:rPr lang="en-US" b="1" dirty="0">
                <a:solidFill>
                  <a:srgbClr val="0000FF"/>
                </a:solidFill>
                <a:latin typeface="Arial" charset="0"/>
              </a:rPr>
              <a:t> </a:t>
            </a:r>
            <a:r>
              <a:rPr lang="en-US" b="1" dirty="0">
                <a:solidFill>
                  <a:srgbClr val="FF3300"/>
                </a:solidFill>
                <a:latin typeface="Arial" charset="0"/>
              </a:rPr>
              <a:t>1.Học </a:t>
            </a:r>
            <a:r>
              <a:rPr lang="en-US" b="1" dirty="0" err="1">
                <a:solidFill>
                  <a:srgbClr val="FF3300"/>
                </a:solidFill>
                <a:latin typeface="Arial" charset="0"/>
              </a:rPr>
              <a:t>tập</a:t>
            </a:r>
            <a:r>
              <a:rPr lang="en-US" b="1" dirty="0">
                <a:solidFill>
                  <a:srgbClr val="FF3300"/>
                </a:solidFill>
                <a:latin typeface="Arial" charset="0"/>
              </a:rPr>
              <a:t>:</a:t>
            </a:r>
          </a:p>
          <a:p>
            <a:pPr>
              <a:spcBef>
                <a:spcPct val="50000"/>
              </a:spcBef>
            </a:pPr>
            <a:r>
              <a:rPr lang="en-US" b="1" dirty="0">
                <a:solidFill>
                  <a:srgbClr val="0000FF"/>
                </a:solidFill>
                <a:latin typeface="Arial" charset="0"/>
              </a:rPr>
              <a:t>- </a:t>
            </a:r>
            <a:r>
              <a:rPr lang="en-US" b="1" dirty="0" err="1">
                <a:solidFill>
                  <a:srgbClr val="0000FF"/>
                </a:solidFill>
                <a:latin typeface="Arial" charset="0"/>
              </a:rPr>
              <a:t>Phần</a:t>
            </a:r>
            <a:r>
              <a:rPr lang="en-US" b="1" dirty="0">
                <a:solidFill>
                  <a:srgbClr val="0000FF"/>
                </a:solidFill>
                <a:latin typeface="Arial" charset="0"/>
              </a:rPr>
              <a:t> </a:t>
            </a:r>
            <a:r>
              <a:rPr lang="en-US" b="1" dirty="0" err="1">
                <a:solidFill>
                  <a:srgbClr val="0000FF"/>
                </a:solidFill>
                <a:latin typeface="Arial" charset="0"/>
              </a:rPr>
              <a:t>đông</a:t>
            </a:r>
            <a:r>
              <a:rPr lang="en-US" b="1" dirty="0">
                <a:solidFill>
                  <a:srgbClr val="0000FF"/>
                </a:solidFill>
                <a:latin typeface="Arial" charset="0"/>
              </a:rPr>
              <a:t> </a:t>
            </a:r>
            <a:r>
              <a:rPr lang="en-US" b="1" dirty="0" err="1">
                <a:solidFill>
                  <a:srgbClr val="0000FF"/>
                </a:solidFill>
                <a:latin typeface="Arial" charset="0"/>
              </a:rPr>
              <a:t>các</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 </a:t>
            </a:r>
            <a:r>
              <a:rPr lang="en-US" b="1" dirty="0" err="1">
                <a:solidFill>
                  <a:srgbClr val="0000FF"/>
                </a:solidFill>
                <a:latin typeface="Arial" charset="0"/>
              </a:rPr>
              <a:t>đi</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 </a:t>
            </a:r>
            <a:r>
              <a:rPr lang="en-US" b="1" dirty="0" err="1">
                <a:solidFill>
                  <a:srgbClr val="0000FF"/>
                </a:solidFill>
                <a:latin typeface="Arial" charset="0"/>
              </a:rPr>
              <a:t>đúng</a:t>
            </a:r>
            <a:r>
              <a:rPr lang="en-US" b="1" dirty="0">
                <a:solidFill>
                  <a:srgbClr val="0000FF"/>
                </a:solidFill>
                <a:latin typeface="Arial" charset="0"/>
              </a:rPr>
              <a:t> </a:t>
            </a:r>
            <a:r>
              <a:rPr lang="en-US" b="1" dirty="0" err="1">
                <a:solidFill>
                  <a:srgbClr val="0000FF"/>
                </a:solidFill>
                <a:latin typeface="Arial" charset="0"/>
              </a:rPr>
              <a:t>giờ</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 </a:t>
            </a:r>
            <a:r>
              <a:rPr lang="en-US" b="1" dirty="0" err="1">
                <a:solidFill>
                  <a:srgbClr val="0000FF"/>
                </a:solidFill>
                <a:latin typeface="Arial" charset="0"/>
              </a:rPr>
              <a:t>bài</a:t>
            </a:r>
            <a:r>
              <a:rPr lang="en-US" b="1" dirty="0">
                <a:solidFill>
                  <a:srgbClr val="0000FF"/>
                </a:solidFill>
                <a:latin typeface="Arial" charset="0"/>
              </a:rPr>
              <a:t> </a:t>
            </a:r>
            <a:r>
              <a:rPr lang="en-US" b="1" dirty="0" err="1">
                <a:solidFill>
                  <a:srgbClr val="0000FF"/>
                </a:solidFill>
                <a:latin typeface="Arial" charset="0"/>
              </a:rPr>
              <a:t>và</a:t>
            </a:r>
            <a:r>
              <a:rPr lang="en-US" b="1" dirty="0">
                <a:solidFill>
                  <a:srgbClr val="0000FF"/>
                </a:solidFill>
                <a:latin typeface="Arial" charset="0"/>
              </a:rPr>
              <a:t> </a:t>
            </a:r>
            <a:r>
              <a:rPr lang="en-US" b="1" dirty="0" err="1">
                <a:solidFill>
                  <a:srgbClr val="0000FF"/>
                </a:solidFill>
                <a:latin typeface="Arial" charset="0"/>
              </a:rPr>
              <a:t>làm</a:t>
            </a:r>
            <a:r>
              <a:rPr lang="en-US" b="1" dirty="0">
                <a:solidFill>
                  <a:srgbClr val="0000FF"/>
                </a:solidFill>
                <a:latin typeface="Arial" charset="0"/>
              </a:rPr>
              <a:t> </a:t>
            </a:r>
            <a:r>
              <a:rPr lang="en-US" b="1" dirty="0" err="1">
                <a:solidFill>
                  <a:srgbClr val="0000FF"/>
                </a:solidFill>
                <a:latin typeface="Arial" charset="0"/>
              </a:rPr>
              <a:t>bài</a:t>
            </a:r>
            <a:r>
              <a:rPr lang="en-US" b="1" dirty="0">
                <a:solidFill>
                  <a:srgbClr val="0000FF"/>
                </a:solidFill>
                <a:latin typeface="Arial" charset="0"/>
              </a:rPr>
              <a:t> </a:t>
            </a:r>
            <a:r>
              <a:rPr lang="en-US" b="1" dirty="0" err="1">
                <a:solidFill>
                  <a:srgbClr val="0000FF"/>
                </a:solidFill>
                <a:latin typeface="Arial" charset="0"/>
              </a:rPr>
              <a:t>đầy</a:t>
            </a:r>
            <a:r>
              <a:rPr lang="en-US" b="1" dirty="0">
                <a:solidFill>
                  <a:srgbClr val="0000FF"/>
                </a:solidFill>
                <a:latin typeface="Arial" charset="0"/>
              </a:rPr>
              <a:t> </a:t>
            </a:r>
            <a:r>
              <a:rPr lang="en-US" b="1" dirty="0" err="1">
                <a:solidFill>
                  <a:srgbClr val="0000FF"/>
                </a:solidFill>
                <a:latin typeface="Arial" charset="0"/>
              </a:rPr>
              <a:t>đủ</a:t>
            </a:r>
            <a:r>
              <a:rPr lang="en-US" b="1" dirty="0">
                <a:solidFill>
                  <a:srgbClr val="0000FF"/>
                </a:solidFill>
                <a:latin typeface="Arial" charset="0"/>
              </a:rPr>
              <a:t>, ý </a:t>
            </a:r>
            <a:r>
              <a:rPr lang="en-US" b="1" dirty="0" err="1">
                <a:solidFill>
                  <a:srgbClr val="0000FF"/>
                </a:solidFill>
                <a:latin typeface="Arial" charset="0"/>
              </a:rPr>
              <a:t>thức</a:t>
            </a:r>
            <a:r>
              <a:rPr lang="en-US" b="1" dirty="0">
                <a:solidFill>
                  <a:srgbClr val="0000FF"/>
                </a:solidFill>
                <a:latin typeface="Arial" charset="0"/>
              </a:rPr>
              <a:t> </a:t>
            </a:r>
            <a:r>
              <a:rPr lang="en-US" b="1" dirty="0" err="1">
                <a:solidFill>
                  <a:srgbClr val="0000FF"/>
                </a:solidFill>
                <a:latin typeface="Arial" charset="0"/>
              </a:rPr>
              <a:t>kỉ</a:t>
            </a:r>
            <a:r>
              <a:rPr lang="en-US" b="1" dirty="0">
                <a:solidFill>
                  <a:srgbClr val="0000FF"/>
                </a:solidFill>
                <a:latin typeface="Arial" charset="0"/>
              </a:rPr>
              <a:t> </a:t>
            </a:r>
            <a:r>
              <a:rPr lang="en-US" b="1" dirty="0" err="1">
                <a:solidFill>
                  <a:srgbClr val="0000FF"/>
                </a:solidFill>
                <a:latin typeface="Arial" charset="0"/>
              </a:rPr>
              <a:t>luật</a:t>
            </a:r>
            <a:r>
              <a:rPr lang="en-US" b="1" dirty="0">
                <a:solidFill>
                  <a:srgbClr val="0000FF"/>
                </a:solidFill>
                <a:latin typeface="Arial" charset="0"/>
              </a:rPr>
              <a:t> </a:t>
            </a:r>
            <a:r>
              <a:rPr lang="en-US" b="1" dirty="0" err="1">
                <a:solidFill>
                  <a:srgbClr val="0000FF"/>
                </a:solidFill>
                <a:latin typeface="Arial" charset="0"/>
              </a:rPr>
              <a:t>tốt</a:t>
            </a:r>
            <a:r>
              <a:rPr lang="en-US" b="1" dirty="0">
                <a:solidFill>
                  <a:srgbClr val="0000FF"/>
                </a:solidFill>
                <a:latin typeface="Arial" charset="0"/>
              </a:rPr>
              <a:t>. </a:t>
            </a:r>
            <a:r>
              <a:rPr lang="en-US" b="1" dirty="0" err="1">
                <a:solidFill>
                  <a:srgbClr val="0000FF"/>
                </a:solidFill>
                <a:latin typeface="Arial" charset="0"/>
              </a:rPr>
              <a:t>Nhưng</a:t>
            </a:r>
            <a:r>
              <a:rPr lang="en-US" b="1" dirty="0">
                <a:solidFill>
                  <a:srgbClr val="0000FF"/>
                </a:solidFill>
                <a:latin typeface="Arial" charset="0"/>
              </a:rPr>
              <a:t> </a:t>
            </a:r>
            <a:r>
              <a:rPr lang="en-US" b="1" dirty="0" err="1">
                <a:solidFill>
                  <a:srgbClr val="0000FF"/>
                </a:solidFill>
                <a:latin typeface="Arial" charset="0"/>
              </a:rPr>
              <a:t>vẫn</a:t>
            </a:r>
            <a:r>
              <a:rPr lang="en-US" b="1" dirty="0">
                <a:solidFill>
                  <a:srgbClr val="0000FF"/>
                </a:solidFill>
                <a:latin typeface="Arial" charset="0"/>
              </a:rPr>
              <a:t> </a:t>
            </a:r>
            <a:r>
              <a:rPr lang="en-US" b="1" dirty="0" err="1">
                <a:solidFill>
                  <a:srgbClr val="0000FF"/>
                </a:solidFill>
                <a:latin typeface="Arial" charset="0"/>
              </a:rPr>
              <a:t>còn</a:t>
            </a:r>
            <a:r>
              <a:rPr lang="en-US" b="1" dirty="0">
                <a:solidFill>
                  <a:srgbClr val="0000FF"/>
                </a:solidFill>
                <a:latin typeface="Arial" charset="0"/>
              </a:rPr>
              <a:t> </a:t>
            </a:r>
            <a:r>
              <a:rPr lang="en-US" b="1" dirty="0" err="1">
                <a:solidFill>
                  <a:srgbClr val="0000FF"/>
                </a:solidFill>
                <a:latin typeface="Arial" charset="0"/>
              </a:rPr>
              <a:t>hai</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 </a:t>
            </a:r>
            <a:r>
              <a:rPr lang="en-US" b="1" dirty="0" err="1">
                <a:solidFill>
                  <a:srgbClr val="0000FF"/>
                </a:solidFill>
                <a:latin typeface="Arial" charset="0"/>
              </a:rPr>
              <a:t>nói</a:t>
            </a:r>
            <a:r>
              <a:rPr lang="en-US" b="1" dirty="0">
                <a:solidFill>
                  <a:srgbClr val="0000FF"/>
                </a:solidFill>
                <a:latin typeface="Arial" charset="0"/>
              </a:rPr>
              <a:t> </a:t>
            </a:r>
            <a:r>
              <a:rPr lang="en-US" b="1" dirty="0" err="1">
                <a:solidFill>
                  <a:srgbClr val="0000FF"/>
                </a:solidFill>
                <a:latin typeface="Arial" charset="0"/>
              </a:rPr>
              <a:t>chuyện</a:t>
            </a:r>
            <a:r>
              <a:rPr lang="en-US" b="1" dirty="0">
                <a:solidFill>
                  <a:srgbClr val="0000FF"/>
                </a:solidFill>
                <a:latin typeface="Arial" charset="0"/>
              </a:rPr>
              <a:t> </a:t>
            </a:r>
            <a:r>
              <a:rPr lang="en-US" b="1" dirty="0" err="1">
                <a:solidFill>
                  <a:srgbClr val="0000FF"/>
                </a:solidFill>
                <a:latin typeface="Arial" charset="0"/>
              </a:rPr>
              <a:t>riêng</a:t>
            </a:r>
            <a:r>
              <a:rPr lang="en-US" b="1" dirty="0">
                <a:solidFill>
                  <a:srgbClr val="0000FF"/>
                </a:solidFill>
                <a:latin typeface="Arial" charset="0"/>
              </a:rPr>
              <a:t>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giờ</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a:t>
            </a:r>
          </a:p>
          <a:p>
            <a:pPr>
              <a:spcBef>
                <a:spcPct val="50000"/>
              </a:spcBef>
              <a:buFontTx/>
              <a:buChar char="-"/>
            </a:pPr>
            <a:r>
              <a:rPr lang="en-US" b="1" dirty="0" err="1">
                <a:solidFill>
                  <a:srgbClr val="0000FF"/>
                </a:solidFill>
                <a:latin typeface="Arial" charset="0"/>
              </a:rPr>
              <a:t>Cả</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đạt</a:t>
            </a:r>
            <a:r>
              <a:rPr lang="en-US" b="1" dirty="0">
                <a:solidFill>
                  <a:srgbClr val="0000FF"/>
                </a:solidFill>
                <a:latin typeface="Arial" charset="0"/>
              </a:rPr>
              <a:t> 55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giỏi</a:t>
            </a:r>
            <a:r>
              <a:rPr lang="en-US" b="1" dirty="0">
                <a:solidFill>
                  <a:srgbClr val="0000FF"/>
                </a:solidFill>
                <a:latin typeface="Arial" charset="0"/>
              </a:rPr>
              <a:t>, 90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khá</a:t>
            </a:r>
            <a:r>
              <a:rPr lang="en-US" b="1" dirty="0">
                <a:solidFill>
                  <a:srgbClr val="0000FF"/>
                </a:solidFill>
                <a:latin typeface="Arial" charset="0"/>
              </a:rPr>
              <a:t>, </a:t>
            </a:r>
            <a:r>
              <a:rPr lang="en-US" b="1" dirty="0" err="1">
                <a:solidFill>
                  <a:srgbClr val="0000FF"/>
                </a:solidFill>
                <a:latin typeface="Arial" charset="0"/>
              </a:rPr>
              <a:t>không</a:t>
            </a:r>
            <a:r>
              <a:rPr lang="en-US" b="1" dirty="0">
                <a:solidFill>
                  <a:srgbClr val="0000FF"/>
                </a:solidFill>
                <a:latin typeface="Arial" charset="0"/>
              </a:rPr>
              <a:t> </a:t>
            </a:r>
            <a:r>
              <a:rPr lang="en-US" b="1" dirty="0" err="1">
                <a:solidFill>
                  <a:srgbClr val="0000FF"/>
                </a:solidFill>
                <a:latin typeface="Arial" charset="0"/>
              </a:rPr>
              <a:t>có</a:t>
            </a:r>
            <a:r>
              <a:rPr lang="en-US" b="1" dirty="0">
                <a:solidFill>
                  <a:srgbClr val="0000FF"/>
                </a:solidFill>
                <a:latin typeface="Arial" charset="0"/>
              </a:rPr>
              <a:t>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kém</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2. Lao </a:t>
            </a:r>
            <a:r>
              <a:rPr lang="en-US" b="1" dirty="0" err="1">
                <a:solidFill>
                  <a:srgbClr val="FF3300"/>
                </a:solidFill>
                <a:latin typeface="Arial" charset="0"/>
              </a:rPr>
              <a:t>động</a:t>
            </a:r>
            <a:r>
              <a:rPr lang="en-US" b="1" dirty="0">
                <a:solidFill>
                  <a:srgbClr val="FF3300"/>
                </a:solidFill>
                <a:latin typeface="Arial" charset="0"/>
              </a:rPr>
              <a:t>:</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tham</a:t>
            </a:r>
            <a:r>
              <a:rPr lang="en-US" b="1" dirty="0">
                <a:solidFill>
                  <a:srgbClr val="0000FF"/>
                </a:solidFill>
                <a:latin typeface="Arial" charset="0"/>
              </a:rPr>
              <a:t> </a:t>
            </a:r>
            <a:r>
              <a:rPr lang="en-US" b="1" dirty="0" err="1">
                <a:solidFill>
                  <a:srgbClr val="0000FF"/>
                </a:solidFill>
                <a:latin typeface="Arial" charset="0"/>
              </a:rPr>
              <a:t>gia</a:t>
            </a:r>
            <a:r>
              <a:rPr lang="en-US" b="1" dirty="0">
                <a:solidFill>
                  <a:srgbClr val="0000FF"/>
                </a:solidFill>
                <a:latin typeface="Arial" charset="0"/>
              </a:rPr>
              <a:t> </a:t>
            </a:r>
            <a:r>
              <a:rPr lang="en-US" b="1" dirty="0" err="1">
                <a:solidFill>
                  <a:srgbClr val="0000FF"/>
                </a:solidFill>
                <a:latin typeface="Arial" charset="0"/>
              </a:rPr>
              <a:t>nhổ</a:t>
            </a:r>
            <a:r>
              <a:rPr lang="en-US" b="1" dirty="0">
                <a:solidFill>
                  <a:srgbClr val="0000FF"/>
                </a:solidFill>
                <a:latin typeface="Arial" charset="0"/>
              </a:rPr>
              <a:t> </a:t>
            </a:r>
            <a:r>
              <a:rPr lang="en-US" b="1" dirty="0" err="1">
                <a:solidFill>
                  <a:srgbClr val="0000FF"/>
                </a:solidFill>
                <a:latin typeface="Arial" charset="0"/>
              </a:rPr>
              <a:t>cỏ</a:t>
            </a:r>
            <a:r>
              <a:rPr lang="en-US" b="1" dirty="0">
                <a:solidFill>
                  <a:srgbClr val="0000FF"/>
                </a:solidFill>
                <a:latin typeface="Arial" charset="0"/>
              </a:rPr>
              <a:t> ở </a:t>
            </a:r>
            <a:r>
              <a:rPr lang="en-US" b="1" dirty="0" err="1">
                <a:solidFill>
                  <a:srgbClr val="0000FF"/>
                </a:solidFill>
                <a:latin typeface="Arial" charset="0"/>
              </a:rPr>
              <a:t>hai</a:t>
            </a:r>
            <a:r>
              <a:rPr lang="en-US" b="1" dirty="0">
                <a:solidFill>
                  <a:srgbClr val="0000FF"/>
                </a:solidFill>
                <a:latin typeface="Arial" charset="0"/>
              </a:rPr>
              <a:t> </a:t>
            </a:r>
            <a:r>
              <a:rPr lang="en-US" b="1" dirty="0" err="1">
                <a:solidFill>
                  <a:srgbClr val="0000FF"/>
                </a:solidFill>
                <a:latin typeface="Arial" charset="0"/>
              </a:rPr>
              <a:t>bồn</a:t>
            </a:r>
            <a:r>
              <a:rPr lang="en-US" b="1" dirty="0">
                <a:solidFill>
                  <a:srgbClr val="0000FF"/>
                </a:solidFill>
                <a:latin typeface="Arial" charset="0"/>
              </a:rPr>
              <a:t> </a:t>
            </a:r>
            <a:r>
              <a:rPr lang="en-US" b="1" dirty="0" err="1">
                <a:solidFill>
                  <a:srgbClr val="0000FF"/>
                </a:solidFill>
                <a:latin typeface="Arial" charset="0"/>
              </a:rPr>
              <a:t>hoa</a:t>
            </a:r>
            <a:r>
              <a:rPr lang="en-US" b="1" dirty="0">
                <a:solidFill>
                  <a:srgbClr val="0000FF"/>
                </a:solidFill>
                <a:latin typeface="Arial" charset="0"/>
              </a:rPr>
              <a:t>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sân</a:t>
            </a:r>
            <a:r>
              <a:rPr lang="en-US" b="1" dirty="0">
                <a:solidFill>
                  <a:srgbClr val="0000FF"/>
                </a:solidFill>
                <a:latin typeface="Arial" charset="0"/>
              </a:rPr>
              <a:t> </a:t>
            </a:r>
            <a:r>
              <a:rPr lang="en-US" b="1" dirty="0" err="1">
                <a:solidFill>
                  <a:srgbClr val="0000FF"/>
                </a:solidFill>
                <a:latin typeface="Arial" charset="0"/>
              </a:rPr>
              <a:t>trường</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3. </a:t>
            </a:r>
            <a:r>
              <a:rPr lang="en-US" b="1" dirty="0" err="1">
                <a:solidFill>
                  <a:srgbClr val="FF3300"/>
                </a:solidFill>
                <a:latin typeface="Arial" charset="0"/>
              </a:rPr>
              <a:t>Các</a:t>
            </a:r>
            <a:r>
              <a:rPr lang="en-US" b="1" dirty="0">
                <a:solidFill>
                  <a:srgbClr val="FF3300"/>
                </a:solidFill>
                <a:latin typeface="Arial" charset="0"/>
              </a:rPr>
              <a:t> </a:t>
            </a:r>
            <a:r>
              <a:rPr lang="en-US" b="1" dirty="0" err="1">
                <a:solidFill>
                  <a:srgbClr val="FF3300"/>
                </a:solidFill>
                <a:latin typeface="Arial" charset="0"/>
              </a:rPr>
              <a:t>công</a:t>
            </a:r>
            <a:r>
              <a:rPr lang="en-US" b="1" dirty="0">
                <a:solidFill>
                  <a:srgbClr val="FF3300"/>
                </a:solidFill>
                <a:latin typeface="Arial" charset="0"/>
              </a:rPr>
              <a:t> </a:t>
            </a:r>
            <a:r>
              <a:rPr lang="en-US" b="1" dirty="0" err="1">
                <a:solidFill>
                  <a:srgbClr val="FF3300"/>
                </a:solidFill>
                <a:latin typeface="Arial" charset="0"/>
              </a:rPr>
              <a:t>tác</a:t>
            </a:r>
            <a:r>
              <a:rPr lang="en-US" b="1" dirty="0">
                <a:solidFill>
                  <a:srgbClr val="FF3300"/>
                </a:solidFill>
                <a:latin typeface="Arial" charset="0"/>
              </a:rPr>
              <a:t> </a:t>
            </a:r>
            <a:r>
              <a:rPr lang="en-US" b="1" dirty="0" err="1">
                <a:solidFill>
                  <a:srgbClr val="FF3300"/>
                </a:solidFill>
                <a:latin typeface="Arial" charset="0"/>
              </a:rPr>
              <a:t>khác</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có</a:t>
            </a:r>
            <a:r>
              <a:rPr lang="en-US" b="1" dirty="0">
                <a:solidFill>
                  <a:srgbClr val="0000FF"/>
                </a:solidFill>
                <a:latin typeface="Arial" charset="0"/>
              </a:rPr>
              <a:t> </a:t>
            </a:r>
            <a:r>
              <a:rPr lang="en-US" b="1" dirty="0" err="1">
                <a:solidFill>
                  <a:srgbClr val="0000FF"/>
                </a:solidFill>
                <a:latin typeface="Arial" charset="0"/>
              </a:rPr>
              <a:t>điệu</a:t>
            </a:r>
            <a:r>
              <a:rPr lang="en-US" b="1" dirty="0">
                <a:solidFill>
                  <a:srgbClr val="0000FF"/>
                </a:solidFill>
                <a:latin typeface="Arial" charset="0"/>
              </a:rPr>
              <a:t> </a:t>
            </a:r>
            <a:r>
              <a:rPr lang="en-US" b="1" dirty="0" err="1">
                <a:solidFill>
                  <a:srgbClr val="0000FF"/>
                </a:solidFill>
                <a:latin typeface="Arial" charset="0"/>
              </a:rPr>
              <a:t>múa</a:t>
            </a:r>
            <a:r>
              <a:rPr lang="en-US" b="1" dirty="0">
                <a:solidFill>
                  <a:srgbClr val="0000FF"/>
                </a:solidFill>
                <a:latin typeface="Arial" charset="0"/>
              </a:rPr>
              <a:t> </a:t>
            </a:r>
            <a:r>
              <a:rPr lang="en-US" b="1" dirty="0" err="1">
                <a:solidFill>
                  <a:srgbClr val="0000FF"/>
                </a:solidFill>
                <a:latin typeface="Arial" charset="0"/>
              </a:rPr>
              <a:t>tham</a:t>
            </a:r>
            <a:r>
              <a:rPr lang="en-US" b="1" dirty="0">
                <a:solidFill>
                  <a:srgbClr val="0000FF"/>
                </a:solidFill>
                <a:latin typeface="Arial" charset="0"/>
              </a:rPr>
              <a:t> </a:t>
            </a:r>
            <a:r>
              <a:rPr lang="en-US" b="1" dirty="0" err="1">
                <a:solidFill>
                  <a:srgbClr val="0000FF"/>
                </a:solidFill>
                <a:latin typeface="Arial" charset="0"/>
              </a:rPr>
              <a:t>gia</a:t>
            </a:r>
            <a:r>
              <a:rPr lang="en-US" b="1" dirty="0">
                <a:solidFill>
                  <a:srgbClr val="0000FF"/>
                </a:solidFill>
                <a:latin typeface="Arial" charset="0"/>
              </a:rPr>
              <a:t> </a:t>
            </a:r>
            <a:r>
              <a:rPr lang="en-US" b="1" dirty="0" err="1">
                <a:solidFill>
                  <a:srgbClr val="0000FF"/>
                </a:solidFill>
                <a:latin typeface="Arial" charset="0"/>
              </a:rPr>
              <a:t>Liên</a:t>
            </a:r>
            <a:r>
              <a:rPr lang="en-US" b="1" dirty="0">
                <a:solidFill>
                  <a:srgbClr val="0000FF"/>
                </a:solidFill>
                <a:latin typeface="Arial" charset="0"/>
              </a:rPr>
              <a:t> </a:t>
            </a:r>
            <a:r>
              <a:rPr lang="en-US" b="1" dirty="0" err="1">
                <a:solidFill>
                  <a:srgbClr val="0000FF"/>
                </a:solidFill>
                <a:latin typeface="Arial" charset="0"/>
              </a:rPr>
              <a:t>hoan</a:t>
            </a:r>
            <a:r>
              <a:rPr lang="en-US" b="1" dirty="0">
                <a:solidFill>
                  <a:srgbClr val="0000FF"/>
                </a:solidFill>
                <a:latin typeface="Arial" charset="0"/>
              </a:rPr>
              <a:t> </a:t>
            </a:r>
            <a:r>
              <a:rPr lang="en-US" b="1" dirty="0" err="1">
                <a:solidFill>
                  <a:srgbClr val="0000FF"/>
                </a:solidFill>
                <a:latin typeface="Arial" charset="0"/>
              </a:rPr>
              <a:t>văn</a:t>
            </a:r>
            <a:r>
              <a:rPr lang="en-US" b="1" dirty="0">
                <a:solidFill>
                  <a:srgbClr val="0000FF"/>
                </a:solidFill>
                <a:latin typeface="Arial" charset="0"/>
              </a:rPr>
              <a:t> </a:t>
            </a:r>
            <a:r>
              <a:rPr lang="en-US" b="1" dirty="0" err="1">
                <a:solidFill>
                  <a:srgbClr val="0000FF"/>
                </a:solidFill>
                <a:latin typeface="Arial" charset="0"/>
              </a:rPr>
              <a:t>nghệ</a:t>
            </a:r>
            <a:r>
              <a:rPr lang="en-US" b="1" dirty="0">
                <a:solidFill>
                  <a:srgbClr val="0000FF"/>
                </a:solidFill>
                <a:latin typeface="Arial" charset="0"/>
              </a:rPr>
              <a:t> </a:t>
            </a:r>
            <a:r>
              <a:rPr lang="en-US" b="1" dirty="0" err="1">
                <a:solidFill>
                  <a:srgbClr val="0000FF"/>
                </a:solidFill>
                <a:latin typeface="Arial" charset="0"/>
              </a:rPr>
              <a:t>chào</a:t>
            </a:r>
            <a:r>
              <a:rPr lang="en-US" b="1" dirty="0">
                <a:solidFill>
                  <a:srgbClr val="0000FF"/>
                </a:solidFill>
                <a:latin typeface="Arial" charset="0"/>
              </a:rPr>
              <a:t> </a:t>
            </a:r>
            <a:r>
              <a:rPr lang="en-US" b="1" dirty="0" err="1">
                <a:solidFill>
                  <a:srgbClr val="0000FF"/>
                </a:solidFill>
                <a:latin typeface="Arial" charset="0"/>
              </a:rPr>
              <a:t>mừng</a:t>
            </a:r>
            <a:r>
              <a:rPr lang="en-US" b="1" dirty="0">
                <a:solidFill>
                  <a:srgbClr val="0000FF"/>
                </a:solidFill>
                <a:latin typeface="Arial" charset="0"/>
              </a:rPr>
              <a:t> </a:t>
            </a:r>
            <a:r>
              <a:rPr lang="en-US" b="1" dirty="0" err="1">
                <a:solidFill>
                  <a:srgbClr val="0000FF"/>
                </a:solidFill>
                <a:latin typeface="Arial" charset="0"/>
              </a:rPr>
              <a:t>Ngày</a:t>
            </a:r>
            <a:r>
              <a:rPr lang="en-US" b="1" dirty="0">
                <a:solidFill>
                  <a:srgbClr val="0000FF"/>
                </a:solidFill>
                <a:latin typeface="Arial" charset="0"/>
              </a:rPr>
              <a:t> </a:t>
            </a:r>
            <a:r>
              <a:rPr lang="en-US" b="1" dirty="0" err="1">
                <a:solidFill>
                  <a:srgbClr val="0000FF"/>
                </a:solidFill>
                <a:latin typeface="Arial" charset="0"/>
              </a:rPr>
              <a:t>thành</a:t>
            </a:r>
            <a:r>
              <a:rPr lang="en-US" b="1" dirty="0">
                <a:solidFill>
                  <a:srgbClr val="0000FF"/>
                </a:solidFill>
                <a:latin typeface="Arial" charset="0"/>
              </a:rPr>
              <a:t> </a:t>
            </a:r>
            <a:r>
              <a:rPr lang="en-US" b="1" dirty="0" err="1">
                <a:solidFill>
                  <a:srgbClr val="0000FF"/>
                </a:solidFill>
                <a:latin typeface="Arial" charset="0"/>
              </a:rPr>
              <a:t>lập</a:t>
            </a:r>
            <a:r>
              <a:rPr lang="en-US" b="1" dirty="0">
                <a:solidFill>
                  <a:srgbClr val="0000FF"/>
                </a:solidFill>
                <a:latin typeface="Arial" charset="0"/>
              </a:rPr>
              <a:t> </a:t>
            </a:r>
            <a:r>
              <a:rPr lang="en-US" b="1" dirty="0" err="1">
                <a:solidFill>
                  <a:srgbClr val="0000FF"/>
                </a:solidFill>
                <a:latin typeface="Arial" charset="0"/>
              </a:rPr>
              <a:t>Quân</a:t>
            </a:r>
            <a:r>
              <a:rPr lang="en-US" b="1" dirty="0">
                <a:solidFill>
                  <a:srgbClr val="0000FF"/>
                </a:solidFill>
                <a:latin typeface="Arial" charset="0"/>
              </a:rPr>
              <a:t> </a:t>
            </a:r>
            <a:r>
              <a:rPr lang="en-US" b="1" dirty="0" err="1">
                <a:solidFill>
                  <a:srgbClr val="0000FF"/>
                </a:solidFill>
                <a:latin typeface="Arial" charset="0"/>
              </a:rPr>
              <a:t>đội</a:t>
            </a:r>
            <a:r>
              <a:rPr lang="en-US" b="1" dirty="0">
                <a:solidFill>
                  <a:srgbClr val="0000FF"/>
                </a:solidFill>
                <a:latin typeface="Arial" charset="0"/>
              </a:rPr>
              <a:t> </a:t>
            </a:r>
            <a:r>
              <a:rPr lang="en-US" b="1" dirty="0" err="1">
                <a:solidFill>
                  <a:srgbClr val="0000FF"/>
                </a:solidFill>
                <a:latin typeface="Arial" charset="0"/>
              </a:rPr>
              <a:t>Nhân</a:t>
            </a:r>
            <a:r>
              <a:rPr lang="en-US" b="1" dirty="0">
                <a:solidFill>
                  <a:srgbClr val="0000FF"/>
                </a:solidFill>
                <a:latin typeface="Arial" charset="0"/>
              </a:rPr>
              <a:t> </a:t>
            </a:r>
            <a:r>
              <a:rPr lang="en-US" b="1" dirty="0" err="1">
                <a:solidFill>
                  <a:srgbClr val="0000FF"/>
                </a:solidFill>
                <a:latin typeface="Arial" charset="0"/>
              </a:rPr>
              <a:t>dân</a:t>
            </a:r>
            <a:r>
              <a:rPr lang="en-US" b="1" dirty="0">
                <a:solidFill>
                  <a:srgbClr val="0000FF"/>
                </a:solidFill>
                <a:latin typeface="Arial" charset="0"/>
              </a:rPr>
              <a:t> </a:t>
            </a:r>
            <a:r>
              <a:rPr lang="en-US" b="1" dirty="0" err="1">
                <a:solidFill>
                  <a:srgbClr val="0000FF"/>
                </a:solidFill>
                <a:latin typeface="Arial" charset="0"/>
              </a:rPr>
              <a:t>Việt</a:t>
            </a:r>
            <a:r>
              <a:rPr lang="en-US" b="1" dirty="0">
                <a:solidFill>
                  <a:srgbClr val="0000FF"/>
                </a:solidFill>
                <a:latin typeface="Arial" charset="0"/>
              </a:rPr>
              <a:t> Nam, </a:t>
            </a:r>
            <a:r>
              <a:rPr lang="en-US" b="1" dirty="0" err="1">
                <a:solidFill>
                  <a:srgbClr val="0000FF"/>
                </a:solidFill>
                <a:latin typeface="Arial" charset="0"/>
              </a:rPr>
              <a:t>đoạt</a:t>
            </a:r>
            <a:r>
              <a:rPr lang="en-US" b="1" dirty="0">
                <a:solidFill>
                  <a:srgbClr val="0000FF"/>
                </a:solidFill>
                <a:latin typeface="Arial" charset="0"/>
              </a:rPr>
              <a:t> </a:t>
            </a:r>
            <a:r>
              <a:rPr lang="en-US" b="1" dirty="0" err="1">
                <a:solidFill>
                  <a:srgbClr val="0000FF"/>
                </a:solidFill>
                <a:latin typeface="Arial" charset="0"/>
              </a:rPr>
              <a:t>giải</a:t>
            </a:r>
            <a:r>
              <a:rPr lang="en-US" b="1" dirty="0">
                <a:solidFill>
                  <a:srgbClr val="0000FF"/>
                </a:solidFill>
                <a:latin typeface="Arial" charset="0"/>
              </a:rPr>
              <a:t> </a:t>
            </a:r>
            <a:r>
              <a:rPr lang="en-US" b="1" dirty="0" err="1">
                <a:solidFill>
                  <a:srgbClr val="0000FF"/>
                </a:solidFill>
                <a:latin typeface="Arial" charset="0"/>
              </a:rPr>
              <a:t>nhì</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B- </a:t>
            </a:r>
            <a:r>
              <a:rPr lang="en-US" b="1" dirty="0" err="1">
                <a:solidFill>
                  <a:srgbClr val="FF3300"/>
                </a:solidFill>
                <a:latin typeface="Arial" charset="0"/>
              </a:rPr>
              <a:t>Đề</a:t>
            </a:r>
            <a:r>
              <a:rPr lang="en-US" b="1" dirty="0">
                <a:solidFill>
                  <a:srgbClr val="FF3300"/>
                </a:solidFill>
                <a:latin typeface="Arial" charset="0"/>
              </a:rPr>
              <a:t> </a:t>
            </a:r>
            <a:r>
              <a:rPr lang="en-US" b="1" dirty="0" err="1">
                <a:solidFill>
                  <a:srgbClr val="FF3300"/>
                </a:solidFill>
                <a:latin typeface="Arial" charset="0"/>
              </a:rPr>
              <a:t>nghị</a:t>
            </a:r>
            <a:r>
              <a:rPr lang="en-US" b="1" dirty="0">
                <a:solidFill>
                  <a:srgbClr val="FF3300"/>
                </a:solidFill>
                <a:latin typeface="Arial" charset="0"/>
              </a:rPr>
              <a:t> </a:t>
            </a:r>
            <a:r>
              <a:rPr lang="en-US" b="1" dirty="0" err="1">
                <a:solidFill>
                  <a:srgbClr val="FF3300"/>
                </a:solidFill>
                <a:latin typeface="Arial" charset="0"/>
              </a:rPr>
              <a:t>khen</a:t>
            </a:r>
            <a:r>
              <a:rPr lang="en-US" b="1" dirty="0">
                <a:solidFill>
                  <a:srgbClr val="FF3300"/>
                </a:solidFill>
                <a:latin typeface="Arial" charset="0"/>
              </a:rPr>
              <a:t> </a:t>
            </a:r>
            <a:r>
              <a:rPr lang="en-US" b="1" dirty="0" err="1">
                <a:solidFill>
                  <a:srgbClr val="FF3300"/>
                </a:solidFill>
                <a:latin typeface="Arial" charset="0"/>
              </a:rPr>
              <a:t>thưởng</a:t>
            </a:r>
            <a:endParaRPr lang="en-US" b="1" dirty="0">
              <a:solidFill>
                <a:srgbClr val="FF3300"/>
              </a:solidFill>
              <a:latin typeface="Arial" charset="0"/>
            </a:endParaRPr>
          </a:p>
          <a:p>
            <a:pPr>
              <a:spcBef>
                <a:spcPct val="50000"/>
              </a:spcBef>
              <a:buFontTx/>
              <a:buChar char="-"/>
            </a:pPr>
            <a:r>
              <a:rPr lang="en-US" b="1" dirty="0" err="1">
                <a:solidFill>
                  <a:srgbClr val="0000FF"/>
                </a:solidFill>
                <a:latin typeface="Arial" charset="0"/>
              </a:rPr>
              <a:t>Tập</a:t>
            </a:r>
            <a:r>
              <a:rPr lang="en-US" b="1" dirty="0">
                <a:solidFill>
                  <a:srgbClr val="0000FF"/>
                </a:solidFill>
                <a:latin typeface="Arial" charset="0"/>
              </a:rPr>
              <a:t> </a:t>
            </a:r>
            <a:r>
              <a:rPr lang="en-US" b="1" dirty="0" err="1">
                <a:solidFill>
                  <a:srgbClr val="0000FF"/>
                </a:solidFill>
                <a:latin typeface="Arial" charset="0"/>
              </a:rPr>
              <a:t>thể</a:t>
            </a:r>
            <a:r>
              <a:rPr lang="en-US" b="1" dirty="0">
                <a:solidFill>
                  <a:srgbClr val="0000FF"/>
                </a:solidFill>
                <a:latin typeface="Arial" charset="0"/>
              </a:rPr>
              <a:t>: </a:t>
            </a:r>
            <a:r>
              <a:rPr lang="en-US" b="1" dirty="0" err="1">
                <a:solidFill>
                  <a:srgbClr val="0000FF"/>
                </a:solidFill>
                <a:latin typeface="Arial" charset="0"/>
              </a:rPr>
              <a:t>tổ</a:t>
            </a:r>
            <a:r>
              <a:rPr lang="en-US" b="1" dirty="0">
                <a:solidFill>
                  <a:srgbClr val="0000FF"/>
                </a:solidFill>
                <a:latin typeface="Arial" charset="0"/>
              </a:rPr>
              <a:t> 1, </a:t>
            </a:r>
            <a:r>
              <a:rPr lang="en-US" b="1" dirty="0" err="1">
                <a:solidFill>
                  <a:srgbClr val="0000FF"/>
                </a:solidFill>
                <a:latin typeface="Arial" charset="0"/>
              </a:rPr>
              <a:t>tổ</a:t>
            </a:r>
            <a:r>
              <a:rPr lang="en-US" b="1" dirty="0">
                <a:solidFill>
                  <a:srgbClr val="0000FF"/>
                </a:solidFill>
                <a:latin typeface="Arial" charset="0"/>
              </a:rPr>
              <a:t> 3</a:t>
            </a:r>
          </a:p>
          <a:p>
            <a:pPr>
              <a:spcBef>
                <a:spcPct val="50000"/>
              </a:spcBef>
            </a:pPr>
            <a:r>
              <a:rPr lang="en-US" b="1" dirty="0">
                <a:solidFill>
                  <a:srgbClr val="0000FF"/>
                </a:solidFill>
                <a:latin typeface="Arial" charset="0"/>
              </a:rPr>
              <a:t>-</a:t>
            </a:r>
            <a:r>
              <a:rPr lang="en-US" b="1" dirty="0" err="1">
                <a:solidFill>
                  <a:srgbClr val="0000FF"/>
                </a:solidFill>
                <a:latin typeface="Arial" charset="0"/>
              </a:rPr>
              <a:t>Cá</a:t>
            </a:r>
            <a:r>
              <a:rPr lang="en-US" b="1" dirty="0">
                <a:solidFill>
                  <a:srgbClr val="0000FF"/>
                </a:solidFill>
                <a:latin typeface="Arial" charset="0"/>
              </a:rPr>
              <a:t> </a:t>
            </a:r>
            <a:r>
              <a:rPr lang="en-US" b="1" dirty="0" err="1">
                <a:solidFill>
                  <a:srgbClr val="0000FF"/>
                </a:solidFill>
                <a:latin typeface="Arial" charset="0"/>
              </a:rPr>
              <a:t>nhân</a:t>
            </a:r>
            <a:r>
              <a:rPr lang="en-US" b="1" dirty="0">
                <a:solidFill>
                  <a:srgbClr val="0000FF"/>
                </a:solidFill>
                <a:latin typeface="Arial" charset="0"/>
              </a:rPr>
              <a:t>: </a:t>
            </a:r>
            <a:r>
              <a:rPr lang="en-US" b="1" dirty="0" err="1">
                <a:solidFill>
                  <a:srgbClr val="0000FF"/>
                </a:solidFill>
                <a:latin typeface="Arial" charset="0"/>
              </a:rPr>
              <a:t>Đặng</a:t>
            </a:r>
            <a:r>
              <a:rPr lang="en-US" b="1" dirty="0">
                <a:solidFill>
                  <a:srgbClr val="0000FF"/>
                </a:solidFill>
                <a:latin typeface="Arial" charset="0"/>
              </a:rPr>
              <a:t> </a:t>
            </a:r>
            <a:r>
              <a:rPr lang="en-US" b="1" dirty="0" err="1">
                <a:solidFill>
                  <a:srgbClr val="0000FF"/>
                </a:solidFill>
                <a:latin typeface="Arial" charset="0"/>
              </a:rPr>
              <a:t>Tuấn</a:t>
            </a:r>
            <a:r>
              <a:rPr lang="en-US" b="1" dirty="0">
                <a:solidFill>
                  <a:srgbClr val="0000FF"/>
                </a:solidFill>
                <a:latin typeface="Arial" charset="0"/>
              </a:rPr>
              <a:t> </a:t>
            </a:r>
            <a:r>
              <a:rPr lang="en-US" b="1" dirty="0" err="1">
                <a:solidFill>
                  <a:srgbClr val="0000FF"/>
                </a:solidFill>
                <a:latin typeface="Arial" charset="0"/>
              </a:rPr>
              <a:t>Cảnh</a:t>
            </a:r>
            <a:r>
              <a:rPr lang="en-US" b="1" dirty="0">
                <a:solidFill>
                  <a:srgbClr val="0000FF"/>
                </a:solidFill>
                <a:latin typeface="Arial" charset="0"/>
              </a:rPr>
              <a:t>, </a:t>
            </a:r>
            <a:r>
              <a:rPr lang="en-US" b="1" dirty="0" err="1">
                <a:solidFill>
                  <a:srgbClr val="0000FF"/>
                </a:solidFill>
                <a:latin typeface="Arial" charset="0"/>
              </a:rPr>
              <a:t>Nguyễn</a:t>
            </a:r>
            <a:r>
              <a:rPr lang="en-US" b="1" dirty="0">
                <a:solidFill>
                  <a:srgbClr val="0000FF"/>
                </a:solidFill>
                <a:latin typeface="Arial" charset="0"/>
              </a:rPr>
              <a:t> </a:t>
            </a:r>
            <a:r>
              <a:rPr lang="en-US" b="1" dirty="0" err="1">
                <a:solidFill>
                  <a:srgbClr val="0000FF"/>
                </a:solidFill>
                <a:latin typeface="Arial" charset="0"/>
              </a:rPr>
              <a:t>Phương</a:t>
            </a:r>
            <a:r>
              <a:rPr lang="en-US" b="1" dirty="0">
                <a:solidFill>
                  <a:srgbClr val="0000FF"/>
                </a:solidFill>
                <a:latin typeface="Arial" charset="0"/>
              </a:rPr>
              <a:t> </a:t>
            </a:r>
            <a:r>
              <a:rPr lang="en-US" b="1" dirty="0" err="1">
                <a:solidFill>
                  <a:srgbClr val="0000FF"/>
                </a:solidFill>
                <a:latin typeface="Arial" charset="0"/>
              </a:rPr>
              <a:t>Hà</a:t>
            </a:r>
            <a:r>
              <a:rPr lang="en-US" b="1" dirty="0">
                <a:solidFill>
                  <a:srgbClr val="0000FF"/>
                </a:solidFill>
                <a:latin typeface="Arial" charset="0"/>
              </a:rPr>
              <a:t>, Lê </a:t>
            </a:r>
            <a:r>
              <a:rPr lang="en-US" b="1" dirty="0" err="1">
                <a:solidFill>
                  <a:srgbClr val="0000FF"/>
                </a:solidFill>
                <a:latin typeface="Arial" charset="0"/>
              </a:rPr>
              <a:t>Đức</a:t>
            </a:r>
            <a:r>
              <a:rPr lang="en-US" b="1" dirty="0">
                <a:solidFill>
                  <a:srgbClr val="0000FF"/>
                </a:solidFill>
                <a:latin typeface="Arial" charset="0"/>
              </a:rPr>
              <a:t> </a:t>
            </a:r>
            <a:r>
              <a:rPr lang="en-US" b="1" dirty="0" err="1">
                <a:solidFill>
                  <a:srgbClr val="0000FF"/>
                </a:solidFill>
                <a:latin typeface="Arial" charset="0"/>
              </a:rPr>
              <a:t>Khôi</a:t>
            </a:r>
            <a:r>
              <a:rPr lang="en-US" b="1" dirty="0">
                <a:solidFill>
                  <a:srgbClr val="0000FF"/>
                </a:solidFill>
                <a:latin typeface="Arial" charset="0"/>
              </a:rPr>
              <a:t>, </a:t>
            </a:r>
            <a:r>
              <a:rPr lang="en-US" b="1" dirty="0" err="1">
                <a:solidFill>
                  <a:srgbClr val="0000FF"/>
                </a:solidFill>
                <a:latin typeface="Arial" charset="0"/>
              </a:rPr>
              <a:t>Vũ</a:t>
            </a:r>
            <a:r>
              <a:rPr lang="en-US" b="1" dirty="0">
                <a:solidFill>
                  <a:srgbClr val="0000FF"/>
                </a:solidFill>
                <a:latin typeface="Arial" charset="0"/>
              </a:rPr>
              <a:t> Minh Long, </a:t>
            </a:r>
            <a:r>
              <a:rPr lang="en-US" b="1" dirty="0" err="1">
                <a:solidFill>
                  <a:srgbClr val="0000FF"/>
                </a:solidFill>
                <a:latin typeface="Arial" charset="0"/>
              </a:rPr>
              <a:t>Bùi</a:t>
            </a:r>
            <a:r>
              <a:rPr lang="en-US" b="1" dirty="0">
                <a:solidFill>
                  <a:srgbClr val="0000FF"/>
                </a:solidFill>
                <a:latin typeface="Arial" charset="0"/>
              </a:rPr>
              <a:t> </a:t>
            </a:r>
            <a:r>
              <a:rPr lang="en-US" b="1" dirty="0" err="1">
                <a:solidFill>
                  <a:srgbClr val="0000FF"/>
                </a:solidFill>
                <a:latin typeface="Arial" charset="0"/>
              </a:rPr>
              <a:t>Thị</a:t>
            </a:r>
            <a:r>
              <a:rPr lang="en-US" b="1" dirty="0">
                <a:solidFill>
                  <a:srgbClr val="0000FF"/>
                </a:solidFill>
                <a:latin typeface="Arial" charset="0"/>
              </a:rPr>
              <a:t> Mai.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819</TotalTime>
  <Words>1466</Words>
  <Application>Microsoft Office PowerPoint</Application>
  <PresentationFormat>Widescreen</PresentationFormat>
  <Paragraphs>120</Paragraphs>
  <Slides>23</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HP001 4 hàng</vt:lpstr>
      <vt:lpstr>Raleway</vt:lpstr>
      <vt:lpstr>Times New Roman</vt:lpstr>
      <vt:lpstr>Wingdings</vt:lpstr>
      <vt:lpstr>Office Theme</vt:lpstr>
      <vt:lpstr>PowerPoint Presentation</vt:lpstr>
      <vt:lpstr>Khởi động  Bài hát: Chú bộ đội </vt:lpstr>
      <vt:lpstr>PowerPoint Presentation</vt:lpstr>
      <vt:lpstr>Tháng 12 lớp chúng ta đã phát động tháng thi đua theo chủ điểm nào?</vt:lpstr>
      <vt:lpstr>Tập làm văn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Hoạt động tiếp nối:   1/ Về nhà hoàn thành bài báo cáo hoạt động của tổ trong tuần vừa qua.  2/ Chuẩn bị bài sau: Nói về trí thức. </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sáu ngày 14 tháng 1 năm 2012 Tập làm văn</dc:title>
  <dc:creator>User</dc:creator>
  <cp:lastModifiedBy>Admin</cp:lastModifiedBy>
  <cp:revision>92</cp:revision>
  <dcterms:created xsi:type="dcterms:W3CDTF">2006-01-25T13:37:08Z</dcterms:created>
  <dcterms:modified xsi:type="dcterms:W3CDTF">2022-01-28T04:15:04Z</dcterms:modified>
</cp:coreProperties>
</file>