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818" r:id="rId2"/>
    <p:sldId id="260" r:id="rId3"/>
    <p:sldId id="830" r:id="rId4"/>
    <p:sldId id="831" r:id="rId5"/>
    <p:sldId id="290" r:id="rId6"/>
    <p:sldId id="292" r:id="rId7"/>
    <p:sldId id="305" r:id="rId8"/>
    <p:sldId id="291" r:id="rId9"/>
    <p:sldId id="322" r:id="rId10"/>
    <p:sldId id="309" r:id="rId11"/>
    <p:sldId id="828" r:id="rId12"/>
    <p:sldId id="829" r:id="rId13"/>
    <p:sldId id="263" r:id="rId14"/>
    <p:sldId id="281"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Fredoka One" panose="020B0604020202020204" charset="0"/>
      <p:regular r:id="rId22"/>
    </p:embeddedFont>
    <p:embeddedFont>
      <p:font typeface="SVN-Shintia Script"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5">
          <p15:clr>
            <a:srgbClr val="A4A3A4"/>
          </p15:clr>
        </p15:guide>
        <p15:guide id="2" pos="659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3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249" autoAdjust="0"/>
  </p:normalViewPr>
  <p:slideViewPr>
    <p:cSldViewPr>
      <p:cViewPr varScale="1">
        <p:scale>
          <a:sx n="66" d="100"/>
          <a:sy n="66" d="100"/>
        </p:scale>
        <p:origin x="336" y="126"/>
      </p:cViewPr>
      <p:guideLst>
        <p:guide orient="horz" pos="3975"/>
        <p:guide pos="659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711EFF-342E-4555-99D4-B03991E03B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52DF50-DB05-4684-ABD9-ACCEAF8DAE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D3E6E9-E845-435F-9FB1-B9B85155BDB7}" type="datetimeFigureOut">
              <a:rPr lang="en-US" smtClean="0"/>
              <a:t>2/13/2022</a:t>
            </a:fld>
            <a:endParaRPr lang="en-US"/>
          </a:p>
        </p:txBody>
      </p:sp>
      <p:sp>
        <p:nvSpPr>
          <p:cNvPr id="4" name="Footer Placeholder 3">
            <a:extLst>
              <a:ext uri="{FF2B5EF4-FFF2-40B4-BE49-F238E27FC236}">
                <a16:creationId xmlns:a16="http://schemas.microsoft.com/office/drawing/2014/main" id="{0933ABD0-0DD3-458B-89D3-DC36AD8C2B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AB1C23-CC03-42D2-A81C-F75CEE7497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E98EFE-2A11-4204-A452-D28FAF66E31F}" type="slidenum">
              <a:rPr lang="en-US" smtClean="0"/>
              <a:t>‹#›</a:t>
            </a:fld>
            <a:endParaRPr lang="en-US"/>
          </a:p>
        </p:txBody>
      </p:sp>
    </p:spTree>
    <p:extLst>
      <p:ext uri="{BB962C8B-B14F-4D97-AF65-F5344CB8AC3E}">
        <p14:creationId xmlns:p14="http://schemas.microsoft.com/office/powerpoint/2010/main" val="2867552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323742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GV điền số vào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104070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48002-830D-4073-B1F0-93606333407B}"/>
              </a:ext>
            </a:extLst>
          </p:cNvPr>
          <p:cNvPicPr>
            <a:picLocks noChangeAspect="1"/>
          </p:cNvPicPr>
          <p:nvPr userDrawn="1"/>
        </p:nvPicPr>
        <p:blipFill>
          <a:blip r:embed="rId8"/>
          <a:stretch>
            <a:fillRect/>
          </a:stretch>
        </p:blipFill>
        <p:spPr>
          <a:xfrm>
            <a:off x="-1" y="0"/>
            <a:ext cx="12192001" cy="6858000"/>
          </a:xfrm>
          <a:prstGeom prst="rect">
            <a:avLst/>
          </a:prstGeom>
        </p:spPr>
      </p:pic>
      <p:grpSp>
        <p:nvGrpSpPr>
          <p:cNvPr id="6" name="Group 5">
            <a:extLst>
              <a:ext uri="{FF2B5EF4-FFF2-40B4-BE49-F238E27FC236}">
                <a16:creationId xmlns:a16="http://schemas.microsoft.com/office/drawing/2014/main" id="{CB79535C-1067-4E7E-BC4D-849EE4EC94A7}"/>
              </a:ext>
            </a:extLst>
          </p:cNvPr>
          <p:cNvGrpSpPr/>
          <p:nvPr userDrawn="1"/>
        </p:nvGrpSpPr>
        <p:grpSpPr>
          <a:xfrm>
            <a:off x="-2133600" y="-762000"/>
            <a:ext cx="17231995" cy="9611995"/>
            <a:chOff x="-2133600" y="-762000"/>
            <a:chExt cx="17231995" cy="9611995"/>
          </a:xfrm>
        </p:grpSpPr>
        <p:pic>
          <p:nvPicPr>
            <p:cNvPr id="13" name="Picture 12" descr="Picture5"/>
            <p:cNvPicPr>
              <a:picLocks noChangeAspect="1"/>
            </p:cNvPicPr>
            <p:nvPr userDrawn="1"/>
          </p:nvPicPr>
          <p:blipFill>
            <a:blip r:embed="rId9">
              <a:clrChange>
                <a:clrFrom>
                  <a:srgbClr val="FFFDE8">
                    <a:alpha val="100000"/>
                  </a:srgbClr>
                </a:clrFrom>
                <a:clrTo>
                  <a:srgbClr val="FFFDE8">
                    <a:alpha val="100000"/>
                    <a:alpha val="0"/>
                  </a:srgbClr>
                </a:clrTo>
              </a:clrChange>
            </a:blip>
            <a:stretch>
              <a:fillRect/>
            </a:stretch>
          </p:blipFill>
          <p:spPr>
            <a:xfrm>
              <a:off x="-2133600" y="7848600"/>
              <a:ext cx="1001395" cy="1001395"/>
            </a:xfrm>
            <a:prstGeom prst="rect">
              <a:avLst/>
            </a:prstGeom>
          </p:spPr>
        </p:pic>
        <p:pic>
          <p:nvPicPr>
            <p:cNvPr id="9" name="Picture 8" descr="Picture5">
              <a:extLst>
                <a:ext uri="{FF2B5EF4-FFF2-40B4-BE49-F238E27FC236}">
                  <a16:creationId xmlns:a16="http://schemas.microsoft.com/office/drawing/2014/main" id="{4DC1E497-DDBA-44F8-97C1-D8F431E57189}"/>
                </a:ext>
              </a:extLst>
            </p:cNvPr>
            <p:cNvPicPr>
              <a:picLocks noChangeAspect="1"/>
            </p:cNvPicPr>
            <p:nvPr userDrawn="1"/>
          </p:nvPicPr>
          <p:blipFill>
            <a:blip r:embed="rId9">
              <a:clrChange>
                <a:clrFrom>
                  <a:srgbClr val="FFFDE8">
                    <a:alpha val="100000"/>
                  </a:srgbClr>
                </a:clrFrom>
                <a:clrTo>
                  <a:srgbClr val="FFFDE8">
                    <a:alpha val="100000"/>
                    <a:alpha val="0"/>
                  </a:srgbClr>
                </a:clrTo>
              </a:clrChange>
            </a:blip>
            <a:stretch>
              <a:fillRect/>
            </a:stretch>
          </p:blipFill>
          <p:spPr>
            <a:xfrm>
              <a:off x="14097000" y="-762000"/>
              <a:ext cx="1001395" cy="1001395"/>
            </a:xfrm>
            <a:prstGeom prst="rect">
              <a:avLst/>
            </a:prstGeom>
          </p:spPr>
        </p:pic>
        <p:sp>
          <p:nvSpPr>
            <p:cNvPr id="5" name="Rectangle 4">
              <a:extLst>
                <a:ext uri="{FF2B5EF4-FFF2-40B4-BE49-F238E27FC236}">
                  <a16:creationId xmlns:a16="http://schemas.microsoft.com/office/drawing/2014/main" id="{4C09BC90-A9A5-4CC4-88FF-A58894ED5303}"/>
                </a:ext>
              </a:extLst>
            </p:cNvPr>
            <p:cNvSpPr/>
            <p:nvPr userDrawn="1"/>
          </p:nvSpPr>
          <p:spPr>
            <a:xfrm>
              <a:off x="4432618" y="7961244"/>
              <a:ext cx="1854226" cy="523220"/>
            </a:xfrm>
            <a:prstGeom prst="rect">
              <a:avLst/>
            </a:prstGeom>
            <a:noFill/>
          </p:spPr>
          <p:txBody>
            <a:bodyPr wrap="none" lIns="91440" tIns="45720" rIns="91440" bIns="45720">
              <a:spAutoFit/>
            </a:bodyPr>
            <a:lstStyle/>
            <a:p>
              <a:pPr algn="ctr"/>
              <a:r>
                <a:rPr lang="en-US" sz="2800" b="0" cap="none" spc="0">
                  <a:ln w="0"/>
                  <a:solidFill>
                    <a:schemeClr val="bg1">
                      <a:lumMod val="75000"/>
                    </a:schemeClr>
                  </a:solidFill>
                  <a:effectLst>
                    <a:outerShdw blurRad="38100" dist="19050" dir="2700000" algn="tl" rotWithShape="0">
                      <a:schemeClr val="dk1">
                        <a:alpha val="40000"/>
                      </a:schemeClr>
                    </a:outerShdw>
                  </a:effectLst>
                </a:rPr>
                <a:t>FB: EduFive</a:t>
              </a:r>
            </a:p>
          </p:txBody>
        </p:sp>
      </p:grpSp>
      <p:sp>
        <p:nvSpPr>
          <p:cNvPr id="7" name="Rectangle: Rounded Corners 6">
            <a:extLst>
              <a:ext uri="{FF2B5EF4-FFF2-40B4-BE49-F238E27FC236}">
                <a16:creationId xmlns:a16="http://schemas.microsoft.com/office/drawing/2014/main" id="{FF9C8E43-8874-4783-9F5F-F37983267BBC}"/>
              </a:ext>
            </a:extLst>
          </p:cNvPr>
          <p:cNvSpPr/>
          <p:nvPr userDrawn="1"/>
        </p:nvSpPr>
        <p:spPr>
          <a:xfrm>
            <a:off x="457200" y="272096"/>
            <a:ext cx="11277600" cy="6313805"/>
          </a:xfrm>
          <a:custGeom>
            <a:avLst/>
            <a:gdLst>
              <a:gd name="connsiteX0" fmla="*/ 0 w 11277600"/>
              <a:gd name="connsiteY0" fmla="*/ 1052322 h 6313805"/>
              <a:gd name="connsiteX1" fmla="*/ 1052322 w 11277600"/>
              <a:gd name="connsiteY1" fmla="*/ 0 h 6313805"/>
              <a:gd name="connsiteX2" fmla="*/ 1625632 w 11277600"/>
              <a:gd name="connsiteY2" fmla="*/ 0 h 6313805"/>
              <a:gd name="connsiteX3" fmla="*/ 2382401 w 11277600"/>
              <a:gd name="connsiteY3" fmla="*/ 0 h 6313805"/>
              <a:gd name="connsiteX4" fmla="*/ 3047440 w 11277600"/>
              <a:gd name="connsiteY4" fmla="*/ 0 h 6313805"/>
              <a:gd name="connsiteX5" fmla="*/ 3804209 w 11277600"/>
              <a:gd name="connsiteY5" fmla="*/ 0 h 6313805"/>
              <a:gd name="connsiteX6" fmla="*/ 4469248 w 11277600"/>
              <a:gd name="connsiteY6" fmla="*/ 0 h 6313805"/>
              <a:gd name="connsiteX7" fmla="*/ 4859099 w 11277600"/>
              <a:gd name="connsiteY7" fmla="*/ 0 h 6313805"/>
              <a:gd name="connsiteX8" fmla="*/ 5524138 w 11277600"/>
              <a:gd name="connsiteY8" fmla="*/ 0 h 6313805"/>
              <a:gd name="connsiteX9" fmla="*/ 6005718 w 11277600"/>
              <a:gd name="connsiteY9" fmla="*/ 0 h 6313805"/>
              <a:gd name="connsiteX10" fmla="*/ 6395569 w 11277600"/>
              <a:gd name="connsiteY10" fmla="*/ 0 h 6313805"/>
              <a:gd name="connsiteX11" fmla="*/ 6693690 w 11277600"/>
              <a:gd name="connsiteY11" fmla="*/ 0 h 6313805"/>
              <a:gd name="connsiteX12" fmla="*/ 7083541 w 11277600"/>
              <a:gd name="connsiteY12" fmla="*/ 0 h 6313805"/>
              <a:gd name="connsiteX13" fmla="*/ 7473391 w 11277600"/>
              <a:gd name="connsiteY13" fmla="*/ 0 h 6313805"/>
              <a:gd name="connsiteX14" fmla="*/ 8046701 w 11277600"/>
              <a:gd name="connsiteY14" fmla="*/ 0 h 6313805"/>
              <a:gd name="connsiteX15" fmla="*/ 8620011 w 11277600"/>
              <a:gd name="connsiteY15" fmla="*/ 0 h 6313805"/>
              <a:gd name="connsiteX16" fmla="*/ 9101591 w 11277600"/>
              <a:gd name="connsiteY16" fmla="*/ 0 h 6313805"/>
              <a:gd name="connsiteX17" fmla="*/ 10225278 w 11277600"/>
              <a:gd name="connsiteY17" fmla="*/ 0 h 6313805"/>
              <a:gd name="connsiteX18" fmla="*/ 11277600 w 11277600"/>
              <a:gd name="connsiteY18" fmla="*/ 1052322 h 6313805"/>
              <a:gd name="connsiteX19" fmla="*/ 11277600 w 11277600"/>
              <a:gd name="connsiteY19" fmla="*/ 1452192 h 6313805"/>
              <a:gd name="connsiteX20" fmla="*/ 11277600 w 11277600"/>
              <a:gd name="connsiteY20" fmla="*/ 2020429 h 6313805"/>
              <a:gd name="connsiteX21" fmla="*/ 11277600 w 11277600"/>
              <a:gd name="connsiteY21" fmla="*/ 2630757 h 6313805"/>
              <a:gd name="connsiteX22" fmla="*/ 11277600 w 11277600"/>
              <a:gd name="connsiteY22" fmla="*/ 3030628 h 6313805"/>
              <a:gd name="connsiteX23" fmla="*/ 11277600 w 11277600"/>
              <a:gd name="connsiteY23" fmla="*/ 3640956 h 6313805"/>
              <a:gd name="connsiteX24" fmla="*/ 11277600 w 11277600"/>
              <a:gd name="connsiteY24" fmla="*/ 4251284 h 6313805"/>
              <a:gd name="connsiteX25" fmla="*/ 11277600 w 11277600"/>
              <a:gd name="connsiteY25" fmla="*/ 4651155 h 6313805"/>
              <a:gd name="connsiteX26" fmla="*/ 11277600 w 11277600"/>
              <a:gd name="connsiteY26" fmla="*/ 5261483 h 6313805"/>
              <a:gd name="connsiteX27" fmla="*/ 10225278 w 11277600"/>
              <a:gd name="connsiteY27" fmla="*/ 6313805 h 6313805"/>
              <a:gd name="connsiteX28" fmla="*/ 9835427 w 11277600"/>
              <a:gd name="connsiteY28" fmla="*/ 6313805 h 6313805"/>
              <a:gd name="connsiteX29" fmla="*/ 9537306 w 11277600"/>
              <a:gd name="connsiteY29" fmla="*/ 6313805 h 6313805"/>
              <a:gd name="connsiteX30" fmla="*/ 8780537 w 11277600"/>
              <a:gd name="connsiteY30" fmla="*/ 6313805 h 6313805"/>
              <a:gd name="connsiteX31" fmla="*/ 8023769 w 11277600"/>
              <a:gd name="connsiteY31" fmla="*/ 6313805 h 6313805"/>
              <a:gd name="connsiteX32" fmla="*/ 7725647 w 11277600"/>
              <a:gd name="connsiteY32" fmla="*/ 6313805 h 6313805"/>
              <a:gd name="connsiteX33" fmla="*/ 7335797 w 11277600"/>
              <a:gd name="connsiteY33" fmla="*/ 6313805 h 6313805"/>
              <a:gd name="connsiteX34" fmla="*/ 6762487 w 11277600"/>
              <a:gd name="connsiteY34" fmla="*/ 6313805 h 6313805"/>
              <a:gd name="connsiteX35" fmla="*/ 6097448 w 11277600"/>
              <a:gd name="connsiteY35" fmla="*/ 6313805 h 6313805"/>
              <a:gd name="connsiteX36" fmla="*/ 5615868 w 11277600"/>
              <a:gd name="connsiteY36" fmla="*/ 6313805 h 6313805"/>
              <a:gd name="connsiteX37" fmla="*/ 5226017 w 11277600"/>
              <a:gd name="connsiteY37" fmla="*/ 6313805 h 6313805"/>
              <a:gd name="connsiteX38" fmla="*/ 4836166 w 11277600"/>
              <a:gd name="connsiteY38" fmla="*/ 6313805 h 6313805"/>
              <a:gd name="connsiteX39" fmla="*/ 4171127 w 11277600"/>
              <a:gd name="connsiteY39" fmla="*/ 6313805 h 6313805"/>
              <a:gd name="connsiteX40" fmla="*/ 3873006 w 11277600"/>
              <a:gd name="connsiteY40" fmla="*/ 6313805 h 6313805"/>
              <a:gd name="connsiteX41" fmla="*/ 3391426 w 11277600"/>
              <a:gd name="connsiteY41" fmla="*/ 6313805 h 6313805"/>
              <a:gd name="connsiteX42" fmla="*/ 2818116 w 11277600"/>
              <a:gd name="connsiteY42" fmla="*/ 6313805 h 6313805"/>
              <a:gd name="connsiteX43" fmla="*/ 2428265 w 11277600"/>
              <a:gd name="connsiteY43" fmla="*/ 6313805 h 6313805"/>
              <a:gd name="connsiteX44" fmla="*/ 1671497 w 11277600"/>
              <a:gd name="connsiteY44" fmla="*/ 6313805 h 6313805"/>
              <a:gd name="connsiteX45" fmla="*/ 1052322 w 11277600"/>
              <a:gd name="connsiteY45" fmla="*/ 6313805 h 6313805"/>
              <a:gd name="connsiteX46" fmla="*/ 0 w 11277600"/>
              <a:gd name="connsiteY46" fmla="*/ 5261483 h 6313805"/>
              <a:gd name="connsiteX47" fmla="*/ 0 w 11277600"/>
              <a:gd name="connsiteY47" fmla="*/ 4819521 h 6313805"/>
              <a:gd name="connsiteX48" fmla="*/ 0 w 11277600"/>
              <a:gd name="connsiteY48" fmla="*/ 4251284 h 6313805"/>
              <a:gd name="connsiteX49" fmla="*/ 0 w 11277600"/>
              <a:gd name="connsiteY49" fmla="*/ 3683048 h 6313805"/>
              <a:gd name="connsiteX50" fmla="*/ 0 w 11277600"/>
              <a:gd name="connsiteY50" fmla="*/ 3072719 h 6313805"/>
              <a:gd name="connsiteX51" fmla="*/ 0 w 11277600"/>
              <a:gd name="connsiteY51" fmla="*/ 2546574 h 6313805"/>
              <a:gd name="connsiteX52" fmla="*/ 0 w 11277600"/>
              <a:gd name="connsiteY52" fmla="*/ 2146704 h 6313805"/>
              <a:gd name="connsiteX53" fmla="*/ 0 w 11277600"/>
              <a:gd name="connsiteY53" fmla="*/ 1536376 h 6313805"/>
              <a:gd name="connsiteX54" fmla="*/ 0 w 11277600"/>
              <a:gd name="connsiteY54" fmla="*/ 1052322 h 63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77600" h="6313805" fill="none" extrusionOk="0">
                <a:moveTo>
                  <a:pt x="0" y="1052322"/>
                </a:moveTo>
                <a:cubicBezTo>
                  <a:pt x="-33297" y="435461"/>
                  <a:pt x="504952" y="27225"/>
                  <a:pt x="1052322" y="0"/>
                </a:cubicBezTo>
                <a:cubicBezTo>
                  <a:pt x="1325109" y="-50491"/>
                  <a:pt x="1472360" y="50519"/>
                  <a:pt x="1625632" y="0"/>
                </a:cubicBezTo>
                <a:cubicBezTo>
                  <a:pt x="1778904" y="-50519"/>
                  <a:pt x="2169483" y="84490"/>
                  <a:pt x="2382401" y="0"/>
                </a:cubicBezTo>
                <a:cubicBezTo>
                  <a:pt x="2595319" y="-84490"/>
                  <a:pt x="2870923" y="74308"/>
                  <a:pt x="3047440" y="0"/>
                </a:cubicBezTo>
                <a:cubicBezTo>
                  <a:pt x="3223957" y="-74308"/>
                  <a:pt x="3616188" y="10207"/>
                  <a:pt x="3804209" y="0"/>
                </a:cubicBezTo>
                <a:cubicBezTo>
                  <a:pt x="3992230" y="-10207"/>
                  <a:pt x="4269528" y="14926"/>
                  <a:pt x="4469248" y="0"/>
                </a:cubicBezTo>
                <a:cubicBezTo>
                  <a:pt x="4668968" y="-14926"/>
                  <a:pt x="4730712" y="44038"/>
                  <a:pt x="4859099" y="0"/>
                </a:cubicBezTo>
                <a:cubicBezTo>
                  <a:pt x="4987486" y="-44038"/>
                  <a:pt x="5235836" y="19593"/>
                  <a:pt x="5524138" y="0"/>
                </a:cubicBezTo>
                <a:cubicBezTo>
                  <a:pt x="5812440" y="-19593"/>
                  <a:pt x="5908271" y="18622"/>
                  <a:pt x="6005718" y="0"/>
                </a:cubicBezTo>
                <a:cubicBezTo>
                  <a:pt x="6103165" y="-18622"/>
                  <a:pt x="6223821" y="38535"/>
                  <a:pt x="6395569" y="0"/>
                </a:cubicBezTo>
                <a:cubicBezTo>
                  <a:pt x="6567317" y="-38535"/>
                  <a:pt x="6590395" y="9194"/>
                  <a:pt x="6693690" y="0"/>
                </a:cubicBezTo>
                <a:cubicBezTo>
                  <a:pt x="6796985" y="-9194"/>
                  <a:pt x="6965883" y="46072"/>
                  <a:pt x="7083541" y="0"/>
                </a:cubicBezTo>
                <a:cubicBezTo>
                  <a:pt x="7201199" y="-46072"/>
                  <a:pt x="7281596" y="4972"/>
                  <a:pt x="7473391" y="0"/>
                </a:cubicBezTo>
                <a:cubicBezTo>
                  <a:pt x="7665186" y="-4972"/>
                  <a:pt x="7816446" y="11371"/>
                  <a:pt x="8046701" y="0"/>
                </a:cubicBezTo>
                <a:cubicBezTo>
                  <a:pt x="8276956" y="-11371"/>
                  <a:pt x="8440619" y="35142"/>
                  <a:pt x="8620011" y="0"/>
                </a:cubicBezTo>
                <a:cubicBezTo>
                  <a:pt x="8799403" y="-35142"/>
                  <a:pt x="8960578" y="49420"/>
                  <a:pt x="9101591" y="0"/>
                </a:cubicBezTo>
                <a:cubicBezTo>
                  <a:pt x="9242604" y="-49420"/>
                  <a:pt x="9805738" y="89973"/>
                  <a:pt x="10225278" y="0"/>
                </a:cubicBezTo>
                <a:cubicBezTo>
                  <a:pt x="10658891" y="16204"/>
                  <a:pt x="11315347" y="517143"/>
                  <a:pt x="11277600" y="1052322"/>
                </a:cubicBezTo>
                <a:cubicBezTo>
                  <a:pt x="11289495" y="1247005"/>
                  <a:pt x="11261492" y="1268068"/>
                  <a:pt x="11277600" y="1452192"/>
                </a:cubicBezTo>
                <a:cubicBezTo>
                  <a:pt x="11293708" y="1636316"/>
                  <a:pt x="11230095" y="1864833"/>
                  <a:pt x="11277600" y="2020429"/>
                </a:cubicBezTo>
                <a:cubicBezTo>
                  <a:pt x="11325105" y="2176025"/>
                  <a:pt x="11255529" y="2459992"/>
                  <a:pt x="11277600" y="2630757"/>
                </a:cubicBezTo>
                <a:cubicBezTo>
                  <a:pt x="11299671" y="2801522"/>
                  <a:pt x="11260269" y="2884329"/>
                  <a:pt x="11277600" y="3030628"/>
                </a:cubicBezTo>
                <a:cubicBezTo>
                  <a:pt x="11294931" y="3176927"/>
                  <a:pt x="11270522" y="3350714"/>
                  <a:pt x="11277600" y="3640956"/>
                </a:cubicBezTo>
                <a:cubicBezTo>
                  <a:pt x="11284678" y="3931198"/>
                  <a:pt x="11240257" y="4033806"/>
                  <a:pt x="11277600" y="4251284"/>
                </a:cubicBezTo>
                <a:cubicBezTo>
                  <a:pt x="11314943" y="4468762"/>
                  <a:pt x="11267154" y="4488356"/>
                  <a:pt x="11277600" y="4651155"/>
                </a:cubicBezTo>
                <a:cubicBezTo>
                  <a:pt x="11288046" y="4813954"/>
                  <a:pt x="11215304" y="5000284"/>
                  <a:pt x="11277600" y="5261483"/>
                </a:cubicBezTo>
                <a:cubicBezTo>
                  <a:pt x="11356367" y="5840948"/>
                  <a:pt x="10897888" y="6220056"/>
                  <a:pt x="10225278" y="6313805"/>
                </a:cubicBezTo>
                <a:cubicBezTo>
                  <a:pt x="10048631" y="6348057"/>
                  <a:pt x="10016210" y="6273998"/>
                  <a:pt x="9835427" y="6313805"/>
                </a:cubicBezTo>
                <a:cubicBezTo>
                  <a:pt x="9654644" y="6353612"/>
                  <a:pt x="9653923" y="6280436"/>
                  <a:pt x="9537306" y="6313805"/>
                </a:cubicBezTo>
                <a:cubicBezTo>
                  <a:pt x="9420689" y="6347174"/>
                  <a:pt x="9104359" y="6279373"/>
                  <a:pt x="8780537" y="6313805"/>
                </a:cubicBezTo>
                <a:cubicBezTo>
                  <a:pt x="8456715" y="6348237"/>
                  <a:pt x="8312815" y="6311813"/>
                  <a:pt x="8023769" y="6313805"/>
                </a:cubicBezTo>
                <a:cubicBezTo>
                  <a:pt x="7734723" y="6315797"/>
                  <a:pt x="7785637" y="6309367"/>
                  <a:pt x="7725647" y="6313805"/>
                </a:cubicBezTo>
                <a:cubicBezTo>
                  <a:pt x="7665657" y="6318243"/>
                  <a:pt x="7480068" y="6274800"/>
                  <a:pt x="7335797" y="6313805"/>
                </a:cubicBezTo>
                <a:cubicBezTo>
                  <a:pt x="7191526" y="6352810"/>
                  <a:pt x="6902339" y="6248651"/>
                  <a:pt x="6762487" y="6313805"/>
                </a:cubicBezTo>
                <a:cubicBezTo>
                  <a:pt x="6622635" y="6378959"/>
                  <a:pt x="6343042" y="6298349"/>
                  <a:pt x="6097448" y="6313805"/>
                </a:cubicBezTo>
                <a:cubicBezTo>
                  <a:pt x="5851854" y="6329261"/>
                  <a:pt x="5823285" y="6259543"/>
                  <a:pt x="5615868" y="6313805"/>
                </a:cubicBezTo>
                <a:cubicBezTo>
                  <a:pt x="5408451" y="6368067"/>
                  <a:pt x="5332431" y="6281735"/>
                  <a:pt x="5226017" y="6313805"/>
                </a:cubicBezTo>
                <a:cubicBezTo>
                  <a:pt x="5119603" y="6345875"/>
                  <a:pt x="4968327" y="6293924"/>
                  <a:pt x="4836166" y="6313805"/>
                </a:cubicBezTo>
                <a:cubicBezTo>
                  <a:pt x="4704005" y="6333686"/>
                  <a:pt x="4329491" y="6259104"/>
                  <a:pt x="4171127" y="6313805"/>
                </a:cubicBezTo>
                <a:cubicBezTo>
                  <a:pt x="4012763" y="6368506"/>
                  <a:pt x="3983499" y="6312329"/>
                  <a:pt x="3873006" y="6313805"/>
                </a:cubicBezTo>
                <a:cubicBezTo>
                  <a:pt x="3762513" y="6315281"/>
                  <a:pt x="3581679" y="6307510"/>
                  <a:pt x="3391426" y="6313805"/>
                </a:cubicBezTo>
                <a:cubicBezTo>
                  <a:pt x="3201173" y="6320100"/>
                  <a:pt x="3012046" y="6296934"/>
                  <a:pt x="2818116" y="6313805"/>
                </a:cubicBezTo>
                <a:cubicBezTo>
                  <a:pt x="2624186" y="6330676"/>
                  <a:pt x="2570651" y="6296963"/>
                  <a:pt x="2428265" y="6313805"/>
                </a:cubicBezTo>
                <a:cubicBezTo>
                  <a:pt x="2285879" y="6330647"/>
                  <a:pt x="1994241" y="6295418"/>
                  <a:pt x="1671497" y="6313805"/>
                </a:cubicBezTo>
                <a:cubicBezTo>
                  <a:pt x="1348753" y="6332192"/>
                  <a:pt x="1298893" y="6251963"/>
                  <a:pt x="1052322" y="6313805"/>
                </a:cubicBezTo>
                <a:cubicBezTo>
                  <a:pt x="396982" y="6205533"/>
                  <a:pt x="-29972" y="5915809"/>
                  <a:pt x="0" y="5261483"/>
                </a:cubicBezTo>
                <a:cubicBezTo>
                  <a:pt x="-11623" y="5129646"/>
                  <a:pt x="10202" y="5007016"/>
                  <a:pt x="0" y="4819521"/>
                </a:cubicBezTo>
                <a:cubicBezTo>
                  <a:pt x="-10202" y="4632026"/>
                  <a:pt x="30994" y="4427865"/>
                  <a:pt x="0" y="4251284"/>
                </a:cubicBezTo>
                <a:cubicBezTo>
                  <a:pt x="-30994" y="4074703"/>
                  <a:pt x="49329" y="3898939"/>
                  <a:pt x="0" y="3683048"/>
                </a:cubicBezTo>
                <a:cubicBezTo>
                  <a:pt x="-49329" y="3467157"/>
                  <a:pt x="17971" y="3226819"/>
                  <a:pt x="0" y="3072719"/>
                </a:cubicBezTo>
                <a:cubicBezTo>
                  <a:pt x="-17971" y="2918619"/>
                  <a:pt x="20909" y="2807289"/>
                  <a:pt x="0" y="2546574"/>
                </a:cubicBezTo>
                <a:cubicBezTo>
                  <a:pt x="-20909" y="2285859"/>
                  <a:pt x="400" y="2281391"/>
                  <a:pt x="0" y="2146704"/>
                </a:cubicBezTo>
                <a:cubicBezTo>
                  <a:pt x="-400" y="2012017"/>
                  <a:pt x="22734" y="1687051"/>
                  <a:pt x="0" y="1536376"/>
                </a:cubicBezTo>
                <a:cubicBezTo>
                  <a:pt x="-22734" y="1385701"/>
                  <a:pt x="19524" y="1204479"/>
                  <a:pt x="0" y="1052322"/>
                </a:cubicBezTo>
                <a:close/>
              </a:path>
              <a:path w="11277600" h="6313805" stroke="0" extrusionOk="0">
                <a:moveTo>
                  <a:pt x="0" y="1052322"/>
                </a:moveTo>
                <a:cubicBezTo>
                  <a:pt x="-69085" y="428528"/>
                  <a:pt x="406092" y="24414"/>
                  <a:pt x="1052322" y="0"/>
                </a:cubicBezTo>
                <a:cubicBezTo>
                  <a:pt x="1208002" y="-87702"/>
                  <a:pt x="1489996" y="70939"/>
                  <a:pt x="1809091" y="0"/>
                </a:cubicBezTo>
                <a:cubicBezTo>
                  <a:pt x="2128186" y="-70939"/>
                  <a:pt x="2136752" y="53346"/>
                  <a:pt x="2290671" y="0"/>
                </a:cubicBezTo>
                <a:cubicBezTo>
                  <a:pt x="2444590" y="-53346"/>
                  <a:pt x="2532386" y="21068"/>
                  <a:pt x="2680522" y="0"/>
                </a:cubicBezTo>
                <a:cubicBezTo>
                  <a:pt x="2828658" y="-21068"/>
                  <a:pt x="3102840" y="24359"/>
                  <a:pt x="3345561" y="0"/>
                </a:cubicBezTo>
                <a:cubicBezTo>
                  <a:pt x="3588282" y="-24359"/>
                  <a:pt x="3644617" y="40349"/>
                  <a:pt x="3827141" y="0"/>
                </a:cubicBezTo>
                <a:cubicBezTo>
                  <a:pt x="4009665" y="-40349"/>
                  <a:pt x="4309276" y="62460"/>
                  <a:pt x="4583910" y="0"/>
                </a:cubicBezTo>
                <a:cubicBezTo>
                  <a:pt x="4858544" y="-62460"/>
                  <a:pt x="4864963" y="2061"/>
                  <a:pt x="4973761" y="0"/>
                </a:cubicBezTo>
                <a:cubicBezTo>
                  <a:pt x="5082559" y="-2061"/>
                  <a:pt x="5453414" y="30861"/>
                  <a:pt x="5730530" y="0"/>
                </a:cubicBezTo>
                <a:cubicBezTo>
                  <a:pt x="6007646" y="-30861"/>
                  <a:pt x="5937525" y="5555"/>
                  <a:pt x="6028651" y="0"/>
                </a:cubicBezTo>
                <a:cubicBezTo>
                  <a:pt x="6119777" y="-5555"/>
                  <a:pt x="6431572" y="17833"/>
                  <a:pt x="6601960" y="0"/>
                </a:cubicBezTo>
                <a:cubicBezTo>
                  <a:pt x="6772348" y="-17833"/>
                  <a:pt x="6945231" y="8665"/>
                  <a:pt x="7175270" y="0"/>
                </a:cubicBezTo>
                <a:cubicBezTo>
                  <a:pt x="7405309" y="-8665"/>
                  <a:pt x="7543123" y="22215"/>
                  <a:pt x="7656850" y="0"/>
                </a:cubicBezTo>
                <a:cubicBezTo>
                  <a:pt x="7770577" y="-22215"/>
                  <a:pt x="8203760" y="19403"/>
                  <a:pt x="8413619" y="0"/>
                </a:cubicBezTo>
                <a:cubicBezTo>
                  <a:pt x="8623478" y="-19403"/>
                  <a:pt x="8956319" y="38525"/>
                  <a:pt x="9170388" y="0"/>
                </a:cubicBezTo>
                <a:cubicBezTo>
                  <a:pt x="9384457" y="-38525"/>
                  <a:pt x="9403052" y="23573"/>
                  <a:pt x="9560239" y="0"/>
                </a:cubicBezTo>
                <a:cubicBezTo>
                  <a:pt x="9717426" y="-23573"/>
                  <a:pt x="9942080" y="27786"/>
                  <a:pt x="10225278" y="0"/>
                </a:cubicBezTo>
                <a:cubicBezTo>
                  <a:pt x="10768174" y="-78042"/>
                  <a:pt x="11281498" y="418418"/>
                  <a:pt x="11277600" y="1052322"/>
                </a:cubicBezTo>
                <a:cubicBezTo>
                  <a:pt x="11286570" y="1178211"/>
                  <a:pt x="11259269" y="1466138"/>
                  <a:pt x="11277600" y="1620559"/>
                </a:cubicBezTo>
                <a:cubicBezTo>
                  <a:pt x="11295931" y="1774980"/>
                  <a:pt x="11229467" y="1879922"/>
                  <a:pt x="11277600" y="2062521"/>
                </a:cubicBezTo>
                <a:cubicBezTo>
                  <a:pt x="11325733" y="2245120"/>
                  <a:pt x="11264204" y="2507660"/>
                  <a:pt x="11277600" y="2672849"/>
                </a:cubicBezTo>
                <a:cubicBezTo>
                  <a:pt x="11290996" y="2838038"/>
                  <a:pt x="11259501" y="3010800"/>
                  <a:pt x="11277600" y="3198994"/>
                </a:cubicBezTo>
                <a:cubicBezTo>
                  <a:pt x="11295699" y="3387189"/>
                  <a:pt x="11226609" y="3484773"/>
                  <a:pt x="11277600" y="3640956"/>
                </a:cubicBezTo>
                <a:cubicBezTo>
                  <a:pt x="11328591" y="3797139"/>
                  <a:pt x="11256222" y="3921571"/>
                  <a:pt x="11277600" y="4167101"/>
                </a:cubicBezTo>
                <a:cubicBezTo>
                  <a:pt x="11298978" y="4412632"/>
                  <a:pt x="11265628" y="4417575"/>
                  <a:pt x="11277600" y="4566971"/>
                </a:cubicBezTo>
                <a:cubicBezTo>
                  <a:pt x="11289572" y="4716367"/>
                  <a:pt x="11271383" y="5092352"/>
                  <a:pt x="11277600" y="5261483"/>
                </a:cubicBezTo>
                <a:cubicBezTo>
                  <a:pt x="11213424" y="5971496"/>
                  <a:pt x="10709490" y="6185143"/>
                  <a:pt x="10225278" y="6313805"/>
                </a:cubicBezTo>
                <a:cubicBezTo>
                  <a:pt x="10032276" y="6372241"/>
                  <a:pt x="9852618" y="6298224"/>
                  <a:pt x="9560239" y="6313805"/>
                </a:cubicBezTo>
                <a:cubicBezTo>
                  <a:pt x="9267860" y="6329386"/>
                  <a:pt x="9361493" y="6286492"/>
                  <a:pt x="9170388" y="6313805"/>
                </a:cubicBezTo>
                <a:cubicBezTo>
                  <a:pt x="8979283" y="6341118"/>
                  <a:pt x="8751633" y="6285783"/>
                  <a:pt x="8505349" y="6313805"/>
                </a:cubicBezTo>
                <a:cubicBezTo>
                  <a:pt x="8259065" y="6341827"/>
                  <a:pt x="8281858" y="6288288"/>
                  <a:pt x="8207228" y="6313805"/>
                </a:cubicBezTo>
                <a:cubicBezTo>
                  <a:pt x="8132598" y="6339322"/>
                  <a:pt x="7795286" y="6281459"/>
                  <a:pt x="7542188" y="6313805"/>
                </a:cubicBezTo>
                <a:cubicBezTo>
                  <a:pt x="7289090" y="6346151"/>
                  <a:pt x="7232891" y="6297079"/>
                  <a:pt x="7152338" y="6313805"/>
                </a:cubicBezTo>
                <a:cubicBezTo>
                  <a:pt x="7071785" y="6330531"/>
                  <a:pt x="6979637" y="6310707"/>
                  <a:pt x="6854217" y="6313805"/>
                </a:cubicBezTo>
                <a:cubicBezTo>
                  <a:pt x="6728797" y="6316903"/>
                  <a:pt x="6580712" y="6287853"/>
                  <a:pt x="6464366" y="6313805"/>
                </a:cubicBezTo>
                <a:cubicBezTo>
                  <a:pt x="6348020" y="6339757"/>
                  <a:pt x="5978734" y="6308919"/>
                  <a:pt x="5799327" y="6313805"/>
                </a:cubicBezTo>
                <a:cubicBezTo>
                  <a:pt x="5619920" y="6318691"/>
                  <a:pt x="5573189" y="6309097"/>
                  <a:pt x="5409476" y="6313805"/>
                </a:cubicBezTo>
                <a:cubicBezTo>
                  <a:pt x="5245763" y="6318513"/>
                  <a:pt x="5185488" y="6286534"/>
                  <a:pt x="5111355" y="6313805"/>
                </a:cubicBezTo>
                <a:cubicBezTo>
                  <a:pt x="5037222" y="6341076"/>
                  <a:pt x="4840869" y="6269714"/>
                  <a:pt x="4721504" y="6313805"/>
                </a:cubicBezTo>
                <a:cubicBezTo>
                  <a:pt x="4602139" y="6357896"/>
                  <a:pt x="4448693" y="6283190"/>
                  <a:pt x="4239924" y="6313805"/>
                </a:cubicBezTo>
                <a:cubicBezTo>
                  <a:pt x="4031155" y="6344420"/>
                  <a:pt x="3810355" y="6275758"/>
                  <a:pt x="3666614" y="6313805"/>
                </a:cubicBezTo>
                <a:cubicBezTo>
                  <a:pt x="3522873" y="6351852"/>
                  <a:pt x="3407837" y="6305162"/>
                  <a:pt x="3276764" y="6313805"/>
                </a:cubicBezTo>
                <a:cubicBezTo>
                  <a:pt x="3145691" y="6322448"/>
                  <a:pt x="2890302" y="6295911"/>
                  <a:pt x="2519995" y="6313805"/>
                </a:cubicBezTo>
                <a:cubicBezTo>
                  <a:pt x="2149688" y="6331699"/>
                  <a:pt x="2084581" y="6292706"/>
                  <a:pt x="1946685" y="6313805"/>
                </a:cubicBezTo>
                <a:cubicBezTo>
                  <a:pt x="1808789" y="6334904"/>
                  <a:pt x="1403986" y="6218966"/>
                  <a:pt x="1052322" y="6313805"/>
                </a:cubicBezTo>
                <a:cubicBezTo>
                  <a:pt x="420247" y="6255576"/>
                  <a:pt x="83196" y="5752645"/>
                  <a:pt x="0" y="5261483"/>
                </a:cubicBezTo>
                <a:cubicBezTo>
                  <a:pt x="-17231" y="4975773"/>
                  <a:pt x="65426" y="4820754"/>
                  <a:pt x="0" y="4651155"/>
                </a:cubicBezTo>
                <a:cubicBezTo>
                  <a:pt x="-65426" y="4481556"/>
                  <a:pt x="25779" y="4324876"/>
                  <a:pt x="0" y="4209193"/>
                </a:cubicBezTo>
                <a:cubicBezTo>
                  <a:pt x="-25779" y="4093510"/>
                  <a:pt x="57371" y="3798573"/>
                  <a:pt x="0" y="3683048"/>
                </a:cubicBezTo>
                <a:cubicBezTo>
                  <a:pt x="-57371" y="3567523"/>
                  <a:pt x="7333" y="3386072"/>
                  <a:pt x="0" y="3283177"/>
                </a:cubicBezTo>
                <a:cubicBezTo>
                  <a:pt x="-7333" y="3180282"/>
                  <a:pt x="10574" y="2908599"/>
                  <a:pt x="0" y="2672849"/>
                </a:cubicBezTo>
                <a:cubicBezTo>
                  <a:pt x="-10574" y="2437099"/>
                  <a:pt x="15296" y="2370677"/>
                  <a:pt x="0" y="2146704"/>
                </a:cubicBezTo>
                <a:cubicBezTo>
                  <a:pt x="-15296" y="1922732"/>
                  <a:pt x="2392" y="1678070"/>
                  <a:pt x="0" y="1536376"/>
                </a:cubicBezTo>
                <a:cubicBezTo>
                  <a:pt x="-2392" y="1394682"/>
                  <a:pt x="30931" y="1190318"/>
                  <a:pt x="0" y="1052322"/>
                </a:cubicBezTo>
                <a:close/>
              </a:path>
            </a:pathLst>
          </a:custGeom>
          <a:solidFill>
            <a:schemeClr val="bg1">
              <a:alpha val="90000"/>
            </a:schemeClr>
          </a:solidFill>
          <a:ln w="28575" cap="flat">
            <a:solidFill>
              <a:srgbClr val="FC3E7D"/>
            </a:solidFill>
            <a:prstDash val="solid"/>
            <a:miter lim="800000"/>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60" r:id="rId5"/>
    <p:sldLayoutId id="2147483673" r:id="rId6"/>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454254B-67CB-4002-95CA-E182395EE48F}"/>
              </a:ext>
            </a:extLst>
          </p:cNvPr>
          <p:cNvPicPr>
            <a:picLocks noChangeAspect="1"/>
          </p:cNvPicPr>
          <p:nvPr/>
        </p:nvPicPr>
        <p:blipFill rotWithShape="1">
          <a:blip r:embed="rId2">
            <a:extLst>
              <a:ext uri="{28A0092B-C50C-407E-A947-70E740481C1C}">
                <a14:useLocalDpi xmlns:a14="http://schemas.microsoft.com/office/drawing/2010/main" val="0"/>
              </a:ext>
            </a:extLst>
          </a:blip>
          <a:srcRect l="5001" t="53510" r="3605" b="3333"/>
          <a:stretch/>
        </p:blipFill>
        <p:spPr>
          <a:xfrm>
            <a:off x="0" y="-10508"/>
            <a:ext cx="12192000" cy="6868508"/>
          </a:xfrm>
          <a:prstGeom prst="rect">
            <a:avLst/>
          </a:prstGeom>
        </p:spPr>
      </p:pic>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Rounded Corners 8">
            <a:extLst>
              <a:ext uri="{FF2B5EF4-FFF2-40B4-BE49-F238E27FC236}">
                <a16:creationId xmlns:a16="http://schemas.microsoft.com/office/drawing/2014/main" id="{73B8A860-A8D7-4F3D-B900-C48A355691F5}"/>
              </a:ext>
            </a:extLst>
          </p:cNvPr>
          <p:cNvSpPr/>
          <p:nvPr/>
        </p:nvSpPr>
        <p:spPr>
          <a:xfrm>
            <a:off x="252367" y="1851489"/>
            <a:ext cx="11482433" cy="1442109"/>
          </a:xfrm>
          <a:custGeom>
            <a:avLst/>
            <a:gdLst>
              <a:gd name="connsiteX0" fmla="*/ 0 w 11482433"/>
              <a:gd name="connsiteY0" fmla="*/ 240356 h 1442109"/>
              <a:gd name="connsiteX1" fmla="*/ 240356 w 11482433"/>
              <a:gd name="connsiteY1" fmla="*/ 0 h 1442109"/>
              <a:gd name="connsiteX2" fmla="*/ 11242077 w 11482433"/>
              <a:gd name="connsiteY2" fmla="*/ 0 h 1442109"/>
              <a:gd name="connsiteX3" fmla="*/ 11482433 w 11482433"/>
              <a:gd name="connsiteY3" fmla="*/ 240356 h 1442109"/>
              <a:gd name="connsiteX4" fmla="*/ 11482433 w 11482433"/>
              <a:gd name="connsiteY4" fmla="*/ 1201753 h 1442109"/>
              <a:gd name="connsiteX5" fmla="*/ 11242077 w 11482433"/>
              <a:gd name="connsiteY5" fmla="*/ 1442109 h 1442109"/>
              <a:gd name="connsiteX6" fmla="*/ 240356 w 11482433"/>
              <a:gd name="connsiteY6" fmla="*/ 1442109 h 1442109"/>
              <a:gd name="connsiteX7" fmla="*/ 0 w 11482433"/>
              <a:gd name="connsiteY7" fmla="*/ 1201753 h 1442109"/>
              <a:gd name="connsiteX8" fmla="*/ 0 w 11482433"/>
              <a:gd name="connsiteY8" fmla="*/ 240356 h 14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433" h="1442109" fill="none" extrusionOk="0">
                <a:moveTo>
                  <a:pt x="0" y="240356"/>
                </a:moveTo>
                <a:cubicBezTo>
                  <a:pt x="-8721" y="106200"/>
                  <a:pt x="109682" y="1694"/>
                  <a:pt x="240356" y="0"/>
                </a:cubicBezTo>
                <a:cubicBezTo>
                  <a:pt x="4720686" y="130954"/>
                  <a:pt x="8187841" y="43574"/>
                  <a:pt x="11242077" y="0"/>
                </a:cubicBezTo>
                <a:cubicBezTo>
                  <a:pt x="11378723" y="6009"/>
                  <a:pt x="11498441" y="127220"/>
                  <a:pt x="11482433" y="240356"/>
                </a:cubicBezTo>
                <a:cubicBezTo>
                  <a:pt x="11504765" y="498813"/>
                  <a:pt x="11507229" y="1081713"/>
                  <a:pt x="11482433" y="1201753"/>
                </a:cubicBezTo>
                <a:cubicBezTo>
                  <a:pt x="11477361" y="1335331"/>
                  <a:pt x="11363279" y="1434145"/>
                  <a:pt x="11242077" y="1442109"/>
                </a:cubicBezTo>
                <a:cubicBezTo>
                  <a:pt x="6121530" y="1597306"/>
                  <a:pt x="3479669" y="1605129"/>
                  <a:pt x="240356" y="1442109"/>
                </a:cubicBezTo>
                <a:cubicBezTo>
                  <a:pt x="108674" y="1427728"/>
                  <a:pt x="-13504" y="1342383"/>
                  <a:pt x="0" y="1201753"/>
                </a:cubicBezTo>
                <a:cubicBezTo>
                  <a:pt x="56288" y="997137"/>
                  <a:pt x="-44869" y="572939"/>
                  <a:pt x="0" y="240356"/>
                </a:cubicBezTo>
                <a:close/>
              </a:path>
              <a:path w="11482433" h="1442109" stroke="0" extrusionOk="0">
                <a:moveTo>
                  <a:pt x="0" y="240356"/>
                </a:moveTo>
                <a:cubicBezTo>
                  <a:pt x="-21294" y="94476"/>
                  <a:pt x="90021" y="6602"/>
                  <a:pt x="240356" y="0"/>
                </a:cubicBezTo>
                <a:cubicBezTo>
                  <a:pt x="1396259" y="132882"/>
                  <a:pt x="7303566" y="-84951"/>
                  <a:pt x="11242077" y="0"/>
                </a:cubicBezTo>
                <a:cubicBezTo>
                  <a:pt x="11370376" y="4342"/>
                  <a:pt x="11480405" y="118819"/>
                  <a:pt x="11482433" y="240356"/>
                </a:cubicBezTo>
                <a:cubicBezTo>
                  <a:pt x="11435285" y="457763"/>
                  <a:pt x="11541156" y="812073"/>
                  <a:pt x="11482433" y="1201753"/>
                </a:cubicBezTo>
                <a:cubicBezTo>
                  <a:pt x="11492164" y="1335652"/>
                  <a:pt x="11384045" y="1423127"/>
                  <a:pt x="11242077" y="1442109"/>
                </a:cubicBezTo>
                <a:cubicBezTo>
                  <a:pt x="7990259" y="1529748"/>
                  <a:pt x="4404528" y="1369430"/>
                  <a:pt x="240356" y="1442109"/>
                </a:cubicBezTo>
                <a:cubicBezTo>
                  <a:pt x="106498" y="1431495"/>
                  <a:pt x="-15014" y="1355364"/>
                  <a:pt x="0" y="1201753"/>
                </a:cubicBezTo>
                <a:cubicBezTo>
                  <a:pt x="56801" y="745372"/>
                  <a:pt x="-61984" y="613531"/>
                  <a:pt x="0" y="240356"/>
                </a:cubicBezTo>
                <a:close/>
              </a:path>
            </a:pathLst>
          </a:custGeom>
          <a:solidFill>
            <a:schemeClr val="bg1">
              <a:alpha val="98000"/>
            </a:schemeClr>
          </a:solidFill>
          <a:ln w="66675" cap="flat">
            <a:solidFill>
              <a:srgbClr val="C00000"/>
            </a:solidFill>
            <a:prstDash val="sysDot"/>
            <a:miter lim="800000"/>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52D9476-3359-4AF6-9319-25BE4DC9830B}"/>
              </a:ext>
            </a:extLst>
          </p:cNvPr>
          <p:cNvPicPr>
            <a:picLocks noChangeAspect="1"/>
          </p:cNvPicPr>
          <p:nvPr/>
        </p:nvPicPr>
        <p:blipFill>
          <a:blip r:embed="rId3"/>
          <a:stretch>
            <a:fillRect/>
          </a:stretch>
        </p:blipFill>
        <p:spPr>
          <a:xfrm>
            <a:off x="4116435" y="327132"/>
            <a:ext cx="3953027" cy="1342423"/>
          </a:xfrm>
          <a:prstGeom prst="rect">
            <a:avLst/>
          </a:prstGeom>
        </p:spPr>
      </p:pic>
      <p:sp>
        <p:nvSpPr>
          <p:cNvPr id="4" name="Rectangle 3">
            <a:extLst>
              <a:ext uri="{FF2B5EF4-FFF2-40B4-BE49-F238E27FC236}">
                <a16:creationId xmlns:a16="http://schemas.microsoft.com/office/drawing/2014/main" id="{FAAD3492-C9B4-4EC6-891D-6CCF6EC1F99A}"/>
              </a:ext>
            </a:extLst>
          </p:cNvPr>
          <p:cNvSpPr/>
          <p:nvPr/>
        </p:nvSpPr>
        <p:spPr>
          <a:xfrm>
            <a:off x="1243128" y="2061185"/>
            <a:ext cx="9699643" cy="1200329"/>
          </a:xfrm>
          <a:prstGeom prst="rect">
            <a:avLst/>
          </a:prstGeom>
          <a:noFill/>
          <a:ln>
            <a:noFill/>
          </a:ln>
        </p:spPr>
        <p:txBody>
          <a:bodyPr wrap="none" lIns="91440" tIns="45720" rIns="91440" bIns="45720">
            <a:spAutoFit/>
          </a:bodyPr>
          <a:lstStyle/>
          <a:p>
            <a:r>
              <a:rPr lang="en-US" sz="7200" b="1">
                <a:ln w="22225">
                  <a:solidFill>
                    <a:schemeClr val="accent2"/>
                  </a:solidFill>
                  <a:prstDash val="solid"/>
                </a:ln>
                <a:solidFill>
                  <a:srgbClr val="FFFF00"/>
                </a:solidFill>
              </a:rPr>
              <a:t>TRẢ BÀI VĂN KỂ CHUYỆN</a:t>
            </a:r>
          </a:p>
        </p:txBody>
      </p:sp>
      <p:sp>
        <p:nvSpPr>
          <p:cNvPr id="10" name="Rectangle 9">
            <a:extLst>
              <a:ext uri="{FF2B5EF4-FFF2-40B4-BE49-F238E27FC236}">
                <a16:creationId xmlns:a16="http://schemas.microsoft.com/office/drawing/2014/main" id="{2BE6408F-0D4D-4C54-B766-99737D8C4FF4}"/>
              </a:ext>
            </a:extLst>
          </p:cNvPr>
          <p:cNvSpPr/>
          <p:nvPr/>
        </p:nvSpPr>
        <p:spPr>
          <a:xfrm>
            <a:off x="4389053" y="6029735"/>
            <a:ext cx="4114477" cy="646331"/>
          </a:xfrm>
          <a:custGeom>
            <a:avLst/>
            <a:gdLst>
              <a:gd name="connsiteX0" fmla="*/ 0 w 4114477"/>
              <a:gd name="connsiteY0" fmla="*/ 0 h 646331"/>
              <a:gd name="connsiteX1" fmla="*/ 464348 w 4114477"/>
              <a:gd name="connsiteY1" fmla="*/ 0 h 646331"/>
              <a:gd name="connsiteX2" fmla="*/ 1052131 w 4114477"/>
              <a:gd name="connsiteY2" fmla="*/ 0 h 646331"/>
              <a:gd name="connsiteX3" fmla="*/ 1557623 w 4114477"/>
              <a:gd name="connsiteY3" fmla="*/ 0 h 646331"/>
              <a:gd name="connsiteX4" fmla="*/ 2227695 w 4114477"/>
              <a:gd name="connsiteY4" fmla="*/ 0 h 646331"/>
              <a:gd name="connsiteX5" fmla="*/ 2733188 w 4114477"/>
              <a:gd name="connsiteY5" fmla="*/ 0 h 646331"/>
              <a:gd name="connsiteX6" fmla="*/ 3362115 w 4114477"/>
              <a:gd name="connsiteY6" fmla="*/ 0 h 646331"/>
              <a:gd name="connsiteX7" fmla="*/ 4114477 w 4114477"/>
              <a:gd name="connsiteY7" fmla="*/ 0 h 646331"/>
              <a:gd name="connsiteX8" fmla="*/ 4114477 w 4114477"/>
              <a:gd name="connsiteY8" fmla="*/ 303776 h 646331"/>
              <a:gd name="connsiteX9" fmla="*/ 4114477 w 4114477"/>
              <a:gd name="connsiteY9" fmla="*/ 646331 h 646331"/>
              <a:gd name="connsiteX10" fmla="*/ 3444405 w 4114477"/>
              <a:gd name="connsiteY10" fmla="*/ 646331 h 646331"/>
              <a:gd name="connsiteX11" fmla="*/ 2980057 w 4114477"/>
              <a:gd name="connsiteY11" fmla="*/ 646331 h 646331"/>
              <a:gd name="connsiteX12" fmla="*/ 2433419 w 4114477"/>
              <a:gd name="connsiteY12" fmla="*/ 646331 h 646331"/>
              <a:gd name="connsiteX13" fmla="*/ 1886782 w 4114477"/>
              <a:gd name="connsiteY13" fmla="*/ 646331 h 646331"/>
              <a:gd name="connsiteX14" fmla="*/ 1422433 w 4114477"/>
              <a:gd name="connsiteY14" fmla="*/ 646331 h 646331"/>
              <a:gd name="connsiteX15" fmla="*/ 916941 w 4114477"/>
              <a:gd name="connsiteY15" fmla="*/ 646331 h 646331"/>
              <a:gd name="connsiteX16" fmla="*/ 0 w 4114477"/>
              <a:gd name="connsiteY16" fmla="*/ 646331 h 646331"/>
              <a:gd name="connsiteX17" fmla="*/ 0 w 4114477"/>
              <a:gd name="connsiteY17" fmla="*/ 323166 h 646331"/>
              <a:gd name="connsiteX18" fmla="*/ 0 w 4114477"/>
              <a:gd name="connsiteY1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477" h="646331" fill="none" extrusionOk="0">
                <a:moveTo>
                  <a:pt x="0" y="0"/>
                </a:moveTo>
                <a:cubicBezTo>
                  <a:pt x="206984" y="-4963"/>
                  <a:pt x="298733" y="35113"/>
                  <a:pt x="464348" y="0"/>
                </a:cubicBezTo>
                <a:cubicBezTo>
                  <a:pt x="629963" y="-35113"/>
                  <a:pt x="771087" y="12093"/>
                  <a:pt x="1052131" y="0"/>
                </a:cubicBezTo>
                <a:cubicBezTo>
                  <a:pt x="1333175" y="-12093"/>
                  <a:pt x="1430579" y="37722"/>
                  <a:pt x="1557623" y="0"/>
                </a:cubicBezTo>
                <a:cubicBezTo>
                  <a:pt x="1684667" y="-37722"/>
                  <a:pt x="1962805" y="33468"/>
                  <a:pt x="2227695" y="0"/>
                </a:cubicBezTo>
                <a:cubicBezTo>
                  <a:pt x="2492585" y="-33468"/>
                  <a:pt x="2627816" y="38369"/>
                  <a:pt x="2733188" y="0"/>
                </a:cubicBezTo>
                <a:cubicBezTo>
                  <a:pt x="2838560" y="-38369"/>
                  <a:pt x="3210091" y="34481"/>
                  <a:pt x="3362115" y="0"/>
                </a:cubicBezTo>
                <a:cubicBezTo>
                  <a:pt x="3514139" y="-34481"/>
                  <a:pt x="3961298" y="56395"/>
                  <a:pt x="4114477" y="0"/>
                </a:cubicBezTo>
                <a:cubicBezTo>
                  <a:pt x="4143251" y="149777"/>
                  <a:pt x="4098443" y="175092"/>
                  <a:pt x="4114477" y="303776"/>
                </a:cubicBezTo>
                <a:cubicBezTo>
                  <a:pt x="4130511" y="432460"/>
                  <a:pt x="4097001" y="537470"/>
                  <a:pt x="4114477" y="646331"/>
                </a:cubicBezTo>
                <a:cubicBezTo>
                  <a:pt x="3899541" y="665232"/>
                  <a:pt x="3650529" y="605295"/>
                  <a:pt x="3444405" y="646331"/>
                </a:cubicBezTo>
                <a:cubicBezTo>
                  <a:pt x="3238281" y="687367"/>
                  <a:pt x="3084520" y="633307"/>
                  <a:pt x="2980057" y="646331"/>
                </a:cubicBezTo>
                <a:cubicBezTo>
                  <a:pt x="2875594" y="659355"/>
                  <a:pt x="2693914" y="632899"/>
                  <a:pt x="2433419" y="646331"/>
                </a:cubicBezTo>
                <a:cubicBezTo>
                  <a:pt x="2172924" y="659763"/>
                  <a:pt x="2122426" y="596419"/>
                  <a:pt x="1886782" y="646331"/>
                </a:cubicBezTo>
                <a:cubicBezTo>
                  <a:pt x="1651138" y="696243"/>
                  <a:pt x="1558449" y="636549"/>
                  <a:pt x="1422433" y="646331"/>
                </a:cubicBezTo>
                <a:cubicBezTo>
                  <a:pt x="1286417" y="656113"/>
                  <a:pt x="1052408" y="625332"/>
                  <a:pt x="916941" y="646331"/>
                </a:cubicBezTo>
                <a:cubicBezTo>
                  <a:pt x="781474" y="667330"/>
                  <a:pt x="268108" y="599524"/>
                  <a:pt x="0" y="646331"/>
                </a:cubicBezTo>
                <a:cubicBezTo>
                  <a:pt x="-3238" y="509065"/>
                  <a:pt x="31360" y="404699"/>
                  <a:pt x="0" y="323166"/>
                </a:cubicBezTo>
                <a:cubicBezTo>
                  <a:pt x="-31360" y="241633"/>
                  <a:pt x="36255" y="88237"/>
                  <a:pt x="0" y="0"/>
                </a:cubicBezTo>
                <a:close/>
              </a:path>
              <a:path w="4114477" h="646331" stroke="0" extrusionOk="0">
                <a:moveTo>
                  <a:pt x="0" y="0"/>
                </a:moveTo>
                <a:cubicBezTo>
                  <a:pt x="226721" y="-6185"/>
                  <a:pt x="368347" y="38044"/>
                  <a:pt x="505493" y="0"/>
                </a:cubicBezTo>
                <a:cubicBezTo>
                  <a:pt x="642639" y="-38044"/>
                  <a:pt x="956044" y="58093"/>
                  <a:pt x="1093275" y="0"/>
                </a:cubicBezTo>
                <a:cubicBezTo>
                  <a:pt x="1230506" y="-58093"/>
                  <a:pt x="1424951" y="45977"/>
                  <a:pt x="1598768" y="0"/>
                </a:cubicBezTo>
                <a:cubicBezTo>
                  <a:pt x="1772585" y="-45977"/>
                  <a:pt x="1982746" y="62933"/>
                  <a:pt x="2268840" y="0"/>
                </a:cubicBezTo>
                <a:cubicBezTo>
                  <a:pt x="2554934" y="-62933"/>
                  <a:pt x="2657419" y="9368"/>
                  <a:pt x="2897767" y="0"/>
                </a:cubicBezTo>
                <a:cubicBezTo>
                  <a:pt x="3138115" y="-9368"/>
                  <a:pt x="3266738" y="32487"/>
                  <a:pt x="3362115" y="0"/>
                </a:cubicBezTo>
                <a:cubicBezTo>
                  <a:pt x="3457492" y="-32487"/>
                  <a:pt x="3803238" y="31253"/>
                  <a:pt x="4114477" y="0"/>
                </a:cubicBezTo>
                <a:cubicBezTo>
                  <a:pt x="4147584" y="74397"/>
                  <a:pt x="4113776" y="158071"/>
                  <a:pt x="4114477" y="303776"/>
                </a:cubicBezTo>
                <a:cubicBezTo>
                  <a:pt x="4115178" y="449481"/>
                  <a:pt x="4089324" y="516154"/>
                  <a:pt x="4114477" y="646331"/>
                </a:cubicBezTo>
                <a:cubicBezTo>
                  <a:pt x="3953884" y="686083"/>
                  <a:pt x="3854883" y="625408"/>
                  <a:pt x="3650129" y="646331"/>
                </a:cubicBezTo>
                <a:cubicBezTo>
                  <a:pt x="3445375" y="667254"/>
                  <a:pt x="3376337" y="606757"/>
                  <a:pt x="3185781" y="646331"/>
                </a:cubicBezTo>
                <a:cubicBezTo>
                  <a:pt x="2995225" y="685905"/>
                  <a:pt x="2850876" y="635218"/>
                  <a:pt x="2597998" y="646331"/>
                </a:cubicBezTo>
                <a:cubicBezTo>
                  <a:pt x="2345120" y="657444"/>
                  <a:pt x="2262652" y="624303"/>
                  <a:pt x="2092505" y="646331"/>
                </a:cubicBezTo>
                <a:cubicBezTo>
                  <a:pt x="1922358" y="668359"/>
                  <a:pt x="1740031" y="644393"/>
                  <a:pt x="1587013" y="646331"/>
                </a:cubicBezTo>
                <a:cubicBezTo>
                  <a:pt x="1433995" y="648269"/>
                  <a:pt x="1160300" y="626310"/>
                  <a:pt x="999230" y="646331"/>
                </a:cubicBezTo>
                <a:cubicBezTo>
                  <a:pt x="838160" y="666352"/>
                  <a:pt x="332364" y="560089"/>
                  <a:pt x="0" y="646331"/>
                </a:cubicBezTo>
                <a:cubicBezTo>
                  <a:pt x="-1661" y="502147"/>
                  <a:pt x="22643" y="397391"/>
                  <a:pt x="0" y="329629"/>
                </a:cubicBezTo>
                <a:cubicBezTo>
                  <a:pt x="-22643" y="261867"/>
                  <a:pt x="6555" y="117927"/>
                  <a:pt x="0" y="0"/>
                </a:cubicBezTo>
                <a:close/>
              </a:path>
            </a:pathLst>
          </a:custGeom>
          <a:ln>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60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rPr>
              <a:t>Thực hiện: EduFive</a:t>
            </a:r>
          </a:p>
        </p:txBody>
      </p:sp>
    </p:spTree>
    <p:extLst>
      <p:ext uri="{BB962C8B-B14F-4D97-AF65-F5344CB8AC3E}">
        <p14:creationId xmlns:p14="http://schemas.microsoft.com/office/powerpoint/2010/main" val="273276372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D8118DB-4319-44A6-9D14-418DCF64CF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5757086" y="1118490"/>
            <a:ext cx="4564028" cy="5120738"/>
          </a:xfrm>
          <a:prstGeom prst="rect">
            <a:avLst/>
          </a:prstGeom>
        </p:spPr>
      </p:pic>
      <p:sp>
        <p:nvSpPr>
          <p:cNvPr id="4" name="Rectangles 3"/>
          <p:cNvSpPr/>
          <p:nvPr/>
        </p:nvSpPr>
        <p:spPr>
          <a:xfrm>
            <a:off x="5943600" y="2837244"/>
            <a:ext cx="4191000" cy="1938992"/>
          </a:xfrm>
          <a:prstGeom prst="rect">
            <a:avLst/>
          </a:prstGeom>
          <a:noFill/>
          <a:ln>
            <a:noFill/>
          </a:ln>
        </p:spPr>
        <p:txBody>
          <a:bodyPr wrap="square" rtlCol="0" anchor="t">
            <a:spAutoFit/>
          </a:bodyPr>
          <a:lstStyle/>
          <a:p>
            <a:pPr algn="ctr"/>
            <a:r>
              <a:rPr lang="en-GB" altLang="en-US" sz="4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Cùng lắng nghe những đoạn văn hay nhé!</a:t>
            </a:r>
          </a:p>
        </p:txBody>
      </p:sp>
      <p:sp>
        <p:nvSpPr>
          <p:cNvPr id="9" name="Rectangle 2"/>
          <p:cNvSpPr>
            <a:spLocks noGrp="1" noChangeArrowheads="1"/>
          </p:cNvSpPr>
          <p:nvPr>
            <p:ph type="title" idx="4294967295"/>
          </p:nvPr>
        </p:nvSpPr>
        <p:spPr>
          <a:xfrm>
            <a:off x="3124200" y="585146"/>
            <a:ext cx="6019800" cy="835025"/>
          </a:xfrm>
        </p:spPr>
        <p:txBody>
          <a:bodyPr/>
          <a:lstStyle/>
          <a:p>
            <a:pPr algn="ctr" eaLnBrk="1" hangingPunct="1">
              <a:buClrTx/>
              <a:buSzTx/>
              <a:buFontTx/>
              <a:defRPr/>
            </a:pPr>
            <a:r>
              <a:rPr lang="en-GB" sz="5400" b="1">
                <a:solidFill>
                  <a:schemeClr val="folHlink"/>
                </a:solidFill>
                <a:latin typeface="SVN-Shintia Script" panose="02000804000000020003" charset="0"/>
                <a:cs typeface="SVN-Shintia Script" panose="02000804000000020003" charset="0"/>
              </a:rPr>
              <a:t>Em là “Nhà văn nhí”</a:t>
            </a:r>
          </a:p>
        </p:txBody>
      </p:sp>
      <p:pic>
        <p:nvPicPr>
          <p:cNvPr id="7" name="Picture 2">
            <a:extLst>
              <a:ext uri="{FF2B5EF4-FFF2-40B4-BE49-F238E27FC236}">
                <a16:creationId xmlns:a16="http://schemas.microsoft.com/office/drawing/2014/main" id="{AE976171-E18B-4009-9E62-9F18ED2DAB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4940" y="1381837"/>
            <a:ext cx="3685018" cy="4883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A4E06-BF9B-402B-A1F9-B2E825C9D1FC}"/>
              </a:ext>
            </a:extLst>
          </p:cNvPr>
          <p:cNvSpPr txBox="1"/>
          <p:nvPr/>
        </p:nvSpPr>
        <p:spPr>
          <a:xfrm>
            <a:off x="609600" y="1859283"/>
            <a:ext cx="5791200" cy="3785652"/>
          </a:xfrm>
          <a:prstGeom prst="rect">
            <a:avLst/>
          </a:prstGeom>
          <a:noFill/>
        </p:spPr>
        <p:txBody>
          <a:bodyPr wrap="square">
            <a:spAutoFit/>
          </a:bodyPr>
          <a:lstStyle/>
          <a:p>
            <a:pPr algn="just"/>
            <a:r>
              <a:rPr lang="en-US" altLang="en-US" sz="3000" b="1">
                <a:latin typeface="+mj-lt"/>
                <a:cs typeface="Times New Roman" panose="02020603050405020304" pitchFamily="18" charset="0"/>
              </a:rPr>
              <a:t>	</a:t>
            </a:r>
            <a:r>
              <a:rPr lang="vi-VN" altLang="en-US" sz="3000" b="1">
                <a:latin typeface="+mj-lt"/>
                <a:cs typeface="Times New Roman" panose="02020603050405020304" pitchFamily="18" charset="0"/>
              </a:rPr>
              <a:t>Cây khế rất sai quả. Mùa khế chín, hương thơm toả khắp vườn. Để thử lòng người em, ta vờ thản nhiên ăn hết quả này đến quả khác. Thấy vậy, chàng trai ngửa cổ van xin: “Chim ơi! Xin chim hãy thương tôi! Chim ăn hết khế thì tôi lấy gì đổi gạo?”</a:t>
            </a:r>
          </a:p>
        </p:txBody>
      </p:sp>
      <p:pic>
        <p:nvPicPr>
          <p:cNvPr id="4" name="Picture 8">
            <a:extLst>
              <a:ext uri="{FF2B5EF4-FFF2-40B4-BE49-F238E27FC236}">
                <a16:creationId xmlns:a16="http://schemas.microsoft.com/office/drawing/2014/main" id="{58BEFCCD-5E01-4775-AF05-13659440D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8400" y="152400"/>
            <a:ext cx="7315200" cy="1447800"/>
          </a:xfrm>
          <a:prstGeom prst="rect">
            <a:avLst/>
          </a:prstGeom>
        </p:spPr>
      </p:pic>
      <p:sp>
        <p:nvSpPr>
          <p:cNvPr id="5" name="Rectangle 4">
            <a:extLst>
              <a:ext uri="{FF2B5EF4-FFF2-40B4-BE49-F238E27FC236}">
                <a16:creationId xmlns:a16="http://schemas.microsoft.com/office/drawing/2014/main" id="{251D9A89-A4F6-4B44-A93E-E325EF59BECB}"/>
              </a:ext>
            </a:extLst>
          </p:cNvPr>
          <p:cNvSpPr/>
          <p:nvPr/>
        </p:nvSpPr>
        <p:spPr>
          <a:xfrm>
            <a:off x="1828800" y="327691"/>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Cây khế</a:t>
            </a:r>
          </a:p>
        </p:txBody>
      </p:sp>
      <p:pic>
        <p:nvPicPr>
          <p:cNvPr id="1026" name="Picture 2" descr="Ý nghĩa truyện cổ tích cây khế | Tilado">
            <a:extLst>
              <a:ext uri="{FF2B5EF4-FFF2-40B4-BE49-F238E27FC236}">
                <a16:creationId xmlns:a16="http://schemas.microsoft.com/office/drawing/2014/main" id="{1A9A6933-89B3-4EFF-93CE-CF4E55F29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819869"/>
            <a:ext cx="51816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A4E06-BF9B-402B-A1F9-B2E825C9D1FC}"/>
              </a:ext>
            </a:extLst>
          </p:cNvPr>
          <p:cNvSpPr txBox="1"/>
          <p:nvPr/>
        </p:nvSpPr>
        <p:spPr>
          <a:xfrm>
            <a:off x="914400" y="1684633"/>
            <a:ext cx="10820400" cy="1938992"/>
          </a:xfrm>
          <a:prstGeom prst="rect">
            <a:avLst/>
          </a:prstGeom>
          <a:noFill/>
        </p:spPr>
        <p:txBody>
          <a:bodyPr wrap="square">
            <a:spAutoFit/>
          </a:bodyPr>
          <a:lstStyle/>
          <a:p>
            <a:pPr algn="just"/>
            <a:r>
              <a:rPr lang="vi-VN" altLang="en-US" sz="3000" b="1">
                <a:latin typeface="+mj-lt"/>
                <a:cs typeface="Times New Roman" panose="02020603050405020304" pitchFamily="18" charset="0"/>
              </a:rPr>
              <a:t> </a:t>
            </a:r>
            <a:r>
              <a:rPr lang="en-US" altLang="en-US" sz="3000" b="1">
                <a:latin typeface="+mj-lt"/>
                <a:cs typeface="Times New Roman" panose="02020603050405020304" pitchFamily="18" charset="0"/>
              </a:rPr>
              <a:t>	</a:t>
            </a:r>
            <a:r>
              <a:rPr lang="vi-VN" altLang="en-US" sz="3000" b="1">
                <a:latin typeface="+mj-lt"/>
                <a:cs typeface="Times New Roman" panose="02020603050405020304" pitchFamily="18" charset="0"/>
              </a:rPr>
              <a:t>Em rất thích câu chuyện Văn hay chữ tốt.</a:t>
            </a:r>
            <a:r>
              <a:rPr lang="en-US" altLang="en-US" sz="3000" b="1">
                <a:latin typeface="+mj-lt"/>
                <a:cs typeface="Times New Roman" panose="02020603050405020304" pitchFamily="18" charset="0"/>
              </a:rPr>
              <a:t> </a:t>
            </a:r>
            <a:r>
              <a:rPr lang="vi-VN" altLang="en-US" sz="3000" b="1">
                <a:latin typeface="+mj-lt"/>
                <a:cs typeface="Times New Roman" panose="02020603050405020304" pitchFamily="18" charset="0"/>
              </a:rPr>
              <a:t>Câu chuyện không những đã cho em một bài học sâu sắc về tính kiên trì, bền bỉ, khắc phục khó khăn để thành công mà còn nhắc nhở mọi người phải luôn cố gắng, rèn luyện bản thân.</a:t>
            </a:r>
          </a:p>
        </p:txBody>
      </p:sp>
      <p:pic>
        <p:nvPicPr>
          <p:cNvPr id="4" name="Picture 8">
            <a:extLst>
              <a:ext uri="{FF2B5EF4-FFF2-40B4-BE49-F238E27FC236}">
                <a16:creationId xmlns:a16="http://schemas.microsoft.com/office/drawing/2014/main" id="{58BEFCCD-5E01-4775-AF05-13659440D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8400" y="152400"/>
            <a:ext cx="7315200" cy="1447800"/>
          </a:xfrm>
          <a:prstGeom prst="rect">
            <a:avLst/>
          </a:prstGeom>
        </p:spPr>
      </p:pic>
      <p:sp>
        <p:nvSpPr>
          <p:cNvPr id="5" name="Rectangle 4">
            <a:extLst>
              <a:ext uri="{FF2B5EF4-FFF2-40B4-BE49-F238E27FC236}">
                <a16:creationId xmlns:a16="http://schemas.microsoft.com/office/drawing/2014/main" id="{251D9A89-A4F6-4B44-A93E-E325EF59BECB}"/>
              </a:ext>
            </a:extLst>
          </p:cNvPr>
          <p:cNvSpPr/>
          <p:nvPr/>
        </p:nvSpPr>
        <p:spPr>
          <a:xfrm>
            <a:off x="1828800" y="327691"/>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   Văn hay chữ tốt</a:t>
            </a:r>
          </a:p>
        </p:txBody>
      </p:sp>
      <p:pic>
        <p:nvPicPr>
          <p:cNvPr id="6" name="Picture 5">
            <a:extLst>
              <a:ext uri="{FF2B5EF4-FFF2-40B4-BE49-F238E27FC236}">
                <a16:creationId xmlns:a16="http://schemas.microsoft.com/office/drawing/2014/main" id="{FEC0E467-B2C4-40C6-8DC2-7CE143FF1BD3}"/>
              </a:ext>
            </a:extLst>
          </p:cNvPr>
          <p:cNvPicPr>
            <a:picLocks noChangeAspect="1"/>
          </p:cNvPicPr>
          <p:nvPr/>
        </p:nvPicPr>
        <p:blipFill>
          <a:blip r:embed="rId4"/>
          <a:stretch>
            <a:fillRect/>
          </a:stretch>
        </p:blipFill>
        <p:spPr>
          <a:xfrm>
            <a:off x="3390900" y="3623625"/>
            <a:ext cx="5029200" cy="2788091"/>
          </a:xfrm>
          <a:prstGeom prst="rect">
            <a:avLst/>
          </a:prstGeom>
        </p:spPr>
      </p:pic>
    </p:spTree>
    <p:extLst>
      <p:ext uri="{BB962C8B-B14F-4D97-AF65-F5344CB8AC3E}">
        <p14:creationId xmlns:p14="http://schemas.microsoft.com/office/powerpoint/2010/main" val="214359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a:extLst>
              <a:ext uri="{FF2B5EF4-FFF2-40B4-BE49-F238E27FC236}">
                <a16:creationId xmlns:a16="http://schemas.microsoft.com/office/drawing/2014/main" id="{2221CBAD-1871-422A-801B-8CE3211915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813411"/>
            <a:ext cx="5542952" cy="2411184"/>
          </a:xfrm>
          <a:prstGeom prst="rect">
            <a:avLst/>
          </a:prstGeom>
        </p:spPr>
      </p:pic>
      <p:sp>
        <p:nvSpPr>
          <p:cNvPr id="15362" name="Rectangle 2">
            <a:extLst>
              <a:ext uri="{FF2B5EF4-FFF2-40B4-BE49-F238E27FC236}">
                <a16:creationId xmlns:a16="http://schemas.microsoft.com/office/drawing/2014/main" id="{777AC12A-352C-4CC6-98E8-E697AFE76F56}"/>
              </a:ext>
            </a:extLst>
          </p:cNvPr>
          <p:cNvSpPr>
            <a:spLocks noGrp="1" noChangeArrowheads="1"/>
          </p:cNvSpPr>
          <p:nvPr>
            <p:ph type="title"/>
          </p:nvPr>
        </p:nvSpPr>
        <p:spPr>
          <a:xfrm>
            <a:off x="2286000" y="1081401"/>
            <a:ext cx="3535268" cy="1981200"/>
          </a:xfrm>
        </p:spPr>
        <p:txBody>
          <a:bodyPr/>
          <a:lstStyle/>
          <a:p>
            <a:pPr algn="l" eaLnBrk="1" hangingPunct="1"/>
            <a:br>
              <a:rPr lang="en-US" altLang="en-US" sz="3200" b="1"/>
            </a:br>
            <a:r>
              <a:rPr lang="en-US" altLang="en-US" sz="4800" b="1"/>
              <a:t>Chuẩn bị bài</a:t>
            </a:r>
            <a:endParaRPr lang="en-US" altLang="en-US"/>
          </a:p>
        </p:txBody>
      </p:sp>
      <p:sp>
        <p:nvSpPr>
          <p:cNvPr id="8" name="Rectangle 2">
            <a:extLst>
              <a:ext uri="{FF2B5EF4-FFF2-40B4-BE49-F238E27FC236}">
                <a16:creationId xmlns:a16="http://schemas.microsoft.com/office/drawing/2014/main" id="{0BB9F0A7-1C1E-44B4-ACDF-1BBD225C279E}"/>
              </a:ext>
            </a:extLst>
          </p:cNvPr>
          <p:cNvSpPr txBox="1">
            <a:spLocks noChangeArrowheads="1"/>
          </p:cNvSpPr>
          <p:nvPr/>
        </p:nvSpPr>
        <p:spPr>
          <a:xfrm>
            <a:off x="319079" y="3450889"/>
            <a:ext cx="9175578" cy="2438636"/>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r>
              <a:rPr lang="en-US" altLang="en-US" sz="6600" b="1">
                <a:ln w="22225">
                  <a:solidFill>
                    <a:schemeClr val="accent2"/>
                  </a:solidFill>
                  <a:prstDash val="solid"/>
                </a:ln>
                <a:solidFill>
                  <a:srgbClr val="FFFF00"/>
                </a:solidFill>
              </a:rPr>
              <a:t>ÔN TẬP </a:t>
            </a:r>
          </a:p>
          <a:p>
            <a:r>
              <a:rPr lang="en-US" altLang="en-US" sz="6600" b="1">
                <a:ln w="22225">
                  <a:solidFill>
                    <a:schemeClr val="accent2"/>
                  </a:solidFill>
                  <a:prstDash val="solid"/>
                </a:ln>
                <a:solidFill>
                  <a:srgbClr val="FFFF00"/>
                </a:solidFill>
              </a:rPr>
              <a:t>Ôn tập về văn tả đồ vật </a:t>
            </a:r>
          </a:p>
        </p:txBody>
      </p:sp>
      <p:pic>
        <p:nvPicPr>
          <p:cNvPr id="2" name="Picture 1">
            <a:extLst>
              <a:ext uri="{FF2B5EF4-FFF2-40B4-BE49-F238E27FC236}">
                <a16:creationId xmlns:a16="http://schemas.microsoft.com/office/drawing/2014/main" id="{5F080B63-A316-41A2-AB78-253D48577C37}"/>
              </a:ext>
            </a:extLst>
          </p:cNvPr>
          <p:cNvPicPr>
            <a:picLocks noChangeAspect="1"/>
          </p:cNvPicPr>
          <p:nvPr/>
        </p:nvPicPr>
        <p:blipFill>
          <a:blip r:embed="rId4"/>
          <a:stretch>
            <a:fillRect/>
          </a:stretch>
        </p:blipFill>
        <p:spPr>
          <a:xfrm>
            <a:off x="5486400" y="693112"/>
            <a:ext cx="5181600" cy="3925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idx="4294967295"/>
          </p:nvPr>
        </p:nvSpPr>
        <p:spPr>
          <a:xfrm>
            <a:off x="1047523" y="499342"/>
            <a:ext cx="18855408" cy="2078182"/>
          </a:xfrm>
        </p:spPr>
        <p:txBody>
          <a:bodyPr/>
          <a:lstStyle/>
          <a:p>
            <a:endParaRPr lang="zh-CN" altLang="en-US">
              <a:latin typeface="+mn-lt"/>
              <a:ea typeface="+mn-ea"/>
              <a:cs typeface="+mn-ea"/>
              <a:sym typeface="+mn-lt"/>
            </a:endParaRPr>
          </a:p>
        </p:txBody>
      </p:sp>
      <p:pic>
        <p:nvPicPr>
          <p:cNvPr id="4" name="Picture 3"/>
          <p:cNvPicPr>
            <a:picLocks noChangeAspect="1"/>
          </p:cNvPicPr>
          <p:nvPr/>
        </p:nvPicPr>
        <p:blipFill>
          <a:blip r:embed="rId3"/>
          <a:stretch>
            <a:fillRect/>
          </a:stretch>
        </p:blipFill>
        <p:spPr>
          <a:xfrm>
            <a:off x="1447800" y="4700587"/>
            <a:ext cx="9925050" cy="1571625"/>
          </a:xfrm>
          <a:prstGeom prst="rect">
            <a:avLst/>
          </a:prstGeom>
        </p:spPr>
      </p:pic>
      <p:pic>
        <p:nvPicPr>
          <p:cNvPr id="3" name="Picture 2">
            <a:extLst>
              <a:ext uri="{FF2B5EF4-FFF2-40B4-BE49-F238E27FC236}">
                <a16:creationId xmlns:a16="http://schemas.microsoft.com/office/drawing/2014/main" id="{948A32FC-C18A-404E-B211-430537769FC4}"/>
              </a:ext>
            </a:extLst>
          </p:cNvPr>
          <p:cNvPicPr>
            <a:picLocks noChangeAspect="1"/>
          </p:cNvPicPr>
          <p:nvPr/>
        </p:nvPicPr>
        <p:blipFill>
          <a:blip r:embed="rId4"/>
          <a:stretch>
            <a:fillRect/>
          </a:stretch>
        </p:blipFill>
        <p:spPr>
          <a:xfrm>
            <a:off x="3200400" y="381000"/>
            <a:ext cx="4962574" cy="45906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410073" y="414813"/>
            <a:ext cx="3371850" cy="1019175"/>
          </a:xfrm>
          <a:prstGeom prst="rect">
            <a:avLst/>
          </a:prstGeom>
        </p:spPr>
      </p:pic>
      <p:sp>
        <p:nvSpPr>
          <p:cNvPr id="7" name="TextBox 6">
            <a:extLst>
              <a:ext uri="{FF2B5EF4-FFF2-40B4-BE49-F238E27FC236}">
                <a16:creationId xmlns:a16="http://schemas.microsoft.com/office/drawing/2014/main" id="{3A5AA0E1-AEFB-4EEA-BB76-B89E32B56448}"/>
              </a:ext>
            </a:extLst>
          </p:cNvPr>
          <p:cNvSpPr txBox="1"/>
          <p:nvPr/>
        </p:nvSpPr>
        <p:spPr>
          <a:xfrm>
            <a:off x="3352800" y="1911662"/>
            <a:ext cx="4947558" cy="914930"/>
          </a:xfrm>
          <a:prstGeom prst="rect">
            <a:avLst/>
          </a:prstGeom>
          <a:solidFill>
            <a:schemeClr val="accent6">
              <a:lumMod val="20000"/>
              <a:lumOff val="80000"/>
            </a:schemeClr>
          </a:solidFill>
        </p:spPr>
        <p:txBody>
          <a:bodyPr wrap="square">
            <a:spAutoFit/>
          </a:bodyPr>
          <a:lstStyle/>
          <a:p>
            <a:pPr marL="0" marR="0">
              <a:lnSpc>
                <a:spcPct val="115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Nhận biết và tự sửa được lỗi trong bài của mình và sửa lỗi chung.</a:t>
            </a:r>
            <a:endParaRPr lang="en-US" sz="2400" b="1"/>
          </a:p>
        </p:txBody>
      </p:sp>
      <p:sp>
        <p:nvSpPr>
          <p:cNvPr id="8" name="TextBox 7">
            <a:extLst>
              <a:ext uri="{FF2B5EF4-FFF2-40B4-BE49-F238E27FC236}">
                <a16:creationId xmlns:a16="http://schemas.microsoft.com/office/drawing/2014/main" id="{354773EC-70A8-45EF-B1C7-E5559F1DAE40}"/>
              </a:ext>
            </a:extLst>
          </p:cNvPr>
          <p:cNvSpPr txBox="1"/>
          <p:nvPr/>
        </p:nvSpPr>
        <p:spPr>
          <a:xfrm>
            <a:off x="6477000" y="3240361"/>
            <a:ext cx="4953000" cy="830997"/>
          </a:xfrm>
          <a:prstGeom prst="rect">
            <a:avLst/>
          </a:prstGeom>
          <a:solidFill>
            <a:schemeClr val="accent6">
              <a:lumMod val="20000"/>
              <a:lumOff val="80000"/>
            </a:schemeClr>
          </a:solidFill>
        </p:spPr>
        <p:txBody>
          <a:bodyPr wrap="square">
            <a:spAutoFit/>
          </a:bodyPr>
          <a:lstStyle/>
          <a:p>
            <a:r>
              <a:rPr lang="en-US" sz="2400" b="1">
                <a:effectLst/>
                <a:latin typeface="Times New Roman" panose="02020603050405020304" pitchFamily="18" charset="0"/>
                <a:ea typeface="Calibri" panose="020F0502020204030204" pitchFamily="34" charset="0"/>
              </a:rPr>
              <a:t>Viết lại một đoạn văn cho đúng hoặc viết lại đoạn văn cho hay hơn.</a:t>
            </a:r>
            <a:endParaRPr lang="en-US" sz="2400" b="1"/>
          </a:p>
        </p:txBody>
      </p:sp>
      <p:pic>
        <p:nvPicPr>
          <p:cNvPr id="10" name="Picture 7">
            <a:extLst>
              <a:ext uri="{FF2B5EF4-FFF2-40B4-BE49-F238E27FC236}">
                <a16:creationId xmlns:a16="http://schemas.microsoft.com/office/drawing/2014/main" id="{805B44E3-AC93-452E-9AA0-2935CA6CC7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47320" y="2826592"/>
            <a:ext cx="7315200" cy="32461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airplane"/>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oogle Shape;677;p35">
            <a:extLst>
              <a:ext uri="{FF2B5EF4-FFF2-40B4-BE49-F238E27FC236}">
                <a16:creationId xmlns:a16="http://schemas.microsoft.com/office/drawing/2014/main" id="{81D0280E-3444-4B5D-9CC6-25610E1C8BA7}"/>
              </a:ext>
            </a:extLst>
          </p:cNvPr>
          <p:cNvGrpSpPr/>
          <p:nvPr/>
        </p:nvGrpSpPr>
        <p:grpSpPr>
          <a:xfrm>
            <a:off x="475062" y="37549"/>
            <a:ext cx="2655126" cy="3775694"/>
            <a:chOff x="491368" y="1039734"/>
            <a:chExt cx="2385004" cy="3610737"/>
          </a:xfrm>
        </p:grpSpPr>
        <p:sp>
          <p:nvSpPr>
            <p:cNvPr id="87" name="Google Shape;678;p35">
              <a:extLst>
                <a:ext uri="{FF2B5EF4-FFF2-40B4-BE49-F238E27FC236}">
                  <a16:creationId xmlns:a16="http://schemas.microsoft.com/office/drawing/2014/main" id="{FC94B939-03CD-426D-BD15-63C45D38862E}"/>
                </a:ext>
              </a:extLst>
            </p:cNvPr>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rgbClr val="CCB59F"/>
            </a:solidFill>
            <a:ln w="9525" cap="flat" cmpd="sng">
              <a:solidFill>
                <a:srgbClr val="CCB59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8" name="Google Shape;679;p35">
              <a:extLst>
                <a:ext uri="{FF2B5EF4-FFF2-40B4-BE49-F238E27FC236}">
                  <a16:creationId xmlns:a16="http://schemas.microsoft.com/office/drawing/2014/main" id="{C048FF5A-93E8-443B-A9C4-CBEFFCE9E26D}"/>
                </a:ext>
              </a:extLst>
            </p:cNvPr>
            <p:cNvGrpSpPr/>
            <p:nvPr/>
          </p:nvGrpSpPr>
          <p:grpSpPr>
            <a:xfrm>
              <a:off x="491368" y="1039734"/>
              <a:ext cx="2385004" cy="3422897"/>
              <a:chOff x="3759075" y="4359075"/>
              <a:chExt cx="1307568" cy="1876588"/>
            </a:xfrm>
          </p:grpSpPr>
          <p:sp>
            <p:nvSpPr>
              <p:cNvPr id="89" name="Google Shape;680;p35">
                <a:extLst>
                  <a:ext uri="{FF2B5EF4-FFF2-40B4-BE49-F238E27FC236}">
                    <a16:creationId xmlns:a16="http://schemas.microsoft.com/office/drawing/2014/main" id="{CE9B5C57-D3E1-43C7-9B50-BFFE36547BD9}"/>
                  </a:ext>
                </a:extLst>
              </p:cNvPr>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681;p35">
                <a:extLst>
                  <a:ext uri="{FF2B5EF4-FFF2-40B4-BE49-F238E27FC236}">
                    <a16:creationId xmlns:a16="http://schemas.microsoft.com/office/drawing/2014/main" id="{07DF25CA-5730-4AA4-804D-C743079F36CE}"/>
                  </a:ext>
                </a:extLst>
              </p:cNvPr>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682;p35">
                <a:extLst>
                  <a:ext uri="{FF2B5EF4-FFF2-40B4-BE49-F238E27FC236}">
                    <a16:creationId xmlns:a16="http://schemas.microsoft.com/office/drawing/2014/main" id="{72B53C46-EE29-4AD4-BB86-5C95E3095EEC}"/>
                  </a:ext>
                </a:extLst>
              </p:cNvPr>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683;p35">
                <a:extLst>
                  <a:ext uri="{FF2B5EF4-FFF2-40B4-BE49-F238E27FC236}">
                    <a16:creationId xmlns:a16="http://schemas.microsoft.com/office/drawing/2014/main" id="{E18D91DC-E8B6-41CF-A2E5-7DB1B7E9C539}"/>
                  </a:ext>
                </a:extLst>
              </p:cNvPr>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684;p35">
                <a:extLst>
                  <a:ext uri="{FF2B5EF4-FFF2-40B4-BE49-F238E27FC236}">
                    <a16:creationId xmlns:a16="http://schemas.microsoft.com/office/drawing/2014/main" id="{52073755-22EB-4598-AB09-D95CC89E7817}"/>
                  </a:ext>
                </a:extLst>
              </p:cNvPr>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685;p35">
                <a:extLst>
                  <a:ext uri="{FF2B5EF4-FFF2-40B4-BE49-F238E27FC236}">
                    <a16:creationId xmlns:a16="http://schemas.microsoft.com/office/drawing/2014/main" id="{507366EE-D238-48F3-B1BA-876CDA45B39A}"/>
                  </a:ext>
                </a:extLst>
              </p:cNvPr>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686;p35">
                <a:extLst>
                  <a:ext uri="{FF2B5EF4-FFF2-40B4-BE49-F238E27FC236}">
                    <a16:creationId xmlns:a16="http://schemas.microsoft.com/office/drawing/2014/main" id="{44AC5552-8978-49DF-9F7E-3D9CA8F0FA63}"/>
                  </a:ext>
                </a:extLst>
              </p:cNvPr>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687;p35">
                <a:extLst>
                  <a:ext uri="{FF2B5EF4-FFF2-40B4-BE49-F238E27FC236}">
                    <a16:creationId xmlns:a16="http://schemas.microsoft.com/office/drawing/2014/main" id="{1CCEA398-E9C8-49C8-A56C-5BE2EC691A61}"/>
                  </a:ext>
                </a:extLst>
              </p:cNvPr>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688;p35">
                <a:extLst>
                  <a:ext uri="{FF2B5EF4-FFF2-40B4-BE49-F238E27FC236}">
                    <a16:creationId xmlns:a16="http://schemas.microsoft.com/office/drawing/2014/main" id="{4055994E-E7DF-4396-AEF5-F5267AA22EDE}"/>
                  </a:ext>
                </a:extLst>
              </p:cNvPr>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689;p35">
                <a:extLst>
                  <a:ext uri="{FF2B5EF4-FFF2-40B4-BE49-F238E27FC236}">
                    <a16:creationId xmlns:a16="http://schemas.microsoft.com/office/drawing/2014/main" id="{B8FD924C-8F53-43DD-96FA-8A42F40BCE43}"/>
                  </a:ext>
                </a:extLst>
              </p:cNvPr>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690;p35">
                <a:extLst>
                  <a:ext uri="{FF2B5EF4-FFF2-40B4-BE49-F238E27FC236}">
                    <a16:creationId xmlns:a16="http://schemas.microsoft.com/office/drawing/2014/main" id="{FDA685ED-87BE-4E92-8E00-1FEF64D14B04}"/>
                  </a:ext>
                </a:extLst>
              </p:cNvPr>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691;p35">
                <a:extLst>
                  <a:ext uri="{FF2B5EF4-FFF2-40B4-BE49-F238E27FC236}">
                    <a16:creationId xmlns:a16="http://schemas.microsoft.com/office/drawing/2014/main" id="{0A0B35CF-DCCB-4D50-BC74-45BDE16FE719}"/>
                  </a:ext>
                </a:extLst>
              </p:cNvPr>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692;p35">
                <a:extLst>
                  <a:ext uri="{FF2B5EF4-FFF2-40B4-BE49-F238E27FC236}">
                    <a16:creationId xmlns:a16="http://schemas.microsoft.com/office/drawing/2014/main" id="{C1BFB2E3-B151-40AB-9D90-EEE60FBB3E3A}"/>
                  </a:ext>
                </a:extLst>
              </p:cNvPr>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693;p35">
                <a:extLst>
                  <a:ext uri="{FF2B5EF4-FFF2-40B4-BE49-F238E27FC236}">
                    <a16:creationId xmlns:a16="http://schemas.microsoft.com/office/drawing/2014/main" id="{A5A91E5B-8138-434D-AE49-223B1329EE93}"/>
                  </a:ext>
                </a:extLst>
              </p:cNvPr>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694;p35">
                <a:extLst>
                  <a:ext uri="{FF2B5EF4-FFF2-40B4-BE49-F238E27FC236}">
                    <a16:creationId xmlns:a16="http://schemas.microsoft.com/office/drawing/2014/main" id="{8808DB00-C535-4A50-8322-01380741F2C3}"/>
                  </a:ext>
                </a:extLst>
              </p:cNvPr>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695;p35">
                <a:extLst>
                  <a:ext uri="{FF2B5EF4-FFF2-40B4-BE49-F238E27FC236}">
                    <a16:creationId xmlns:a16="http://schemas.microsoft.com/office/drawing/2014/main" id="{A8E63BA0-E741-4C46-A759-5ABD797C32C7}"/>
                  </a:ext>
                </a:extLst>
              </p:cNvPr>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696;p35">
                <a:extLst>
                  <a:ext uri="{FF2B5EF4-FFF2-40B4-BE49-F238E27FC236}">
                    <a16:creationId xmlns:a16="http://schemas.microsoft.com/office/drawing/2014/main" id="{775A9639-34C0-4C87-95F1-2C24E5E6B729}"/>
                  </a:ext>
                </a:extLst>
              </p:cNvPr>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697;p35">
                <a:extLst>
                  <a:ext uri="{FF2B5EF4-FFF2-40B4-BE49-F238E27FC236}">
                    <a16:creationId xmlns:a16="http://schemas.microsoft.com/office/drawing/2014/main" id="{95F68A2F-86B6-4E9E-BBA7-BE7CC7A866E2}"/>
                  </a:ext>
                </a:extLst>
              </p:cNvPr>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698;p35">
                <a:extLst>
                  <a:ext uri="{FF2B5EF4-FFF2-40B4-BE49-F238E27FC236}">
                    <a16:creationId xmlns:a16="http://schemas.microsoft.com/office/drawing/2014/main" id="{C6C25DB6-4C38-4BED-98A0-EC881225B91F}"/>
                  </a:ext>
                </a:extLst>
              </p:cNvPr>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699;p35">
                <a:extLst>
                  <a:ext uri="{FF2B5EF4-FFF2-40B4-BE49-F238E27FC236}">
                    <a16:creationId xmlns:a16="http://schemas.microsoft.com/office/drawing/2014/main" id="{D390E3A6-9A58-49AA-AAC4-AA08501F6599}"/>
                  </a:ext>
                </a:extLst>
              </p:cNvPr>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700;p35">
                <a:extLst>
                  <a:ext uri="{FF2B5EF4-FFF2-40B4-BE49-F238E27FC236}">
                    <a16:creationId xmlns:a16="http://schemas.microsoft.com/office/drawing/2014/main" id="{F542D963-AC9B-4D25-8AA2-83F80B0A3AF6}"/>
                  </a:ext>
                </a:extLst>
              </p:cNvPr>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701;p35">
                <a:extLst>
                  <a:ext uri="{FF2B5EF4-FFF2-40B4-BE49-F238E27FC236}">
                    <a16:creationId xmlns:a16="http://schemas.microsoft.com/office/drawing/2014/main" id="{7BD5665C-ACAE-4790-84BF-AE5EDF7F527F}"/>
                  </a:ext>
                </a:extLst>
              </p:cNvPr>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702;p35">
                <a:extLst>
                  <a:ext uri="{FF2B5EF4-FFF2-40B4-BE49-F238E27FC236}">
                    <a16:creationId xmlns:a16="http://schemas.microsoft.com/office/drawing/2014/main" id="{C8E22FCF-5BC7-4A01-8206-D2ECB5F5F70C}"/>
                  </a:ext>
                </a:extLst>
              </p:cNvPr>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703;p35">
                <a:extLst>
                  <a:ext uri="{FF2B5EF4-FFF2-40B4-BE49-F238E27FC236}">
                    <a16:creationId xmlns:a16="http://schemas.microsoft.com/office/drawing/2014/main" id="{7AA45E57-0551-4A23-AAAC-E338D7715337}"/>
                  </a:ext>
                </a:extLst>
              </p:cNvPr>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704;p35">
                <a:extLst>
                  <a:ext uri="{FF2B5EF4-FFF2-40B4-BE49-F238E27FC236}">
                    <a16:creationId xmlns:a16="http://schemas.microsoft.com/office/drawing/2014/main" id="{AB91CDDE-C059-4E1B-BDDA-D6B594AD8561}"/>
                  </a:ext>
                </a:extLst>
              </p:cNvPr>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705;p35">
                <a:extLst>
                  <a:ext uri="{FF2B5EF4-FFF2-40B4-BE49-F238E27FC236}">
                    <a16:creationId xmlns:a16="http://schemas.microsoft.com/office/drawing/2014/main" id="{9E8E002A-C950-49B1-A35F-75DF643EB90B}"/>
                  </a:ext>
                </a:extLst>
              </p:cNvPr>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706;p35">
                <a:extLst>
                  <a:ext uri="{FF2B5EF4-FFF2-40B4-BE49-F238E27FC236}">
                    <a16:creationId xmlns:a16="http://schemas.microsoft.com/office/drawing/2014/main" id="{20F2ACF6-853F-4B26-859E-2FE2315CB00E}"/>
                  </a:ext>
                </a:extLst>
              </p:cNvPr>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707;p35">
                <a:extLst>
                  <a:ext uri="{FF2B5EF4-FFF2-40B4-BE49-F238E27FC236}">
                    <a16:creationId xmlns:a16="http://schemas.microsoft.com/office/drawing/2014/main" id="{A5128C64-B2AB-4759-95C4-D8E6DF4D8152}"/>
                  </a:ext>
                </a:extLst>
              </p:cNvPr>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708;p35">
                <a:extLst>
                  <a:ext uri="{FF2B5EF4-FFF2-40B4-BE49-F238E27FC236}">
                    <a16:creationId xmlns:a16="http://schemas.microsoft.com/office/drawing/2014/main" id="{FB6E32AF-C963-46C8-8AA3-4825EA875A58}"/>
                  </a:ext>
                </a:extLst>
              </p:cNvPr>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09;p35">
                <a:extLst>
                  <a:ext uri="{FF2B5EF4-FFF2-40B4-BE49-F238E27FC236}">
                    <a16:creationId xmlns:a16="http://schemas.microsoft.com/office/drawing/2014/main" id="{7349AB4C-EE50-432A-84C0-8E40B84D4E06}"/>
                  </a:ext>
                </a:extLst>
              </p:cNvPr>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10;p35">
                <a:extLst>
                  <a:ext uri="{FF2B5EF4-FFF2-40B4-BE49-F238E27FC236}">
                    <a16:creationId xmlns:a16="http://schemas.microsoft.com/office/drawing/2014/main" id="{7B7CBCFF-FBFE-4FA1-971C-0E9B4EA72C1E}"/>
                  </a:ext>
                </a:extLst>
              </p:cNvPr>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11;p35">
                <a:extLst>
                  <a:ext uri="{FF2B5EF4-FFF2-40B4-BE49-F238E27FC236}">
                    <a16:creationId xmlns:a16="http://schemas.microsoft.com/office/drawing/2014/main" id="{4B30B279-E13C-40E6-81C5-E491E4827BE2}"/>
                  </a:ext>
                </a:extLst>
              </p:cNvPr>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12;p35">
                <a:extLst>
                  <a:ext uri="{FF2B5EF4-FFF2-40B4-BE49-F238E27FC236}">
                    <a16:creationId xmlns:a16="http://schemas.microsoft.com/office/drawing/2014/main" id="{A28A3864-0F6F-468D-813C-86822F5FCF51}"/>
                  </a:ext>
                </a:extLst>
              </p:cNvPr>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13;p35">
                <a:extLst>
                  <a:ext uri="{FF2B5EF4-FFF2-40B4-BE49-F238E27FC236}">
                    <a16:creationId xmlns:a16="http://schemas.microsoft.com/office/drawing/2014/main" id="{9423F6E3-71B8-4ABA-8B0C-857BF7A82CC9}"/>
                  </a:ext>
                </a:extLst>
              </p:cNvPr>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14;p35">
                <a:extLst>
                  <a:ext uri="{FF2B5EF4-FFF2-40B4-BE49-F238E27FC236}">
                    <a16:creationId xmlns:a16="http://schemas.microsoft.com/office/drawing/2014/main" id="{ECA0BD24-536B-4B48-9286-31C6D7A3D4C7}"/>
                  </a:ext>
                </a:extLst>
              </p:cNvPr>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15;p35">
                <a:extLst>
                  <a:ext uri="{FF2B5EF4-FFF2-40B4-BE49-F238E27FC236}">
                    <a16:creationId xmlns:a16="http://schemas.microsoft.com/office/drawing/2014/main" id="{686E6491-EA33-4C59-B636-287EB5C01021}"/>
                  </a:ext>
                </a:extLst>
              </p:cNvPr>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16;p35">
                <a:extLst>
                  <a:ext uri="{FF2B5EF4-FFF2-40B4-BE49-F238E27FC236}">
                    <a16:creationId xmlns:a16="http://schemas.microsoft.com/office/drawing/2014/main" id="{68191C16-1921-422D-B4EF-9CA37E9876AC}"/>
                  </a:ext>
                </a:extLst>
              </p:cNvPr>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17;p35">
                <a:extLst>
                  <a:ext uri="{FF2B5EF4-FFF2-40B4-BE49-F238E27FC236}">
                    <a16:creationId xmlns:a16="http://schemas.microsoft.com/office/drawing/2014/main" id="{D285F1D0-5F59-49F0-9350-29981BF27745}"/>
                  </a:ext>
                </a:extLst>
              </p:cNvPr>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18;p35">
                <a:extLst>
                  <a:ext uri="{FF2B5EF4-FFF2-40B4-BE49-F238E27FC236}">
                    <a16:creationId xmlns:a16="http://schemas.microsoft.com/office/drawing/2014/main" id="{E0A0FE18-9654-4B30-A91F-0E311D3EA36D}"/>
                  </a:ext>
                </a:extLst>
              </p:cNvPr>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rgbClr val="EE7D9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19;p35">
                <a:extLst>
                  <a:ext uri="{FF2B5EF4-FFF2-40B4-BE49-F238E27FC236}">
                    <a16:creationId xmlns:a16="http://schemas.microsoft.com/office/drawing/2014/main" id="{E2019733-4346-4F6A-89E6-0F9886BF1AA4}"/>
                  </a:ext>
                </a:extLst>
              </p:cNvPr>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rgbClr val="EE7D9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9" name="Google Shape;720;p35">
            <a:extLst>
              <a:ext uri="{FF2B5EF4-FFF2-40B4-BE49-F238E27FC236}">
                <a16:creationId xmlns:a16="http://schemas.microsoft.com/office/drawing/2014/main" id="{B97BEA89-59B7-4085-B9F7-AB0D177BBA90}"/>
              </a:ext>
            </a:extLst>
          </p:cNvPr>
          <p:cNvGrpSpPr/>
          <p:nvPr/>
        </p:nvGrpSpPr>
        <p:grpSpPr>
          <a:xfrm>
            <a:off x="8388379" y="3022898"/>
            <a:ext cx="2482676" cy="3219061"/>
            <a:chOff x="6339257" y="1108066"/>
            <a:chExt cx="2091374" cy="3542232"/>
          </a:xfrm>
        </p:grpSpPr>
        <p:sp>
          <p:nvSpPr>
            <p:cNvPr id="130" name="Google Shape;721;p35">
              <a:extLst>
                <a:ext uri="{FF2B5EF4-FFF2-40B4-BE49-F238E27FC236}">
                  <a16:creationId xmlns:a16="http://schemas.microsoft.com/office/drawing/2014/main" id="{D52D2F91-475E-463A-A664-8AE1A825DEA4}"/>
                </a:ext>
              </a:extLst>
            </p:cNvPr>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rgbClr val="CCB59F"/>
            </a:solidFill>
            <a:ln w="9525" cap="flat" cmpd="sng">
              <a:solidFill>
                <a:srgbClr val="CCB59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1" name="Google Shape;722;p35">
              <a:extLst>
                <a:ext uri="{FF2B5EF4-FFF2-40B4-BE49-F238E27FC236}">
                  <a16:creationId xmlns:a16="http://schemas.microsoft.com/office/drawing/2014/main" id="{140ECE7A-B12E-4C7A-ACC1-FB2A7752DF74}"/>
                </a:ext>
              </a:extLst>
            </p:cNvPr>
            <p:cNvGrpSpPr/>
            <p:nvPr/>
          </p:nvGrpSpPr>
          <p:grpSpPr>
            <a:xfrm>
              <a:off x="6339257" y="1108066"/>
              <a:ext cx="2091374" cy="3329488"/>
              <a:chOff x="5351988" y="4492194"/>
              <a:chExt cx="1159684" cy="1846126"/>
            </a:xfrm>
          </p:grpSpPr>
          <p:sp>
            <p:nvSpPr>
              <p:cNvPr id="132" name="Google Shape;723;p35">
                <a:extLst>
                  <a:ext uri="{FF2B5EF4-FFF2-40B4-BE49-F238E27FC236}">
                    <a16:creationId xmlns:a16="http://schemas.microsoft.com/office/drawing/2014/main" id="{9712A405-ADDC-4CA9-9067-804E4F21BBB7}"/>
                  </a:ext>
                </a:extLst>
              </p:cNvPr>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rgbClr val="6EB0A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24;p35">
                <a:extLst>
                  <a:ext uri="{FF2B5EF4-FFF2-40B4-BE49-F238E27FC236}">
                    <a16:creationId xmlns:a16="http://schemas.microsoft.com/office/drawing/2014/main" id="{EF30DE9C-8700-4088-A65A-FA8B7346F2DD}"/>
                  </a:ext>
                </a:extLst>
              </p:cNvPr>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25;p35">
                <a:extLst>
                  <a:ext uri="{FF2B5EF4-FFF2-40B4-BE49-F238E27FC236}">
                    <a16:creationId xmlns:a16="http://schemas.microsoft.com/office/drawing/2014/main" id="{C8AFF3E0-1FB0-400B-AC2C-5E7B2CBD4152}"/>
                  </a:ext>
                </a:extLst>
              </p:cNvPr>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26;p35">
                <a:extLst>
                  <a:ext uri="{FF2B5EF4-FFF2-40B4-BE49-F238E27FC236}">
                    <a16:creationId xmlns:a16="http://schemas.microsoft.com/office/drawing/2014/main" id="{39EA2510-DC2A-4CD4-BF12-B32187B4D46B}"/>
                  </a:ext>
                </a:extLst>
              </p:cNvPr>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27;p35">
                <a:extLst>
                  <a:ext uri="{FF2B5EF4-FFF2-40B4-BE49-F238E27FC236}">
                    <a16:creationId xmlns:a16="http://schemas.microsoft.com/office/drawing/2014/main" id="{9D3E51F1-445F-4953-87CA-E88D55A6C3D2}"/>
                  </a:ext>
                </a:extLst>
              </p:cNvPr>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28;p35">
                <a:extLst>
                  <a:ext uri="{FF2B5EF4-FFF2-40B4-BE49-F238E27FC236}">
                    <a16:creationId xmlns:a16="http://schemas.microsoft.com/office/drawing/2014/main" id="{3F5CA06C-5649-4354-A7F5-9C9FDC292134}"/>
                  </a:ext>
                </a:extLst>
              </p:cNvPr>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29;p35">
                <a:extLst>
                  <a:ext uri="{FF2B5EF4-FFF2-40B4-BE49-F238E27FC236}">
                    <a16:creationId xmlns:a16="http://schemas.microsoft.com/office/drawing/2014/main" id="{B3E3EE95-D417-49D9-A42C-2C14DD9E3D64}"/>
                  </a:ext>
                </a:extLst>
              </p:cNvPr>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730;p35">
                <a:extLst>
                  <a:ext uri="{FF2B5EF4-FFF2-40B4-BE49-F238E27FC236}">
                    <a16:creationId xmlns:a16="http://schemas.microsoft.com/office/drawing/2014/main" id="{BE566C76-B931-43DA-8BB9-AFDFB62102C2}"/>
                  </a:ext>
                </a:extLst>
              </p:cNvPr>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731;p35">
                <a:extLst>
                  <a:ext uri="{FF2B5EF4-FFF2-40B4-BE49-F238E27FC236}">
                    <a16:creationId xmlns:a16="http://schemas.microsoft.com/office/drawing/2014/main" id="{E8E68D11-BD85-4538-9987-F34A131ED66A}"/>
                  </a:ext>
                </a:extLst>
              </p:cNvPr>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732;p35">
                <a:extLst>
                  <a:ext uri="{FF2B5EF4-FFF2-40B4-BE49-F238E27FC236}">
                    <a16:creationId xmlns:a16="http://schemas.microsoft.com/office/drawing/2014/main" id="{DB9DA7E6-3162-46AA-89CB-35901EB8326C}"/>
                  </a:ext>
                </a:extLst>
              </p:cNvPr>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733;p35">
                <a:extLst>
                  <a:ext uri="{FF2B5EF4-FFF2-40B4-BE49-F238E27FC236}">
                    <a16:creationId xmlns:a16="http://schemas.microsoft.com/office/drawing/2014/main" id="{37BE3073-A2E4-4CBE-B257-C214BBD755A7}"/>
                  </a:ext>
                </a:extLst>
              </p:cNvPr>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734;p35">
                <a:extLst>
                  <a:ext uri="{FF2B5EF4-FFF2-40B4-BE49-F238E27FC236}">
                    <a16:creationId xmlns:a16="http://schemas.microsoft.com/office/drawing/2014/main" id="{C56C9081-9F7D-4D48-9C78-754DDF1B9611}"/>
                  </a:ext>
                </a:extLst>
              </p:cNvPr>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735;p35">
                <a:extLst>
                  <a:ext uri="{FF2B5EF4-FFF2-40B4-BE49-F238E27FC236}">
                    <a16:creationId xmlns:a16="http://schemas.microsoft.com/office/drawing/2014/main" id="{91E13AD1-CED8-4C16-A832-D5A09A3A0389}"/>
                  </a:ext>
                </a:extLst>
              </p:cNvPr>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736;p35">
                <a:extLst>
                  <a:ext uri="{FF2B5EF4-FFF2-40B4-BE49-F238E27FC236}">
                    <a16:creationId xmlns:a16="http://schemas.microsoft.com/office/drawing/2014/main" id="{78F1A9E8-CA13-4052-819F-FA191C538FA1}"/>
                  </a:ext>
                </a:extLst>
              </p:cNvPr>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737;p35">
                <a:extLst>
                  <a:ext uri="{FF2B5EF4-FFF2-40B4-BE49-F238E27FC236}">
                    <a16:creationId xmlns:a16="http://schemas.microsoft.com/office/drawing/2014/main" id="{F3DEFE7A-737D-4255-888F-06EA29B5ACBF}"/>
                  </a:ext>
                </a:extLst>
              </p:cNvPr>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738;p35">
                <a:extLst>
                  <a:ext uri="{FF2B5EF4-FFF2-40B4-BE49-F238E27FC236}">
                    <a16:creationId xmlns:a16="http://schemas.microsoft.com/office/drawing/2014/main" id="{4F40C09E-4108-4962-A0F4-3359CC3016B4}"/>
                  </a:ext>
                </a:extLst>
              </p:cNvPr>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739;p35">
                <a:extLst>
                  <a:ext uri="{FF2B5EF4-FFF2-40B4-BE49-F238E27FC236}">
                    <a16:creationId xmlns:a16="http://schemas.microsoft.com/office/drawing/2014/main" id="{F3B9ACE5-4A4B-4C0A-9CB2-80EC1C7E9952}"/>
                  </a:ext>
                </a:extLst>
              </p:cNvPr>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740;p35">
                <a:extLst>
                  <a:ext uri="{FF2B5EF4-FFF2-40B4-BE49-F238E27FC236}">
                    <a16:creationId xmlns:a16="http://schemas.microsoft.com/office/drawing/2014/main" id="{504CA4A2-31D7-4A19-9D01-886E464CF6F4}"/>
                  </a:ext>
                </a:extLst>
              </p:cNvPr>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741;p35">
                <a:extLst>
                  <a:ext uri="{FF2B5EF4-FFF2-40B4-BE49-F238E27FC236}">
                    <a16:creationId xmlns:a16="http://schemas.microsoft.com/office/drawing/2014/main" id="{CC15EC10-4157-4E8B-B014-637C7D8052A5}"/>
                  </a:ext>
                </a:extLst>
              </p:cNvPr>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742;p35">
                <a:extLst>
                  <a:ext uri="{FF2B5EF4-FFF2-40B4-BE49-F238E27FC236}">
                    <a16:creationId xmlns:a16="http://schemas.microsoft.com/office/drawing/2014/main" id="{5134057A-C37F-4C32-A03C-5BBB89DE1099}"/>
                  </a:ext>
                </a:extLst>
              </p:cNvPr>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743;p35">
                <a:extLst>
                  <a:ext uri="{FF2B5EF4-FFF2-40B4-BE49-F238E27FC236}">
                    <a16:creationId xmlns:a16="http://schemas.microsoft.com/office/drawing/2014/main" id="{E0332D79-57FA-4031-977A-3EDA185A7D71}"/>
                  </a:ext>
                </a:extLst>
              </p:cNvPr>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744;p35">
                <a:extLst>
                  <a:ext uri="{FF2B5EF4-FFF2-40B4-BE49-F238E27FC236}">
                    <a16:creationId xmlns:a16="http://schemas.microsoft.com/office/drawing/2014/main" id="{F8F045AC-E4DF-4E1F-A9EE-BFBE6EA7AE06}"/>
                  </a:ext>
                </a:extLst>
              </p:cNvPr>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745;p35">
                <a:extLst>
                  <a:ext uri="{FF2B5EF4-FFF2-40B4-BE49-F238E27FC236}">
                    <a16:creationId xmlns:a16="http://schemas.microsoft.com/office/drawing/2014/main" id="{4F4B8396-3CE9-4137-8B60-62836ACAA307}"/>
                  </a:ext>
                </a:extLst>
              </p:cNvPr>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746;p35">
                <a:extLst>
                  <a:ext uri="{FF2B5EF4-FFF2-40B4-BE49-F238E27FC236}">
                    <a16:creationId xmlns:a16="http://schemas.microsoft.com/office/drawing/2014/main" id="{34A3E661-B598-4909-89E5-6B7867A53723}"/>
                  </a:ext>
                </a:extLst>
              </p:cNvPr>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747;p35">
                <a:extLst>
                  <a:ext uri="{FF2B5EF4-FFF2-40B4-BE49-F238E27FC236}">
                    <a16:creationId xmlns:a16="http://schemas.microsoft.com/office/drawing/2014/main" id="{A5EE51F9-9769-488B-9C22-A81A6DB4FC5F}"/>
                  </a:ext>
                </a:extLst>
              </p:cNvPr>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748;p35">
                <a:extLst>
                  <a:ext uri="{FF2B5EF4-FFF2-40B4-BE49-F238E27FC236}">
                    <a16:creationId xmlns:a16="http://schemas.microsoft.com/office/drawing/2014/main" id="{7FFF6405-8222-4815-A478-E1C4F9918352}"/>
                  </a:ext>
                </a:extLst>
              </p:cNvPr>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749;p35">
                <a:extLst>
                  <a:ext uri="{FF2B5EF4-FFF2-40B4-BE49-F238E27FC236}">
                    <a16:creationId xmlns:a16="http://schemas.microsoft.com/office/drawing/2014/main" id="{816F45CD-29BB-4BE9-881B-E1CF109DB299}"/>
                  </a:ext>
                </a:extLst>
              </p:cNvPr>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750;p35">
                <a:extLst>
                  <a:ext uri="{FF2B5EF4-FFF2-40B4-BE49-F238E27FC236}">
                    <a16:creationId xmlns:a16="http://schemas.microsoft.com/office/drawing/2014/main" id="{9E6AC12D-FE92-4869-82DC-EFF771565F38}"/>
                  </a:ext>
                </a:extLst>
              </p:cNvPr>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751;p35">
                <a:extLst>
                  <a:ext uri="{FF2B5EF4-FFF2-40B4-BE49-F238E27FC236}">
                    <a16:creationId xmlns:a16="http://schemas.microsoft.com/office/drawing/2014/main" id="{2DD28B3E-7288-427B-ACB6-AD66DC20347A}"/>
                  </a:ext>
                </a:extLst>
              </p:cNvPr>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752;p35">
                <a:extLst>
                  <a:ext uri="{FF2B5EF4-FFF2-40B4-BE49-F238E27FC236}">
                    <a16:creationId xmlns:a16="http://schemas.microsoft.com/office/drawing/2014/main" id="{19295212-D0EF-4FFA-820E-4C2061E82199}"/>
                  </a:ext>
                </a:extLst>
              </p:cNvPr>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753;p35">
                <a:extLst>
                  <a:ext uri="{FF2B5EF4-FFF2-40B4-BE49-F238E27FC236}">
                    <a16:creationId xmlns:a16="http://schemas.microsoft.com/office/drawing/2014/main" id="{958AE941-B21A-4E30-AB14-61BB8B984427}"/>
                  </a:ext>
                </a:extLst>
              </p:cNvPr>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rgbClr val="EE7D9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754;p35">
                <a:extLst>
                  <a:ext uri="{FF2B5EF4-FFF2-40B4-BE49-F238E27FC236}">
                    <a16:creationId xmlns:a16="http://schemas.microsoft.com/office/drawing/2014/main" id="{901EAA6F-868F-4CC5-B9FA-56F89036B1FE}"/>
                  </a:ext>
                </a:extLst>
              </p:cNvPr>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rgbClr val="EE7D9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755;p35">
                <a:extLst>
                  <a:ext uri="{FF2B5EF4-FFF2-40B4-BE49-F238E27FC236}">
                    <a16:creationId xmlns:a16="http://schemas.microsoft.com/office/drawing/2014/main" id="{6390330A-7E78-47FB-94C9-EF8F6F1AEB33}"/>
                  </a:ext>
                </a:extLst>
              </p:cNvPr>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756;p35">
                <a:extLst>
                  <a:ext uri="{FF2B5EF4-FFF2-40B4-BE49-F238E27FC236}">
                    <a16:creationId xmlns:a16="http://schemas.microsoft.com/office/drawing/2014/main" id="{ABA8DC0A-2A03-4A3C-B948-2ADF7BB3D032}"/>
                  </a:ext>
                </a:extLst>
              </p:cNvPr>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757;p35">
                <a:extLst>
                  <a:ext uri="{FF2B5EF4-FFF2-40B4-BE49-F238E27FC236}">
                    <a16:creationId xmlns:a16="http://schemas.microsoft.com/office/drawing/2014/main" id="{A8D9ABB0-9549-4A90-A6FA-2A9B3126C3DA}"/>
                  </a:ext>
                </a:extLst>
              </p:cNvPr>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758;p35">
                <a:extLst>
                  <a:ext uri="{FF2B5EF4-FFF2-40B4-BE49-F238E27FC236}">
                    <a16:creationId xmlns:a16="http://schemas.microsoft.com/office/drawing/2014/main" id="{7CFACF6F-0461-4E86-8629-13D53198B063}"/>
                  </a:ext>
                </a:extLst>
              </p:cNvPr>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4" name="Group 173">
            <a:extLst>
              <a:ext uri="{FF2B5EF4-FFF2-40B4-BE49-F238E27FC236}">
                <a16:creationId xmlns:a16="http://schemas.microsoft.com/office/drawing/2014/main" id="{07F8AC20-314E-46FF-A73E-591D20830586}"/>
              </a:ext>
            </a:extLst>
          </p:cNvPr>
          <p:cNvGrpSpPr/>
          <p:nvPr/>
        </p:nvGrpSpPr>
        <p:grpSpPr>
          <a:xfrm>
            <a:off x="2854920" y="580562"/>
            <a:ext cx="3965668" cy="2864315"/>
            <a:chOff x="3510942" y="564685"/>
            <a:chExt cx="3965668" cy="2864315"/>
          </a:xfrm>
        </p:grpSpPr>
        <p:pic>
          <p:nvPicPr>
            <p:cNvPr id="173" name="Picture 7">
              <a:extLst>
                <a:ext uri="{FF2B5EF4-FFF2-40B4-BE49-F238E27FC236}">
                  <a16:creationId xmlns:a16="http://schemas.microsoft.com/office/drawing/2014/main" id="{53EE0E51-FDD3-4972-81B4-C615B08D22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79922" y="564685"/>
              <a:ext cx="3325765" cy="2864315"/>
            </a:xfrm>
            <a:prstGeom prst="rect">
              <a:avLst/>
            </a:prstGeom>
          </p:spPr>
        </p:pic>
        <p:sp>
          <p:nvSpPr>
            <p:cNvPr id="168" name="Text Box 6">
              <a:extLst>
                <a:ext uri="{FF2B5EF4-FFF2-40B4-BE49-F238E27FC236}">
                  <a16:creationId xmlns:a16="http://schemas.microsoft.com/office/drawing/2014/main" id="{0D4B305E-5BC2-4DF0-AC63-89214C94CFA9}"/>
                </a:ext>
              </a:extLst>
            </p:cNvPr>
            <p:cNvSpPr txBox="1">
              <a:spLocks noChangeArrowheads="1"/>
            </p:cNvSpPr>
            <p:nvPr/>
          </p:nvSpPr>
          <p:spPr bwMode="auto">
            <a:xfrm>
              <a:off x="3510942" y="1202754"/>
              <a:ext cx="39656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ctr" eaLnBrk="1" hangingPunct="1"/>
              <a:r>
                <a:rPr lang="en-US" altLang="en-US" b="1">
                  <a:solidFill>
                    <a:schemeClr val="tx1"/>
                  </a:solidFill>
                </a:rPr>
                <a:t>Nêu cấu tạo </a:t>
              </a:r>
            </a:p>
            <a:p>
              <a:pPr algn="ctr" eaLnBrk="1" hangingPunct="1"/>
              <a:r>
                <a:rPr lang="en-US" altLang="en-US" b="1">
                  <a:solidFill>
                    <a:schemeClr val="tx1"/>
                  </a:solidFill>
                </a:rPr>
                <a:t>của bài văn </a:t>
              </a:r>
            </a:p>
            <a:p>
              <a:pPr algn="ctr" eaLnBrk="1" hangingPunct="1"/>
              <a:r>
                <a:rPr lang="en-US" altLang="en-US" b="1">
                  <a:solidFill>
                    <a:schemeClr val="tx1"/>
                  </a:solidFill>
                </a:rPr>
                <a:t>kể chuyện?</a:t>
              </a:r>
            </a:p>
          </p:txBody>
        </p:sp>
      </p:grpSp>
      <p:grpSp>
        <p:nvGrpSpPr>
          <p:cNvPr id="176" name="Group 175">
            <a:extLst>
              <a:ext uri="{FF2B5EF4-FFF2-40B4-BE49-F238E27FC236}">
                <a16:creationId xmlns:a16="http://schemas.microsoft.com/office/drawing/2014/main" id="{92D25A8D-6C94-4721-A344-90065BD582ED}"/>
              </a:ext>
            </a:extLst>
          </p:cNvPr>
          <p:cNvGrpSpPr/>
          <p:nvPr/>
        </p:nvGrpSpPr>
        <p:grpSpPr>
          <a:xfrm>
            <a:off x="4795602" y="3366026"/>
            <a:ext cx="3325766" cy="2610727"/>
            <a:chOff x="4795602" y="3366026"/>
            <a:chExt cx="3325766" cy="2610727"/>
          </a:xfrm>
        </p:grpSpPr>
        <p:pic>
          <p:nvPicPr>
            <p:cNvPr id="175" name="Picture 7">
              <a:extLst>
                <a:ext uri="{FF2B5EF4-FFF2-40B4-BE49-F238E27FC236}">
                  <a16:creationId xmlns:a16="http://schemas.microsoft.com/office/drawing/2014/main" id="{86D97248-21F5-4326-913C-0286686CD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57576">
              <a:off x="4795602" y="3366026"/>
              <a:ext cx="3325766" cy="2610727"/>
            </a:xfrm>
            <a:prstGeom prst="rect">
              <a:avLst/>
            </a:prstGeom>
          </p:spPr>
        </p:pic>
        <p:sp>
          <p:nvSpPr>
            <p:cNvPr id="169" name="TextBox 168">
              <a:extLst>
                <a:ext uri="{FF2B5EF4-FFF2-40B4-BE49-F238E27FC236}">
                  <a16:creationId xmlns:a16="http://schemas.microsoft.com/office/drawing/2014/main" id="{034B3BAC-065B-4F62-9BC7-E4E2880DCD87}"/>
                </a:ext>
              </a:extLst>
            </p:cNvPr>
            <p:cNvSpPr txBox="1">
              <a:spLocks noChangeArrowheads="1"/>
            </p:cNvSpPr>
            <p:nvPr/>
          </p:nvSpPr>
          <p:spPr bwMode="auto">
            <a:xfrm>
              <a:off x="5746351" y="3927501"/>
              <a:ext cx="21974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indent="0" eaLnBrk="1" hangingPunct="1"/>
              <a:r>
                <a:rPr lang="en-US" altLang="en-US" b="1">
                  <a:solidFill>
                    <a:schemeClr val="tx1"/>
                  </a:solidFill>
                </a:rPr>
                <a:t>Mở đầu</a:t>
              </a:r>
            </a:p>
            <a:p>
              <a:pPr marL="0" indent="0" eaLnBrk="1" hangingPunct="1"/>
              <a:r>
                <a:rPr lang="en-US" altLang="en-US" b="1">
                  <a:solidFill>
                    <a:schemeClr val="tx1"/>
                  </a:solidFill>
                </a:rPr>
                <a:t>Diễn biến</a:t>
              </a:r>
            </a:p>
            <a:p>
              <a:pPr marL="0" indent="0" eaLnBrk="1" hangingPunct="1"/>
              <a:r>
                <a:rPr lang="en-US" altLang="en-US" b="1">
                  <a:solidFill>
                    <a:schemeClr val="tx1"/>
                  </a:solidFill>
                </a:rPr>
                <a:t>Kết thúc</a:t>
              </a:r>
            </a:p>
          </p:txBody>
        </p:sp>
      </p:grpSp>
      <p:sp>
        <p:nvSpPr>
          <p:cNvPr id="177" name="Google Shape;561;p29">
            <a:extLst>
              <a:ext uri="{FF2B5EF4-FFF2-40B4-BE49-F238E27FC236}">
                <a16:creationId xmlns:a16="http://schemas.microsoft.com/office/drawing/2014/main" id="{C23E334C-0EE3-45B2-B94C-1CA32A0B5B09}"/>
              </a:ext>
            </a:extLst>
          </p:cNvPr>
          <p:cNvSpPr/>
          <p:nvPr/>
        </p:nvSpPr>
        <p:spPr>
          <a:xfrm>
            <a:off x="9877036" y="874452"/>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562;p29">
            <a:extLst>
              <a:ext uri="{FF2B5EF4-FFF2-40B4-BE49-F238E27FC236}">
                <a16:creationId xmlns:a16="http://schemas.microsoft.com/office/drawing/2014/main" id="{1C7B60A9-E1F2-45B1-AD0E-4F8C707D222B}"/>
              </a:ext>
            </a:extLst>
          </p:cNvPr>
          <p:cNvSpPr/>
          <p:nvPr/>
        </p:nvSpPr>
        <p:spPr>
          <a:xfrm>
            <a:off x="11000451" y="785650"/>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563;p29">
            <a:extLst>
              <a:ext uri="{FF2B5EF4-FFF2-40B4-BE49-F238E27FC236}">
                <a16:creationId xmlns:a16="http://schemas.microsoft.com/office/drawing/2014/main" id="{A296D227-3AA5-467F-95DD-E16E610958A0}"/>
              </a:ext>
            </a:extLst>
          </p:cNvPr>
          <p:cNvSpPr/>
          <p:nvPr/>
        </p:nvSpPr>
        <p:spPr>
          <a:xfrm>
            <a:off x="10502216" y="1763971"/>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64;p29">
            <a:extLst>
              <a:ext uri="{FF2B5EF4-FFF2-40B4-BE49-F238E27FC236}">
                <a16:creationId xmlns:a16="http://schemas.microsoft.com/office/drawing/2014/main" id="{BC0B42A8-0762-4C0F-A516-450C9A8009E4}"/>
              </a:ext>
            </a:extLst>
          </p:cNvPr>
          <p:cNvSpPr/>
          <p:nvPr/>
        </p:nvSpPr>
        <p:spPr>
          <a:xfrm>
            <a:off x="1331757" y="4503367"/>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61;p29">
            <a:extLst>
              <a:ext uri="{FF2B5EF4-FFF2-40B4-BE49-F238E27FC236}">
                <a16:creationId xmlns:a16="http://schemas.microsoft.com/office/drawing/2014/main" id="{D74AA184-AFCD-4E8B-90D0-0BECD610B00C}"/>
              </a:ext>
            </a:extLst>
          </p:cNvPr>
          <p:cNvSpPr/>
          <p:nvPr/>
        </p:nvSpPr>
        <p:spPr>
          <a:xfrm>
            <a:off x="1073110" y="5278924"/>
            <a:ext cx="870269" cy="83375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63;p29">
            <a:extLst>
              <a:ext uri="{FF2B5EF4-FFF2-40B4-BE49-F238E27FC236}">
                <a16:creationId xmlns:a16="http://schemas.microsoft.com/office/drawing/2014/main" id="{9EEAFD06-6676-4797-AA4C-73819EE3815F}"/>
              </a:ext>
            </a:extLst>
          </p:cNvPr>
          <p:cNvSpPr/>
          <p:nvPr/>
        </p:nvSpPr>
        <p:spPr>
          <a:xfrm>
            <a:off x="2027413" y="5053158"/>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7185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Google Shape;1009;p46">
            <a:extLst>
              <a:ext uri="{FF2B5EF4-FFF2-40B4-BE49-F238E27FC236}">
                <a16:creationId xmlns:a16="http://schemas.microsoft.com/office/drawing/2014/main" id="{265D1AE3-6650-405D-85C5-B72F1D4579A7}"/>
              </a:ext>
            </a:extLst>
          </p:cNvPr>
          <p:cNvSpPr txBox="1">
            <a:spLocks/>
          </p:cNvSpPr>
          <p:nvPr/>
        </p:nvSpPr>
        <p:spPr>
          <a:xfrm>
            <a:off x="2284884" y="738406"/>
            <a:ext cx="7711200"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eaLnBrk="1" hangingPunct="1">
              <a:defRPr/>
            </a:pPr>
            <a:r>
              <a:rPr lang="en-US" b="1">
                <a:latin typeface="Times New Roman" panose="02020603050405020304" pitchFamily="18" charset="0"/>
                <a:cs typeface="Times New Roman" panose="02020603050405020304" pitchFamily="18" charset="0"/>
              </a:rPr>
              <a:t>Tính cách của nhân vật trong </a:t>
            </a:r>
          </a:p>
          <a:p>
            <a:pPr eaLnBrk="1" hangingPunct="1">
              <a:defRPr/>
            </a:pPr>
            <a:r>
              <a:rPr lang="en-US" b="1">
                <a:latin typeface="Times New Roman" panose="02020603050405020304" pitchFamily="18" charset="0"/>
                <a:cs typeface="Times New Roman" panose="02020603050405020304" pitchFamily="18" charset="0"/>
              </a:rPr>
              <a:t>văn kể chuyện được thể hiện như thế nào?</a:t>
            </a:r>
            <a:endParaRPr lang="en-US" b="1" dirty="0">
              <a:latin typeface="Times New Roman" panose="02020603050405020304" pitchFamily="18" charset="0"/>
              <a:cs typeface="Times New Roman" panose="02020603050405020304" pitchFamily="18" charset="0"/>
            </a:endParaRPr>
          </a:p>
        </p:txBody>
      </p:sp>
      <p:sp>
        <p:nvSpPr>
          <p:cNvPr id="399" name="Google Shape;1010;p46">
            <a:extLst>
              <a:ext uri="{FF2B5EF4-FFF2-40B4-BE49-F238E27FC236}">
                <a16:creationId xmlns:a16="http://schemas.microsoft.com/office/drawing/2014/main" id="{4F39B012-8D5D-4CD9-ACD8-A5EC356BD6A4}"/>
              </a:ext>
            </a:extLst>
          </p:cNvPr>
          <p:cNvSpPr txBox="1">
            <a:spLocks/>
          </p:cNvSpPr>
          <p:nvPr/>
        </p:nvSpPr>
        <p:spPr>
          <a:xfrm>
            <a:off x="1216336" y="4345219"/>
            <a:ext cx="2848848" cy="558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12950"/>
              </a:buClr>
              <a:buSzPts val="2000"/>
              <a:buFont typeface="Fredoka One"/>
              <a:buNone/>
              <a:defRPr sz="2000" b="0" i="0" u="none" strike="noStrike" cap="none">
                <a:solidFill>
                  <a:srgbClr val="212950"/>
                </a:solidFill>
                <a:latin typeface="Fredoka One"/>
                <a:ea typeface="Fredoka One"/>
                <a:cs typeface="Fredoka One"/>
                <a:sym typeface="Fredoka One"/>
              </a:defRPr>
            </a:lvl1pPr>
            <a:lvl2pPr marR="0" lvl="1"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2pPr>
            <a:lvl3pPr marR="0" lvl="2"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3pPr>
            <a:lvl4pPr marR="0" lvl="3"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4pPr>
            <a:lvl5pPr marR="0" lvl="4"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5pPr>
            <a:lvl6pPr marR="0" lvl="5"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6pPr>
            <a:lvl7pPr marR="0" lvl="6"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7pPr>
            <a:lvl8pPr marR="0" lvl="7"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8pPr>
            <a:lvl9pPr marR="0" lvl="8"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9pPr>
          </a:lstStyle>
          <a:p>
            <a:pPr lvl="0"/>
            <a:r>
              <a:rPr lang="en-US" b="1" kern="0"/>
              <a:t>Hành động </a:t>
            </a:r>
          </a:p>
          <a:p>
            <a:pPr lvl="0"/>
            <a:r>
              <a:rPr lang="en-US" b="1" kern="0"/>
              <a:t>của nhân vật</a:t>
            </a:r>
          </a:p>
        </p:txBody>
      </p:sp>
      <p:sp>
        <p:nvSpPr>
          <p:cNvPr id="401" name="Google Shape;1012;p46">
            <a:extLst>
              <a:ext uri="{FF2B5EF4-FFF2-40B4-BE49-F238E27FC236}">
                <a16:creationId xmlns:a16="http://schemas.microsoft.com/office/drawing/2014/main" id="{EC3B7310-7FB8-4242-B55D-800E6BC379F9}"/>
              </a:ext>
            </a:extLst>
          </p:cNvPr>
          <p:cNvSpPr txBox="1">
            <a:spLocks/>
          </p:cNvSpPr>
          <p:nvPr/>
        </p:nvSpPr>
        <p:spPr>
          <a:xfrm>
            <a:off x="7861997" y="4380923"/>
            <a:ext cx="2848848" cy="558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12950"/>
              </a:buClr>
              <a:buSzPts val="2000"/>
              <a:buFont typeface="Fredoka One"/>
              <a:buNone/>
              <a:defRPr sz="2000" b="0" i="0" u="none" strike="noStrike" cap="none">
                <a:solidFill>
                  <a:srgbClr val="212950"/>
                </a:solidFill>
                <a:latin typeface="Fredoka One"/>
                <a:ea typeface="Fredoka One"/>
                <a:cs typeface="Fredoka One"/>
                <a:sym typeface="Fredoka One"/>
              </a:defRPr>
            </a:lvl1pPr>
            <a:lvl2pPr marR="0" lvl="1"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2pPr>
            <a:lvl3pPr marR="0" lvl="2"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3pPr>
            <a:lvl4pPr marR="0" lvl="3"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4pPr>
            <a:lvl5pPr marR="0" lvl="4"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5pPr>
            <a:lvl6pPr marR="0" lvl="5"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6pPr>
            <a:lvl7pPr marR="0" lvl="6"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7pPr>
            <a:lvl8pPr marR="0" lvl="7"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8pPr>
            <a:lvl9pPr marR="0" lvl="8"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9pPr>
          </a:lstStyle>
          <a:p>
            <a:pPr lvl="0"/>
            <a:r>
              <a:rPr lang="en-US" b="1" kern="0"/>
              <a:t>Những đặc điểm </a:t>
            </a:r>
          </a:p>
          <a:p>
            <a:pPr lvl="0"/>
            <a:r>
              <a:rPr lang="en-US" b="1" kern="0"/>
              <a:t>ngoại hình tiêu biểu</a:t>
            </a:r>
          </a:p>
        </p:txBody>
      </p:sp>
      <p:sp>
        <p:nvSpPr>
          <p:cNvPr id="403" name="Google Shape;1014;p46">
            <a:extLst>
              <a:ext uri="{FF2B5EF4-FFF2-40B4-BE49-F238E27FC236}">
                <a16:creationId xmlns:a16="http://schemas.microsoft.com/office/drawing/2014/main" id="{69B7C6F7-9A02-407F-9BF0-4668E7D8B00E}"/>
              </a:ext>
            </a:extLst>
          </p:cNvPr>
          <p:cNvSpPr txBox="1">
            <a:spLocks/>
          </p:cNvSpPr>
          <p:nvPr/>
        </p:nvSpPr>
        <p:spPr>
          <a:xfrm>
            <a:off x="4539167" y="4352611"/>
            <a:ext cx="2848848" cy="558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12950"/>
              </a:buClr>
              <a:buSzPts val="2000"/>
              <a:buFont typeface="Fredoka One"/>
              <a:buNone/>
              <a:defRPr sz="2000" b="0" i="0" u="none" strike="noStrike" cap="none">
                <a:solidFill>
                  <a:srgbClr val="212950"/>
                </a:solidFill>
                <a:latin typeface="Fredoka One"/>
                <a:ea typeface="Fredoka One"/>
                <a:cs typeface="Fredoka One"/>
                <a:sym typeface="Fredoka One"/>
              </a:defRPr>
            </a:lvl1pPr>
            <a:lvl2pPr marR="0" lvl="1"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2pPr>
            <a:lvl3pPr marR="0" lvl="2"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3pPr>
            <a:lvl4pPr marR="0" lvl="3"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4pPr>
            <a:lvl5pPr marR="0" lvl="4"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5pPr>
            <a:lvl6pPr marR="0" lvl="5"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6pPr>
            <a:lvl7pPr marR="0" lvl="6"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7pPr>
            <a:lvl8pPr marR="0" lvl="7"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8pPr>
            <a:lvl9pPr marR="0" lvl="8"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9pPr>
          </a:lstStyle>
          <a:p>
            <a:pPr lvl="0"/>
            <a:r>
              <a:rPr lang="en-US" b="1" kern="0"/>
              <a:t>Lời nói, ý nghĩ </a:t>
            </a:r>
          </a:p>
          <a:p>
            <a:pPr lvl="0"/>
            <a:r>
              <a:rPr lang="en-US" b="1" kern="0"/>
              <a:t>của nhân vật</a:t>
            </a:r>
          </a:p>
        </p:txBody>
      </p:sp>
      <p:sp>
        <p:nvSpPr>
          <p:cNvPr id="405" name="Google Shape;1016;p46">
            <a:extLst>
              <a:ext uri="{FF2B5EF4-FFF2-40B4-BE49-F238E27FC236}">
                <a16:creationId xmlns:a16="http://schemas.microsoft.com/office/drawing/2014/main" id="{F7149E82-E4D0-450A-B87B-8EF839D0C520}"/>
              </a:ext>
            </a:extLst>
          </p:cNvPr>
          <p:cNvSpPr/>
          <p:nvPr/>
        </p:nvSpPr>
        <p:spPr>
          <a:xfrm>
            <a:off x="1624936" y="2322821"/>
            <a:ext cx="1845712" cy="195906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1017;p46">
            <a:extLst>
              <a:ext uri="{FF2B5EF4-FFF2-40B4-BE49-F238E27FC236}">
                <a16:creationId xmlns:a16="http://schemas.microsoft.com/office/drawing/2014/main" id="{D80436F3-A49E-4903-8A1D-EF1ED9694F04}"/>
              </a:ext>
            </a:extLst>
          </p:cNvPr>
          <p:cNvSpPr/>
          <p:nvPr/>
        </p:nvSpPr>
        <p:spPr>
          <a:xfrm>
            <a:off x="4850477" y="2267702"/>
            <a:ext cx="1845712" cy="195906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1018;p46">
            <a:extLst>
              <a:ext uri="{FF2B5EF4-FFF2-40B4-BE49-F238E27FC236}">
                <a16:creationId xmlns:a16="http://schemas.microsoft.com/office/drawing/2014/main" id="{AA9147BE-6EB6-4B22-942A-E85AEA54F05B}"/>
              </a:ext>
            </a:extLst>
          </p:cNvPr>
          <p:cNvSpPr/>
          <p:nvPr/>
        </p:nvSpPr>
        <p:spPr>
          <a:xfrm>
            <a:off x="8354787" y="2264229"/>
            <a:ext cx="1863269" cy="1951492"/>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8" name="Google Shape;1019;p46">
            <a:extLst>
              <a:ext uri="{FF2B5EF4-FFF2-40B4-BE49-F238E27FC236}">
                <a16:creationId xmlns:a16="http://schemas.microsoft.com/office/drawing/2014/main" id="{29301177-0BA7-4DC0-87D9-6678EBB2CC6D}"/>
              </a:ext>
            </a:extLst>
          </p:cNvPr>
          <p:cNvGrpSpPr/>
          <p:nvPr/>
        </p:nvGrpSpPr>
        <p:grpSpPr>
          <a:xfrm>
            <a:off x="8253840" y="2454806"/>
            <a:ext cx="2083190" cy="1641493"/>
            <a:chOff x="3853403" y="1600228"/>
            <a:chExt cx="1681070" cy="1264750"/>
          </a:xfrm>
        </p:grpSpPr>
        <p:sp>
          <p:nvSpPr>
            <p:cNvPr id="409" name="Google Shape;1020;p46">
              <a:extLst>
                <a:ext uri="{FF2B5EF4-FFF2-40B4-BE49-F238E27FC236}">
                  <a16:creationId xmlns:a16="http://schemas.microsoft.com/office/drawing/2014/main" id="{B3B0CF89-AEFD-4E86-A336-ED23CFB98B7F}"/>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1021;p46">
              <a:extLst>
                <a:ext uri="{FF2B5EF4-FFF2-40B4-BE49-F238E27FC236}">
                  <a16:creationId xmlns:a16="http://schemas.microsoft.com/office/drawing/2014/main" id="{F077246E-992E-4339-9042-071C81925731}"/>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1022;p46">
              <a:extLst>
                <a:ext uri="{FF2B5EF4-FFF2-40B4-BE49-F238E27FC236}">
                  <a16:creationId xmlns:a16="http://schemas.microsoft.com/office/drawing/2014/main" id="{7C7608C7-3CB4-47CE-B4DA-B0DDFDB801D0}"/>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1023;p46">
              <a:extLst>
                <a:ext uri="{FF2B5EF4-FFF2-40B4-BE49-F238E27FC236}">
                  <a16:creationId xmlns:a16="http://schemas.microsoft.com/office/drawing/2014/main" id="{175D2999-CDD9-444D-BD03-A762F0654086}"/>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1024;p46">
              <a:extLst>
                <a:ext uri="{FF2B5EF4-FFF2-40B4-BE49-F238E27FC236}">
                  <a16:creationId xmlns:a16="http://schemas.microsoft.com/office/drawing/2014/main" id="{30D4B96C-81DB-4CE0-9FDD-ECEBC7DC42D8}"/>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1025;p46">
              <a:extLst>
                <a:ext uri="{FF2B5EF4-FFF2-40B4-BE49-F238E27FC236}">
                  <a16:creationId xmlns:a16="http://schemas.microsoft.com/office/drawing/2014/main" id="{932F0740-DFD8-4604-8265-0275EE06FB8C}"/>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1026;p46">
              <a:extLst>
                <a:ext uri="{FF2B5EF4-FFF2-40B4-BE49-F238E27FC236}">
                  <a16:creationId xmlns:a16="http://schemas.microsoft.com/office/drawing/2014/main" id="{F228A539-21E0-4ED4-B6F7-179B7EA62C46}"/>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1027;p46">
              <a:extLst>
                <a:ext uri="{FF2B5EF4-FFF2-40B4-BE49-F238E27FC236}">
                  <a16:creationId xmlns:a16="http://schemas.microsoft.com/office/drawing/2014/main" id="{AE4A9163-D67D-4437-8A69-B147B7995CA0}"/>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1028;p46">
              <a:extLst>
                <a:ext uri="{FF2B5EF4-FFF2-40B4-BE49-F238E27FC236}">
                  <a16:creationId xmlns:a16="http://schemas.microsoft.com/office/drawing/2014/main" id="{16807E82-E614-4B62-9E3D-8218FB9416E0}"/>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1029;p46">
              <a:extLst>
                <a:ext uri="{FF2B5EF4-FFF2-40B4-BE49-F238E27FC236}">
                  <a16:creationId xmlns:a16="http://schemas.microsoft.com/office/drawing/2014/main" id="{F8341D7D-E82B-453B-90BA-3688F0A8EC72}"/>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1030;p46">
              <a:extLst>
                <a:ext uri="{FF2B5EF4-FFF2-40B4-BE49-F238E27FC236}">
                  <a16:creationId xmlns:a16="http://schemas.microsoft.com/office/drawing/2014/main" id="{1B052734-549B-43BC-8F93-D6E993588F71}"/>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1031;p46">
              <a:extLst>
                <a:ext uri="{FF2B5EF4-FFF2-40B4-BE49-F238E27FC236}">
                  <a16:creationId xmlns:a16="http://schemas.microsoft.com/office/drawing/2014/main" id="{8A0F42E6-5411-4D48-A94A-31E3928F5D22}"/>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1032;p46">
              <a:extLst>
                <a:ext uri="{FF2B5EF4-FFF2-40B4-BE49-F238E27FC236}">
                  <a16:creationId xmlns:a16="http://schemas.microsoft.com/office/drawing/2014/main" id="{2192F4BF-E1FB-4862-B94E-EED84D751672}"/>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1033;p46">
              <a:extLst>
                <a:ext uri="{FF2B5EF4-FFF2-40B4-BE49-F238E27FC236}">
                  <a16:creationId xmlns:a16="http://schemas.microsoft.com/office/drawing/2014/main" id="{2EC2549B-6D33-440B-9C4B-20BE0296621E}"/>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1034;p46">
              <a:extLst>
                <a:ext uri="{FF2B5EF4-FFF2-40B4-BE49-F238E27FC236}">
                  <a16:creationId xmlns:a16="http://schemas.microsoft.com/office/drawing/2014/main" id="{EF9666BD-767C-4C41-86FD-3903CBEFFC2F}"/>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1035;p46">
              <a:extLst>
                <a:ext uri="{FF2B5EF4-FFF2-40B4-BE49-F238E27FC236}">
                  <a16:creationId xmlns:a16="http://schemas.microsoft.com/office/drawing/2014/main" id="{626018F6-BFF2-43CA-9502-60E7A97FE153}"/>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5" name="Google Shape;1036;p46">
            <a:extLst>
              <a:ext uri="{FF2B5EF4-FFF2-40B4-BE49-F238E27FC236}">
                <a16:creationId xmlns:a16="http://schemas.microsoft.com/office/drawing/2014/main" id="{A42E5D57-A294-40E8-9CA5-39115BCC6A66}"/>
              </a:ext>
            </a:extLst>
          </p:cNvPr>
          <p:cNvGrpSpPr/>
          <p:nvPr/>
        </p:nvGrpSpPr>
        <p:grpSpPr>
          <a:xfrm>
            <a:off x="1524000" y="1832747"/>
            <a:ext cx="2093509" cy="2590292"/>
            <a:chOff x="1018614" y="1199980"/>
            <a:chExt cx="1705467" cy="1988078"/>
          </a:xfrm>
        </p:grpSpPr>
        <p:sp>
          <p:nvSpPr>
            <p:cNvPr id="426" name="Google Shape;1037;p46">
              <a:extLst>
                <a:ext uri="{FF2B5EF4-FFF2-40B4-BE49-F238E27FC236}">
                  <a16:creationId xmlns:a16="http://schemas.microsoft.com/office/drawing/2014/main" id="{A26368CE-F5F6-44CF-B808-C4D1357B2F77}"/>
                </a:ext>
              </a:extLst>
            </p:cNvPr>
            <p:cNvSpPr/>
            <p:nvPr/>
          </p:nvSpPr>
          <p:spPr>
            <a:xfrm rot="-1292753">
              <a:off x="2352845" y="2405108"/>
              <a:ext cx="317067" cy="355332"/>
            </a:xfrm>
            <a:custGeom>
              <a:avLst/>
              <a:gdLst/>
              <a:ahLst/>
              <a:cxnLst/>
              <a:rect l="l" t="t" r="r" b="b"/>
              <a:pathLst>
                <a:path w="2577" h="2888" extrusionOk="0">
                  <a:moveTo>
                    <a:pt x="1569" y="0"/>
                  </a:moveTo>
                  <a:cubicBezTo>
                    <a:pt x="1541" y="0"/>
                    <a:pt x="1514" y="2"/>
                    <a:pt x="1487" y="5"/>
                  </a:cubicBezTo>
                  <a:cubicBezTo>
                    <a:pt x="1103" y="48"/>
                    <a:pt x="823" y="456"/>
                    <a:pt x="658" y="778"/>
                  </a:cubicBezTo>
                  <a:cubicBezTo>
                    <a:pt x="409" y="1260"/>
                    <a:pt x="214" y="1783"/>
                    <a:pt x="61" y="2319"/>
                  </a:cubicBezTo>
                  <a:cubicBezTo>
                    <a:pt x="25" y="2453"/>
                    <a:pt x="1" y="2630"/>
                    <a:pt x="110" y="2740"/>
                  </a:cubicBezTo>
                  <a:cubicBezTo>
                    <a:pt x="165" y="2801"/>
                    <a:pt x="244" y="2819"/>
                    <a:pt x="323" y="2837"/>
                  </a:cubicBezTo>
                  <a:cubicBezTo>
                    <a:pt x="475" y="2871"/>
                    <a:pt x="627" y="2888"/>
                    <a:pt x="777" y="2888"/>
                  </a:cubicBezTo>
                  <a:cubicBezTo>
                    <a:pt x="1138" y="2888"/>
                    <a:pt x="1483" y="2791"/>
                    <a:pt x="1767" y="2606"/>
                  </a:cubicBezTo>
                  <a:cubicBezTo>
                    <a:pt x="2169" y="2338"/>
                    <a:pt x="2443" y="1899"/>
                    <a:pt x="2528" y="1394"/>
                  </a:cubicBezTo>
                  <a:cubicBezTo>
                    <a:pt x="2577" y="1083"/>
                    <a:pt x="2547" y="724"/>
                    <a:pt x="2346" y="431"/>
                  </a:cubicBezTo>
                  <a:cubicBezTo>
                    <a:pt x="2168" y="170"/>
                    <a:pt x="1858" y="0"/>
                    <a:pt x="1569" y="0"/>
                  </a:cubicBezTo>
                  <a:close/>
                </a:path>
              </a:pathLst>
            </a:custGeom>
            <a:solidFill>
              <a:srgbClr val="895B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1038;p46">
              <a:extLst>
                <a:ext uri="{FF2B5EF4-FFF2-40B4-BE49-F238E27FC236}">
                  <a16:creationId xmlns:a16="http://schemas.microsoft.com/office/drawing/2014/main" id="{A4A2A0AA-E415-44B7-9DC8-4977FC742088}"/>
                </a:ext>
              </a:extLst>
            </p:cNvPr>
            <p:cNvSpPr/>
            <p:nvPr/>
          </p:nvSpPr>
          <p:spPr>
            <a:xfrm rot="-1292753">
              <a:off x="1309962" y="2606726"/>
              <a:ext cx="261701" cy="389659"/>
            </a:xfrm>
            <a:custGeom>
              <a:avLst/>
              <a:gdLst/>
              <a:ahLst/>
              <a:cxnLst/>
              <a:rect l="l" t="t" r="r" b="b"/>
              <a:pathLst>
                <a:path w="2127" h="3167" extrusionOk="0">
                  <a:moveTo>
                    <a:pt x="1200" y="1"/>
                  </a:moveTo>
                  <a:cubicBezTo>
                    <a:pt x="1003" y="1"/>
                    <a:pt x="796" y="61"/>
                    <a:pt x="628" y="175"/>
                  </a:cubicBezTo>
                  <a:cubicBezTo>
                    <a:pt x="335" y="376"/>
                    <a:pt x="177" y="699"/>
                    <a:pt x="110" y="1010"/>
                  </a:cubicBezTo>
                  <a:cubicBezTo>
                    <a:pt x="0" y="1509"/>
                    <a:pt x="98" y="2021"/>
                    <a:pt x="372" y="2411"/>
                  </a:cubicBezTo>
                  <a:cubicBezTo>
                    <a:pt x="652" y="2807"/>
                    <a:pt x="1109" y="3075"/>
                    <a:pt x="1633" y="3154"/>
                  </a:cubicBezTo>
                  <a:cubicBezTo>
                    <a:pt x="1672" y="3160"/>
                    <a:pt x="1712" y="3166"/>
                    <a:pt x="1751" y="3166"/>
                  </a:cubicBezTo>
                  <a:cubicBezTo>
                    <a:pt x="1791" y="3166"/>
                    <a:pt x="1831" y="3160"/>
                    <a:pt x="1870" y="3142"/>
                  </a:cubicBezTo>
                  <a:cubicBezTo>
                    <a:pt x="2010" y="3081"/>
                    <a:pt x="2053" y="2910"/>
                    <a:pt x="2065" y="2770"/>
                  </a:cubicBezTo>
                  <a:cubicBezTo>
                    <a:pt x="2120" y="2216"/>
                    <a:pt x="2126" y="1655"/>
                    <a:pt x="2071" y="1113"/>
                  </a:cubicBezTo>
                  <a:cubicBezTo>
                    <a:pt x="2035" y="754"/>
                    <a:pt x="1925" y="273"/>
                    <a:pt x="1584" y="90"/>
                  </a:cubicBezTo>
                  <a:cubicBezTo>
                    <a:pt x="1471" y="30"/>
                    <a:pt x="1338" y="1"/>
                    <a:pt x="1200" y="1"/>
                  </a:cubicBezTo>
                  <a:close/>
                </a:path>
              </a:pathLst>
            </a:custGeom>
            <a:solidFill>
              <a:srgbClr val="895B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1039;p46">
              <a:extLst>
                <a:ext uri="{FF2B5EF4-FFF2-40B4-BE49-F238E27FC236}">
                  <a16:creationId xmlns:a16="http://schemas.microsoft.com/office/drawing/2014/main" id="{B249B2A5-91AA-4DF1-A025-8937154E9E50}"/>
                </a:ext>
              </a:extLst>
            </p:cNvPr>
            <p:cNvSpPr/>
            <p:nvPr/>
          </p:nvSpPr>
          <p:spPr>
            <a:xfrm rot="-1292753">
              <a:off x="1400817" y="1920288"/>
              <a:ext cx="1097986" cy="1104753"/>
            </a:xfrm>
            <a:custGeom>
              <a:avLst/>
              <a:gdLst/>
              <a:ahLst/>
              <a:cxnLst/>
              <a:rect l="l" t="t" r="r" b="b"/>
              <a:pathLst>
                <a:path w="8924" h="8979" extrusionOk="0">
                  <a:moveTo>
                    <a:pt x="3410" y="1"/>
                  </a:moveTo>
                  <a:cubicBezTo>
                    <a:pt x="2179" y="1"/>
                    <a:pt x="1105" y="838"/>
                    <a:pt x="799" y="2038"/>
                  </a:cubicBezTo>
                  <a:cubicBezTo>
                    <a:pt x="518" y="3153"/>
                    <a:pt x="299" y="4292"/>
                    <a:pt x="159" y="5437"/>
                  </a:cubicBezTo>
                  <a:cubicBezTo>
                    <a:pt x="1" y="6704"/>
                    <a:pt x="750" y="7916"/>
                    <a:pt x="1962" y="8330"/>
                  </a:cubicBezTo>
                  <a:cubicBezTo>
                    <a:pt x="3077" y="8708"/>
                    <a:pt x="4210" y="8921"/>
                    <a:pt x="5385" y="8976"/>
                  </a:cubicBezTo>
                  <a:cubicBezTo>
                    <a:pt x="5428" y="8978"/>
                    <a:pt x="5471" y="8979"/>
                    <a:pt x="5514" y="8979"/>
                  </a:cubicBezTo>
                  <a:cubicBezTo>
                    <a:pt x="6740" y="8979"/>
                    <a:pt x="7820" y="8142"/>
                    <a:pt x="8126" y="6942"/>
                  </a:cubicBezTo>
                  <a:cubicBezTo>
                    <a:pt x="8406" y="5821"/>
                    <a:pt x="8619" y="4688"/>
                    <a:pt x="8766" y="3543"/>
                  </a:cubicBezTo>
                  <a:cubicBezTo>
                    <a:pt x="8924" y="2270"/>
                    <a:pt x="8175" y="1058"/>
                    <a:pt x="6963" y="650"/>
                  </a:cubicBezTo>
                  <a:cubicBezTo>
                    <a:pt x="5848" y="272"/>
                    <a:pt x="4715" y="59"/>
                    <a:pt x="3540" y="4"/>
                  </a:cubicBezTo>
                  <a:cubicBezTo>
                    <a:pt x="3496" y="2"/>
                    <a:pt x="3453" y="1"/>
                    <a:pt x="3410" y="1"/>
                  </a:cubicBezTo>
                  <a:close/>
                </a:path>
              </a:pathLst>
            </a:custGeom>
            <a:solidFill>
              <a:srgbClr val="895B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1040;p46">
              <a:extLst>
                <a:ext uri="{FF2B5EF4-FFF2-40B4-BE49-F238E27FC236}">
                  <a16:creationId xmlns:a16="http://schemas.microsoft.com/office/drawing/2014/main" id="{D5625FA1-0AA5-4434-8FFB-1FD7AE851C2B}"/>
                </a:ext>
              </a:extLst>
            </p:cNvPr>
            <p:cNvSpPr/>
            <p:nvPr/>
          </p:nvSpPr>
          <p:spPr>
            <a:xfrm rot="-1292753">
              <a:off x="1914402" y="2655274"/>
              <a:ext cx="145553" cy="78990"/>
            </a:xfrm>
            <a:custGeom>
              <a:avLst/>
              <a:gdLst/>
              <a:ahLst/>
              <a:cxnLst/>
              <a:rect l="l" t="t" r="r" b="b"/>
              <a:pathLst>
                <a:path w="1183" h="642" extrusionOk="0">
                  <a:moveTo>
                    <a:pt x="595" y="1"/>
                  </a:moveTo>
                  <a:cubicBezTo>
                    <a:pt x="475" y="1"/>
                    <a:pt x="359" y="37"/>
                    <a:pt x="263" y="99"/>
                  </a:cubicBezTo>
                  <a:cubicBezTo>
                    <a:pt x="141" y="172"/>
                    <a:pt x="37" y="288"/>
                    <a:pt x="1" y="422"/>
                  </a:cubicBezTo>
                  <a:cubicBezTo>
                    <a:pt x="92" y="319"/>
                    <a:pt x="202" y="246"/>
                    <a:pt x="318" y="197"/>
                  </a:cubicBezTo>
                  <a:cubicBezTo>
                    <a:pt x="398" y="165"/>
                    <a:pt x="489" y="147"/>
                    <a:pt x="576" y="147"/>
                  </a:cubicBezTo>
                  <a:cubicBezTo>
                    <a:pt x="606" y="147"/>
                    <a:pt x="636" y="149"/>
                    <a:pt x="665" y="154"/>
                  </a:cubicBezTo>
                  <a:cubicBezTo>
                    <a:pt x="780" y="179"/>
                    <a:pt x="884" y="233"/>
                    <a:pt x="969" y="319"/>
                  </a:cubicBezTo>
                  <a:cubicBezTo>
                    <a:pt x="1055" y="410"/>
                    <a:pt x="1122" y="526"/>
                    <a:pt x="1182" y="641"/>
                  </a:cubicBezTo>
                  <a:cubicBezTo>
                    <a:pt x="1176" y="507"/>
                    <a:pt x="1140" y="367"/>
                    <a:pt x="1055" y="246"/>
                  </a:cubicBezTo>
                  <a:cubicBezTo>
                    <a:pt x="1018" y="191"/>
                    <a:pt x="963" y="136"/>
                    <a:pt x="902" y="93"/>
                  </a:cubicBezTo>
                  <a:cubicBezTo>
                    <a:pt x="835" y="51"/>
                    <a:pt x="762" y="20"/>
                    <a:pt x="689" y="8"/>
                  </a:cubicBezTo>
                  <a:cubicBezTo>
                    <a:pt x="658" y="3"/>
                    <a:pt x="626" y="1"/>
                    <a:pt x="595"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1041;p46">
              <a:extLst>
                <a:ext uri="{FF2B5EF4-FFF2-40B4-BE49-F238E27FC236}">
                  <a16:creationId xmlns:a16="http://schemas.microsoft.com/office/drawing/2014/main" id="{A3B0F496-6E06-4433-8E86-491D4C335CDA}"/>
                </a:ext>
              </a:extLst>
            </p:cNvPr>
            <p:cNvSpPr/>
            <p:nvPr/>
          </p:nvSpPr>
          <p:spPr>
            <a:xfrm rot="-1292753">
              <a:off x="2116977" y="2427251"/>
              <a:ext cx="244475" cy="207564"/>
            </a:xfrm>
            <a:custGeom>
              <a:avLst/>
              <a:gdLst/>
              <a:ahLst/>
              <a:cxnLst/>
              <a:rect l="l" t="t" r="r" b="b"/>
              <a:pathLst>
                <a:path w="1987" h="1687" extrusionOk="0">
                  <a:moveTo>
                    <a:pt x="1084" y="0"/>
                  </a:moveTo>
                  <a:cubicBezTo>
                    <a:pt x="946" y="0"/>
                    <a:pt x="808" y="26"/>
                    <a:pt x="683" y="78"/>
                  </a:cubicBezTo>
                  <a:cubicBezTo>
                    <a:pt x="360" y="212"/>
                    <a:pt x="116" y="510"/>
                    <a:pt x="37" y="852"/>
                  </a:cubicBezTo>
                  <a:cubicBezTo>
                    <a:pt x="7" y="1004"/>
                    <a:pt x="1" y="1162"/>
                    <a:pt x="43" y="1308"/>
                  </a:cubicBezTo>
                  <a:cubicBezTo>
                    <a:pt x="61" y="1363"/>
                    <a:pt x="80" y="1418"/>
                    <a:pt x="110" y="1467"/>
                  </a:cubicBezTo>
                  <a:cubicBezTo>
                    <a:pt x="264" y="1418"/>
                    <a:pt x="425" y="1396"/>
                    <a:pt x="587" y="1396"/>
                  </a:cubicBezTo>
                  <a:cubicBezTo>
                    <a:pt x="955" y="1396"/>
                    <a:pt x="1332" y="1509"/>
                    <a:pt x="1657" y="1686"/>
                  </a:cubicBezTo>
                  <a:cubicBezTo>
                    <a:pt x="1694" y="1656"/>
                    <a:pt x="1724" y="1625"/>
                    <a:pt x="1755" y="1595"/>
                  </a:cubicBezTo>
                  <a:cubicBezTo>
                    <a:pt x="1913" y="1400"/>
                    <a:pt x="1986" y="1144"/>
                    <a:pt x="1962" y="894"/>
                  </a:cubicBezTo>
                  <a:cubicBezTo>
                    <a:pt x="1944" y="632"/>
                    <a:pt x="1816" y="255"/>
                    <a:pt x="1572" y="121"/>
                  </a:cubicBezTo>
                  <a:cubicBezTo>
                    <a:pt x="1424" y="40"/>
                    <a:pt x="1254" y="0"/>
                    <a:pt x="10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1042;p46">
              <a:extLst>
                <a:ext uri="{FF2B5EF4-FFF2-40B4-BE49-F238E27FC236}">
                  <a16:creationId xmlns:a16="http://schemas.microsoft.com/office/drawing/2014/main" id="{F1BA67B6-E560-49D8-90FA-1E9852DEAF28}"/>
                </a:ext>
              </a:extLst>
            </p:cNvPr>
            <p:cNvSpPr/>
            <p:nvPr/>
          </p:nvSpPr>
          <p:spPr>
            <a:xfrm rot="-1292753">
              <a:off x="2132305" y="2478500"/>
              <a:ext cx="177051" cy="142600"/>
            </a:xfrm>
            <a:custGeom>
              <a:avLst/>
              <a:gdLst/>
              <a:ahLst/>
              <a:cxnLst/>
              <a:rect l="l" t="t" r="r" b="b"/>
              <a:pathLst>
                <a:path w="1439" h="1159" extrusionOk="0">
                  <a:moveTo>
                    <a:pt x="698" y="0"/>
                  </a:moveTo>
                  <a:cubicBezTo>
                    <a:pt x="382" y="0"/>
                    <a:pt x="96" y="228"/>
                    <a:pt x="37" y="549"/>
                  </a:cubicBezTo>
                  <a:cubicBezTo>
                    <a:pt x="1" y="744"/>
                    <a:pt x="49" y="933"/>
                    <a:pt x="159" y="1079"/>
                  </a:cubicBezTo>
                  <a:cubicBezTo>
                    <a:pt x="271" y="1056"/>
                    <a:pt x="387" y="1046"/>
                    <a:pt x="503" y="1046"/>
                  </a:cubicBezTo>
                  <a:cubicBezTo>
                    <a:pt x="729" y="1046"/>
                    <a:pt x="959" y="1086"/>
                    <a:pt x="1176" y="1158"/>
                  </a:cubicBezTo>
                  <a:cubicBezTo>
                    <a:pt x="1274" y="1067"/>
                    <a:pt x="1341" y="945"/>
                    <a:pt x="1365" y="799"/>
                  </a:cubicBezTo>
                  <a:cubicBezTo>
                    <a:pt x="1438" y="434"/>
                    <a:pt x="1195" y="80"/>
                    <a:pt x="829" y="13"/>
                  </a:cubicBezTo>
                  <a:cubicBezTo>
                    <a:pt x="785" y="5"/>
                    <a:pt x="742" y="0"/>
                    <a:pt x="698"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1043;p46">
              <a:extLst>
                <a:ext uri="{FF2B5EF4-FFF2-40B4-BE49-F238E27FC236}">
                  <a16:creationId xmlns:a16="http://schemas.microsoft.com/office/drawing/2014/main" id="{8AB7CC83-B3F4-444E-946B-2FF71005AFE1}"/>
                </a:ext>
              </a:extLst>
            </p:cNvPr>
            <p:cNvSpPr/>
            <p:nvPr/>
          </p:nvSpPr>
          <p:spPr>
            <a:xfrm rot="-1292753">
              <a:off x="2170114" y="2406192"/>
              <a:ext cx="183818" cy="129681"/>
            </a:xfrm>
            <a:custGeom>
              <a:avLst/>
              <a:gdLst/>
              <a:ahLst/>
              <a:cxnLst/>
              <a:rect l="l" t="t" r="r" b="b"/>
              <a:pathLst>
                <a:path w="1494" h="1054" extrusionOk="0">
                  <a:moveTo>
                    <a:pt x="551" y="1"/>
                  </a:moveTo>
                  <a:cubicBezTo>
                    <a:pt x="371" y="1"/>
                    <a:pt x="183" y="56"/>
                    <a:pt x="6" y="177"/>
                  </a:cubicBezTo>
                  <a:cubicBezTo>
                    <a:pt x="1" y="182"/>
                    <a:pt x="4" y="191"/>
                    <a:pt x="8" y="191"/>
                  </a:cubicBezTo>
                  <a:cubicBezTo>
                    <a:pt x="9" y="191"/>
                    <a:pt x="10" y="191"/>
                    <a:pt x="12" y="190"/>
                  </a:cubicBezTo>
                  <a:cubicBezTo>
                    <a:pt x="128" y="139"/>
                    <a:pt x="249" y="116"/>
                    <a:pt x="368" y="116"/>
                  </a:cubicBezTo>
                  <a:cubicBezTo>
                    <a:pt x="865" y="116"/>
                    <a:pt x="1334" y="523"/>
                    <a:pt x="1364" y="1048"/>
                  </a:cubicBezTo>
                  <a:cubicBezTo>
                    <a:pt x="1364" y="1052"/>
                    <a:pt x="1367" y="1053"/>
                    <a:pt x="1370" y="1053"/>
                  </a:cubicBezTo>
                  <a:cubicBezTo>
                    <a:pt x="1373" y="1053"/>
                    <a:pt x="1376" y="1052"/>
                    <a:pt x="1376" y="1048"/>
                  </a:cubicBezTo>
                  <a:cubicBezTo>
                    <a:pt x="1493" y="445"/>
                    <a:pt x="1060" y="1"/>
                    <a:pt x="5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1044;p46">
              <a:extLst>
                <a:ext uri="{FF2B5EF4-FFF2-40B4-BE49-F238E27FC236}">
                  <a16:creationId xmlns:a16="http://schemas.microsoft.com/office/drawing/2014/main" id="{5394A6B6-1A77-4306-97BA-684B422DAE37}"/>
                </a:ext>
              </a:extLst>
            </p:cNvPr>
            <p:cNvSpPr/>
            <p:nvPr/>
          </p:nvSpPr>
          <p:spPr>
            <a:xfrm rot="-1292753">
              <a:off x="1581310" y="2525048"/>
              <a:ext cx="245952" cy="220483"/>
            </a:xfrm>
            <a:custGeom>
              <a:avLst/>
              <a:gdLst/>
              <a:ahLst/>
              <a:cxnLst/>
              <a:rect l="l" t="t" r="r" b="b"/>
              <a:pathLst>
                <a:path w="1999" h="1792" extrusionOk="0">
                  <a:moveTo>
                    <a:pt x="903" y="0"/>
                  </a:moveTo>
                  <a:cubicBezTo>
                    <a:pt x="864" y="0"/>
                    <a:pt x="825" y="2"/>
                    <a:pt x="786" y="7"/>
                  </a:cubicBezTo>
                  <a:cubicBezTo>
                    <a:pt x="512" y="44"/>
                    <a:pt x="256" y="348"/>
                    <a:pt x="141" y="580"/>
                  </a:cubicBezTo>
                  <a:cubicBezTo>
                    <a:pt x="31" y="805"/>
                    <a:pt x="0" y="1073"/>
                    <a:pt x="80" y="1311"/>
                  </a:cubicBezTo>
                  <a:cubicBezTo>
                    <a:pt x="98" y="1353"/>
                    <a:pt x="116" y="1396"/>
                    <a:pt x="134" y="1432"/>
                  </a:cubicBezTo>
                  <a:cubicBezTo>
                    <a:pt x="239" y="1419"/>
                    <a:pt x="346" y="1412"/>
                    <a:pt x="453" y="1412"/>
                  </a:cubicBezTo>
                  <a:cubicBezTo>
                    <a:pt x="891" y="1412"/>
                    <a:pt x="1329" y="1527"/>
                    <a:pt x="1657" y="1792"/>
                  </a:cubicBezTo>
                  <a:cubicBezTo>
                    <a:pt x="1700" y="1755"/>
                    <a:pt x="1742" y="1719"/>
                    <a:pt x="1773" y="1670"/>
                  </a:cubicBezTo>
                  <a:cubicBezTo>
                    <a:pt x="1870" y="1548"/>
                    <a:pt x="1925" y="1402"/>
                    <a:pt x="1950" y="1250"/>
                  </a:cubicBezTo>
                  <a:cubicBezTo>
                    <a:pt x="1998" y="902"/>
                    <a:pt x="1883" y="537"/>
                    <a:pt x="1633" y="293"/>
                  </a:cubicBezTo>
                  <a:cubicBezTo>
                    <a:pt x="1441" y="107"/>
                    <a:pt x="1171" y="0"/>
                    <a:pt x="9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1045;p46">
              <a:extLst>
                <a:ext uri="{FF2B5EF4-FFF2-40B4-BE49-F238E27FC236}">
                  <a16:creationId xmlns:a16="http://schemas.microsoft.com/office/drawing/2014/main" id="{3D6FF61B-CCC0-45E6-9B45-4D216105C824}"/>
                </a:ext>
              </a:extLst>
            </p:cNvPr>
            <p:cNvSpPr/>
            <p:nvPr/>
          </p:nvSpPr>
          <p:spPr>
            <a:xfrm rot="-1292753">
              <a:off x="1649551" y="2570740"/>
              <a:ext cx="175574" cy="153797"/>
            </a:xfrm>
            <a:custGeom>
              <a:avLst/>
              <a:gdLst/>
              <a:ahLst/>
              <a:cxnLst/>
              <a:rect l="l" t="t" r="r" b="b"/>
              <a:pathLst>
                <a:path w="1427" h="1250" extrusionOk="0">
                  <a:moveTo>
                    <a:pt x="691" y="0"/>
                  </a:moveTo>
                  <a:cubicBezTo>
                    <a:pt x="371" y="0"/>
                    <a:pt x="90" y="227"/>
                    <a:pt x="31" y="549"/>
                  </a:cubicBezTo>
                  <a:cubicBezTo>
                    <a:pt x="1" y="689"/>
                    <a:pt x="25" y="829"/>
                    <a:pt x="74" y="951"/>
                  </a:cubicBezTo>
                  <a:cubicBezTo>
                    <a:pt x="427" y="969"/>
                    <a:pt x="768" y="1067"/>
                    <a:pt x="1049" y="1250"/>
                  </a:cubicBezTo>
                  <a:cubicBezTo>
                    <a:pt x="1207" y="1158"/>
                    <a:pt x="1323" y="1000"/>
                    <a:pt x="1359" y="805"/>
                  </a:cubicBezTo>
                  <a:cubicBezTo>
                    <a:pt x="1426" y="433"/>
                    <a:pt x="1189" y="80"/>
                    <a:pt x="823" y="13"/>
                  </a:cubicBezTo>
                  <a:cubicBezTo>
                    <a:pt x="779" y="4"/>
                    <a:pt x="734" y="0"/>
                    <a:pt x="691"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1046;p46">
              <a:extLst>
                <a:ext uri="{FF2B5EF4-FFF2-40B4-BE49-F238E27FC236}">
                  <a16:creationId xmlns:a16="http://schemas.microsoft.com/office/drawing/2014/main" id="{A55A75B0-2BBD-4258-8D55-06A36DCD4D28}"/>
                </a:ext>
              </a:extLst>
            </p:cNvPr>
            <p:cNvSpPr/>
            <p:nvPr/>
          </p:nvSpPr>
          <p:spPr>
            <a:xfrm rot="-1292753">
              <a:off x="1567674" y="2525561"/>
              <a:ext cx="196368" cy="90802"/>
            </a:xfrm>
            <a:custGeom>
              <a:avLst/>
              <a:gdLst/>
              <a:ahLst/>
              <a:cxnLst/>
              <a:rect l="l" t="t" r="r" b="b"/>
              <a:pathLst>
                <a:path w="1596" h="738" extrusionOk="0">
                  <a:moveTo>
                    <a:pt x="834" y="1"/>
                  </a:moveTo>
                  <a:cubicBezTo>
                    <a:pt x="452" y="1"/>
                    <a:pt x="86" y="259"/>
                    <a:pt x="1" y="733"/>
                  </a:cubicBezTo>
                  <a:cubicBezTo>
                    <a:pt x="1" y="736"/>
                    <a:pt x="2" y="737"/>
                    <a:pt x="4" y="737"/>
                  </a:cubicBezTo>
                  <a:cubicBezTo>
                    <a:pt x="6" y="737"/>
                    <a:pt x="7" y="736"/>
                    <a:pt x="7" y="733"/>
                  </a:cubicBezTo>
                  <a:cubicBezTo>
                    <a:pt x="174" y="373"/>
                    <a:pt x="549" y="169"/>
                    <a:pt x="921" y="169"/>
                  </a:cubicBezTo>
                  <a:cubicBezTo>
                    <a:pt x="1160" y="169"/>
                    <a:pt x="1397" y="253"/>
                    <a:pt x="1579" y="434"/>
                  </a:cubicBezTo>
                  <a:cubicBezTo>
                    <a:pt x="1580" y="436"/>
                    <a:pt x="1581" y="436"/>
                    <a:pt x="1583" y="436"/>
                  </a:cubicBezTo>
                  <a:cubicBezTo>
                    <a:pt x="1589" y="436"/>
                    <a:pt x="1596" y="427"/>
                    <a:pt x="1591" y="422"/>
                  </a:cubicBezTo>
                  <a:cubicBezTo>
                    <a:pt x="1396" y="136"/>
                    <a:pt x="1111" y="1"/>
                    <a:pt x="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1047;p46">
              <a:extLst>
                <a:ext uri="{FF2B5EF4-FFF2-40B4-BE49-F238E27FC236}">
                  <a16:creationId xmlns:a16="http://schemas.microsoft.com/office/drawing/2014/main" id="{DB29CE95-7C28-4836-B042-64F5226A8FCD}"/>
                </a:ext>
              </a:extLst>
            </p:cNvPr>
            <p:cNvSpPr/>
            <p:nvPr/>
          </p:nvSpPr>
          <p:spPr>
            <a:xfrm rot="-1292753">
              <a:off x="2092551" y="2291881"/>
              <a:ext cx="253211" cy="83542"/>
            </a:xfrm>
            <a:custGeom>
              <a:avLst/>
              <a:gdLst/>
              <a:ahLst/>
              <a:cxnLst/>
              <a:rect l="l" t="t" r="r" b="b"/>
              <a:pathLst>
                <a:path w="2058" h="679" extrusionOk="0">
                  <a:moveTo>
                    <a:pt x="751" y="0"/>
                  </a:moveTo>
                  <a:cubicBezTo>
                    <a:pt x="529" y="0"/>
                    <a:pt x="300" y="44"/>
                    <a:pt x="80" y="139"/>
                  </a:cubicBezTo>
                  <a:cubicBezTo>
                    <a:pt x="43" y="151"/>
                    <a:pt x="13" y="200"/>
                    <a:pt x="7" y="243"/>
                  </a:cubicBezTo>
                  <a:cubicBezTo>
                    <a:pt x="1" y="285"/>
                    <a:pt x="7" y="292"/>
                    <a:pt x="25" y="328"/>
                  </a:cubicBezTo>
                  <a:cubicBezTo>
                    <a:pt x="39" y="357"/>
                    <a:pt x="72" y="367"/>
                    <a:pt x="104" y="367"/>
                  </a:cubicBezTo>
                  <a:cubicBezTo>
                    <a:pt x="112" y="367"/>
                    <a:pt x="121" y="366"/>
                    <a:pt x="128" y="365"/>
                  </a:cubicBezTo>
                  <a:cubicBezTo>
                    <a:pt x="355" y="326"/>
                    <a:pt x="571" y="304"/>
                    <a:pt x="777" y="304"/>
                  </a:cubicBezTo>
                  <a:cubicBezTo>
                    <a:pt x="1226" y="304"/>
                    <a:pt x="1631" y="408"/>
                    <a:pt x="2011" y="675"/>
                  </a:cubicBezTo>
                  <a:cubicBezTo>
                    <a:pt x="2013" y="677"/>
                    <a:pt x="2017" y="678"/>
                    <a:pt x="2020" y="678"/>
                  </a:cubicBezTo>
                  <a:cubicBezTo>
                    <a:pt x="2037" y="678"/>
                    <a:pt x="2057" y="654"/>
                    <a:pt x="2047" y="639"/>
                  </a:cubicBezTo>
                  <a:cubicBezTo>
                    <a:pt x="1761" y="242"/>
                    <a:pt x="1272" y="0"/>
                    <a:pt x="751"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1048;p46">
              <a:extLst>
                <a:ext uri="{FF2B5EF4-FFF2-40B4-BE49-F238E27FC236}">
                  <a16:creationId xmlns:a16="http://schemas.microsoft.com/office/drawing/2014/main" id="{9BE108A6-59B6-476A-83BC-EFA69CE1A7C8}"/>
                </a:ext>
              </a:extLst>
            </p:cNvPr>
            <p:cNvSpPr/>
            <p:nvPr/>
          </p:nvSpPr>
          <p:spPr>
            <a:xfrm rot="-1292753">
              <a:off x="1517150" y="2403786"/>
              <a:ext cx="254810" cy="86741"/>
            </a:xfrm>
            <a:custGeom>
              <a:avLst/>
              <a:gdLst/>
              <a:ahLst/>
              <a:cxnLst/>
              <a:rect l="l" t="t" r="r" b="b"/>
              <a:pathLst>
                <a:path w="2071" h="705" extrusionOk="0">
                  <a:moveTo>
                    <a:pt x="850" y="0"/>
                  </a:moveTo>
                  <a:cubicBezTo>
                    <a:pt x="552" y="0"/>
                    <a:pt x="261" y="82"/>
                    <a:pt x="18" y="242"/>
                  </a:cubicBezTo>
                  <a:cubicBezTo>
                    <a:pt x="1" y="253"/>
                    <a:pt x="10" y="285"/>
                    <a:pt x="31" y="285"/>
                  </a:cubicBezTo>
                  <a:cubicBezTo>
                    <a:pt x="32" y="285"/>
                    <a:pt x="34" y="285"/>
                    <a:pt x="36" y="284"/>
                  </a:cubicBezTo>
                  <a:cubicBezTo>
                    <a:pt x="198" y="246"/>
                    <a:pt x="355" y="227"/>
                    <a:pt x="509" y="227"/>
                  </a:cubicBezTo>
                  <a:cubicBezTo>
                    <a:pt x="984" y="227"/>
                    <a:pt x="1433" y="400"/>
                    <a:pt x="1906" y="680"/>
                  </a:cubicBezTo>
                  <a:cubicBezTo>
                    <a:pt x="1924" y="695"/>
                    <a:pt x="1947" y="705"/>
                    <a:pt x="1970" y="705"/>
                  </a:cubicBezTo>
                  <a:cubicBezTo>
                    <a:pt x="1987" y="705"/>
                    <a:pt x="2003" y="699"/>
                    <a:pt x="2016" y="686"/>
                  </a:cubicBezTo>
                  <a:cubicBezTo>
                    <a:pt x="2046" y="662"/>
                    <a:pt x="2052" y="656"/>
                    <a:pt x="2064" y="613"/>
                  </a:cubicBezTo>
                  <a:cubicBezTo>
                    <a:pt x="2070" y="577"/>
                    <a:pt x="2058" y="516"/>
                    <a:pt x="2028" y="492"/>
                  </a:cubicBezTo>
                  <a:cubicBezTo>
                    <a:pt x="1697" y="161"/>
                    <a:pt x="1267" y="0"/>
                    <a:pt x="850"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1049;p46">
              <a:extLst>
                <a:ext uri="{FF2B5EF4-FFF2-40B4-BE49-F238E27FC236}">
                  <a16:creationId xmlns:a16="http://schemas.microsoft.com/office/drawing/2014/main" id="{6E68CD38-4000-4533-9938-278F1D8AD4CB}"/>
                </a:ext>
              </a:extLst>
            </p:cNvPr>
            <p:cNvSpPr/>
            <p:nvPr/>
          </p:nvSpPr>
          <p:spPr>
            <a:xfrm rot="-1292753">
              <a:off x="1767775" y="2726984"/>
              <a:ext cx="495472" cy="158841"/>
            </a:xfrm>
            <a:custGeom>
              <a:avLst/>
              <a:gdLst/>
              <a:ahLst/>
              <a:cxnLst/>
              <a:rect l="l" t="t" r="r" b="b"/>
              <a:pathLst>
                <a:path w="4027" h="1291" extrusionOk="0">
                  <a:moveTo>
                    <a:pt x="217" y="0"/>
                  </a:moveTo>
                  <a:cubicBezTo>
                    <a:pt x="184" y="0"/>
                    <a:pt x="151" y="10"/>
                    <a:pt x="123" y="31"/>
                  </a:cubicBezTo>
                  <a:cubicBezTo>
                    <a:pt x="50" y="92"/>
                    <a:pt x="1" y="178"/>
                    <a:pt x="25" y="275"/>
                  </a:cubicBezTo>
                  <a:cubicBezTo>
                    <a:pt x="56" y="421"/>
                    <a:pt x="226" y="470"/>
                    <a:pt x="342" y="543"/>
                  </a:cubicBezTo>
                  <a:cubicBezTo>
                    <a:pt x="500" y="647"/>
                    <a:pt x="646" y="768"/>
                    <a:pt x="811" y="860"/>
                  </a:cubicBezTo>
                  <a:cubicBezTo>
                    <a:pt x="1085" y="1006"/>
                    <a:pt x="1396" y="1091"/>
                    <a:pt x="1694" y="1158"/>
                  </a:cubicBezTo>
                  <a:cubicBezTo>
                    <a:pt x="1761" y="1176"/>
                    <a:pt x="1828" y="1183"/>
                    <a:pt x="1895" y="1195"/>
                  </a:cubicBezTo>
                  <a:cubicBezTo>
                    <a:pt x="1956" y="1207"/>
                    <a:pt x="2023" y="1225"/>
                    <a:pt x="2090" y="1231"/>
                  </a:cubicBezTo>
                  <a:cubicBezTo>
                    <a:pt x="2301" y="1265"/>
                    <a:pt x="2521" y="1290"/>
                    <a:pt x="2737" y="1290"/>
                  </a:cubicBezTo>
                  <a:cubicBezTo>
                    <a:pt x="2833" y="1290"/>
                    <a:pt x="2928" y="1285"/>
                    <a:pt x="3022" y="1274"/>
                  </a:cubicBezTo>
                  <a:cubicBezTo>
                    <a:pt x="3211" y="1256"/>
                    <a:pt x="3387" y="1195"/>
                    <a:pt x="3570" y="1158"/>
                  </a:cubicBezTo>
                  <a:cubicBezTo>
                    <a:pt x="3710" y="1134"/>
                    <a:pt x="3887" y="1146"/>
                    <a:pt x="3966" y="1024"/>
                  </a:cubicBezTo>
                  <a:cubicBezTo>
                    <a:pt x="4027" y="945"/>
                    <a:pt x="4015" y="841"/>
                    <a:pt x="3966" y="762"/>
                  </a:cubicBezTo>
                  <a:cubicBezTo>
                    <a:pt x="3930" y="704"/>
                    <a:pt x="3864" y="682"/>
                    <a:pt x="3797" y="682"/>
                  </a:cubicBezTo>
                  <a:cubicBezTo>
                    <a:pt x="3774" y="682"/>
                    <a:pt x="3751" y="684"/>
                    <a:pt x="3728" y="689"/>
                  </a:cubicBezTo>
                  <a:cubicBezTo>
                    <a:pt x="3655" y="707"/>
                    <a:pt x="3588" y="756"/>
                    <a:pt x="3546" y="817"/>
                  </a:cubicBezTo>
                  <a:cubicBezTo>
                    <a:pt x="3540" y="823"/>
                    <a:pt x="3540" y="829"/>
                    <a:pt x="3534" y="835"/>
                  </a:cubicBezTo>
                  <a:cubicBezTo>
                    <a:pt x="3497" y="890"/>
                    <a:pt x="3473" y="945"/>
                    <a:pt x="3424" y="988"/>
                  </a:cubicBezTo>
                  <a:cubicBezTo>
                    <a:pt x="3284" y="1109"/>
                    <a:pt x="3077" y="1164"/>
                    <a:pt x="2876" y="1183"/>
                  </a:cubicBezTo>
                  <a:cubicBezTo>
                    <a:pt x="2803" y="1183"/>
                    <a:pt x="2730" y="1185"/>
                    <a:pt x="2655" y="1185"/>
                  </a:cubicBezTo>
                  <a:cubicBezTo>
                    <a:pt x="2617" y="1185"/>
                    <a:pt x="2579" y="1185"/>
                    <a:pt x="2541" y="1183"/>
                  </a:cubicBezTo>
                  <a:cubicBezTo>
                    <a:pt x="2340" y="1176"/>
                    <a:pt x="2133" y="1152"/>
                    <a:pt x="1926" y="1122"/>
                  </a:cubicBezTo>
                  <a:cubicBezTo>
                    <a:pt x="1919" y="1116"/>
                    <a:pt x="1913" y="1116"/>
                    <a:pt x="1907" y="1116"/>
                  </a:cubicBezTo>
                  <a:cubicBezTo>
                    <a:pt x="1901" y="1116"/>
                    <a:pt x="1895" y="1116"/>
                    <a:pt x="1889" y="1109"/>
                  </a:cubicBezTo>
                  <a:cubicBezTo>
                    <a:pt x="1688" y="1073"/>
                    <a:pt x="1487" y="1012"/>
                    <a:pt x="1292" y="945"/>
                  </a:cubicBezTo>
                  <a:cubicBezTo>
                    <a:pt x="1189" y="908"/>
                    <a:pt x="1085" y="866"/>
                    <a:pt x="981" y="823"/>
                  </a:cubicBezTo>
                  <a:cubicBezTo>
                    <a:pt x="799" y="732"/>
                    <a:pt x="634" y="604"/>
                    <a:pt x="543" y="439"/>
                  </a:cubicBezTo>
                  <a:cubicBezTo>
                    <a:pt x="512" y="379"/>
                    <a:pt x="512" y="324"/>
                    <a:pt x="500" y="263"/>
                  </a:cubicBezTo>
                  <a:cubicBezTo>
                    <a:pt x="494" y="257"/>
                    <a:pt x="494" y="245"/>
                    <a:pt x="494" y="238"/>
                  </a:cubicBezTo>
                  <a:cubicBezTo>
                    <a:pt x="476" y="165"/>
                    <a:pt x="433" y="98"/>
                    <a:pt x="366" y="56"/>
                  </a:cubicBezTo>
                  <a:cubicBezTo>
                    <a:pt x="322" y="23"/>
                    <a:pt x="269" y="0"/>
                    <a:pt x="217"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1050;p46">
              <a:extLst>
                <a:ext uri="{FF2B5EF4-FFF2-40B4-BE49-F238E27FC236}">
                  <a16:creationId xmlns:a16="http://schemas.microsoft.com/office/drawing/2014/main" id="{AF4B621F-00EA-4B41-B860-CC2B7383428C}"/>
                </a:ext>
              </a:extLst>
            </p:cNvPr>
            <p:cNvSpPr/>
            <p:nvPr/>
          </p:nvSpPr>
          <p:spPr>
            <a:xfrm rot="-1292753">
              <a:off x="2421754" y="2515214"/>
              <a:ext cx="211255" cy="172621"/>
            </a:xfrm>
            <a:custGeom>
              <a:avLst/>
              <a:gdLst/>
              <a:ahLst/>
              <a:cxnLst/>
              <a:rect l="l" t="t" r="r" b="b"/>
              <a:pathLst>
                <a:path w="1717" h="1403" extrusionOk="0">
                  <a:moveTo>
                    <a:pt x="1343" y="1"/>
                  </a:moveTo>
                  <a:cubicBezTo>
                    <a:pt x="1193" y="1"/>
                    <a:pt x="1032" y="79"/>
                    <a:pt x="888" y="163"/>
                  </a:cubicBezTo>
                  <a:cubicBezTo>
                    <a:pt x="705" y="273"/>
                    <a:pt x="535" y="425"/>
                    <a:pt x="395" y="602"/>
                  </a:cubicBezTo>
                  <a:cubicBezTo>
                    <a:pt x="340" y="675"/>
                    <a:pt x="279" y="760"/>
                    <a:pt x="230" y="845"/>
                  </a:cubicBezTo>
                  <a:cubicBezTo>
                    <a:pt x="157" y="967"/>
                    <a:pt x="90" y="1107"/>
                    <a:pt x="29" y="1253"/>
                  </a:cubicBezTo>
                  <a:cubicBezTo>
                    <a:pt x="0" y="1332"/>
                    <a:pt x="59" y="1403"/>
                    <a:pt x="113" y="1403"/>
                  </a:cubicBezTo>
                  <a:cubicBezTo>
                    <a:pt x="138" y="1403"/>
                    <a:pt x="162" y="1388"/>
                    <a:pt x="176" y="1351"/>
                  </a:cubicBezTo>
                  <a:cubicBezTo>
                    <a:pt x="261" y="1132"/>
                    <a:pt x="364" y="937"/>
                    <a:pt x="492" y="766"/>
                  </a:cubicBezTo>
                  <a:cubicBezTo>
                    <a:pt x="596" y="744"/>
                    <a:pt x="710" y="728"/>
                    <a:pt x="820" y="728"/>
                  </a:cubicBezTo>
                  <a:cubicBezTo>
                    <a:pt x="1048" y="728"/>
                    <a:pt x="1261" y="796"/>
                    <a:pt x="1339" y="1022"/>
                  </a:cubicBezTo>
                  <a:cubicBezTo>
                    <a:pt x="1342" y="1025"/>
                    <a:pt x="1345" y="1027"/>
                    <a:pt x="1347" y="1027"/>
                  </a:cubicBezTo>
                  <a:cubicBezTo>
                    <a:pt x="1350" y="1027"/>
                    <a:pt x="1351" y="1025"/>
                    <a:pt x="1351" y="1022"/>
                  </a:cubicBezTo>
                  <a:cubicBezTo>
                    <a:pt x="1356" y="635"/>
                    <a:pt x="1092" y="553"/>
                    <a:pt x="817" y="553"/>
                  </a:cubicBezTo>
                  <a:cubicBezTo>
                    <a:pt x="772" y="553"/>
                    <a:pt x="726" y="556"/>
                    <a:pt x="681" y="559"/>
                  </a:cubicBezTo>
                  <a:cubicBezTo>
                    <a:pt x="687" y="553"/>
                    <a:pt x="687" y="547"/>
                    <a:pt x="693" y="541"/>
                  </a:cubicBezTo>
                  <a:cubicBezTo>
                    <a:pt x="864" y="383"/>
                    <a:pt x="1155" y="162"/>
                    <a:pt x="1419" y="162"/>
                  </a:cubicBezTo>
                  <a:cubicBezTo>
                    <a:pt x="1521" y="162"/>
                    <a:pt x="1619" y="195"/>
                    <a:pt x="1704" y="279"/>
                  </a:cubicBezTo>
                  <a:cubicBezTo>
                    <a:pt x="1710" y="279"/>
                    <a:pt x="1717" y="279"/>
                    <a:pt x="1710" y="273"/>
                  </a:cubicBezTo>
                  <a:cubicBezTo>
                    <a:pt x="1616" y="71"/>
                    <a:pt x="1484" y="1"/>
                    <a:pt x="1343"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1051;p46">
              <a:extLst>
                <a:ext uri="{FF2B5EF4-FFF2-40B4-BE49-F238E27FC236}">
                  <a16:creationId xmlns:a16="http://schemas.microsoft.com/office/drawing/2014/main" id="{A6506A20-AAB7-4C90-9162-0A5FC2C5B804}"/>
                </a:ext>
              </a:extLst>
            </p:cNvPr>
            <p:cNvSpPr/>
            <p:nvPr/>
          </p:nvSpPr>
          <p:spPr>
            <a:xfrm rot="-1292753">
              <a:off x="1390747" y="2707269"/>
              <a:ext cx="132757" cy="230326"/>
            </a:xfrm>
            <a:custGeom>
              <a:avLst/>
              <a:gdLst/>
              <a:ahLst/>
              <a:cxnLst/>
              <a:rect l="l" t="t" r="r" b="b"/>
              <a:pathLst>
                <a:path w="1079" h="1872" extrusionOk="0">
                  <a:moveTo>
                    <a:pt x="326" y="0"/>
                  </a:moveTo>
                  <a:cubicBezTo>
                    <a:pt x="242" y="0"/>
                    <a:pt x="147" y="32"/>
                    <a:pt x="43" y="107"/>
                  </a:cubicBezTo>
                  <a:cubicBezTo>
                    <a:pt x="38" y="107"/>
                    <a:pt x="41" y="115"/>
                    <a:pt x="45" y="115"/>
                  </a:cubicBezTo>
                  <a:cubicBezTo>
                    <a:pt x="46" y="115"/>
                    <a:pt x="48" y="114"/>
                    <a:pt x="49" y="113"/>
                  </a:cubicBezTo>
                  <a:cubicBezTo>
                    <a:pt x="88" y="102"/>
                    <a:pt x="126" y="97"/>
                    <a:pt x="163" y="97"/>
                  </a:cubicBezTo>
                  <a:cubicBezTo>
                    <a:pt x="504" y="97"/>
                    <a:pt x="716" y="551"/>
                    <a:pt x="804" y="832"/>
                  </a:cubicBezTo>
                  <a:cubicBezTo>
                    <a:pt x="810" y="838"/>
                    <a:pt x="810" y="844"/>
                    <a:pt x="810" y="850"/>
                  </a:cubicBezTo>
                  <a:cubicBezTo>
                    <a:pt x="670" y="761"/>
                    <a:pt x="513" y="680"/>
                    <a:pt x="364" y="680"/>
                  </a:cubicBezTo>
                  <a:cubicBezTo>
                    <a:pt x="229" y="680"/>
                    <a:pt x="102" y="747"/>
                    <a:pt x="0" y="935"/>
                  </a:cubicBezTo>
                  <a:cubicBezTo>
                    <a:pt x="0" y="942"/>
                    <a:pt x="6" y="948"/>
                    <a:pt x="6" y="948"/>
                  </a:cubicBezTo>
                  <a:cubicBezTo>
                    <a:pt x="89" y="870"/>
                    <a:pt x="183" y="839"/>
                    <a:pt x="280" y="839"/>
                  </a:cubicBezTo>
                  <a:cubicBezTo>
                    <a:pt x="488" y="839"/>
                    <a:pt x="711" y="983"/>
                    <a:pt x="877" y="1124"/>
                  </a:cubicBezTo>
                  <a:cubicBezTo>
                    <a:pt x="908" y="1337"/>
                    <a:pt x="908" y="1557"/>
                    <a:pt x="871" y="1788"/>
                  </a:cubicBezTo>
                  <a:cubicBezTo>
                    <a:pt x="865" y="1845"/>
                    <a:pt x="900" y="1872"/>
                    <a:pt x="940" y="1872"/>
                  </a:cubicBezTo>
                  <a:cubicBezTo>
                    <a:pt x="985" y="1872"/>
                    <a:pt x="1038" y="1838"/>
                    <a:pt x="1048" y="1776"/>
                  </a:cubicBezTo>
                  <a:cubicBezTo>
                    <a:pt x="1066" y="1618"/>
                    <a:pt x="1078" y="1465"/>
                    <a:pt x="1072" y="1319"/>
                  </a:cubicBezTo>
                  <a:cubicBezTo>
                    <a:pt x="1066" y="1216"/>
                    <a:pt x="1054" y="1118"/>
                    <a:pt x="1042" y="1027"/>
                  </a:cubicBezTo>
                  <a:cubicBezTo>
                    <a:pt x="999" y="801"/>
                    <a:pt x="926" y="588"/>
                    <a:pt x="816" y="406"/>
                  </a:cubicBezTo>
                  <a:cubicBezTo>
                    <a:pt x="698" y="204"/>
                    <a:pt x="542" y="0"/>
                    <a:pt x="326"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1052;p46">
              <a:extLst>
                <a:ext uri="{FF2B5EF4-FFF2-40B4-BE49-F238E27FC236}">
                  <a16:creationId xmlns:a16="http://schemas.microsoft.com/office/drawing/2014/main" id="{DDE55778-77B0-4747-9E4B-B488E9935497}"/>
                </a:ext>
              </a:extLst>
            </p:cNvPr>
            <p:cNvSpPr/>
            <p:nvPr/>
          </p:nvSpPr>
          <p:spPr>
            <a:xfrm rot="-1292753">
              <a:off x="1208495" y="1393464"/>
              <a:ext cx="1297429" cy="1280942"/>
            </a:xfrm>
            <a:custGeom>
              <a:avLst/>
              <a:gdLst/>
              <a:ahLst/>
              <a:cxnLst/>
              <a:rect l="l" t="t" r="r" b="b"/>
              <a:pathLst>
                <a:path w="10545" h="10411" extrusionOk="0">
                  <a:moveTo>
                    <a:pt x="5592" y="1"/>
                  </a:moveTo>
                  <a:cubicBezTo>
                    <a:pt x="4727" y="421"/>
                    <a:pt x="4051" y="1085"/>
                    <a:pt x="3692" y="1852"/>
                  </a:cubicBezTo>
                  <a:cubicBezTo>
                    <a:pt x="3028" y="2096"/>
                    <a:pt x="2388" y="2364"/>
                    <a:pt x="1865" y="2748"/>
                  </a:cubicBezTo>
                  <a:cubicBezTo>
                    <a:pt x="1396" y="3101"/>
                    <a:pt x="1030" y="3570"/>
                    <a:pt x="902" y="4082"/>
                  </a:cubicBezTo>
                  <a:cubicBezTo>
                    <a:pt x="799" y="4124"/>
                    <a:pt x="701" y="4173"/>
                    <a:pt x="610" y="4240"/>
                  </a:cubicBezTo>
                  <a:cubicBezTo>
                    <a:pt x="68" y="4630"/>
                    <a:pt x="1" y="5367"/>
                    <a:pt x="37" y="6012"/>
                  </a:cubicBezTo>
                  <a:cubicBezTo>
                    <a:pt x="56" y="6390"/>
                    <a:pt x="98" y="6762"/>
                    <a:pt x="165" y="7133"/>
                  </a:cubicBezTo>
                  <a:cubicBezTo>
                    <a:pt x="275" y="7754"/>
                    <a:pt x="445" y="8357"/>
                    <a:pt x="671" y="8924"/>
                  </a:cubicBezTo>
                  <a:cubicBezTo>
                    <a:pt x="1115" y="8601"/>
                    <a:pt x="939" y="7998"/>
                    <a:pt x="963" y="7450"/>
                  </a:cubicBezTo>
                  <a:cubicBezTo>
                    <a:pt x="969" y="7444"/>
                    <a:pt x="969" y="7444"/>
                    <a:pt x="975" y="7444"/>
                  </a:cubicBezTo>
                  <a:cubicBezTo>
                    <a:pt x="1322" y="7279"/>
                    <a:pt x="1615" y="7036"/>
                    <a:pt x="1816" y="6731"/>
                  </a:cubicBezTo>
                  <a:cubicBezTo>
                    <a:pt x="2059" y="6360"/>
                    <a:pt x="2169" y="5903"/>
                    <a:pt x="2126" y="5428"/>
                  </a:cubicBezTo>
                  <a:cubicBezTo>
                    <a:pt x="2340" y="5275"/>
                    <a:pt x="2602" y="5172"/>
                    <a:pt x="2882" y="5123"/>
                  </a:cubicBezTo>
                  <a:cubicBezTo>
                    <a:pt x="2967" y="5110"/>
                    <a:pt x="3064" y="5103"/>
                    <a:pt x="3168" y="5103"/>
                  </a:cubicBezTo>
                  <a:cubicBezTo>
                    <a:pt x="3821" y="5103"/>
                    <a:pt x="4776" y="5353"/>
                    <a:pt x="5233" y="5690"/>
                  </a:cubicBezTo>
                  <a:cubicBezTo>
                    <a:pt x="5432" y="5630"/>
                    <a:pt x="5647" y="5601"/>
                    <a:pt x="5865" y="5601"/>
                  </a:cubicBezTo>
                  <a:cubicBezTo>
                    <a:pt x="6295" y="5601"/>
                    <a:pt x="6742" y="5713"/>
                    <a:pt x="7121" y="5927"/>
                  </a:cubicBezTo>
                  <a:cubicBezTo>
                    <a:pt x="7383" y="6079"/>
                    <a:pt x="7846" y="6323"/>
                    <a:pt x="8022" y="6542"/>
                  </a:cubicBezTo>
                  <a:cubicBezTo>
                    <a:pt x="7882" y="6987"/>
                    <a:pt x="7888" y="7468"/>
                    <a:pt x="8047" y="7913"/>
                  </a:cubicBezTo>
                  <a:cubicBezTo>
                    <a:pt x="8120" y="8126"/>
                    <a:pt x="8193" y="8479"/>
                    <a:pt x="8297" y="8796"/>
                  </a:cubicBezTo>
                  <a:cubicBezTo>
                    <a:pt x="8370" y="9021"/>
                    <a:pt x="8467" y="9222"/>
                    <a:pt x="8589" y="9344"/>
                  </a:cubicBezTo>
                  <a:cubicBezTo>
                    <a:pt x="8528" y="9710"/>
                    <a:pt x="8357" y="10057"/>
                    <a:pt x="8516" y="10410"/>
                  </a:cubicBezTo>
                  <a:cubicBezTo>
                    <a:pt x="8887" y="9996"/>
                    <a:pt x="9277" y="9350"/>
                    <a:pt x="9606" y="8747"/>
                  </a:cubicBezTo>
                  <a:cubicBezTo>
                    <a:pt x="9764" y="8449"/>
                    <a:pt x="9911" y="8156"/>
                    <a:pt x="10032" y="7907"/>
                  </a:cubicBezTo>
                  <a:cubicBezTo>
                    <a:pt x="10325" y="7322"/>
                    <a:pt x="10544" y="6615"/>
                    <a:pt x="10197" y="6055"/>
                  </a:cubicBezTo>
                  <a:cubicBezTo>
                    <a:pt x="10154" y="5988"/>
                    <a:pt x="10099" y="5921"/>
                    <a:pt x="10045" y="5860"/>
                  </a:cubicBezTo>
                  <a:cubicBezTo>
                    <a:pt x="10039" y="5507"/>
                    <a:pt x="9886" y="5147"/>
                    <a:pt x="9655" y="4825"/>
                  </a:cubicBezTo>
                  <a:cubicBezTo>
                    <a:pt x="9375" y="4441"/>
                    <a:pt x="8979" y="4112"/>
                    <a:pt x="8571" y="3801"/>
                  </a:cubicBezTo>
                  <a:cubicBezTo>
                    <a:pt x="7937" y="3326"/>
                    <a:pt x="7249" y="2894"/>
                    <a:pt x="6518" y="2510"/>
                  </a:cubicBezTo>
                  <a:cubicBezTo>
                    <a:pt x="6019" y="1749"/>
                    <a:pt x="5696" y="890"/>
                    <a:pt x="5592"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1053;p46">
              <a:extLst>
                <a:ext uri="{FF2B5EF4-FFF2-40B4-BE49-F238E27FC236}">
                  <a16:creationId xmlns:a16="http://schemas.microsoft.com/office/drawing/2014/main" id="{25617BD1-A4E0-4048-AA93-40A1BDD03A4A}"/>
                </a:ext>
              </a:extLst>
            </p:cNvPr>
            <p:cNvSpPr/>
            <p:nvPr/>
          </p:nvSpPr>
          <p:spPr>
            <a:xfrm rot="-1292753">
              <a:off x="1396178" y="2456126"/>
              <a:ext cx="117009" cy="220360"/>
            </a:xfrm>
            <a:custGeom>
              <a:avLst/>
              <a:gdLst/>
              <a:ahLst/>
              <a:cxnLst/>
              <a:rect l="l" t="t" r="r" b="b"/>
              <a:pathLst>
                <a:path w="951" h="1791" extrusionOk="0">
                  <a:moveTo>
                    <a:pt x="0" y="0"/>
                  </a:moveTo>
                  <a:lnTo>
                    <a:pt x="0" y="0"/>
                  </a:lnTo>
                  <a:cubicBezTo>
                    <a:pt x="110" y="621"/>
                    <a:pt x="280" y="1224"/>
                    <a:pt x="506" y="1791"/>
                  </a:cubicBezTo>
                  <a:cubicBezTo>
                    <a:pt x="950" y="1468"/>
                    <a:pt x="774" y="865"/>
                    <a:pt x="798" y="317"/>
                  </a:cubicBezTo>
                  <a:cubicBezTo>
                    <a:pt x="804" y="311"/>
                    <a:pt x="804" y="311"/>
                    <a:pt x="810" y="311"/>
                  </a:cubicBezTo>
                  <a:cubicBezTo>
                    <a:pt x="530" y="225"/>
                    <a:pt x="256" y="134"/>
                    <a:pt x="0"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1054;p46">
              <a:extLst>
                <a:ext uri="{FF2B5EF4-FFF2-40B4-BE49-F238E27FC236}">
                  <a16:creationId xmlns:a16="http://schemas.microsoft.com/office/drawing/2014/main" id="{F0BBE638-FC84-4098-9803-5D867E19D249}"/>
                </a:ext>
              </a:extLst>
            </p:cNvPr>
            <p:cNvSpPr/>
            <p:nvPr/>
          </p:nvSpPr>
          <p:spPr>
            <a:xfrm rot="-1292753">
              <a:off x="2395222" y="2265844"/>
              <a:ext cx="161302" cy="204734"/>
            </a:xfrm>
            <a:custGeom>
              <a:avLst/>
              <a:gdLst/>
              <a:ahLst/>
              <a:cxnLst/>
              <a:rect l="l" t="t" r="r" b="b"/>
              <a:pathLst>
                <a:path w="1311" h="1664" extrusionOk="0">
                  <a:moveTo>
                    <a:pt x="1310" y="0"/>
                  </a:moveTo>
                  <a:cubicBezTo>
                    <a:pt x="927" y="32"/>
                    <a:pt x="549" y="50"/>
                    <a:pt x="167" y="50"/>
                  </a:cubicBezTo>
                  <a:cubicBezTo>
                    <a:pt x="112" y="50"/>
                    <a:pt x="56" y="50"/>
                    <a:pt x="1" y="49"/>
                  </a:cubicBezTo>
                  <a:lnTo>
                    <a:pt x="1" y="49"/>
                  </a:lnTo>
                  <a:cubicBezTo>
                    <a:pt x="74" y="274"/>
                    <a:pt x="171" y="475"/>
                    <a:pt x="293" y="597"/>
                  </a:cubicBezTo>
                  <a:cubicBezTo>
                    <a:pt x="232" y="963"/>
                    <a:pt x="61" y="1310"/>
                    <a:pt x="220" y="1663"/>
                  </a:cubicBezTo>
                  <a:cubicBezTo>
                    <a:pt x="591" y="1249"/>
                    <a:pt x="981" y="603"/>
                    <a:pt x="1310"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1055;p46">
              <a:extLst>
                <a:ext uri="{FF2B5EF4-FFF2-40B4-BE49-F238E27FC236}">
                  <a16:creationId xmlns:a16="http://schemas.microsoft.com/office/drawing/2014/main" id="{961B12AB-59DE-4C2E-B258-B94587488E7A}"/>
                </a:ext>
              </a:extLst>
            </p:cNvPr>
            <p:cNvSpPr/>
            <p:nvPr/>
          </p:nvSpPr>
          <p:spPr>
            <a:xfrm rot="-1292753">
              <a:off x="1890403" y="2580675"/>
              <a:ext cx="171022" cy="48846"/>
            </a:xfrm>
            <a:custGeom>
              <a:avLst/>
              <a:gdLst/>
              <a:ahLst/>
              <a:cxnLst/>
              <a:rect l="l" t="t" r="r" b="b"/>
              <a:pathLst>
                <a:path w="1390" h="397" extrusionOk="0">
                  <a:moveTo>
                    <a:pt x="317" y="1"/>
                  </a:moveTo>
                  <a:cubicBezTo>
                    <a:pt x="211" y="1"/>
                    <a:pt x="105" y="9"/>
                    <a:pt x="1" y="24"/>
                  </a:cubicBezTo>
                  <a:lnTo>
                    <a:pt x="38" y="183"/>
                  </a:lnTo>
                  <a:cubicBezTo>
                    <a:pt x="135" y="167"/>
                    <a:pt x="234" y="159"/>
                    <a:pt x="334" y="159"/>
                  </a:cubicBezTo>
                  <a:cubicBezTo>
                    <a:pt x="460" y="159"/>
                    <a:pt x="588" y="171"/>
                    <a:pt x="714" y="195"/>
                  </a:cubicBezTo>
                  <a:cubicBezTo>
                    <a:pt x="921" y="238"/>
                    <a:pt x="1122" y="305"/>
                    <a:pt x="1304" y="396"/>
                  </a:cubicBezTo>
                  <a:lnTo>
                    <a:pt x="1390" y="262"/>
                  </a:lnTo>
                  <a:cubicBezTo>
                    <a:pt x="1189" y="158"/>
                    <a:pt x="969" y="85"/>
                    <a:pt x="744" y="43"/>
                  </a:cubicBezTo>
                  <a:cubicBezTo>
                    <a:pt x="601" y="15"/>
                    <a:pt x="459" y="1"/>
                    <a:pt x="317"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1056;p46">
              <a:extLst>
                <a:ext uri="{FF2B5EF4-FFF2-40B4-BE49-F238E27FC236}">
                  <a16:creationId xmlns:a16="http://schemas.microsoft.com/office/drawing/2014/main" id="{8D75231D-2C6F-44F8-A90F-CBC628E8A822}"/>
                </a:ext>
              </a:extLst>
            </p:cNvPr>
            <p:cNvSpPr/>
            <p:nvPr/>
          </p:nvSpPr>
          <p:spPr>
            <a:xfrm rot="-1292753">
              <a:off x="1971438" y="2187893"/>
              <a:ext cx="541857" cy="496210"/>
            </a:xfrm>
            <a:custGeom>
              <a:avLst/>
              <a:gdLst/>
              <a:ahLst/>
              <a:cxnLst/>
              <a:rect l="l" t="t" r="r" b="b"/>
              <a:pathLst>
                <a:path w="4404" h="4033" extrusionOk="0">
                  <a:moveTo>
                    <a:pt x="2388" y="185"/>
                  </a:moveTo>
                  <a:cubicBezTo>
                    <a:pt x="2493" y="185"/>
                    <a:pt x="2602" y="194"/>
                    <a:pt x="2711" y="218"/>
                  </a:cubicBezTo>
                  <a:cubicBezTo>
                    <a:pt x="3222" y="309"/>
                    <a:pt x="3649" y="608"/>
                    <a:pt x="3904" y="1040"/>
                  </a:cubicBezTo>
                  <a:cubicBezTo>
                    <a:pt x="4154" y="1473"/>
                    <a:pt x="4209" y="1978"/>
                    <a:pt x="4057" y="2466"/>
                  </a:cubicBezTo>
                  <a:cubicBezTo>
                    <a:pt x="3910" y="2941"/>
                    <a:pt x="3588" y="3343"/>
                    <a:pt x="3155" y="3598"/>
                  </a:cubicBezTo>
                  <a:cubicBezTo>
                    <a:pt x="2838" y="3787"/>
                    <a:pt x="2482" y="3885"/>
                    <a:pt x="2127" y="3885"/>
                  </a:cubicBezTo>
                  <a:cubicBezTo>
                    <a:pt x="2013" y="3885"/>
                    <a:pt x="1898" y="3875"/>
                    <a:pt x="1785" y="3854"/>
                  </a:cubicBezTo>
                  <a:cubicBezTo>
                    <a:pt x="822" y="3672"/>
                    <a:pt x="189" y="2770"/>
                    <a:pt x="390" y="1783"/>
                  </a:cubicBezTo>
                  <a:cubicBezTo>
                    <a:pt x="487" y="1290"/>
                    <a:pt x="780" y="845"/>
                    <a:pt x="1218" y="547"/>
                  </a:cubicBezTo>
                  <a:cubicBezTo>
                    <a:pt x="1541" y="322"/>
                    <a:pt x="1913" y="200"/>
                    <a:pt x="2296" y="188"/>
                  </a:cubicBezTo>
                  <a:cubicBezTo>
                    <a:pt x="2326" y="186"/>
                    <a:pt x="2357" y="185"/>
                    <a:pt x="2388" y="185"/>
                  </a:cubicBezTo>
                  <a:close/>
                  <a:moveTo>
                    <a:pt x="2365" y="0"/>
                  </a:moveTo>
                  <a:cubicBezTo>
                    <a:pt x="1921" y="0"/>
                    <a:pt x="1485" y="137"/>
                    <a:pt x="1103" y="401"/>
                  </a:cubicBezTo>
                  <a:cubicBezTo>
                    <a:pt x="627" y="730"/>
                    <a:pt x="311" y="1211"/>
                    <a:pt x="207" y="1753"/>
                  </a:cubicBezTo>
                  <a:cubicBezTo>
                    <a:pt x="0" y="2819"/>
                    <a:pt x="694" y="3806"/>
                    <a:pt x="1748" y="4000"/>
                  </a:cubicBezTo>
                  <a:cubicBezTo>
                    <a:pt x="1859" y="4021"/>
                    <a:pt x="1974" y="4032"/>
                    <a:pt x="2090" y="4032"/>
                  </a:cubicBezTo>
                  <a:cubicBezTo>
                    <a:pt x="2114" y="4032"/>
                    <a:pt x="2138" y="4032"/>
                    <a:pt x="2162" y="4031"/>
                  </a:cubicBezTo>
                  <a:cubicBezTo>
                    <a:pt x="2540" y="4031"/>
                    <a:pt x="2918" y="3921"/>
                    <a:pt x="3259" y="3720"/>
                  </a:cubicBezTo>
                  <a:cubicBezTo>
                    <a:pt x="3728" y="3446"/>
                    <a:pt x="4075" y="3014"/>
                    <a:pt x="4239" y="2502"/>
                  </a:cubicBezTo>
                  <a:cubicBezTo>
                    <a:pt x="4404" y="1972"/>
                    <a:pt x="4349" y="1418"/>
                    <a:pt x="4075" y="949"/>
                  </a:cubicBezTo>
                  <a:cubicBezTo>
                    <a:pt x="3795" y="468"/>
                    <a:pt x="3326" y="139"/>
                    <a:pt x="2753" y="35"/>
                  </a:cubicBezTo>
                  <a:cubicBezTo>
                    <a:pt x="2624" y="12"/>
                    <a:pt x="2494" y="0"/>
                    <a:pt x="236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1057;p46">
              <a:extLst>
                <a:ext uri="{FF2B5EF4-FFF2-40B4-BE49-F238E27FC236}">
                  <a16:creationId xmlns:a16="http://schemas.microsoft.com/office/drawing/2014/main" id="{A3159F64-7C1F-486D-9C0A-B0114BC7F43B}"/>
                </a:ext>
              </a:extLst>
            </p:cNvPr>
            <p:cNvSpPr/>
            <p:nvPr/>
          </p:nvSpPr>
          <p:spPr>
            <a:xfrm rot="-1292753">
              <a:off x="1401651" y="2294654"/>
              <a:ext cx="515034" cy="508021"/>
            </a:xfrm>
            <a:custGeom>
              <a:avLst/>
              <a:gdLst/>
              <a:ahLst/>
              <a:cxnLst/>
              <a:rect l="l" t="t" r="r" b="b"/>
              <a:pathLst>
                <a:path w="4186" h="4129" extrusionOk="0">
                  <a:moveTo>
                    <a:pt x="1977" y="187"/>
                  </a:moveTo>
                  <a:cubicBezTo>
                    <a:pt x="2086" y="187"/>
                    <a:pt x="2197" y="197"/>
                    <a:pt x="2309" y="217"/>
                  </a:cubicBezTo>
                  <a:cubicBezTo>
                    <a:pt x="2821" y="314"/>
                    <a:pt x="3278" y="613"/>
                    <a:pt x="3582" y="1058"/>
                  </a:cubicBezTo>
                  <a:cubicBezTo>
                    <a:pt x="3881" y="1496"/>
                    <a:pt x="3997" y="2014"/>
                    <a:pt x="3911" y="2519"/>
                  </a:cubicBezTo>
                  <a:cubicBezTo>
                    <a:pt x="3832" y="3001"/>
                    <a:pt x="3570" y="3415"/>
                    <a:pt x="3180" y="3677"/>
                  </a:cubicBezTo>
                  <a:cubicBezTo>
                    <a:pt x="2890" y="3875"/>
                    <a:pt x="2553" y="3976"/>
                    <a:pt x="2206" y="3976"/>
                  </a:cubicBezTo>
                  <a:cubicBezTo>
                    <a:pt x="2095" y="3976"/>
                    <a:pt x="1983" y="3965"/>
                    <a:pt x="1871" y="3945"/>
                  </a:cubicBezTo>
                  <a:cubicBezTo>
                    <a:pt x="908" y="3768"/>
                    <a:pt x="178" y="2842"/>
                    <a:pt x="245" y="1837"/>
                  </a:cubicBezTo>
                  <a:cubicBezTo>
                    <a:pt x="281" y="1326"/>
                    <a:pt x="513" y="875"/>
                    <a:pt x="896" y="564"/>
                  </a:cubicBezTo>
                  <a:cubicBezTo>
                    <a:pt x="1207" y="316"/>
                    <a:pt x="1580" y="187"/>
                    <a:pt x="1977" y="187"/>
                  </a:cubicBezTo>
                  <a:close/>
                  <a:moveTo>
                    <a:pt x="1956" y="0"/>
                  </a:moveTo>
                  <a:cubicBezTo>
                    <a:pt x="1521" y="0"/>
                    <a:pt x="1106" y="142"/>
                    <a:pt x="768" y="418"/>
                  </a:cubicBezTo>
                  <a:cubicBezTo>
                    <a:pt x="348" y="753"/>
                    <a:pt x="98" y="1252"/>
                    <a:pt x="68" y="1801"/>
                  </a:cubicBezTo>
                  <a:cubicBezTo>
                    <a:pt x="1" y="2897"/>
                    <a:pt x="805" y="3896"/>
                    <a:pt x="1853" y="4097"/>
                  </a:cubicBezTo>
                  <a:cubicBezTo>
                    <a:pt x="1969" y="4117"/>
                    <a:pt x="2080" y="4129"/>
                    <a:pt x="2192" y="4129"/>
                  </a:cubicBezTo>
                  <a:cubicBezTo>
                    <a:pt x="2215" y="4129"/>
                    <a:pt x="2238" y="4128"/>
                    <a:pt x="2261" y="4127"/>
                  </a:cubicBezTo>
                  <a:cubicBezTo>
                    <a:pt x="2632" y="4121"/>
                    <a:pt x="2985" y="4012"/>
                    <a:pt x="3290" y="3805"/>
                  </a:cubicBezTo>
                  <a:cubicBezTo>
                    <a:pt x="3716" y="3518"/>
                    <a:pt x="4003" y="3074"/>
                    <a:pt x="4094" y="2550"/>
                  </a:cubicBezTo>
                  <a:cubicBezTo>
                    <a:pt x="4185" y="2008"/>
                    <a:pt x="4064" y="1447"/>
                    <a:pt x="3735" y="966"/>
                  </a:cubicBezTo>
                  <a:cubicBezTo>
                    <a:pt x="3400" y="473"/>
                    <a:pt x="2900" y="138"/>
                    <a:pt x="2328" y="34"/>
                  </a:cubicBezTo>
                  <a:cubicBezTo>
                    <a:pt x="2203" y="12"/>
                    <a:pt x="2079" y="0"/>
                    <a:pt x="1956" y="0"/>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7" name="Google Shape;1058;p46">
            <a:extLst>
              <a:ext uri="{FF2B5EF4-FFF2-40B4-BE49-F238E27FC236}">
                <a16:creationId xmlns:a16="http://schemas.microsoft.com/office/drawing/2014/main" id="{AFBE9BC1-3BFB-401B-9571-3524ED5928D2}"/>
              </a:ext>
            </a:extLst>
          </p:cNvPr>
          <p:cNvGrpSpPr/>
          <p:nvPr/>
        </p:nvGrpSpPr>
        <p:grpSpPr>
          <a:xfrm>
            <a:off x="4505026" y="1943308"/>
            <a:ext cx="2615642" cy="2485466"/>
            <a:chOff x="3507949" y="1278788"/>
            <a:chExt cx="2130820" cy="1907623"/>
          </a:xfrm>
        </p:grpSpPr>
        <p:grpSp>
          <p:nvGrpSpPr>
            <p:cNvPr id="448" name="Google Shape;1059;p46">
              <a:extLst>
                <a:ext uri="{FF2B5EF4-FFF2-40B4-BE49-F238E27FC236}">
                  <a16:creationId xmlns:a16="http://schemas.microsoft.com/office/drawing/2014/main" id="{EF82FE05-80CF-4A99-99BF-D1834F8D724E}"/>
                </a:ext>
              </a:extLst>
            </p:cNvPr>
            <p:cNvGrpSpPr/>
            <p:nvPr/>
          </p:nvGrpSpPr>
          <p:grpSpPr>
            <a:xfrm rot="-1198303">
              <a:off x="3690983" y="1538763"/>
              <a:ext cx="1764751" cy="1387673"/>
              <a:chOff x="9765000" y="262195"/>
              <a:chExt cx="1866135" cy="1388003"/>
            </a:xfrm>
          </p:grpSpPr>
          <p:sp>
            <p:nvSpPr>
              <p:cNvPr id="451" name="Google Shape;1060;p46">
                <a:extLst>
                  <a:ext uri="{FF2B5EF4-FFF2-40B4-BE49-F238E27FC236}">
                    <a16:creationId xmlns:a16="http://schemas.microsoft.com/office/drawing/2014/main" id="{698E6184-DA53-45F8-B269-0D383ADE52C6}"/>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1061;p46">
                <a:extLst>
                  <a:ext uri="{FF2B5EF4-FFF2-40B4-BE49-F238E27FC236}">
                    <a16:creationId xmlns:a16="http://schemas.microsoft.com/office/drawing/2014/main" id="{DAB00BD5-625C-4292-9E6B-F5465C1B11EB}"/>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1062;p46">
                <a:extLst>
                  <a:ext uri="{FF2B5EF4-FFF2-40B4-BE49-F238E27FC236}">
                    <a16:creationId xmlns:a16="http://schemas.microsoft.com/office/drawing/2014/main" id="{1A661D65-33A2-48F7-9460-EEFFE03BEEB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1063;p46">
                <a:extLst>
                  <a:ext uri="{FF2B5EF4-FFF2-40B4-BE49-F238E27FC236}">
                    <a16:creationId xmlns:a16="http://schemas.microsoft.com/office/drawing/2014/main" id="{C8EEFE82-14DA-4D74-8D2D-ECD39EE3E653}"/>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1064;p46">
                <a:extLst>
                  <a:ext uri="{FF2B5EF4-FFF2-40B4-BE49-F238E27FC236}">
                    <a16:creationId xmlns:a16="http://schemas.microsoft.com/office/drawing/2014/main" id="{6B574A06-4F94-4044-9AD1-90994AE6CA9E}"/>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1065;p46">
                <a:extLst>
                  <a:ext uri="{FF2B5EF4-FFF2-40B4-BE49-F238E27FC236}">
                    <a16:creationId xmlns:a16="http://schemas.microsoft.com/office/drawing/2014/main" id="{39014415-6CC0-4B7D-B55A-86303A4944E7}"/>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1066;p46">
                <a:extLst>
                  <a:ext uri="{FF2B5EF4-FFF2-40B4-BE49-F238E27FC236}">
                    <a16:creationId xmlns:a16="http://schemas.microsoft.com/office/drawing/2014/main" id="{46A8F462-420F-4E91-B96B-E7020CEB2E2E}"/>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1067;p46">
                <a:extLst>
                  <a:ext uri="{FF2B5EF4-FFF2-40B4-BE49-F238E27FC236}">
                    <a16:creationId xmlns:a16="http://schemas.microsoft.com/office/drawing/2014/main" id="{8A856218-AD9F-4CAE-B2C0-9FDE725B8C97}"/>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1068;p46">
                <a:extLst>
                  <a:ext uri="{FF2B5EF4-FFF2-40B4-BE49-F238E27FC236}">
                    <a16:creationId xmlns:a16="http://schemas.microsoft.com/office/drawing/2014/main" id="{542ADDF0-B21B-4B63-8ECE-176ADB959B86}"/>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1069;p46">
                <a:extLst>
                  <a:ext uri="{FF2B5EF4-FFF2-40B4-BE49-F238E27FC236}">
                    <a16:creationId xmlns:a16="http://schemas.microsoft.com/office/drawing/2014/main" id="{A4A5FFAA-7E31-4740-85EA-03FDA5CD62A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1070;p46">
                <a:extLst>
                  <a:ext uri="{FF2B5EF4-FFF2-40B4-BE49-F238E27FC236}">
                    <a16:creationId xmlns:a16="http://schemas.microsoft.com/office/drawing/2014/main" id="{E94BE346-8FD7-42DE-9F70-A98D2365B3CA}"/>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1071;p46">
                <a:extLst>
                  <a:ext uri="{FF2B5EF4-FFF2-40B4-BE49-F238E27FC236}">
                    <a16:creationId xmlns:a16="http://schemas.microsoft.com/office/drawing/2014/main" id="{795AC86B-B85A-4313-A35D-2ABD29FAA7E7}"/>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1072;p46">
                <a:extLst>
                  <a:ext uri="{FF2B5EF4-FFF2-40B4-BE49-F238E27FC236}">
                    <a16:creationId xmlns:a16="http://schemas.microsoft.com/office/drawing/2014/main" id="{3E806651-DA3B-4DCB-840B-C29FD493AF64}"/>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1073;p46">
                <a:extLst>
                  <a:ext uri="{FF2B5EF4-FFF2-40B4-BE49-F238E27FC236}">
                    <a16:creationId xmlns:a16="http://schemas.microsoft.com/office/drawing/2014/main" id="{48E5D2BA-0306-44B1-8ED3-556C5D056264}"/>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1074;p46">
                <a:extLst>
                  <a:ext uri="{FF2B5EF4-FFF2-40B4-BE49-F238E27FC236}">
                    <a16:creationId xmlns:a16="http://schemas.microsoft.com/office/drawing/2014/main" id="{EC8DD0C4-7298-4397-BBC4-18B182AA9F28}"/>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1075;p46">
                <a:extLst>
                  <a:ext uri="{FF2B5EF4-FFF2-40B4-BE49-F238E27FC236}">
                    <a16:creationId xmlns:a16="http://schemas.microsoft.com/office/drawing/2014/main" id="{1A17428F-2FF6-4C50-BC17-4CB84A9620D1}"/>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1076;p46">
                <a:extLst>
                  <a:ext uri="{FF2B5EF4-FFF2-40B4-BE49-F238E27FC236}">
                    <a16:creationId xmlns:a16="http://schemas.microsoft.com/office/drawing/2014/main" id="{A698DD85-D14E-4F3D-B9EA-6D7AF4124861}"/>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1077;p46">
                <a:extLst>
                  <a:ext uri="{FF2B5EF4-FFF2-40B4-BE49-F238E27FC236}">
                    <a16:creationId xmlns:a16="http://schemas.microsoft.com/office/drawing/2014/main" id="{42249509-4D6E-4EE9-B5D7-5ED540FD7593}"/>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1078;p46">
                <a:extLst>
                  <a:ext uri="{FF2B5EF4-FFF2-40B4-BE49-F238E27FC236}">
                    <a16:creationId xmlns:a16="http://schemas.microsoft.com/office/drawing/2014/main" id="{D6C64CE8-8DCD-44B9-A3B1-CDDDFD832E3E}"/>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1079;p46">
                <a:extLst>
                  <a:ext uri="{FF2B5EF4-FFF2-40B4-BE49-F238E27FC236}">
                    <a16:creationId xmlns:a16="http://schemas.microsoft.com/office/drawing/2014/main" id="{3384BC21-0665-43C8-94CE-C6D6BF5B4CA4}"/>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1080;p46">
                <a:extLst>
                  <a:ext uri="{FF2B5EF4-FFF2-40B4-BE49-F238E27FC236}">
                    <a16:creationId xmlns:a16="http://schemas.microsoft.com/office/drawing/2014/main" id="{E34687C1-1D46-4635-8B59-C4DB0990FC12}"/>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1081;p46">
                <a:extLst>
                  <a:ext uri="{FF2B5EF4-FFF2-40B4-BE49-F238E27FC236}">
                    <a16:creationId xmlns:a16="http://schemas.microsoft.com/office/drawing/2014/main" id="{B42CD27B-8C76-41EF-98EB-111ADF6DEBA5}"/>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1082;p46">
                <a:extLst>
                  <a:ext uri="{FF2B5EF4-FFF2-40B4-BE49-F238E27FC236}">
                    <a16:creationId xmlns:a16="http://schemas.microsoft.com/office/drawing/2014/main" id="{4461C308-B939-4EB4-ACB9-5050FC6020B7}"/>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1083;p46">
                <a:extLst>
                  <a:ext uri="{FF2B5EF4-FFF2-40B4-BE49-F238E27FC236}">
                    <a16:creationId xmlns:a16="http://schemas.microsoft.com/office/drawing/2014/main" id="{DF5759AA-FB7D-4F5F-B3A7-9A8961CE0ABB}"/>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1084;p46">
                <a:extLst>
                  <a:ext uri="{FF2B5EF4-FFF2-40B4-BE49-F238E27FC236}">
                    <a16:creationId xmlns:a16="http://schemas.microsoft.com/office/drawing/2014/main" id="{9B6506FF-6E9E-42E3-99A7-1AA7D1500DDF}"/>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1085;p46">
                <a:extLst>
                  <a:ext uri="{FF2B5EF4-FFF2-40B4-BE49-F238E27FC236}">
                    <a16:creationId xmlns:a16="http://schemas.microsoft.com/office/drawing/2014/main" id="{6D5CC240-20DC-4621-8DD3-8E86C14251E3}"/>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1086;p46">
                <a:extLst>
                  <a:ext uri="{FF2B5EF4-FFF2-40B4-BE49-F238E27FC236}">
                    <a16:creationId xmlns:a16="http://schemas.microsoft.com/office/drawing/2014/main" id="{6738FEE2-77CF-4344-B5CE-86D206652C86}"/>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1087;p46">
                <a:extLst>
                  <a:ext uri="{FF2B5EF4-FFF2-40B4-BE49-F238E27FC236}">
                    <a16:creationId xmlns:a16="http://schemas.microsoft.com/office/drawing/2014/main" id="{004EA53F-1EC8-447B-8DFE-186C7AED8B9F}"/>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1088;p46">
                <a:extLst>
                  <a:ext uri="{FF2B5EF4-FFF2-40B4-BE49-F238E27FC236}">
                    <a16:creationId xmlns:a16="http://schemas.microsoft.com/office/drawing/2014/main" id="{5C4DBFB5-116C-4F97-BB47-98756EE789B5}"/>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1089;p46">
                <a:extLst>
                  <a:ext uri="{FF2B5EF4-FFF2-40B4-BE49-F238E27FC236}">
                    <a16:creationId xmlns:a16="http://schemas.microsoft.com/office/drawing/2014/main" id="{D92279C2-85AB-4402-BB14-49AD53C8C967}"/>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1090;p46">
                <a:extLst>
                  <a:ext uri="{FF2B5EF4-FFF2-40B4-BE49-F238E27FC236}">
                    <a16:creationId xmlns:a16="http://schemas.microsoft.com/office/drawing/2014/main" id="{378DE3B9-F1BF-4F48-9BA0-6CB185DF1BE3}"/>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1091;p46">
                <a:extLst>
                  <a:ext uri="{FF2B5EF4-FFF2-40B4-BE49-F238E27FC236}">
                    <a16:creationId xmlns:a16="http://schemas.microsoft.com/office/drawing/2014/main" id="{CF75DE03-FF47-4F7D-9534-584CA8B13D96}"/>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1092;p46">
                <a:extLst>
                  <a:ext uri="{FF2B5EF4-FFF2-40B4-BE49-F238E27FC236}">
                    <a16:creationId xmlns:a16="http://schemas.microsoft.com/office/drawing/2014/main" id="{ED45AB97-644B-44A3-A1BA-95FC6F58EEE8}"/>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rgbClr val="413554"/>
              </a:solidFill>
              <a:ln w="19050" cap="flat" cmpd="sng">
                <a:solidFill>
                  <a:srgbClr val="4135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1093;p46">
                <a:extLst>
                  <a:ext uri="{FF2B5EF4-FFF2-40B4-BE49-F238E27FC236}">
                    <a16:creationId xmlns:a16="http://schemas.microsoft.com/office/drawing/2014/main" id="{6E37B304-6479-4D16-A3DC-7B7E1B76713F}"/>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1094;p46">
                <a:extLst>
                  <a:ext uri="{FF2B5EF4-FFF2-40B4-BE49-F238E27FC236}">
                    <a16:creationId xmlns:a16="http://schemas.microsoft.com/office/drawing/2014/main" id="{5599D798-6016-4E29-90A6-575FB429220F}"/>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1095;p46">
                <a:extLst>
                  <a:ext uri="{FF2B5EF4-FFF2-40B4-BE49-F238E27FC236}">
                    <a16:creationId xmlns:a16="http://schemas.microsoft.com/office/drawing/2014/main" id="{BD3434B4-E48F-4075-85A7-6C7650D7BFD7}"/>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1096;p46">
                <a:extLst>
                  <a:ext uri="{FF2B5EF4-FFF2-40B4-BE49-F238E27FC236}">
                    <a16:creationId xmlns:a16="http://schemas.microsoft.com/office/drawing/2014/main" id="{15F1729A-7E76-486C-A37F-4F16252BC181}"/>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9" name="Google Shape;1097;p46">
              <a:extLst>
                <a:ext uri="{FF2B5EF4-FFF2-40B4-BE49-F238E27FC236}">
                  <a16:creationId xmlns:a16="http://schemas.microsoft.com/office/drawing/2014/main" id="{5F9FB39E-12A6-4548-85E3-E0BD527D36E6}"/>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1098;p46">
              <a:extLst>
                <a:ext uri="{FF2B5EF4-FFF2-40B4-BE49-F238E27FC236}">
                  <a16:creationId xmlns:a16="http://schemas.microsoft.com/office/drawing/2014/main" id="{CAD8228E-99E8-4DB1-87B9-A01528A8F319}"/>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7385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barn(inVertical)">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25"/>
                                        </p:tgtEl>
                                        <p:attrNameLst>
                                          <p:attrName>style.visibility</p:attrName>
                                        </p:attrNameLst>
                                      </p:cBhvr>
                                      <p:to>
                                        <p:strVal val="visible"/>
                                      </p:to>
                                    </p:set>
                                    <p:animEffect transition="in" filter="wipe(up)">
                                      <p:cBhvr>
                                        <p:cTn id="12" dur="500"/>
                                        <p:tgtEl>
                                          <p:spTgt spid="42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99"/>
                                        </p:tgtEl>
                                        <p:attrNameLst>
                                          <p:attrName>style.visibility</p:attrName>
                                        </p:attrNameLst>
                                      </p:cBhvr>
                                      <p:to>
                                        <p:strVal val="visible"/>
                                      </p:to>
                                    </p:set>
                                    <p:animEffect transition="in" filter="wipe(up)">
                                      <p:cBhvr>
                                        <p:cTn id="15" dur="500"/>
                                        <p:tgtEl>
                                          <p:spTgt spid="39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47"/>
                                        </p:tgtEl>
                                        <p:attrNameLst>
                                          <p:attrName>style.visibility</p:attrName>
                                        </p:attrNameLst>
                                      </p:cBhvr>
                                      <p:to>
                                        <p:strVal val="visible"/>
                                      </p:to>
                                    </p:set>
                                    <p:animEffect transition="in" filter="wipe(up)">
                                      <p:cBhvr>
                                        <p:cTn id="20" dur="500"/>
                                        <p:tgtEl>
                                          <p:spTgt spid="44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03"/>
                                        </p:tgtEl>
                                        <p:attrNameLst>
                                          <p:attrName>style.visibility</p:attrName>
                                        </p:attrNameLst>
                                      </p:cBhvr>
                                      <p:to>
                                        <p:strVal val="visible"/>
                                      </p:to>
                                    </p:set>
                                    <p:animEffect transition="in" filter="wipe(up)">
                                      <p:cBhvr>
                                        <p:cTn id="23" dur="500"/>
                                        <p:tgtEl>
                                          <p:spTgt spid="40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08"/>
                                        </p:tgtEl>
                                        <p:attrNameLst>
                                          <p:attrName>style.visibility</p:attrName>
                                        </p:attrNameLst>
                                      </p:cBhvr>
                                      <p:to>
                                        <p:strVal val="visible"/>
                                      </p:to>
                                    </p:set>
                                    <p:animEffect transition="in" filter="wipe(up)">
                                      <p:cBhvr>
                                        <p:cTn id="28" dur="500"/>
                                        <p:tgtEl>
                                          <p:spTgt spid="40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01"/>
                                        </p:tgtEl>
                                        <p:attrNameLst>
                                          <p:attrName>style.visibility</p:attrName>
                                        </p:attrNameLst>
                                      </p:cBhvr>
                                      <p:to>
                                        <p:strVal val="visible"/>
                                      </p:to>
                                    </p:set>
                                    <p:animEffect transition="in" filter="wipe(up)">
                                      <p:cBhvr>
                                        <p:cTn id="31"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399" grpId="0"/>
      <p:bldP spid="401" grpId="0"/>
      <p:bldP spid="4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0A5A9973-3F5A-41D1-9545-4B54D0A0C40A}"/>
              </a:ext>
            </a:extLst>
          </p:cNvPr>
          <p:cNvSpPr txBox="1">
            <a:spLocks noChangeArrowheads="1"/>
          </p:cNvSpPr>
          <p:nvPr/>
        </p:nvSpPr>
        <p:spPr bwMode="auto">
          <a:xfrm>
            <a:off x="1163035" y="3046094"/>
            <a:ext cx="7671789" cy="55399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1. Hãy kể lại một kỉ niệm khó quên về tình bạn.</a:t>
            </a:r>
          </a:p>
        </p:txBody>
      </p:sp>
      <p:sp>
        <p:nvSpPr>
          <p:cNvPr id="11" name="Text Box 5">
            <a:extLst>
              <a:ext uri="{FF2B5EF4-FFF2-40B4-BE49-F238E27FC236}">
                <a16:creationId xmlns:a16="http://schemas.microsoft.com/office/drawing/2014/main" id="{73C8ED7E-6E62-445A-9A58-BD8B4F401216}"/>
              </a:ext>
            </a:extLst>
          </p:cNvPr>
          <p:cNvSpPr txBox="1">
            <a:spLocks noChangeArrowheads="1"/>
          </p:cNvSpPr>
          <p:nvPr/>
        </p:nvSpPr>
        <p:spPr bwMode="auto">
          <a:xfrm>
            <a:off x="1163036" y="3884294"/>
            <a:ext cx="7500706" cy="1015663"/>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2. Hãy kể lại một câu chuyện mà em thích nhất trong những truyện em đã được học.</a:t>
            </a:r>
          </a:p>
        </p:txBody>
      </p:sp>
      <p:sp>
        <p:nvSpPr>
          <p:cNvPr id="13" name="Text Box 6">
            <a:extLst>
              <a:ext uri="{FF2B5EF4-FFF2-40B4-BE49-F238E27FC236}">
                <a16:creationId xmlns:a16="http://schemas.microsoft.com/office/drawing/2014/main" id="{4D34E634-B5C3-45D6-92CC-2DA6335771CD}"/>
              </a:ext>
            </a:extLst>
          </p:cNvPr>
          <p:cNvSpPr txBox="1">
            <a:spLocks noChangeArrowheads="1"/>
          </p:cNvSpPr>
          <p:nvPr/>
        </p:nvSpPr>
        <p:spPr bwMode="auto">
          <a:xfrm>
            <a:off x="1163035" y="5097481"/>
            <a:ext cx="7406609" cy="1015663"/>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3. Kể lại một chuyện cổ tích mà em biết theo lời một nhân vật trong câu chuyện đó.</a:t>
            </a:r>
          </a:p>
        </p:txBody>
      </p:sp>
      <p:sp>
        <p:nvSpPr>
          <p:cNvPr id="14" name="Rectangle 13">
            <a:extLst>
              <a:ext uri="{FF2B5EF4-FFF2-40B4-BE49-F238E27FC236}">
                <a16:creationId xmlns:a16="http://schemas.microsoft.com/office/drawing/2014/main" id="{4567BFC1-B804-476C-AE8F-8F36B4ECC03A}"/>
              </a:ext>
            </a:extLst>
          </p:cNvPr>
          <p:cNvSpPr/>
          <p:nvPr/>
        </p:nvSpPr>
        <p:spPr>
          <a:xfrm>
            <a:off x="6096000" y="1468364"/>
            <a:ext cx="1643399" cy="769441"/>
          </a:xfrm>
          <a:custGeom>
            <a:avLst/>
            <a:gdLst>
              <a:gd name="connsiteX0" fmla="*/ 0 w 1643399"/>
              <a:gd name="connsiteY0" fmla="*/ 0 h 769441"/>
              <a:gd name="connsiteX1" fmla="*/ 514932 w 1643399"/>
              <a:gd name="connsiteY1" fmla="*/ 0 h 769441"/>
              <a:gd name="connsiteX2" fmla="*/ 1046297 w 1643399"/>
              <a:gd name="connsiteY2" fmla="*/ 0 h 769441"/>
              <a:gd name="connsiteX3" fmla="*/ 1643399 w 1643399"/>
              <a:gd name="connsiteY3" fmla="*/ 0 h 769441"/>
              <a:gd name="connsiteX4" fmla="*/ 1643399 w 1643399"/>
              <a:gd name="connsiteY4" fmla="*/ 377026 h 769441"/>
              <a:gd name="connsiteX5" fmla="*/ 1643399 w 1643399"/>
              <a:gd name="connsiteY5" fmla="*/ 769441 h 769441"/>
              <a:gd name="connsiteX6" fmla="*/ 1095599 w 1643399"/>
              <a:gd name="connsiteY6" fmla="*/ 769441 h 769441"/>
              <a:gd name="connsiteX7" fmla="*/ 597102 w 1643399"/>
              <a:gd name="connsiteY7" fmla="*/ 769441 h 769441"/>
              <a:gd name="connsiteX8" fmla="*/ 0 w 1643399"/>
              <a:gd name="connsiteY8" fmla="*/ 769441 h 769441"/>
              <a:gd name="connsiteX9" fmla="*/ 0 w 1643399"/>
              <a:gd name="connsiteY9" fmla="*/ 392415 h 769441"/>
              <a:gd name="connsiteX10" fmla="*/ 0 w 1643399"/>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3399" h="769441" fill="none" extrusionOk="0">
                <a:moveTo>
                  <a:pt x="0" y="0"/>
                </a:moveTo>
                <a:cubicBezTo>
                  <a:pt x="126415" y="-326"/>
                  <a:pt x="353313" y="42440"/>
                  <a:pt x="514932" y="0"/>
                </a:cubicBezTo>
                <a:cubicBezTo>
                  <a:pt x="676551" y="-42440"/>
                  <a:pt x="886421" y="5841"/>
                  <a:pt x="1046297" y="0"/>
                </a:cubicBezTo>
                <a:cubicBezTo>
                  <a:pt x="1206173" y="-5841"/>
                  <a:pt x="1496735" y="21271"/>
                  <a:pt x="1643399" y="0"/>
                </a:cubicBezTo>
                <a:cubicBezTo>
                  <a:pt x="1657858" y="134416"/>
                  <a:pt x="1603570" y="224448"/>
                  <a:pt x="1643399" y="377026"/>
                </a:cubicBezTo>
                <a:cubicBezTo>
                  <a:pt x="1683228" y="529604"/>
                  <a:pt x="1633796" y="629382"/>
                  <a:pt x="1643399" y="769441"/>
                </a:cubicBezTo>
                <a:cubicBezTo>
                  <a:pt x="1379157" y="790963"/>
                  <a:pt x="1323082" y="733695"/>
                  <a:pt x="1095599" y="769441"/>
                </a:cubicBezTo>
                <a:cubicBezTo>
                  <a:pt x="868116" y="805187"/>
                  <a:pt x="786883" y="745029"/>
                  <a:pt x="597102" y="769441"/>
                </a:cubicBezTo>
                <a:cubicBezTo>
                  <a:pt x="407321" y="793853"/>
                  <a:pt x="204383" y="765902"/>
                  <a:pt x="0" y="769441"/>
                </a:cubicBezTo>
                <a:cubicBezTo>
                  <a:pt x="-23036" y="627161"/>
                  <a:pt x="23919" y="478256"/>
                  <a:pt x="0" y="392415"/>
                </a:cubicBezTo>
                <a:cubicBezTo>
                  <a:pt x="-23919" y="306574"/>
                  <a:pt x="27366" y="182841"/>
                  <a:pt x="0" y="0"/>
                </a:cubicBezTo>
                <a:close/>
              </a:path>
              <a:path w="1643399" h="769441" stroke="0" extrusionOk="0">
                <a:moveTo>
                  <a:pt x="0" y="0"/>
                </a:moveTo>
                <a:cubicBezTo>
                  <a:pt x="159017" y="-40711"/>
                  <a:pt x="382626" y="58804"/>
                  <a:pt x="531366" y="0"/>
                </a:cubicBezTo>
                <a:cubicBezTo>
                  <a:pt x="680106" y="-58804"/>
                  <a:pt x="995014" y="41565"/>
                  <a:pt x="1112033" y="0"/>
                </a:cubicBezTo>
                <a:cubicBezTo>
                  <a:pt x="1229052" y="-41565"/>
                  <a:pt x="1391588" y="18705"/>
                  <a:pt x="1643399" y="0"/>
                </a:cubicBezTo>
                <a:cubicBezTo>
                  <a:pt x="1672783" y="156989"/>
                  <a:pt x="1643036" y="225836"/>
                  <a:pt x="1643399" y="392415"/>
                </a:cubicBezTo>
                <a:cubicBezTo>
                  <a:pt x="1643762" y="558995"/>
                  <a:pt x="1614065" y="582223"/>
                  <a:pt x="1643399" y="769441"/>
                </a:cubicBezTo>
                <a:cubicBezTo>
                  <a:pt x="1463068" y="822306"/>
                  <a:pt x="1244554" y="756863"/>
                  <a:pt x="1128467" y="769441"/>
                </a:cubicBezTo>
                <a:cubicBezTo>
                  <a:pt x="1012380" y="782019"/>
                  <a:pt x="753865" y="750235"/>
                  <a:pt x="564234" y="769441"/>
                </a:cubicBezTo>
                <a:cubicBezTo>
                  <a:pt x="374603" y="788647"/>
                  <a:pt x="270819" y="734075"/>
                  <a:pt x="0" y="769441"/>
                </a:cubicBezTo>
                <a:cubicBezTo>
                  <a:pt x="-42957" y="655687"/>
                  <a:pt x="27481" y="576833"/>
                  <a:pt x="0" y="400109"/>
                </a:cubicBezTo>
                <a:cubicBezTo>
                  <a:pt x="-27481" y="223385"/>
                  <a:pt x="1002" y="153600"/>
                  <a:pt x="0" y="0"/>
                </a:cubicBezTo>
                <a:close/>
              </a:path>
            </a:pathLst>
          </a:custGeom>
          <a:solidFill>
            <a:srgbClr val="FFFF00"/>
          </a:solidFill>
          <a:ln>
            <a:extLst>
              <a:ext uri="{C807C97D-BFC1-408E-A445-0C87EB9F89A2}">
                <ask:lineSketchStyleProps xmlns:ask="http://schemas.microsoft.com/office/drawing/2018/sketchyshapes" sd="63775549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4400">
                <a:ln w="0"/>
                <a:solidFill>
                  <a:schemeClr val="tx1"/>
                </a:solidFill>
                <a:effectLst>
                  <a:outerShdw blurRad="38100" dist="19050" dir="2700000" algn="tl" rotWithShape="0">
                    <a:schemeClr val="dk1">
                      <a:alpha val="40000"/>
                    </a:schemeClr>
                  </a:outerShdw>
                </a:effectLst>
              </a:rPr>
              <a:t>Đề bài</a:t>
            </a:r>
            <a:endParaRPr lang="en-US" sz="4400" b="0" cap="none" spc="0">
              <a:ln w="0"/>
              <a:solidFill>
                <a:schemeClr val="tx1"/>
              </a:solidFill>
              <a:effectLst>
                <a:outerShdw blurRad="38100" dist="19050" dir="2700000" algn="tl" rotWithShape="0">
                  <a:schemeClr val="dk1">
                    <a:alpha val="40000"/>
                  </a:schemeClr>
                </a:outerShdw>
              </a:effectLst>
            </a:endParaRPr>
          </a:p>
        </p:txBody>
      </p:sp>
      <p:grpSp>
        <p:nvGrpSpPr>
          <p:cNvPr id="17" name="Google Shape;1701;p68">
            <a:extLst>
              <a:ext uri="{FF2B5EF4-FFF2-40B4-BE49-F238E27FC236}">
                <a16:creationId xmlns:a16="http://schemas.microsoft.com/office/drawing/2014/main" id="{71FAC1A7-70E1-4261-9EA5-CDF10D7319D3}"/>
              </a:ext>
            </a:extLst>
          </p:cNvPr>
          <p:cNvGrpSpPr/>
          <p:nvPr/>
        </p:nvGrpSpPr>
        <p:grpSpPr>
          <a:xfrm>
            <a:off x="901497" y="379692"/>
            <a:ext cx="2554310" cy="2571508"/>
            <a:chOff x="1006475" y="911300"/>
            <a:chExt cx="2152800" cy="2265267"/>
          </a:xfrm>
        </p:grpSpPr>
        <p:sp>
          <p:nvSpPr>
            <p:cNvPr id="18" name="Google Shape;1702;p68">
              <a:extLst>
                <a:ext uri="{FF2B5EF4-FFF2-40B4-BE49-F238E27FC236}">
                  <a16:creationId xmlns:a16="http://schemas.microsoft.com/office/drawing/2014/main" id="{03DCCAE9-57D0-4C17-A702-4F7867A27DBC}"/>
                </a:ext>
              </a:extLst>
            </p:cNvPr>
            <p:cNvSpPr/>
            <p:nvPr/>
          </p:nvSpPr>
          <p:spPr>
            <a:xfrm>
              <a:off x="1006475" y="1041400"/>
              <a:ext cx="2152800" cy="20757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03;p68">
              <a:extLst>
                <a:ext uri="{FF2B5EF4-FFF2-40B4-BE49-F238E27FC236}">
                  <a16:creationId xmlns:a16="http://schemas.microsoft.com/office/drawing/2014/main" id="{0E7F1824-AFE5-49DA-B83D-FA83E9C9C849}"/>
                </a:ext>
              </a:extLst>
            </p:cNvPr>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04;p68">
              <a:extLst>
                <a:ext uri="{FF2B5EF4-FFF2-40B4-BE49-F238E27FC236}">
                  <a16:creationId xmlns:a16="http://schemas.microsoft.com/office/drawing/2014/main" id="{6691CA07-760A-4EB9-A99B-4DE570C21C41}"/>
                </a:ext>
              </a:extLst>
            </p:cNvPr>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05;p68">
              <a:extLst>
                <a:ext uri="{FF2B5EF4-FFF2-40B4-BE49-F238E27FC236}">
                  <a16:creationId xmlns:a16="http://schemas.microsoft.com/office/drawing/2014/main" id="{A2455E74-B50F-488E-AE1B-E7164C6B683E}"/>
                </a:ext>
              </a:extLst>
            </p:cNvPr>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06;p68">
              <a:extLst>
                <a:ext uri="{FF2B5EF4-FFF2-40B4-BE49-F238E27FC236}">
                  <a16:creationId xmlns:a16="http://schemas.microsoft.com/office/drawing/2014/main" id="{FFBE72E9-2394-4466-945E-7B6139F7EBC5}"/>
                </a:ext>
              </a:extLst>
            </p:cNvPr>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07;p68">
              <a:extLst>
                <a:ext uri="{FF2B5EF4-FFF2-40B4-BE49-F238E27FC236}">
                  <a16:creationId xmlns:a16="http://schemas.microsoft.com/office/drawing/2014/main" id="{A9239F4B-BE3C-4D29-98E2-BF5E7C786D18}"/>
                </a:ext>
              </a:extLst>
            </p:cNvPr>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08;p68">
              <a:extLst>
                <a:ext uri="{FF2B5EF4-FFF2-40B4-BE49-F238E27FC236}">
                  <a16:creationId xmlns:a16="http://schemas.microsoft.com/office/drawing/2014/main" id="{6E9FF5D7-38EF-441D-9E74-C5E253EAB069}"/>
                </a:ext>
              </a:extLst>
            </p:cNvPr>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09;p68">
              <a:extLst>
                <a:ext uri="{FF2B5EF4-FFF2-40B4-BE49-F238E27FC236}">
                  <a16:creationId xmlns:a16="http://schemas.microsoft.com/office/drawing/2014/main" id="{A9197213-5C2C-4F19-A7D0-09FBEEFA063B}"/>
                </a:ext>
              </a:extLst>
            </p:cNvPr>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10;p68">
              <a:extLst>
                <a:ext uri="{FF2B5EF4-FFF2-40B4-BE49-F238E27FC236}">
                  <a16:creationId xmlns:a16="http://schemas.microsoft.com/office/drawing/2014/main" id="{FB47B05C-0CB3-4BDE-8276-5D2CF5B83471}"/>
                </a:ext>
              </a:extLst>
            </p:cNvPr>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11;p68">
              <a:extLst>
                <a:ext uri="{FF2B5EF4-FFF2-40B4-BE49-F238E27FC236}">
                  <a16:creationId xmlns:a16="http://schemas.microsoft.com/office/drawing/2014/main" id="{7C4EEBAD-3A5B-4AFB-B59B-F0B6C1C2C64A}"/>
                </a:ext>
              </a:extLst>
            </p:cNvPr>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12;p68">
              <a:extLst>
                <a:ext uri="{FF2B5EF4-FFF2-40B4-BE49-F238E27FC236}">
                  <a16:creationId xmlns:a16="http://schemas.microsoft.com/office/drawing/2014/main" id="{C7E47B5F-6D04-4128-B926-84744CCC1D87}"/>
                </a:ext>
              </a:extLst>
            </p:cNvPr>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13;p68">
              <a:extLst>
                <a:ext uri="{FF2B5EF4-FFF2-40B4-BE49-F238E27FC236}">
                  <a16:creationId xmlns:a16="http://schemas.microsoft.com/office/drawing/2014/main" id="{CEF963FD-852D-4AE1-960B-7545AAFEA837}"/>
                </a:ext>
              </a:extLst>
            </p:cNvPr>
            <p:cNvSpPr/>
            <p:nvPr/>
          </p:nvSpPr>
          <p:spPr>
            <a:xfrm>
              <a:off x="1839325" y="1257800"/>
              <a:ext cx="148500" cy="14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14;p68">
              <a:extLst>
                <a:ext uri="{FF2B5EF4-FFF2-40B4-BE49-F238E27FC236}">
                  <a16:creationId xmlns:a16="http://schemas.microsoft.com/office/drawing/2014/main" id="{FA3761E1-1D2E-47B8-A57E-4F3C562EA2B4}"/>
                </a:ext>
              </a:extLst>
            </p:cNvPr>
            <p:cNvSpPr/>
            <p:nvPr/>
          </p:nvSpPr>
          <p:spPr>
            <a:xfrm>
              <a:off x="1897594" y="1301392"/>
              <a:ext cx="78900" cy="78900"/>
            </a:xfrm>
            <a:prstGeom prst="ellipse">
              <a:avLst/>
            </a:pr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15;p68">
              <a:extLst>
                <a:ext uri="{FF2B5EF4-FFF2-40B4-BE49-F238E27FC236}">
                  <a16:creationId xmlns:a16="http://schemas.microsoft.com/office/drawing/2014/main" id="{6D6DB79A-4635-40FB-9512-215659E26025}"/>
                </a:ext>
              </a:extLst>
            </p:cNvPr>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6;p68">
              <a:extLst>
                <a:ext uri="{FF2B5EF4-FFF2-40B4-BE49-F238E27FC236}">
                  <a16:creationId xmlns:a16="http://schemas.microsoft.com/office/drawing/2014/main" id="{53C9A69A-9CD9-4820-8BB7-E5BAAB862941}"/>
                </a:ext>
              </a:extLst>
            </p:cNvPr>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17;p68">
              <a:extLst>
                <a:ext uri="{FF2B5EF4-FFF2-40B4-BE49-F238E27FC236}">
                  <a16:creationId xmlns:a16="http://schemas.microsoft.com/office/drawing/2014/main" id="{34AAF097-0A7D-4B5A-BCF2-EE33D67A4098}"/>
                </a:ext>
              </a:extLst>
            </p:cNvPr>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18;p68">
              <a:extLst>
                <a:ext uri="{FF2B5EF4-FFF2-40B4-BE49-F238E27FC236}">
                  <a16:creationId xmlns:a16="http://schemas.microsoft.com/office/drawing/2014/main" id="{614E55FA-18B7-4D41-AA98-8433261935DC}"/>
                </a:ext>
              </a:extLst>
            </p:cNvPr>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719;p68">
              <a:extLst>
                <a:ext uri="{FF2B5EF4-FFF2-40B4-BE49-F238E27FC236}">
                  <a16:creationId xmlns:a16="http://schemas.microsoft.com/office/drawing/2014/main" id="{BF74B4E4-2409-43F8-AD5B-EB72A4549D1F}"/>
                </a:ext>
              </a:extLst>
            </p:cNvPr>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20;p68">
              <a:extLst>
                <a:ext uri="{FF2B5EF4-FFF2-40B4-BE49-F238E27FC236}">
                  <a16:creationId xmlns:a16="http://schemas.microsoft.com/office/drawing/2014/main" id="{D28FBEBC-2A8D-4F13-A117-D1025669DBF7}"/>
                </a:ext>
              </a:extLst>
            </p:cNvPr>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1;p68">
              <a:extLst>
                <a:ext uri="{FF2B5EF4-FFF2-40B4-BE49-F238E27FC236}">
                  <a16:creationId xmlns:a16="http://schemas.microsoft.com/office/drawing/2014/main" id="{93C1F79F-0E00-4530-9243-9DC46B5C4AEC}"/>
                </a:ext>
              </a:extLst>
            </p:cNvPr>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2;p68">
              <a:extLst>
                <a:ext uri="{FF2B5EF4-FFF2-40B4-BE49-F238E27FC236}">
                  <a16:creationId xmlns:a16="http://schemas.microsoft.com/office/drawing/2014/main" id="{14EBD218-A6F5-4122-A7B3-8FD52B57776B}"/>
                </a:ext>
              </a:extLst>
            </p:cNvPr>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rgbClr val="B1DD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723;p68">
              <a:extLst>
                <a:ext uri="{FF2B5EF4-FFF2-40B4-BE49-F238E27FC236}">
                  <a16:creationId xmlns:a16="http://schemas.microsoft.com/office/drawing/2014/main" id="{EA77D287-2012-463C-BFDA-F97E37E21545}"/>
                </a:ext>
              </a:extLst>
            </p:cNvPr>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rgbClr val="B1DD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724;p68">
              <a:extLst>
                <a:ext uri="{FF2B5EF4-FFF2-40B4-BE49-F238E27FC236}">
                  <a16:creationId xmlns:a16="http://schemas.microsoft.com/office/drawing/2014/main" id="{4E954E64-C548-40F9-BA82-72D471324C91}"/>
                </a:ext>
              </a:extLst>
            </p:cNvPr>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5;p68">
              <a:extLst>
                <a:ext uri="{FF2B5EF4-FFF2-40B4-BE49-F238E27FC236}">
                  <a16:creationId xmlns:a16="http://schemas.microsoft.com/office/drawing/2014/main" id="{E64CB837-2864-46FB-9E9F-046138FA4EDC}"/>
                </a:ext>
              </a:extLst>
            </p:cNvPr>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6;p68">
              <a:extLst>
                <a:ext uri="{FF2B5EF4-FFF2-40B4-BE49-F238E27FC236}">
                  <a16:creationId xmlns:a16="http://schemas.microsoft.com/office/drawing/2014/main" id="{70402C7D-F397-4EA8-8F91-765583BD6783}"/>
                </a:ext>
              </a:extLst>
            </p:cNvPr>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7;p68">
              <a:extLst>
                <a:ext uri="{FF2B5EF4-FFF2-40B4-BE49-F238E27FC236}">
                  <a16:creationId xmlns:a16="http://schemas.microsoft.com/office/drawing/2014/main" id="{1186296A-B753-4C5B-A18C-EF2D3F3D497C}"/>
                </a:ext>
              </a:extLst>
            </p:cNvPr>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8;p68">
              <a:extLst>
                <a:ext uri="{FF2B5EF4-FFF2-40B4-BE49-F238E27FC236}">
                  <a16:creationId xmlns:a16="http://schemas.microsoft.com/office/drawing/2014/main" id="{2E588D32-7FFD-4625-A868-9B8EDE2206FE}"/>
                </a:ext>
              </a:extLst>
            </p:cNvPr>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9;p68">
              <a:extLst>
                <a:ext uri="{FF2B5EF4-FFF2-40B4-BE49-F238E27FC236}">
                  <a16:creationId xmlns:a16="http://schemas.microsoft.com/office/drawing/2014/main" id="{1F5D927F-373D-4875-9EC8-61AC6323C273}"/>
                </a:ext>
              </a:extLst>
            </p:cNvPr>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30;p68">
              <a:extLst>
                <a:ext uri="{FF2B5EF4-FFF2-40B4-BE49-F238E27FC236}">
                  <a16:creationId xmlns:a16="http://schemas.microsoft.com/office/drawing/2014/main" id="{42CC3400-EA89-485B-A176-1A4768FD3347}"/>
                </a:ext>
              </a:extLst>
            </p:cNvPr>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1;p68">
              <a:extLst>
                <a:ext uri="{FF2B5EF4-FFF2-40B4-BE49-F238E27FC236}">
                  <a16:creationId xmlns:a16="http://schemas.microsoft.com/office/drawing/2014/main" id="{F34ADAE0-C0F5-4A29-A9A1-BFE81EB23606}"/>
                </a:ext>
              </a:extLst>
            </p:cNvPr>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2;p68">
              <a:extLst>
                <a:ext uri="{FF2B5EF4-FFF2-40B4-BE49-F238E27FC236}">
                  <a16:creationId xmlns:a16="http://schemas.microsoft.com/office/drawing/2014/main" id="{79F2E8E9-CCA8-4FA0-964C-FEA71433D66D}"/>
                </a:ext>
              </a:extLst>
            </p:cNvPr>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3;p68">
              <a:extLst>
                <a:ext uri="{FF2B5EF4-FFF2-40B4-BE49-F238E27FC236}">
                  <a16:creationId xmlns:a16="http://schemas.microsoft.com/office/drawing/2014/main" id="{55350981-A037-47BA-B272-0C0F891833E3}"/>
                </a:ext>
              </a:extLst>
            </p:cNvPr>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4;p68">
              <a:extLst>
                <a:ext uri="{FF2B5EF4-FFF2-40B4-BE49-F238E27FC236}">
                  <a16:creationId xmlns:a16="http://schemas.microsoft.com/office/drawing/2014/main" id="{BBB57C9C-506C-44FA-B170-F54A0882B382}"/>
                </a:ext>
              </a:extLst>
            </p:cNvPr>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5;p68">
              <a:extLst>
                <a:ext uri="{FF2B5EF4-FFF2-40B4-BE49-F238E27FC236}">
                  <a16:creationId xmlns:a16="http://schemas.microsoft.com/office/drawing/2014/main" id="{0EDEE207-9071-4494-A158-1E264B7B9747}"/>
                </a:ext>
              </a:extLst>
            </p:cNvPr>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6;p68">
              <a:extLst>
                <a:ext uri="{FF2B5EF4-FFF2-40B4-BE49-F238E27FC236}">
                  <a16:creationId xmlns:a16="http://schemas.microsoft.com/office/drawing/2014/main" id="{900B380F-F07D-4253-BF79-CFB4FA3B09B5}"/>
                </a:ext>
              </a:extLst>
            </p:cNvPr>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7;p68">
              <a:extLst>
                <a:ext uri="{FF2B5EF4-FFF2-40B4-BE49-F238E27FC236}">
                  <a16:creationId xmlns:a16="http://schemas.microsoft.com/office/drawing/2014/main" id="{243D42B1-AC17-417E-81A9-89A13358BEC1}"/>
                </a:ext>
              </a:extLst>
            </p:cNvPr>
            <p:cNvSpPr/>
            <p:nvPr/>
          </p:nvSpPr>
          <p:spPr>
            <a:xfrm>
              <a:off x="1587332" y="1510014"/>
              <a:ext cx="89700" cy="89700"/>
            </a:xfrm>
            <a:prstGeom prst="ellipse">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8;p68">
              <a:extLst>
                <a:ext uri="{FF2B5EF4-FFF2-40B4-BE49-F238E27FC236}">
                  <a16:creationId xmlns:a16="http://schemas.microsoft.com/office/drawing/2014/main" id="{4D4B4549-2F7C-4082-8B7E-9CD5DBB7D52D}"/>
                </a:ext>
              </a:extLst>
            </p:cNvPr>
            <p:cNvSpPr/>
            <p:nvPr/>
          </p:nvSpPr>
          <p:spPr>
            <a:xfrm>
              <a:off x="1657000" y="1273300"/>
              <a:ext cx="148500" cy="14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739;p68">
              <a:extLst>
                <a:ext uri="{FF2B5EF4-FFF2-40B4-BE49-F238E27FC236}">
                  <a16:creationId xmlns:a16="http://schemas.microsoft.com/office/drawing/2014/main" id="{89E8C953-BFDF-4C1E-8A31-2DD751D0E72E}"/>
                </a:ext>
              </a:extLst>
            </p:cNvPr>
            <p:cNvSpPr/>
            <p:nvPr/>
          </p:nvSpPr>
          <p:spPr>
            <a:xfrm>
              <a:off x="1715269" y="1316892"/>
              <a:ext cx="78900" cy="78900"/>
            </a:xfrm>
            <a:prstGeom prst="ellipse">
              <a:avLst/>
            </a:pr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44;p68">
            <a:extLst>
              <a:ext uri="{FF2B5EF4-FFF2-40B4-BE49-F238E27FC236}">
                <a16:creationId xmlns:a16="http://schemas.microsoft.com/office/drawing/2014/main" id="{5CBFA4EA-C499-4D73-8809-D0FB928B8C10}"/>
              </a:ext>
            </a:extLst>
          </p:cNvPr>
          <p:cNvGrpSpPr/>
          <p:nvPr/>
        </p:nvGrpSpPr>
        <p:grpSpPr>
          <a:xfrm>
            <a:off x="8611267" y="2743642"/>
            <a:ext cx="3012756" cy="3467351"/>
            <a:chOff x="5984763" y="2078572"/>
            <a:chExt cx="2152800" cy="2513796"/>
          </a:xfrm>
        </p:grpSpPr>
        <p:sp>
          <p:nvSpPr>
            <p:cNvPr id="88" name="Google Shape;1745;p68">
              <a:extLst>
                <a:ext uri="{FF2B5EF4-FFF2-40B4-BE49-F238E27FC236}">
                  <a16:creationId xmlns:a16="http://schemas.microsoft.com/office/drawing/2014/main" id="{6823648D-DE50-4E9B-8B33-5C8B41211016}"/>
                </a:ext>
              </a:extLst>
            </p:cNvPr>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9" name="Google Shape;1746;p68">
              <a:extLst>
                <a:ext uri="{FF2B5EF4-FFF2-40B4-BE49-F238E27FC236}">
                  <a16:creationId xmlns:a16="http://schemas.microsoft.com/office/drawing/2014/main" id="{8048E254-48D4-4302-8CF3-9867E146C9F1}"/>
                </a:ext>
              </a:extLst>
            </p:cNvPr>
            <p:cNvGrpSpPr/>
            <p:nvPr/>
          </p:nvGrpSpPr>
          <p:grpSpPr>
            <a:xfrm>
              <a:off x="5984763" y="2078572"/>
              <a:ext cx="2152800" cy="2513796"/>
              <a:chOff x="5984763" y="2078572"/>
              <a:chExt cx="2152800" cy="2513796"/>
            </a:xfrm>
          </p:grpSpPr>
          <p:sp>
            <p:nvSpPr>
              <p:cNvPr id="91" name="Google Shape;1747;p68">
                <a:extLst>
                  <a:ext uri="{FF2B5EF4-FFF2-40B4-BE49-F238E27FC236}">
                    <a16:creationId xmlns:a16="http://schemas.microsoft.com/office/drawing/2014/main" id="{267A450C-32EF-400A-8D78-B995AD91D20A}"/>
                  </a:ext>
                </a:extLst>
              </p:cNvPr>
              <p:cNvSpPr/>
              <p:nvPr/>
            </p:nvSpPr>
            <p:spPr>
              <a:xfrm>
                <a:off x="5984763" y="2504113"/>
                <a:ext cx="2152800" cy="20757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748;p68">
                <a:extLst>
                  <a:ext uri="{FF2B5EF4-FFF2-40B4-BE49-F238E27FC236}">
                    <a16:creationId xmlns:a16="http://schemas.microsoft.com/office/drawing/2014/main" id="{404E45EE-385B-4A7F-AF47-90C40C1B5A8D}"/>
                  </a:ext>
                </a:extLst>
              </p:cNvPr>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749;p68">
                <a:extLst>
                  <a:ext uri="{FF2B5EF4-FFF2-40B4-BE49-F238E27FC236}">
                    <a16:creationId xmlns:a16="http://schemas.microsoft.com/office/drawing/2014/main" id="{5521A93F-CE6B-44B5-B542-AFEBBE3F2462}"/>
                  </a:ext>
                </a:extLst>
              </p:cNvPr>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750;p68">
                <a:extLst>
                  <a:ext uri="{FF2B5EF4-FFF2-40B4-BE49-F238E27FC236}">
                    <a16:creationId xmlns:a16="http://schemas.microsoft.com/office/drawing/2014/main" id="{4A1D567E-7285-4A4D-9071-19555DA27F78}"/>
                  </a:ext>
                </a:extLst>
              </p:cNvPr>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751;p68">
                <a:extLst>
                  <a:ext uri="{FF2B5EF4-FFF2-40B4-BE49-F238E27FC236}">
                    <a16:creationId xmlns:a16="http://schemas.microsoft.com/office/drawing/2014/main" id="{E40736EE-6A5F-44D2-8FBE-01C81F0061C1}"/>
                  </a:ext>
                </a:extLst>
              </p:cNvPr>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752;p68">
                <a:extLst>
                  <a:ext uri="{FF2B5EF4-FFF2-40B4-BE49-F238E27FC236}">
                    <a16:creationId xmlns:a16="http://schemas.microsoft.com/office/drawing/2014/main" id="{1C0F521B-D76F-4935-B94F-3CA2D3077F7A}"/>
                  </a:ext>
                </a:extLst>
              </p:cNvPr>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753;p68">
                <a:extLst>
                  <a:ext uri="{FF2B5EF4-FFF2-40B4-BE49-F238E27FC236}">
                    <a16:creationId xmlns:a16="http://schemas.microsoft.com/office/drawing/2014/main" id="{4ABC27DF-F06F-46B5-8553-5CB2A76B90DE}"/>
                  </a:ext>
                </a:extLst>
              </p:cNvPr>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754;p68">
                <a:extLst>
                  <a:ext uri="{FF2B5EF4-FFF2-40B4-BE49-F238E27FC236}">
                    <a16:creationId xmlns:a16="http://schemas.microsoft.com/office/drawing/2014/main" id="{C9577013-0D75-4DE1-ABDF-6651EA432FA3}"/>
                  </a:ext>
                </a:extLst>
              </p:cNvPr>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755;p68">
                <a:extLst>
                  <a:ext uri="{FF2B5EF4-FFF2-40B4-BE49-F238E27FC236}">
                    <a16:creationId xmlns:a16="http://schemas.microsoft.com/office/drawing/2014/main" id="{F751E10D-7A8D-426E-A746-D33CD4916096}"/>
                  </a:ext>
                </a:extLst>
              </p:cNvPr>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756;p68">
                <a:extLst>
                  <a:ext uri="{FF2B5EF4-FFF2-40B4-BE49-F238E27FC236}">
                    <a16:creationId xmlns:a16="http://schemas.microsoft.com/office/drawing/2014/main" id="{E1F0D9EE-2894-4C44-96AB-704892BEA2D5}"/>
                  </a:ext>
                </a:extLst>
              </p:cNvPr>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757;p68">
                <a:extLst>
                  <a:ext uri="{FF2B5EF4-FFF2-40B4-BE49-F238E27FC236}">
                    <a16:creationId xmlns:a16="http://schemas.microsoft.com/office/drawing/2014/main" id="{FE79F206-D329-467D-BC6E-BE6C3026A165}"/>
                  </a:ext>
                </a:extLst>
              </p:cNvPr>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758;p68">
                <a:extLst>
                  <a:ext uri="{FF2B5EF4-FFF2-40B4-BE49-F238E27FC236}">
                    <a16:creationId xmlns:a16="http://schemas.microsoft.com/office/drawing/2014/main" id="{1C5CAADC-364D-4B7B-BBE6-95170CD63F76}"/>
                  </a:ext>
                </a:extLst>
              </p:cNvPr>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759;p68">
                <a:extLst>
                  <a:ext uri="{FF2B5EF4-FFF2-40B4-BE49-F238E27FC236}">
                    <a16:creationId xmlns:a16="http://schemas.microsoft.com/office/drawing/2014/main" id="{79714790-5E75-42E4-9EDF-5569EC8508B7}"/>
                  </a:ext>
                </a:extLst>
              </p:cNvPr>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760;p68">
                <a:extLst>
                  <a:ext uri="{FF2B5EF4-FFF2-40B4-BE49-F238E27FC236}">
                    <a16:creationId xmlns:a16="http://schemas.microsoft.com/office/drawing/2014/main" id="{11CE96A8-5ED8-4085-B123-0EFFC04D8C9E}"/>
                  </a:ext>
                </a:extLst>
              </p:cNvPr>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761;p68">
                <a:extLst>
                  <a:ext uri="{FF2B5EF4-FFF2-40B4-BE49-F238E27FC236}">
                    <a16:creationId xmlns:a16="http://schemas.microsoft.com/office/drawing/2014/main" id="{47EE1E47-01E6-4325-9CCE-D83BB774C075}"/>
                  </a:ext>
                </a:extLst>
              </p:cNvPr>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762;p68">
                <a:extLst>
                  <a:ext uri="{FF2B5EF4-FFF2-40B4-BE49-F238E27FC236}">
                    <a16:creationId xmlns:a16="http://schemas.microsoft.com/office/drawing/2014/main" id="{D5BBB1FD-8D77-4FF8-959D-F576A52A0D14}"/>
                  </a:ext>
                </a:extLst>
              </p:cNvPr>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763;p68">
                <a:extLst>
                  <a:ext uri="{FF2B5EF4-FFF2-40B4-BE49-F238E27FC236}">
                    <a16:creationId xmlns:a16="http://schemas.microsoft.com/office/drawing/2014/main" id="{2B743E5B-1983-4894-A0BE-973DDAF6F5FB}"/>
                  </a:ext>
                </a:extLst>
              </p:cNvPr>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764;p68">
                <a:extLst>
                  <a:ext uri="{FF2B5EF4-FFF2-40B4-BE49-F238E27FC236}">
                    <a16:creationId xmlns:a16="http://schemas.microsoft.com/office/drawing/2014/main" id="{BF357B38-96E8-4024-AE46-9DCE32412823}"/>
                  </a:ext>
                </a:extLst>
              </p:cNvPr>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765;p68">
                <a:extLst>
                  <a:ext uri="{FF2B5EF4-FFF2-40B4-BE49-F238E27FC236}">
                    <a16:creationId xmlns:a16="http://schemas.microsoft.com/office/drawing/2014/main" id="{322AB8C2-AF25-4888-90EF-159AE7FE1F1E}"/>
                  </a:ext>
                </a:extLst>
              </p:cNvPr>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766;p68">
                <a:extLst>
                  <a:ext uri="{FF2B5EF4-FFF2-40B4-BE49-F238E27FC236}">
                    <a16:creationId xmlns:a16="http://schemas.microsoft.com/office/drawing/2014/main" id="{5ADDE97C-1324-46A4-96B1-0873717EE7DD}"/>
                  </a:ext>
                </a:extLst>
              </p:cNvPr>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767;p68">
                <a:extLst>
                  <a:ext uri="{FF2B5EF4-FFF2-40B4-BE49-F238E27FC236}">
                    <a16:creationId xmlns:a16="http://schemas.microsoft.com/office/drawing/2014/main" id="{55E9D3A2-FCEE-4242-A1F9-BFECA6BDD680}"/>
                  </a:ext>
                </a:extLst>
              </p:cNvPr>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768;p68">
                <a:extLst>
                  <a:ext uri="{FF2B5EF4-FFF2-40B4-BE49-F238E27FC236}">
                    <a16:creationId xmlns:a16="http://schemas.microsoft.com/office/drawing/2014/main" id="{69C4BAA0-B877-4843-9D8E-3A42E83D2B0D}"/>
                  </a:ext>
                </a:extLst>
              </p:cNvPr>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769;p68">
                <a:extLst>
                  <a:ext uri="{FF2B5EF4-FFF2-40B4-BE49-F238E27FC236}">
                    <a16:creationId xmlns:a16="http://schemas.microsoft.com/office/drawing/2014/main" id="{A3125F04-F52A-4A29-8FCA-FAF147168E84}"/>
                  </a:ext>
                </a:extLst>
              </p:cNvPr>
              <p:cNvSpPr/>
              <p:nvPr/>
            </p:nvSpPr>
            <p:spPr>
              <a:xfrm>
                <a:off x="7236657" y="2599473"/>
                <a:ext cx="87000" cy="87000"/>
              </a:xfrm>
              <a:prstGeom prst="ellipse">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770;p68">
                <a:extLst>
                  <a:ext uri="{FF2B5EF4-FFF2-40B4-BE49-F238E27FC236}">
                    <a16:creationId xmlns:a16="http://schemas.microsoft.com/office/drawing/2014/main" id="{445DDE8E-62E6-4017-84B6-E10DDA9B6093}"/>
                  </a:ext>
                </a:extLst>
              </p:cNvPr>
              <p:cNvSpPr/>
              <p:nvPr/>
            </p:nvSpPr>
            <p:spPr>
              <a:xfrm rot="10661177">
                <a:off x="6965915" y="2381116"/>
                <a:ext cx="148621" cy="148621"/>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771;p68">
                <a:extLst>
                  <a:ext uri="{FF2B5EF4-FFF2-40B4-BE49-F238E27FC236}">
                    <a16:creationId xmlns:a16="http://schemas.microsoft.com/office/drawing/2014/main" id="{E97EB16F-B999-4091-9FFA-B92ADFBE9F52}"/>
                  </a:ext>
                </a:extLst>
              </p:cNvPr>
              <p:cNvSpPr/>
              <p:nvPr/>
            </p:nvSpPr>
            <p:spPr>
              <a:xfrm rot="10656300">
                <a:off x="6976899" y="2408203"/>
                <a:ext cx="78969" cy="78969"/>
              </a:xfrm>
              <a:prstGeom prst="ellipse">
                <a:avLst/>
              </a:pr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772;p68">
                <a:extLst>
                  <a:ext uri="{FF2B5EF4-FFF2-40B4-BE49-F238E27FC236}">
                    <a16:creationId xmlns:a16="http://schemas.microsoft.com/office/drawing/2014/main" id="{406FC6E9-3AF2-420B-A192-DA6B88A007E0}"/>
                  </a:ext>
                </a:extLst>
              </p:cNvPr>
              <p:cNvSpPr/>
              <p:nvPr/>
            </p:nvSpPr>
            <p:spPr>
              <a:xfrm rot="10661177">
                <a:off x="7137515" y="2381116"/>
                <a:ext cx="148621" cy="148621"/>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773;p68">
                <a:extLst>
                  <a:ext uri="{FF2B5EF4-FFF2-40B4-BE49-F238E27FC236}">
                    <a16:creationId xmlns:a16="http://schemas.microsoft.com/office/drawing/2014/main" id="{A7B0FE8F-CD13-4AD6-A3E2-AF67FD7F9801}"/>
                  </a:ext>
                </a:extLst>
              </p:cNvPr>
              <p:cNvSpPr/>
              <p:nvPr/>
            </p:nvSpPr>
            <p:spPr>
              <a:xfrm rot="10656300">
                <a:off x="7148499" y="2408203"/>
                <a:ext cx="78969" cy="78969"/>
              </a:xfrm>
              <a:prstGeom prst="ellipse">
                <a:avLst/>
              </a:pr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0" name="Google Shape;1774;p68">
              <a:extLst>
                <a:ext uri="{FF2B5EF4-FFF2-40B4-BE49-F238E27FC236}">
                  <a16:creationId xmlns:a16="http://schemas.microsoft.com/office/drawing/2014/main" id="{91B56872-696D-4676-9319-9C086547AF18}"/>
                </a:ext>
              </a:extLst>
            </p:cNvPr>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5" name="Google Shape;556;p29">
            <a:extLst>
              <a:ext uri="{FF2B5EF4-FFF2-40B4-BE49-F238E27FC236}">
                <a16:creationId xmlns:a16="http://schemas.microsoft.com/office/drawing/2014/main" id="{1341DDF7-4F33-474C-BA04-A844EB5EE734}"/>
              </a:ext>
            </a:extLst>
          </p:cNvPr>
          <p:cNvSpPr/>
          <p:nvPr/>
        </p:nvSpPr>
        <p:spPr>
          <a:xfrm>
            <a:off x="9977985" y="45571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557;p29">
            <a:extLst>
              <a:ext uri="{FF2B5EF4-FFF2-40B4-BE49-F238E27FC236}">
                <a16:creationId xmlns:a16="http://schemas.microsoft.com/office/drawing/2014/main" id="{6C60F677-D47D-4BE4-AB2B-D0906CFDD0CC}"/>
              </a:ext>
            </a:extLst>
          </p:cNvPr>
          <p:cNvSpPr/>
          <p:nvPr/>
        </p:nvSpPr>
        <p:spPr>
          <a:xfrm>
            <a:off x="9272240" y="124442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558;p29">
            <a:extLst>
              <a:ext uri="{FF2B5EF4-FFF2-40B4-BE49-F238E27FC236}">
                <a16:creationId xmlns:a16="http://schemas.microsoft.com/office/drawing/2014/main" id="{1E1F3D64-4B48-4B15-BC86-6007D01F1841}"/>
              </a:ext>
            </a:extLst>
          </p:cNvPr>
          <p:cNvSpPr/>
          <p:nvPr/>
        </p:nvSpPr>
        <p:spPr>
          <a:xfrm>
            <a:off x="8072555" y="125435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559;p29">
            <a:extLst>
              <a:ext uri="{FF2B5EF4-FFF2-40B4-BE49-F238E27FC236}">
                <a16:creationId xmlns:a16="http://schemas.microsoft.com/office/drawing/2014/main" id="{4A3CBD32-DAD4-449E-B35D-9C2E989AE80F}"/>
              </a:ext>
            </a:extLst>
          </p:cNvPr>
          <p:cNvSpPr/>
          <p:nvPr/>
        </p:nvSpPr>
        <p:spPr>
          <a:xfrm>
            <a:off x="10366375" y="135207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560;p29">
            <a:extLst>
              <a:ext uri="{FF2B5EF4-FFF2-40B4-BE49-F238E27FC236}">
                <a16:creationId xmlns:a16="http://schemas.microsoft.com/office/drawing/2014/main" id="{CB786B3A-1E6E-49B7-A78A-9FA8B38ED18F}"/>
              </a:ext>
            </a:extLst>
          </p:cNvPr>
          <p:cNvSpPr/>
          <p:nvPr/>
        </p:nvSpPr>
        <p:spPr>
          <a:xfrm>
            <a:off x="9970841" y="195828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561;p29">
            <a:extLst>
              <a:ext uri="{FF2B5EF4-FFF2-40B4-BE49-F238E27FC236}">
                <a16:creationId xmlns:a16="http://schemas.microsoft.com/office/drawing/2014/main" id="{D2C50823-FE25-4963-8554-B80A37F53E17}"/>
              </a:ext>
            </a:extLst>
          </p:cNvPr>
          <p:cNvSpPr/>
          <p:nvPr/>
        </p:nvSpPr>
        <p:spPr>
          <a:xfrm>
            <a:off x="4283148" y="610885"/>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562;p29">
            <a:extLst>
              <a:ext uri="{FF2B5EF4-FFF2-40B4-BE49-F238E27FC236}">
                <a16:creationId xmlns:a16="http://schemas.microsoft.com/office/drawing/2014/main" id="{8CF98562-4F98-4E82-AE90-0C0DFFBB85AB}"/>
              </a:ext>
            </a:extLst>
          </p:cNvPr>
          <p:cNvSpPr/>
          <p:nvPr/>
        </p:nvSpPr>
        <p:spPr>
          <a:xfrm>
            <a:off x="5406563" y="522083"/>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563;p29">
            <a:extLst>
              <a:ext uri="{FF2B5EF4-FFF2-40B4-BE49-F238E27FC236}">
                <a16:creationId xmlns:a16="http://schemas.microsoft.com/office/drawing/2014/main" id="{50C38A81-40E3-4D54-B7B4-53237A4FB8B0}"/>
              </a:ext>
            </a:extLst>
          </p:cNvPr>
          <p:cNvSpPr/>
          <p:nvPr/>
        </p:nvSpPr>
        <p:spPr>
          <a:xfrm>
            <a:off x="4908328" y="1500404"/>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564;p29">
            <a:extLst>
              <a:ext uri="{FF2B5EF4-FFF2-40B4-BE49-F238E27FC236}">
                <a16:creationId xmlns:a16="http://schemas.microsoft.com/office/drawing/2014/main" id="{358B1F53-0674-4674-96D4-0F3336802336}"/>
              </a:ext>
            </a:extLst>
          </p:cNvPr>
          <p:cNvSpPr/>
          <p:nvPr/>
        </p:nvSpPr>
        <p:spPr>
          <a:xfrm>
            <a:off x="4296702" y="2016516"/>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33500" y="3124200"/>
            <a:ext cx="9525000" cy="3046988"/>
          </a:xfrm>
          <a:prstGeom prst="rect">
            <a:avLst/>
          </a:prstGeom>
          <a:noFill/>
          <a:ln w="9525">
            <a:noFill/>
          </a:ln>
        </p:spPr>
        <p:txBody>
          <a:bodyPr wrap="square">
            <a:spAutoFit/>
          </a:bodyPr>
          <a:lstStyle/>
          <a:p>
            <a:pPr marL="457200" indent="-457200" algn="just">
              <a:buFont typeface="Wingdings" panose="05000000000000000000" charset="0"/>
              <a:buChar char="ü"/>
            </a:pPr>
            <a:r>
              <a:rPr lang="vi-VN" altLang="en-US" sz="3200">
                <a:latin typeface="Times New Roman" panose="02020603050405020304" pitchFamily="18" charset="0"/>
                <a:cs typeface="Times New Roman" panose="02020603050405020304" pitchFamily="18" charset="0"/>
              </a:rPr>
              <a:t>Đa số bài làm có bố cục đầy đủ, rõ ràng, cân đối</a:t>
            </a:r>
            <a:r>
              <a:rPr lang="en-US" altLang="en-US" sz="3200">
                <a:latin typeface="Times New Roman" panose="02020603050405020304" pitchFamily="18" charset="0"/>
                <a:cs typeface="Times New Roman" panose="02020603050405020304" pitchFamily="18" charset="0"/>
              </a:rPr>
              <a:t>.</a:t>
            </a:r>
            <a:endParaRPr lang="vi-VN" altLang="en-US" sz="320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ü"/>
            </a:pPr>
            <a:r>
              <a:rPr lang="vi-VN" altLang="en-US" sz="3200">
                <a:latin typeface="Times New Roman" panose="02020603050405020304" pitchFamily="18" charset="0"/>
                <a:cs typeface="Times New Roman" panose="02020603050405020304" pitchFamily="18" charset="0"/>
              </a:rPr>
              <a:t>Xây dựng cốt truyện tương đối hợp lí</a:t>
            </a:r>
            <a:r>
              <a:rPr lang="en-US" altLang="en-US" sz="3200">
                <a:latin typeface="Times New Roman" panose="02020603050405020304" pitchFamily="18" charset="0"/>
                <a:cs typeface="Times New Roman" panose="02020603050405020304" pitchFamily="18" charset="0"/>
              </a:rPr>
              <a:t>.</a:t>
            </a:r>
          </a:p>
          <a:p>
            <a:pPr marL="457200" indent="-457200" algn="just">
              <a:buFont typeface="Wingdings" panose="05000000000000000000" charset="0"/>
              <a:buChar char="ü"/>
            </a:pPr>
            <a:r>
              <a:rPr lang="en-US" altLang="en-US" sz="3200">
                <a:latin typeface="Times New Roman" panose="02020603050405020304" pitchFamily="18" charset="0"/>
                <a:cs typeface="Times New Roman" panose="02020603050405020304" pitchFamily="18" charset="0"/>
              </a:rPr>
              <a:t>M</a:t>
            </a:r>
            <a:r>
              <a:rPr lang="vi-VN" altLang="en-US" sz="3200">
                <a:latin typeface="Times New Roman" panose="02020603050405020304" pitchFamily="18" charset="0"/>
                <a:cs typeface="Times New Roman" panose="02020603050405020304" pitchFamily="18" charset="0"/>
              </a:rPr>
              <a:t>ột số bài làm biết sử dụng lời kể tự nhiên, diễn đạt tương đối trôi chảy, biết sử dụng dấu câu để phân biệt lời nhân vật với lời dẫn chuyện</a:t>
            </a:r>
            <a:r>
              <a:rPr lang="en-US" altLang="en-US" sz="3200">
                <a:latin typeface="Times New Roman" panose="02020603050405020304" pitchFamily="18" charset="0"/>
                <a:cs typeface="Times New Roman" panose="02020603050405020304" pitchFamily="18" charset="0"/>
              </a:rPr>
              <a:t>.</a:t>
            </a:r>
          </a:p>
          <a:p>
            <a:pPr marL="457200" indent="-457200" algn="just">
              <a:buFont typeface="Wingdings" panose="05000000000000000000" charset="0"/>
              <a:buChar char="ü"/>
            </a:pPr>
            <a:r>
              <a:rPr lang="en-US" altLang="en-US" sz="3200">
                <a:latin typeface="Times New Roman" panose="02020603050405020304" pitchFamily="18" charset="0"/>
                <a:cs typeface="Times New Roman" panose="02020603050405020304" pitchFamily="18" charset="0"/>
              </a:rPr>
              <a:t>C</a:t>
            </a:r>
            <a:r>
              <a:rPr lang="vi-VN" altLang="en-US" sz="3200">
                <a:latin typeface="Times New Roman" panose="02020603050405020304" pitchFamily="18" charset="0"/>
                <a:cs typeface="Times New Roman" panose="02020603050405020304" pitchFamily="18" charset="0"/>
              </a:rPr>
              <a:t>hữ viết đẹp, rõ r</a:t>
            </a:r>
            <a:r>
              <a:rPr lang="en-US" altLang="en-US" sz="3200">
                <a:latin typeface="Times New Roman" panose="02020603050405020304" pitchFamily="18" charset="0"/>
                <a:cs typeface="Times New Roman" panose="02020603050405020304" pitchFamily="18" charset="0"/>
              </a:rPr>
              <a:t>à</a:t>
            </a:r>
            <a:r>
              <a:rPr lang="vi-VN" altLang="en-US" sz="3200">
                <a:latin typeface="Times New Roman" panose="02020603050405020304" pitchFamily="18" charset="0"/>
                <a:cs typeface="Times New Roman" panose="02020603050405020304" pitchFamily="18" charset="0"/>
              </a:rPr>
              <a:t>ng</a:t>
            </a:r>
            <a:r>
              <a:rPr lang="en-US" altLang="en-US" sz="3200">
                <a:latin typeface="Times New Roman" panose="02020603050405020304" pitchFamily="18" charset="0"/>
                <a:cs typeface="Times New Roman" panose="02020603050405020304" pitchFamily="18" charset="0"/>
              </a:rPr>
              <a:t>.</a:t>
            </a:r>
            <a:endParaRPr lang="vi-VN" alt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389789" y="1266683"/>
            <a:ext cx="5457825" cy="876300"/>
          </a:xfrm>
          <a:prstGeom prst="rect">
            <a:avLst/>
          </a:prstGeom>
        </p:spPr>
      </p:pic>
      <p:pic>
        <p:nvPicPr>
          <p:cNvPr id="2" name="Picture 1">
            <a:extLst>
              <a:ext uri="{FF2B5EF4-FFF2-40B4-BE49-F238E27FC236}">
                <a16:creationId xmlns:a16="http://schemas.microsoft.com/office/drawing/2014/main" id="{DBBF0474-6A39-46DE-8AB4-B2BD16C796AE}"/>
              </a:ext>
            </a:extLst>
          </p:cNvPr>
          <p:cNvPicPr>
            <a:picLocks noChangeAspect="1"/>
          </p:cNvPicPr>
          <p:nvPr/>
        </p:nvPicPr>
        <p:blipFill>
          <a:blip r:embed="rId4"/>
          <a:stretch>
            <a:fillRect/>
          </a:stretch>
        </p:blipFill>
        <p:spPr>
          <a:xfrm rot="19470337">
            <a:off x="1270347" y="158360"/>
            <a:ext cx="3372712" cy="3092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ppt_x"/>
                                          </p:val>
                                        </p:tav>
                                        <p:tav tm="100000">
                                          <p:val>
                                            <p:strVal val="#ppt_x"/>
                                          </p:val>
                                        </p:tav>
                                      </p:tavLst>
                                    </p:anim>
                                    <p:anim calcmode="lin" valueType="num">
                                      <p:cBhvr additive="base">
                                        <p:cTn id="8"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685800" y="2766868"/>
            <a:ext cx="10668000" cy="3416320"/>
          </a:xfrm>
          <a:prstGeom prst="rect">
            <a:avLst/>
          </a:prstGeom>
          <a:noFill/>
          <a:ln w="9525">
            <a:noFill/>
          </a:ln>
        </p:spPr>
        <p:txBody>
          <a:bodyPr wrap="square">
            <a:spAutoFit/>
          </a:bodyPr>
          <a:lstStyle/>
          <a:p>
            <a:pPr marL="571500" indent="-571500" algn="just">
              <a:buFont typeface="Wingdings" panose="05000000000000000000" charset="0"/>
              <a:buChar char="ü"/>
            </a:pPr>
            <a:r>
              <a:rPr lang="vi-VN" sz="3600">
                <a:latin typeface="Times New Roman" panose="02020603050405020304" pitchFamily="18" charset="0"/>
              </a:rPr>
              <a:t>Một số bài viết bố cục chưa cân đối.</a:t>
            </a:r>
          </a:p>
          <a:p>
            <a:pPr marL="571500" indent="-571500" algn="just">
              <a:buFont typeface="Wingdings" panose="05000000000000000000" charset="0"/>
              <a:buChar char="ü"/>
            </a:pPr>
            <a:r>
              <a:rPr lang="vi-VN" sz="3600">
                <a:latin typeface="Times New Roman" panose="02020603050405020304" pitchFamily="18" charset="0"/>
              </a:rPr>
              <a:t>Còn một số bài nội dung câu chuyện kể chưa đầy đủ, chưa làm nổi bật rõ tính cách của nhân vật.</a:t>
            </a:r>
          </a:p>
          <a:p>
            <a:pPr marL="571500" indent="-571500" algn="just">
              <a:buFont typeface="Wingdings" panose="05000000000000000000" charset="0"/>
              <a:buChar char="ü"/>
            </a:pPr>
            <a:r>
              <a:rPr lang="vi-VN" sz="3600">
                <a:latin typeface="Times New Roman" panose="02020603050405020304" pitchFamily="18" charset="0"/>
              </a:rPr>
              <a:t>Một số bài diễn đạt còn lủng củng, lời kể chưa tự nhiên; chưa sử dụng đúng dấu câu để phân biệt lời của nhân vật, lời dẫn chuyện; còn mắc lỗi chính tả</a:t>
            </a:r>
            <a:r>
              <a:rPr lang="en-US" sz="3600">
                <a:latin typeface="Times New Roman" panose="02020603050405020304" pitchFamily="18" charset="0"/>
              </a:rPr>
              <a:t>.</a:t>
            </a:r>
          </a:p>
        </p:txBody>
      </p:sp>
      <p:pic>
        <p:nvPicPr>
          <p:cNvPr id="4" name="Content Placeholder 3"/>
          <p:cNvPicPr>
            <a:picLocks noGrp="1" noChangeAspect="1"/>
          </p:cNvPicPr>
          <p:nvPr>
            <p:ph idx="4294967295"/>
          </p:nvPr>
        </p:nvPicPr>
        <p:blipFill>
          <a:blip r:embed="rId3"/>
          <a:stretch>
            <a:fillRect/>
          </a:stretch>
        </p:blipFill>
        <p:spPr>
          <a:xfrm>
            <a:off x="2209800" y="1183682"/>
            <a:ext cx="5753100" cy="876300"/>
          </a:xfrm>
          <a:prstGeom prst="rect">
            <a:avLst/>
          </a:prstGeom>
        </p:spPr>
      </p:pic>
      <p:pic>
        <p:nvPicPr>
          <p:cNvPr id="2" name="Picture 1">
            <a:extLst>
              <a:ext uri="{FF2B5EF4-FFF2-40B4-BE49-F238E27FC236}">
                <a16:creationId xmlns:a16="http://schemas.microsoft.com/office/drawing/2014/main" id="{C7806FD0-BBA6-46A0-949F-87F8F59820C6}"/>
              </a:ext>
            </a:extLst>
          </p:cNvPr>
          <p:cNvPicPr>
            <a:picLocks noChangeAspect="1"/>
          </p:cNvPicPr>
          <p:nvPr/>
        </p:nvPicPr>
        <p:blipFill>
          <a:blip r:embed="rId4"/>
          <a:stretch>
            <a:fillRect/>
          </a:stretch>
        </p:blipFill>
        <p:spPr>
          <a:xfrm>
            <a:off x="6934200" y="307239"/>
            <a:ext cx="3872592" cy="2629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ppt_x"/>
                                          </p:val>
                                        </p:tav>
                                        <p:tav tm="100000">
                                          <p:val>
                                            <p:strVal val="#ppt_x"/>
                                          </p:val>
                                        </p:tav>
                                      </p:tavLst>
                                    </p:anim>
                                    <p:anim calcmode="lin" valueType="num">
                                      <p:cBhvr additive="base">
                                        <p:cTn id="8"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858000" y="2973070"/>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p>
        </p:txBody>
      </p:sp>
      <p:sp>
        <p:nvSpPr>
          <p:cNvPr id="7" name="Text Box 6"/>
          <p:cNvSpPr txBox="1"/>
          <p:nvPr/>
        </p:nvSpPr>
        <p:spPr>
          <a:xfrm>
            <a:off x="6858000" y="3993515"/>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p>
        </p:txBody>
      </p:sp>
      <p:sp>
        <p:nvSpPr>
          <p:cNvPr id="8" name="Text Box 7"/>
          <p:cNvSpPr txBox="1"/>
          <p:nvPr/>
        </p:nvSpPr>
        <p:spPr>
          <a:xfrm>
            <a:off x="6858000" y="5031740"/>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p>
        </p:txBody>
      </p:sp>
      <p:pic>
        <p:nvPicPr>
          <p:cNvPr id="18" name="Picture 17"/>
          <p:cNvPicPr>
            <a:picLocks noChangeAspect="1"/>
          </p:cNvPicPr>
          <p:nvPr/>
        </p:nvPicPr>
        <p:blipFill>
          <a:blip r:embed="rId3"/>
          <a:stretch>
            <a:fillRect/>
          </a:stretch>
        </p:blipFill>
        <p:spPr>
          <a:xfrm>
            <a:off x="2077720" y="3018773"/>
            <a:ext cx="9191625" cy="2905125"/>
          </a:xfrm>
          <a:prstGeom prst="rect">
            <a:avLst/>
          </a:prstGeom>
        </p:spPr>
      </p:pic>
      <p:pic>
        <p:nvPicPr>
          <p:cNvPr id="20" name="Picture 19"/>
          <p:cNvPicPr>
            <a:picLocks noChangeAspect="1"/>
          </p:cNvPicPr>
          <p:nvPr/>
        </p:nvPicPr>
        <p:blipFill>
          <a:blip r:embed="rId4"/>
          <a:stretch>
            <a:fillRect/>
          </a:stretch>
        </p:blipFill>
        <p:spPr>
          <a:xfrm>
            <a:off x="3192145" y="1381208"/>
            <a:ext cx="7315200" cy="876300"/>
          </a:xfrm>
          <a:prstGeom prst="rect">
            <a:avLst/>
          </a:prstGeom>
        </p:spPr>
      </p:pic>
      <p:pic>
        <p:nvPicPr>
          <p:cNvPr id="10" name="Picture 2">
            <a:extLst>
              <a:ext uri="{FF2B5EF4-FFF2-40B4-BE49-F238E27FC236}">
                <a16:creationId xmlns:a16="http://schemas.microsoft.com/office/drawing/2014/main" id="{88595155-6788-4604-B06A-780796335A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77719" y="-9389"/>
            <a:ext cx="2651587" cy="2905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800F89BC-37F4-4F7C-B8E4-13D57D57E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72258" y="1269300"/>
            <a:ext cx="6619141" cy="4608577"/>
          </a:xfrm>
          <a:prstGeom prst="rect">
            <a:avLst/>
          </a:prstGeom>
        </p:spPr>
      </p:pic>
      <p:sp>
        <p:nvSpPr>
          <p:cNvPr id="7" name="Rectangles 6"/>
          <p:cNvSpPr/>
          <p:nvPr/>
        </p:nvSpPr>
        <p:spPr>
          <a:xfrm>
            <a:off x="2574068" y="2348547"/>
            <a:ext cx="3392170" cy="2306955"/>
          </a:xfrm>
          <a:prstGeom prst="rect">
            <a:avLst/>
          </a:prstGeom>
          <a:noFill/>
          <a:ln>
            <a:noFill/>
          </a:ln>
        </p:spPr>
        <p:txBody>
          <a:bodyPr wrap="squar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đọc lại bài và sửa lỗi nhé!</a:t>
            </a:r>
          </a:p>
        </p:txBody>
      </p:sp>
      <p:sp>
        <p:nvSpPr>
          <p:cNvPr id="11" name="Rectangle 2"/>
          <p:cNvSpPr>
            <a:spLocks noGrp="1" noChangeArrowheads="1"/>
          </p:cNvSpPr>
          <p:nvPr>
            <p:ph type="title" idx="4294967295"/>
          </p:nvPr>
        </p:nvSpPr>
        <p:spPr>
          <a:xfrm>
            <a:off x="4116928" y="460615"/>
            <a:ext cx="4999990" cy="835025"/>
          </a:xfrm>
        </p:spPr>
        <p:txBody>
          <a:bodyPr/>
          <a:lstStyle/>
          <a:p>
            <a:pPr algn="l" eaLnBrk="1" hangingPunct="1">
              <a:buClrTx/>
              <a:buSzTx/>
              <a:buFontTx/>
              <a:defRPr/>
            </a:pPr>
            <a:r>
              <a:rPr lang="en-GB" sz="5400" b="1">
                <a:solidFill>
                  <a:schemeClr val="folHlink"/>
                </a:solidFill>
                <a:latin typeface="SVN-Shintia Script" panose="02000804000000020003" charset="0"/>
                <a:cs typeface="SVN-Shintia Script" panose="02000804000000020003" charset="0"/>
              </a:rPr>
              <a:t>Nhìn lại bài viết</a:t>
            </a:r>
          </a:p>
        </p:txBody>
      </p:sp>
      <p:pic>
        <p:nvPicPr>
          <p:cNvPr id="2" name="Picture 1">
            <a:extLst>
              <a:ext uri="{FF2B5EF4-FFF2-40B4-BE49-F238E27FC236}">
                <a16:creationId xmlns:a16="http://schemas.microsoft.com/office/drawing/2014/main" id="{1B2371D4-B40D-49B7-A7F5-F7C1951D2E81}"/>
              </a:ext>
            </a:extLst>
          </p:cNvPr>
          <p:cNvPicPr>
            <a:picLocks noChangeAspect="1"/>
          </p:cNvPicPr>
          <p:nvPr/>
        </p:nvPicPr>
        <p:blipFill>
          <a:blip r:embed="rId5"/>
          <a:stretch>
            <a:fillRect/>
          </a:stretch>
        </p:blipFill>
        <p:spPr>
          <a:xfrm>
            <a:off x="7391399" y="1600200"/>
            <a:ext cx="4038600" cy="4617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480</Words>
  <Application>Microsoft Office PowerPoint</Application>
  <PresentationFormat>Widescreen</PresentationFormat>
  <Paragraphs>47</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SVN-Shintia Script</vt:lpstr>
      <vt:lpstr>Fredoka One</vt:lpstr>
      <vt:lpstr>Wingdings</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Nhìn lại bài viết</vt:lpstr>
      <vt:lpstr>Em là “Nhà văn nhí”</vt:lpstr>
      <vt:lpstr>PowerPoint Presentation</vt:lpstr>
      <vt:lpstr>PowerPoint Presentation</vt:lpstr>
      <vt:lpstr> Chuẩn bị bài</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subject>9Slide.vn</dc:subject>
  <dc:creator>EduFive</dc:creator>
  <dc:description>9Slide.vn</dc:description>
  <cp:lastModifiedBy>ADMIN</cp:lastModifiedBy>
  <cp:revision>51</cp:revision>
  <dcterms:created xsi:type="dcterms:W3CDTF">2006-08-16T00:00:00Z</dcterms:created>
  <dcterms:modified xsi:type="dcterms:W3CDTF">2022-02-13T16:08:33Z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572EF2CB4EC349B6A393F6239D44ECDB</vt:lpwstr>
  </property>
  <property fmtid="{D5CDD505-2E9C-101B-9397-08002B2CF9AE}" pid="3" name="KSOProductBuildVer">
    <vt:lpwstr>2057-11.2.0.10323</vt:lpwstr>
  </property>
</Properties>
</file>