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746" r:id="rId2"/>
  </p:sldMasterIdLst>
  <p:notesMasterIdLst>
    <p:notesMasterId r:id="rId36"/>
  </p:notesMasterIdLst>
  <p:sldIdLst>
    <p:sldId id="262" r:id="rId3"/>
    <p:sldId id="285" r:id="rId4"/>
    <p:sldId id="257" r:id="rId5"/>
    <p:sldId id="261" r:id="rId6"/>
    <p:sldId id="286" r:id="rId7"/>
    <p:sldId id="287" r:id="rId8"/>
    <p:sldId id="289" r:id="rId9"/>
    <p:sldId id="288" r:id="rId10"/>
    <p:sldId id="263" r:id="rId11"/>
    <p:sldId id="290" r:id="rId12"/>
    <p:sldId id="264" r:id="rId13"/>
    <p:sldId id="274" r:id="rId14"/>
    <p:sldId id="291" r:id="rId15"/>
    <p:sldId id="297" r:id="rId16"/>
    <p:sldId id="292" r:id="rId17"/>
    <p:sldId id="293" r:id="rId18"/>
    <p:sldId id="294" r:id="rId19"/>
    <p:sldId id="296" r:id="rId20"/>
    <p:sldId id="298" r:id="rId21"/>
    <p:sldId id="299" r:id="rId22"/>
    <p:sldId id="301" r:id="rId23"/>
    <p:sldId id="300" r:id="rId24"/>
    <p:sldId id="310" r:id="rId25"/>
    <p:sldId id="311" r:id="rId26"/>
    <p:sldId id="312" r:id="rId27"/>
    <p:sldId id="303" r:id="rId28"/>
    <p:sldId id="302" r:id="rId29"/>
    <p:sldId id="304" r:id="rId30"/>
    <p:sldId id="306" r:id="rId31"/>
    <p:sldId id="308" r:id="rId32"/>
    <p:sldId id="309" r:id="rId33"/>
    <p:sldId id="307" r:id="rId34"/>
    <p:sldId id="284" r:id="rId35"/>
  </p:sldIdLst>
  <p:sldSz cx="12192000" cy="6858000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1B3D"/>
    <a:srgbClr val="FF6680"/>
    <a:srgbClr val="FEBC30"/>
    <a:srgbClr val="45AFC5"/>
    <a:srgbClr val="E7E6E6"/>
    <a:srgbClr val="A883BD"/>
    <a:srgbClr val="80AD31"/>
    <a:srgbClr val="BFBFB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1" autoAdjust="0"/>
    <p:restoredTop sz="94660"/>
  </p:normalViewPr>
  <p:slideViewPr>
    <p:cSldViewPr snapToGrid="0">
      <p:cViewPr varScale="1">
        <p:scale>
          <a:sx n="84" d="100"/>
          <a:sy n="84" d="100"/>
        </p:scale>
        <p:origin x="744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45B00F-5CB6-4112-A765-DB43C5F5EFEC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CFE7C6-211A-4AA6-BB9C-69FB0606AAF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33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8819" y="200608"/>
            <a:ext cx="1111342" cy="11113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7F4038-D59D-45D3-9D9C-5EDCFC71CF5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84D252-0D5B-4A20-9E3C-0233EF36DE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7F4038-D59D-45D3-9D9C-5EDCFC71CF5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84D252-0D5B-4A20-9E3C-0233EF36DE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7F4038-D59D-45D3-9D9C-5EDCFC71CF5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84D252-0D5B-4A20-9E3C-0233EF36DE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7F4038-D59D-45D3-9D9C-5EDCFC71CF5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84D252-0D5B-4A20-9E3C-0233EF36DE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7F4038-D59D-45D3-9D9C-5EDCFC71CF5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84D252-0D5B-4A20-9E3C-0233EF36DE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7F4038-D59D-45D3-9D9C-5EDCFC71CF5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84D252-0D5B-4A20-9E3C-0233EF36DE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7F4038-D59D-45D3-9D9C-5EDCFC71CF5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84D252-0D5B-4A20-9E3C-0233EF36DE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7F4038-D59D-45D3-9D9C-5EDCFC71CF5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84D252-0D5B-4A20-9E3C-0233EF36DE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7F4038-D59D-45D3-9D9C-5EDCFC71CF5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84D252-0D5B-4A20-9E3C-0233EF36DE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7F4038-D59D-45D3-9D9C-5EDCFC71CF5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84D252-0D5B-4A20-9E3C-0233EF36DE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7F4038-D59D-45D3-9D9C-5EDCFC71CF5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84D252-0D5B-4A20-9E3C-0233EF36DE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7F4038-D59D-45D3-9D9C-5EDCFC71CF5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84D252-0D5B-4A20-9E3C-0233EF36DE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7F4038-D59D-45D3-9D9C-5EDCFC71CF5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84D252-0D5B-4A20-9E3C-0233EF36DE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7F4038-D59D-45D3-9D9C-5EDCFC71CF5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84D252-0D5B-4A20-9E3C-0233EF36DE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7F4038-D59D-45D3-9D9C-5EDCFC71CF5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84D252-0D5B-4A20-9E3C-0233EF36DE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99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397AF4-471F-40AD-BBEF-12715845866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9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8819" y="200608"/>
            <a:ext cx="1111342" cy="111134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  <p:sldLayoutId id="2147483710" r:id="rId62"/>
    <p:sldLayoutId id="2147483711" r:id="rId63"/>
    <p:sldLayoutId id="2147483712" r:id="rId64"/>
    <p:sldLayoutId id="2147483713" r:id="rId65"/>
    <p:sldLayoutId id="2147483714" r:id="rId66"/>
    <p:sldLayoutId id="2147483715" r:id="rId67"/>
    <p:sldLayoutId id="2147483716" r:id="rId68"/>
    <p:sldLayoutId id="2147483717" r:id="rId69"/>
    <p:sldLayoutId id="2147483718" r:id="rId70"/>
    <p:sldLayoutId id="2147483719" r:id="rId71"/>
    <p:sldLayoutId id="2147483720" r:id="rId72"/>
    <p:sldLayoutId id="2147483721" r:id="rId73"/>
    <p:sldLayoutId id="2147483722" r:id="rId74"/>
    <p:sldLayoutId id="2147483723" r:id="rId75"/>
    <p:sldLayoutId id="2147483724" r:id="rId76"/>
    <p:sldLayoutId id="2147483725" r:id="rId77"/>
    <p:sldLayoutId id="2147483726" r:id="rId78"/>
    <p:sldLayoutId id="2147483727" r:id="rId79"/>
    <p:sldLayoutId id="2147483728" r:id="rId80"/>
    <p:sldLayoutId id="2147483729" r:id="rId81"/>
    <p:sldLayoutId id="2147483730" r:id="rId82"/>
    <p:sldLayoutId id="2147483731" r:id="rId83"/>
    <p:sldLayoutId id="2147483732" r:id="rId84"/>
    <p:sldLayoutId id="2147483733" r:id="rId85"/>
    <p:sldLayoutId id="2147483734" r:id="rId86"/>
    <p:sldLayoutId id="2147483735" r:id="rId87"/>
    <p:sldLayoutId id="2147483736" r:id="rId88"/>
    <p:sldLayoutId id="2147483737" r:id="rId89"/>
    <p:sldLayoutId id="2147483738" r:id="rId90"/>
    <p:sldLayoutId id="2147483739" r:id="rId91"/>
    <p:sldLayoutId id="2147483740" r:id="rId92"/>
    <p:sldLayoutId id="2147483741" r:id="rId93"/>
    <p:sldLayoutId id="2147483742" r:id="rId94"/>
    <p:sldLayoutId id="2147483743" r:id="rId95"/>
    <p:sldLayoutId id="2147483744" r:id="rId96"/>
    <p:sldLayoutId id="2147483745" r:id="rId9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7F4038-D59D-45D3-9D9C-5EDCFC71CF5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84D252-0D5B-4A20-9E3C-0233EF36DE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8819" y="200608"/>
            <a:ext cx="1111342" cy="111134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18" Type="http://schemas.openxmlformats.org/officeDocument/2006/relationships/image" Target="../media/image17.png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emf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4.png"/><Relationship Id="rId10" Type="http://schemas.openxmlformats.org/officeDocument/2006/relationships/image" Target="../media/image9.emf"/><Relationship Id="rId19" Type="http://schemas.microsoft.com/office/2007/relationships/hdphoto" Target="../media/hdphoto1.wdp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33.png"/><Relationship Id="rId18" Type="http://schemas.openxmlformats.org/officeDocument/2006/relationships/image" Target="../media/image46.png"/><Relationship Id="rId3" Type="http://schemas.openxmlformats.org/officeDocument/2006/relationships/image" Target="../media/image2.emf"/><Relationship Id="rId7" Type="http://schemas.openxmlformats.org/officeDocument/2006/relationships/image" Target="../media/image8.emf"/><Relationship Id="rId12" Type="http://schemas.openxmlformats.org/officeDocument/2006/relationships/image" Target="../media/image20.emf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6" Type="http://schemas.microsoft.com/office/2007/relationships/hdphoto" Target="../media/hdphoto6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19.emf"/><Relationship Id="rId5" Type="http://schemas.openxmlformats.org/officeDocument/2006/relationships/image" Target="../media/image5.emf"/><Relationship Id="rId15" Type="http://schemas.openxmlformats.org/officeDocument/2006/relationships/image" Target="../media/image34.png"/><Relationship Id="rId10" Type="http://schemas.openxmlformats.org/officeDocument/2006/relationships/image" Target="../media/image11.emf"/><Relationship Id="rId4" Type="http://schemas.openxmlformats.org/officeDocument/2006/relationships/image" Target="../media/image3.emf"/><Relationship Id="rId9" Type="http://schemas.openxmlformats.org/officeDocument/2006/relationships/image" Target="../media/image10.emf"/><Relationship Id="rId1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47.jpeg"/><Relationship Id="rId3" Type="http://schemas.openxmlformats.org/officeDocument/2006/relationships/image" Target="../media/image2.emf"/><Relationship Id="rId7" Type="http://schemas.openxmlformats.org/officeDocument/2006/relationships/image" Target="../media/image8.emf"/><Relationship Id="rId12" Type="http://schemas.openxmlformats.org/officeDocument/2006/relationships/image" Target="../media/image20.emf"/><Relationship Id="rId17" Type="http://schemas.openxmlformats.org/officeDocument/2006/relationships/image" Target="../media/image51.jpe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19.emf"/><Relationship Id="rId5" Type="http://schemas.openxmlformats.org/officeDocument/2006/relationships/image" Target="../media/image5.emf"/><Relationship Id="rId15" Type="http://schemas.openxmlformats.org/officeDocument/2006/relationships/image" Target="../media/image49.jpeg"/><Relationship Id="rId10" Type="http://schemas.openxmlformats.org/officeDocument/2006/relationships/image" Target="../media/image11.emf"/><Relationship Id="rId4" Type="http://schemas.openxmlformats.org/officeDocument/2006/relationships/image" Target="../media/image3.emf"/><Relationship Id="rId9" Type="http://schemas.openxmlformats.org/officeDocument/2006/relationships/image" Target="../media/image10.emf"/><Relationship Id="rId14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2.emf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10" Type="http://schemas.openxmlformats.org/officeDocument/2006/relationships/image" Target="../media/image54.png"/><Relationship Id="rId4" Type="http://schemas.openxmlformats.org/officeDocument/2006/relationships/image" Target="../media/image7.emf"/><Relationship Id="rId9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3.em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10" Type="http://schemas.openxmlformats.org/officeDocument/2006/relationships/image" Target="../media/image56.png"/><Relationship Id="rId4" Type="http://schemas.openxmlformats.org/officeDocument/2006/relationships/image" Target="../media/image2.emf"/><Relationship Id="rId9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3.emf"/><Relationship Id="rId18" Type="http://schemas.openxmlformats.org/officeDocument/2006/relationships/image" Target="../media/image22.emf"/><Relationship Id="rId3" Type="http://schemas.openxmlformats.org/officeDocument/2006/relationships/image" Target="../media/image2.emf"/><Relationship Id="rId21" Type="http://schemas.openxmlformats.org/officeDocument/2006/relationships/image" Target="../media/image57.png"/><Relationship Id="rId7" Type="http://schemas.openxmlformats.org/officeDocument/2006/relationships/image" Target="../media/image6.emf"/><Relationship Id="rId12" Type="http://schemas.openxmlformats.org/officeDocument/2006/relationships/image" Target="../media/image12.emf"/><Relationship Id="rId17" Type="http://schemas.openxmlformats.org/officeDocument/2006/relationships/image" Target="../media/image21.emf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20.emf"/><Relationship Id="rId20" Type="http://schemas.microsoft.com/office/2007/relationships/hdphoto" Target="../media/hdphoto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1.emf"/><Relationship Id="rId5" Type="http://schemas.openxmlformats.org/officeDocument/2006/relationships/image" Target="../media/image4.emf"/><Relationship Id="rId15" Type="http://schemas.openxmlformats.org/officeDocument/2006/relationships/image" Target="../media/image19.emf"/><Relationship Id="rId10" Type="http://schemas.openxmlformats.org/officeDocument/2006/relationships/image" Target="../media/image10.emf"/><Relationship Id="rId19" Type="http://schemas.openxmlformats.org/officeDocument/2006/relationships/image" Target="../media/image23.png"/><Relationship Id="rId4" Type="http://schemas.openxmlformats.org/officeDocument/2006/relationships/image" Target="../media/image3.emf"/><Relationship Id="rId9" Type="http://schemas.openxmlformats.org/officeDocument/2006/relationships/image" Target="../media/image9.emf"/><Relationship Id="rId14" Type="http://schemas.openxmlformats.org/officeDocument/2006/relationships/image" Target="../media/image18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33.png"/><Relationship Id="rId18" Type="http://schemas.openxmlformats.org/officeDocument/2006/relationships/image" Target="../media/image36.png"/><Relationship Id="rId3" Type="http://schemas.openxmlformats.org/officeDocument/2006/relationships/image" Target="../media/image2.emf"/><Relationship Id="rId7" Type="http://schemas.openxmlformats.org/officeDocument/2006/relationships/image" Target="../media/image8.emf"/><Relationship Id="rId12" Type="http://schemas.openxmlformats.org/officeDocument/2006/relationships/image" Target="../media/image20.emf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6" Type="http://schemas.microsoft.com/office/2007/relationships/hdphoto" Target="../media/hdphoto6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19.emf"/><Relationship Id="rId5" Type="http://schemas.openxmlformats.org/officeDocument/2006/relationships/image" Target="../media/image5.emf"/><Relationship Id="rId15" Type="http://schemas.openxmlformats.org/officeDocument/2006/relationships/image" Target="../media/image34.png"/><Relationship Id="rId10" Type="http://schemas.openxmlformats.org/officeDocument/2006/relationships/image" Target="../media/image11.emf"/><Relationship Id="rId4" Type="http://schemas.openxmlformats.org/officeDocument/2006/relationships/image" Target="../media/image3.emf"/><Relationship Id="rId9" Type="http://schemas.openxmlformats.org/officeDocument/2006/relationships/image" Target="../media/image10.emf"/><Relationship Id="rId1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58.png"/><Relationship Id="rId3" Type="http://schemas.openxmlformats.org/officeDocument/2006/relationships/image" Target="../media/image2.emf"/><Relationship Id="rId7" Type="http://schemas.openxmlformats.org/officeDocument/2006/relationships/image" Target="../media/image8.emf"/><Relationship Id="rId12" Type="http://schemas.openxmlformats.org/officeDocument/2006/relationships/image" Target="../media/image20.emf"/><Relationship Id="rId17" Type="http://schemas.openxmlformats.org/officeDocument/2006/relationships/image" Target="../media/image62.jpe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19.emf"/><Relationship Id="rId5" Type="http://schemas.openxmlformats.org/officeDocument/2006/relationships/image" Target="../media/image5.emf"/><Relationship Id="rId15" Type="http://schemas.openxmlformats.org/officeDocument/2006/relationships/image" Target="../media/image60.png"/><Relationship Id="rId10" Type="http://schemas.openxmlformats.org/officeDocument/2006/relationships/image" Target="../media/image11.emf"/><Relationship Id="rId4" Type="http://schemas.openxmlformats.org/officeDocument/2006/relationships/image" Target="../media/image3.emf"/><Relationship Id="rId9" Type="http://schemas.openxmlformats.org/officeDocument/2006/relationships/image" Target="../media/image10.emf"/><Relationship Id="rId1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33.png"/><Relationship Id="rId18" Type="http://schemas.openxmlformats.org/officeDocument/2006/relationships/image" Target="../media/image46.png"/><Relationship Id="rId3" Type="http://schemas.openxmlformats.org/officeDocument/2006/relationships/image" Target="../media/image2.emf"/><Relationship Id="rId7" Type="http://schemas.openxmlformats.org/officeDocument/2006/relationships/image" Target="../media/image8.emf"/><Relationship Id="rId12" Type="http://schemas.openxmlformats.org/officeDocument/2006/relationships/image" Target="../media/image20.emf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6" Type="http://schemas.microsoft.com/office/2007/relationships/hdphoto" Target="../media/hdphoto6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19.emf"/><Relationship Id="rId5" Type="http://schemas.openxmlformats.org/officeDocument/2006/relationships/image" Target="../media/image5.emf"/><Relationship Id="rId15" Type="http://schemas.openxmlformats.org/officeDocument/2006/relationships/image" Target="../media/image34.png"/><Relationship Id="rId10" Type="http://schemas.openxmlformats.org/officeDocument/2006/relationships/image" Target="../media/image11.emf"/><Relationship Id="rId4" Type="http://schemas.openxmlformats.org/officeDocument/2006/relationships/image" Target="../media/image3.emf"/><Relationship Id="rId9" Type="http://schemas.openxmlformats.org/officeDocument/2006/relationships/image" Target="../media/image10.emf"/><Relationship Id="rId1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63.jpeg"/><Relationship Id="rId18" Type="http://schemas.openxmlformats.org/officeDocument/2006/relationships/image" Target="../media/image68.png"/><Relationship Id="rId3" Type="http://schemas.openxmlformats.org/officeDocument/2006/relationships/image" Target="../media/image2.emf"/><Relationship Id="rId7" Type="http://schemas.openxmlformats.org/officeDocument/2006/relationships/image" Target="../media/image8.emf"/><Relationship Id="rId12" Type="http://schemas.openxmlformats.org/officeDocument/2006/relationships/image" Target="../media/image20.emf"/><Relationship Id="rId17" Type="http://schemas.openxmlformats.org/officeDocument/2006/relationships/image" Target="../media/image67.jpe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6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19.emf"/><Relationship Id="rId5" Type="http://schemas.openxmlformats.org/officeDocument/2006/relationships/image" Target="../media/image5.emf"/><Relationship Id="rId15" Type="http://schemas.openxmlformats.org/officeDocument/2006/relationships/image" Target="../media/image65.jpeg"/><Relationship Id="rId10" Type="http://schemas.openxmlformats.org/officeDocument/2006/relationships/image" Target="../media/image11.emf"/><Relationship Id="rId4" Type="http://schemas.openxmlformats.org/officeDocument/2006/relationships/image" Target="../media/image3.emf"/><Relationship Id="rId9" Type="http://schemas.openxmlformats.org/officeDocument/2006/relationships/image" Target="../media/image10.emf"/><Relationship Id="rId1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33.png"/><Relationship Id="rId18" Type="http://schemas.openxmlformats.org/officeDocument/2006/relationships/image" Target="../media/image46.png"/><Relationship Id="rId3" Type="http://schemas.openxmlformats.org/officeDocument/2006/relationships/image" Target="../media/image2.emf"/><Relationship Id="rId7" Type="http://schemas.openxmlformats.org/officeDocument/2006/relationships/image" Target="../media/image8.emf"/><Relationship Id="rId12" Type="http://schemas.openxmlformats.org/officeDocument/2006/relationships/image" Target="../media/image20.emf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6" Type="http://schemas.microsoft.com/office/2007/relationships/hdphoto" Target="../media/hdphoto6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19.emf"/><Relationship Id="rId5" Type="http://schemas.openxmlformats.org/officeDocument/2006/relationships/image" Target="../media/image5.emf"/><Relationship Id="rId15" Type="http://schemas.openxmlformats.org/officeDocument/2006/relationships/image" Target="../media/image34.png"/><Relationship Id="rId10" Type="http://schemas.openxmlformats.org/officeDocument/2006/relationships/image" Target="../media/image11.emf"/><Relationship Id="rId4" Type="http://schemas.openxmlformats.org/officeDocument/2006/relationships/image" Target="../media/image3.emf"/><Relationship Id="rId9" Type="http://schemas.openxmlformats.org/officeDocument/2006/relationships/image" Target="../media/image10.emf"/><Relationship Id="rId1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3.emf"/><Relationship Id="rId18" Type="http://schemas.openxmlformats.org/officeDocument/2006/relationships/image" Target="../media/image22.emf"/><Relationship Id="rId3" Type="http://schemas.openxmlformats.org/officeDocument/2006/relationships/image" Target="../media/image2.emf"/><Relationship Id="rId21" Type="http://schemas.openxmlformats.org/officeDocument/2006/relationships/image" Target="../media/image24.png"/><Relationship Id="rId7" Type="http://schemas.openxmlformats.org/officeDocument/2006/relationships/image" Target="../media/image6.emf"/><Relationship Id="rId12" Type="http://schemas.openxmlformats.org/officeDocument/2006/relationships/image" Target="../media/image12.emf"/><Relationship Id="rId17" Type="http://schemas.openxmlformats.org/officeDocument/2006/relationships/image" Target="../media/image21.em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emf"/><Relationship Id="rId20" Type="http://schemas.microsoft.com/office/2007/relationships/hdphoto" Target="../media/hdphoto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1.emf"/><Relationship Id="rId5" Type="http://schemas.openxmlformats.org/officeDocument/2006/relationships/image" Target="../media/image4.emf"/><Relationship Id="rId15" Type="http://schemas.openxmlformats.org/officeDocument/2006/relationships/image" Target="../media/image19.emf"/><Relationship Id="rId10" Type="http://schemas.openxmlformats.org/officeDocument/2006/relationships/image" Target="../media/image10.emf"/><Relationship Id="rId19" Type="http://schemas.openxmlformats.org/officeDocument/2006/relationships/image" Target="../media/image23.png"/><Relationship Id="rId4" Type="http://schemas.openxmlformats.org/officeDocument/2006/relationships/image" Target="../media/image3.emf"/><Relationship Id="rId9" Type="http://schemas.openxmlformats.org/officeDocument/2006/relationships/image" Target="../media/image9.emf"/><Relationship Id="rId14" Type="http://schemas.openxmlformats.org/officeDocument/2006/relationships/image" Target="../media/image18.emf"/><Relationship Id="rId2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69.jpeg"/><Relationship Id="rId18" Type="http://schemas.openxmlformats.org/officeDocument/2006/relationships/image" Target="../media/image74.jpeg"/><Relationship Id="rId3" Type="http://schemas.openxmlformats.org/officeDocument/2006/relationships/image" Target="../media/image2.emf"/><Relationship Id="rId7" Type="http://schemas.openxmlformats.org/officeDocument/2006/relationships/image" Target="../media/image8.emf"/><Relationship Id="rId12" Type="http://schemas.openxmlformats.org/officeDocument/2006/relationships/image" Target="../media/image20.emf"/><Relationship Id="rId17" Type="http://schemas.openxmlformats.org/officeDocument/2006/relationships/image" Target="../media/image73.jpe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7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19.emf"/><Relationship Id="rId5" Type="http://schemas.openxmlformats.org/officeDocument/2006/relationships/image" Target="../media/image5.emf"/><Relationship Id="rId15" Type="http://schemas.openxmlformats.org/officeDocument/2006/relationships/image" Target="../media/image71.jpeg"/><Relationship Id="rId10" Type="http://schemas.openxmlformats.org/officeDocument/2006/relationships/image" Target="../media/image11.emf"/><Relationship Id="rId4" Type="http://schemas.openxmlformats.org/officeDocument/2006/relationships/image" Target="../media/image3.emf"/><Relationship Id="rId9" Type="http://schemas.openxmlformats.org/officeDocument/2006/relationships/image" Target="../media/image10.emf"/><Relationship Id="rId14" Type="http://schemas.openxmlformats.org/officeDocument/2006/relationships/image" Target="../media/image7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4.emf"/><Relationship Id="rId3" Type="http://schemas.openxmlformats.org/officeDocument/2006/relationships/image" Target="../media/image2.emf"/><Relationship Id="rId7" Type="http://schemas.openxmlformats.org/officeDocument/2006/relationships/image" Target="../media/image8.emf"/><Relationship Id="rId12" Type="http://schemas.openxmlformats.org/officeDocument/2006/relationships/image" Target="../media/image20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19.emf"/><Relationship Id="rId5" Type="http://schemas.openxmlformats.org/officeDocument/2006/relationships/image" Target="../media/image5.emf"/><Relationship Id="rId15" Type="http://schemas.openxmlformats.org/officeDocument/2006/relationships/image" Target="../media/image76.png"/><Relationship Id="rId10" Type="http://schemas.openxmlformats.org/officeDocument/2006/relationships/image" Target="../media/image11.emf"/><Relationship Id="rId4" Type="http://schemas.openxmlformats.org/officeDocument/2006/relationships/image" Target="../media/image3.emf"/><Relationship Id="rId9" Type="http://schemas.openxmlformats.org/officeDocument/2006/relationships/image" Target="../media/image10.emf"/><Relationship Id="rId1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77.jpeg"/><Relationship Id="rId3" Type="http://schemas.openxmlformats.org/officeDocument/2006/relationships/image" Target="../media/image2.emf"/><Relationship Id="rId7" Type="http://schemas.openxmlformats.org/officeDocument/2006/relationships/image" Target="../media/image8.emf"/><Relationship Id="rId12" Type="http://schemas.openxmlformats.org/officeDocument/2006/relationships/image" Target="../media/image20.emf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19.emf"/><Relationship Id="rId5" Type="http://schemas.openxmlformats.org/officeDocument/2006/relationships/image" Target="../media/image5.emf"/><Relationship Id="rId15" Type="http://schemas.openxmlformats.org/officeDocument/2006/relationships/image" Target="../media/image79.jpeg"/><Relationship Id="rId10" Type="http://schemas.openxmlformats.org/officeDocument/2006/relationships/image" Target="../media/image11.emf"/><Relationship Id="rId4" Type="http://schemas.openxmlformats.org/officeDocument/2006/relationships/image" Target="../media/image3.emf"/><Relationship Id="rId9" Type="http://schemas.openxmlformats.org/officeDocument/2006/relationships/image" Target="../media/image10.emf"/><Relationship Id="rId14" Type="http://schemas.openxmlformats.org/officeDocument/2006/relationships/image" Target="../media/image7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3.emf"/><Relationship Id="rId18" Type="http://schemas.openxmlformats.org/officeDocument/2006/relationships/image" Target="../media/image22.emf"/><Relationship Id="rId3" Type="http://schemas.openxmlformats.org/officeDocument/2006/relationships/image" Target="../media/image2.emf"/><Relationship Id="rId21" Type="http://schemas.openxmlformats.org/officeDocument/2006/relationships/image" Target="../media/image81.png"/><Relationship Id="rId7" Type="http://schemas.openxmlformats.org/officeDocument/2006/relationships/image" Target="../media/image6.emf"/><Relationship Id="rId12" Type="http://schemas.openxmlformats.org/officeDocument/2006/relationships/image" Target="../media/image12.emf"/><Relationship Id="rId17" Type="http://schemas.openxmlformats.org/officeDocument/2006/relationships/image" Target="../media/image21.emf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20.emf"/><Relationship Id="rId20" Type="http://schemas.microsoft.com/office/2007/relationships/hdphoto" Target="../media/hdphoto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1.emf"/><Relationship Id="rId5" Type="http://schemas.openxmlformats.org/officeDocument/2006/relationships/image" Target="../media/image4.emf"/><Relationship Id="rId15" Type="http://schemas.openxmlformats.org/officeDocument/2006/relationships/image" Target="../media/image19.emf"/><Relationship Id="rId10" Type="http://schemas.openxmlformats.org/officeDocument/2006/relationships/image" Target="../media/image10.emf"/><Relationship Id="rId19" Type="http://schemas.openxmlformats.org/officeDocument/2006/relationships/image" Target="../media/image23.png"/><Relationship Id="rId4" Type="http://schemas.openxmlformats.org/officeDocument/2006/relationships/image" Target="../media/image3.emf"/><Relationship Id="rId9" Type="http://schemas.openxmlformats.org/officeDocument/2006/relationships/image" Target="../media/image9.emf"/><Relationship Id="rId14" Type="http://schemas.openxmlformats.org/officeDocument/2006/relationships/image" Target="../media/image1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8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20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0.emf"/><Relationship Id="rId7" Type="http://schemas.openxmlformats.org/officeDocument/2006/relationships/image" Target="../media/image87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4.emf"/><Relationship Id="rId3" Type="http://schemas.openxmlformats.org/officeDocument/2006/relationships/image" Target="../media/image2.emf"/><Relationship Id="rId7" Type="http://schemas.openxmlformats.org/officeDocument/2006/relationships/image" Target="../media/image8.emf"/><Relationship Id="rId12" Type="http://schemas.openxmlformats.org/officeDocument/2006/relationships/image" Target="../media/image20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19.emf"/><Relationship Id="rId5" Type="http://schemas.openxmlformats.org/officeDocument/2006/relationships/image" Target="../media/image5.emf"/><Relationship Id="rId15" Type="http://schemas.openxmlformats.org/officeDocument/2006/relationships/image" Target="../media/image89.png"/><Relationship Id="rId10" Type="http://schemas.openxmlformats.org/officeDocument/2006/relationships/image" Target="../media/image11.emf"/><Relationship Id="rId4" Type="http://schemas.openxmlformats.org/officeDocument/2006/relationships/image" Target="../media/image3.emf"/><Relationship Id="rId9" Type="http://schemas.openxmlformats.org/officeDocument/2006/relationships/image" Target="../media/image10.emf"/><Relationship Id="rId14" Type="http://schemas.openxmlformats.org/officeDocument/2006/relationships/image" Target="../media/image8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3.emf"/><Relationship Id="rId18" Type="http://schemas.openxmlformats.org/officeDocument/2006/relationships/image" Target="../media/image22.emf"/><Relationship Id="rId3" Type="http://schemas.openxmlformats.org/officeDocument/2006/relationships/image" Target="../media/image2.emf"/><Relationship Id="rId21" Type="http://schemas.openxmlformats.org/officeDocument/2006/relationships/image" Target="../media/image90.png"/><Relationship Id="rId7" Type="http://schemas.openxmlformats.org/officeDocument/2006/relationships/image" Target="../media/image6.emf"/><Relationship Id="rId12" Type="http://schemas.openxmlformats.org/officeDocument/2006/relationships/image" Target="../media/image12.emf"/><Relationship Id="rId17" Type="http://schemas.openxmlformats.org/officeDocument/2006/relationships/image" Target="../media/image21.emf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20.emf"/><Relationship Id="rId20" Type="http://schemas.microsoft.com/office/2007/relationships/hdphoto" Target="../media/hdphoto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1.emf"/><Relationship Id="rId5" Type="http://schemas.openxmlformats.org/officeDocument/2006/relationships/image" Target="../media/image4.emf"/><Relationship Id="rId15" Type="http://schemas.openxmlformats.org/officeDocument/2006/relationships/image" Target="../media/image19.emf"/><Relationship Id="rId10" Type="http://schemas.openxmlformats.org/officeDocument/2006/relationships/image" Target="../media/image10.emf"/><Relationship Id="rId19" Type="http://schemas.openxmlformats.org/officeDocument/2006/relationships/image" Target="../media/image23.png"/><Relationship Id="rId4" Type="http://schemas.openxmlformats.org/officeDocument/2006/relationships/image" Target="../media/image3.emf"/><Relationship Id="rId9" Type="http://schemas.openxmlformats.org/officeDocument/2006/relationships/image" Target="../media/image9.emf"/><Relationship Id="rId14" Type="http://schemas.openxmlformats.org/officeDocument/2006/relationships/image" Target="../media/image18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7" Type="http://schemas.openxmlformats.org/officeDocument/2006/relationships/image" Target="../media/image96.GIF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95.GIF"/><Relationship Id="rId5" Type="http://schemas.openxmlformats.org/officeDocument/2006/relationships/image" Target="../media/image94.GIF"/><Relationship Id="rId4" Type="http://schemas.openxmlformats.org/officeDocument/2006/relationships/image" Target="../media/image93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GIF"/><Relationship Id="rId3" Type="http://schemas.openxmlformats.org/officeDocument/2006/relationships/image" Target="../media/image93.GIF"/><Relationship Id="rId7" Type="http://schemas.openxmlformats.org/officeDocument/2006/relationships/image" Target="../media/image98.GIF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96.GIF"/><Relationship Id="rId5" Type="http://schemas.openxmlformats.org/officeDocument/2006/relationships/image" Target="../media/image95.GIF"/><Relationship Id="rId4" Type="http://schemas.openxmlformats.org/officeDocument/2006/relationships/image" Target="../media/image94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microsoft.com/office/2007/relationships/hdphoto" Target="../media/hdphoto3.wdp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1.emf"/><Relationship Id="rId5" Type="http://schemas.openxmlformats.org/officeDocument/2006/relationships/image" Target="../media/image4.emf"/><Relationship Id="rId15" Type="http://schemas.openxmlformats.org/officeDocument/2006/relationships/image" Target="../media/image26.png"/><Relationship Id="rId10" Type="http://schemas.openxmlformats.org/officeDocument/2006/relationships/image" Target="../media/image10.emf"/><Relationship Id="rId4" Type="http://schemas.openxmlformats.org/officeDocument/2006/relationships/image" Target="../media/image3.emf"/><Relationship Id="rId9" Type="http://schemas.openxmlformats.org/officeDocument/2006/relationships/image" Target="../media/image9.emf"/><Relationship Id="rId14" Type="http://schemas.openxmlformats.org/officeDocument/2006/relationships/image" Target="../media/image7.e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GIF"/><Relationship Id="rId3" Type="http://schemas.openxmlformats.org/officeDocument/2006/relationships/audio" Target="../media/audio2.wav"/><Relationship Id="rId7" Type="http://schemas.openxmlformats.org/officeDocument/2006/relationships/image" Target="../media/image10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png"/><Relationship Id="rId9" Type="http://schemas.openxmlformats.org/officeDocument/2006/relationships/image" Target="../media/image105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GIF"/><Relationship Id="rId3" Type="http://schemas.openxmlformats.org/officeDocument/2006/relationships/audio" Target="../media/audio2.wav"/><Relationship Id="rId7" Type="http://schemas.openxmlformats.org/officeDocument/2006/relationships/image" Target="../media/image10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png"/><Relationship Id="rId9" Type="http://schemas.openxmlformats.org/officeDocument/2006/relationships/image" Target="../media/image105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GIF"/><Relationship Id="rId3" Type="http://schemas.openxmlformats.org/officeDocument/2006/relationships/image" Target="../media/image91.png"/><Relationship Id="rId7" Type="http://schemas.openxmlformats.org/officeDocument/2006/relationships/image" Target="../media/image9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04.xml"/><Relationship Id="rId6" Type="http://schemas.openxmlformats.org/officeDocument/2006/relationships/slide" Target="slide31.xml"/><Relationship Id="rId5" Type="http://schemas.openxmlformats.org/officeDocument/2006/relationships/image" Target="../media/image94.GIF"/><Relationship Id="rId4" Type="http://schemas.openxmlformats.org/officeDocument/2006/relationships/slide" Target="slide30.xml"/><Relationship Id="rId9" Type="http://schemas.openxmlformats.org/officeDocument/2006/relationships/image" Target="../media/image107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18" Type="http://schemas.openxmlformats.org/officeDocument/2006/relationships/image" Target="../media/image109.png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17" Type="http://schemas.openxmlformats.org/officeDocument/2006/relationships/image" Target="../media/image28.emf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108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8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27.png"/><Relationship Id="rId3" Type="http://schemas.openxmlformats.org/officeDocument/2006/relationships/image" Target="../media/image2.emf"/><Relationship Id="rId7" Type="http://schemas.openxmlformats.org/officeDocument/2006/relationships/image" Target="../media/image8.emf"/><Relationship Id="rId12" Type="http://schemas.openxmlformats.org/officeDocument/2006/relationships/image" Target="../media/image2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19.emf"/><Relationship Id="rId5" Type="http://schemas.openxmlformats.org/officeDocument/2006/relationships/image" Target="../media/image5.emf"/><Relationship Id="rId15" Type="http://schemas.openxmlformats.org/officeDocument/2006/relationships/image" Target="../media/image29.jpeg"/><Relationship Id="rId10" Type="http://schemas.openxmlformats.org/officeDocument/2006/relationships/image" Target="../media/image11.emf"/><Relationship Id="rId4" Type="http://schemas.openxmlformats.org/officeDocument/2006/relationships/image" Target="../media/image3.emf"/><Relationship Id="rId9" Type="http://schemas.openxmlformats.org/officeDocument/2006/relationships/image" Target="../media/image10.emf"/><Relationship Id="rId14" Type="http://schemas.openxmlformats.org/officeDocument/2006/relationships/image" Target="../media/image28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microsoft.com/office/2007/relationships/hdphoto" Target="../media/hdphoto3.wdp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6" Type="http://schemas.microsoft.com/office/2007/relationships/hdphoto" Target="../media/hdphoto4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1.emf"/><Relationship Id="rId5" Type="http://schemas.openxmlformats.org/officeDocument/2006/relationships/image" Target="../media/image4.emf"/><Relationship Id="rId15" Type="http://schemas.openxmlformats.org/officeDocument/2006/relationships/image" Target="../media/image30.png"/><Relationship Id="rId10" Type="http://schemas.openxmlformats.org/officeDocument/2006/relationships/image" Target="../media/image10.emf"/><Relationship Id="rId4" Type="http://schemas.openxmlformats.org/officeDocument/2006/relationships/image" Target="../media/image3.emf"/><Relationship Id="rId9" Type="http://schemas.openxmlformats.org/officeDocument/2006/relationships/image" Target="../media/image9.emf"/><Relationship Id="rId1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27.png"/><Relationship Id="rId3" Type="http://schemas.openxmlformats.org/officeDocument/2006/relationships/image" Target="../media/image2.emf"/><Relationship Id="rId7" Type="http://schemas.openxmlformats.org/officeDocument/2006/relationships/image" Target="../media/image8.emf"/><Relationship Id="rId12" Type="http://schemas.openxmlformats.org/officeDocument/2006/relationships/image" Target="../media/image2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19.emf"/><Relationship Id="rId5" Type="http://schemas.openxmlformats.org/officeDocument/2006/relationships/image" Target="../media/image5.emf"/><Relationship Id="rId15" Type="http://schemas.openxmlformats.org/officeDocument/2006/relationships/image" Target="../media/image31.jpeg"/><Relationship Id="rId10" Type="http://schemas.openxmlformats.org/officeDocument/2006/relationships/image" Target="../media/image11.emf"/><Relationship Id="rId4" Type="http://schemas.openxmlformats.org/officeDocument/2006/relationships/image" Target="../media/image3.emf"/><Relationship Id="rId9" Type="http://schemas.openxmlformats.org/officeDocument/2006/relationships/image" Target="../media/image10.emf"/><Relationship Id="rId14" Type="http://schemas.openxmlformats.org/officeDocument/2006/relationships/image" Target="../media/image28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3.emf"/><Relationship Id="rId18" Type="http://schemas.openxmlformats.org/officeDocument/2006/relationships/image" Target="../media/image22.emf"/><Relationship Id="rId3" Type="http://schemas.openxmlformats.org/officeDocument/2006/relationships/image" Target="../media/image2.emf"/><Relationship Id="rId21" Type="http://schemas.openxmlformats.org/officeDocument/2006/relationships/image" Target="../media/image32.png"/><Relationship Id="rId7" Type="http://schemas.openxmlformats.org/officeDocument/2006/relationships/image" Target="../media/image6.emf"/><Relationship Id="rId12" Type="http://schemas.openxmlformats.org/officeDocument/2006/relationships/image" Target="../media/image12.emf"/><Relationship Id="rId17" Type="http://schemas.openxmlformats.org/officeDocument/2006/relationships/image" Target="../media/image21.emf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0.emf"/><Relationship Id="rId20" Type="http://schemas.microsoft.com/office/2007/relationships/hdphoto" Target="../media/hdphoto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1.emf"/><Relationship Id="rId5" Type="http://schemas.openxmlformats.org/officeDocument/2006/relationships/image" Target="../media/image4.emf"/><Relationship Id="rId15" Type="http://schemas.openxmlformats.org/officeDocument/2006/relationships/image" Target="../media/image19.emf"/><Relationship Id="rId10" Type="http://schemas.openxmlformats.org/officeDocument/2006/relationships/image" Target="../media/image10.emf"/><Relationship Id="rId19" Type="http://schemas.openxmlformats.org/officeDocument/2006/relationships/image" Target="../media/image23.png"/><Relationship Id="rId4" Type="http://schemas.openxmlformats.org/officeDocument/2006/relationships/image" Target="../media/image3.emf"/><Relationship Id="rId9" Type="http://schemas.openxmlformats.org/officeDocument/2006/relationships/image" Target="../media/image9.emf"/><Relationship Id="rId1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33.png"/><Relationship Id="rId18" Type="http://schemas.openxmlformats.org/officeDocument/2006/relationships/image" Target="../media/image36.png"/><Relationship Id="rId3" Type="http://schemas.openxmlformats.org/officeDocument/2006/relationships/image" Target="../media/image2.emf"/><Relationship Id="rId7" Type="http://schemas.openxmlformats.org/officeDocument/2006/relationships/image" Target="../media/image8.emf"/><Relationship Id="rId12" Type="http://schemas.openxmlformats.org/officeDocument/2006/relationships/image" Target="../media/image20.emf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6" Type="http://schemas.microsoft.com/office/2007/relationships/hdphoto" Target="../media/hdphoto6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19.emf"/><Relationship Id="rId5" Type="http://schemas.openxmlformats.org/officeDocument/2006/relationships/image" Target="../media/image5.emf"/><Relationship Id="rId15" Type="http://schemas.openxmlformats.org/officeDocument/2006/relationships/image" Target="../media/image34.png"/><Relationship Id="rId10" Type="http://schemas.openxmlformats.org/officeDocument/2006/relationships/image" Target="../media/image11.emf"/><Relationship Id="rId4" Type="http://schemas.openxmlformats.org/officeDocument/2006/relationships/image" Target="../media/image3.emf"/><Relationship Id="rId9" Type="http://schemas.openxmlformats.org/officeDocument/2006/relationships/image" Target="../media/image10.emf"/><Relationship Id="rId1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38.jpeg"/><Relationship Id="rId18" Type="http://schemas.openxmlformats.org/officeDocument/2006/relationships/image" Target="../media/image43.jpeg"/><Relationship Id="rId3" Type="http://schemas.openxmlformats.org/officeDocument/2006/relationships/image" Target="../media/image2.emf"/><Relationship Id="rId7" Type="http://schemas.openxmlformats.org/officeDocument/2006/relationships/image" Target="../media/image8.emf"/><Relationship Id="rId12" Type="http://schemas.openxmlformats.org/officeDocument/2006/relationships/image" Target="../media/image37.png"/><Relationship Id="rId17" Type="http://schemas.openxmlformats.org/officeDocument/2006/relationships/image" Target="../media/image42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1.png"/><Relationship Id="rId20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20.emf"/><Relationship Id="rId5" Type="http://schemas.openxmlformats.org/officeDocument/2006/relationships/image" Target="../media/image5.emf"/><Relationship Id="rId15" Type="http://schemas.openxmlformats.org/officeDocument/2006/relationships/image" Target="../media/image40.jpeg"/><Relationship Id="rId10" Type="http://schemas.openxmlformats.org/officeDocument/2006/relationships/image" Target="../media/image11.emf"/><Relationship Id="rId19" Type="http://schemas.openxmlformats.org/officeDocument/2006/relationships/image" Target="../media/image44.jpeg"/><Relationship Id="rId4" Type="http://schemas.openxmlformats.org/officeDocument/2006/relationships/image" Target="../media/image3.emf"/><Relationship Id="rId9" Type="http://schemas.openxmlformats.org/officeDocument/2006/relationships/image" Target="../media/image10.emf"/><Relationship Id="rId1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961" y="399059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71292" y="1715575"/>
            <a:ext cx="1048307" cy="148345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79500" y="5522871"/>
            <a:ext cx="358788" cy="7808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73781" y="5526060"/>
            <a:ext cx="400998" cy="865311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8" name="直接连接符 27" descr="e7d195523061f1c0deeec63e560781cfd59afb0ea006f2a87ABB68BF51EA6619813959095094C18C62A12F549504892A4AAA8C1554C6663626E05CA27F281A14E6983772AFC3FB97135759321DEA3D7047B2D20B121D4E05A6D0F227958A32026FEBB3ABD36322023181A2FF8EA235E789B1C6FF9A70CDD2C90B48B40EB7806F7806DF616AB3CE63"/>
          <p:cNvCxnSpPr/>
          <p:nvPr/>
        </p:nvCxnSpPr>
        <p:spPr>
          <a:xfrm rot="5400000">
            <a:off x="7567028" y="-9916"/>
            <a:ext cx="0" cy="468000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27028" y="756279"/>
            <a:ext cx="4101163" cy="2185443"/>
          </a:xfrm>
          <a:prstGeom prst="rect">
            <a:avLst/>
          </a:prstGeom>
        </p:spPr>
      </p:pic>
      <p:pic>
        <p:nvPicPr>
          <p:cNvPr id="31" name="图片 4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3354515" y="443852"/>
            <a:ext cx="1784474" cy="19150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41148" y="2230258"/>
            <a:ext cx="7494234" cy="143463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3667" r="9388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9475" y="1613084"/>
            <a:ext cx="5272271" cy="50496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8819" y="200608"/>
            <a:ext cx="1111342" cy="11113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2129" y="5417100"/>
            <a:ext cx="4661345" cy="709752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0534" y="212842"/>
            <a:ext cx="11216940" cy="141439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631563" y="588072"/>
            <a:ext cx="9351586" cy="3994509"/>
            <a:chOff x="1631563" y="588072"/>
            <a:chExt cx="9351586" cy="3994509"/>
          </a:xfrm>
        </p:grpSpPr>
        <p:pic>
          <p:nvPicPr>
            <p:cNvPr id="5124" name="Picture 4" descr="Khung ảnh đám Mây Clip nghệ thuật - dễ thương khung hình png tải về - Miễn  phí trong suốt Màu Xanh png Tải về.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17" b="97500" l="10000" r="96667">
                          <a14:backgroundMark x1="57889" y1="2083" x2="57889" y2="20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1563" y="588072"/>
              <a:ext cx="9351586" cy="3994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3187918" y="1890049"/>
              <a:ext cx="6238875" cy="206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3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móc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lấy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đâu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endPara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126" name="Picture 6" descr="3d Illustration Of Little Robot Afraid To Answer Business Call  Communication Stock Illustration - Download Image Now - iStock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69164" y1="22379" x2="69164" y2="22379"/>
                        <a14:foregroundMark x1="70317" y1="23589" x2="70317" y2="23589"/>
                        <a14:foregroundMark x1="71758" y1="26411" x2="71758" y2="26411"/>
                        <a14:foregroundMark x1="72046" y1="19556" x2="72046" y2="19556"/>
                        <a14:foregroundMark x1="78386" y1="15524" x2="78386" y2="15524"/>
                        <a14:foregroundMark x1="82709" y1="21976" x2="82709" y2="21976"/>
                        <a14:foregroundMark x1="72622" y1="31653" x2="72622" y2="31653"/>
                        <a14:foregroundMark x1="72911" y1="33266" x2="72911" y2="33266"/>
                        <a14:foregroundMark x1="71758" y1="34274" x2="71758" y2="34274"/>
                        <a14:foregroundMark x1="71758" y1="35484" x2="71758" y2="35484"/>
                        <a14:foregroundMark x1="72911" y1="35484" x2="72911" y2="35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2" y="2291590"/>
            <a:ext cx="2977524" cy="425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Trẻ Em, Mầm Non, Em Nhỏ, Trẻ Con, Học Tập, Tải hình PNG 59 -  Free.Vector6.com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850" y="3848100"/>
            <a:ext cx="3363595" cy="336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889733" y="3002685"/>
            <a:ext cx="2213040" cy="19569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65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66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67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68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69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70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71" name="图片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sp>
        <p:nvSpPr>
          <p:cNvPr id="72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7" name="图片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2129" y="5417100"/>
            <a:ext cx="4661345" cy="709752"/>
          </a:xfrm>
          <a:prstGeom prst="rect">
            <a:avLst/>
          </a:prstGeom>
        </p:spPr>
      </p:pic>
      <p:pic>
        <p:nvPicPr>
          <p:cNvPr id="78" name="图片 5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0534" y="212842"/>
            <a:ext cx="11216940" cy="1414395"/>
          </a:xfrm>
          <a:prstGeom prst="rect">
            <a:avLst/>
          </a:prstGeom>
        </p:spPr>
      </p:pic>
      <p:pic>
        <p:nvPicPr>
          <p:cNvPr id="55" name="Picture 6" descr="Uong Bi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413" y="4163946"/>
            <a:ext cx="2569459" cy="187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Text Box 8"/>
          <p:cNvSpPr txBox="1">
            <a:spLocks noChangeArrowheads="1"/>
          </p:cNvSpPr>
          <p:nvPr/>
        </p:nvSpPr>
        <p:spPr bwMode="auto">
          <a:xfrm>
            <a:off x="983820" y="6295436"/>
            <a:ext cx="3516647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altLang="en-US" sz="20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máy</a:t>
            </a:r>
            <a:r>
              <a:rPr lang="en-US" altLang="en-US" sz="20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nhiệt</a:t>
            </a:r>
            <a:r>
              <a:rPr lang="en-US" altLang="en-US" sz="20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lang="en-US" altLang="en-US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Uông</a:t>
            </a:r>
            <a:r>
              <a:rPr lang="en-US" altLang="en-US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Bí</a:t>
            </a:r>
            <a:r>
              <a:rPr lang="en-US" altLang="en-US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58" name="Text Box 9"/>
          <p:cNvSpPr txBox="1">
            <a:spLocks noChangeArrowheads="1"/>
          </p:cNvSpPr>
          <p:nvPr/>
        </p:nvSpPr>
        <p:spPr bwMode="auto">
          <a:xfrm>
            <a:off x="4451620" y="3395918"/>
            <a:ext cx="1402884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Ắc</a:t>
            </a:r>
            <a:r>
              <a:rPr lang="en-US" altLang="en-US" sz="20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</a:t>
            </a:r>
            <a:endParaRPr lang="en-US" altLang="en-US" sz="20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9" name="Text Box 10"/>
          <p:cNvSpPr txBox="1">
            <a:spLocks noChangeArrowheads="1"/>
          </p:cNvSpPr>
          <p:nvPr/>
        </p:nvSpPr>
        <p:spPr bwMode="auto">
          <a:xfrm>
            <a:off x="569229" y="3367087"/>
            <a:ext cx="2509249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Máy</a:t>
            </a:r>
            <a:r>
              <a:rPr lang="en-US" altLang="en-US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US" altLang="en-US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lang="en-US" altLang="en-US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60" name="Text Box 11"/>
          <p:cNvSpPr txBox="1">
            <a:spLocks noChangeArrowheads="1"/>
          </p:cNvSpPr>
          <p:nvPr/>
        </p:nvSpPr>
        <p:spPr bwMode="auto">
          <a:xfrm>
            <a:off x="7904141" y="6260533"/>
            <a:ext cx="1405179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Pin</a:t>
            </a:r>
          </a:p>
        </p:txBody>
      </p:sp>
      <p:sp>
        <p:nvSpPr>
          <p:cNvPr id="62" name="Text Box 13"/>
          <p:cNvSpPr txBox="1">
            <a:spLocks noChangeArrowheads="1"/>
          </p:cNvSpPr>
          <p:nvPr/>
        </p:nvSpPr>
        <p:spPr bwMode="auto">
          <a:xfrm>
            <a:off x="7333706" y="3367087"/>
            <a:ext cx="3604260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altLang="en-US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máy</a:t>
            </a:r>
            <a:r>
              <a:rPr lang="en-US" altLang="en-US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thủy</a:t>
            </a:r>
            <a:r>
              <a:rPr lang="en-US" altLang="en-US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lang="en-US" altLang="en-US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Hòa</a:t>
            </a:r>
            <a:r>
              <a:rPr lang="en-US" altLang="en-US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Bình</a:t>
            </a:r>
            <a:r>
              <a:rPr lang="en-US" altLang="en-US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63" name="Picture 14" descr="Dap thuy die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166" y="442913"/>
            <a:ext cx="3733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Một số kiến thức cơ bản trong cách sử dụng bình ắc quy khô - Zestech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774" y="337094"/>
            <a:ext cx="2965463" cy="267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áy phát điện bao nhiêu tiền một cái? Mẹo chọn mua máy phát điện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0" y="714817"/>
            <a:ext cx="2932521" cy="219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OT]-3 dòng PIN 2A (Pin AA) Pin Tiểu [Đánh Giá] tốt nhất 2021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494" y="4275072"/>
            <a:ext cx="3337348" cy="166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59" grpId="0" animBg="1"/>
      <p:bldP spid="60" grpId="0" animBg="1"/>
      <p:bldP spid="6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4739" y="27448"/>
            <a:ext cx="5139530" cy="1650533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8037" y="162210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219" y="429450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1151" y="510983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135682" y="-129321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22649" y="125278"/>
            <a:ext cx="540000" cy="3712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99927" y="1198168"/>
            <a:ext cx="694006" cy="4219993"/>
            <a:chOff x="-999927" y="1198168"/>
            <a:chExt cx="694006" cy="6293375"/>
          </a:xfrm>
        </p:grpSpPr>
        <p:sp>
          <p:nvSpPr>
            <p:cNvPr id="39" name="矩形 38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矩形 39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42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4" name="Freeform 33"/>
          <p:cNvSpPr>
            <a:spLocks noEditPoints="1"/>
          </p:cNvSpPr>
          <p:nvPr/>
        </p:nvSpPr>
        <p:spPr bwMode="auto">
          <a:xfrm>
            <a:off x="4414396" y="3094371"/>
            <a:ext cx="435439" cy="408950"/>
          </a:xfrm>
          <a:custGeom>
            <a:avLst/>
            <a:gdLst>
              <a:gd name="T0" fmla="*/ 21 w 643"/>
              <a:gd name="T1" fmla="*/ 477 h 603"/>
              <a:gd name="T2" fmla="*/ 459 w 643"/>
              <a:gd name="T3" fmla="*/ 359 h 603"/>
              <a:gd name="T4" fmla="*/ 420 w 643"/>
              <a:gd name="T5" fmla="*/ 494 h 603"/>
              <a:gd name="T6" fmla="*/ 407 w 643"/>
              <a:gd name="T7" fmla="*/ 377 h 603"/>
              <a:gd name="T8" fmla="*/ 408 w 643"/>
              <a:gd name="T9" fmla="*/ 272 h 603"/>
              <a:gd name="T10" fmla="*/ 397 w 643"/>
              <a:gd name="T11" fmla="*/ 276 h 603"/>
              <a:gd name="T12" fmla="*/ 405 w 643"/>
              <a:gd name="T13" fmla="*/ 292 h 603"/>
              <a:gd name="T14" fmla="*/ 415 w 643"/>
              <a:gd name="T15" fmla="*/ 288 h 603"/>
              <a:gd name="T16" fmla="*/ 356 w 643"/>
              <a:gd name="T17" fmla="*/ 302 h 603"/>
              <a:gd name="T18" fmla="*/ 360 w 643"/>
              <a:gd name="T19" fmla="*/ 322 h 603"/>
              <a:gd name="T20" fmla="*/ 368 w 643"/>
              <a:gd name="T21" fmla="*/ 315 h 603"/>
              <a:gd name="T22" fmla="*/ 324 w 643"/>
              <a:gd name="T23" fmla="*/ 341 h 603"/>
              <a:gd name="T24" fmla="*/ 319 w 643"/>
              <a:gd name="T25" fmla="*/ 351 h 603"/>
              <a:gd name="T26" fmla="*/ 335 w 643"/>
              <a:gd name="T27" fmla="*/ 359 h 603"/>
              <a:gd name="T28" fmla="*/ 340 w 643"/>
              <a:gd name="T29" fmla="*/ 349 h 603"/>
              <a:gd name="T30" fmla="*/ 305 w 643"/>
              <a:gd name="T31" fmla="*/ 399 h 603"/>
              <a:gd name="T32" fmla="*/ 322 w 643"/>
              <a:gd name="T33" fmla="*/ 411 h 603"/>
              <a:gd name="T34" fmla="*/ 323 w 643"/>
              <a:gd name="T35" fmla="*/ 400 h 603"/>
              <a:gd name="T36" fmla="*/ 308 w 643"/>
              <a:gd name="T37" fmla="*/ 450 h 603"/>
              <a:gd name="T38" fmla="*/ 311 w 643"/>
              <a:gd name="T39" fmla="*/ 461 h 603"/>
              <a:gd name="T40" fmla="*/ 327 w 643"/>
              <a:gd name="T41" fmla="*/ 455 h 603"/>
              <a:gd name="T42" fmla="*/ 324 w 643"/>
              <a:gd name="T43" fmla="*/ 444 h 603"/>
              <a:gd name="T44" fmla="*/ 332 w 643"/>
              <a:gd name="T45" fmla="*/ 505 h 603"/>
              <a:gd name="T46" fmla="*/ 353 w 643"/>
              <a:gd name="T47" fmla="*/ 503 h 603"/>
              <a:gd name="T48" fmla="*/ 346 w 643"/>
              <a:gd name="T49" fmla="*/ 495 h 603"/>
              <a:gd name="T50" fmla="*/ 367 w 643"/>
              <a:gd name="T51" fmla="*/ 541 h 603"/>
              <a:gd name="T52" fmla="*/ 377 w 643"/>
              <a:gd name="T53" fmla="*/ 547 h 603"/>
              <a:gd name="T54" fmla="*/ 386 w 643"/>
              <a:gd name="T55" fmla="*/ 532 h 603"/>
              <a:gd name="T56" fmla="*/ 377 w 643"/>
              <a:gd name="T57" fmla="*/ 526 h 603"/>
              <a:gd name="T58" fmla="*/ 423 w 643"/>
              <a:gd name="T59" fmla="*/ 566 h 603"/>
              <a:gd name="T60" fmla="*/ 434 w 643"/>
              <a:gd name="T61" fmla="*/ 568 h 603"/>
              <a:gd name="T62" fmla="*/ 427 w 643"/>
              <a:gd name="T63" fmla="*/ 549 h 603"/>
              <a:gd name="T64" fmla="*/ 472 w 643"/>
              <a:gd name="T65" fmla="*/ 569 h 603"/>
              <a:gd name="T66" fmla="*/ 484 w 643"/>
              <a:gd name="T67" fmla="*/ 568 h 603"/>
              <a:gd name="T68" fmla="*/ 483 w 643"/>
              <a:gd name="T69" fmla="*/ 550 h 603"/>
              <a:gd name="T70" fmla="*/ 472 w 643"/>
              <a:gd name="T71" fmla="*/ 552 h 603"/>
              <a:gd name="T72" fmla="*/ 530 w 643"/>
              <a:gd name="T73" fmla="*/ 551 h 603"/>
              <a:gd name="T74" fmla="*/ 540 w 643"/>
              <a:gd name="T75" fmla="*/ 545 h 603"/>
              <a:gd name="T76" fmla="*/ 524 w 643"/>
              <a:gd name="T77" fmla="*/ 535 h 603"/>
              <a:gd name="T78" fmla="*/ 570 w 643"/>
              <a:gd name="T79" fmla="*/ 521 h 603"/>
              <a:gd name="T80" fmla="*/ 577 w 643"/>
              <a:gd name="T81" fmla="*/ 512 h 603"/>
              <a:gd name="T82" fmla="*/ 565 w 643"/>
              <a:gd name="T83" fmla="*/ 499 h 603"/>
              <a:gd name="T84" fmla="*/ 559 w 643"/>
              <a:gd name="T85" fmla="*/ 507 h 603"/>
              <a:gd name="T86" fmla="*/ 601 w 643"/>
              <a:gd name="T87" fmla="*/ 469 h 603"/>
              <a:gd name="T88" fmla="*/ 605 w 643"/>
              <a:gd name="T89" fmla="*/ 457 h 603"/>
              <a:gd name="T90" fmla="*/ 586 w 643"/>
              <a:gd name="T91" fmla="*/ 459 h 603"/>
              <a:gd name="T92" fmla="*/ 610 w 643"/>
              <a:gd name="T93" fmla="*/ 419 h 603"/>
              <a:gd name="T94" fmla="*/ 610 w 643"/>
              <a:gd name="T95" fmla="*/ 408 h 603"/>
              <a:gd name="T96" fmla="*/ 592 w 643"/>
              <a:gd name="T97" fmla="*/ 406 h 603"/>
              <a:gd name="T98" fmla="*/ 593 w 643"/>
              <a:gd name="T99" fmla="*/ 417 h 603"/>
              <a:gd name="T100" fmla="*/ 599 w 643"/>
              <a:gd name="T101" fmla="*/ 358 h 603"/>
              <a:gd name="T102" fmla="*/ 594 w 643"/>
              <a:gd name="T103" fmla="*/ 347 h 603"/>
              <a:gd name="T104" fmla="*/ 581 w 643"/>
              <a:gd name="T105" fmla="*/ 363 h 603"/>
              <a:gd name="T106" fmla="*/ 573 w 643"/>
              <a:gd name="T107" fmla="*/ 316 h 603"/>
              <a:gd name="T108" fmla="*/ 565 w 643"/>
              <a:gd name="T109" fmla="*/ 308 h 603"/>
              <a:gd name="T110" fmla="*/ 550 w 643"/>
              <a:gd name="T111" fmla="*/ 318 h 603"/>
              <a:gd name="T112" fmla="*/ 557 w 643"/>
              <a:gd name="T113" fmla="*/ 326 h 603"/>
              <a:gd name="T114" fmla="*/ 524 w 643"/>
              <a:gd name="T115" fmla="*/ 279 h 603"/>
              <a:gd name="T116" fmla="*/ 513 w 643"/>
              <a:gd name="T117" fmla="*/ 274 h 603"/>
              <a:gd name="T118" fmla="*/ 513 w 643"/>
              <a:gd name="T119" fmla="*/ 293 h 603"/>
              <a:gd name="T120" fmla="*/ 457 w 643"/>
              <a:gd name="T121" fmla="*/ 231 h 603"/>
              <a:gd name="T122" fmla="*/ 358 w 643"/>
              <a:gd name="T123" fmla="*/ 9 h 603"/>
              <a:gd name="T124" fmla="*/ 30 w 643"/>
              <a:gd name="T125" fmla="*/ 153 h 6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643" h="603">
                <a:moveTo>
                  <a:pt x="51" y="448"/>
                </a:moveTo>
                <a:cubicBezTo>
                  <a:pt x="83" y="445"/>
                  <a:pt x="115" y="443"/>
                  <a:pt x="147" y="442"/>
                </a:cubicBezTo>
                <a:cubicBezTo>
                  <a:pt x="127" y="440"/>
                  <a:pt x="108" y="439"/>
                  <a:pt x="88" y="436"/>
                </a:cubicBezTo>
                <a:cubicBezTo>
                  <a:pt x="72" y="435"/>
                  <a:pt x="59" y="423"/>
                  <a:pt x="59" y="407"/>
                </a:cubicBezTo>
                <a:cubicBezTo>
                  <a:pt x="59" y="383"/>
                  <a:pt x="59" y="359"/>
                  <a:pt x="59" y="335"/>
                </a:cubicBezTo>
                <a:cubicBezTo>
                  <a:pt x="59" y="318"/>
                  <a:pt x="72" y="306"/>
                  <a:pt x="88" y="305"/>
                </a:cubicBezTo>
                <a:cubicBezTo>
                  <a:pt x="148" y="299"/>
                  <a:pt x="207" y="297"/>
                  <a:pt x="267" y="298"/>
                </a:cubicBezTo>
                <a:cubicBezTo>
                  <a:pt x="245" y="333"/>
                  <a:pt x="233" y="373"/>
                  <a:pt x="233" y="417"/>
                </a:cubicBezTo>
                <a:cubicBezTo>
                  <a:pt x="233" y="479"/>
                  <a:pt x="258" y="535"/>
                  <a:pt x="299" y="575"/>
                </a:cubicBezTo>
                <a:cubicBezTo>
                  <a:pt x="301" y="578"/>
                  <a:pt x="304" y="581"/>
                  <a:pt x="306" y="583"/>
                </a:cubicBezTo>
                <a:cubicBezTo>
                  <a:pt x="221" y="590"/>
                  <a:pt x="136" y="588"/>
                  <a:pt x="51" y="579"/>
                </a:cubicBezTo>
                <a:cubicBezTo>
                  <a:pt x="35" y="578"/>
                  <a:pt x="21" y="566"/>
                  <a:pt x="21" y="549"/>
                </a:cubicBezTo>
                <a:cubicBezTo>
                  <a:pt x="21" y="526"/>
                  <a:pt x="21" y="501"/>
                  <a:pt x="21" y="477"/>
                </a:cubicBezTo>
                <a:cubicBezTo>
                  <a:pt x="21" y="461"/>
                  <a:pt x="35" y="449"/>
                  <a:pt x="51" y="448"/>
                </a:cubicBezTo>
                <a:close/>
                <a:moveTo>
                  <a:pt x="442" y="265"/>
                </a:moveTo>
                <a:lnTo>
                  <a:pt x="442" y="265"/>
                </a:lnTo>
                <a:cubicBezTo>
                  <a:pt x="454" y="263"/>
                  <a:pt x="467" y="262"/>
                  <a:pt x="479" y="265"/>
                </a:cubicBezTo>
                <a:cubicBezTo>
                  <a:pt x="478" y="271"/>
                  <a:pt x="478" y="278"/>
                  <a:pt x="477" y="284"/>
                </a:cubicBezTo>
                <a:cubicBezTo>
                  <a:pt x="466" y="283"/>
                  <a:pt x="455" y="283"/>
                  <a:pt x="444" y="284"/>
                </a:cubicBezTo>
                <a:cubicBezTo>
                  <a:pt x="443" y="278"/>
                  <a:pt x="443" y="271"/>
                  <a:pt x="442" y="265"/>
                </a:cubicBezTo>
                <a:close/>
                <a:moveTo>
                  <a:pt x="510" y="384"/>
                </a:moveTo>
                <a:lnTo>
                  <a:pt x="510" y="384"/>
                </a:lnTo>
                <a:lnTo>
                  <a:pt x="467" y="384"/>
                </a:lnTo>
                <a:lnTo>
                  <a:pt x="467" y="377"/>
                </a:lnTo>
                <a:cubicBezTo>
                  <a:pt x="467" y="369"/>
                  <a:pt x="466" y="364"/>
                  <a:pt x="465" y="362"/>
                </a:cubicBezTo>
                <a:cubicBezTo>
                  <a:pt x="464" y="360"/>
                  <a:pt x="462" y="359"/>
                  <a:pt x="459" y="359"/>
                </a:cubicBezTo>
                <a:cubicBezTo>
                  <a:pt x="456" y="359"/>
                  <a:pt x="454" y="359"/>
                  <a:pt x="453" y="362"/>
                </a:cubicBezTo>
                <a:cubicBezTo>
                  <a:pt x="452" y="364"/>
                  <a:pt x="451" y="367"/>
                  <a:pt x="451" y="371"/>
                </a:cubicBezTo>
                <a:cubicBezTo>
                  <a:pt x="451" y="377"/>
                  <a:pt x="452" y="382"/>
                  <a:pt x="455" y="385"/>
                </a:cubicBezTo>
                <a:cubicBezTo>
                  <a:pt x="458" y="388"/>
                  <a:pt x="466" y="393"/>
                  <a:pt x="478" y="401"/>
                </a:cubicBezTo>
                <a:cubicBezTo>
                  <a:pt x="489" y="407"/>
                  <a:pt x="497" y="413"/>
                  <a:pt x="501" y="416"/>
                </a:cubicBezTo>
                <a:cubicBezTo>
                  <a:pt x="505" y="420"/>
                  <a:pt x="508" y="425"/>
                  <a:pt x="511" y="431"/>
                </a:cubicBezTo>
                <a:cubicBezTo>
                  <a:pt x="514" y="437"/>
                  <a:pt x="515" y="445"/>
                  <a:pt x="515" y="455"/>
                </a:cubicBezTo>
                <a:cubicBezTo>
                  <a:pt x="515" y="471"/>
                  <a:pt x="512" y="483"/>
                  <a:pt x="504" y="491"/>
                </a:cubicBezTo>
                <a:cubicBezTo>
                  <a:pt x="497" y="500"/>
                  <a:pt x="485" y="506"/>
                  <a:pt x="471" y="508"/>
                </a:cubicBezTo>
                <a:lnTo>
                  <a:pt x="471" y="524"/>
                </a:lnTo>
                <a:lnTo>
                  <a:pt x="451" y="524"/>
                </a:lnTo>
                <a:lnTo>
                  <a:pt x="451" y="507"/>
                </a:lnTo>
                <a:cubicBezTo>
                  <a:pt x="439" y="506"/>
                  <a:pt x="429" y="502"/>
                  <a:pt x="420" y="494"/>
                </a:cubicBezTo>
                <a:cubicBezTo>
                  <a:pt x="412" y="486"/>
                  <a:pt x="407" y="473"/>
                  <a:pt x="407" y="453"/>
                </a:cubicBezTo>
                <a:lnTo>
                  <a:pt x="407" y="445"/>
                </a:lnTo>
                <a:lnTo>
                  <a:pt x="451" y="445"/>
                </a:lnTo>
                <a:lnTo>
                  <a:pt x="451" y="456"/>
                </a:lnTo>
                <a:cubicBezTo>
                  <a:pt x="451" y="467"/>
                  <a:pt x="451" y="474"/>
                  <a:pt x="452" y="477"/>
                </a:cubicBezTo>
                <a:cubicBezTo>
                  <a:pt x="453" y="480"/>
                  <a:pt x="455" y="481"/>
                  <a:pt x="458" y="481"/>
                </a:cubicBezTo>
                <a:cubicBezTo>
                  <a:pt x="461" y="481"/>
                  <a:pt x="464" y="480"/>
                  <a:pt x="465" y="478"/>
                </a:cubicBezTo>
                <a:cubicBezTo>
                  <a:pt x="466" y="476"/>
                  <a:pt x="467" y="473"/>
                  <a:pt x="467" y="470"/>
                </a:cubicBezTo>
                <a:cubicBezTo>
                  <a:pt x="467" y="460"/>
                  <a:pt x="466" y="453"/>
                  <a:pt x="465" y="449"/>
                </a:cubicBezTo>
                <a:cubicBezTo>
                  <a:pt x="464" y="445"/>
                  <a:pt x="459" y="440"/>
                  <a:pt x="451" y="435"/>
                </a:cubicBezTo>
                <a:cubicBezTo>
                  <a:pt x="438" y="427"/>
                  <a:pt x="429" y="421"/>
                  <a:pt x="424" y="417"/>
                </a:cubicBezTo>
                <a:cubicBezTo>
                  <a:pt x="420" y="413"/>
                  <a:pt x="415" y="408"/>
                  <a:pt x="412" y="401"/>
                </a:cubicBezTo>
                <a:cubicBezTo>
                  <a:pt x="408" y="393"/>
                  <a:pt x="407" y="385"/>
                  <a:pt x="407" y="377"/>
                </a:cubicBezTo>
                <a:cubicBezTo>
                  <a:pt x="407" y="364"/>
                  <a:pt x="410" y="354"/>
                  <a:pt x="418" y="346"/>
                </a:cubicBezTo>
                <a:cubicBezTo>
                  <a:pt x="425" y="339"/>
                  <a:pt x="436" y="334"/>
                  <a:pt x="451" y="333"/>
                </a:cubicBezTo>
                <a:lnTo>
                  <a:pt x="451" y="319"/>
                </a:lnTo>
                <a:lnTo>
                  <a:pt x="471" y="319"/>
                </a:lnTo>
                <a:lnTo>
                  <a:pt x="471" y="333"/>
                </a:lnTo>
                <a:cubicBezTo>
                  <a:pt x="484" y="334"/>
                  <a:pt x="494" y="339"/>
                  <a:pt x="501" y="346"/>
                </a:cubicBezTo>
                <a:cubicBezTo>
                  <a:pt x="507" y="353"/>
                  <a:pt x="511" y="363"/>
                  <a:pt x="511" y="376"/>
                </a:cubicBezTo>
                <a:cubicBezTo>
                  <a:pt x="511" y="378"/>
                  <a:pt x="510" y="381"/>
                  <a:pt x="510" y="384"/>
                </a:cubicBezTo>
                <a:close/>
                <a:moveTo>
                  <a:pt x="411" y="271"/>
                </a:moveTo>
                <a:lnTo>
                  <a:pt x="411" y="271"/>
                </a:lnTo>
                <a:lnTo>
                  <a:pt x="410" y="271"/>
                </a:lnTo>
                <a:lnTo>
                  <a:pt x="409" y="271"/>
                </a:lnTo>
                <a:lnTo>
                  <a:pt x="408" y="272"/>
                </a:lnTo>
                <a:lnTo>
                  <a:pt x="407" y="272"/>
                </a:lnTo>
                <a:lnTo>
                  <a:pt x="406" y="272"/>
                </a:lnTo>
                <a:lnTo>
                  <a:pt x="405" y="273"/>
                </a:lnTo>
                <a:lnTo>
                  <a:pt x="405" y="273"/>
                </a:lnTo>
                <a:lnTo>
                  <a:pt x="404" y="273"/>
                </a:lnTo>
                <a:lnTo>
                  <a:pt x="403" y="274"/>
                </a:lnTo>
                <a:lnTo>
                  <a:pt x="402" y="274"/>
                </a:lnTo>
                <a:lnTo>
                  <a:pt x="401" y="274"/>
                </a:lnTo>
                <a:lnTo>
                  <a:pt x="400" y="275"/>
                </a:lnTo>
                <a:lnTo>
                  <a:pt x="399" y="275"/>
                </a:lnTo>
                <a:lnTo>
                  <a:pt x="398" y="275"/>
                </a:lnTo>
                <a:lnTo>
                  <a:pt x="398" y="276"/>
                </a:lnTo>
                <a:lnTo>
                  <a:pt x="397" y="276"/>
                </a:lnTo>
                <a:lnTo>
                  <a:pt x="396" y="277"/>
                </a:lnTo>
                <a:lnTo>
                  <a:pt x="395" y="277"/>
                </a:lnTo>
                <a:lnTo>
                  <a:pt x="394" y="277"/>
                </a:lnTo>
                <a:lnTo>
                  <a:pt x="393" y="278"/>
                </a:lnTo>
                <a:lnTo>
                  <a:pt x="393" y="278"/>
                </a:lnTo>
                <a:lnTo>
                  <a:pt x="401" y="294"/>
                </a:lnTo>
                <a:lnTo>
                  <a:pt x="401" y="294"/>
                </a:lnTo>
                <a:lnTo>
                  <a:pt x="401" y="293"/>
                </a:lnTo>
                <a:lnTo>
                  <a:pt x="402" y="293"/>
                </a:lnTo>
                <a:lnTo>
                  <a:pt x="403" y="293"/>
                </a:lnTo>
                <a:lnTo>
                  <a:pt x="404" y="292"/>
                </a:lnTo>
                <a:lnTo>
                  <a:pt x="404" y="292"/>
                </a:lnTo>
                <a:lnTo>
                  <a:pt x="405" y="292"/>
                </a:lnTo>
                <a:lnTo>
                  <a:pt x="406" y="291"/>
                </a:lnTo>
                <a:lnTo>
                  <a:pt x="407" y="291"/>
                </a:lnTo>
                <a:lnTo>
                  <a:pt x="407" y="291"/>
                </a:lnTo>
                <a:lnTo>
                  <a:pt x="408" y="290"/>
                </a:lnTo>
                <a:lnTo>
                  <a:pt x="409" y="290"/>
                </a:lnTo>
                <a:lnTo>
                  <a:pt x="410" y="290"/>
                </a:lnTo>
                <a:lnTo>
                  <a:pt x="411" y="290"/>
                </a:lnTo>
                <a:lnTo>
                  <a:pt x="411" y="289"/>
                </a:lnTo>
                <a:lnTo>
                  <a:pt x="412" y="289"/>
                </a:lnTo>
                <a:lnTo>
                  <a:pt x="413" y="289"/>
                </a:lnTo>
                <a:lnTo>
                  <a:pt x="414" y="288"/>
                </a:lnTo>
                <a:lnTo>
                  <a:pt x="414" y="288"/>
                </a:lnTo>
                <a:lnTo>
                  <a:pt x="415" y="288"/>
                </a:lnTo>
                <a:lnTo>
                  <a:pt x="416" y="288"/>
                </a:lnTo>
                <a:lnTo>
                  <a:pt x="411" y="271"/>
                </a:lnTo>
                <a:close/>
                <a:moveTo>
                  <a:pt x="361" y="297"/>
                </a:moveTo>
                <a:lnTo>
                  <a:pt x="361" y="297"/>
                </a:lnTo>
                <a:lnTo>
                  <a:pt x="361" y="297"/>
                </a:lnTo>
                <a:lnTo>
                  <a:pt x="360" y="298"/>
                </a:lnTo>
                <a:lnTo>
                  <a:pt x="360" y="299"/>
                </a:lnTo>
                <a:lnTo>
                  <a:pt x="359" y="299"/>
                </a:lnTo>
                <a:lnTo>
                  <a:pt x="358" y="300"/>
                </a:lnTo>
                <a:lnTo>
                  <a:pt x="358" y="300"/>
                </a:lnTo>
                <a:lnTo>
                  <a:pt x="357" y="301"/>
                </a:lnTo>
                <a:lnTo>
                  <a:pt x="356" y="302"/>
                </a:lnTo>
                <a:lnTo>
                  <a:pt x="356" y="302"/>
                </a:lnTo>
                <a:lnTo>
                  <a:pt x="355" y="303"/>
                </a:lnTo>
                <a:lnTo>
                  <a:pt x="354" y="304"/>
                </a:lnTo>
                <a:lnTo>
                  <a:pt x="354" y="304"/>
                </a:lnTo>
                <a:lnTo>
                  <a:pt x="353" y="305"/>
                </a:lnTo>
                <a:lnTo>
                  <a:pt x="352" y="305"/>
                </a:lnTo>
                <a:lnTo>
                  <a:pt x="352" y="306"/>
                </a:lnTo>
                <a:lnTo>
                  <a:pt x="351" y="307"/>
                </a:lnTo>
                <a:lnTo>
                  <a:pt x="350" y="307"/>
                </a:lnTo>
                <a:lnTo>
                  <a:pt x="350" y="308"/>
                </a:lnTo>
                <a:lnTo>
                  <a:pt x="349" y="309"/>
                </a:lnTo>
                <a:lnTo>
                  <a:pt x="348" y="309"/>
                </a:lnTo>
                <a:lnTo>
                  <a:pt x="348" y="310"/>
                </a:lnTo>
                <a:lnTo>
                  <a:pt x="360" y="322"/>
                </a:lnTo>
                <a:lnTo>
                  <a:pt x="361" y="322"/>
                </a:lnTo>
                <a:lnTo>
                  <a:pt x="361" y="321"/>
                </a:lnTo>
                <a:lnTo>
                  <a:pt x="362" y="320"/>
                </a:lnTo>
                <a:lnTo>
                  <a:pt x="363" y="320"/>
                </a:lnTo>
                <a:lnTo>
                  <a:pt x="363" y="319"/>
                </a:lnTo>
                <a:lnTo>
                  <a:pt x="364" y="319"/>
                </a:lnTo>
                <a:lnTo>
                  <a:pt x="364" y="318"/>
                </a:lnTo>
                <a:lnTo>
                  <a:pt x="365" y="318"/>
                </a:lnTo>
                <a:lnTo>
                  <a:pt x="365" y="317"/>
                </a:lnTo>
                <a:lnTo>
                  <a:pt x="366" y="317"/>
                </a:lnTo>
                <a:lnTo>
                  <a:pt x="367" y="316"/>
                </a:lnTo>
                <a:lnTo>
                  <a:pt x="367" y="315"/>
                </a:lnTo>
                <a:lnTo>
                  <a:pt x="368" y="315"/>
                </a:lnTo>
                <a:lnTo>
                  <a:pt x="368" y="314"/>
                </a:lnTo>
                <a:lnTo>
                  <a:pt x="369" y="314"/>
                </a:lnTo>
                <a:lnTo>
                  <a:pt x="370" y="313"/>
                </a:lnTo>
                <a:lnTo>
                  <a:pt x="370" y="313"/>
                </a:lnTo>
                <a:lnTo>
                  <a:pt x="371" y="312"/>
                </a:lnTo>
                <a:lnTo>
                  <a:pt x="372" y="312"/>
                </a:lnTo>
                <a:lnTo>
                  <a:pt x="372" y="311"/>
                </a:lnTo>
                <a:lnTo>
                  <a:pt x="373" y="311"/>
                </a:lnTo>
                <a:lnTo>
                  <a:pt x="361" y="297"/>
                </a:lnTo>
                <a:close/>
                <a:moveTo>
                  <a:pt x="325" y="339"/>
                </a:moveTo>
                <a:lnTo>
                  <a:pt x="325" y="339"/>
                </a:lnTo>
                <a:lnTo>
                  <a:pt x="325" y="340"/>
                </a:lnTo>
                <a:lnTo>
                  <a:pt x="324" y="341"/>
                </a:lnTo>
                <a:lnTo>
                  <a:pt x="324" y="341"/>
                </a:lnTo>
                <a:lnTo>
                  <a:pt x="323" y="342"/>
                </a:lnTo>
                <a:lnTo>
                  <a:pt x="323" y="343"/>
                </a:lnTo>
                <a:lnTo>
                  <a:pt x="323" y="344"/>
                </a:lnTo>
                <a:lnTo>
                  <a:pt x="322" y="345"/>
                </a:lnTo>
                <a:lnTo>
                  <a:pt x="322" y="345"/>
                </a:lnTo>
                <a:lnTo>
                  <a:pt x="321" y="346"/>
                </a:lnTo>
                <a:lnTo>
                  <a:pt x="321" y="347"/>
                </a:lnTo>
                <a:lnTo>
                  <a:pt x="320" y="348"/>
                </a:lnTo>
                <a:lnTo>
                  <a:pt x="320" y="349"/>
                </a:lnTo>
                <a:lnTo>
                  <a:pt x="320" y="350"/>
                </a:lnTo>
                <a:lnTo>
                  <a:pt x="319" y="350"/>
                </a:lnTo>
                <a:lnTo>
                  <a:pt x="319" y="351"/>
                </a:lnTo>
                <a:lnTo>
                  <a:pt x="318" y="352"/>
                </a:lnTo>
                <a:lnTo>
                  <a:pt x="318" y="353"/>
                </a:lnTo>
                <a:lnTo>
                  <a:pt x="318" y="354"/>
                </a:lnTo>
                <a:lnTo>
                  <a:pt x="317" y="355"/>
                </a:lnTo>
                <a:lnTo>
                  <a:pt x="317" y="356"/>
                </a:lnTo>
                <a:lnTo>
                  <a:pt x="317" y="356"/>
                </a:lnTo>
                <a:lnTo>
                  <a:pt x="333" y="363"/>
                </a:lnTo>
                <a:lnTo>
                  <a:pt x="333" y="363"/>
                </a:lnTo>
                <a:lnTo>
                  <a:pt x="333" y="362"/>
                </a:lnTo>
                <a:lnTo>
                  <a:pt x="334" y="361"/>
                </a:lnTo>
                <a:lnTo>
                  <a:pt x="334" y="360"/>
                </a:lnTo>
                <a:lnTo>
                  <a:pt x="334" y="360"/>
                </a:lnTo>
                <a:lnTo>
                  <a:pt x="335" y="359"/>
                </a:lnTo>
                <a:lnTo>
                  <a:pt x="335" y="358"/>
                </a:lnTo>
                <a:lnTo>
                  <a:pt x="335" y="357"/>
                </a:lnTo>
                <a:lnTo>
                  <a:pt x="336" y="357"/>
                </a:lnTo>
                <a:lnTo>
                  <a:pt x="336" y="356"/>
                </a:lnTo>
                <a:lnTo>
                  <a:pt x="336" y="355"/>
                </a:lnTo>
                <a:lnTo>
                  <a:pt x="337" y="354"/>
                </a:lnTo>
                <a:lnTo>
                  <a:pt x="337" y="354"/>
                </a:lnTo>
                <a:lnTo>
                  <a:pt x="338" y="353"/>
                </a:lnTo>
                <a:lnTo>
                  <a:pt x="338" y="352"/>
                </a:lnTo>
                <a:lnTo>
                  <a:pt x="338" y="351"/>
                </a:lnTo>
                <a:lnTo>
                  <a:pt x="339" y="351"/>
                </a:lnTo>
                <a:lnTo>
                  <a:pt x="339" y="350"/>
                </a:lnTo>
                <a:lnTo>
                  <a:pt x="340" y="349"/>
                </a:lnTo>
                <a:lnTo>
                  <a:pt x="340" y="349"/>
                </a:lnTo>
                <a:lnTo>
                  <a:pt x="340" y="348"/>
                </a:lnTo>
                <a:lnTo>
                  <a:pt x="325" y="339"/>
                </a:lnTo>
                <a:close/>
                <a:moveTo>
                  <a:pt x="306" y="392"/>
                </a:moveTo>
                <a:lnTo>
                  <a:pt x="306" y="392"/>
                </a:lnTo>
                <a:lnTo>
                  <a:pt x="306" y="393"/>
                </a:lnTo>
                <a:lnTo>
                  <a:pt x="306" y="394"/>
                </a:lnTo>
                <a:lnTo>
                  <a:pt x="306" y="394"/>
                </a:lnTo>
                <a:lnTo>
                  <a:pt x="306" y="395"/>
                </a:lnTo>
                <a:lnTo>
                  <a:pt x="305" y="396"/>
                </a:lnTo>
                <a:lnTo>
                  <a:pt x="305" y="397"/>
                </a:lnTo>
                <a:lnTo>
                  <a:pt x="305" y="398"/>
                </a:lnTo>
                <a:lnTo>
                  <a:pt x="305" y="399"/>
                </a:lnTo>
                <a:lnTo>
                  <a:pt x="305" y="400"/>
                </a:lnTo>
                <a:lnTo>
                  <a:pt x="305" y="401"/>
                </a:lnTo>
                <a:lnTo>
                  <a:pt x="305" y="402"/>
                </a:lnTo>
                <a:lnTo>
                  <a:pt x="305" y="403"/>
                </a:lnTo>
                <a:lnTo>
                  <a:pt x="305" y="404"/>
                </a:lnTo>
                <a:lnTo>
                  <a:pt x="304" y="405"/>
                </a:lnTo>
                <a:lnTo>
                  <a:pt x="304" y="406"/>
                </a:lnTo>
                <a:lnTo>
                  <a:pt x="304" y="407"/>
                </a:lnTo>
                <a:lnTo>
                  <a:pt x="304" y="408"/>
                </a:lnTo>
                <a:lnTo>
                  <a:pt x="304" y="409"/>
                </a:lnTo>
                <a:lnTo>
                  <a:pt x="304" y="410"/>
                </a:lnTo>
                <a:lnTo>
                  <a:pt x="304" y="410"/>
                </a:lnTo>
                <a:lnTo>
                  <a:pt x="322" y="411"/>
                </a:lnTo>
                <a:lnTo>
                  <a:pt x="322" y="411"/>
                </a:lnTo>
                <a:lnTo>
                  <a:pt x="322" y="410"/>
                </a:lnTo>
                <a:lnTo>
                  <a:pt x="322" y="409"/>
                </a:lnTo>
                <a:lnTo>
                  <a:pt x="322" y="408"/>
                </a:lnTo>
                <a:lnTo>
                  <a:pt x="322" y="407"/>
                </a:lnTo>
                <a:lnTo>
                  <a:pt x="322" y="406"/>
                </a:lnTo>
                <a:lnTo>
                  <a:pt x="322" y="406"/>
                </a:lnTo>
                <a:lnTo>
                  <a:pt x="322" y="405"/>
                </a:lnTo>
                <a:lnTo>
                  <a:pt x="322" y="404"/>
                </a:lnTo>
                <a:lnTo>
                  <a:pt x="322" y="403"/>
                </a:lnTo>
                <a:lnTo>
                  <a:pt x="322" y="402"/>
                </a:lnTo>
                <a:lnTo>
                  <a:pt x="323" y="401"/>
                </a:lnTo>
                <a:lnTo>
                  <a:pt x="323" y="400"/>
                </a:lnTo>
                <a:lnTo>
                  <a:pt x="323" y="400"/>
                </a:lnTo>
                <a:lnTo>
                  <a:pt x="323" y="399"/>
                </a:lnTo>
                <a:lnTo>
                  <a:pt x="323" y="398"/>
                </a:lnTo>
                <a:lnTo>
                  <a:pt x="323" y="397"/>
                </a:lnTo>
                <a:lnTo>
                  <a:pt x="323" y="396"/>
                </a:lnTo>
                <a:lnTo>
                  <a:pt x="323" y="395"/>
                </a:lnTo>
                <a:lnTo>
                  <a:pt x="323" y="395"/>
                </a:lnTo>
                <a:lnTo>
                  <a:pt x="306" y="392"/>
                </a:lnTo>
                <a:close/>
                <a:moveTo>
                  <a:pt x="307" y="447"/>
                </a:moveTo>
                <a:lnTo>
                  <a:pt x="307" y="447"/>
                </a:lnTo>
                <a:lnTo>
                  <a:pt x="307" y="448"/>
                </a:lnTo>
                <a:lnTo>
                  <a:pt x="307" y="449"/>
                </a:lnTo>
                <a:lnTo>
                  <a:pt x="308" y="450"/>
                </a:lnTo>
                <a:lnTo>
                  <a:pt x="308" y="450"/>
                </a:lnTo>
                <a:lnTo>
                  <a:pt x="308" y="451"/>
                </a:lnTo>
                <a:lnTo>
                  <a:pt x="308" y="452"/>
                </a:lnTo>
                <a:lnTo>
                  <a:pt x="308" y="453"/>
                </a:lnTo>
                <a:lnTo>
                  <a:pt x="309" y="454"/>
                </a:lnTo>
                <a:lnTo>
                  <a:pt x="309" y="455"/>
                </a:lnTo>
                <a:lnTo>
                  <a:pt x="309" y="456"/>
                </a:lnTo>
                <a:lnTo>
                  <a:pt x="309" y="457"/>
                </a:lnTo>
                <a:lnTo>
                  <a:pt x="310" y="458"/>
                </a:lnTo>
                <a:lnTo>
                  <a:pt x="310" y="459"/>
                </a:lnTo>
                <a:lnTo>
                  <a:pt x="310" y="460"/>
                </a:lnTo>
                <a:lnTo>
                  <a:pt x="310" y="461"/>
                </a:lnTo>
                <a:lnTo>
                  <a:pt x="311" y="461"/>
                </a:lnTo>
                <a:lnTo>
                  <a:pt x="311" y="462"/>
                </a:lnTo>
                <a:lnTo>
                  <a:pt x="311" y="463"/>
                </a:lnTo>
                <a:lnTo>
                  <a:pt x="312" y="464"/>
                </a:lnTo>
                <a:lnTo>
                  <a:pt x="312" y="465"/>
                </a:lnTo>
                <a:lnTo>
                  <a:pt x="312" y="465"/>
                </a:lnTo>
                <a:lnTo>
                  <a:pt x="329" y="460"/>
                </a:lnTo>
                <a:lnTo>
                  <a:pt x="328" y="459"/>
                </a:lnTo>
                <a:lnTo>
                  <a:pt x="328" y="459"/>
                </a:lnTo>
                <a:lnTo>
                  <a:pt x="328" y="458"/>
                </a:lnTo>
                <a:lnTo>
                  <a:pt x="328" y="457"/>
                </a:lnTo>
                <a:lnTo>
                  <a:pt x="328" y="456"/>
                </a:lnTo>
                <a:lnTo>
                  <a:pt x="327" y="456"/>
                </a:lnTo>
                <a:lnTo>
                  <a:pt x="327" y="455"/>
                </a:lnTo>
                <a:lnTo>
                  <a:pt x="327" y="454"/>
                </a:lnTo>
                <a:lnTo>
                  <a:pt x="327" y="453"/>
                </a:lnTo>
                <a:lnTo>
                  <a:pt x="326" y="452"/>
                </a:lnTo>
                <a:lnTo>
                  <a:pt x="326" y="452"/>
                </a:lnTo>
                <a:lnTo>
                  <a:pt x="326" y="451"/>
                </a:lnTo>
                <a:lnTo>
                  <a:pt x="326" y="450"/>
                </a:lnTo>
                <a:lnTo>
                  <a:pt x="325" y="449"/>
                </a:lnTo>
                <a:lnTo>
                  <a:pt x="325" y="448"/>
                </a:lnTo>
                <a:lnTo>
                  <a:pt x="325" y="447"/>
                </a:lnTo>
                <a:lnTo>
                  <a:pt x="325" y="447"/>
                </a:lnTo>
                <a:lnTo>
                  <a:pt x="325" y="446"/>
                </a:lnTo>
                <a:lnTo>
                  <a:pt x="325" y="445"/>
                </a:lnTo>
                <a:lnTo>
                  <a:pt x="324" y="444"/>
                </a:lnTo>
                <a:lnTo>
                  <a:pt x="324" y="444"/>
                </a:lnTo>
                <a:lnTo>
                  <a:pt x="307" y="447"/>
                </a:lnTo>
                <a:close/>
                <a:moveTo>
                  <a:pt x="328" y="499"/>
                </a:moveTo>
                <a:lnTo>
                  <a:pt x="328" y="499"/>
                </a:lnTo>
                <a:lnTo>
                  <a:pt x="328" y="499"/>
                </a:lnTo>
                <a:lnTo>
                  <a:pt x="329" y="500"/>
                </a:lnTo>
                <a:lnTo>
                  <a:pt x="329" y="501"/>
                </a:lnTo>
                <a:lnTo>
                  <a:pt x="330" y="502"/>
                </a:lnTo>
                <a:lnTo>
                  <a:pt x="330" y="502"/>
                </a:lnTo>
                <a:lnTo>
                  <a:pt x="331" y="503"/>
                </a:lnTo>
                <a:lnTo>
                  <a:pt x="331" y="504"/>
                </a:lnTo>
                <a:lnTo>
                  <a:pt x="332" y="505"/>
                </a:lnTo>
                <a:lnTo>
                  <a:pt x="332" y="505"/>
                </a:lnTo>
                <a:lnTo>
                  <a:pt x="333" y="506"/>
                </a:lnTo>
                <a:lnTo>
                  <a:pt x="333" y="507"/>
                </a:lnTo>
                <a:lnTo>
                  <a:pt x="334" y="508"/>
                </a:lnTo>
                <a:lnTo>
                  <a:pt x="334" y="508"/>
                </a:lnTo>
                <a:lnTo>
                  <a:pt x="335" y="509"/>
                </a:lnTo>
                <a:lnTo>
                  <a:pt x="336" y="510"/>
                </a:lnTo>
                <a:lnTo>
                  <a:pt x="336" y="511"/>
                </a:lnTo>
                <a:lnTo>
                  <a:pt x="337" y="511"/>
                </a:lnTo>
                <a:lnTo>
                  <a:pt x="337" y="512"/>
                </a:lnTo>
                <a:lnTo>
                  <a:pt x="338" y="513"/>
                </a:lnTo>
                <a:lnTo>
                  <a:pt x="338" y="514"/>
                </a:lnTo>
                <a:lnTo>
                  <a:pt x="339" y="514"/>
                </a:lnTo>
                <a:lnTo>
                  <a:pt x="353" y="503"/>
                </a:lnTo>
                <a:lnTo>
                  <a:pt x="352" y="502"/>
                </a:lnTo>
                <a:lnTo>
                  <a:pt x="352" y="502"/>
                </a:lnTo>
                <a:lnTo>
                  <a:pt x="351" y="501"/>
                </a:lnTo>
                <a:lnTo>
                  <a:pt x="351" y="500"/>
                </a:lnTo>
                <a:lnTo>
                  <a:pt x="350" y="500"/>
                </a:lnTo>
                <a:lnTo>
                  <a:pt x="350" y="499"/>
                </a:lnTo>
                <a:lnTo>
                  <a:pt x="349" y="499"/>
                </a:lnTo>
                <a:lnTo>
                  <a:pt x="349" y="498"/>
                </a:lnTo>
                <a:lnTo>
                  <a:pt x="348" y="497"/>
                </a:lnTo>
                <a:lnTo>
                  <a:pt x="348" y="497"/>
                </a:lnTo>
                <a:lnTo>
                  <a:pt x="347" y="496"/>
                </a:lnTo>
                <a:lnTo>
                  <a:pt x="347" y="495"/>
                </a:lnTo>
                <a:lnTo>
                  <a:pt x="346" y="495"/>
                </a:lnTo>
                <a:lnTo>
                  <a:pt x="346" y="494"/>
                </a:lnTo>
                <a:lnTo>
                  <a:pt x="345" y="493"/>
                </a:lnTo>
                <a:lnTo>
                  <a:pt x="345" y="493"/>
                </a:lnTo>
                <a:lnTo>
                  <a:pt x="344" y="492"/>
                </a:lnTo>
                <a:lnTo>
                  <a:pt x="344" y="491"/>
                </a:lnTo>
                <a:lnTo>
                  <a:pt x="343" y="491"/>
                </a:lnTo>
                <a:lnTo>
                  <a:pt x="343" y="490"/>
                </a:lnTo>
                <a:lnTo>
                  <a:pt x="343" y="490"/>
                </a:lnTo>
                <a:lnTo>
                  <a:pt x="328" y="499"/>
                </a:lnTo>
                <a:close/>
                <a:moveTo>
                  <a:pt x="366" y="540"/>
                </a:moveTo>
                <a:lnTo>
                  <a:pt x="366" y="540"/>
                </a:lnTo>
                <a:lnTo>
                  <a:pt x="366" y="540"/>
                </a:lnTo>
                <a:lnTo>
                  <a:pt x="367" y="541"/>
                </a:lnTo>
                <a:lnTo>
                  <a:pt x="368" y="541"/>
                </a:lnTo>
                <a:lnTo>
                  <a:pt x="369" y="542"/>
                </a:lnTo>
                <a:lnTo>
                  <a:pt x="369" y="542"/>
                </a:lnTo>
                <a:lnTo>
                  <a:pt x="370" y="543"/>
                </a:lnTo>
                <a:lnTo>
                  <a:pt x="371" y="543"/>
                </a:lnTo>
                <a:lnTo>
                  <a:pt x="372" y="544"/>
                </a:lnTo>
                <a:lnTo>
                  <a:pt x="372" y="544"/>
                </a:lnTo>
                <a:lnTo>
                  <a:pt x="373" y="545"/>
                </a:lnTo>
                <a:lnTo>
                  <a:pt x="374" y="545"/>
                </a:lnTo>
                <a:lnTo>
                  <a:pt x="375" y="546"/>
                </a:lnTo>
                <a:lnTo>
                  <a:pt x="375" y="546"/>
                </a:lnTo>
                <a:lnTo>
                  <a:pt x="376" y="547"/>
                </a:lnTo>
                <a:lnTo>
                  <a:pt x="377" y="547"/>
                </a:lnTo>
                <a:lnTo>
                  <a:pt x="378" y="548"/>
                </a:lnTo>
                <a:lnTo>
                  <a:pt x="379" y="548"/>
                </a:lnTo>
                <a:lnTo>
                  <a:pt x="379" y="549"/>
                </a:lnTo>
                <a:lnTo>
                  <a:pt x="380" y="549"/>
                </a:lnTo>
                <a:lnTo>
                  <a:pt x="381" y="550"/>
                </a:lnTo>
                <a:lnTo>
                  <a:pt x="382" y="550"/>
                </a:lnTo>
                <a:lnTo>
                  <a:pt x="390" y="535"/>
                </a:lnTo>
                <a:lnTo>
                  <a:pt x="390" y="534"/>
                </a:lnTo>
                <a:lnTo>
                  <a:pt x="389" y="534"/>
                </a:lnTo>
                <a:lnTo>
                  <a:pt x="388" y="534"/>
                </a:lnTo>
                <a:lnTo>
                  <a:pt x="388" y="533"/>
                </a:lnTo>
                <a:lnTo>
                  <a:pt x="387" y="533"/>
                </a:lnTo>
                <a:lnTo>
                  <a:pt x="386" y="532"/>
                </a:lnTo>
                <a:lnTo>
                  <a:pt x="385" y="532"/>
                </a:lnTo>
                <a:lnTo>
                  <a:pt x="385" y="531"/>
                </a:lnTo>
                <a:lnTo>
                  <a:pt x="384" y="531"/>
                </a:lnTo>
                <a:lnTo>
                  <a:pt x="383" y="531"/>
                </a:lnTo>
                <a:lnTo>
                  <a:pt x="383" y="530"/>
                </a:lnTo>
                <a:lnTo>
                  <a:pt x="382" y="530"/>
                </a:lnTo>
                <a:lnTo>
                  <a:pt x="381" y="529"/>
                </a:lnTo>
                <a:lnTo>
                  <a:pt x="381" y="529"/>
                </a:lnTo>
                <a:lnTo>
                  <a:pt x="380" y="528"/>
                </a:lnTo>
                <a:lnTo>
                  <a:pt x="379" y="528"/>
                </a:lnTo>
                <a:lnTo>
                  <a:pt x="379" y="527"/>
                </a:lnTo>
                <a:lnTo>
                  <a:pt x="378" y="527"/>
                </a:lnTo>
                <a:lnTo>
                  <a:pt x="377" y="526"/>
                </a:lnTo>
                <a:lnTo>
                  <a:pt x="377" y="526"/>
                </a:lnTo>
                <a:lnTo>
                  <a:pt x="376" y="526"/>
                </a:lnTo>
                <a:lnTo>
                  <a:pt x="366" y="540"/>
                </a:lnTo>
                <a:close/>
                <a:moveTo>
                  <a:pt x="416" y="564"/>
                </a:moveTo>
                <a:lnTo>
                  <a:pt x="416" y="564"/>
                </a:lnTo>
                <a:lnTo>
                  <a:pt x="416" y="564"/>
                </a:lnTo>
                <a:lnTo>
                  <a:pt x="417" y="565"/>
                </a:lnTo>
                <a:lnTo>
                  <a:pt x="418" y="565"/>
                </a:lnTo>
                <a:lnTo>
                  <a:pt x="419" y="565"/>
                </a:lnTo>
                <a:lnTo>
                  <a:pt x="420" y="565"/>
                </a:lnTo>
                <a:lnTo>
                  <a:pt x="421" y="566"/>
                </a:lnTo>
                <a:lnTo>
                  <a:pt x="422" y="566"/>
                </a:lnTo>
                <a:lnTo>
                  <a:pt x="423" y="566"/>
                </a:lnTo>
                <a:lnTo>
                  <a:pt x="424" y="566"/>
                </a:lnTo>
                <a:lnTo>
                  <a:pt x="424" y="566"/>
                </a:lnTo>
                <a:lnTo>
                  <a:pt x="425" y="567"/>
                </a:lnTo>
                <a:lnTo>
                  <a:pt x="426" y="567"/>
                </a:lnTo>
                <a:lnTo>
                  <a:pt x="427" y="567"/>
                </a:lnTo>
                <a:lnTo>
                  <a:pt x="428" y="567"/>
                </a:lnTo>
                <a:lnTo>
                  <a:pt x="429" y="567"/>
                </a:lnTo>
                <a:lnTo>
                  <a:pt x="430" y="568"/>
                </a:lnTo>
                <a:lnTo>
                  <a:pt x="431" y="568"/>
                </a:lnTo>
                <a:lnTo>
                  <a:pt x="432" y="568"/>
                </a:lnTo>
                <a:lnTo>
                  <a:pt x="433" y="568"/>
                </a:lnTo>
                <a:lnTo>
                  <a:pt x="434" y="568"/>
                </a:lnTo>
                <a:lnTo>
                  <a:pt x="434" y="568"/>
                </a:lnTo>
                <a:lnTo>
                  <a:pt x="437" y="551"/>
                </a:lnTo>
                <a:lnTo>
                  <a:pt x="437" y="551"/>
                </a:lnTo>
                <a:lnTo>
                  <a:pt x="436" y="551"/>
                </a:lnTo>
                <a:lnTo>
                  <a:pt x="435" y="551"/>
                </a:lnTo>
                <a:lnTo>
                  <a:pt x="434" y="550"/>
                </a:lnTo>
                <a:lnTo>
                  <a:pt x="433" y="550"/>
                </a:lnTo>
                <a:lnTo>
                  <a:pt x="432" y="550"/>
                </a:lnTo>
                <a:lnTo>
                  <a:pt x="431" y="550"/>
                </a:lnTo>
                <a:lnTo>
                  <a:pt x="431" y="550"/>
                </a:lnTo>
                <a:lnTo>
                  <a:pt x="430" y="550"/>
                </a:lnTo>
                <a:lnTo>
                  <a:pt x="429" y="549"/>
                </a:lnTo>
                <a:lnTo>
                  <a:pt x="428" y="549"/>
                </a:lnTo>
                <a:lnTo>
                  <a:pt x="427" y="549"/>
                </a:lnTo>
                <a:lnTo>
                  <a:pt x="427" y="549"/>
                </a:lnTo>
                <a:lnTo>
                  <a:pt x="426" y="549"/>
                </a:lnTo>
                <a:lnTo>
                  <a:pt x="425" y="548"/>
                </a:lnTo>
                <a:lnTo>
                  <a:pt x="424" y="548"/>
                </a:lnTo>
                <a:lnTo>
                  <a:pt x="423" y="548"/>
                </a:lnTo>
                <a:lnTo>
                  <a:pt x="422" y="548"/>
                </a:lnTo>
                <a:lnTo>
                  <a:pt x="422" y="548"/>
                </a:lnTo>
                <a:lnTo>
                  <a:pt x="421" y="547"/>
                </a:lnTo>
                <a:lnTo>
                  <a:pt x="421" y="547"/>
                </a:lnTo>
                <a:lnTo>
                  <a:pt x="416" y="564"/>
                </a:lnTo>
                <a:close/>
                <a:moveTo>
                  <a:pt x="471" y="569"/>
                </a:moveTo>
                <a:lnTo>
                  <a:pt x="471" y="569"/>
                </a:lnTo>
                <a:lnTo>
                  <a:pt x="472" y="569"/>
                </a:lnTo>
                <a:lnTo>
                  <a:pt x="473" y="569"/>
                </a:lnTo>
                <a:lnTo>
                  <a:pt x="474" y="569"/>
                </a:lnTo>
                <a:lnTo>
                  <a:pt x="475" y="569"/>
                </a:lnTo>
                <a:lnTo>
                  <a:pt x="476" y="569"/>
                </a:lnTo>
                <a:lnTo>
                  <a:pt x="477" y="569"/>
                </a:lnTo>
                <a:lnTo>
                  <a:pt x="478" y="569"/>
                </a:lnTo>
                <a:lnTo>
                  <a:pt x="479" y="568"/>
                </a:lnTo>
                <a:lnTo>
                  <a:pt x="480" y="568"/>
                </a:lnTo>
                <a:lnTo>
                  <a:pt x="480" y="568"/>
                </a:lnTo>
                <a:lnTo>
                  <a:pt x="481" y="568"/>
                </a:lnTo>
                <a:lnTo>
                  <a:pt x="482" y="568"/>
                </a:lnTo>
                <a:lnTo>
                  <a:pt x="483" y="568"/>
                </a:lnTo>
                <a:lnTo>
                  <a:pt x="484" y="568"/>
                </a:lnTo>
                <a:lnTo>
                  <a:pt x="485" y="567"/>
                </a:lnTo>
                <a:lnTo>
                  <a:pt x="486" y="567"/>
                </a:lnTo>
                <a:lnTo>
                  <a:pt x="487" y="567"/>
                </a:lnTo>
                <a:lnTo>
                  <a:pt x="488" y="567"/>
                </a:lnTo>
                <a:lnTo>
                  <a:pt x="489" y="567"/>
                </a:lnTo>
                <a:lnTo>
                  <a:pt x="490" y="566"/>
                </a:lnTo>
                <a:lnTo>
                  <a:pt x="490" y="566"/>
                </a:lnTo>
                <a:lnTo>
                  <a:pt x="486" y="549"/>
                </a:lnTo>
                <a:lnTo>
                  <a:pt x="486" y="549"/>
                </a:lnTo>
                <a:lnTo>
                  <a:pt x="485" y="549"/>
                </a:lnTo>
                <a:lnTo>
                  <a:pt x="485" y="550"/>
                </a:lnTo>
                <a:lnTo>
                  <a:pt x="484" y="550"/>
                </a:lnTo>
                <a:lnTo>
                  <a:pt x="483" y="550"/>
                </a:lnTo>
                <a:lnTo>
                  <a:pt x="482" y="550"/>
                </a:lnTo>
                <a:lnTo>
                  <a:pt x="481" y="550"/>
                </a:lnTo>
                <a:lnTo>
                  <a:pt x="480" y="550"/>
                </a:lnTo>
                <a:lnTo>
                  <a:pt x="479" y="551"/>
                </a:lnTo>
                <a:lnTo>
                  <a:pt x="479" y="551"/>
                </a:lnTo>
                <a:lnTo>
                  <a:pt x="478" y="551"/>
                </a:lnTo>
                <a:lnTo>
                  <a:pt x="477" y="551"/>
                </a:lnTo>
                <a:lnTo>
                  <a:pt x="476" y="551"/>
                </a:lnTo>
                <a:lnTo>
                  <a:pt x="475" y="551"/>
                </a:lnTo>
                <a:lnTo>
                  <a:pt x="474" y="551"/>
                </a:lnTo>
                <a:lnTo>
                  <a:pt x="474" y="551"/>
                </a:lnTo>
                <a:lnTo>
                  <a:pt x="473" y="551"/>
                </a:lnTo>
                <a:lnTo>
                  <a:pt x="472" y="552"/>
                </a:lnTo>
                <a:lnTo>
                  <a:pt x="471" y="552"/>
                </a:lnTo>
                <a:lnTo>
                  <a:pt x="470" y="552"/>
                </a:lnTo>
                <a:lnTo>
                  <a:pt x="470" y="552"/>
                </a:lnTo>
                <a:lnTo>
                  <a:pt x="471" y="569"/>
                </a:lnTo>
                <a:close/>
                <a:moveTo>
                  <a:pt x="525" y="554"/>
                </a:moveTo>
                <a:lnTo>
                  <a:pt x="525" y="554"/>
                </a:lnTo>
                <a:lnTo>
                  <a:pt x="525" y="554"/>
                </a:lnTo>
                <a:lnTo>
                  <a:pt x="526" y="554"/>
                </a:lnTo>
                <a:lnTo>
                  <a:pt x="527" y="553"/>
                </a:lnTo>
                <a:lnTo>
                  <a:pt x="528" y="553"/>
                </a:lnTo>
                <a:lnTo>
                  <a:pt x="529" y="552"/>
                </a:lnTo>
                <a:lnTo>
                  <a:pt x="529" y="552"/>
                </a:lnTo>
                <a:lnTo>
                  <a:pt x="530" y="551"/>
                </a:lnTo>
                <a:lnTo>
                  <a:pt x="531" y="551"/>
                </a:lnTo>
                <a:lnTo>
                  <a:pt x="532" y="551"/>
                </a:lnTo>
                <a:lnTo>
                  <a:pt x="533" y="550"/>
                </a:lnTo>
                <a:lnTo>
                  <a:pt x="533" y="550"/>
                </a:lnTo>
                <a:lnTo>
                  <a:pt x="534" y="549"/>
                </a:lnTo>
                <a:lnTo>
                  <a:pt x="535" y="549"/>
                </a:lnTo>
                <a:lnTo>
                  <a:pt x="536" y="548"/>
                </a:lnTo>
                <a:lnTo>
                  <a:pt x="537" y="548"/>
                </a:lnTo>
                <a:lnTo>
                  <a:pt x="537" y="547"/>
                </a:lnTo>
                <a:lnTo>
                  <a:pt x="538" y="547"/>
                </a:lnTo>
                <a:lnTo>
                  <a:pt x="539" y="546"/>
                </a:lnTo>
                <a:lnTo>
                  <a:pt x="540" y="546"/>
                </a:lnTo>
                <a:lnTo>
                  <a:pt x="540" y="545"/>
                </a:lnTo>
                <a:lnTo>
                  <a:pt x="541" y="545"/>
                </a:lnTo>
                <a:lnTo>
                  <a:pt x="532" y="530"/>
                </a:lnTo>
                <a:lnTo>
                  <a:pt x="531" y="531"/>
                </a:lnTo>
                <a:lnTo>
                  <a:pt x="530" y="531"/>
                </a:lnTo>
                <a:lnTo>
                  <a:pt x="530" y="531"/>
                </a:lnTo>
                <a:lnTo>
                  <a:pt x="529" y="532"/>
                </a:lnTo>
                <a:lnTo>
                  <a:pt x="528" y="532"/>
                </a:lnTo>
                <a:lnTo>
                  <a:pt x="527" y="533"/>
                </a:lnTo>
                <a:lnTo>
                  <a:pt x="527" y="533"/>
                </a:lnTo>
                <a:lnTo>
                  <a:pt x="526" y="534"/>
                </a:lnTo>
                <a:lnTo>
                  <a:pt x="525" y="534"/>
                </a:lnTo>
                <a:lnTo>
                  <a:pt x="525" y="534"/>
                </a:lnTo>
                <a:lnTo>
                  <a:pt x="524" y="535"/>
                </a:lnTo>
                <a:lnTo>
                  <a:pt x="523" y="535"/>
                </a:lnTo>
                <a:lnTo>
                  <a:pt x="522" y="536"/>
                </a:lnTo>
                <a:lnTo>
                  <a:pt x="522" y="536"/>
                </a:lnTo>
                <a:lnTo>
                  <a:pt x="521" y="536"/>
                </a:lnTo>
                <a:lnTo>
                  <a:pt x="520" y="537"/>
                </a:lnTo>
                <a:lnTo>
                  <a:pt x="520" y="537"/>
                </a:lnTo>
                <a:lnTo>
                  <a:pt x="519" y="538"/>
                </a:lnTo>
                <a:lnTo>
                  <a:pt x="518" y="538"/>
                </a:lnTo>
                <a:lnTo>
                  <a:pt x="517" y="538"/>
                </a:lnTo>
                <a:lnTo>
                  <a:pt x="517" y="538"/>
                </a:lnTo>
                <a:lnTo>
                  <a:pt x="525" y="554"/>
                </a:lnTo>
                <a:close/>
                <a:moveTo>
                  <a:pt x="570" y="521"/>
                </a:moveTo>
                <a:lnTo>
                  <a:pt x="570" y="521"/>
                </a:lnTo>
                <a:lnTo>
                  <a:pt x="570" y="520"/>
                </a:lnTo>
                <a:lnTo>
                  <a:pt x="570" y="520"/>
                </a:lnTo>
                <a:lnTo>
                  <a:pt x="571" y="519"/>
                </a:lnTo>
                <a:lnTo>
                  <a:pt x="572" y="518"/>
                </a:lnTo>
                <a:lnTo>
                  <a:pt x="572" y="518"/>
                </a:lnTo>
                <a:lnTo>
                  <a:pt x="573" y="517"/>
                </a:lnTo>
                <a:lnTo>
                  <a:pt x="574" y="516"/>
                </a:lnTo>
                <a:lnTo>
                  <a:pt x="574" y="516"/>
                </a:lnTo>
                <a:lnTo>
                  <a:pt x="575" y="515"/>
                </a:lnTo>
                <a:lnTo>
                  <a:pt x="575" y="514"/>
                </a:lnTo>
                <a:lnTo>
                  <a:pt x="576" y="514"/>
                </a:lnTo>
                <a:lnTo>
                  <a:pt x="576" y="513"/>
                </a:lnTo>
                <a:lnTo>
                  <a:pt x="577" y="512"/>
                </a:lnTo>
                <a:lnTo>
                  <a:pt x="578" y="511"/>
                </a:lnTo>
                <a:lnTo>
                  <a:pt x="578" y="511"/>
                </a:lnTo>
                <a:lnTo>
                  <a:pt x="579" y="510"/>
                </a:lnTo>
                <a:lnTo>
                  <a:pt x="579" y="509"/>
                </a:lnTo>
                <a:lnTo>
                  <a:pt x="580" y="508"/>
                </a:lnTo>
                <a:lnTo>
                  <a:pt x="580" y="508"/>
                </a:lnTo>
                <a:lnTo>
                  <a:pt x="581" y="507"/>
                </a:lnTo>
                <a:lnTo>
                  <a:pt x="581" y="506"/>
                </a:lnTo>
                <a:lnTo>
                  <a:pt x="567" y="496"/>
                </a:lnTo>
                <a:lnTo>
                  <a:pt x="567" y="497"/>
                </a:lnTo>
                <a:lnTo>
                  <a:pt x="566" y="497"/>
                </a:lnTo>
                <a:lnTo>
                  <a:pt x="566" y="498"/>
                </a:lnTo>
                <a:lnTo>
                  <a:pt x="565" y="499"/>
                </a:lnTo>
                <a:lnTo>
                  <a:pt x="565" y="499"/>
                </a:lnTo>
                <a:lnTo>
                  <a:pt x="564" y="500"/>
                </a:lnTo>
                <a:lnTo>
                  <a:pt x="564" y="500"/>
                </a:lnTo>
                <a:lnTo>
                  <a:pt x="563" y="501"/>
                </a:lnTo>
                <a:lnTo>
                  <a:pt x="563" y="502"/>
                </a:lnTo>
                <a:lnTo>
                  <a:pt x="562" y="502"/>
                </a:lnTo>
                <a:lnTo>
                  <a:pt x="562" y="503"/>
                </a:lnTo>
                <a:lnTo>
                  <a:pt x="561" y="504"/>
                </a:lnTo>
                <a:lnTo>
                  <a:pt x="561" y="504"/>
                </a:lnTo>
                <a:lnTo>
                  <a:pt x="560" y="505"/>
                </a:lnTo>
                <a:lnTo>
                  <a:pt x="560" y="505"/>
                </a:lnTo>
                <a:lnTo>
                  <a:pt x="559" y="506"/>
                </a:lnTo>
                <a:lnTo>
                  <a:pt x="559" y="507"/>
                </a:lnTo>
                <a:lnTo>
                  <a:pt x="558" y="507"/>
                </a:lnTo>
                <a:lnTo>
                  <a:pt x="557" y="508"/>
                </a:lnTo>
                <a:lnTo>
                  <a:pt x="557" y="509"/>
                </a:lnTo>
                <a:lnTo>
                  <a:pt x="557" y="509"/>
                </a:lnTo>
                <a:lnTo>
                  <a:pt x="570" y="521"/>
                </a:lnTo>
                <a:close/>
                <a:moveTo>
                  <a:pt x="599" y="474"/>
                </a:moveTo>
                <a:lnTo>
                  <a:pt x="599" y="474"/>
                </a:lnTo>
                <a:lnTo>
                  <a:pt x="600" y="473"/>
                </a:lnTo>
                <a:lnTo>
                  <a:pt x="600" y="472"/>
                </a:lnTo>
                <a:lnTo>
                  <a:pt x="600" y="471"/>
                </a:lnTo>
                <a:lnTo>
                  <a:pt x="601" y="470"/>
                </a:lnTo>
                <a:lnTo>
                  <a:pt x="601" y="469"/>
                </a:lnTo>
                <a:lnTo>
                  <a:pt x="601" y="469"/>
                </a:lnTo>
                <a:lnTo>
                  <a:pt x="602" y="468"/>
                </a:lnTo>
                <a:lnTo>
                  <a:pt x="602" y="467"/>
                </a:lnTo>
                <a:lnTo>
                  <a:pt x="602" y="466"/>
                </a:lnTo>
                <a:lnTo>
                  <a:pt x="603" y="465"/>
                </a:lnTo>
                <a:lnTo>
                  <a:pt x="603" y="464"/>
                </a:lnTo>
                <a:lnTo>
                  <a:pt x="603" y="463"/>
                </a:lnTo>
                <a:lnTo>
                  <a:pt x="603" y="462"/>
                </a:lnTo>
                <a:lnTo>
                  <a:pt x="604" y="461"/>
                </a:lnTo>
                <a:lnTo>
                  <a:pt x="604" y="461"/>
                </a:lnTo>
                <a:lnTo>
                  <a:pt x="604" y="460"/>
                </a:lnTo>
                <a:lnTo>
                  <a:pt x="604" y="459"/>
                </a:lnTo>
                <a:lnTo>
                  <a:pt x="605" y="458"/>
                </a:lnTo>
                <a:lnTo>
                  <a:pt x="605" y="457"/>
                </a:lnTo>
                <a:lnTo>
                  <a:pt x="605" y="456"/>
                </a:lnTo>
                <a:lnTo>
                  <a:pt x="605" y="456"/>
                </a:lnTo>
                <a:lnTo>
                  <a:pt x="588" y="451"/>
                </a:lnTo>
                <a:lnTo>
                  <a:pt x="588" y="452"/>
                </a:lnTo>
                <a:lnTo>
                  <a:pt x="588" y="452"/>
                </a:lnTo>
                <a:lnTo>
                  <a:pt x="588" y="453"/>
                </a:lnTo>
                <a:lnTo>
                  <a:pt x="588" y="454"/>
                </a:lnTo>
                <a:lnTo>
                  <a:pt x="587" y="455"/>
                </a:lnTo>
                <a:lnTo>
                  <a:pt x="587" y="456"/>
                </a:lnTo>
                <a:lnTo>
                  <a:pt x="587" y="456"/>
                </a:lnTo>
                <a:lnTo>
                  <a:pt x="587" y="457"/>
                </a:lnTo>
                <a:lnTo>
                  <a:pt x="586" y="458"/>
                </a:lnTo>
                <a:lnTo>
                  <a:pt x="586" y="459"/>
                </a:lnTo>
                <a:lnTo>
                  <a:pt x="586" y="459"/>
                </a:lnTo>
                <a:lnTo>
                  <a:pt x="586" y="460"/>
                </a:lnTo>
                <a:lnTo>
                  <a:pt x="585" y="461"/>
                </a:lnTo>
                <a:lnTo>
                  <a:pt x="585" y="462"/>
                </a:lnTo>
                <a:lnTo>
                  <a:pt x="585" y="463"/>
                </a:lnTo>
                <a:lnTo>
                  <a:pt x="584" y="463"/>
                </a:lnTo>
                <a:lnTo>
                  <a:pt x="584" y="464"/>
                </a:lnTo>
                <a:lnTo>
                  <a:pt x="584" y="465"/>
                </a:lnTo>
                <a:lnTo>
                  <a:pt x="584" y="466"/>
                </a:lnTo>
                <a:lnTo>
                  <a:pt x="583" y="467"/>
                </a:lnTo>
                <a:lnTo>
                  <a:pt x="583" y="467"/>
                </a:lnTo>
                <a:lnTo>
                  <a:pt x="599" y="474"/>
                </a:lnTo>
                <a:close/>
                <a:moveTo>
                  <a:pt x="610" y="419"/>
                </a:moveTo>
                <a:lnTo>
                  <a:pt x="610" y="419"/>
                </a:lnTo>
                <a:lnTo>
                  <a:pt x="610" y="419"/>
                </a:lnTo>
                <a:lnTo>
                  <a:pt x="610" y="418"/>
                </a:lnTo>
                <a:lnTo>
                  <a:pt x="610" y="417"/>
                </a:lnTo>
                <a:lnTo>
                  <a:pt x="610" y="416"/>
                </a:lnTo>
                <a:lnTo>
                  <a:pt x="610" y="415"/>
                </a:lnTo>
                <a:lnTo>
                  <a:pt x="610" y="414"/>
                </a:lnTo>
                <a:lnTo>
                  <a:pt x="610" y="413"/>
                </a:lnTo>
                <a:lnTo>
                  <a:pt x="610" y="412"/>
                </a:lnTo>
                <a:lnTo>
                  <a:pt x="610" y="411"/>
                </a:lnTo>
                <a:lnTo>
                  <a:pt x="610" y="410"/>
                </a:lnTo>
                <a:lnTo>
                  <a:pt x="610" y="409"/>
                </a:lnTo>
                <a:lnTo>
                  <a:pt x="610" y="408"/>
                </a:lnTo>
                <a:lnTo>
                  <a:pt x="610" y="407"/>
                </a:lnTo>
                <a:lnTo>
                  <a:pt x="610" y="406"/>
                </a:lnTo>
                <a:lnTo>
                  <a:pt x="610" y="405"/>
                </a:lnTo>
                <a:lnTo>
                  <a:pt x="610" y="404"/>
                </a:lnTo>
                <a:lnTo>
                  <a:pt x="610" y="403"/>
                </a:lnTo>
                <a:lnTo>
                  <a:pt x="610" y="402"/>
                </a:lnTo>
                <a:lnTo>
                  <a:pt x="609" y="401"/>
                </a:lnTo>
                <a:lnTo>
                  <a:pt x="609" y="400"/>
                </a:lnTo>
                <a:lnTo>
                  <a:pt x="592" y="402"/>
                </a:lnTo>
                <a:lnTo>
                  <a:pt x="592" y="403"/>
                </a:lnTo>
                <a:lnTo>
                  <a:pt x="592" y="404"/>
                </a:lnTo>
                <a:lnTo>
                  <a:pt x="592" y="405"/>
                </a:lnTo>
                <a:lnTo>
                  <a:pt x="592" y="406"/>
                </a:lnTo>
                <a:lnTo>
                  <a:pt x="592" y="406"/>
                </a:lnTo>
                <a:lnTo>
                  <a:pt x="592" y="407"/>
                </a:lnTo>
                <a:lnTo>
                  <a:pt x="592" y="408"/>
                </a:lnTo>
                <a:lnTo>
                  <a:pt x="592" y="409"/>
                </a:lnTo>
                <a:lnTo>
                  <a:pt x="592" y="410"/>
                </a:lnTo>
                <a:lnTo>
                  <a:pt x="593" y="411"/>
                </a:lnTo>
                <a:lnTo>
                  <a:pt x="593" y="412"/>
                </a:lnTo>
                <a:lnTo>
                  <a:pt x="593" y="412"/>
                </a:lnTo>
                <a:lnTo>
                  <a:pt x="593" y="413"/>
                </a:lnTo>
                <a:lnTo>
                  <a:pt x="593" y="414"/>
                </a:lnTo>
                <a:lnTo>
                  <a:pt x="593" y="415"/>
                </a:lnTo>
                <a:lnTo>
                  <a:pt x="593" y="416"/>
                </a:lnTo>
                <a:lnTo>
                  <a:pt x="593" y="417"/>
                </a:lnTo>
                <a:lnTo>
                  <a:pt x="593" y="418"/>
                </a:lnTo>
                <a:lnTo>
                  <a:pt x="593" y="419"/>
                </a:lnTo>
                <a:lnTo>
                  <a:pt x="593" y="419"/>
                </a:lnTo>
                <a:lnTo>
                  <a:pt x="610" y="419"/>
                </a:lnTo>
                <a:close/>
                <a:moveTo>
                  <a:pt x="601" y="364"/>
                </a:moveTo>
                <a:lnTo>
                  <a:pt x="601" y="364"/>
                </a:lnTo>
                <a:lnTo>
                  <a:pt x="601" y="363"/>
                </a:lnTo>
                <a:lnTo>
                  <a:pt x="600" y="362"/>
                </a:lnTo>
                <a:lnTo>
                  <a:pt x="600" y="362"/>
                </a:lnTo>
                <a:lnTo>
                  <a:pt x="600" y="361"/>
                </a:lnTo>
                <a:lnTo>
                  <a:pt x="599" y="360"/>
                </a:lnTo>
                <a:lnTo>
                  <a:pt x="599" y="359"/>
                </a:lnTo>
                <a:lnTo>
                  <a:pt x="599" y="358"/>
                </a:lnTo>
                <a:lnTo>
                  <a:pt x="598" y="357"/>
                </a:lnTo>
                <a:lnTo>
                  <a:pt x="598" y="356"/>
                </a:lnTo>
                <a:lnTo>
                  <a:pt x="598" y="356"/>
                </a:lnTo>
                <a:lnTo>
                  <a:pt x="597" y="355"/>
                </a:lnTo>
                <a:lnTo>
                  <a:pt x="597" y="354"/>
                </a:lnTo>
                <a:lnTo>
                  <a:pt x="596" y="353"/>
                </a:lnTo>
                <a:lnTo>
                  <a:pt x="596" y="352"/>
                </a:lnTo>
                <a:lnTo>
                  <a:pt x="596" y="351"/>
                </a:lnTo>
                <a:lnTo>
                  <a:pt x="595" y="350"/>
                </a:lnTo>
                <a:lnTo>
                  <a:pt x="595" y="350"/>
                </a:lnTo>
                <a:lnTo>
                  <a:pt x="594" y="349"/>
                </a:lnTo>
                <a:lnTo>
                  <a:pt x="594" y="348"/>
                </a:lnTo>
                <a:lnTo>
                  <a:pt x="594" y="347"/>
                </a:lnTo>
                <a:lnTo>
                  <a:pt x="593" y="347"/>
                </a:lnTo>
                <a:lnTo>
                  <a:pt x="578" y="355"/>
                </a:lnTo>
                <a:lnTo>
                  <a:pt x="578" y="355"/>
                </a:lnTo>
                <a:lnTo>
                  <a:pt x="578" y="356"/>
                </a:lnTo>
                <a:lnTo>
                  <a:pt x="579" y="357"/>
                </a:lnTo>
                <a:lnTo>
                  <a:pt x="579" y="357"/>
                </a:lnTo>
                <a:lnTo>
                  <a:pt x="579" y="358"/>
                </a:lnTo>
                <a:lnTo>
                  <a:pt x="580" y="359"/>
                </a:lnTo>
                <a:lnTo>
                  <a:pt x="580" y="360"/>
                </a:lnTo>
                <a:lnTo>
                  <a:pt x="580" y="360"/>
                </a:lnTo>
                <a:lnTo>
                  <a:pt x="581" y="361"/>
                </a:lnTo>
                <a:lnTo>
                  <a:pt x="581" y="362"/>
                </a:lnTo>
                <a:lnTo>
                  <a:pt x="581" y="363"/>
                </a:lnTo>
                <a:lnTo>
                  <a:pt x="582" y="363"/>
                </a:lnTo>
                <a:lnTo>
                  <a:pt x="582" y="364"/>
                </a:lnTo>
                <a:lnTo>
                  <a:pt x="582" y="365"/>
                </a:lnTo>
                <a:lnTo>
                  <a:pt x="583" y="366"/>
                </a:lnTo>
                <a:lnTo>
                  <a:pt x="583" y="366"/>
                </a:lnTo>
                <a:lnTo>
                  <a:pt x="583" y="367"/>
                </a:lnTo>
                <a:lnTo>
                  <a:pt x="584" y="368"/>
                </a:lnTo>
                <a:lnTo>
                  <a:pt x="584" y="369"/>
                </a:lnTo>
                <a:lnTo>
                  <a:pt x="584" y="369"/>
                </a:lnTo>
                <a:lnTo>
                  <a:pt x="584" y="370"/>
                </a:lnTo>
                <a:lnTo>
                  <a:pt x="601" y="364"/>
                </a:lnTo>
                <a:close/>
                <a:moveTo>
                  <a:pt x="573" y="316"/>
                </a:moveTo>
                <a:lnTo>
                  <a:pt x="573" y="316"/>
                </a:lnTo>
                <a:lnTo>
                  <a:pt x="572" y="316"/>
                </a:lnTo>
                <a:lnTo>
                  <a:pt x="572" y="315"/>
                </a:lnTo>
                <a:lnTo>
                  <a:pt x="571" y="315"/>
                </a:lnTo>
                <a:lnTo>
                  <a:pt x="570" y="314"/>
                </a:lnTo>
                <a:lnTo>
                  <a:pt x="570" y="313"/>
                </a:lnTo>
                <a:lnTo>
                  <a:pt x="569" y="313"/>
                </a:lnTo>
                <a:lnTo>
                  <a:pt x="569" y="312"/>
                </a:lnTo>
                <a:lnTo>
                  <a:pt x="568" y="311"/>
                </a:lnTo>
                <a:lnTo>
                  <a:pt x="567" y="311"/>
                </a:lnTo>
                <a:lnTo>
                  <a:pt x="567" y="310"/>
                </a:lnTo>
                <a:lnTo>
                  <a:pt x="566" y="309"/>
                </a:lnTo>
                <a:lnTo>
                  <a:pt x="565" y="309"/>
                </a:lnTo>
                <a:lnTo>
                  <a:pt x="565" y="308"/>
                </a:lnTo>
                <a:lnTo>
                  <a:pt x="564" y="307"/>
                </a:lnTo>
                <a:lnTo>
                  <a:pt x="563" y="307"/>
                </a:lnTo>
                <a:lnTo>
                  <a:pt x="563" y="306"/>
                </a:lnTo>
                <a:lnTo>
                  <a:pt x="562" y="305"/>
                </a:lnTo>
                <a:lnTo>
                  <a:pt x="561" y="305"/>
                </a:lnTo>
                <a:lnTo>
                  <a:pt x="561" y="304"/>
                </a:lnTo>
                <a:lnTo>
                  <a:pt x="560" y="304"/>
                </a:lnTo>
                <a:lnTo>
                  <a:pt x="559" y="303"/>
                </a:lnTo>
                <a:lnTo>
                  <a:pt x="548" y="316"/>
                </a:lnTo>
                <a:lnTo>
                  <a:pt x="548" y="317"/>
                </a:lnTo>
                <a:lnTo>
                  <a:pt x="549" y="317"/>
                </a:lnTo>
                <a:lnTo>
                  <a:pt x="549" y="318"/>
                </a:lnTo>
                <a:lnTo>
                  <a:pt x="550" y="318"/>
                </a:lnTo>
                <a:lnTo>
                  <a:pt x="551" y="319"/>
                </a:lnTo>
                <a:lnTo>
                  <a:pt x="551" y="319"/>
                </a:lnTo>
                <a:lnTo>
                  <a:pt x="552" y="320"/>
                </a:lnTo>
                <a:lnTo>
                  <a:pt x="552" y="320"/>
                </a:lnTo>
                <a:lnTo>
                  <a:pt x="553" y="321"/>
                </a:lnTo>
                <a:lnTo>
                  <a:pt x="554" y="322"/>
                </a:lnTo>
                <a:lnTo>
                  <a:pt x="554" y="322"/>
                </a:lnTo>
                <a:lnTo>
                  <a:pt x="555" y="323"/>
                </a:lnTo>
                <a:lnTo>
                  <a:pt x="555" y="323"/>
                </a:lnTo>
                <a:lnTo>
                  <a:pt x="556" y="324"/>
                </a:lnTo>
                <a:lnTo>
                  <a:pt x="556" y="325"/>
                </a:lnTo>
                <a:lnTo>
                  <a:pt x="557" y="325"/>
                </a:lnTo>
                <a:lnTo>
                  <a:pt x="557" y="326"/>
                </a:lnTo>
                <a:lnTo>
                  <a:pt x="558" y="326"/>
                </a:lnTo>
                <a:lnTo>
                  <a:pt x="559" y="327"/>
                </a:lnTo>
                <a:lnTo>
                  <a:pt x="559" y="328"/>
                </a:lnTo>
                <a:lnTo>
                  <a:pt x="559" y="328"/>
                </a:lnTo>
                <a:lnTo>
                  <a:pt x="573" y="316"/>
                </a:lnTo>
                <a:close/>
                <a:moveTo>
                  <a:pt x="529" y="282"/>
                </a:moveTo>
                <a:lnTo>
                  <a:pt x="529" y="282"/>
                </a:lnTo>
                <a:lnTo>
                  <a:pt x="529" y="281"/>
                </a:lnTo>
                <a:lnTo>
                  <a:pt x="528" y="281"/>
                </a:lnTo>
                <a:lnTo>
                  <a:pt x="527" y="280"/>
                </a:lnTo>
                <a:lnTo>
                  <a:pt x="526" y="280"/>
                </a:lnTo>
                <a:lnTo>
                  <a:pt x="525" y="280"/>
                </a:lnTo>
                <a:lnTo>
                  <a:pt x="524" y="279"/>
                </a:lnTo>
                <a:lnTo>
                  <a:pt x="524" y="279"/>
                </a:lnTo>
                <a:lnTo>
                  <a:pt x="523" y="278"/>
                </a:lnTo>
                <a:lnTo>
                  <a:pt x="522" y="278"/>
                </a:lnTo>
                <a:lnTo>
                  <a:pt x="521" y="278"/>
                </a:lnTo>
                <a:lnTo>
                  <a:pt x="520" y="277"/>
                </a:lnTo>
                <a:lnTo>
                  <a:pt x="519" y="277"/>
                </a:lnTo>
                <a:lnTo>
                  <a:pt x="518" y="277"/>
                </a:lnTo>
                <a:lnTo>
                  <a:pt x="518" y="276"/>
                </a:lnTo>
                <a:lnTo>
                  <a:pt x="517" y="276"/>
                </a:lnTo>
                <a:lnTo>
                  <a:pt x="516" y="275"/>
                </a:lnTo>
                <a:lnTo>
                  <a:pt x="515" y="275"/>
                </a:lnTo>
                <a:lnTo>
                  <a:pt x="514" y="275"/>
                </a:lnTo>
                <a:lnTo>
                  <a:pt x="513" y="274"/>
                </a:lnTo>
                <a:lnTo>
                  <a:pt x="512" y="274"/>
                </a:lnTo>
                <a:lnTo>
                  <a:pt x="512" y="274"/>
                </a:lnTo>
                <a:lnTo>
                  <a:pt x="506" y="290"/>
                </a:lnTo>
                <a:lnTo>
                  <a:pt x="506" y="290"/>
                </a:lnTo>
                <a:lnTo>
                  <a:pt x="507" y="291"/>
                </a:lnTo>
                <a:lnTo>
                  <a:pt x="508" y="291"/>
                </a:lnTo>
                <a:lnTo>
                  <a:pt x="508" y="291"/>
                </a:lnTo>
                <a:lnTo>
                  <a:pt x="509" y="292"/>
                </a:lnTo>
                <a:lnTo>
                  <a:pt x="510" y="292"/>
                </a:lnTo>
                <a:lnTo>
                  <a:pt x="511" y="292"/>
                </a:lnTo>
                <a:lnTo>
                  <a:pt x="511" y="293"/>
                </a:lnTo>
                <a:lnTo>
                  <a:pt x="512" y="293"/>
                </a:lnTo>
                <a:lnTo>
                  <a:pt x="513" y="293"/>
                </a:lnTo>
                <a:lnTo>
                  <a:pt x="514" y="294"/>
                </a:lnTo>
                <a:lnTo>
                  <a:pt x="514" y="294"/>
                </a:lnTo>
                <a:lnTo>
                  <a:pt x="515" y="294"/>
                </a:lnTo>
                <a:lnTo>
                  <a:pt x="516" y="295"/>
                </a:lnTo>
                <a:lnTo>
                  <a:pt x="517" y="295"/>
                </a:lnTo>
                <a:lnTo>
                  <a:pt x="517" y="295"/>
                </a:lnTo>
                <a:lnTo>
                  <a:pt x="518" y="296"/>
                </a:lnTo>
                <a:lnTo>
                  <a:pt x="519" y="296"/>
                </a:lnTo>
                <a:lnTo>
                  <a:pt x="520" y="297"/>
                </a:lnTo>
                <a:lnTo>
                  <a:pt x="520" y="297"/>
                </a:lnTo>
                <a:lnTo>
                  <a:pt x="521" y="297"/>
                </a:lnTo>
                <a:lnTo>
                  <a:pt x="529" y="282"/>
                </a:lnTo>
                <a:close/>
                <a:moveTo>
                  <a:pt x="457" y="231"/>
                </a:moveTo>
                <a:lnTo>
                  <a:pt x="457" y="231"/>
                </a:lnTo>
                <a:cubicBezTo>
                  <a:pt x="354" y="231"/>
                  <a:pt x="271" y="314"/>
                  <a:pt x="271" y="417"/>
                </a:cubicBezTo>
                <a:cubicBezTo>
                  <a:pt x="271" y="520"/>
                  <a:pt x="354" y="603"/>
                  <a:pt x="457" y="603"/>
                </a:cubicBezTo>
                <a:cubicBezTo>
                  <a:pt x="560" y="603"/>
                  <a:pt x="643" y="520"/>
                  <a:pt x="643" y="417"/>
                </a:cubicBezTo>
                <a:cubicBezTo>
                  <a:pt x="643" y="314"/>
                  <a:pt x="560" y="231"/>
                  <a:pt x="457" y="231"/>
                </a:cubicBezTo>
                <a:close/>
                <a:moveTo>
                  <a:pt x="30" y="153"/>
                </a:moveTo>
                <a:lnTo>
                  <a:pt x="30" y="153"/>
                </a:lnTo>
                <a:cubicBezTo>
                  <a:pt x="66" y="150"/>
                  <a:pt x="102" y="148"/>
                  <a:pt x="138" y="147"/>
                </a:cubicBezTo>
                <a:cubicBezTo>
                  <a:pt x="114" y="146"/>
                  <a:pt x="89" y="144"/>
                  <a:pt x="65" y="141"/>
                </a:cubicBezTo>
                <a:cubicBezTo>
                  <a:pt x="49" y="139"/>
                  <a:pt x="35" y="128"/>
                  <a:pt x="35" y="111"/>
                </a:cubicBezTo>
                <a:cubicBezTo>
                  <a:pt x="35" y="87"/>
                  <a:pt x="35" y="63"/>
                  <a:pt x="35" y="39"/>
                </a:cubicBezTo>
                <a:cubicBezTo>
                  <a:pt x="35" y="23"/>
                  <a:pt x="49" y="11"/>
                  <a:pt x="65" y="9"/>
                </a:cubicBezTo>
                <a:cubicBezTo>
                  <a:pt x="163" y="0"/>
                  <a:pt x="260" y="0"/>
                  <a:pt x="358" y="9"/>
                </a:cubicBezTo>
                <a:cubicBezTo>
                  <a:pt x="374" y="11"/>
                  <a:pt x="388" y="23"/>
                  <a:pt x="388" y="39"/>
                </a:cubicBezTo>
                <a:cubicBezTo>
                  <a:pt x="388" y="63"/>
                  <a:pt x="388" y="87"/>
                  <a:pt x="388" y="111"/>
                </a:cubicBezTo>
                <a:cubicBezTo>
                  <a:pt x="388" y="128"/>
                  <a:pt x="374" y="139"/>
                  <a:pt x="358" y="141"/>
                </a:cubicBezTo>
                <a:cubicBezTo>
                  <a:pt x="323" y="145"/>
                  <a:pt x="287" y="147"/>
                  <a:pt x="252" y="148"/>
                </a:cubicBezTo>
                <a:cubicBezTo>
                  <a:pt x="276" y="150"/>
                  <a:pt x="299" y="151"/>
                  <a:pt x="323" y="153"/>
                </a:cubicBezTo>
                <a:cubicBezTo>
                  <a:pt x="339" y="155"/>
                  <a:pt x="353" y="167"/>
                  <a:pt x="353" y="183"/>
                </a:cubicBezTo>
                <a:lnTo>
                  <a:pt x="353" y="218"/>
                </a:lnTo>
                <a:cubicBezTo>
                  <a:pt x="333" y="229"/>
                  <a:pt x="314" y="242"/>
                  <a:pt x="299" y="258"/>
                </a:cubicBezTo>
                <a:cubicBezTo>
                  <a:pt x="289" y="268"/>
                  <a:pt x="280" y="278"/>
                  <a:pt x="272" y="290"/>
                </a:cubicBezTo>
                <a:cubicBezTo>
                  <a:pt x="191" y="296"/>
                  <a:pt x="111" y="294"/>
                  <a:pt x="30" y="285"/>
                </a:cubicBezTo>
                <a:cubicBezTo>
                  <a:pt x="13" y="283"/>
                  <a:pt x="0" y="272"/>
                  <a:pt x="0" y="255"/>
                </a:cubicBezTo>
                <a:cubicBezTo>
                  <a:pt x="0" y="231"/>
                  <a:pt x="0" y="207"/>
                  <a:pt x="0" y="183"/>
                </a:cubicBezTo>
                <a:cubicBezTo>
                  <a:pt x="0" y="167"/>
                  <a:pt x="13" y="155"/>
                  <a:pt x="30" y="153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accent2"/>
              </a:solidFill>
            </a:endParaRPr>
          </a:p>
        </p:txBody>
      </p:sp>
      <p:pic>
        <p:nvPicPr>
          <p:cNvPr id="71" name="图片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2871" y="162210"/>
            <a:ext cx="595376" cy="842513"/>
          </a:xfrm>
          <a:prstGeom prst="rect">
            <a:avLst/>
          </a:prstGeom>
        </p:spPr>
      </p:pic>
      <p:pic>
        <p:nvPicPr>
          <p:cNvPr id="72" name="图片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5985" y="510983"/>
            <a:ext cx="795054" cy="419612"/>
          </a:xfrm>
          <a:prstGeom prst="rect">
            <a:avLst/>
          </a:prstGeom>
        </p:spPr>
      </p:pic>
      <p:pic>
        <p:nvPicPr>
          <p:cNvPr id="73" name="图片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7483" y="125278"/>
            <a:ext cx="540000" cy="371250"/>
          </a:xfrm>
          <a:prstGeom prst="rect">
            <a:avLst/>
          </a:prstGeom>
        </p:spPr>
      </p:pic>
      <p:sp>
        <p:nvSpPr>
          <p:cNvPr id="106" name="Line 6"/>
          <p:cNvSpPr>
            <a:spLocks noChangeShapeType="1"/>
          </p:cNvSpPr>
          <p:nvPr/>
        </p:nvSpPr>
        <p:spPr bwMode="auto">
          <a:xfrm flipV="1">
            <a:off x="5004579" y="5140686"/>
            <a:ext cx="849925" cy="2898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>
              <a:solidFill>
                <a:schemeClr val="tx1">
                  <a:lumMod val="95000"/>
                  <a:lumOff val="5000"/>
                </a:schemeClr>
              </a:solidFill>
              <a:latin typeface="#9Slide03 BoosterNextFYBlack" panose="02000A03000000020004" pitchFamily="2" charset="0"/>
            </a:endParaRPr>
          </a:p>
        </p:txBody>
      </p:sp>
      <p:pic>
        <p:nvPicPr>
          <p:cNvPr id="107" name="Picture 7" descr="Picture12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976" y="2928927"/>
            <a:ext cx="2068853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" name="Line 8"/>
          <p:cNvSpPr>
            <a:spLocks noChangeShapeType="1"/>
          </p:cNvSpPr>
          <p:nvPr/>
        </p:nvSpPr>
        <p:spPr bwMode="auto">
          <a:xfrm>
            <a:off x="8096909" y="5080010"/>
            <a:ext cx="1220411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>
              <a:solidFill>
                <a:schemeClr val="tx1">
                  <a:lumMod val="95000"/>
                  <a:lumOff val="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109" name="Text Box 9"/>
          <p:cNvSpPr txBox="1">
            <a:spLocks noChangeArrowheads="1"/>
          </p:cNvSpPr>
          <p:nvPr/>
        </p:nvSpPr>
        <p:spPr bwMode="auto">
          <a:xfrm rot="16200000">
            <a:off x="10158197" y="3726261"/>
            <a:ext cx="615553" cy="2337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Dụng</a:t>
            </a:r>
            <a:r>
              <a:rPr lang="en-US" altLang="en-US" sz="2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altLang="en-US" sz="2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cụ</a:t>
            </a:r>
            <a:r>
              <a:rPr lang="en-US" altLang="en-US" sz="2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altLang="en-US" sz="2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điện</a:t>
            </a:r>
            <a:endParaRPr lang="en-US" altLang="en-US" sz="2800" b="0" dirty="0">
              <a:solidFill>
                <a:schemeClr val="tx1">
                  <a:lumMod val="95000"/>
                  <a:lumOff val="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110" name="Text Box 10"/>
          <p:cNvSpPr txBox="1">
            <a:spLocks noChangeArrowheads="1"/>
          </p:cNvSpPr>
          <p:nvPr/>
        </p:nvSpPr>
        <p:spPr bwMode="auto">
          <a:xfrm>
            <a:off x="888346" y="5253439"/>
            <a:ext cx="369980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Nhà</a:t>
            </a:r>
            <a:r>
              <a:rPr lang="en-US" altLang="en-US" sz="2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altLang="en-US" sz="2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máy</a:t>
            </a:r>
            <a:r>
              <a:rPr lang="en-US" altLang="en-US" sz="2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altLang="en-US" sz="2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phát</a:t>
            </a:r>
            <a:r>
              <a:rPr lang="en-US" altLang="en-US" sz="2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altLang="en-US" sz="2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điện</a:t>
            </a:r>
            <a:endParaRPr lang="en-US" altLang="en-US" sz="2800" b="0" dirty="0">
              <a:solidFill>
                <a:schemeClr val="tx1">
                  <a:lumMod val="95000"/>
                  <a:lumOff val="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111" name="Text Box 11"/>
          <p:cNvSpPr txBox="1">
            <a:spLocks noChangeArrowheads="1"/>
          </p:cNvSpPr>
          <p:nvPr/>
        </p:nvSpPr>
        <p:spPr bwMode="auto">
          <a:xfrm>
            <a:off x="5994887" y="5253439"/>
            <a:ext cx="2677886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Hộ</a:t>
            </a:r>
            <a:r>
              <a:rPr lang="en-US" altLang="en-US" sz="2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altLang="en-US" sz="2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gia</a:t>
            </a:r>
            <a:r>
              <a:rPr lang="en-US" altLang="en-US" sz="2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altLang="en-US" sz="2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đình</a:t>
            </a:r>
            <a:endParaRPr lang="en-US" altLang="en-US" sz="2800" b="0" dirty="0">
              <a:solidFill>
                <a:schemeClr val="tx1">
                  <a:lumMod val="95000"/>
                  <a:lumOff val="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112" name="Line 12"/>
          <p:cNvSpPr>
            <a:spLocks noChangeShapeType="1"/>
          </p:cNvSpPr>
          <p:nvPr/>
        </p:nvSpPr>
        <p:spPr bwMode="auto">
          <a:xfrm flipV="1">
            <a:off x="5651105" y="2147518"/>
            <a:ext cx="1004398" cy="2807659"/>
          </a:xfrm>
          <a:prstGeom prst="line">
            <a:avLst/>
          </a:prstGeom>
          <a:noFill/>
          <a:ln w="38100">
            <a:solidFill>
              <a:srgbClr val="FF0066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>
              <a:solidFill>
                <a:schemeClr val="tx1">
                  <a:lumMod val="95000"/>
                  <a:lumOff val="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113" name="Line 13"/>
          <p:cNvSpPr>
            <a:spLocks noChangeShapeType="1"/>
          </p:cNvSpPr>
          <p:nvPr/>
        </p:nvSpPr>
        <p:spPr bwMode="auto">
          <a:xfrm flipH="1" flipV="1">
            <a:off x="6707663" y="2198220"/>
            <a:ext cx="2410583" cy="2652454"/>
          </a:xfrm>
          <a:prstGeom prst="line">
            <a:avLst/>
          </a:prstGeom>
          <a:noFill/>
          <a:ln w="38100">
            <a:solidFill>
              <a:srgbClr val="FF0066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>
              <a:solidFill>
                <a:schemeClr val="tx1">
                  <a:lumMod val="95000"/>
                  <a:lumOff val="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114" name="Text Box 14"/>
          <p:cNvSpPr txBox="1">
            <a:spLocks noChangeArrowheads="1"/>
          </p:cNvSpPr>
          <p:nvPr/>
        </p:nvSpPr>
        <p:spPr bwMode="auto">
          <a:xfrm>
            <a:off x="5309786" y="1552287"/>
            <a:ext cx="3570514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Đường</a:t>
            </a:r>
            <a:r>
              <a:rPr lang="en-US" altLang="en-US" sz="2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altLang="en-US" sz="2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dây</a:t>
            </a:r>
            <a:r>
              <a:rPr lang="en-US" altLang="en-US" sz="2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altLang="en-US" sz="2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điện</a:t>
            </a:r>
            <a:endParaRPr lang="en-US" altLang="en-US" sz="2800" b="0" dirty="0">
              <a:solidFill>
                <a:schemeClr val="tx1">
                  <a:lumMod val="95000"/>
                  <a:lumOff val="5000"/>
                </a:schemeClr>
              </a:solidFill>
              <a:latin typeface="#9Slide03 BoosterNextFYBlack" panose="02000A03000000020004" pitchFamily="2" charset="0"/>
            </a:endParaRPr>
          </a:p>
        </p:txBody>
      </p:sp>
      <p:pic>
        <p:nvPicPr>
          <p:cNvPr id="3074" name="Picture 2" descr="Quảng Trị: Khánh thành nhà máy thủy điện 1.400 tỷ đồ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63" y="1661432"/>
            <a:ext cx="4664388" cy="323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81350" y="496570"/>
            <a:ext cx="5585460" cy="5867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2025" y="147898"/>
            <a:ext cx="5139530" cy="1650533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8037" y="162210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219" y="429450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41151" y="510983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2135682" y="-129321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22649" y="125278"/>
            <a:ext cx="540000" cy="3712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99927" y="1198168"/>
            <a:ext cx="694006" cy="4219993"/>
            <a:chOff x="-999927" y="1198168"/>
            <a:chExt cx="694006" cy="6293375"/>
          </a:xfrm>
        </p:grpSpPr>
        <p:sp>
          <p:nvSpPr>
            <p:cNvPr id="39" name="矩形 38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矩形 39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42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336676" y="1650533"/>
            <a:ext cx="1999304" cy="1533571"/>
            <a:chOff x="2890838" y="4437063"/>
            <a:chExt cx="279398" cy="214313"/>
          </a:xfrm>
          <a:solidFill>
            <a:srgbClr val="A883BD"/>
          </a:solidFill>
        </p:grpSpPr>
        <p:sp>
          <p:nvSpPr>
            <p:cNvPr id="46" name="Freeform 198"/>
            <p:cNvSpPr/>
            <p:nvPr/>
          </p:nvSpPr>
          <p:spPr bwMode="auto">
            <a:xfrm>
              <a:off x="3071811" y="4437063"/>
              <a:ext cx="31750" cy="28575"/>
            </a:xfrm>
            <a:custGeom>
              <a:avLst/>
              <a:gdLst>
                <a:gd name="T0" fmla="*/ 32 w 33"/>
                <a:gd name="T1" fmla="*/ 30 h 30"/>
                <a:gd name="T2" fmla="*/ 33 w 33"/>
                <a:gd name="T3" fmla="*/ 30 h 30"/>
                <a:gd name="T4" fmla="*/ 16 w 33"/>
                <a:gd name="T5" fmla="*/ 0 h 30"/>
                <a:gd name="T6" fmla="*/ 0 w 33"/>
                <a:gd name="T7" fmla="*/ 30 h 30"/>
                <a:gd name="T8" fmla="*/ 0 w 33"/>
                <a:gd name="T9" fmla="*/ 30 h 30"/>
                <a:gd name="T10" fmla="*/ 16 w 33"/>
                <a:gd name="T11" fmla="*/ 28 h 30"/>
                <a:gd name="T12" fmla="*/ 32 w 33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30">
                  <a:moveTo>
                    <a:pt x="32" y="30"/>
                  </a:moveTo>
                  <a:cubicBezTo>
                    <a:pt x="33" y="30"/>
                    <a:pt x="33" y="30"/>
                    <a:pt x="33" y="3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6" y="29"/>
                    <a:pt x="11" y="28"/>
                    <a:pt x="16" y="28"/>
                  </a:cubicBezTo>
                  <a:cubicBezTo>
                    <a:pt x="22" y="28"/>
                    <a:pt x="27" y="29"/>
                    <a:pt x="32" y="30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199"/>
            <p:cNvSpPr/>
            <p:nvPr/>
          </p:nvSpPr>
          <p:spPr bwMode="auto">
            <a:xfrm>
              <a:off x="3141661" y="4503738"/>
              <a:ext cx="28575" cy="31750"/>
            </a:xfrm>
            <a:custGeom>
              <a:avLst/>
              <a:gdLst>
                <a:gd name="T0" fmla="*/ 0 w 30"/>
                <a:gd name="T1" fmla="*/ 33 h 33"/>
                <a:gd name="T2" fmla="*/ 0 w 30"/>
                <a:gd name="T3" fmla="*/ 33 h 33"/>
                <a:gd name="T4" fmla="*/ 30 w 30"/>
                <a:gd name="T5" fmla="*/ 17 h 33"/>
                <a:gd name="T6" fmla="*/ 0 w 30"/>
                <a:gd name="T7" fmla="*/ 0 h 33"/>
                <a:gd name="T8" fmla="*/ 0 w 30"/>
                <a:gd name="T9" fmla="*/ 1 h 33"/>
                <a:gd name="T10" fmla="*/ 2 w 30"/>
                <a:gd name="T11" fmla="*/ 17 h 33"/>
                <a:gd name="T12" fmla="*/ 0 w 30"/>
                <a:gd name="T13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33"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6"/>
                    <a:pt x="2" y="11"/>
                    <a:pt x="2" y="17"/>
                  </a:cubicBezTo>
                  <a:cubicBezTo>
                    <a:pt x="2" y="22"/>
                    <a:pt x="1" y="28"/>
                    <a:pt x="0" y="33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200"/>
            <p:cNvSpPr/>
            <p:nvPr/>
          </p:nvSpPr>
          <p:spPr bwMode="auto">
            <a:xfrm>
              <a:off x="3113086" y="4460876"/>
              <a:ext cx="33338" cy="31750"/>
            </a:xfrm>
            <a:custGeom>
              <a:avLst/>
              <a:gdLst>
                <a:gd name="T0" fmla="*/ 22 w 33"/>
                <a:gd name="T1" fmla="*/ 32 h 33"/>
                <a:gd name="T2" fmla="*/ 23 w 33"/>
                <a:gd name="T3" fmla="*/ 33 h 33"/>
                <a:gd name="T4" fmla="*/ 33 w 33"/>
                <a:gd name="T5" fmla="*/ 0 h 33"/>
                <a:gd name="T6" fmla="*/ 0 w 33"/>
                <a:gd name="T7" fmla="*/ 10 h 33"/>
                <a:gd name="T8" fmla="*/ 1 w 33"/>
                <a:gd name="T9" fmla="*/ 11 h 33"/>
                <a:gd name="T10" fmla="*/ 22 w 33"/>
                <a:gd name="T11" fmla="*/ 3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33">
                  <a:moveTo>
                    <a:pt x="22" y="32"/>
                  </a:moveTo>
                  <a:cubicBezTo>
                    <a:pt x="23" y="33"/>
                    <a:pt x="23" y="33"/>
                    <a:pt x="23" y="33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0" y="16"/>
                    <a:pt x="17" y="23"/>
                    <a:pt x="22" y="32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201"/>
            <p:cNvSpPr/>
            <p:nvPr/>
          </p:nvSpPr>
          <p:spPr bwMode="auto">
            <a:xfrm>
              <a:off x="3006723" y="4503738"/>
              <a:ext cx="26988" cy="25400"/>
            </a:xfrm>
            <a:custGeom>
              <a:avLst/>
              <a:gdLst>
                <a:gd name="T0" fmla="*/ 25 w 27"/>
                <a:gd name="T1" fmla="*/ 17 h 26"/>
                <a:gd name="T2" fmla="*/ 27 w 27"/>
                <a:gd name="T3" fmla="*/ 0 h 26"/>
                <a:gd name="T4" fmla="*/ 27 w 27"/>
                <a:gd name="T5" fmla="*/ 0 h 26"/>
                <a:gd name="T6" fmla="*/ 0 w 27"/>
                <a:gd name="T7" fmla="*/ 15 h 26"/>
                <a:gd name="T8" fmla="*/ 26 w 27"/>
                <a:gd name="T9" fmla="*/ 26 h 26"/>
                <a:gd name="T10" fmla="*/ 25 w 27"/>
                <a:gd name="T11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26">
                  <a:moveTo>
                    <a:pt x="25" y="17"/>
                  </a:moveTo>
                  <a:cubicBezTo>
                    <a:pt x="25" y="11"/>
                    <a:pt x="26" y="5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9" y="17"/>
                    <a:pt x="18" y="21"/>
                    <a:pt x="26" y="26"/>
                  </a:cubicBezTo>
                  <a:cubicBezTo>
                    <a:pt x="25" y="23"/>
                    <a:pt x="25" y="20"/>
                    <a:pt x="25" y="17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202"/>
            <p:cNvSpPr/>
            <p:nvPr/>
          </p:nvSpPr>
          <p:spPr bwMode="auto">
            <a:xfrm>
              <a:off x="3113087" y="4546601"/>
              <a:ext cx="33338" cy="31750"/>
            </a:xfrm>
            <a:custGeom>
              <a:avLst/>
              <a:gdLst>
                <a:gd name="T0" fmla="*/ 33 w 33"/>
                <a:gd name="T1" fmla="*/ 33 h 33"/>
                <a:gd name="T2" fmla="*/ 23 w 33"/>
                <a:gd name="T3" fmla="*/ 0 h 33"/>
                <a:gd name="T4" fmla="*/ 22 w 33"/>
                <a:gd name="T5" fmla="*/ 1 h 33"/>
                <a:gd name="T6" fmla="*/ 1 w 33"/>
                <a:gd name="T7" fmla="*/ 22 h 33"/>
                <a:gd name="T8" fmla="*/ 0 w 33"/>
                <a:gd name="T9" fmla="*/ 24 h 33"/>
                <a:gd name="T10" fmla="*/ 33 w 33"/>
                <a:gd name="T11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33">
                  <a:moveTo>
                    <a:pt x="33" y="33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17" y="10"/>
                    <a:pt x="10" y="17"/>
                    <a:pt x="1" y="22"/>
                  </a:cubicBezTo>
                  <a:cubicBezTo>
                    <a:pt x="0" y="24"/>
                    <a:pt x="0" y="24"/>
                    <a:pt x="0" y="24"/>
                  </a:cubicBezTo>
                  <a:lnTo>
                    <a:pt x="33" y="33"/>
                  </a:ln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203"/>
            <p:cNvSpPr/>
            <p:nvPr/>
          </p:nvSpPr>
          <p:spPr bwMode="auto">
            <a:xfrm>
              <a:off x="3028949" y="4460877"/>
              <a:ext cx="31750" cy="31750"/>
            </a:xfrm>
            <a:custGeom>
              <a:avLst/>
              <a:gdLst>
                <a:gd name="T0" fmla="*/ 32 w 33"/>
                <a:gd name="T1" fmla="*/ 11 h 33"/>
                <a:gd name="T2" fmla="*/ 33 w 33"/>
                <a:gd name="T3" fmla="*/ 10 h 33"/>
                <a:gd name="T4" fmla="*/ 0 w 33"/>
                <a:gd name="T5" fmla="*/ 0 h 33"/>
                <a:gd name="T6" fmla="*/ 10 w 33"/>
                <a:gd name="T7" fmla="*/ 33 h 33"/>
                <a:gd name="T8" fmla="*/ 10 w 33"/>
                <a:gd name="T9" fmla="*/ 32 h 33"/>
                <a:gd name="T10" fmla="*/ 32 w 33"/>
                <a:gd name="T11" fmla="*/ 1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33">
                  <a:moveTo>
                    <a:pt x="32" y="11"/>
                  </a:moveTo>
                  <a:cubicBezTo>
                    <a:pt x="33" y="10"/>
                    <a:pt x="33" y="10"/>
                    <a:pt x="33" y="1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6" y="23"/>
                    <a:pt x="23" y="16"/>
                    <a:pt x="32" y="11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204"/>
            <p:cNvSpPr/>
            <p:nvPr/>
          </p:nvSpPr>
          <p:spPr bwMode="auto">
            <a:xfrm>
              <a:off x="3044824" y="4478339"/>
              <a:ext cx="84138" cy="79375"/>
            </a:xfrm>
            <a:custGeom>
              <a:avLst/>
              <a:gdLst>
                <a:gd name="T0" fmla="*/ 86 w 86"/>
                <a:gd name="T1" fmla="*/ 43 h 82"/>
                <a:gd name="T2" fmla="*/ 43 w 86"/>
                <a:gd name="T3" fmla="*/ 0 h 82"/>
                <a:gd name="T4" fmla="*/ 0 w 86"/>
                <a:gd name="T5" fmla="*/ 43 h 82"/>
                <a:gd name="T6" fmla="*/ 8 w 86"/>
                <a:gd name="T7" fmla="*/ 66 h 82"/>
                <a:gd name="T8" fmla="*/ 20 w 86"/>
                <a:gd name="T9" fmla="*/ 65 h 82"/>
                <a:gd name="T10" fmla="*/ 60 w 86"/>
                <a:gd name="T11" fmla="*/ 82 h 82"/>
                <a:gd name="T12" fmla="*/ 86 w 86"/>
                <a:gd name="T13" fmla="*/ 43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82">
                  <a:moveTo>
                    <a:pt x="86" y="43"/>
                  </a:moveTo>
                  <a:cubicBezTo>
                    <a:pt x="86" y="19"/>
                    <a:pt x="67" y="0"/>
                    <a:pt x="43" y="0"/>
                  </a:cubicBezTo>
                  <a:cubicBezTo>
                    <a:pt x="20" y="0"/>
                    <a:pt x="0" y="19"/>
                    <a:pt x="0" y="43"/>
                  </a:cubicBezTo>
                  <a:cubicBezTo>
                    <a:pt x="0" y="51"/>
                    <a:pt x="3" y="60"/>
                    <a:pt x="8" y="66"/>
                  </a:cubicBezTo>
                  <a:cubicBezTo>
                    <a:pt x="12" y="65"/>
                    <a:pt x="16" y="65"/>
                    <a:pt x="20" y="65"/>
                  </a:cubicBezTo>
                  <a:cubicBezTo>
                    <a:pt x="36" y="65"/>
                    <a:pt x="50" y="72"/>
                    <a:pt x="60" y="82"/>
                  </a:cubicBezTo>
                  <a:cubicBezTo>
                    <a:pt x="75" y="76"/>
                    <a:pt x="86" y="60"/>
                    <a:pt x="86" y="43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206"/>
            <p:cNvSpPr/>
            <p:nvPr/>
          </p:nvSpPr>
          <p:spPr bwMode="auto">
            <a:xfrm>
              <a:off x="2890838" y="4527551"/>
              <a:ext cx="233363" cy="123825"/>
            </a:xfrm>
            <a:custGeom>
              <a:avLst/>
              <a:gdLst>
                <a:gd name="T0" fmla="*/ 179 w 241"/>
                <a:gd name="T1" fmla="*/ 25 h 128"/>
                <a:gd name="T2" fmla="*/ 157 w 241"/>
                <a:gd name="T3" fmla="*/ 31 h 128"/>
                <a:gd name="T4" fmla="*/ 108 w 241"/>
                <a:gd name="T5" fmla="*/ 0 h 128"/>
                <a:gd name="T6" fmla="*/ 58 w 241"/>
                <a:gd name="T7" fmla="*/ 32 h 128"/>
                <a:gd name="T8" fmla="*/ 43 w 241"/>
                <a:gd name="T9" fmla="*/ 26 h 128"/>
                <a:gd name="T10" fmla="*/ 17 w 241"/>
                <a:gd name="T11" fmla="*/ 52 h 128"/>
                <a:gd name="T12" fmla="*/ 18 w 241"/>
                <a:gd name="T13" fmla="*/ 59 h 128"/>
                <a:gd name="T14" fmla="*/ 0 w 241"/>
                <a:gd name="T15" fmla="*/ 91 h 128"/>
                <a:gd name="T16" fmla="*/ 37 w 241"/>
                <a:gd name="T17" fmla="*/ 128 h 128"/>
                <a:gd name="T18" fmla="*/ 37 w 241"/>
                <a:gd name="T19" fmla="*/ 128 h 128"/>
                <a:gd name="T20" fmla="*/ 37 w 241"/>
                <a:gd name="T21" fmla="*/ 128 h 128"/>
                <a:gd name="T22" fmla="*/ 37 w 241"/>
                <a:gd name="T23" fmla="*/ 128 h 128"/>
                <a:gd name="T24" fmla="*/ 38 w 241"/>
                <a:gd name="T25" fmla="*/ 128 h 128"/>
                <a:gd name="T26" fmla="*/ 211 w 241"/>
                <a:gd name="T27" fmla="*/ 128 h 128"/>
                <a:gd name="T28" fmla="*/ 212 w 241"/>
                <a:gd name="T29" fmla="*/ 128 h 128"/>
                <a:gd name="T30" fmla="*/ 241 w 241"/>
                <a:gd name="T31" fmla="*/ 99 h 128"/>
                <a:gd name="T32" fmla="*/ 223 w 241"/>
                <a:gd name="T33" fmla="*/ 72 h 128"/>
                <a:gd name="T34" fmla="*/ 223 w 241"/>
                <a:gd name="T35" fmla="*/ 69 h 128"/>
                <a:gd name="T36" fmla="*/ 179 w 241"/>
                <a:gd name="T37" fmla="*/ 2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41" h="128">
                  <a:moveTo>
                    <a:pt x="179" y="25"/>
                  </a:moveTo>
                  <a:cubicBezTo>
                    <a:pt x="171" y="25"/>
                    <a:pt x="164" y="27"/>
                    <a:pt x="157" y="31"/>
                  </a:cubicBezTo>
                  <a:cubicBezTo>
                    <a:pt x="148" y="13"/>
                    <a:pt x="129" y="0"/>
                    <a:pt x="108" y="0"/>
                  </a:cubicBezTo>
                  <a:cubicBezTo>
                    <a:pt x="86" y="0"/>
                    <a:pt x="67" y="13"/>
                    <a:pt x="58" y="32"/>
                  </a:cubicBezTo>
                  <a:cubicBezTo>
                    <a:pt x="54" y="28"/>
                    <a:pt x="49" y="26"/>
                    <a:pt x="43" y="26"/>
                  </a:cubicBezTo>
                  <a:cubicBezTo>
                    <a:pt x="29" y="26"/>
                    <a:pt x="17" y="38"/>
                    <a:pt x="17" y="52"/>
                  </a:cubicBezTo>
                  <a:cubicBezTo>
                    <a:pt x="17" y="54"/>
                    <a:pt x="18" y="57"/>
                    <a:pt x="18" y="59"/>
                  </a:cubicBezTo>
                  <a:cubicBezTo>
                    <a:pt x="8" y="66"/>
                    <a:pt x="0" y="77"/>
                    <a:pt x="0" y="91"/>
                  </a:cubicBezTo>
                  <a:cubicBezTo>
                    <a:pt x="0" y="111"/>
                    <a:pt x="17" y="128"/>
                    <a:pt x="37" y="128"/>
                  </a:cubicBezTo>
                  <a:cubicBezTo>
                    <a:pt x="37" y="128"/>
                    <a:pt x="37" y="128"/>
                    <a:pt x="37" y="128"/>
                  </a:cubicBezTo>
                  <a:cubicBezTo>
                    <a:pt x="37" y="128"/>
                    <a:pt x="37" y="128"/>
                    <a:pt x="37" y="128"/>
                  </a:cubicBezTo>
                  <a:cubicBezTo>
                    <a:pt x="37" y="128"/>
                    <a:pt x="37" y="128"/>
                    <a:pt x="37" y="128"/>
                  </a:cubicBezTo>
                  <a:cubicBezTo>
                    <a:pt x="38" y="128"/>
                    <a:pt x="38" y="128"/>
                    <a:pt x="38" y="128"/>
                  </a:cubicBezTo>
                  <a:cubicBezTo>
                    <a:pt x="211" y="128"/>
                    <a:pt x="211" y="128"/>
                    <a:pt x="211" y="128"/>
                  </a:cubicBezTo>
                  <a:cubicBezTo>
                    <a:pt x="211" y="128"/>
                    <a:pt x="212" y="128"/>
                    <a:pt x="212" y="128"/>
                  </a:cubicBezTo>
                  <a:cubicBezTo>
                    <a:pt x="228" y="128"/>
                    <a:pt x="241" y="115"/>
                    <a:pt x="241" y="99"/>
                  </a:cubicBezTo>
                  <a:cubicBezTo>
                    <a:pt x="241" y="87"/>
                    <a:pt x="234" y="76"/>
                    <a:pt x="223" y="72"/>
                  </a:cubicBezTo>
                  <a:cubicBezTo>
                    <a:pt x="223" y="71"/>
                    <a:pt x="223" y="70"/>
                    <a:pt x="223" y="69"/>
                  </a:cubicBezTo>
                  <a:cubicBezTo>
                    <a:pt x="223" y="45"/>
                    <a:pt x="204" y="25"/>
                    <a:pt x="179" y="25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9377154" y="1303107"/>
            <a:ext cx="1999304" cy="1533571"/>
            <a:chOff x="2890838" y="4437063"/>
            <a:chExt cx="279398" cy="214313"/>
          </a:xfrm>
          <a:solidFill>
            <a:srgbClr val="FF6680"/>
          </a:solidFill>
        </p:grpSpPr>
        <p:sp>
          <p:nvSpPr>
            <p:cNvPr id="55" name="Freeform 198"/>
            <p:cNvSpPr/>
            <p:nvPr/>
          </p:nvSpPr>
          <p:spPr bwMode="auto">
            <a:xfrm>
              <a:off x="3071811" y="4437063"/>
              <a:ext cx="31750" cy="28575"/>
            </a:xfrm>
            <a:custGeom>
              <a:avLst/>
              <a:gdLst>
                <a:gd name="T0" fmla="*/ 32 w 33"/>
                <a:gd name="T1" fmla="*/ 30 h 30"/>
                <a:gd name="T2" fmla="*/ 33 w 33"/>
                <a:gd name="T3" fmla="*/ 30 h 30"/>
                <a:gd name="T4" fmla="*/ 16 w 33"/>
                <a:gd name="T5" fmla="*/ 0 h 30"/>
                <a:gd name="T6" fmla="*/ 0 w 33"/>
                <a:gd name="T7" fmla="*/ 30 h 30"/>
                <a:gd name="T8" fmla="*/ 0 w 33"/>
                <a:gd name="T9" fmla="*/ 30 h 30"/>
                <a:gd name="T10" fmla="*/ 16 w 33"/>
                <a:gd name="T11" fmla="*/ 28 h 30"/>
                <a:gd name="T12" fmla="*/ 32 w 33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30">
                  <a:moveTo>
                    <a:pt x="32" y="30"/>
                  </a:moveTo>
                  <a:cubicBezTo>
                    <a:pt x="33" y="30"/>
                    <a:pt x="33" y="30"/>
                    <a:pt x="33" y="3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6" y="29"/>
                    <a:pt x="11" y="28"/>
                    <a:pt x="16" y="28"/>
                  </a:cubicBezTo>
                  <a:cubicBezTo>
                    <a:pt x="22" y="28"/>
                    <a:pt x="27" y="29"/>
                    <a:pt x="32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199"/>
            <p:cNvSpPr/>
            <p:nvPr/>
          </p:nvSpPr>
          <p:spPr bwMode="auto">
            <a:xfrm>
              <a:off x="3141661" y="4503738"/>
              <a:ext cx="28575" cy="31750"/>
            </a:xfrm>
            <a:custGeom>
              <a:avLst/>
              <a:gdLst>
                <a:gd name="T0" fmla="*/ 0 w 30"/>
                <a:gd name="T1" fmla="*/ 33 h 33"/>
                <a:gd name="T2" fmla="*/ 0 w 30"/>
                <a:gd name="T3" fmla="*/ 33 h 33"/>
                <a:gd name="T4" fmla="*/ 30 w 30"/>
                <a:gd name="T5" fmla="*/ 17 h 33"/>
                <a:gd name="T6" fmla="*/ 0 w 30"/>
                <a:gd name="T7" fmla="*/ 0 h 33"/>
                <a:gd name="T8" fmla="*/ 0 w 30"/>
                <a:gd name="T9" fmla="*/ 1 h 33"/>
                <a:gd name="T10" fmla="*/ 2 w 30"/>
                <a:gd name="T11" fmla="*/ 17 h 33"/>
                <a:gd name="T12" fmla="*/ 0 w 30"/>
                <a:gd name="T13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33"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6"/>
                    <a:pt x="2" y="11"/>
                    <a:pt x="2" y="17"/>
                  </a:cubicBezTo>
                  <a:cubicBezTo>
                    <a:pt x="2" y="22"/>
                    <a:pt x="1" y="28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200"/>
            <p:cNvSpPr/>
            <p:nvPr/>
          </p:nvSpPr>
          <p:spPr bwMode="auto">
            <a:xfrm>
              <a:off x="3113086" y="4460876"/>
              <a:ext cx="33338" cy="31750"/>
            </a:xfrm>
            <a:custGeom>
              <a:avLst/>
              <a:gdLst>
                <a:gd name="T0" fmla="*/ 22 w 33"/>
                <a:gd name="T1" fmla="*/ 32 h 33"/>
                <a:gd name="T2" fmla="*/ 23 w 33"/>
                <a:gd name="T3" fmla="*/ 33 h 33"/>
                <a:gd name="T4" fmla="*/ 33 w 33"/>
                <a:gd name="T5" fmla="*/ 0 h 33"/>
                <a:gd name="T6" fmla="*/ 0 w 33"/>
                <a:gd name="T7" fmla="*/ 10 h 33"/>
                <a:gd name="T8" fmla="*/ 1 w 33"/>
                <a:gd name="T9" fmla="*/ 11 h 33"/>
                <a:gd name="T10" fmla="*/ 22 w 33"/>
                <a:gd name="T11" fmla="*/ 3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33">
                  <a:moveTo>
                    <a:pt x="22" y="32"/>
                  </a:moveTo>
                  <a:cubicBezTo>
                    <a:pt x="23" y="33"/>
                    <a:pt x="23" y="33"/>
                    <a:pt x="23" y="33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0" y="16"/>
                    <a:pt x="17" y="23"/>
                    <a:pt x="22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201"/>
            <p:cNvSpPr/>
            <p:nvPr/>
          </p:nvSpPr>
          <p:spPr bwMode="auto">
            <a:xfrm>
              <a:off x="3006723" y="4503738"/>
              <a:ext cx="26988" cy="25400"/>
            </a:xfrm>
            <a:custGeom>
              <a:avLst/>
              <a:gdLst>
                <a:gd name="T0" fmla="*/ 25 w 27"/>
                <a:gd name="T1" fmla="*/ 17 h 26"/>
                <a:gd name="T2" fmla="*/ 27 w 27"/>
                <a:gd name="T3" fmla="*/ 0 h 26"/>
                <a:gd name="T4" fmla="*/ 27 w 27"/>
                <a:gd name="T5" fmla="*/ 0 h 26"/>
                <a:gd name="T6" fmla="*/ 0 w 27"/>
                <a:gd name="T7" fmla="*/ 15 h 26"/>
                <a:gd name="T8" fmla="*/ 26 w 27"/>
                <a:gd name="T9" fmla="*/ 26 h 26"/>
                <a:gd name="T10" fmla="*/ 25 w 27"/>
                <a:gd name="T11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26">
                  <a:moveTo>
                    <a:pt x="25" y="17"/>
                  </a:moveTo>
                  <a:cubicBezTo>
                    <a:pt x="25" y="11"/>
                    <a:pt x="26" y="5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9" y="17"/>
                    <a:pt x="18" y="21"/>
                    <a:pt x="26" y="26"/>
                  </a:cubicBezTo>
                  <a:cubicBezTo>
                    <a:pt x="25" y="23"/>
                    <a:pt x="25" y="20"/>
                    <a:pt x="2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202"/>
            <p:cNvSpPr/>
            <p:nvPr/>
          </p:nvSpPr>
          <p:spPr bwMode="auto">
            <a:xfrm>
              <a:off x="3113087" y="4546601"/>
              <a:ext cx="33338" cy="31750"/>
            </a:xfrm>
            <a:custGeom>
              <a:avLst/>
              <a:gdLst>
                <a:gd name="T0" fmla="*/ 33 w 33"/>
                <a:gd name="T1" fmla="*/ 33 h 33"/>
                <a:gd name="T2" fmla="*/ 23 w 33"/>
                <a:gd name="T3" fmla="*/ 0 h 33"/>
                <a:gd name="T4" fmla="*/ 22 w 33"/>
                <a:gd name="T5" fmla="*/ 1 h 33"/>
                <a:gd name="T6" fmla="*/ 1 w 33"/>
                <a:gd name="T7" fmla="*/ 22 h 33"/>
                <a:gd name="T8" fmla="*/ 0 w 33"/>
                <a:gd name="T9" fmla="*/ 24 h 33"/>
                <a:gd name="T10" fmla="*/ 33 w 33"/>
                <a:gd name="T11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33">
                  <a:moveTo>
                    <a:pt x="33" y="33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17" y="10"/>
                    <a:pt x="10" y="17"/>
                    <a:pt x="1" y="22"/>
                  </a:cubicBezTo>
                  <a:cubicBezTo>
                    <a:pt x="0" y="24"/>
                    <a:pt x="0" y="24"/>
                    <a:pt x="0" y="24"/>
                  </a:cubicBezTo>
                  <a:lnTo>
                    <a:pt x="33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203"/>
            <p:cNvSpPr/>
            <p:nvPr/>
          </p:nvSpPr>
          <p:spPr bwMode="auto">
            <a:xfrm>
              <a:off x="3028949" y="4460877"/>
              <a:ext cx="31750" cy="31750"/>
            </a:xfrm>
            <a:custGeom>
              <a:avLst/>
              <a:gdLst>
                <a:gd name="T0" fmla="*/ 32 w 33"/>
                <a:gd name="T1" fmla="*/ 11 h 33"/>
                <a:gd name="T2" fmla="*/ 33 w 33"/>
                <a:gd name="T3" fmla="*/ 10 h 33"/>
                <a:gd name="T4" fmla="*/ 0 w 33"/>
                <a:gd name="T5" fmla="*/ 0 h 33"/>
                <a:gd name="T6" fmla="*/ 10 w 33"/>
                <a:gd name="T7" fmla="*/ 33 h 33"/>
                <a:gd name="T8" fmla="*/ 10 w 33"/>
                <a:gd name="T9" fmla="*/ 32 h 33"/>
                <a:gd name="T10" fmla="*/ 32 w 33"/>
                <a:gd name="T11" fmla="*/ 1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33">
                  <a:moveTo>
                    <a:pt x="32" y="11"/>
                  </a:moveTo>
                  <a:cubicBezTo>
                    <a:pt x="33" y="10"/>
                    <a:pt x="33" y="10"/>
                    <a:pt x="33" y="1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6" y="23"/>
                    <a:pt x="23" y="16"/>
                    <a:pt x="3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204"/>
            <p:cNvSpPr/>
            <p:nvPr/>
          </p:nvSpPr>
          <p:spPr bwMode="auto">
            <a:xfrm>
              <a:off x="3044824" y="4478339"/>
              <a:ext cx="84138" cy="79375"/>
            </a:xfrm>
            <a:custGeom>
              <a:avLst/>
              <a:gdLst>
                <a:gd name="T0" fmla="*/ 86 w 86"/>
                <a:gd name="T1" fmla="*/ 43 h 82"/>
                <a:gd name="T2" fmla="*/ 43 w 86"/>
                <a:gd name="T3" fmla="*/ 0 h 82"/>
                <a:gd name="T4" fmla="*/ 0 w 86"/>
                <a:gd name="T5" fmla="*/ 43 h 82"/>
                <a:gd name="T6" fmla="*/ 8 w 86"/>
                <a:gd name="T7" fmla="*/ 66 h 82"/>
                <a:gd name="T8" fmla="*/ 20 w 86"/>
                <a:gd name="T9" fmla="*/ 65 h 82"/>
                <a:gd name="T10" fmla="*/ 60 w 86"/>
                <a:gd name="T11" fmla="*/ 82 h 82"/>
                <a:gd name="T12" fmla="*/ 86 w 86"/>
                <a:gd name="T13" fmla="*/ 43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82">
                  <a:moveTo>
                    <a:pt x="86" y="43"/>
                  </a:moveTo>
                  <a:cubicBezTo>
                    <a:pt x="86" y="19"/>
                    <a:pt x="67" y="0"/>
                    <a:pt x="43" y="0"/>
                  </a:cubicBezTo>
                  <a:cubicBezTo>
                    <a:pt x="20" y="0"/>
                    <a:pt x="0" y="19"/>
                    <a:pt x="0" y="43"/>
                  </a:cubicBezTo>
                  <a:cubicBezTo>
                    <a:pt x="0" y="51"/>
                    <a:pt x="3" y="60"/>
                    <a:pt x="8" y="66"/>
                  </a:cubicBezTo>
                  <a:cubicBezTo>
                    <a:pt x="12" y="65"/>
                    <a:pt x="16" y="65"/>
                    <a:pt x="20" y="65"/>
                  </a:cubicBezTo>
                  <a:cubicBezTo>
                    <a:pt x="36" y="65"/>
                    <a:pt x="50" y="72"/>
                    <a:pt x="60" y="82"/>
                  </a:cubicBezTo>
                  <a:cubicBezTo>
                    <a:pt x="75" y="76"/>
                    <a:pt x="86" y="60"/>
                    <a:pt x="86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206"/>
            <p:cNvSpPr/>
            <p:nvPr/>
          </p:nvSpPr>
          <p:spPr bwMode="auto">
            <a:xfrm>
              <a:off x="2890838" y="4527551"/>
              <a:ext cx="233363" cy="123825"/>
            </a:xfrm>
            <a:custGeom>
              <a:avLst/>
              <a:gdLst>
                <a:gd name="T0" fmla="*/ 179 w 241"/>
                <a:gd name="T1" fmla="*/ 25 h 128"/>
                <a:gd name="T2" fmla="*/ 157 w 241"/>
                <a:gd name="T3" fmla="*/ 31 h 128"/>
                <a:gd name="T4" fmla="*/ 108 w 241"/>
                <a:gd name="T5" fmla="*/ 0 h 128"/>
                <a:gd name="T6" fmla="*/ 58 w 241"/>
                <a:gd name="T7" fmla="*/ 32 h 128"/>
                <a:gd name="T8" fmla="*/ 43 w 241"/>
                <a:gd name="T9" fmla="*/ 26 h 128"/>
                <a:gd name="T10" fmla="*/ 17 w 241"/>
                <a:gd name="T11" fmla="*/ 52 h 128"/>
                <a:gd name="T12" fmla="*/ 18 w 241"/>
                <a:gd name="T13" fmla="*/ 59 h 128"/>
                <a:gd name="T14" fmla="*/ 0 w 241"/>
                <a:gd name="T15" fmla="*/ 91 h 128"/>
                <a:gd name="T16" fmla="*/ 37 w 241"/>
                <a:gd name="T17" fmla="*/ 128 h 128"/>
                <a:gd name="T18" fmla="*/ 37 w 241"/>
                <a:gd name="T19" fmla="*/ 128 h 128"/>
                <a:gd name="T20" fmla="*/ 37 w 241"/>
                <a:gd name="T21" fmla="*/ 128 h 128"/>
                <a:gd name="T22" fmla="*/ 37 w 241"/>
                <a:gd name="T23" fmla="*/ 128 h 128"/>
                <a:gd name="T24" fmla="*/ 38 w 241"/>
                <a:gd name="T25" fmla="*/ 128 h 128"/>
                <a:gd name="T26" fmla="*/ 211 w 241"/>
                <a:gd name="T27" fmla="*/ 128 h 128"/>
                <a:gd name="T28" fmla="*/ 212 w 241"/>
                <a:gd name="T29" fmla="*/ 128 h 128"/>
                <a:gd name="T30" fmla="*/ 241 w 241"/>
                <a:gd name="T31" fmla="*/ 99 h 128"/>
                <a:gd name="T32" fmla="*/ 223 w 241"/>
                <a:gd name="T33" fmla="*/ 72 h 128"/>
                <a:gd name="T34" fmla="*/ 223 w 241"/>
                <a:gd name="T35" fmla="*/ 69 h 128"/>
                <a:gd name="T36" fmla="*/ 179 w 241"/>
                <a:gd name="T37" fmla="*/ 2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41" h="128">
                  <a:moveTo>
                    <a:pt x="179" y="25"/>
                  </a:moveTo>
                  <a:cubicBezTo>
                    <a:pt x="171" y="25"/>
                    <a:pt x="164" y="27"/>
                    <a:pt x="157" y="31"/>
                  </a:cubicBezTo>
                  <a:cubicBezTo>
                    <a:pt x="148" y="13"/>
                    <a:pt x="129" y="0"/>
                    <a:pt x="108" y="0"/>
                  </a:cubicBezTo>
                  <a:cubicBezTo>
                    <a:pt x="86" y="0"/>
                    <a:pt x="67" y="13"/>
                    <a:pt x="58" y="32"/>
                  </a:cubicBezTo>
                  <a:cubicBezTo>
                    <a:pt x="54" y="28"/>
                    <a:pt x="49" y="26"/>
                    <a:pt x="43" y="26"/>
                  </a:cubicBezTo>
                  <a:cubicBezTo>
                    <a:pt x="29" y="26"/>
                    <a:pt x="17" y="38"/>
                    <a:pt x="17" y="52"/>
                  </a:cubicBezTo>
                  <a:cubicBezTo>
                    <a:pt x="17" y="54"/>
                    <a:pt x="18" y="57"/>
                    <a:pt x="18" y="59"/>
                  </a:cubicBezTo>
                  <a:cubicBezTo>
                    <a:pt x="8" y="66"/>
                    <a:pt x="0" y="77"/>
                    <a:pt x="0" y="91"/>
                  </a:cubicBezTo>
                  <a:cubicBezTo>
                    <a:pt x="0" y="111"/>
                    <a:pt x="17" y="128"/>
                    <a:pt x="37" y="128"/>
                  </a:cubicBezTo>
                  <a:cubicBezTo>
                    <a:pt x="37" y="128"/>
                    <a:pt x="37" y="128"/>
                    <a:pt x="37" y="128"/>
                  </a:cubicBezTo>
                  <a:cubicBezTo>
                    <a:pt x="37" y="128"/>
                    <a:pt x="37" y="128"/>
                    <a:pt x="37" y="128"/>
                  </a:cubicBezTo>
                  <a:cubicBezTo>
                    <a:pt x="37" y="128"/>
                    <a:pt x="37" y="128"/>
                    <a:pt x="37" y="128"/>
                  </a:cubicBezTo>
                  <a:cubicBezTo>
                    <a:pt x="38" y="128"/>
                    <a:pt x="38" y="128"/>
                    <a:pt x="38" y="128"/>
                  </a:cubicBezTo>
                  <a:cubicBezTo>
                    <a:pt x="211" y="128"/>
                    <a:pt x="211" y="128"/>
                    <a:pt x="211" y="128"/>
                  </a:cubicBezTo>
                  <a:cubicBezTo>
                    <a:pt x="211" y="128"/>
                    <a:pt x="212" y="128"/>
                    <a:pt x="212" y="128"/>
                  </a:cubicBezTo>
                  <a:cubicBezTo>
                    <a:pt x="228" y="128"/>
                    <a:pt x="241" y="115"/>
                    <a:pt x="241" y="99"/>
                  </a:cubicBezTo>
                  <a:cubicBezTo>
                    <a:pt x="241" y="87"/>
                    <a:pt x="234" y="76"/>
                    <a:pt x="223" y="72"/>
                  </a:cubicBezTo>
                  <a:cubicBezTo>
                    <a:pt x="223" y="71"/>
                    <a:pt x="223" y="70"/>
                    <a:pt x="223" y="69"/>
                  </a:cubicBezTo>
                  <a:cubicBezTo>
                    <a:pt x="223" y="45"/>
                    <a:pt x="204" y="25"/>
                    <a:pt x="179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64" name="Freeform 33"/>
          <p:cNvSpPr>
            <a:spLocks noEditPoints="1"/>
          </p:cNvSpPr>
          <p:nvPr/>
        </p:nvSpPr>
        <p:spPr bwMode="auto">
          <a:xfrm>
            <a:off x="4414396" y="3094371"/>
            <a:ext cx="435439" cy="408950"/>
          </a:xfrm>
          <a:custGeom>
            <a:avLst/>
            <a:gdLst>
              <a:gd name="T0" fmla="*/ 21 w 643"/>
              <a:gd name="T1" fmla="*/ 477 h 603"/>
              <a:gd name="T2" fmla="*/ 459 w 643"/>
              <a:gd name="T3" fmla="*/ 359 h 603"/>
              <a:gd name="T4" fmla="*/ 420 w 643"/>
              <a:gd name="T5" fmla="*/ 494 h 603"/>
              <a:gd name="T6" fmla="*/ 407 w 643"/>
              <a:gd name="T7" fmla="*/ 377 h 603"/>
              <a:gd name="T8" fmla="*/ 408 w 643"/>
              <a:gd name="T9" fmla="*/ 272 h 603"/>
              <a:gd name="T10" fmla="*/ 397 w 643"/>
              <a:gd name="T11" fmla="*/ 276 h 603"/>
              <a:gd name="T12" fmla="*/ 405 w 643"/>
              <a:gd name="T13" fmla="*/ 292 h 603"/>
              <a:gd name="T14" fmla="*/ 415 w 643"/>
              <a:gd name="T15" fmla="*/ 288 h 603"/>
              <a:gd name="T16" fmla="*/ 356 w 643"/>
              <a:gd name="T17" fmla="*/ 302 h 603"/>
              <a:gd name="T18" fmla="*/ 360 w 643"/>
              <a:gd name="T19" fmla="*/ 322 h 603"/>
              <a:gd name="T20" fmla="*/ 368 w 643"/>
              <a:gd name="T21" fmla="*/ 315 h 603"/>
              <a:gd name="T22" fmla="*/ 324 w 643"/>
              <a:gd name="T23" fmla="*/ 341 h 603"/>
              <a:gd name="T24" fmla="*/ 319 w 643"/>
              <a:gd name="T25" fmla="*/ 351 h 603"/>
              <a:gd name="T26" fmla="*/ 335 w 643"/>
              <a:gd name="T27" fmla="*/ 359 h 603"/>
              <a:gd name="T28" fmla="*/ 340 w 643"/>
              <a:gd name="T29" fmla="*/ 349 h 603"/>
              <a:gd name="T30" fmla="*/ 305 w 643"/>
              <a:gd name="T31" fmla="*/ 399 h 603"/>
              <a:gd name="T32" fmla="*/ 322 w 643"/>
              <a:gd name="T33" fmla="*/ 411 h 603"/>
              <a:gd name="T34" fmla="*/ 323 w 643"/>
              <a:gd name="T35" fmla="*/ 400 h 603"/>
              <a:gd name="T36" fmla="*/ 308 w 643"/>
              <a:gd name="T37" fmla="*/ 450 h 603"/>
              <a:gd name="T38" fmla="*/ 311 w 643"/>
              <a:gd name="T39" fmla="*/ 461 h 603"/>
              <a:gd name="T40" fmla="*/ 327 w 643"/>
              <a:gd name="T41" fmla="*/ 455 h 603"/>
              <a:gd name="T42" fmla="*/ 324 w 643"/>
              <a:gd name="T43" fmla="*/ 444 h 603"/>
              <a:gd name="T44" fmla="*/ 332 w 643"/>
              <a:gd name="T45" fmla="*/ 505 h 603"/>
              <a:gd name="T46" fmla="*/ 353 w 643"/>
              <a:gd name="T47" fmla="*/ 503 h 603"/>
              <a:gd name="T48" fmla="*/ 346 w 643"/>
              <a:gd name="T49" fmla="*/ 495 h 603"/>
              <a:gd name="T50" fmla="*/ 367 w 643"/>
              <a:gd name="T51" fmla="*/ 541 h 603"/>
              <a:gd name="T52" fmla="*/ 377 w 643"/>
              <a:gd name="T53" fmla="*/ 547 h 603"/>
              <a:gd name="T54" fmla="*/ 386 w 643"/>
              <a:gd name="T55" fmla="*/ 532 h 603"/>
              <a:gd name="T56" fmla="*/ 377 w 643"/>
              <a:gd name="T57" fmla="*/ 526 h 603"/>
              <a:gd name="T58" fmla="*/ 423 w 643"/>
              <a:gd name="T59" fmla="*/ 566 h 603"/>
              <a:gd name="T60" fmla="*/ 434 w 643"/>
              <a:gd name="T61" fmla="*/ 568 h 603"/>
              <a:gd name="T62" fmla="*/ 427 w 643"/>
              <a:gd name="T63" fmla="*/ 549 h 603"/>
              <a:gd name="T64" fmla="*/ 472 w 643"/>
              <a:gd name="T65" fmla="*/ 569 h 603"/>
              <a:gd name="T66" fmla="*/ 484 w 643"/>
              <a:gd name="T67" fmla="*/ 568 h 603"/>
              <a:gd name="T68" fmla="*/ 483 w 643"/>
              <a:gd name="T69" fmla="*/ 550 h 603"/>
              <a:gd name="T70" fmla="*/ 472 w 643"/>
              <a:gd name="T71" fmla="*/ 552 h 603"/>
              <a:gd name="T72" fmla="*/ 530 w 643"/>
              <a:gd name="T73" fmla="*/ 551 h 603"/>
              <a:gd name="T74" fmla="*/ 540 w 643"/>
              <a:gd name="T75" fmla="*/ 545 h 603"/>
              <a:gd name="T76" fmla="*/ 524 w 643"/>
              <a:gd name="T77" fmla="*/ 535 h 603"/>
              <a:gd name="T78" fmla="*/ 570 w 643"/>
              <a:gd name="T79" fmla="*/ 521 h 603"/>
              <a:gd name="T80" fmla="*/ 577 w 643"/>
              <a:gd name="T81" fmla="*/ 512 h 603"/>
              <a:gd name="T82" fmla="*/ 565 w 643"/>
              <a:gd name="T83" fmla="*/ 499 h 603"/>
              <a:gd name="T84" fmla="*/ 559 w 643"/>
              <a:gd name="T85" fmla="*/ 507 h 603"/>
              <a:gd name="T86" fmla="*/ 601 w 643"/>
              <a:gd name="T87" fmla="*/ 469 h 603"/>
              <a:gd name="T88" fmla="*/ 605 w 643"/>
              <a:gd name="T89" fmla="*/ 457 h 603"/>
              <a:gd name="T90" fmla="*/ 586 w 643"/>
              <a:gd name="T91" fmla="*/ 459 h 603"/>
              <a:gd name="T92" fmla="*/ 610 w 643"/>
              <a:gd name="T93" fmla="*/ 419 h 603"/>
              <a:gd name="T94" fmla="*/ 610 w 643"/>
              <a:gd name="T95" fmla="*/ 408 h 603"/>
              <a:gd name="T96" fmla="*/ 592 w 643"/>
              <a:gd name="T97" fmla="*/ 406 h 603"/>
              <a:gd name="T98" fmla="*/ 593 w 643"/>
              <a:gd name="T99" fmla="*/ 417 h 603"/>
              <a:gd name="T100" fmla="*/ 599 w 643"/>
              <a:gd name="T101" fmla="*/ 358 h 603"/>
              <a:gd name="T102" fmla="*/ 594 w 643"/>
              <a:gd name="T103" fmla="*/ 347 h 603"/>
              <a:gd name="T104" fmla="*/ 581 w 643"/>
              <a:gd name="T105" fmla="*/ 363 h 603"/>
              <a:gd name="T106" fmla="*/ 573 w 643"/>
              <a:gd name="T107" fmla="*/ 316 h 603"/>
              <a:gd name="T108" fmla="*/ 565 w 643"/>
              <a:gd name="T109" fmla="*/ 308 h 603"/>
              <a:gd name="T110" fmla="*/ 550 w 643"/>
              <a:gd name="T111" fmla="*/ 318 h 603"/>
              <a:gd name="T112" fmla="*/ 557 w 643"/>
              <a:gd name="T113" fmla="*/ 326 h 603"/>
              <a:gd name="T114" fmla="*/ 524 w 643"/>
              <a:gd name="T115" fmla="*/ 279 h 603"/>
              <a:gd name="T116" fmla="*/ 513 w 643"/>
              <a:gd name="T117" fmla="*/ 274 h 603"/>
              <a:gd name="T118" fmla="*/ 513 w 643"/>
              <a:gd name="T119" fmla="*/ 293 h 603"/>
              <a:gd name="T120" fmla="*/ 457 w 643"/>
              <a:gd name="T121" fmla="*/ 231 h 603"/>
              <a:gd name="T122" fmla="*/ 358 w 643"/>
              <a:gd name="T123" fmla="*/ 9 h 603"/>
              <a:gd name="T124" fmla="*/ 30 w 643"/>
              <a:gd name="T125" fmla="*/ 153 h 6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643" h="603">
                <a:moveTo>
                  <a:pt x="51" y="448"/>
                </a:moveTo>
                <a:cubicBezTo>
                  <a:pt x="83" y="445"/>
                  <a:pt x="115" y="443"/>
                  <a:pt x="147" y="442"/>
                </a:cubicBezTo>
                <a:cubicBezTo>
                  <a:pt x="127" y="440"/>
                  <a:pt x="108" y="439"/>
                  <a:pt x="88" y="436"/>
                </a:cubicBezTo>
                <a:cubicBezTo>
                  <a:pt x="72" y="435"/>
                  <a:pt x="59" y="423"/>
                  <a:pt x="59" y="407"/>
                </a:cubicBezTo>
                <a:cubicBezTo>
                  <a:pt x="59" y="383"/>
                  <a:pt x="59" y="359"/>
                  <a:pt x="59" y="335"/>
                </a:cubicBezTo>
                <a:cubicBezTo>
                  <a:pt x="59" y="318"/>
                  <a:pt x="72" y="306"/>
                  <a:pt x="88" y="305"/>
                </a:cubicBezTo>
                <a:cubicBezTo>
                  <a:pt x="148" y="299"/>
                  <a:pt x="207" y="297"/>
                  <a:pt x="267" y="298"/>
                </a:cubicBezTo>
                <a:cubicBezTo>
                  <a:pt x="245" y="333"/>
                  <a:pt x="233" y="373"/>
                  <a:pt x="233" y="417"/>
                </a:cubicBezTo>
                <a:cubicBezTo>
                  <a:pt x="233" y="479"/>
                  <a:pt x="258" y="535"/>
                  <a:pt x="299" y="575"/>
                </a:cubicBezTo>
                <a:cubicBezTo>
                  <a:pt x="301" y="578"/>
                  <a:pt x="304" y="581"/>
                  <a:pt x="306" y="583"/>
                </a:cubicBezTo>
                <a:cubicBezTo>
                  <a:pt x="221" y="590"/>
                  <a:pt x="136" y="588"/>
                  <a:pt x="51" y="579"/>
                </a:cubicBezTo>
                <a:cubicBezTo>
                  <a:pt x="35" y="578"/>
                  <a:pt x="21" y="566"/>
                  <a:pt x="21" y="549"/>
                </a:cubicBezTo>
                <a:cubicBezTo>
                  <a:pt x="21" y="526"/>
                  <a:pt x="21" y="501"/>
                  <a:pt x="21" y="477"/>
                </a:cubicBezTo>
                <a:cubicBezTo>
                  <a:pt x="21" y="461"/>
                  <a:pt x="35" y="449"/>
                  <a:pt x="51" y="448"/>
                </a:cubicBezTo>
                <a:close/>
                <a:moveTo>
                  <a:pt x="442" y="265"/>
                </a:moveTo>
                <a:lnTo>
                  <a:pt x="442" y="265"/>
                </a:lnTo>
                <a:cubicBezTo>
                  <a:pt x="454" y="263"/>
                  <a:pt x="467" y="262"/>
                  <a:pt x="479" y="265"/>
                </a:cubicBezTo>
                <a:cubicBezTo>
                  <a:pt x="478" y="271"/>
                  <a:pt x="478" y="278"/>
                  <a:pt x="477" y="284"/>
                </a:cubicBezTo>
                <a:cubicBezTo>
                  <a:pt x="466" y="283"/>
                  <a:pt x="455" y="283"/>
                  <a:pt x="444" y="284"/>
                </a:cubicBezTo>
                <a:cubicBezTo>
                  <a:pt x="443" y="278"/>
                  <a:pt x="443" y="271"/>
                  <a:pt x="442" y="265"/>
                </a:cubicBezTo>
                <a:close/>
                <a:moveTo>
                  <a:pt x="510" y="384"/>
                </a:moveTo>
                <a:lnTo>
                  <a:pt x="510" y="384"/>
                </a:lnTo>
                <a:lnTo>
                  <a:pt x="467" y="384"/>
                </a:lnTo>
                <a:lnTo>
                  <a:pt x="467" y="377"/>
                </a:lnTo>
                <a:cubicBezTo>
                  <a:pt x="467" y="369"/>
                  <a:pt x="466" y="364"/>
                  <a:pt x="465" y="362"/>
                </a:cubicBezTo>
                <a:cubicBezTo>
                  <a:pt x="464" y="360"/>
                  <a:pt x="462" y="359"/>
                  <a:pt x="459" y="359"/>
                </a:cubicBezTo>
                <a:cubicBezTo>
                  <a:pt x="456" y="359"/>
                  <a:pt x="454" y="359"/>
                  <a:pt x="453" y="362"/>
                </a:cubicBezTo>
                <a:cubicBezTo>
                  <a:pt x="452" y="364"/>
                  <a:pt x="451" y="367"/>
                  <a:pt x="451" y="371"/>
                </a:cubicBezTo>
                <a:cubicBezTo>
                  <a:pt x="451" y="377"/>
                  <a:pt x="452" y="382"/>
                  <a:pt x="455" y="385"/>
                </a:cubicBezTo>
                <a:cubicBezTo>
                  <a:pt x="458" y="388"/>
                  <a:pt x="466" y="393"/>
                  <a:pt x="478" y="401"/>
                </a:cubicBezTo>
                <a:cubicBezTo>
                  <a:pt x="489" y="407"/>
                  <a:pt x="497" y="413"/>
                  <a:pt x="501" y="416"/>
                </a:cubicBezTo>
                <a:cubicBezTo>
                  <a:pt x="505" y="420"/>
                  <a:pt x="508" y="425"/>
                  <a:pt x="511" y="431"/>
                </a:cubicBezTo>
                <a:cubicBezTo>
                  <a:pt x="514" y="437"/>
                  <a:pt x="515" y="445"/>
                  <a:pt x="515" y="455"/>
                </a:cubicBezTo>
                <a:cubicBezTo>
                  <a:pt x="515" y="471"/>
                  <a:pt x="512" y="483"/>
                  <a:pt x="504" y="491"/>
                </a:cubicBezTo>
                <a:cubicBezTo>
                  <a:pt x="497" y="500"/>
                  <a:pt x="485" y="506"/>
                  <a:pt x="471" y="508"/>
                </a:cubicBezTo>
                <a:lnTo>
                  <a:pt x="471" y="524"/>
                </a:lnTo>
                <a:lnTo>
                  <a:pt x="451" y="524"/>
                </a:lnTo>
                <a:lnTo>
                  <a:pt x="451" y="507"/>
                </a:lnTo>
                <a:cubicBezTo>
                  <a:pt x="439" y="506"/>
                  <a:pt x="429" y="502"/>
                  <a:pt x="420" y="494"/>
                </a:cubicBezTo>
                <a:cubicBezTo>
                  <a:pt x="412" y="486"/>
                  <a:pt x="407" y="473"/>
                  <a:pt x="407" y="453"/>
                </a:cubicBezTo>
                <a:lnTo>
                  <a:pt x="407" y="445"/>
                </a:lnTo>
                <a:lnTo>
                  <a:pt x="451" y="445"/>
                </a:lnTo>
                <a:lnTo>
                  <a:pt x="451" y="456"/>
                </a:lnTo>
                <a:cubicBezTo>
                  <a:pt x="451" y="467"/>
                  <a:pt x="451" y="474"/>
                  <a:pt x="452" y="477"/>
                </a:cubicBezTo>
                <a:cubicBezTo>
                  <a:pt x="453" y="480"/>
                  <a:pt x="455" y="481"/>
                  <a:pt x="458" y="481"/>
                </a:cubicBezTo>
                <a:cubicBezTo>
                  <a:pt x="461" y="481"/>
                  <a:pt x="464" y="480"/>
                  <a:pt x="465" y="478"/>
                </a:cubicBezTo>
                <a:cubicBezTo>
                  <a:pt x="466" y="476"/>
                  <a:pt x="467" y="473"/>
                  <a:pt x="467" y="470"/>
                </a:cubicBezTo>
                <a:cubicBezTo>
                  <a:pt x="467" y="460"/>
                  <a:pt x="466" y="453"/>
                  <a:pt x="465" y="449"/>
                </a:cubicBezTo>
                <a:cubicBezTo>
                  <a:pt x="464" y="445"/>
                  <a:pt x="459" y="440"/>
                  <a:pt x="451" y="435"/>
                </a:cubicBezTo>
                <a:cubicBezTo>
                  <a:pt x="438" y="427"/>
                  <a:pt x="429" y="421"/>
                  <a:pt x="424" y="417"/>
                </a:cubicBezTo>
                <a:cubicBezTo>
                  <a:pt x="420" y="413"/>
                  <a:pt x="415" y="408"/>
                  <a:pt x="412" y="401"/>
                </a:cubicBezTo>
                <a:cubicBezTo>
                  <a:pt x="408" y="393"/>
                  <a:pt x="407" y="385"/>
                  <a:pt x="407" y="377"/>
                </a:cubicBezTo>
                <a:cubicBezTo>
                  <a:pt x="407" y="364"/>
                  <a:pt x="410" y="354"/>
                  <a:pt x="418" y="346"/>
                </a:cubicBezTo>
                <a:cubicBezTo>
                  <a:pt x="425" y="339"/>
                  <a:pt x="436" y="334"/>
                  <a:pt x="451" y="333"/>
                </a:cubicBezTo>
                <a:lnTo>
                  <a:pt x="451" y="319"/>
                </a:lnTo>
                <a:lnTo>
                  <a:pt x="471" y="319"/>
                </a:lnTo>
                <a:lnTo>
                  <a:pt x="471" y="333"/>
                </a:lnTo>
                <a:cubicBezTo>
                  <a:pt x="484" y="334"/>
                  <a:pt x="494" y="339"/>
                  <a:pt x="501" y="346"/>
                </a:cubicBezTo>
                <a:cubicBezTo>
                  <a:pt x="507" y="353"/>
                  <a:pt x="511" y="363"/>
                  <a:pt x="511" y="376"/>
                </a:cubicBezTo>
                <a:cubicBezTo>
                  <a:pt x="511" y="378"/>
                  <a:pt x="510" y="381"/>
                  <a:pt x="510" y="384"/>
                </a:cubicBezTo>
                <a:close/>
                <a:moveTo>
                  <a:pt x="411" y="271"/>
                </a:moveTo>
                <a:lnTo>
                  <a:pt x="411" y="271"/>
                </a:lnTo>
                <a:lnTo>
                  <a:pt x="410" y="271"/>
                </a:lnTo>
                <a:lnTo>
                  <a:pt x="409" y="271"/>
                </a:lnTo>
                <a:lnTo>
                  <a:pt x="408" y="272"/>
                </a:lnTo>
                <a:lnTo>
                  <a:pt x="407" y="272"/>
                </a:lnTo>
                <a:lnTo>
                  <a:pt x="406" y="272"/>
                </a:lnTo>
                <a:lnTo>
                  <a:pt x="405" y="273"/>
                </a:lnTo>
                <a:lnTo>
                  <a:pt x="405" y="273"/>
                </a:lnTo>
                <a:lnTo>
                  <a:pt x="404" y="273"/>
                </a:lnTo>
                <a:lnTo>
                  <a:pt x="403" y="274"/>
                </a:lnTo>
                <a:lnTo>
                  <a:pt x="402" y="274"/>
                </a:lnTo>
                <a:lnTo>
                  <a:pt x="401" y="274"/>
                </a:lnTo>
                <a:lnTo>
                  <a:pt x="400" y="275"/>
                </a:lnTo>
                <a:lnTo>
                  <a:pt x="399" y="275"/>
                </a:lnTo>
                <a:lnTo>
                  <a:pt x="398" y="275"/>
                </a:lnTo>
                <a:lnTo>
                  <a:pt x="398" y="276"/>
                </a:lnTo>
                <a:lnTo>
                  <a:pt x="397" y="276"/>
                </a:lnTo>
                <a:lnTo>
                  <a:pt x="396" y="277"/>
                </a:lnTo>
                <a:lnTo>
                  <a:pt x="395" y="277"/>
                </a:lnTo>
                <a:lnTo>
                  <a:pt x="394" y="277"/>
                </a:lnTo>
                <a:lnTo>
                  <a:pt x="393" y="278"/>
                </a:lnTo>
                <a:lnTo>
                  <a:pt x="393" y="278"/>
                </a:lnTo>
                <a:lnTo>
                  <a:pt x="401" y="294"/>
                </a:lnTo>
                <a:lnTo>
                  <a:pt x="401" y="294"/>
                </a:lnTo>
                <a:lnTo>
                  <a:pt x="401" y="293"/>
                </a:lnTo>
                <a:lnTo>
                  <a:pt x="402" y="293"/>
                </a:lnTo>
                <a:lnTo>
                  <a:pt x="403" y="293"/>
                </a:lnTo>
                <a:lnTo>
                  <a:pt x="404" y="292"/>
                </a:lnTo>
                <a:lnTo>
                  <a:pt x="404" y="292"/>
                </a:lnTo>
                <a:lnTo>
                  <a:pt x="405" y="292"/>
                </a:lnTo>
                <a:lnTo>
                  <a:pt x="406" y="291"/>
                </a:lnTo>
                <a:lnTo>
                  <a:pt x="407" y="291"/>
                </a:lnTo>
                <a:lnTo>
                  <a:pt x="407" y="291"/>
                </a:lnTo>
                <a:lnTo>
                  <a:pt x="408" y="290"/>
                </a:lnTo>
                <a:lnTo>
                  <a:pt x="409" y="290"/>
                </a:lnTo>
                <a:lnTo>
                  <a:pt x="410" y="290"/>
                </a:lnTo>
                <a:lnTo>
                  <a:pt x="411" y="290"/>
                </a:lnTo>
                <a:lnTo>
                  <a:pt x="411" y="289"/>
                </a:lnTo>
                <a:lnTo>
                  <a:pt x="412" y="289"/>
                </a:lnTo>
                <a:lnTo>
                  <a:pt x="413" y="289"/>
                </a:lnTo>
                <a:lnTo>
                  <a:pt x="414" y="288"/>
                </a:lnTo>
                <a:lnTo>
                  <a:pt x="414" y="288"/>
                </a:lnTo>
                <a:lnTo>
                  <a:pt x="415" y="288"/>
                </a:lnTo>
                <a:lnTo>
                  <a:pt x="416" y="288"/>
                </a:lnTo>
                <a:lnTo>
                  <a:pt x="411" y="271"/>
                </a:lnTo>
                <a:close/>
                <a:moveTo>
                  <a:pt x="361" y="297"/>
                </a:moveTo>
                <a:lnTo>
                  <a:pt x="361" y="297"/>
                </a:lnTo>
                <a:lnTo>
                  <a:pt x="361" y="297"/>
                </a:lnTo>
                <a:lnTo>
                  <a:pt x="360" y="298"/>
                </a:lnTo>
                <a:lnTo>
                  <a:pt x="360" y="299"/>
                </a:lnTo>
                <a:lnTo>
                  <a:pt x="359" y="299"/>
                </a:lnTo>
                <a:lnTo>
                  <a:pt x="358" y="300"/>
                </a:lnTo>
                <a:lnTo>
                  <a:pt x="358" y="300"/>
                </a:lnTo>
                <a:lnTo>
                  <a:pt x="357" y="301"/>
                </a:lnTo>
                <a:lnTo>
                  <a:pt x="356" y="302"/>
                </a:lnTo>
                <a:lnTo>
                  <a:pt x="356" y="302"/>
                </a:lnTo>
                <a:lnTo>
                  <a:pt x="355" y="303"/>
                </a:lnTo>
                <a:lnTo>
                  <a:pt x="354" y="304"/>
                </a:lnTo>
                <a:lnTo>
                  <a:pt x="354" y="304"/>
                </a:lnTo>
                <a:lnTo>
                  <a:pt x="353" y="305"/>
                </a:lnTo>
                <a:lnTo>
                  <a:pt x="352" y="305"/>
                </a:lnTo>
                <a:lnTo>
                  <a:pt x="352" y="306"/>
                </a:lnTo>
                <a:lnTo>
                  <a:pt x="351" y="307"/>
                </a:lnTo>
                <a:lnTo>
                  <a:pt x="350" y="307"/>
                </a:lnTo>
                <a:lnTo>
                  <a:pt x="350" y="308"/>
                </a:lnTo>
                <a:lnTo>
                  <a:pt x="349" y="309"/>
                </a:lnTo>
                <a:lnTo>
                  <a:pt x="348" y="309"/>
                </a:lnTo>
                <a:lnTo>
                  <a:pt x="348" y="310"/>
                </a:lnTo>
                <a:lnTo>
                  <a:pt x="360" y="322"/>
                </a:lnTo>
                <a:lnTo>
                  <a:pt x="361" y="322"/>
                </a:lnTo>
                <a:lnTo>
                  <a:pt x="361" y="321"/>
                </a:lnTo>
                <a:lnTo>
                  <a:pt x="362" y="320"/>
                </a:lnTo>
                <a:lnTo>
                  <a:pt x="363" y="320"/>
                </a:lnTo>
                <a:lnTo>
                  <a:pt x="363" y="319"/>
                </a:lnTo>
                <a:lnTo>
                  <a:pt x="364" y="319"/>
                </a:lnTo>
                <a:lnTo>
                  <a:pt x="364" y="318"/>
                </a:lnTo>
                <a:lnTo>
                  <a:pt x="365" y="318"/>
                </a:lnTo>
                <a:lnTo>
                  <a:pt x="365" y="317"/>
                </a:lnTo>
                <a:lnTo>
                  <a:pt x="366" y="317"/>
                </a:lnTo>
                <a:lnTo>
                  <a:pt x="367" y="316"/>
                </a:lnTo>
                <a:lnTo>
                  <a:pt x="367" y="315"/>
                </a:lnTo>
                <a:lnTo>
                  <a:pt x="368" y="315"/>
                </a:lnTo>
                <a:lnTo>
                  <a:pt x="368" y="314"/>
                </a:lnTo>
                <a:lnTo>
                  <a:pt x="369" y="314"/>
                </a:lnTo>
                <a:lnTo>
                  <a:pt x="370" y="313"/>
                </a:lnTo>
                <a:lnTo>
                  <a:pt x="370" y="313"/>
                </a:lnTo>
                <a:lnTo>
                  <a:pt x="371" y="312"/>
                </a:lnTo>
                <a:lnTo>
                  <a:pt x="372" y="312"/>
                </a:lnTo>
                <a:lnTo>
                  <a:pt x="372" y="311"/>
                </a:lnTo>
                <a:lnTo>
                  <a:pt x="373" y="311"/>
                </a:lnTo>
                <a:lnTo>
                  <a:pt x="361" y="297"/>
                </a:lnTo>
                <a:close/>
                <a:moveTo>
                  <a:pt x="325" y="339"/>
                </a:moveTo>
                <a:lnTo>
                  <a:pt x="325" y="339"/>
                </a:lnTo>
                <a:lnTo>
                  <a:pt x="325" y="340"/>
                </a:lnTo>
                <a:lnTo>
                  <a:pt x="324" y="341"/>
                </a:lnTo>
                <a:lnTo>
                  <a:pt x="324" y="341"/>
                </a:lnTo>
                <a:lnTo>
                  <a:pt x="323" y="342"/>
                </a:lnTo>
                <a:lnTo>
                  <a:pt x="323" y="343"/>
                </a:lnTo>
                <a:lnTo>
                  <a:pt x="323" y="344"/>
                </a:lnTo>
                <a:lnTo>
                  <a:pt x="322" y="345"/>
                </a:lnTo>
                <a:lnTo>
                  <a:pt x="322" y="345"/>
                </a:lnTo>
                <a:lnTo>
                  <a:pt x="321" y="346"/>
                </a:lnTo>
                <a:lnTo>
                  <a:pt x="321" y="347"/>
                </a:lnTo>
                <a:lnTo>
                  <a:pt x="320" y="348"/>
                </a:lnTo>
                <a:lnTo>
                  <a:pt x="320" y="349"/>
                </a:lnTo>
                <a:lnTo>
                  <a:pt x="320" y="350"/>
                </a:lnTo>
                <a:lnTo>
                  <a:pt x="319" y="350"/>
                </a:lnTo>
                <a:lnTo>
                  <a:pt x="319" y="351"/>
                </a:lnTo>
                <a:lnTo>
                  <a:pt x="318" y="352"/>
                </a:lnTo>
                <a:lnTo>
                  <a:pt x="318" y="353"/>
                </a:lnTo>
                <a:lnTo>
                  <a:pt x="318" y="354"/>
                </a:lnTo>
                <a:lnTo>
                  <a:pt x="317" y="355"/>
                </a:lnTo>
                <a:lnTo>
                  <a:pt x="317" y="356"/>
                </a:lnTo>
                <a:lnTo>
                  <a:pt x="317" y="356"/>
                </a:lnTo>
                <a:lnTo>
                  <a:pt x="333" y="363"/>
                </a:lnTo>
                <a:lnTo>
                  <a:pt x="333" y="363"/>
                </a:lnTo>
                <a:lnTo>
                  <a:pt x="333" y="362"/>
                </a:lnTo>
                <a:lnTo>
                  <a:pt x="334" y="361"/>
                </a:lnTo>
                <a:lnTo>
                  <a:pt x="334" y="360"/>
                </a:lnTo>
                <a:lnTo>
                  <a:pt x="334" y="360"/>
                </a:lnTo>
                <a:lnTo>
                  <a:pt x="335" y="359"/>
                </a:lnTo>
                <a:lnTo>
                  <a:pt x="335" y="358"/>
                </a:lnTo>
                <a:lnTo>
                  <a:pt x="335" y="357"/>
                </a:lnTo>
                <a:lnTo>
                  <a:pt x="336" y="357"/>
                </a:lnTo>
                <a:lnTo>
                  <a:pt x="336" y="356"/>
                </a:lnTo>
                <a:lnTo>
                  <a:pt x="336" y="355"/>
                </a:lnTo>
                <a:lnTo>
                  <a:pt x="337" y="354"/>
                </a:lnTo>
                <a:lnTo>
                  <a:pt x="337" y="354"/>
                </a:lnTo>
                <a:lnTo>
                  <a:pt x="338" y="353"/>
                </a:lnTo>
                <a:lnTo>
                  <a:pt x="338" y="352"/>
                </a:lnTo>
                <a:lnTo>
                  <a:pt x="338" y="351"/>
                </a:lnTo>
                <a:lnTo>
                  <a:pt x="339" y="351"/>
                </a:lnTo>
                <a:lnTo>
                  <a:pt x="339" y="350"/>
                </a:lnTo>
                <a:lnTo>
                  <a:pt x="340" y="349"/>
                </a:lnTo>
                <a:lnTo>
                  <a:pt x="340" y="349"/>
                </a:lnTo>
                <a:lnTo>
                  <a:pt x="340" y="348"/>
                </a:lnTo>
                <a:lnTo>
                  <a:pt x="325" y="339"/>
                </a:lnTo>
                <a:close/>
                <a:moveTo>
                  <a:pt x="306" y="392"/>
                </a:moveTo>
                <a:lnTo>
                  <a:pt x="306" y="392"/>
                </a:lnTo>
                <a:lnTo>
                  <a:pt x="306" y="393"/>
                </a:lnTo>
                <a:lnTo>
                  <a:pt x="306" y="394"/>
                </a:lnTo>
                <a:lnTo>
                  <a:pt x="306" y="394"/>
                </a:lnTo>
                <a:lnTo>
                  <a:pt x="306" y="395"/>
                </a:lnTo>
                <a:lnTo>
                  <a:pt x="305" y="396"/>
                </a:lnTo>
                <a:lnTo>
                  <a:pt x="305" y="397"/>
                </a:lnTo>
                <a:lnTo>
                  <a:pt x="305" y="398"/>
                </a:lnTo>
                <a:lnTo>
                  <a:pt x="305" y="399"/>
                </a:lnTo>
                <a:lnTo>
                  <a:pt x="305" y="400"/>
                </a:lnTo>
                <a:lnTo>
                  <a:pt x="305" y="401"/>
                </a:lnTo>
                <a:lnTo>
                  <a:pt x="305" y="402"/>
                </a:lnTo>
                <a:lnTo>
                  <a:pt x="305" y="403"/>
                </a:lnTo>
                <a:lnTo>
                  <a:pt x="305" y="404"/>
                </a:lnTo>
                <a:lnTo>
                  <a:pt x="304" y="405"/>
                </a:lnTo>
                <a:lnTo>
                  <a:pt x="304" y="406"/>
                </a:lnTo>
                <a:lnTo>
                  <a:pt x="304" y="407"/>
                </a:lnTo>
                <a:lnTo>
                  <a:pt x="304" y="408"/>
                </a:lnTo>
                <a:lnTo>
                  <a:pt x="304" y="409"/>
                </a:lnTo>
                <a:lnTo>
                  <a:pt x="304" y="410"/>
                </a:lnTo>
                <a:lnTo>
                  <a:pt x="304" y="410"/>
                </a:lnTo>
                <a:lnTo>
                  <a:pt x="322" y="411"/>
                </a:lnTo>
                <a:lnTo>
                  <a:pt x="322" y="411"/>
                </a:lnTo>
                <a:lnTo>
                  <a:pt x="322" y="410"/>
                </a:lnTo>
                <a:lnTo>
                  <a:pt x="322" y="409"/>
                </a:lnTo>
                <a:lnTo>
                  <a:pt x="322" y="408"/>
                </a:lnTo>
                <a:lnTo>
                  <a:pt x="322" y="407"/>
                </a:lnTo>
                <a:lnTo>
                  <a:pt x="322" y="406"/>
                </a:lnTo>
                <a:lnTo>
                  <a:pt x="322" y="406"/>
                </a:lnTo>
                <a:lnTo>
                  <a:pt x="322" y="405"/>
                </a:lnTo>
                <a:lnTo>
                  <a:pt x="322" y="404"/>
                </a:lnTo>
                <a:lnTo>
                  <a:pt x="322" y="403"/>
                </a:lnTo>
                <a:lnTo>
                  <a:pt x="322" y="402"/>
                </a:lnTo>
                <a:lnTo>
                  <a:pt x="323" y="401"/>
                </a:lnTo>
                <a:lnTo>
                  <a:pt x="323" y="400"/>
                </a:lnTo>
                <a:lnTo>
                  <a:pt x="323" y="400"/>
                </a:lnTo>
                <a:lnTo>
                  <a:pt x="323" y="399"/>
                </a:lnTo>
                <a:lnTo>
                  <a:pt x="323" y="398"/>
                </a:lnTo>
                <a:lnTo>
                  <a:pt x="323" y="397"/>
                </a:lnTo>
                <a:lnTo>
                  <a:pt x="323" y="396"/>
                </a:lnTo>
                <a:lnTo>
                  <a:pt x="323" y="395"/>
                </a:lnTo>
                <a:lnTo>
                  <a:pt x="323" y="395"/>
                </a:lnTo>
                <a:lnTo>
                  <a:pt x="306" y="392"/>
                </a:lnTo>
                <a:close/>
                <a:moveTo>
                  <a:pt x="307" y="447"/>
                </a:moveTo>
                <a:lnTo>
                  <a:pt x="307" y="447"/>
                </a:lnTo>
                <a:lnTo>
                  <a:pt x="307" y="448"/>
                </a:lnTo>
                <a:lnTo>
                  <a:pt x="307" y="449"/>
                </a:lnTo>
                <a:lnTo>
                  <a:pt x="308" y="450"/>
                </a:lnTo>
                <a:lnTo>
                  <a:pt x="308" y="450"/>
                </a:lnTo>
                <a:lnTo>
                  <a:pt x="308" y="451"/>
                </a:lnTo>
                <a:lnTo>
                  <a:pt x="308" y="452"/>
                </a:lnTo>
                <a:lnTo>
                  <a:pt x="308" y="453"/>
                </a:lnTo>
                <a:lnTo>
                  <a:pt x="309" y="454"/>
                </a:lnTo>
                <a:lnTo>
                  <a:pt x="309" y="455"/>
                </a:lnTo>
                <a:lnTo>
                  <a:pt x="309" y="456"/>
                </a:lnTo>
                <a:lnTo>
                  <a:pt x="309" y="457"/>
                </a:lnTo>
                <a:lnTo>
                  <a:pt x="310" y="458"/>
                </a:lnTo>
                <a:lnTo>
                  <a:pt x="310" y="459"/>
                </a:lnTo>
                <a:lnTo>
                  <a:pt x="310" y="460"/>
                </a:lnTo>
                <a:lnTo>
                  <a:pt x="310" y="461"/>
                </a:lnTo>
                <a:lnTo>
                  <a:pt x="311" y="461"/>
                </a:lnTo>
                <a:lnTo>
                  <a:pt x="311" y="462"/>
                </a:lnTo>
                <a:lnTo>
                  <a:pt x="311" y="463"/>
                </a:lnTo>
                <a:lnTo>
                  <a:pt x="312" y="464"/>
                </a:lnTo>
                <a:lnTo>
                  <a:pt x="312" y="465"/>
                </a:lnTo>
                <a:lnTo>
                  <a:pt x="312" y="465"/>
                </a:lnTo>
                <a:lnTo>
                  <a:pt x="329" y="460"/>
                </a:lnTo>
                <a:lnTo>
                  <a:pt x="328" y="459"/>
                </a:lnTo>
                <a:lnTo>
                  <a:pt x="328" y="459"/>
                </a:lnTo>
                <a:lnTo>
                  <a:pt x="328" y="458"/>
                </a:lnTo>
                <a:lnTo>
                  <a:pt x="328" y="457"/>
                </a:lnTo>
                <a:lnTo>
                  <a:pt x="328" y="456"/>
                </a:lnTo>
                <a:lnTo>
                  <a:pt x="327" y="456"/>
                </a:lnTo>
                <a:lnTo>
                  <a:pt x="327" y="455"/>
                </a:lnTo>
                <a:lnTo>
                  <a:pt x="327" y="454"/>
                </a:lnTo>
                <a:lnTo>
                  <a:pt x="327" y="453"/>
                </a:lnTo>
                <a:lnTo>
                  <a:pt x="326" y="452"/>
                </a:lnTo>
                <a:lnTo>
                  <a:pt x="326" y="452"/>
                </a:lnTo>
                <a:lnTo>
                  <a:pt x="326" y="451"/>
                </a:lnTo>
                <a:lnTo>
                  <a:pt x="326" y="450"/>
                </a:lnTo>
                <a:lnTo>
                  <a:pt x="325" y="449"/>
                </a:lnTo>
                <a:lnTo>
                  <a:pt x="325" y="448"/>
                </a:lnTo>
                <a:lnTo>
                  <a:pt x="325" y="447"/>
                </a:lnTo>
                <a:lnTo>
                  <a:pt x="325" y="447"/>
                </a:lnTo>
                <a:lnTo>
                  <a:pt x="325" y="446"/>
                </a:lnTo>
                <a:lnTo>
                  <a:pt x="325" y="445"/>
                </a:lnTo>
                <a:lnTo>
                  <a:pt x="324" y="444"/>
                </a:lnTo>
                <a:lnTo>
                  <a:pt x="324" y="444"/>
                </a:lnTo>
                <a:lnTo>
                  <a:pt x="307" y="447"/>
                </a:lnTo>
                <a:close/>
                <a:moveTo>
                  <a:pt x="328" y="499"/>
                </a:moveTo>
                <a:lnTo>
                  <a:pt x="328" y="499"/>
                </a:lnTo>
                <a:lnTo>
                  <a:pt x="328" y="499"/>
                </a:lnTo>
                <a:lnTo>
                  <a:pt x="329" y="500"/>
                </a:lnTo>
                <a:lnTo>
                  <a:pt x="329" y="501"/>
                </a:lnTo>
                <a:lnTo>
                  <a:pt x="330" y="502"/>
                </a:lnTo>
                <a:lnTo>
                  <a:pt x="330" y="502"/>
                </a:lnTo>
                <a:lnTo>
                  <a:pt x="331" y="503"/>
                </a:lnTo>
                <a:lnTo>
                  <a:pt x="331" y="504"/>
                </a:lnTo>
                <a:lnTo>
                  <a:pt x="332" y="505"/>
                </a:lnTo>
                <a:lnTo>
                  <a:pt x="332" y="505"/>
                </a:lnTo>
                <a:lnTo>
                  <a:pt x="333" y="506"/>
                </a:lnTo>
                <a:lnTo>
                  <a:pt x="333" y="507"/>
                </a:lnTo>
                <a:lnTo>
                  <a:pt x="334" y="508"/>
                </a:lnTo>
                <a:lnTo>
                  <a:pt x="334" y="508"/>
                </a:lnTo>
                <a:lnTo>
                  <a:pt x="335" y="509"/>
                </a:lnTo>
                <a:lnTo>
                  <a:pt x="336" y="510"/>
                </a:lnTo>
                <a:lnTo>
                  <a:pt x="336" y="511"/>
                </a:lnTo>
                <a:lnTo>
                  <a:pt x="337" y="511"/>
                </a:lnTo>
                <a:lnTo>
                  <a:pt x="337" y="512"/>
                </a:lnTo>
                <a:lnTo>
                  <a:pt x="338" y="513"/>
                </a:lnTo>
                <a:lnTo>
                  <a:pt x="338" y="514"/>
                </a:lnTo>
                <a:lnTo>
                  <a:pt x="339" y="514"/>
                </a:lnTo>
                <a:lnTo>
                  <a:pt x="353" y="503"/>
                </a:lnTo>
                <a:lnTo>
                  <a:pt x="352" y="502"/>
                </a:lnTo>
                <a:lnTo>
                  <a:pt x="352" y="502"/>
                </a:lnTo>
                <a:lnTo>
                  <a:pt x="351" y="501"/>
                </a:lnTo>
                <a:lnTo>
                  <a:pt x="351" y="500"/>
                </a:lnTo>
                <a:lnTo>
                  <a:pt x="350" y="500"/>
                </a:lnTo>
                <a:lnTo>
                  <a:pt x="350" y="499"/>
                </a:lnTo>
                <a:lnTo>
                  <a:pt x="349" y="499"/>
                </a:lnTo>
                <a:lnTo>
                  <a:pt x="349" y="498"/>
                </a:lnTo>
                <a:lnTo>
                  <a:pt x="348" y="497"/>
                </a:lnTo>
                <a:lnTo>
                  <a:pt x="348" y="497"/>
                </a:lnTo>
                <a:lnTo>
                  <a:pt x="347" y="496"/>
                </a:lnTo>
                <a:lnTo>
                  <a:pt x="347" y="495"/>
                </a:lnTo>
                <a:lnTo>
                  <a:pt x="346" y="495"/>
                </a:lnTo>
                <a:lnTo>
                  <a:pt x="346" y="494"/>
                </a:lnTo>
                <a:lnTo>
                  <a:pt x="345" y="493"/>
                </a:lnTo>
                <a:lnTo>
                  <a:pt x="345" y="493"/>
                </a:lnTo>
                <a:lnTo>
                  <a:pt x="344" y="492"/>
                </a:lnTo>
                <a:lnTo>
                  <a:pt x="344" y="491"/>
                </a:lnTo>
                <a:lnTo>
                  <a:pt x="343" y="491"/>
                </a:lnTo>
                <a:lnTo>
                  <a:pt x="343" y="490"/>
                </a:lnTo>
                <a:lnTo>
                  <a:pt x="343" y="490"/>
                </a:lnTo>
                <a:lnTo>
                  <a:pt x="328" y="499"/>
                </a:lnTo>
                <a:close/>
                <a:moveTo>
                  <a:pt x="366" y="540"/>
                </a:moveTo>
                <a:lnTo>
                  <a:pt x="366" y="540"/>
                </a:lnTo>
                <a:lnTo>
                  <a:pt x="366" y="540"/>
                </a:lnTo>
                <a:lnTo>
                  <a:pt x="367" y="541"/>
                </a:lnTo>
                <a:lnTo>
                  <a:pt x="368" y="541"/>
                </a:lnTo>
                <a:lnTo>
                  <a:pt x="369" y="542"/>
                </a:lnTo>
                <a:lnTo>
                  <a:pt x="369" y="542"/>
                </a:lnTo>
                <a:lnTo>
                  <a:pt x="370" y="543"/>
                </a:lnTo>
                <a:lnTo>
                  <a:pt x="371" y="543"/>
                </a:lnTo>
                <a:lnTo>
                  <a:pt x="372" y="544"/>
                </a:lnTo>
                <a:lnTo>
                  <a:pt x="372" y="544"/>
                </a:lnTo>
                <a:lnTo>
                  <a:pt x="373" y="545"/>
                </a:lnTo>
                <a:lnTo>
                  <a:pt x="374" y="545"/>
                </a:lnTo>
                <a:lnTo>
                  <a:pt x="375" y="546"/>
                </a:lnTo>
                <a:lnTo>
                  <a:pt x="375" y="546"/>
                </a:lnTo>
                <a:lnTo>
                  <a:pt x="376" y="547"/>
                </a:lnTo>
                <a:lnTo>
                  <a:pt x="377" y="547"/>
                </a:lnTo>
                <a:lnTo>
                  <a:pt x="378" y="548"/>
                </a:lnTo>
                <a:lnTo>
                  <a:pt x="379" y="548"/>
                </a:lnTo>
                <a:lnTo>
                  <a:pt x="379" y="549"/>
                </a:lnTo>
                <a:lnTo>
                  <a:pt x="380" y="549"/>
                </a:lnTo>
                <a:lnTo>
                  <a:pt x="381" y="550"/>
                </a:lnTo>
                <a:lnTo>
                  <a:pt x="382" y="550"/>
                </a:lnTo>
                <a:lnTo>
                  <a:pt x="390" y="535"/>
                </a:lnTo>
                <a:lnTo>
                  <a:pt x="390" y="534"/>
                </a:lnTo>
                <a:lnTo>
                  <a:pt x="389" y="534"/>
                </a:lnTo>
                <a:lnTo>
                  <a:pt x="388" y="534"/>
                </a:lnTo>
                <a:lnTo>
                  <a:pt x="388" y="533"/>
                </a:lnTo>
                <a:lnTo>
                  <a:pt x="387" y="533"/>
                </a:lnTo>
                <a:lnTo>
                  <a:pt x="386" y="532"/>
                </a:lnTo>
                <a:lnTo>
                  <a:pt x="385" y="532"/>
                </a:lnTo>
                <a:lnTo>
                  <a:pt x="385" y="531"/>
                </a:lnTo>
                <a:lnTo>
                  <a:pt x="384" y="531"/>
                </a:lnTo>
                <a:lnTo>
                  <a:pt x="383" y="531"/>
                </a:lnTo>
                <a:lnTo>
                  <a:pt x="383" y="530"/>
                </a:lnTo>
                <a:lnTo>
                  <a:pt x="382" y="530"/>
                </a:lnTo>
                <a:lnTo>
                  <a:pt x="381" y="529"/>
                </a:lnTo>
                <a:lnTo>
                  <a:pt x="381" y="529"/>
                </a:lnTo>
                <a:lnTo>
                  <a:pt x="380" y="528"/>
                </a:lnTo>
                <a:lnTo>
                  <a:pt x="379" y="528"/>
                </a:lnTo>
                <a:lnTo>
                  <a:pt x="379" y="527"/>
                </a:lnTo>
                <a:lnTo>
                  <a:pt x="378" y="527"/>
                </a:lnTo>
                <a:lnTo>
                  <a:pt x="377" y="526"/>
                </a:lnTo>
                <a:lnTo>
                  <a:pt x="377" y="526"/>
                </a:lnTo>
                <a:lnTo>
                  <a:pt x="376" y="526"/>
                </a:lnTo>
                <a:lnTo>
                  <a:pt x="366" y="540"/>
                </a:lnTo>
                <a:close/>
                <a:moveTo>
                  <a:pt x="416" y="564"/>
                </a:moveTo>
                <a:lnTo>
                  <a:pt x="416" y="564"/>
                </a:lnTo>
                <a:lnTo>
                  <a:pt x="416" y="564"/>
                </a:lnTo>
                <a:lnTo>
                  <a:pt x="417" y="565"/>
                </a:lnTo>
                <a:lnTo>
                  <a:pt x="418" y="565"/>
                </a:lnTo>
                <a:lnTo>
                  <a:pt x="419" y="565"/>
                </a:lnTo>
                <a:lnTo>
                  <a:pt x="420" y="565"/>
                </a:lnTo>
                <a:lnTo>
                  <a:pt x="421" y="566"/>
                </a:lnTo>
                <a:lnTo>
                  <a:pt x="422" y="566"/>
                </a:lnTo>
                <a:lnTo>
                  <a:pt x="423" y="566"/>
                </a:lnTo>
                <a:lnTo>
                  <a:pt x="424" y="566"/>
                </a:lnTo>
                <a:lnTo>
                  <a:pt x="424" y="566"/>
                </a:lnTo>
                <a:lnTo>
                  <a:pt x="425" y="567"/>
                </a:lnTo>
                <a:lnTo>
                  <a:pt x="426" y="567"/>
                </a:lnTo>
                <a:lnTo>
                  <a:pt x="427" y="567"/>
                </a:lnTo>
                <a:lnTo>
                  <a:pt x="428" y="567"/>
                </a:lnTo>
                <a:lnTo>
                  <a:pt x="429" y="567"/>
                </a:lnTo>
                <a:lnTo>
                  <a:pt x="430" y="568"/>
                </a:lnTo>
                <a:lnTo>
                  <a:pt x="431" y="568"/>
                </a:lnTo>
                <a:lnTo>
                  <a:pt x="432" y="568"/>
                </a:lnTo>
                <a:lnTo>
                  <a:pt x="433" y="568"/>
                </a:lnTo>
                <a:lnTo>
                  <a:pt x="434" y="568"/>
                </a:lnTo>
                <a:lnTo>
                  <a:pt x="434" y="568"/>
                </a:lnTo>
                <a:lnTo>
                  <a:pt x="437" y="551"/>
                </a:lnTo>
                <a:lnTo>
                  <a:pt x="437" y="551"/>
                </a:lnTo>
                <a:lnTo>
                  <a:pt x="436" y="551"/>
                </a:lnTo>
                <a:lnTo>
                  <a:pt x="435" y="551"/>
                </a:lnTo>
                <a:lnTo>
                  <a:pt x="434" y="550"/>
                </a:lnTo>
                <a:lnTo>
                  <a:pt x="433" y="550"/>
                </a:lnTo>
                <a:lnTo>
                  <a:pt x="432" y="550"/>
                </a:lnTo>
                <a:lnTo>
                  <a:pt x="431" y="550"/>
                </a:lnTo>
                <a:lnTo>
                  <a:pt x="431" y="550"/>
                </a:lnTo>
                <a:lnTo>
                  <a:pt x="430" y="550"/>
                </a:lnTo>
                <a:lnTo>
                  <a:pt x="429" y="549"/>
                </a:lnTo>
                <a:lnTo>
                  <a:pt x="428" y="549"/>
                </a:lnTo>
                <a:lnTo>
                  <a:pt x="427" y="549"/>
                </a:lnTo>
                <a:lnTo>
                  <a:pt x="427" y="549"/>
                </a:lnTo>
                <a:lnTo>
                  <a:pt x="426" y="549"/>
                </a:lnTo>
                <a:lnTo>
                  <a:pt x="425" y="548"/>
                </a:lnTo>
                <a:lnTo>
                  <a:pt x="424" y="548"/>
                </a:lnTo>
                <a:lnTo>
                  <a:pt x="423" y="548"/>
                </a:lnTo>
                <a:lnTo>
                  <a:pt x="422" y="548"/>
                </a:lnTo>
                <a:lnTo>
                  <a:pt x="422" y="548"/>
                </a:lnTo>
                <a:lnTo>
                  <a:pt x="421" y="547"/>
                </a:lnTo>
                <a:lnTo>
                  <a:pt x="421" y="547"/>
                </a:lnTo>
                <a:lnTo>
                  <a:pt x="416" y="564"/>
                </a:lnTo>
                <a:close/>
                <a:moveTo>
                  <a:pt x="471" y="569"/>
                </a:moveTo>
                <a:lnTo>
                  <a:pt x="471" y="569"/>
                </a:lnTo>
                <a:lnTo>
                  <a:pt x="472" y="569"/>
                </a:lnTo>
                <a:lnTo>
                  <a:pt x="473" y="569"/>
                </a:lnTo>
                <a:lnTo>
                  <a:pt x="474" y="569"/>
                </a:lnTo>
                <a:lnTo>
                  <a:pt x="475" y="569"/>
                </a:lnTo>
                <a:lnTo>
                  <a:pt x="476" y="569"/>
                </a:lnTo>
                <a:lnTo>
                  <a:pt x="477" y="569"/>
                </a:lnTo>
                <a:lnTo>
                  <a:pt x="478" y="569"/>
                </a:lnTo>
                <a:lnTo>
                  <a:pt x="479" y="568"/>
                </a:lnTo>
                <a:lnTo>
                  <a:pt x="480" y="568"/>
                </a:lnTo>
                <a:lnTo>
                  <a:pt x="480" y="568"/>
                </a:lnTo>
                <a:lnTo>
                  <a:pt x="481" y="568"/>
                </a:lnTo>
                <a:lnTo>
                  <a:pt x="482" y="568"/>
                </a:lnTo>
                <a:lnTo>
                  <a:pt x="483" y="568"/>
                </a:lnTo>
                <a:lnTo>
                  <a:pt x="484" y="568"/>
                </a:lnTo>
                <a:lnTo>
                  <a:pt x="485" y="567"/>
                </a:lnTo>
                <a:lnTo>
                  <a:pt x="486" y="567"/>
                </a:lnTo>
                <a:lnTo>
                  <a:pt x="487" y="567"/>
                </a:lnTo>
                <a:lnTo>
                  <a:pt x="488" y="567"/>
                </a:lnTo>
                <a:lnTo>
                  <a:pt x="489" y="567"/>
                </a:lnTo>
                <a:lnTo>
                  <a:pt x="490" y="566"/>
                </a:lnTo>
                <a:lnTo>
                  <a:pt x="490" y="566"/>
                </a:lnTo>
                <a:lnTo>
                  <a:pt x="486" y="549"/>
                </a:lnTo>
                <a:lnTo>
                  <a:pt x="486" y="549"/>
                </a:lnTo>
                <a:lnTo>
                  <a:pt x="485" y="549"/>
                </a:lnTo>
                <a:lnTo>
                  <a:pt x="485" y="550"/>
                </a:lnTo>
                <a:lnTo>
                  <a:pt x="484" y="550"/>
                </a:lnTo>
                <a:lnTo>
                  <a:pt x="483" y="550"/>
                </a:lnTo>
                <a:lnTo>
                  <a:pt x="482" y="550"/>
                </a:lnTo>
                <a:lnTo>
                  <a:pt x="481" y="550"/>
                </a:lnTo>
                <a:lnTo>
                  <a:pt x="480" y="550"/>
                </a:lnTo>
                <a:lnTo>
                  <a:pt x="479" y="551"/>
                </a:lnTo>
                <a:lnTo>
                  <a:pt x="479" y="551"/>
                </a:lnTo>
                <a:lnTo>
                  <a:pt x="478" y="551"/>
                </a:lnTo>
                <a:lnTo>
                  <a:pt x="477" y="551"/>
                </a:lnTo>
                <a:lnTo>
                  <a:pt x="476" y="551"/>
                </a:lnTo>
                <a:lnTo>
                  <a:pt x="475" y="551"/>
                </a:lnTo>
                <a:lnTo>
                  <a:pt x="474" y="551"/>
                </a:lnTo>
                <a:lnTo>
                  <a:pt x="474" y="551"/>
                </a:lnTo>
                <a:lnTo>
                  <a:pt x="473" y="551"/>
                </a:lnTo>
                <a:lnTo>
                  <a:pt x="472" y="552"/>
                </a:lnTo>
                <a:lnTo>
                  <a:pt x="471" y="552"/>
                </a:lnTo>
                <a:lnTo>
                  <a:pt x="470" y="552"/>
                </a:lnTo>
                <a:lnTo>
                  <a:pt x="470" y="552"/>
                </a:lnTo>
                <a:lnTo>
                  <a:pt x="471" y="569"/>
                </a:lnTo>
                <a:close/>
                <a:moveTo>
                  <a:pt x="525" y="554"/>
                </a:moveTo>
                <a:lnTo>
                  <a:pt x="525" y="554"/>
                </a:lnTo>
                <a:lnTo>
                  <a:pt x="525" y="554"/>
                </a:lnTo>
                <a:lnTo>
                  <a:pt x="526" y="554"/>
                </a:lnTo>
                <a:lnTo>
                  <a:pt x="527" y="553"/>
                </a:lnTo>
                <a:lnTo>
                  <a:pt x="528" y="553"/>
                </a:lnTo>
                <a:lnTo>
                  <a:pt x="529" y="552"/>
                </a:lnTo>
                <a:lnTo>
                  <a:pt x="529" y="552"/>
                </a:lnTo>
                <a:lnTo>
                  <a:pt x="530" y="551"/>
                </a:lnTo>
                <a:lnTo>
                  <a:pt x="531" y="551"/>
                </a:lnTo>
                <a:lnTo>
                  <a:pt x="532" y="551"/>
                </a:lnTo>
                <a:lnTo>
                  <a:pt x="533" y="550"/>
                </a:lnTo>
                <a:lnTo>
                  <a:pt x="533" y="550"/>
                </a:lnTo>
                <a:lnTo>
                  <a:pt x="534" y="549"/>
                </a:lnTo>
                <a:lnTo>
                  <a:pt x="535" y="549"/>
                </a:lnTo>
                <a:lnTo>
                  <a:pt x="536" y="548"/>
                </a:lnTo>
                <a:lnTo>
                  <a:pt x="537" y="548"/>
                </a:lnTo>
                <a:lnTo>
                  <a:pt x="537" y="547"/>
                </a:lnTo>
                <a:lnTo>
                  <a:pt x="538" y="547"/>
                </a:lnTo>
                <a:lnTo>
                  <a:pt x="539" y="546"/>
                </a:lnTo>
                <a:lnTo>
                  <a:pt x="540" y="546"/>
                </a:lnTo>
                <a:lnTo>
                  <a:pt x="540" y="545"/>
                </a:lnTo>
                <a:lnTo>
                  <a:pt x="541" y="545"/>
                </a:lnTo>
                <a:lnTo>
                  <a:pt x="532" y="530"/>
                </a:lnTo>
                <a:lnTo>
                  <a:pt x="531" y="531"/>
                </a:lnTo>
                <a:lnTo>
                  <a:pt x="530" y="531"/>
                </a:lnTo>
                <a:lnTo>
                  <a:pt x="530" y="531"/>
                </a:lnTo>
                <a:lnTo>
                  <a:pt x="529" y="532"/>
                </a:lnTo>
                <a:lnTo>
                  <a:pt x="528" y="532"/>
                </a:lnTo>
                <a:lnTo>
                  <a:pt x="527" y="533"/>
                </a:lnTo>
                <a:lnTo>
                  <a:pt x="527" y="533"/>
                </a:lnTo>
                <a:lnTo>
                  <a:pt x="526" y="534"/>
                </a:lnTo>
                <a:lnTo>
                  <a:pt x="525" y="534"/>
                </a:lnTo>
                <a:lnTo>
                  <a:pt x="525" y="534"/>
                </a:lnTo>
                <a:lnTo>
                  <a:pt x="524" y="535"/>
                </a:lnTo>
                <a:lnTo>
                  <a:pt x="523" y="535"/>
                </a:lnTo>
                <a:lnTo>
                  <a:pt x="522" y="536"/>
                </a:lnTo>
                <a:lnTo>
                  <a:pt x="522" y="536"/>
                </a:lnTo>
                <a:lnTo>
                  <a:pt x="521" y="536"/>
                </a:lnTo>
                <a:lnTo>
                  <a:pt x="520" y="537"/>
                </a:lnTo>
                <a:lnTo>
                  <a:pt x="520" y="537"/>
                </a:lnTo>
                <a:lnTo>
                  <a:pt x="519" y="538"/>
                </a:lnTo>
                <a:lnTo>
                  <a:pt x="518" y="538"/>
                </a:lnTo>
                <a:lnTo>
                  <a:pt x="517" y="538"/>
                </a:lnTo>
                <a:lnTo>
                  <a:pt x="517" y="538"/>
                </a:lnTo>
                <a:lnTo>
                  <a:pt x="525" y="554"/>
                </a:lnTo>
                <a:close/>
                <a:moveTo>
                  <a:pt x="570" y="521"/>
                </a:moveTo>
                <a:lnTo>
                  <a:pt x="570" y="521"/>
                </a:lnTo>
                <a:lnTo>
                  <a:pt x="570" y="520"/>
                </a:lnTo>
                <a:lnTo>
                  <a:pt x="570" y="520"/>
                </a:lnTo>
                <a:lnTo>
                  <a:pt x="571" y="519"/>
                </a:lnTo>
                <a:lnTo>
                  <a:pt x="572" y="518"/>
                </a:lnTo>
                <a:lnTo>
                  <a:pt x="572" y="518"/>
                </a:lnTo>
                <a:lnTo>
                  <a:pt x="573" y="517"/>
                </a:lnTo>
                <a:lnTo>
                  <a:pt x="574" y="516"/>
                </a:lnTo>
                <a:lnTo>
                  <a:pt x="574" y="516"/>
                </a:lnTo>
                <a:lnTo>
                  <a:pt x="575" y="515"/>
                </a:lnTo>
                <a:lnTo>
                  <a:pt x="575" y="514"/>
                </a:lnTo>
                <a:lnTo>
                  <a:pt x="576" y="514"/>
                </a:lnTo>
                <a:lnTo>
                  <a:pt x="576" y="513"/>
                </a:lnTo>
                <a:lnTo>
                  <a:pt x="577" y="512"/>
                </a:lnTo>
                <a:lnTo>
                  <a:pt x="578" y="511"/>
                </a:lnTo>
                <a:lnTo>
                  <a:pt x="578" y="511"/>
                </a:lnTo>
                <a:lnTo>
                  <a:pt x="579" y="510"/>
                </a:lnTo>
                <a:lnTo>
                  <a:pt x="579" y="509"/>
                </a:lnTo>
                <a:lnTo>
                  <a:pt x="580" y="508"/>
                </a:lnTo>
                <a:lnTo>
                  <a:pt x="580" y="508"/>
                </a:lnTo>
                <a:lnTo>
                  <a:pt x="581" y="507"/>
                </a:lnTo>
                <a:lnTo>
                  <a:pt x="581" y="506"/>
                </a:lnTo>
                <a:lnTo>
                  <a:pt x="567" y="496"/>
                </a:lnTo>
                <a:lnTo>
                  <a:pt x="567" y="497"/>
                </a:lnTo>
                <a:lnTo>
                  <a:pt x="566" y="497"/>
                </a:lnTo>
                <a:lnTo>
                  <a:pt x="566" y="498"/>
                </a:lnTo>
                <a:lnTo>
                  <a:pt x="565" y="499"/>
                </a:lnTo>
                <a:lnTo>
                  <a:pt x="565" y="499"/>
                </a:lnTo>
                <a:lnTo>
                  <a:pt x="564" y="500"/>
                </a:lnTo>
                <a:lnTo>
                  <a:pt x="564" y="500"/>
                </a:lnTo>
                <a:lnTo>
                  <a:pt x="563" y="501"/>
                </a:lnTo>
                <a:lnTo>
                  <a:pt x="563" y="502"/>
                </a:lnTo>
                <a:lnTo>
                  <a:pt x="562" y="502"/>
                </a:lnTo>
                <a:lnTo>
                  <a:pt x="562" y="503"/>
                </a:lnTo>
                <a:lnTo>
                  <a:pt x="561" y="504"/>
                </a:lnTo>
                <a:lnTo>
                  <a:pt x="561" y="504"/>
                </a:lnTo>
                <a:lnTo>
                  <a:pt x="560" y="505"/>
                </a:lnTo>
                <a:lnTo>
                  <a:pt x="560" y="505"/>
                </a:lnTo>
                <a:lnTo>
                  <a:pt x="559" y="506"/>
                </a:lnTo>
                <a:lnTo>
                  <a:pt x="559" y="507"/>
                </a:lnTo>
                <a:lnTo>
                  <a:pt x="558" y="507"/>
                </a:lnTo>
                <a:lnTo>
                  <a:pt x="557" y="508"/>
                </a:lnTo>
                <a:lnTo>
                  <a:pt x="557" y="509"/>
                </a:lnTo>
                <a:lnTo>
                  <a:pt x="557" y="509"/>
                </a:lnTo>
                <a:lnTo>
                  <a:pt x="570" y="521"/>
                </a:lnTo>
                <a:close/>
                <a:moveTo>
                  <a:pt x="599" y="474"/>
                </a:moveTo>
                <a:lnTo>
                  <a:pt x="599" y="474"/>
                </a:lnTo>
                <a:lnTo>
                  <a:pt x="600" y="473"/>
                </a:lnTo>
                <a:lnTo>
                  <a:pt x="600" y="472"/>
                </a:lnTo>
                <a:lnTo>
                  <a:pt x="600" y="471"/>
                </a:lnTo>
                <a:lnTo>
                  <a:pt x="601" y="470"/>
                </a:lnTo>
                <a:lnTo>
                  <a:pt x="601" y="469"/>
                </a:lnTo>
                <a:lnTo>
                  <a:pt x="601" y="469"/>
                </a:lnTo>
                <a:lnTo>
                  <a:pt x="602" y="468"/>
                </a:lnTo>
                <a:lnTo>
                  <a:pt x="602" y="467"/>
                </a:lnTo>
                <a:lnTo>
                  <a:pt x="602" y="466"/>
                </a:lnTo>
                <a:lnTo>
                  <a:pt x="603" y="465"/>
                </a:lnTo>
                <a:lnTo>
                  <a:pt x="603" y="464"/>
                </a:lnTo>
                <a:lnTo>
                  <a:pt x="603" y="463"/>
                </a:lnTo>
                <a:lnTo>
                  <a:pt x="603" y="462"/>
                </a:lnTo>
                <a:lnTo>
                  <a:pt x="604" y="461"/>
                </a:lnTo>
                <a:lnTo>
                  <a:pt x="604" y="461"/>
                </a:lnTo>
                <a:lnTo>
                  <a:pt x="604" y="460"/>
                </a:lnTo>
                <a:lnTo>
                  <a:pt x="604" y="459"/>
                </a:lnTo>
                <a:lnTo>
                  <a:pt x="605" y="458"/>
                </a:lnTo>
                <a:lnTo>
                  <a:pt x="605" y="457"/>
                </a:lnTo>
                <a:lnTo>
                  <a:pt x="605" y="456"/>
                </a:lnTo>
                <a:lnTo>
                  <a:pt x="605" y="456"/>
                </a:lnTo>
                <a:lnTo>
                  <a:pt x="588" y="451"/>
                </a:lnTo>
                <a:lnTo>
                  <a:pt x="588" y="452"/>
                </a:lnTo>
                <a:lnTo>
                  <a:pt x="588" y="452"/>
                </a:lnTo>
                <a:lnTo>
                  <a:pt x="588" y="453"/>
                </a:lnTo>
                <a:lnTo>
                  <a:pt x="588" y="454"/>
                </a:lnTo>
                <a:lnTo>
                  <a:pt x="587" y="455"/>
                </a:lnTo>
                <a:lnTo>
                  <a:pt x="587" y="456"/>
                </a:lnTo>
                <a:lnTo>
                  <a:pt x="587" y="456"/>
                </a:lnTo>
                <a:lnTo>
                  <a:pt x="587" y="457"/>
                </a:lnTo>
                <a:lnTo>
                  <a:pt x="586" y="458"/>
                </a:lnTo>
                <a:lnTo>
                  <a:pt x="586" y="459"/>
                </a:lnTo>
                <a:lnTo>
                  <a:pt x="586" y="459"/>
                </a:lnTo>
                <a:lnTo>
                  <a:pt x="586" y="460"/>
                </a:lnTo>
                <a:lnTo>
                  <a:pt x="585" y="461"/>
                </a:lnTo>
                <a:lnTo>
                  <a:pt x="585" y="462"/>
                </a:lnTo>
                <a:lnTo>
                  <a:pt x="585" y="463"/>
                </a:lnTo>
                <a:lnTo>
                  <a:pt x="584" y="463"/>
                </a:lnTo>
                <a:lnTo>
                  <a:pt x="584" y="464"/>
                </a:lnTo>
                <a:lnTo>
                  <a:pt x="584" y="465"/>
                </a:lnTo>
                <a:lnTo>
                  <a:pt x="584" y="466"/>
                </a:lnTo>
                <a:lnTo>
                  <a:pt x="583" y="467"/>
                </a:lnTo>
                <a:lnTo>
                  <a:pt x="583" y="467"/>
                </a:lnTo>
                <a:lnTo>
                  <a:pt x="599" y="474"/>
                </a:lnTo>
                <a:close/>
                <a:moveTo>
                  <a:pt x="610" y="419"/>
                </a:moveTo>
                <a:lnTo>
                  <a:pt x="610" y="419"/>
                </a:lnTo>
                <a:lnTo>
                  <a:pt x="610" y="419"/>
                </a:lnTo>
                <a:lnTo>
                  <a:pt x="610" y="418"/>
                </a:lnTo>
                <a:lnTo>
                  <a:pt x="610" y="417"/>
                </a:lnTo>
                <a:lnTo>
                  <a:pt x="610" y="416"/>
                </a:lnTo>
                <a:lnTo>
                  <a:pt x="610" y="415"/>
                </a:lnTo>
                <a:lnTo>
                  <a:pt x="610" y="414"/>
                </a:lnTo>
                <a:lnTo>
                  <a:pt x="610" y="413"/>
                </a:lnTo>
                <a:lnTo>
                  <a:pt x="610" y="412"/>
                </a:lnTo>
                <a:lnTo>
                  <a:pt x="610" y="411"/>
                </a:lnTo>
                <a:lnTo>
                  <a:pt x="610" y="410"/>
                </a:lnTo>
                <a:lnTo>
                  <a:pt x="610" y="409"/>
                </a:lnTo>
                <a:lnTo>
                  <a:pt x="610" y="408"/>
                </a:lnTo>
                <a:lnTo>
                  <a:pt x="610" y="407"/>
                </a:lnTo>
                <a:lnTo>
                  <a:pt x="610" y="406"/>
                </a:lnTo>
                <a:lnTo>
                  <a:pt x="610" y="405"/>
                </a:lnTo>
                <a:lnTo>
                  <a:pt x="610" y="404"/>
                </a:lnTo>
                <a:lnTo>
                  <a:pt x="610" y="403"/>
                </a:lnTo>
                <a:lnTo>
                  <a:pt x="610" y="402"/>
                </a:lnTo>
                <a:lnTo>
                  <a:pt x="609" y="401"/>
                </a:lnTo>
                <a:lnTo>
                  <a:pt x="609" y="400"/>
                </a:lnTo>
                <a:lnTo>
                  <a:pt x="592" y="402"/>
                </a:lnTo>
                <a:lnTo>
                  <a:pt x="592" y="403"/>
                </a:lnTo>
                <a:lnTo>
                  <a:pt x="592" y="404"/>
                </a:lnTo>
                <a:lnTo>
                  <a:pt x="592" y="405"/>
                </a:lnTo>
                <a:lnTo>
                  <a:pt x="592" y="406"/>
                </a:lnTo>
                <a:lnTo>
                  <a:pt x="592" y="406"/>
                </a:lnTo>
                <a:lnTo>
                  <a:pt x="592" y="407"/>
                </a:lnTo>
                <a:lnTo>
                  <a:pt x="592" y="408"/>
                </a:lnTo>
                <a:lnTo>
                  <a:pt x="592" y="409"/>
                </a:lnTo>
                <a:lnTo>
                  <a:pt x="592" y="410"/>
                </a:lnTo>
                <a:lnTo>
                  <a:pt x="593" y="411"/>
                </a:lnTo>
                <a:lnTo>
                  <a:pt x="593" y="412"/>
                </a:lnTo>
                <a:lnTo>
                  <a:pt x="593" y="412"/>
                </a:lnTo>
                <a:lnTo>
                  <a:pt x="593" y="413"/>
                </a:lnTo>
                <a:lnTo>
                  <a:pt x="593" y="414"/>
                </a:lnTo>
                <a:lnTo>
                  <a:pt x="593" y="415"/>
                </a:lnTo>
                <a:lnTo>
                  <a:pt x="593" y="416"/>
                </a:lnTo>
                <a:lnTo>
                  <a:pt x="593" y="417"/>
                </a:lnTo>
                <a:lnTo>
                  <a:pt x="593" y="418"/>
                </a:lnTo>
                <a:lnTo>
                  <a:pt x="593" y="419"/>
                </a:lnTo>
                <a:lnTo>
                  <a:pt x="593" y="419"/>
                </a:lnTo>
                <a:lnTo>
                  <a:pt x="610" y="419"/>
                </a:lnTo>
                <a:close/>
                <a:moveTo>
                  <a:pt x="601" y="364"/>
                </a:moveTo>
                <a:lnTo>
                  <a:pt x="601" y="364"/>
                </a:lnTo>
                <a:lnTo>
                  <a:pt x="601" y="363"/>
                </a:lnTo>
                <a:lnTo>
                  <a:pt x="600" y="362"/>
                </a:lnTo>
                <a:lnTo>
                  <a:pt x="600" y="362"/>
                </a:lnTo>
                <a:lnTo>
                  <a:pt x="600" y="361"/>
                </a:lnTo>
                <a:lnTo>
                  <a:pt x="599" y="360"/>
                </a:lnTo>
                <a:lnTo>
                  <a:pt x="599" y="359"/>
                </a:lnTo>
                <a:lnTo>
                  <a:pt x="599" y="358"/>
                </a:lnTo>
                <a:lnTo>
                  <a:pt x="598" y="357"/>
                </a:lnTo>
                <a:lnTo>
                  <a:pt x="598" y="356"/>
                </a:lnTo>
                <a:lnTo>
                  <a:pt x="598" y="356"/>
                </a:lnTo>
                <a:lnTo>
                  <a:pt x="597" y="355"/>
                </a:lnTo>
                <a:lnTo>
                  <a:pt x="597" y="354"/>
                </a:lnTo>
                <a:lnTo>
                  <a:pt x="596" y="353"/>
                </a:lnTo>
                <a:lnTo>
                  <a:pt x="596" y="352"/>
                </a:lnTo>
                <a:lnTo>
                  <a:pt x="596" y="351"/>
                </a:lnTo>
                <a:lnTo>
                  <a:pt x="595" y="350"/>
                </a:lnTo>
                <a:lnTo>
                  <a:pt x="595" y="350"/>
                </a:lnTo>
                <a:lnTo>
                  <a:pt x="594" y="349"/>
                </a:lnTo>
                <a:lnTo>
                  <a:pt x="594" y="348"/>
                </a:lnTo>
                <a:lnTo>
                  <a:pt x="594" y="347"/>
                </a:lnTo>
                <a:lnTo>
                  <a:pt x="593" y="347"/>
                </a:lnTo>
                <a:lnTo>
                  <a:pt x="578" y="355"/>
                </a:lnTo>
                <a:lnTo>
                  <a:pt x="578" y="355"/>
                </a:lnTo>
                <a:lnTo>
                  <a:pt x="578" y="356"/>
                </a:lnTo>
                <a:lnTo>
                  <a:pt x="579" y="357"/>
                </a:lnTo>
                <a:lnTo>
                  <a:pt x="579" y="357"/>
                </a:lnTo>
                <a:lnTo>
                  <a:pt x="579" y="358"/>
                </a:lnTo>
                <a:lnTo>
                  <a:pt x="580" y="359"/>
                </a:lnTo>
                <a:lnTo>
                  <a:pt x="580" y="360"/>
                </a:lnTo>
                <a:lnTo>
                  <a:pt x="580" y="360"/>
                </a:lnTo>
                <a:lnTo>
                  <a:pt x="581" y="361"/>
                </a:lnTo>
                <a:lnTo>
                  <a:pt x="581" y="362"/>
                </a:lnTo>
                <a:lnTo>
                  <a:pt x="581" y="363"/>
                </a:lnTo>
                <a:lnTo>
                  <a:pt x="582" y="363"/>
                </a:lnTo>
                <a:lnTo>
                  <a:pt x="582" y="364"/>
                </a:lnTo>
                <a:lnTo>
                  <a:pt x="582" y="365"/>
                </a:lnTo>
                <a:lnTo>
                  <a:pt x="583" y="366"/>
                </a:lnTo>
                <a:lnTo>
                  <a:pt x="583" y="366"/>
                </a:lnTo>
                <a:lnTo>
                  <a:pt x="583" y="367"/>
                </a:lnTo>
                <a:lnTo>
                  <a:pt x="584" y="368"/>
                </a:lnTo>
                <a:lnTo>
                  <a:pt x="584" y="369"/>
                </a:lnTo>
                <a:lnTo>
                  <a:pt x="584" y="369"/>
                </a:lnTo>
                <a:lnTo>
                  <a:pt x="584" y="370"/>
                </a:lnTo>
                <a:lnTo>
                  <a:pt x="601" y="364"/>
                </a:lnTo>
                <a:close/>
                <a:moveTo>
                  <a:pt x="573" y="316"/>
                </a:moveTo>
                <a:lnTo>
                  <a:pt x="573" y="316"/>
                </a:lnTo>
                <a:lnTo>
                  <a:pt x="572" y="316"/>
                </a:lnTo>
                <a:lnTo>
                  <a:pt x="572" y="315"/>
                </a:lnTo>
                <a:lnTo>
                  <a:pt x="571" y="315"/>
                </a:lnTo>
                <a:lnTo>
                  <a:pt x="570" y="314"/>
                </a:lnTo>
                <a:lnTo>
                  <a:pt x="570" y="313"/>
                </a:lnTo>
                <a:lnTo>
                  <a:pt x="569" y="313"/>
                </a:lnTo>
                <a:lnTo>
                  <a:pt x="569" y="312"/>
                </a:lnTo>
                <a:lnTo>
                  <a:pt x="568" y="311"/>
                </a:lnTo>
                <a:lnTo>
                  <a:pt x="567" y="311"/>
                </a:lnTo>
                <a:lnTo>
                  <a:pt x="567" y="310"/>
                </a:lnTo>
                <a:lnTo>
                  <a:pt x="566" y="309"/>
                </a:lnTo>
                <a:lnTo>
                  <a:pt x="565" y="309"/>
                </a:lnTo>
                <a:lnTo>
                  <a:pt x="565" y="308"/>
                </a:lnTo>
                <a:lnTo>
                  <a:pt x="564" y="307"/>
                </a:lnTo>
                <a:lnTo>
                  <a:pt x="563" y="307"/>
                </a:lnTo>
                <a:lnTo>
                  <a:pt x="563" y="306"/>
                </a:lnTo>
                <a:lnTo>
                  <a:pt x="562" y="305"/>
                </a:lnTo>
                <a:lnTo>
                  <a:pt x="561" y="305"/>
                </a:lnTo>
                <a:lnTo>
                  <a:pt x="561" y="304"/>
                </a:lnTo>
                <a:lnTo>
                  <a:pt x="560" y="304"/>
                </a:lnTo>
                <a:lnTo>
                  <a:pt x="559" y="303"/>
                </a:lnTo>
                <a:lnTo>
                  <a:pt x="548" y="316"/>
                </a:lnTo>
                <a:lnTo>
                  <a:pt x="548" y="317"/>
                </a:lnTo>
                <a:lnTo>
                  <a:pt x="549" y="317"/>
                </a:lnTo>
                <a:lnTo>
                  <a:pt x="549" y="318"/>
                </a:lnTo>
                <a:lnTo>
                  <a:pt x="550" y="318"/>
                </a:lnTo>
                <a:lnTo>
                  <a:pt x="551" y="319"/>
                </a:lnTo>
                <a:lnTo>
                  <a:pt x="551" y="319"/>
                </a:lnTo>
                <a:lnTo>
                  <a:pt x="552" y="320"/>
                </a:lnTo>
                <a:lnTo>
                  <a:pt x="552" y="320"/>
                </a:lnTo>
                <a:lnTo>
                  <a:pt x="553" y="321"/>
                </a:lnTo>
                <a:lnTo>
                  <a:pt x="554" y="322"/>
                </a:lnTo>
                <a:lnTo>
                  <a:pt x="554" y="322"/>
                </a:lnTo>
                <a:lnTo>
                  <a:pt x="555" y="323"/>
                </a:lnTo>
                <a:lnTo>
                  <a:pt x="555" y="323"/>
                </a:lnTo>
                <a:lnTo>
                  <a:pt x="556" y="324"/>
                </a:lnTo>
                <a:lnTo>
                  <a:pt x="556" y="325"/>
                </a:lnTo>
                <a:lnTo>
                  <a:pt x="557" y="325"/>
                </a:lnTo>
                <a:lnTo>
                  <a:pt x="557" y="326"/>
                </a:lnTo>
                <a:lnTo>
                  <a:pt x="558" y="326"/>
                </a:lnTo>
                <a:lnTo>
                  <a:pt x="559" y="327"/>
                </a:lnTo>
                <a:lnTo>
                  <a:pt x="559" y="328"/>
                </a:lnTo>
                <a:lnTo>
                  <a:pt x="559" y="328"/>
                </a:lnTo>
                <a:lnTo>
                  <a:pt x="573" y="316"/>
                </a:lnTo>
                <a:close/>
                <a:moveTo>
                  <a:pt x="529" y="282"/>
                </a:moveTo>
                <a:lnTo>
                  <a:pt x="529" y="282"/>
                </a:lnTo>
                <a:lnTo>
                  <a:pt x="529" y="281"/>
                </a:lnTo>
                <a:lnTo>
                  <a:pt x="528" y="281"/>
                </a:lnTo>
                <a:lnTo>
                  <a:pt x="527" y="280"/>
                </a:lnTo>
                <a:lnTo>
                  <a:pt x="526" y="280"/>
                </a:lnTo>
                <a:lnTo>
                  <a:pt x="525" y="280"/>
                </a:lnTo>
                <a:lnTo>
                  <a:pt x="524" y="279"/>
                </a:lnTo>
                <a:lnTo>
                  <a:pt x="524" y="279"/>
                </a:lnTo>
                <a:lnTo>
                  <a:pt x="523" y="278"/>
                </a:lnTo>
                <a:lnTo>
                  <a:pt x="522" y="278"/>
                </a:lnTo>
                <a:lnTo>
                  <a:pt x="521" y="278"/>
                </a:lnTo>
                <a:lnTo>
                  <a:pt x="520" y="277"/>
                </a:lnTo>
                <a:lnTo>
                  <a:pt x="519" y="277"/>
                </a:lnTo>
                <a:lnTo>
                  <a:pt x="518" y="277"/>
                </a:lnTo>
                <a:lnTo>
                  <a:pt x="518" y="276"/>
                </a:lnTo>
                <a:lnTo>
                  <a:pt x="517" y="276"/>
                </a:lnTo>
                <a:lnTo>
                  <a:pt x="516" y="275"/>
                </a:lnTo>
                <a:lnTo>
                  <a:pt x="515" y="275"/>
                </a:lnTo>
                <a:lnTo>
                  <a:pt x="514" y="275"/>
                </a:lnTo>
                <a:lnTo>
                  <a:pt x="513" y="274"/>
                </a:lnTo>
                <a:lnTo>
                  <a:pt x="512" y="274"/>
                </a:lnTo>
                <a:lnTo>
                  <a:pt x="512" y="274"/>
                </a:lnTo>
                <a:lnTo>
                  <a:pt x="506" y="290"/>
                </a:lnTo>
                <a:lnTo>
                  <a:pt x="506" y="290"/>
                </a:lnTo>
                <a:lnTo>
                  <a:pt x="507" y="291"/>
                </a:lnTo>
                <a:lnTo>
                  <a:pt x="508" y="291"/>
                </a:lnTo>
                <a:lnTo>
                  <a:pt x="508" y="291"/>
                </a:lnTo>
                <a:lnTo>
                  <a:pt x="509" y="292"/>
                </a:lnTo>
                <a:lnTo>
                  <a:pt x="510" y="292"/>
                </a:lnTo>
                <a:lnTo>
                  <a:pt x="511" y="292"/>
                </a:lnTo>
                <a:lnTo>
                  <a:pt x="511" y="293"/>
                </a:lnTo>
                <a:lnTo>
                  <a:pt x="512" y="293"/>
                </a:lnTo>
                <a:lnTo>
                  <a:pt x="513" y="293"/>
                </a:lnTo>
                <a:lnTo>
                  <a:pt x="514" y="294"/>
                </a:lnTo>
                <a:lnTo>
                  <a:pt x="514" y="294"/>
                </a:lnTo>
                <a:lnTo>
                  <a:pt x="515" y="294"/>
                </a:lnTo>
                <a:lnTo>
                  <a:pt x="516" y="295"/>
                </a:lnTo>
                <a:lnTo>
                  <a:pt x="517" y="295"/>
                </a:lnTo>
                <a:lnTo>
                  <a:pt x="517" y="295"/>
                </a:lnTo>
                <a:lnTo>
                  <a:pt x="518" y="296"/>
                </a:lnTo>
                <a:lnTo>
                  <a:pt x="519" y="296"/>
                </a:lnTo>
                <a:lnTo>
                  <a:pt x="520" y="297"/>
                </a:lnTo>
                <a:lnTo>
                  <a:pt x="520" y="297"/>
                </a:lnTo>
                <a:lnTo>
                  <a:pt x="521" y="297"/>
                </a:lnTo>
                <a:lnTo>
                  <a:pt x="529" y="282"/>
                </a:lnTo>
                <a:close/>
                <a:moveTo>
                  <a:pt x="457" y="231"/>
                </a:moveTo>
                <a:lnTo>
                  <a:pt x="457" y="231"/>
                </a:lnTo>
                <a:cubicBezTo>
                  <a:pt x="354" y="231"/>
                  <a:pt x="271" y="314"/>
                  <a:pt x="271" y="417"/>
                </a:cubicBezTo>
                <a:cubicBezTo>
                  <a:pt x="271" y="520"/>
                  <a:pt x="354" y="603"/>
                  <a:pt x="457" y="603"/>
                </a:cubicBezTo>
                <a:cubicBezTo>
                  <a:pt x="560" y="603"/>
                  <a:pt x="643" y="520"/>
                  <a:pt x="643" y="417"/>
                </a:cubicBezTo>
                <a:cubicBezTo>
                  <a:pt x="643" y="314"/>
                  <a:pt x="560" y="231"/>
                  <a:pt x="457" y="231"/>
                </a:cubicBezTo>
                <a:close/>
                <a:moveTo>
                  <a:pt x="30" y="153"/>
                </a:moveTo>
                <a:lnTo>
                  <a:pt x="30" y="153"/>
                </a:lnTo>
                <a:cubicBezTo>
                  <a:pt x="66" y="150"/>
                  <a:pt x="102" y="148"/>
                  <a:pt x="138" y="147"/>
                </a:cubicBezTo>
                <a:cubicBezTo>
                  <a:pt x="114" y="146"/>
                  <a:pt x="89" y="144"/>
                  <a:pt x="65" y="141"/>
                </a:cubicBezTo>
                <a:cubicBezTo>
                  <a:pt x="49" y="139"/>
                  <a:pt x="35" y="128"/>
                  <a:pt x="35" y="111"/>
                </a:cubicBezTo>
                <a:cubicBezTo>
                  <a:pt x="35" y="87"/>
                  <a:pt x="35" y="63"/>
                  <a:pt x="35" y="39"/>
                </a:cubicBezTo>
                <a:cubicBezTo>
                  <a:pt x="35" y="23"/>
                  <a:pt x="49" y="11"/>
                  <a:pt x="65" y="9"/>
                </a:cubicBezTo>
                <a:cubicBezTo>
                  <a:pt x="163" y="0"/>
                  <a:pt x="260" y="0"/>
                  <a:pt x="358" y="9"/>
                </a:cubicBezTo>
                <a:cubicBezTo>
                  <a:pt x="374" y="11"/>
                  <a:pt x="388" y="23"/>
                  <a:pt x="388" y="39"/>
                </a:cubicBezTo>
                <a:cubicBezTo>
                  <a:pt x="388" y="63"/>
                  <a:pt x="388" y="87"/>
                  <a:pt x="388" y="111"/>
                </a:cubicBezTo>
                <a:cubicBezTo>
                  <a:pt x="388" y="128"/>
                  <a:pt x="374" y="139"/>
                  <a:pt x="358" y="141"/>
                </a:cubicBezTo>
                <a:cubicBezTo>
                  <a:pt x="323" y="145"/>
                  <a:pt x="287" y="147"/>
                  <a:pt x="252" y="148"/>
                </a:cubicBezTo>
                <a:cubicBezTo>
                  <a:pt x="276" y="150"/>
                  <a:pt x="299" y="151"/>
                  <a:pt x="323" y="153"/>
                </a:cubicBezTo>
                <a:cubicBezTo>
                  <a:pt x="339" y="155"/>
                  <a:pt x="353" y="167"/>
                  <a:pt x="353" y="183"/>
                </a:cubicBezTo>
                <a:lnTo>
                  <a:pt x="353" y="218"/>
                </a:lnTo>
                <a:cubicBezTo>
                  <a:pt x="333" y="229"/>
                  <a:pt x="314" y="242"/>
                  <a:pt x="299" y="258"/>
                </a:cubicBezTo>
                <a:cubicBezTo>
                  <a:pt x="289" y="268"/>
                  <a:pt x="280" y="278"/>
                  <a:pt x="272" y="290"/>
                </a:cubicBezTo>
                <a:cubicBezTo>
                  <a:pt x="191" y="296"/>
                  <a:pt x="111" y="294"/>
                  <a:pt x="30" y="285"/>
                </a:cubicBezTo>
                <a:cubicBezTo>
                  <a:pt x="13" y="283"/>
                  <a:pt x="0" y="272"/>
                  <a:pt x="0" y="255"/>
                </a:cubicBezTo>
                <a:cubicBezTo>
                  <a:pt x="0" y="231"/>
                  <a:pt x="0" y="207"/>
                  <a:pt x="0" y="183"/>
                </a:cubicBezTo>
                <a:cubicBezTo>
                  <a:pt x="0" y="167"/>
                  <a:pt x="13" y="155"/>
                  <a:pt x="30" y="153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accent2"/>
              </a:solidFill>
            </a:endParaRPr>
          </a:p>
        </p:txBody>
      </p:sp>
      <p:pic>
        <p:nvPicPr>
          <p:cNvPr id="66" name="图片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1997908" y="-37217"/>
            <a:ext cx="8080802" cy="605736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81154" y="3063123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máy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máy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tải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dây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đưa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ổ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đình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máy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,…</a:t>
            </a:r>
          </a:p>
        </p:txBody>
      </p:sp>
      <p:pic>
        <p:nvPicPr>
          <p:cNvPr id="73" name="图片 5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889" y="-89081"/>
            <a:ext cx="3542059" cy="35420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sp>
        <p:nvSpPr>
          <p:cNvPr id="57" name="椭圆 56"/>
          <p:cNvSpPr/>
          <p:nvPr/>
        </p:nvSpPr>
        <p:spPr>
          <a:xfrm>
            <a:off x="6466205" y="1882140"/>
            <a:ext cx="5126355" cy="259270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10216" y="5518558"/>
            <a:ext cx="358788" cy="7808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34443" y="5486400"/>
            <a:ext cx="400998" cy="8653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82679" y="5613436"/>
            <a:ext cx="527629" cy="801996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2129" y="5417100"/>
            <a:ext cx="4661345" cy="709752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5774" y="168433"/>
            <a:ext cx="11216940" cy="1414395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12413" y="1514714"/>
            <a:ext cx="1406490" cy="621047"/>
          </a:xfrm>
          <a:prstGeom prst="rect">
            <a:avLst/>
          </a:prstGeom>
        </p:spPr>
      </p:pic>
      <p:grpSp>
        <p:nvGrpSpPr>
          <p:cNvPr id="53" name="组合 52"/>
          <p:cNvGrpSpPr/>
          <p:nvPr/>
        </p:nvGrpSpPr>
        <p:grpSpPr>
          <a:xfrm>
            <a:off x="3505786" y="1556624"/>
            <a:ext cx="2133600" cy="2048256"/>
            <a:chOff x="3505786" y="1556624"/>
            <a:chExt cx="2133600" cy="2048256"/>
          </a:xfrm>
        </p:grpSpPr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 flipH="1">
              <a:off x="3505786" y="1556624"/>
              <a:ext cx="2133600" cy="2048256"/>
            </a:xfrm>
            <a:prstGeom prst="rect">
              <a:avLst/>
            </a:prstGeom>
          </p:spPr>
        </p:pic>
        <p:sp>
          <p:nvSpPr>
            <p:cNvPr id="55" name="文本框 54"/>
            <p:cNvSpPr txBox="1"/>
            <p:nvPr/>
          </p:nvSpPr>
          <p:spPr>
            <a:xfrm>
              <a:off x="4119488" y="1975298"/>
              <a:ext cx="1218603" cy="110799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altLang="zh-CN" sz="6600" dirty="0" smtClean="0">
                  <a:solidFill>
                    <a:schemeClr val="bg1"/>
                  </a:solidFill>
                  <a:latin typeface="Britannic Bold" panose="020B0903060703020204" pitchFamily="34" charset="0"/>
                  <a:ea typeface="FZYaoTi" panose="02010601030101010101" pitchFamily="2" charset="-122"/>
                </a:rPr>
                <a:t>03</a:t>
              </a:r>
              <a:endParaRPr lang="zh-CN" altLang="en-US" sz="6600" dirty="0" smtClean="0">
                <a:solidFill>
                  <a:schemeClr val="bg1"/>
                </a:solidFill>
                <a:latin typeface="Britannic Bold" panose="020B0903060703020204" pitchFamily="34" charset="0"/>
                <a:ea typeface="FZYaoTi" panose="02010601030101010101" pitchFamily="2" charset="-122"/>
              </a:endParaRPr>
            </a:p>
          </p:txBody>
        </p:sp>
      </p:grpSp>
      <p:pic>
        <p:nvPicPr>
          <p:cNvPr id="2050" name="Picture 2" descr="Ultimate Robot png images | PNGEg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8981" l="0" r="100000">
                        <a14:foregroundMark x1="38000" y1="28519" x2="38000" y2="28519"/>
                        <a14:foregroundMark x1="37333" y1="29815" x2="37333" y2="29815"/>
                        <a14:foregroundMark x1="56333" y1="27870" x2="56333" y2="27870"/>
                        <a14:foregroundMark x1="60111" y1="28519" x2="60111" y2="28519"/>
                        <a14:foregroundMark x1="66778" y1="76759" x2="66778" y2="76759"/>
                        <a14:foregroundMark x1="43333" y1="77593" x2="43333" y2="77593"/>
                        <a14:foregroundMark x1="47222" y1="67315" x2="47222" y2="67315"/>
                        <a14:foregroundMark x1="58556" y1="66481" x2="58556" y2="66481"/>
                        <a14:foregroundMark x1="61111" y1="77037" x2="61111" y2="77037"/>
                        <a14:foregroundMark x1="60889" y1="73148" x2="60889" y2="73148"/>
                        <a14:foregroundMark x1="60889" y1="82963" x2="60889" y2="82963"/>
                        <a14:foregroundMark x1="61222" y1="78889" x2="61222" y2="78889"/>
                        <a14:foregroundMark x1="82778" y1="17315" x2="82778" y2="17315"/>
                        <a14:foregroundMark x1="82000" y1="18241" x2="82000" y2="18241"/>
                        <a14:foregroundMark x1="55000" y1="27500" x2="55000" y2="27500"/>
                        <a14:foregroundMark x1="54556" y1="31296" x2="54556" y2="31296"/>
                        <a14:backgroundMark x1="51778" y1="70926" x2="51778" y2="70926"/>
                        <a14:backgroundMark x1="52778" y1="67685" x2="52778" y2="67685"/>
                        <a14:backgroundMark x1="49778" y1="67963" x2="49778" y2="67963"/>
                        <a14:backgroundMark x1="52000" y1="68796" x2="52000" y2="68796"/>
                        <a14:backgroundMark x1="53556" y1="73426" x2="53556" y2="74074"/>
                        <a14:backgroundMark x1="54111" y1="76852" x2="54333" y2="77593"/>
                        <a14:backgroundMark x1="54778" y1="78241" x2="54778" y2="78241"/>
                        <a14:backgroundMark x1="55778" y1="81019" x2="55778" y2="81019"/>
                        <a14:backgroundMark x1="55556" y1="78056" x2="55556" y2="78056"/>
                        <a14:backgroundMark x1="55889" y1="80185" x2="55889" y2="81019"/>
                        <a14:backgroundMark x1="54333" y1="78056" x2="54333" y2="7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6800" y="1835528"/>
            <a:ext cx="3369657" cy="404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691630" y="2011045"/>
            <a:ext cx="4671060" cy="2339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2129" y="5417100"/>
            <a:ext cx="4661345" cy="709752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0534" y="212842"/>
            <a:ext cx="11216940" cy="1414395"/>
          </a:xfrm>
          <a:prstGeom prst="rect">
            <a:avLst/>
          </a:prstGeom>
        </p:spPr>
      </p:pic>
      <p:pic>
        <p:nvPicPr>
          <p:cNvPr id="5124" name="Picture 4" descr="Khung ảnh đám Mây Clip nghệ thuật - dễ thương khung hình png tải về - Miễn  phí trong suốt Màu Xanh png Tải về.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17" b="97500" l="10000" r="96667">
                        <a14:backgroundMark x1="57889" y1="2083" x2="57889" y2="2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63" y="588072"/>
            <a:ext cx="9351586" cy="399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87918" y="1890049"/>
            <a:ext cx="6238875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thắp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6" name="Picture 6" descr="3d Illustration Of Little Robot Afraid To Answer Business Call  Communication Stock Illustration - Download Image Now - iStock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69164" y1="22379" x2="69164" y2="22379"/>
                        <a14:foregroundMark x1="70317" y1="23589" x2="70317" y2="23589"/>
                        <a14:foregroundMark x1="71758" y1="26411" x2="71758" y2="26411"/>
                        <a14:foregroundMark x1="72046" y1="19556" x2="72046" y2="19556"/>
                        <a14:foregroundMark x1="78386" y1="15524" x2="78386" y2="15524"/>
                        <a14:foregroundMark x1="82709" y1="21976" x2="82709" y2="21976"/>
                        <a14:foregroundMark x1="72622" y1="31653" x2="72622" y2="31653"/>
                        <a14:foregroundMark x1="72911" y1="33266" x2="72911" y2="33266"/>
                        <a14:foregroundMark x1="71758" y1="34274" x2="71758" y2="34274"/>
                        <a14:foregroundMark x1="71758" y1="35484" x2="71758" y2="35484"/>
                        <a14:foregroundMark x1="72911" y1="35484" x2="72911" y2="35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2" y="2291590"/>
            <a:ext cx="2977524" cy="425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Trẻ Em, Mầm Non, Em Nhỏ, Trẻ Con, Học Tập, Tải hình PNG 59 -  Free.Vector6.com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850" y="3848100"/>
            <a:ext cx="3363595" cy="336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876155" y="3000375"/>
            <a:ext cx="2217420" cy="1958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2129" y="5417100"/>
            <a:ext cx="4661345" cy="709752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0534" y="212842"/>
            <a:ext cx="11216940" cy="1414395"/>
          </a:xfrm>
          <a:prstGeom prst="rect">
            <a:avLst/>
          </a:prstGeom>
        </p:spPr>
      </p:pic>
      <p:pic>
        <p:nvPicPr>
          <p:cNvPr id="4098" name="Picture 2" descr="Nuccio- Đèn bàn đẹp mang đậm phong cách Scandinavi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17" y="393865"/>
            <a:ext cx="2956205" cy="2948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2" name="Picture 8" descr="pro_700product_s21[1]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331" y="3760851"/>
            <a:ext cx="2933841" cy="2366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20319" y="424309"/>
            <a:ext cx="2917707" cy="29177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2" name="Picture 6" descr="Bóng Đèn LED chất lượng cao, bóng LED giá rẻ, Điện máy XANH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615" y="3790969"/>
            <a:ext cx="2335883" cy="23358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4" name="Picture 8" descr="Bảng giá FETMat Phong Cách DẪN Vệ Sinh Nhà Tắm Tráng Gương Ánh Sáng Trước  Tạo nên Đèn Tườ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695" y="425499"/>
            <a:ext cx="2879041" cy="28790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2129" y="5417100"/>
            <a:ext cx="4661345" cy="709752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0534" y="212842"/>
            <a:ext cx="11216940" cy="1414395"/>
          </a:xfrm>
          <a:prstGeom prst="rect">
            <a:avLst/>
          </a:prstGeom>
        </p:spPr>
      </p:pic>
      <p:pic>
        <p:nvPicPr>
          <p:cNvPr id="5124" name="Picture 4" descr="Khung ảnh đám Mây Clip nghệ thuật - dễ thương khung hình png tải về - Miễn  phí trong suốt Màu Xanh png Tải về.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17" b="97500" l="10000" r="96667">
                        <a14:backgroundMark x1="57889" y1="2083" x2="57889" y2="2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63" y="588072"/>
            <a:ext cx="9351586" cy="399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82140" y="1655171"/>
            <a:ext cx="6238875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tin.</a:t>
            </a:r>
          </a:p>
          <a:p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6" name="Picture 6" descr="3d Illustration Of Little Robot Afraid To Answer Business Call  Communication Stock Illustration - Download Image Now - iStock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69164" y1="22379" x2="69164" y2="22379"/>
                        <a14:foregroundMark x1="70317" y1="23589" x2="70317" y2="23589"/>
                        <a14:foregroundMark x1="71758" y1="26411" x2="71758" y2="26411"/>
                        <a14:foregroundMark x1="72046" y1="19556" x2="72046" y2="19556"/>
                        <a14:foregroundMark x1="78386" y1="15524" x2="78386" y2="15524"/>
                        <a14:foregroundMark x1="82709" y1="21976" x2="82709" y2="21976"/>
                        <a14:foregroundMark x1="72622" y1="31653" x2="72622" y2="31653"/>
                        <a14:foregroundMark x1="72911" y1="33266" x2="72911" y2="33266"/>
                        <a14:foregroundMark x1="71758" y1="34274" x2="71758" y2="34274"/>
                        <a14:foregroundMark x1="71758" y1="35484" x2="71758" y2="35484"/>
                        <a14:foregroundMark x1="72911" y1="35484" x2="72911" y2="35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2" y="2291590"/>
            <a:ext cx="2977524" cy="425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Trẻ Em, Mầm Non, Em Nhỏ, Trẻ Con, Học Tập, Tải hình PNG 59 -  Free.Vector6.com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850" y="3848100"/>
            <a:ext cx="3363595" cy="336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650338" y="3009035"/>
            <a:ext cx="2213040" cy="19569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2129" y="5417100"/>
            <a:ext cx="4661345" cy="709752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0534" y="212842"/>
            <a:ext cx="11216940" cy="1414395"/>
          </a:xfrm>
          <a:prstGeom prst="rect">
            <a:avLst/>
          </a:prstGeom>
        </p:spPr>
      </p:pic>
      <p:pic>
        <p:nvPicPr>
          <p:cNvPr id="29" name="Picture 8" descr="145609PM[1]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175" y="484416"/>
            <a:ext cx="1963490" cy="1729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9" descr="nordica4161[1]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446" y="2860950"/>
            <a:ext cx="23622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phan-loai-pc - Chuyển đổi tín hiệu - cảm biến áp suất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614" y="520289"/>
            <a:ext cx="3021017" cy="168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Samsung Galaxy S21 FE 5G (6GB/128GB) - Chính hãng, giá tốt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598" y="2799941"/>
            <a:ext cx="2466934" cy="2466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Loạt tivi đang giảm giá khủng trên thị trường, cao nhất gần 80%, cơ hội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055" y="455687"/>
            <a:ext cx="2908013" cy="181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QUẠT BÀN SENKO B1216 – Quatdien.com – Chuyên bán quạt điện, quạt máy chính  hãng giá tốt tại TPHCM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207" y="2584863"/>
            <a:ext cx="1892764" cy="2884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2129" y="5417100"/>
            <a:ext cx="4661345" cy="709752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0534" y="212842"/>
            <a:ext cx="11216940" cy="1414395"/>
          </a:xfrm>
          <a:prstGeom prst="rect">
            <a:avLst/>
          </a:prstGeom>
        </p:spPr>
      </p:pic>
      <p:pic>
        <p:nvPicPr>
          <p:cNvPr id="5124" name="Picture 4" descr="Khung ảnh đám Mây Clip nghệ thuật - dễ thương khung hình png tải về - Miễn  phí trong suốt Màu Xanh png Tải về.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17" b="97500" l="10000" r="96667">
                        <a14:backgroundMark x1="57889" y1="2083" x2="57889" y2="2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63" y="588072"/>
            <a:ext cx="9351586" cy="399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3318" y="1977047"/>
            <a:ext cx="6238875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6" name="Picture 6" descr="3d Illustration Of Little Robot Afraid To Answer Business Call  Communication Stock Illustration - Download Image Now - iStock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69164" y1="22379" x2="69164" y2="22379"/>
                        <a14:foregroundMark x1="70317" y1="23589" x2="70317" y2="23589"/>
                        <a14:foregroundMark x1="71758" y1="26411" x2="71758" y2="26411"/>
                        <a14:foregroundMark x1="72046" y1="19556" x2="72046" y2="19556"/>
                        <a14:foregroundMark x1="78386" y1="15524" x2="78386" y2="15524"/>
                        <a14:foregroundMark x1="82709" y1="21976" x2="82709" y2="21976"/>
                        <a14:foregroundMark x1="72622" y1="31653" x2="72622" y2="31653"/>
                        <a14:foregroundMark x1="72911" y1="33266" x2="72911" y2="33266"/>
                        <a14:foregroundMark x1="71758" y1="34274" x2="71758" y2="34274"/>
                        <a14:foregroundMark x1="71758" y1="35484" x2="71758" y2="35484"/>
                        <a14:foregroundMark x1="72911" y1="35484" x2="72911" y2="35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2" y="2291590"/>
            <a:ext cx="2977524" cy="425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Trẻ Em, Mầm Non, Em Nhỏ, Trẻ Con, Học Tập, Tải hình PNG 59 -  Free.Vector6.com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850" y="3848100"/>
            <a:ext cx="3363595" cy="336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650338" y="3009035"/>
            <a:ext cx="2213040" cy="19569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10216" y="5518558"/>
            <a:ext cx="358788" cy="7808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34443" y="5486400"/>
            <a:ext cx="400998" cy="8653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82679" y="5613436"/>
            <a:ext cx="527629" cy="801996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2129" y="5417100"/>
            <a:ext cx="4661345" cy="709752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5774" y="168433"/>
            <a:ext cx="11216940" cy="1414395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12413" y="1514714"/>
            <a:ext cx="1406490" cy="621047"/>
          </a:xfrm>
          <a:prstGeom prst="rect">
            <a:avLst/>
          </a:prstGeom>
        </p:spPr>
      </p:pic>
      <p:grpSp>
        <p:nvGrpSpPr>
          <p:cNvPr id="53" name="组合 52"/>
          <p:cNvGrpSpPr/>
          <p:nvPr/>
        </p:nvGrpSpPr>
        <p:grpSpPr>
          <a:xfrm>
            <a:off x="3505786" y="1556624"/>
            <a:ext cx="2133600" cy="2048256"/>
            <a:chOff x="3505786" y="1556624"/>
            <a:chExt cx="2133600" cy="2048256"/>
          </a:xfrm>
        </p:grpSpPr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 flipH="1">
              <a:off x="3505786" y="1556624"/>
              <a:ext cx="2133600" cy="2048256"/>
            </a:xfrm>
            <a:prstGeom prst="rect">
              <a:avLst/>
            </a:prstGeom>
          </p:spPr>
        </p:pic>
        <p:sp>
          <p:nvSpPr>
            <p:cNvPr id="55" name="文本框 54"/>
            <p:cNvSpPr txBox="1"/>
            <p:nvPr/>
          </p:nvSpPr>
          <p:spPr>
            <a:xfrm>
              <a:off x="4119488" y="1975298"/>
              <a:ext cx="1217000" cy="110799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altLang="zh-CN" sz="6600" dirty="0" smtClean="0">
                  <a:solidFill>
                    <a:schemeClr val="bg1"/>
                  </a:solidFill>
                  <a:latin typeface="Britannic Bold" panose="020B0903060703020204" pitchFamily="34" charset="0"/>
                  <a:ea typeface="FZYaoTi" panose="02010601030101010101" pitchFamily="2" charset="-122"/>
                </a:rPr>
                <a:t>01</a:t>
              </a:r>
              <a:endParaRPr lang="zh-CN" altLang="en-US" sz="6600" dirty="0" smtClean="0">
                <a:solidFill>
                  <a:schemeClr val="bg1"/>
                </a:solidFill>
                <a:latin typeface="Britannic Bold" panose="020B0903060703020204" pitchFamily="34" charset="0"/>
                <a:ea typeface="FZYaoTi" panose="02010601030101010101" pitchFamily="2" charset="-122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7065010" y="1882140"/>
            <a:ext cx="3768090" cy="2592705"/>
            <a:chOff x="7065141" y="1881946"/>
            <a:chExt cx="3768009" cy="2592533"/>
          </a:xfrm>
        </p:grpSpPr>
        <p:sp>
          <p:nvSpPr>
            <p:cNvPr id="57" name="椭圆 56"/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椭圆 57"/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050" name="Picture 2" descr="Ultimate Robot png images | PNGEg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8981" l="0" r="100000">
                        <a14:foregroundMark x1="38000" y1="28519" x2="38000" y2="28519"/>
                        <a14:foregroundMark x1="37333" y1="29815" x2="37333" y2="29815"/>
                        <a14:foregroundMark x1="56333" y1="27870" x2="56333" y2="27870"/>
                        <a14:foregroundMark x1="60111" y1="28519" x2="60111" y2="28519"/>
                        <a14:foregroundMark x1="66778" y1="76759" x2="66778" y2="76759"/>
                        <a14:foregroundMark x1="43333" y1="77593" x2="43333" y2="77593"/>
                        <a14:foregroundMark x1="47222" y1="67315" x2="47222" y2="67315"/>
                        <a14:foregroundMark x1="58556" y1="66481" x2="58556" y2="66481"/>
                        <a14:foregroundMark x1="61111" y1="77037" x2="61111" y2="77037"/>
                        <a14:foregroundMark x1="60889" y1="73148" x2="60889" y2="73148"/>
                        <a14:foregroundMark x1="60889" y1="82963" x2="60889" y2="82963"/>
                        <a14:foregroundMark x1="61222" y1="78889" x2="61222" y2="78889"/>
                        <a14:foregroundMark x1="82778" y1="17315" x2="82778" y2="17315"/>
                        <a14:foregroundMark x1="82000" y1="18241" x2="82000" y2="18241"/>
                        <a14:foregroundMark x1="55000" y1="27500" x2="55000" y2="27500"/>
                        <a14:foregroundMark x1="54556" y1="31296" x2="54556" y2="31296"/>
                        <a14:backgroundMark x1="51778" y1="70926" x2="51778" y2="70926"/>
                        <a14:backgroundMark x1="52778" y1="67685" x2="52778" y2="67685"/>
                        <a14:backgroundMark x1="49778" y1="67963" x2="49778" y2="67963"/>
                        <a14:backgroundMark x1="52000" y1="68796" x2="52000" y2="68796"/>
                        <a14:backgroundMark x1="53556" y1="73426" x2="53556" y2="74074"/>
                        <a14:backgroundMark x1="54111" y1="76852" x2="54333" y2="77593"/>
                        <a14:backgroundMark x1="54778" y1="78241" x2="54778" y2="78241"/>
                        <a14:backgroundMark x1="55778" y1="81019" x2="55778" y2="81019"/>
                        <a14:backgroundMark x1="55556" y1="78056" x2="55556" y2="78056"/>
                        <a14:backgroundMark x1="55889" y1="80185" x2="55889" y2="81019"/>
                        <a14:backgroundMark x1="54333" y1="78056" x2="54333" y2="7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6800" y="1835528"/>
            <a:ext cx="3369657" cy="404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463155" y="2589530"/>
            <a:ext cx="2971800" cy="127254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8819" y="200608"/>
            <a:ext cx="1111342" cy="11113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2129" y="5417100"/>
            <a:ext cx="4661345" cy="709752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0534" y="212842"/>
            <a:ext cx="11216940" cy="1414395"/>
          </a:xfrm>
          <a:prstGeom prst="rect">
            <a:avLst/>
          </a:prstGeom>
        </p:spPr>
      </p:pic>
      <p:pic>
        <p:nvPicPr>
          <p:cNvPr id="28" name="Picture 5" descr="0000491_300[1]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825" y="1285820"/>
            <a:ext cx="1917996" cy="1858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lo-vi-song[1]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522" y="3488852"/>
            <a:ext cx="2303913" cy="205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Ấm Đun Nước Siêu Tốc (Tùy chọn dung tích) - Hàng Chính Hãng | Tiki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857" y="3804810"/>
            <a:ext cx="2085704" cy="20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Bếp từ đơn BLUESTON ICB66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102" y="3688755"/>
            <a:ext cx="2327246" cy="191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Bàn ủi khô Delites BUK01 - Điện máy XANH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658" y="1582467"/>
            <a:ext cx="2488123" cy="165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máy nướng bánh mì sandwich, Máy Nướng Bánh Mì Sandwich 2 ngăn giúp chúng ta  có 1 bữa sáng thật là dễ dàng | Shopee Việt Nam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215" y="876955"/>
            <a:ext cx="2379933" cy="237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2129" y="5417100"/>
            <a:ext cx="4661345" cy="709752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0534" y="212842"/>
            <a:ext cx="11216940" cy="1414395"/>
          </a:xfrm>
          <a:prstGeom prst="rect">
            <a:avLst/>
          </a:prstGeom>
        </p:spPr>
      </p:pic>
      <p:pic>
        <p:nvPicPr>
          <p:cNvPr id="34" name="图片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22" name="图片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69">
            <a:off x="1059117" y="-1038591"/>
            <a:ext cx="10073767" cy="9497266"/>
          </a:xfrm>
          <a:prstGeom prst="rect">
            <a:avLst/>
          </a:prstGeom>
        </p:spPr>
      </p:pic>
      <p:sp>
        <p:nvSpPr>
          <p:cNvPr id="28" name="矩形 39"/>
          <p:cNvSpPr>
            <a:spLocks noChangeArrowheads="1"/>
          </p:cNvSpPr>
          <p:nvPr/>
        </p:nvSpPr>
        <p:spPr bwMode="auto">
          <a:xfrm>
            <a:off x="3020070" y="2775091"/>
            <a:ext cx="6123787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dirty="0" err="1" smtClean="0">
                <a:solidFill>
                  <a:srgbClr val="7030A0"/>
                </a:solidFill>
              </a:rPr>
              <a:t>Một</a:t>
            </a:r>
            <a:r>
              <a:rPr lang="en-US" altLang="en-US" sz="3600" dirty="0" smtClean="0">
                <a:solidFill>
                  <a:srgbClr val="7030A0"/>
                </a:solidFill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</a:rPr>
              <a:t>số</a:t>
            </a:r>
            <a:r>
              <a:rPr lang="en-US" altLang="en-US" sz="3600" dirty="0">
                <a:solidFill>
                  <a:srgbClr val="7030A0"/>
                </a:solidFill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</a:rPr>
              <a:t>đồ</a:t>
            </a:r>
            <a:r>
              <a:rPr lang="en-US" altLang="en-US" sz="3600" dirty="0">
                <a:solidFill>
                  <a:srgbClr val="7030A0"/>
                </a:solidFill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</a:rPr>
              <a:t>dùng</a:t>
            </a:r>
            <a:r>
              <a:rPr lang="en-US" altLang="en-US" sz="3600" dirty="0">
                <a:solidFill>
                  <a:srgbClr val="7030A0"/>
                </a:solidFill>
              </a:rPr>
              <a:t>, </a:t>
            </a:r>
            <a:r>
              <a:rPr lang="en-US" altLang="en-US" sz="3600" dirty="0" err="1">
                <a:solidFill>
                  <a:srgbClr val="7030A0"/>
                </a:solidFill>
              </a:rPr>
              <a:t>máy</a:t>
            </a:r>
            <a:r>
              <a:rPr lang="en-US" altLang="en-US" sz="3600" dirty="0">
                <a:solidFill>
                  <a:srgbClr val="7030A0"/>
                </a:solidFill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</a:rPr>
              <a:t>móc</a:t>
            </a:r>
            <a:r>
              <a:rPr lang="en-US" altLang="en-US" sz="3600" dirty="0">
                <a:solidFill>
                  <a:srgbClr val="7030A0"/>
                </a:solidFill>
              </a:rPr>
              <a:t> </a:t>
            </a:r>
            <a:r>
              <a:rPr lang="en-US" altLang="en-US" sz="3600" dirty="0" err="1" smtClean="0">
                <a:solidFill>
                  <a:srgbClr val="7030A0"/>
                </a:solidFill>
              </a:rPr>
              <a:t>sử</a:t>
            </a:r>
            <a:r>
              <a:rPr lang="en-US" altLang="en-US" sz="3600" dirty="0" smtClean="0">
                <a:solidFill>
                  <a:srgbClr val="7030A0"/>
                </a:solidFill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</a:rPr>
              <a:t>dụng</a:t>
            </a:r>
            <a:r>
              <a:rPr lang="en-US" altLang="en-US" sz="3600" dirty="0">
                <a:solidFill>
                  <a:srgbClr val="7030A0"/>
                </a:solidFill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</a:rPr>
              <a:t>điện</a:t>
            </a:r>
            <a:r>
              <a:rPr lang="en-US" altLang="en-US" sz="3600" dirty="0">
                <a:solidFill>
                  <a:srgbClr val="7030A0"/>
                </a:solidFill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</a:rPr>
              <a:t>để</a:t>
            </a:r>
            <a:r>
              <a:rPr lang="en-US" altLang="en-US" sz="3600" dirty="0">
                <a:solidFill>
                  <a:srgbClr val="7030A0"/>
                </a:solidFill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</a:rPr>
              <a:t>khám</a:t>
            </a:r>
            <a:r>
              <a:rPr lang="en-US" altLang="en-US" sz="3600" dirty="0">
                <a:solidFill>
                  <a:srgbClr val="7030A0"/>
                </a:solidFill>
              </a:rPr>
              <a:t>, </a:t>
            </a:r>
            <a:r>
              <a:rPr lang="en-US" altLang="en-US" sz="3600" dirty="0" err="1">
                <a:solidFill>
                  <a:srgbClr val="7030A0"/>
                </a:solidFill>
              </a:rPr>
              <a:t>chữa</a:t>
            </a:r>
            <a:r>
              <a:rPr lang="en-US" altLang="en-US" sz="3600" dirty="0">
                <a:solidFill>
                  <a:srgbClr val="7030A0"/>
                </a:solidFill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</a:rPr>
              <a:t>bệnh</a:t>
            </a:r>
            <a:r>
              <a:rPr lang="en-US" altLang="en-US" sz="3600" dirty="0">
                <a:solidFill>
                  <a:srgbClr val="7030A0"/>
                </a:solidFill>
              </a:rPr>
              <a:t>, </a:t>
            </a:r>
            <a:r>
              <a:rPr lang="en-US" altLang="en-US" sz="3600" dirty="0" err="1">
                <a:solidFill>
                  <a:srgbClr val="7030A0"/>
                </a:solidFill>
              </a:rPr>
              <a:t>luyện</a:t>
            </a:r>
            <a:r>
              <a:rPr lang="en-US" altLang="en-US" sz="3600" dirty="0">
                <a:solidFill>
                  <a:srgbClr val="7030A0"/>
                </a:solidFill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</a:rPr>
              <a:t>tập</a:t>
            </a:r>
            <a:r>
              <a:rPr lang="en-US" altLang="en-US" sz="3600" dirty="0">
                <a:solidFill>
                  <a:srgbClr val="7030A0"/>
                </a:solidFill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</a:rPr>
              <a:t>sức</a:t>
            </a:r>
            <a:r>
              <a:rPr lang="en-US" altLang="en-US" sz="3600" dirty="0">
                <a:solidFill>
                  <a:srgbClr val="7030A0"/>
                </a:solidFill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</a:rPr>
              <a:t>khỏe</a:t>
            </a:r>
            <a:r>
              <a:rPr lang="en-US" altLang="en-US" sz="3600" dirty="0">
                <a:solidFill>
                  <a:srgbClr val="7030A0"/>
                </a:solidFill>
              </a:rPr>
              <a:t>.</a:t>
            </a:r>
          </a:p>
        </p:txBody>
      </p:sp>
      <p:pic>
        <p:nvPicPr>
          <p:cNvPr id="29" name="图片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322" y="699122"/>
            <a:ext cx="2353061" cy="24109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2129" y="5417100"/>
            <a:ext cx="4661345" cy="709752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0534" y="212842"/>
            <a:ext cx="11216940" cy="1414395"/>
          </a:xfrm>
          <a:prstGeom prst="rect">
            <a:avLst/>
          </a:prstGeom>
        </p:spPr>
      </p:pic>
      <p:pic>
        <p:nvPicPr>
          <p:cNvPr id="29" name="Picture 2" descr="22[1]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656" y="735680"/>
            <a:ext cx="2482055" cy="1702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" descr="1270700876_474[1]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007" y="711100"/>
            <a:ext cx="2251166" cy="1731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 Box 6"/>
          <p:cNvSpPr txBox="1">
            <a:spLocks noChangeArrowheads="1"/>
          </p:cNvSpPr>
          <p:nvPr/>
        </p:nvSpPr>
        <p:spPr bwMode="auto">
          <a:xfrm>
            <a:off x="6877338" y="2676831"/>
            <a:ext cx="2482055" cy="461665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0" dirty="0" err="1">
                <a:solidFill>
                  <a:srgbClr val="FF3300"/>
                </a:solidFill>
                <a:cs typeface="Times New Roman" panose="02020603050405020304" pitchFamily="18" charset="0"/>
              </a:rPr>
              <a:t>Máy</a:t>
            </a:r>
            <a:r>
              <a:rPr lang="en-US" altLang="en-US" sz="2400" b="0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0" dirty="0" err="1" smtClean="0">
                <a:solidFill>
                  <a:srgbClr val="FF3300"/>
                </a:solidFill>
                <a:cs typeface="Times New Roman" panose="02020603050405020304" pitchFamily="18" charset="0"/>
              </a:rPr>
              <a:t>đo</a:t>
            </a:r>
            <a:r>
              <a:rPr lang="en-US" altLang="en-US" sz="2400" b="0" dirty="0" smtClean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0" dirty="0" err="1" smtClean="0">
                <a:solidFill>
                  <a:srgbClr val="FF3300"/>
                </a:solidFill>
                <a:cs typeface="Times New Roman" panose="02020603050405020304" pitchFamily="18" charset="0"/>
              </a:rPr>
              <a:t>nhịp</a:t>
            </a:r>
            <a:r>
              <a:rPr lang="en-US" altLang="en-US" sz="2400" b="0" dirty="0" smtClean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0" dirty="0" err="1">
                <a:solidFill>
                  <a:srgbClr val="FF3300"/>
                </a:solidFill>
                <a:cs typeface="Times New Roman" panose="02020603050405020304" pitchFamily="18" charset="0"/>
              </a:rPr>
              <a:t>tim</a:t>
            </a:r>
            <a:endParaRPr lang="en-US" altLang="en-US" sz="2400" b="0" dirty="0">
              <a:solidFill>
                <a:srgbClr val="FF3300"/>
              </a:solidFill>
              <a:cs typeface="Times New Roman" panose="02020603050405020304" pitchFamily="18" charset="0"/>
            </a:endParaRPr>
          </a:p>
        </p:txBody>
      </p:sp>
      <p:sp>
        <p:nvSpPr>
          <p:cNvPr id="36" name="Text Box 17"/>
          <p:cNvSpPr txBox="1">
            <a:spLocks noChangeArrowheads="1"/>
          </p:cNvSpPr>
          <p:nvPr/>
        </p:nvSpPr>
        <p:spPr bwMode="auto">
          <a:xfrm>
            <a:off x="2424230" y="2676831"/>
            <a:ext cx="3119102" cy="461665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0" dirty="0" err="1">
                <a:solidFill>
                  <a:srgbClr val="FF0000"/>
                </a:solidFill>
              </a:rPr>
              <a:t>Máy</a:t>
            </a:r>
            <a:r>
              <a:rPr lang="en-US" altLang="en-US" sz="2400" b="0" dirty="0">
                <a:solidFill>
                  <a:srgbClr val="FF0000"/>
                </a:solidFill>
              </a:rPr>
              <a:t> </a:t>
            </a:r>
            <a:r>
              <a:rPr lang="en-US" altLang="en-US" sz="2400" b="0" dirty="0" err="1">
                <a:solidFill>
                  <a:srgbClr val="FF0000"/>
                </a:solidFill>
              </a:rPr>
              <a:t>si</a:t>
            </a:r>
            <a:r>
              <a:rPr lang="en-US" altLang="en-US" sz="2400" b="0" dirty="0">
                <a:solidFill>
                  <a:srgbClr val="FF0000"/>
                </a:solidFill>
              </a:rPr>
              <a:t> </a:t>
            </a:r>
            <a:r>
              <a:rPr lang="en-US" altLang="en-US" sz="2400" b="0" dirty="0" err="1">
                <a:solidFill>
                  <a:srgbClr val="FF0000"/>
                </a:solidFill>
              </a:rPr>
              <a:t>ti</a:t>
            </a:r>
            <a:r>
              <a:rPr lang="en-US" altLang="en-US" sz="2400" b="0" dirty="0">
                <a:solidFill>
                  <a:srgbClr val="FF0000"/>
                </a:solidFill>
              </a:rPr>
              <a:t> ( </a:t>
            </a:r>
            <a:r>
              <a:rPr lang="en-US" altLang="en-US" sz="2400" b="0" dirty="0" err="1">
                <a:solidFill>
                  <a:srgbClr val="FF0000"/>
                </a:solidFill>
              </a:rPr>
              <a:t>chụp</a:t>
            </a:r>
            <a:r>
              <a:rPr lang="en-US" altLang="en-US" sz="2400" b="0" dirty="0">
                <a:solidFill>
                  <a:srgbClr val="FF0000"/>
                </a:solidFill>
              </a:rPr>
              <a:t> </a:t>
            </a:r>
            <a:r>
              <a:rPr lang="en-US" altLang="en-US" sz="2400" b="0" dirty="0" err="1">
                <a:solidFill>
                  <a:srgbClr val="FF0000"/>
                </a:solidFill>
              </a:rPr>
              <a:t>não</a:t>
            </a:r>
            <a:r>
              <a:rPr lang="en-US" altLang="en-US" sz="2400" b="0" dirty="0">
                <a:solidFill>
                  <a:srgbClr val="FF0000"/>
                </a:solidFill>
              </a:rPr>
              <a:t> )</a:t>
            </a:r>
          </a:p>
        </p:txBody>
      </p:sp>
      <p:sp>
        <p:nvSpPr>
          <p:cNvPr id="37" name="Text Box 18"/>
          <p:cNvSpPr txBox="1">
            <a:spLocks noChangeArrowheads="1"/>
          </p:cNvSpPr>
          <p:nvPr/>
        </p:nvSpPr>
        <p:spPr bwMode="auto">
          <a:xfrm>
            <a:off x="2471802" y="5665187"/>
            <a:ext cx="2959195" cy="461665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0" dirty="0" err="1">
                <a:solidFill>
                  <a:srgbClr val="FF0000"/>
                </a:solidFill>
              </a:rPr>
              <a:t>Máy</a:t>
            </a:r>
            <a:r>
              <a:rPr lang="en-US" altLang="en-US" sz="2400" b="0" dirty="0">
                <a:solidFill>
                  <a:srgbClr val="FF0000"/>
                </a:solidFill>
              </a:rPr>
              <a:t> </a:t>
            </a:r>
            <a:r>
              <a:rPr lang="en-US" altLang="en-US" sz="2400" b="0" dirty="0" err="1">
                <a:solidFill>
                  <a:srgbClr val="FF0000"/>
                </a:solidFill>
              </a:rPr>
              <a:t>chụp</a:t>
            </a:r>
            <a:r>
              <a:rPr lang="en-US" altLang="en-US" sz="2400" b="0" dirty="0">
                <a:solidFill>
                  <a:srgbClr val="FF0000"/>
                </a:solidFill>
              </a:rPr>
              <a:t> X </a:t>
            </a:r>
            <a:r>
              <a:rPr lang="en-US" altLang="en-US" sz="2400" b="0" dirty="0" err="1" smtClean="0">
                <a:solidFill>
                  <a:srgbClr val="FF0000"/>
                </a:solidFill>
              </a:rPr>
              <a:t>quang</a:t>
            </a:r>
            <a:endParaRPr lang="en-US" altLang="en-US" dirty="0"/>
          </a:p>
        </p:txBody>
      </p:sp>
      <p:sp>
        <p:nvSpPr>
          <p:cNvPr id="38" name="Text Box 19"/>
          <p:cNvSpPr txBox="1">
            <a:spLocks noChangeArrowheads="1"/>
          </p:cNvSpPr>
          <p:nvPr/>
        </p:nvSpPr>
        <p:spPr bwMode="auto">
          <a:xfrm>
            <a:off x="6846494" y="5721948"/>
            <a:ext cx="2482055" cy="461665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0" dirty="0" err="1">
                <a:solidFill>
                  <a:srgbClr val="FF0000"/>
                </a:solidFill>
              </a:rPr>
              <a:t>Máy</a:t>
            </a:r>
            <a:r>
              <a:rPr lang="en-US" altLang="en-US" sz="2400" b="0" dirty="0">
                <a:solidFill>
                  <a:srgbClr val="FF0000"/>
                </a:solidFill>
              </a:rPr>
              <a:t> </a:t>
            </a:r>
            <a:r>
              <a:rPr lang="en-US" altLang="en-US" sz="2400" b="0" dirty="0" err="1">
                <a:solidFill>
                  <a:srgbClr val="FF0000"/>
                </a:solidFill>
              </a:rPr>
              <a:t>tập</a:t>
            </a:r>
            <a:r>
              <a:rPr lang="en-US" altLang="en-US" sz="2400" b="0" dirty="0">
                <a:solidFill>
                  <a:srgbClr val="FF0000"/>
                </a:solidFill>
              </a:rPr>
              <a:t> </a:t>
            </a:r>
            <a:r>
              <a:rPr lang="en-US" altLang="en-US" sz="2400" b="0" dirty="0" err="1">
                <a:solidFill>
                  <a:srgbClr val="FF0000"/>
                </a:solidFill>
              </a:rPr>
              <a:t>thể</a:t>
            </a:r>
            <a:r>
              <a:rPr lang="en-US" altLang="en-US" sz="2400" b="0" dirty="0">
                <a:solidFill>
                  <a:srgbClr val="FF0000"/>
                </a:solidFill>
              </a:rPr>
              <a:t> </a:t>
            </a:r>
            <a:r>
              <a:rPr lang="en-US" altLang="en-US" sz="2400" b="0" dirty="0" err="1">
                <a:solidFill>
                  <a:srgbClr val="FF0000"/>
                </a:solidFill>
              </a:rPr>
              <a:t>dục</a:t>
            </a:r>
            <a:endParaRPr lang="en-US" altLang="en-US" sz="2400" b="0" dirty="0">
              <a:solidFill>
                <a:srgbClr val="FF0000"/>
              </a:solidFill>
            </a:endParaRPr>
          </a:p>
        </p:txBody>
      </p:sp>
      <p:pic>
        <p:nvPicPr>
          <p:cNvPr id="8194" name="Picture 2" descr="Máy chạy bộ điện Kaitshi K-8000 | Tập Đoàn Kaitshi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40"/>
          <a:stretch>
            <a:fillRect/>
          </a:stretch>
        </p:blipFill>
        <p:spPr bwMode="auto">
          <a:xfrm>
            <a:off x="6753126" y="3283018"/>
            <a:ext cx="2668790" cy="238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Một số loại máy X-quang kỹ thuật số phổ biến hiện nay (Phần 5 - Một số loại  X-quang kỹ thuật số phổ biến) | Tin tức | Cục An toàn bức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163" y="3534091"/>
            <a:ext cx="2757966" cy="1849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  <p:bldP spid="37" grpId="0" animBg="1"/>
      <p:bldP spid="3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sp>
        <p:nvSpPr>
          <p:cNvPr id="57" name="椭圆 56"/>
          <p:cNvSpPr/>
          <p:nvPr/>
        </p:nvSpPr>
        <p:spPr>
          <a:xfrm>
            <a:off x="6433185" y="1882140"/>
            <a:ext cx="4399915" cy="259270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10216" y="5518558"/>
            <a:ext cx="358788" cy="7808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34443" y="5486400"/>
            <a:ext cx="400998" cy="8653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82679" y="5613436"/>
            <a:ext cx="527629" cy="801996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2129" y="5417100"/>
            <a:ext cx="4661345" cy="709752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5774" y="168433"/>
            <a:ext cx="11216940" cy="1414395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12413" y="1514714"/>
            <a:ext cx="1406490" cy="621047"/>
          </a:xfrm>
          <a:prstGeom prst="rect">
            <a:avLst/>
          </a:prstGeom>
        </p:spPr>
      </p:pic>
      <p:grpSp>
        <p:nvGrpSpPr>
          <p:cNvPr id="53" name="组合 52"/>
          <p:cNvGrpSpPr/>
          <p:nvPr/>
        </p:nvGrpSpPr>
        <p:grpSpPr>
          <a:xfrm>
            <a:off x="3505786" y="1556624"/>
            <a:ext cx="2133600" cy="2048256"/>
            <a:chOff x="3505786" y="1556624"/>
            <a:chExt cx="2133600" cy="2048256"/>
          </a:xfrm>
        </p:grpSpPr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 flipH="1">
              <a:off x="3505786" y="1556624"/>
              <a:ext cx="2133600" cy="2048256"/>
            </a:xfrm>
            <a:prstGeom prst="rect">
              <a:avLst/>
            </a:prstGeom>
          </p:spPr>
        </p:pic>
        <p:sp>
          <p:nvSpPr>
            <p:cNvPr id="55" name="文本框 54"/>
            <p:cNvSpPr txBox="1"/>
            <p:nvPr/>
          </p:nvSpPr>
          <p:spPr>
            <a:xfrm>
              <a:off x="4119488" y="1975298"/>
              <a:ext cx="1217000" cy="110799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altLang="zh-CN" sz="6600" dirty="0" smtClean="0">
                  <a:solidFill>
                    <a:schemeClr val="bg1"/>
                  </a:solidFill>
                  <a:latin typeface="Britannic Bold" panose="020B0903060703020204" pitchFamily="34" charset="0"/>
                  <a:ea typeface="FZYaoTi" panose="02010601030101010101" pitchFamily="2" charset="-122"/>
                </a:rPr>
                <a:t>04</a:t>
              </a:r>
              <a:endParaRPr lang="zh-CN" altLang="en-US" sz="6600" dirty="0" smtClean="0">
                <a:solidFill>
                  <a:schemeClr val="bg1"/>
                </a:solidFill>
                <a:latin typeface="Britannic Bold" panose="020B0903060703020204" pitchFamily="34" charset="0"/>
                <a:ea typeface="FZYaoTi" panose="02010601030101010101" pitchFamily="2" charset="-122"/>
              </a:endParaRPr>
            </a:p>
          </p:txBody>
        </p:sp>
      </p:grpSp>
      <p:pic>
        <p:nvPicPr>
          <p:cNvPr id="2050" name="Picture 2" descr="Ultimate Robot png images | PNGEg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8981" l="0" r="100000">
                        <a14:foregroundMark x1="38000" y1="28519" x2="38000" y2="28519"/>
                        <a14:foregroundMark x1="37333" y1="29815" x2="37333" y2="29815"/>
                        <a14:foregroundMark x1="56333" y1="27870" x2="56333" y2="27870"/>
                        <a14:foregroundMark x1="60111" y1="28519" x2="60111" y2="28519"/>
                        <a14:foregroundMark x1="66778" y1="76759" x2="66778" y2="76759"/>
                        <a14:foregroundMark x1="43333" y1="77593" x2="43333" y2="77593"/>
                        <a14:foregroundMark x1="47222" y1="67315" x2="47222" y2="67315"/>
                        <a14:foregroundMark x1="58556" y1="66481" x2="58556" y2="66481"/>
                        <a14:foregroundMark x1="61111" y1="77037" x2="61111" y2="77037"/>
                        <a14:foregroundMark x1="60889" y1="73148" x2="60889" y2="73148"/>
                        <a14:foregroundMark x1="60889" y1="82963" x2="60889" y2="82963"/>
                        <a14:foregroundMark x1="61222" y1="78889" x2="61222" y2="78889"/>
                        <a14:foregroundMark x1="82778" y1="17315" x2="82778" y2="17315"/>
                        <a14:foregroundMark x1="82000" y1="18241" x2="82000" y2="18241"/>
                        <a14:foregroundMark x1="55000" y1="27500" x2="55000" y2="27500"/>
                        <a14:foregroundMark x1="54556" y1="31296" x2="54556" y2="31296"/>
                        <a14:backgroundMark x1="51778" y1="70926" x2="51778" y2="70926"/>
                        <a14:backgroundMark x1="52778" y1="67685" x2="52778" y2="67685"/>
                        <a14:backgroundMark x1="49778" y1="67963" x2="49778" y2="67963"/>
                        <a14:backgroundMark x1="52000" y1="68796" x2="52000" y2="68796"/>
                        <a14:backgroundMark x1="53556" y1="73426" x2="53556" y2="74074"/>
                        <a14:backgroundMark x1="54111" y1="76852" x2="54333" y2="77593"/>
                        <a14:backgroundMark x1="54778" y1="78241" x2="54778" y2="78241"/>
                        <a14:backgroundMark x1="55778" y1="81019" x2="55778" y2="81019"/>
                        <a14:backgroundMark x1="55556" y1="78056" x2="55556" y2="78056"/>
                        <a14:backgroundMark x1="55889" y1="80185" x2="55889" y2="81019"/>
                        <a14:backgroundMark x1="54333" y1="78056" x2="54333" y2="7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6800" y="1835528"/>
            <a:ext cx="3369657" cy="404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670040" y="1984375"/>
            <a:ext cx="3985260" cy="2339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7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4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6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6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4" presetID="2" presetClass="entr" presetSubtype="3" fill="hold" nodeType="after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66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67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7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4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6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6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4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8" name="图片 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774" y="168433"/>
            <a:ext cx="11216940" cy="14143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screen"/>
          <a:srcRect l="6296" t="10595" r="7481" b="10516"/>
          <a:stretch>
            <a:fillRect/>
          </a:stretch>
        </p:blipFill>
        <p:spPr>
          <a:xfrm>
            <a:off x="1388350" y="-87086"/>
            <a:ext cx="9387227" cy="572588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9719558" y="579120"/>
            <a:ext cx="1409205" cy="12801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5297" y="2393826"/>
            <a:ext cx="7919390" cy="26763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8" name="图片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774" y="168433"/>
            <a:ext cx="11216940" cy="141439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886491" y="332696"/>
            <a:ext cx="1409205" cy="1280160"/>
          </a:xfrm>
          <a:prstGeom prst="rect">
            <a:avLst/>
          </a:prstGeom>
        </p:spPr>
      </p:pic>
      <p:pic>
        <p:nvPicPr>
          <p:cNvPr id="9" name="图片 12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3528656" y="715285"/>
            <a:ext cx="6509621" cy="5047567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45774" y="1288914"/>
            <a:ext cx="3559628" cy="1393372"/>
            <a:chOff x="145774" y="1288914"/>
            <a:chExt cx="3559628" cy="1393372"/>
          </a:xfrm>
        </p:grpSpPr>
        <p:sp>
          <p:nvSpPr>
            <p:cNvPr id="3" name="Up Ribbon 2"/>
            <p:cNvSpPr/>
            <p:nvPr/>
          </p:nvSpPr>
          <p:spPr>
            <a:xfrm>
              <a:off x="145774" y="1288914"/>
              <a:ext cx="3559628" cy="1393372"/>
            </a:xfrm>
            <a:prstGeom prst="ribbon2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7030A0"/>
                </a:solidFill>
                <a:latin typeface="#9Slide05 FS Blonde Script" panose="03000503000000000000" pitchFamily="65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7357" y="1392288"/>
              <a:ext cx="2176461" cy="1066892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4532211" y="2260092"/>
            <a:ext cx="467925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alt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GV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nêu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lĩnh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vực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nông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nghiệp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hay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thao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…) </a:t>
            </a:r>
            <a:r>
              <a:rPr lang="en-US" altLang="en-US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alt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alt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nhanh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cụ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máy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móc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sử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lĩnh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vực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hiệu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trước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giơ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giành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quyền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trước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</p:txBody>
      </p:sp>
      <p:pic>
        <p:nvPicPr>
          <p:cNvPr id="13316" name="Picture 4" descr="Em Bé, Học Sinh Mầm No 1 - KhoThietKe.Ne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7927"/>
            <a:ext cx="5061640" cy="338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53115" y="2435193"/>
            <a:ext cx="1048307" cy="14834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2129" y="5417100"/>
            <a:ext cx="4661345" cy="709752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0534" y="212842"/>
            <a:ext cx="11216940" cy="1414395"/>
          </a:xfrm>
          <a:prstGeom prst="rect">
            <a:avLst/>
          </a:prstGeom>
        </p:spPr>
      </p:pic>
      <p:pic>
        <p:nvPicPr>
          <p:cNvPr id="34" name="图片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30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926" y="842997"/>
            <a:ext cx="10107386" cy="559322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49316" y="202911"/>
            <a:ext cx="4432176" cy="23532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39718" y="2880237"/>
            <a:ext cx="825137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sử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chiếu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sáng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sưởi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ấm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,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lạnh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truyền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tin,…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lao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vui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trí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hằng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,…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đóng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vai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càng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trọng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cuộc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sống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ta.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sp>
        <p:nvSpPr>
          <p:cNvPr id="57" name="椭圆 56"/>
          <p:cNvSpPr/>
          <p:nvPr/>
        </p:nvSpPr>
        <p:spPr>
          <a:xfrm>
            <a:off x="6463665" y="1710055"/>
            <a:ext cx="4739640" cy="259270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10216" y="5518558"/>
            <a:ext cx="358788" cy="7808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34443" y="5486400"/>
            <a:ext cx="400998" cy="8653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82679" y="5613436"/>
            <a:ext cx="527629" cy="801996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2129" y="5417100"/>
            <a:ext cx="4661345" cy="709752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5774" y="168433"/>
            <a:ext cx="11216940" cy="1414395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12413" y="1514714"/>
            <a:ext cx="1406490" cy="621047"/>
          </a:xfrm>
          <a:prstGeom prst="rect">
            <a:avLst/>
          </a:prstGeom>
        </p:spPr>
      </p:pic>
      <p:grpSp>
        <p:nvGrpSpPr>
          <p:cNvPr id="53" name="组合 52"/>
          <p:cNvGrpSpPr/>
          <p:nvPr/>
        </p:nvGrpSpPr>
        <p:grpSpPr>
          <a:xfrm>
            <a:off x="3505786" y="1556624"/>
            <a:ext cx="2133600" cy="2048256"/>
            <a:chOff x="3505786" y="1556624"/>
            <a:chExt cx="2133600" cy="2048256"/>
          </a:xfrm>
        </p:grpSpPr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 flipH="1">
              <a:off x="3505786" y="1556624"/>
              <a:ext cx="2133600" cy="2048256"/>
            </a:xfrm>
            <a:prstGeom prst="rect">
              <a:avLst/>
            </a:prstGeom>
          </p:spPr>
        </p:pic>
        <p:sp>
          <p:nvSpPr>
            <p:cNvPr id="55" name="文本框 54"/>
            <p:cNvSpPr txBox="1"/>
            <p:nvPr/>
          </p:nvSpPr>
          <p:spPr>
            <a:xfrm>
              <a:off x="4119488" y="1975298"/>
              <a:ext cx="1218603" cy="110799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altLang="zh-CN" sz="6600" dirty="0" smtClean="0">
                  <a:solidFill>
                    <a:schemeClr val="bg1"/>
                  </a:solidFill>
                  <a:latin typeface="Britannic Bold" panose="020B0903060703020204" pitchFamily="34" charset="0"/>
                  <a:ea typeface="FZYaoTi" panose="02010601030101010101" pitchFamily="2" charset="-122"/>
                </a:rPr>
                <a:t>05</a:t>
              </a:r>
              <a:endParaRPr lang="zh-CN" altLang="en-US" sz="6600" dirty="0" smtClean="0">
                <a:solidFill>
                  <a:schemeClr val="bg1"/>
                </a:solidFill>
                <a:latin typeface="Britannic Bold" panose="020B0903060703020204" pitchFamily="34" charset="0"/>
                <a:ea typeface="FZYaoTi" panose="02010601030101010101" pitchFamily="2" charset="-122"/>
              </a:endParaRPr>
            </a:p>
          </p:txBody>
        </p:sp>
      </p:grpSp>
      <p:pic>
        <p:nvPicPr>
          <p:cNvPr id="2050" name="Picture 2" descr="Ultimate Robot png images | PNGEg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8981" l="0" r="100000">
                        <a14:foregroundMark x1="38000" y1="28519" x2="38000" y2="28519"/>
                        <a14:foregroundMark x1="37333" y1="29815" x2="37333" y2="29815"/>
                        <a14:foregroundMark x1="56333" y1="27870" x2="56333" y2="27870"/>
                        <a14:foregroundMark x1="60111" y1="28519" x2="60111" y2="28519"/>
                        <a14:foregroundMark x1="66778" y1="76759" x2="66778" y2="76759"/>
                        <a14:foregroundMark x1="43333" y1="77593" x2="43333" y2="77593"/>
                        <a14:foregroundMark x1="47222" y1="67315" x2="47222" y2="67315"/>
                        <a14:foregroundMark x1="58556" y1="66481" x2="58556" y2="66481"/>
                        <a14:foregroundMark x1="61111" y1="77037" x2="61111" y2="77037"/>
                        <a14:foregroundMark x1="60889" y1="73148" x2="60889" y2="73148"/>
                        <a14:foregroundMark x1="60889" y1="82963" x2="60889" y2="82963"/>
                        <a14:foregroundMark x1="61222" y1="78889" x2="61222" y2="78889"/>
                        <a14:foregroundMark x1="82778" y1="17315" x2="82778" y2="17315"/>
                        <a14:foregroundMark x1="82000" y1="18241" x2="82000" y2="18241"/>
                        <a14:foregroundMark x1="55000" y1="27500" x2="55000" y2="27500"/>
                        <a14:foregroundMark x1="54556" y1="31296" x2="54556" y2="31296"/>
                        <a14:backgroundMark x1="51778" y1="70926" x2="51778" y2="70926"/>
                        <a14:backgroundMark x1="52778" y1="67685" x2="52778" y2="67685"/>
                        <a14:backgroundMark x1="49778" y1="67963" x2="49778" y2="67963"/>
                        <a14:backgroundMark x1="52000" y1="68796" x2="52000" y2="68796"/>
                        <a14:backgroundMark x1="53556" y1="73426" x2="53556" y2="74074"/>
                        <a14:backgroundMark x1="54111" y1="76852" x2="54333" y2="77593"/>
                        <a14:backgroundMark x1="54778" y1="78241" x2="54778" y2="78241"/>
                        <a14:backgroundMark x1="55778" y1="81019" x2="55778" y2="81019"/>
                        <a14:backgroundMark x1="55556" y1="78056" x2="55556" y2="78056"/>
                        <a14:backgroundMark x1="55889" y1="80185" x2="55889" y2="81019"/>
                        <a14:backgroundMark x1="54333" y1="78056" x2="54333" y2="7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6800" y="1835528"/>
            <a:ext cx="3369657" cy="404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682740" y="1835785"/>
            <a:ext cx="4290060" cy="2339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7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4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6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6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4" presetID="2" presetClass="entr" presetSubtype="3" fill="hold" nodeType="after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66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67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7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4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6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6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4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l="3247" t="19426" r="3668" b="4034"/>
          <a:stretch>
            <a:fillRect/>
          </a:stretch>
        </p:blipFill>
        <p:spPr>
          <a:xfrm>
            <a:off x="0" y="-57150"/>
            <a:ext cx="12192000" cy="6915150"/>
          </a:xfrm>
          <a:prstGeom prst="rect">
            <a:avLst/>
          </a:prstGeom>
        </p:spPr>
      </p:pic>
      <p:pic>
        <p:nvPicPr>
          <p:cNvPr id="1030" name="Picture 6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12004" y="3452187"/>
            <a:ext cx="2839429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15"/>
          <p:cNvSpPr/>
          <p:nvPr/>
        </p:nvSpPr>
        <p:spPr>
          <a:xfrm>
            <a:off x="10832430" y="3042962"/>
            <a:ext cx="1160854" cy="1160854"/>
          </a:xfrm>
          <a:prstGeom prst="ellipse">
            <a:avLst/>
          </a:prstGeom>
          <a:solidFill>
            <a:srgbClr val="AAF7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30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1" y="3053628"/>
            <a:ext cx="2033153" cy="3614495"/>
          </a:xfrm>
          <a:prstGeom prst="rect">
            <a:avLst/>
          </a:prstGeom>
        </p:spPr>
      </p:pic>
      <p:pic>
        <p:nvPicPr>
          <p:cNvPr id="32" name="Picture 31">
            <a:hlinkClick r:id="" action="ppaction://noaction"/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CEEE4"/>
              </a:clrFrom>
              <a:clrTo>
                <a:srgbClr val="FCEE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323" y="1939974"/>
            <a:ext cx="2920902" cy="2920902"/>
          </a:xfrm>
          <a:prstGeom prst="rect">
            <a:avLst/>
          </a:prstGeom>
        </p:spPr>
      </p:pic>
      <p:pic>
        <p:nvPicPr>
          <p:cNvPr id="33" name="Picture 32">
            <a:hlinkClick r:id="" action="ppaction://noaction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77" y="2043214"/>
            <a:ext cx="2044557" cy="3046660"/>
          </a:xfrm>
          <a:prstGeom prst="rect">
            <a:avLst/>
          </a:prstGeom>
        </p:spPr>
      </p:pic>
      <p:pic>
        <p:nvPicPr>
          <p:cNvPr id="34" name="Picture 33">
            <a:hlinkClick r:id="" action="ppaction://noaction"/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673" y="1841103"/>
            <a:ext cx="2713717" cy="311864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27878" y="1957933"/>
            <a:ext cx="103295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5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ungee Inline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BAY KHẮP TRỜI XANH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ungee Inline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/>
      <p:bldP spid="12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C SHARE MIỄN PHÍ BỞI NK POWERSKILL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553"/>
            <a:ext cx="12260119" cy="10065368"/>
          </a:xfrm>
          <a:prstGeom prst="rect">
            <a:avLst/>
          </a:prstGeom>
        </p:spPr>
      </p:pic>
      <p:pic>
        <p:nvPicPr>
          <p:cNvPr id="31" name="CẤM BUÔN BÁN, CẤM REUP">
            <a:hlinkClick r:id="" action="ppaction://noaction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7" y="3330798"/>
            <a:ext cx="1906124" cy="3388666"/>
          </a:xfrm>
          <a:prstGeom prst="rect">
            <a:avLst/>
          </a:prstGeom>
        </p:spPr>
      </p:pic>
      <p:pic>
        <p:nvPicPr>
          <p:cNvPr id="32" name="Vào http://fb.com/nkpowerskills tải game miễn phí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CEEE4"/>
              </a:clrFrom>
              <a:clrTo>
                <a:srgbClr val="FCEE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706" y="2077342"/>
            <a:ext cx="2920902" cy="2920902"/>
          </a:xfrm>
          <a:prstGeom prst="rect">
            <a:avLst/>
          </a:prstGeom>
        </p:spPr>
      </p:pic>
      <p:pic>
        <p:nvPicPr>
          <p:cNvPr id="33" name="ĐC SHARE MIỄN PHÍ BỞI NK POWERSKILLS">
            <a:hlinkClick r:id="" action="ppaction://noaction"/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743" y="2218742"/>
            <a:ext cx="2044557" cy="3046660"/>
          </a:xfrm>
          <a:prstGeom prst="rect">
            <a:avLst/>
          </a:prstGeom>
        </p:spPr>
      </p:pic>
      <p:pic>
        <p:nvPicPr>
          <p:cNvPr id="34" name="CẤM BUÔN BÁN, CẤM REUP">
            <a:hlinkClick r:id="" action="ppaction://noaction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362" y="1978471"/>
            <a:ext cx="2713717" cy="3118644"/>
          </a:xfrm>
          <a:prstGeom prst="rect">
            <a:avLst/>
          </a:prstGeom>
        </p:spPr>
      </p:pic>
      <p:pic>
        <p:nvPicPr>
          <p:cNvPr id="9" name="Vào http://fb.com/nkpowerskills tải game miễn phí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20779" y="3811733"/>
            <a:ext cx="1865970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ĐC SHARE MIỄN PHÍ BỞI NK POWERSKILLS"/>
          <p:cNvGrpSpPr/>
          <p:nvPr/>
        </p:nvGrpSpPr>
        <p:grpSpPr>
          <a:xfrm>
            <a:off x="3956612" y="4749543"/>
            <a:ext cx="3341496" cy="2081580"/>
            <a:chOff x="3952172" y="4618272"/>
            <a:chExt cx="3595366" cy="2239728"/>
          </a:xfrm>
        </p:grpSpPr>
        <p:sp>
          <p:nvSpPr>
            <p:cNvPr id="5" name="Oval 4"/>
            <p:cNvSpPr/>
            <p:nvPr/>
          </p:nvSpPr>
          <p:spPr>
            <a:xfrm>
              <a:off x="5547359" y="5091948"/>
              <a:ext cx="1124903" cy="7325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3952172" y="4618272"/>
              <a:ext cx="3595366" cy="2239728"/>
              <a:chOff x="4001891" y="4717143"/>
              <a:chExt cx="3595366" cy="2239728"/>
            </a:xfrm>
          </p:grpSpPr>
          <p:pic>
            <p:nvPicPr>
              <p:cNvPr id="23" name="Picture 6" descr="Penguin Hi GIF - Penguin Hi Bye - Discover &amp; Share GIFs"/>
              <p:cNvPicPr>
                <a:picLocks noChangeAspect="1" noChangeArrowheads="1" noCrop="1"/>
              </p:cNvPicPr>
              <p:nvPr/>
            </p:nvPicPr>
            <p:blipFill>
              <a:blip r:embed="rId8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3773" y="4810848"/>
                <a:ext cx="3053484" cy="21460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Oval Callout 23"/>
              <p:cNvSpPr/>
              <p:nvPr/>
            </p:nvSpPr>
            <p:spPr>
              <a:xfrm>
                <a:off x="4001891" y="4717143"/>
                <a:ext cx="1121652" cy="689659"/>
              </a:xfrm>
              <a:prstGeom prst="wedgeEllipseCallout">
                <a:avLst>
                  <a:gd name="adj1" fmla="val 45117"/>
                  <a:gd name="adj2" fmla="val 83679"/>
                </a:avLst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CỐ LÊN!</a:t>
                </a: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59259E-6 L 2.70833E-6 0.00046 C 0.00104 -0.00371 0.00195 -0.00741 0.00312 -0.01088 C 0.00377 -0.01297 0.00482 -0.01459 0.00547 -0.01667 C 0.00573 -0.01783 0.00573 -0.01945 0.00612 -0.0206 C 0.00664 -0.02246 0.00716 -0.02408 0.00768 -0.02616 C 0.00833 -0.02894 0.00859 -0.03195 0.00924 -0.03472 C 0.00976 -0.03635 0.01028 -0.0382 0.0108 -0.04005 C 0.01107 -0.04121 0.01133 -0.0426 0.01159 -0.04422 C 0.01367 -0.06158 0.01341 -0.05949 0.01471 -0.07315 C 0.01406 -0.09213 0.01419 -0.11111 0.01315 -0.12963 C 0.01289 -0.13264 0.01133 -0.13426 0.0108 -0.13658 C 0.01015 -0.13889 0.01041 -0.14144 0.01002 -0.14352 C 0.00924 -0.14653 0.00781 -0.14908 0.00703 -0.15185 C 0.00651 -0.15324 0.00651 -0.15486 0.00612 -0.15602 C 0.00547 -0.15834 0.00468 -0.16065 0.0039 -0.16297 C 0.00247 -0.16713 0.00169 -0.16852 2.70833E-6 -0.17246 C -0.00157 -0.18102 -0.00183 -0.18403 -0.00365 -0.19074 C -0.00417 -0.19236 -0.00482 -0.19329 -0.00521 -0.19468 C -0.00586 -0.19885 -0.00612 -0.20301 -0.00677 -0.20718 C -0.00716 -0.20834 -0.00808 -0.20972 -0.00834 -0.21135 C -0.00938 -0.21621 -0.00873 -0.22014 -0.00977 -0.22523 C -0.01315 -0.23843 -0.00977 -0.21713 -0.01289 -0.23611 C -0.01328 -0.23843 -0.01354 -0.24074 -0.01367 -0.24306 C -0.01407 -0.24491 -0.01446 -0.24676 -0.01446 -0.24861 C -0.01485 -0.25185 -0.01498 -0.25602 -0.01524 -0.25996 C -0.0155 -0.26297 -0.01589 -0.26621 -0.01589 -0.26922 C -0.0155 -0.28611 -0.01524 -0.30324 -0.01446 -0.32037 C -0.0142 -0.32801 -0.01328 -0.32801 -0.01133 -0.33542 C -0.01016 -0.34051 -0.01081 -0.34144 -0.00977 -0.34792 C -0.00938 -0.35255 -0.00795 -0.35857 -0.00677 -0.3632 C -0.00677 -0.36412 -0.00521 -0.38148 -0.00456 -0.38635 C -0.0043 -0.38797 -0.00404 -0.38935 -0.00365 -0.39051 C -0.00065 -0.42778 -0.0013 -0.41343 -0.003 -0.47639 C -0.00326 -0.48102 -0.00417 -0.48542 -0.00456 -0.49005 C -0.0056 -0.50278 -0.0056 -0.5206 -0.00755 -0.53148 L -0.00912 -0.53982 L -0.01133 -0.53426 " pathEditMode="relative" rAng="0" ptsTypes="AAAAAAAAAAAAAAAAAAAAAAAAAAAAAAAAAAAAAA">
                                      <p:cBhvr>
                                        <p:cTn id="6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2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22222E-6 L 3.75E-6 0.00046 C 0.00013 -0.00625 0.00013 -0.01273 0.00078 -0.01922 C 0.00091 -0.02084 0.00208 -0.02153 0.00247 -0.02292 C 0.00299 -0.02547 0.00286 -0.02801 0.00325 -0.03009 C 0.00351 -0.03172 0.00364 -0.03264 0.00403 -0.03403 C 0.00612 -0.04468 0.00364 -0.03357 0.0056 -0.04236 C 0.00716 -0.06621 0.00703 -0.0588 0.0056 -0.09468 C 0.0056 -0.09607 0.00507 -0.09722 0.00481 -0.09838 C 0.00351 -0.10741 0.0056 -0.10417 0.00156 -0.1081 C 0.00013 -0.11505 0.00169 -0.10949 -0.00248 -0.11667 C -0.00612 -0.12292 -0.00183 -0.11829 -0.00651 -0.12269 C -0.00964 -0.13009 -0.00743 -0.12547 -0.01381 -0.13496 C -0.01446 -0.13634 -0.0155 -0.1375 -0.01615 -0.13866 C -0.01693 -0.14028 -0.01771 -0.1419 -0.01849 -0.14352 C -0.0194 -0.14514 -0.02032 -0.14607 -0.02097 -0.14746 C -0.02201 -0.14908 -0.0237 -0.15347 -0.02422 -0.15602 C -0.02461 -0.15764 -0.02461 -0.15926 -0.025 -0.16088 C -0.02552 -0.16297 -0.02618 -0.16482 -0.0267 -0.1669 C -0.02696 -0.16806 -0.02722 -0.16922 -0.02748 -0.17014 C -0.02774 -0.17338 -0.02813 -0.17616 -0.02813 -0.17871 C -0.02813 -0.19815 -0.028 -0.21713 -0.02748 -0.23588 C -0.02748 -0.23889 -0.0267 -0.24375 -0.02578 -0.24699 C -0.02539 -0.24861 -0.02461 -0.25023 -0.02422 -0.25185 C -0.02279 -0.25741 -0.02435 -0.25463 -0.02175 -0.26042 C -0.01485 -0.27685 -0.02357 -0.25486 -0.01693 -0.26875 C -0.01628 -0.27037 -0.01602 -0.27222 -0.01537 -0.27384 C -0.01159 -0.28218 -0.01302 -0.27732 -0.00886 -0.28449 C -0.00144 -0.29792 -0.00625 -0.29259 -0.00078 -0.29792 C 0.0013 -0.30255 0.00364 -0.30672 0.0056 -0.31158 C 0.00612 -0.31273 0.00664 -0.31389 0.00716 -0.31505 C 0.0082 -0.31667 0.00963 -0.31806 0.01054 -0.32014 C 0.01185 -0.32269 0.01302 -0.32917 0.0138 -0.33218 L 0.01445 -0.33588 C 0.01471 -0.33704 0.0151 -0.3382 0.01536 -0.33959 C 0.01549 -0.34097 0.01575 -0.34259 0.01614 -0.34445 C 0.01653 -0.3463 0.01757 -0.34815 0.01783 -0.35047 C 0.0181 -0.35533 0.01783 -0.36019 0.01783 -0.36505 " pathEditMode="relative" rAng="0" ptsTypes="AAAAAAAAAAAAAAAAAAAAAAAAAAAAAAAAAAAAAA">
                                      <p:cBhvr>
                                        <p:cTn id="11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" y="-1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3.95833E-6 0.00046 C 0.01692 -0.025 0.00781 -0.00764 0.00429 -0.05995 C 0.00299 -0.08171 0.0039 -0.06736 -0.00235 -0.0831 C -0.00352 -0.08588 -0.00365 -0.08866 -0.00469 -0.09144 C -0.00599 -0.09514 -0.00873 -0.09653 -0.01107 -0.1 C -0.0168 -0.10695 -0.0099 -0.10023 -0.01563 -0.10833 C -0.01706 -0.11019 -0.01888 -0.11157 -0.02006 -0.1132 C -0.02188 -0.11551 -0.02292 -0.11806 -0.02435 -0.12037 L -0.0267 -0.12407 C -0.02761 -0.12523 -0.02826 -0.12639 -0.02891 -0.12755 L -0.03334 -0.13727 C -0.03399 -0.13889 -0.03464 -0.14051 -0.03542 -0.14236 L -0.03737 -0.14583 C -0.03633 -0.15648 -0.03516 -0.16759 -0.03334 -0.17824 C -0.03282 -0.17986 -0.03243 -0.18148 -0.03099 -0.18333 C -0.03034 -0.18449 -0.02826 -0.18565 -0.0267 -0.18681 C -0.02618 -0.18843 -0.02579 -0.19005 -0.02435 -0.19144 C -0.02344 -0.19282 -0.02136 -0.19398 -0.02006 -0.19537 C -0.01914 -0.19607 -0.01862 -0.19745 -0.01797 -0.19861 C -0.01237 -0.21875 -0.0198 -0.19815 -0.01107 -0.21181 C -0.00964 -0.21435 -0.00899 -0.21991 -0.00664 -0.22245 C -0.00573 -0.22384 -0.00417 -0.225 -0.00235 -0.22639 C 0.00403 -0.24329 -0.00573 -0.21597 0.00221 -0.24398 C 0.00312 -0.24792 0.00494 -0.25232 0.00638 -0.25648 C 0.01028 -0.2787 0.01028 -0.27199 0.00638 -0.30463 C 0.00612 -0.30787 0.00273 -0.31134 3.95833E-6 -0.31435 C -0.00144 -0.31551 -0.00352 -0.31644 -0.00469 -0.31782 C -0.00651 -0.32014 -0.00899 -0.32523 -0.00899 -0.325 " pathEditMode="relative" rAng="0" ptsTypes="AAAAAAAAAAAAAAAAAAAAAAAAAAAAA">
                                      <p:cBhvr>
                                        <p:cTn id="16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-1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4.375E-6 0.00046 C 0.00013 -0.0081 0.00052 -0.0162 0.00091 -0.02407 C 0.00117 -0.03056 0.00182 -0.03704 0.00182 -0.04352 C 0.00182 -0.05393 0.00273 -0.06458 0.00091 -0.07477 C -0.00105 -0.08449 -0.00456 -0.08171 -0.0086 -0.08449 C -0.00964 -0.08518 -0.01068 -0.08588 -0.01133 -0.08681 C -0.0125 -0.08819 -0.01784 -0.09838 -0.01797 -0.09884 C -0.01836 -0.1 -0.01849 -0.10139 -0.01888 -0.10255 C -0.0198 -0.10393 -0.02084 -0.10486 -0.02175 -0.10625 L -0.02357 -0.11343 C -0.02396 -0.11458 -0.0237 -0.11643 -0.02461 -0.1169 L -0.02722 -0.11944 C -0.02683 -0.12338 -0.02722 -0.12824 -0.02553 -0.13148 L -0.02175 -0.13866 C -0.0211 -0.14028 -0.0198 -0.14097 -0.01888 -0.14236 C -0.01472 -0.15023 -0.0198 -0.14491 -0.0142 -0.14977 C -0.00743 -0.16273 -0.01797 -0.14282 -0.00951 -0.15694 C -0.00821 -0.15926 -0.00651 -0.16157 -0.00573 -0.16412 C -0.00547 -0.16528 -0.00534 -0.16667 -0.00482 -0.16782 C -0.00066 -0.17593 -0.00326 -0.16713 4.375E-6 -0.175 C 0.00026 -0.17639 0.00026 -0.17755 0.00091 -0.17847 C 0.00156 -0.18032 0.00286 -0.18171 0.00377 -0.18333 C 0.01132 -0.20116 0.00104 -0.18079 0.00755 -0.19306 C 0.00768 -0.19537 0.00794 -0.19792 0.00846 -0.20023 C 0.00859 -0.20162 0.00898 -0.20278 0.00937 -0.20393 C 0.00976 -0.20556 0.01002 -0.20718 0.01028 -0.2088 C 0.01067 -0.21111 0.0108 -0.21366 0.01132 -0.21597 C 0.01171 -0.21829 0.01263 -0.2206 0.01315 -0.22315 C 0.01354 -0.22546 0.0138 -0.22801 0.01406 -0.23032 C 0.01432 -0.23241 0.01471 -0.23449 0.01523 -0.23634 C 0.01471 -0.24421 0.01458 -0.25231 0.01406 -0.26042 C 0.01393 -0.2625 0.01341 -0.26435 0.01315 -0.26643 C 0.01211 -0.27222 0.01224 -0.2713 0.01028 -0.27731 C 0.00976 -0.28125 0.00859 -0.2912 0.00755 -0.29421 L 0.00559 -0.29907 C 0.00494 -0.30393 0.00429 -0.3088 0.00377 -0.31366 C 0.00338 -0.3162 0.00286 -0.31921 0.00273 -0.32199 C 0.0026 -0.32523 0.00273 -0.32847 0.00273 -0.33171 " pathEditMode="relative" rAng="0" ptsTypes="AAAAAAAAAAAAAAAAAAAAAAAAAAAAAAAAAAAAAAA">
                                      <p:cBhvr>
                                        <p:cTn id="21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-1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.00046 L 3.75E-6 0.00115 C 0.00325 -0.00463 0.00507 -0.01019 0.00664 -0.01551 C 0.00846 -0.01899 0.00846 -0.02292 0.00846 -0.02593 C 0.00846 -0.02963 0.00846 -0.03287 0.01015 -0.03542 C 0.01015 -0.0382 0.01185 -0.04028 0.01367 -0.04237 C 0.01367 -0.04422 0.01367 -0.0463 0.01523 -0.04815 C 0.01523 -0.0507 0.01705 -0.05278 0.01875 -0.0551 C 0.01875 -0.0588 0.02031 -0.06274 0.02213 -0.06621 C 0.02382 -0.07084 0.02565 -0.07408 0.02565 -0.07894 C 0.02734 -0.08264 0.02734 -0.08635 0.02734 -0.08959 C 0.0289 -0.09352 0.03073 -0.1007 0.03073 -0.10047 C 0.03073 -0.1176 0.03073 -0.1345 0.0289 -0.15116 C 0.0289 -0.15371 0.0289 -0.15602 0.02734 -0.15857 C 0.02734 -0.16042 0.02565 -0.16204 0.02565 -0.16389 C 0.02213 -0.17894 0.02565 -0.16389 0.02031 -0.17686 C 0.01875 -0.17825 0.01875 -0.18033 0.01875 -0.18172 C 0.01705 -0.18496 0.01523 -0.1882 0.01523 -0.19098 C 0.01015 -0.20186 0.01185 -0.19584 0.00846 -0.20973 C 0.00156 -0.2375 0.01367 -0.19607 0.00325 -0.2294 L 0.00156 -0.2345 C 0.00156 -0.24005 0.00156 -0.24561 3.75E-6 -0.2507 C 3.75E-6 -0.25394 3.75E-6 -0.25695 3.75E-6 -0.25973 C 3.75E-6 -0.28056 3.75E-6 -0.30116 3.75E-6 -0.32176 C 3.75E-6 -0.32338 0.00325 -0.33195 0.00325 -0.3345 C 0.00507 -0.33658 0.00664 -0.33843 0.00664 -0.34121 C 0.00846 -0.34723 0.00846 -0.35186 0.01185 -0.35718 C 0.01367 -0.3588 0.01523 -0.35973 0.01705 -0.36088 C 0.01875 -0.36598 0.02031 -0.37524 0.02382 -0.38033 C 0.02382 -0.38241 0.02565 -0.38426 0.02565 -0.38588 C 0.02734 -0.38774 0.02734 -0.38959 0.02734 -0.39144 C 0.0289 -0.39445 0.03073 -0.39723 0.03242 -0.40024 C 0.03424 -0.40209 0.03424 -0.40417 0.03424 -0.40579 C 0.0358 -0.40834 0.0358 -0.41088 0.0375 -0.41297 C 0.03932 -0.42778 0.0375 -0.41945 0.0444 -0.43866 L 0.0444 -0.43843 C 0.0444 -0.44121 0.0444 -0.44375 0.04609 -0.44584 C 0.04609 -0.44815 0.04961 -0.44954 0.05143 -0.45116 C 0.04961 -0.47709 0.04961 -0.50301 0.04961 -0.52917 C 0.04791 -0.53125 0.04609 -0.54051 0.04609 -0.54352 C 0.0444 -0.54537 0.04283 -0.54908 0.04283 -0.54885 " pathEditMode="relative" rAng="0" ptsTypes="AAAAAAAAAAAAAAAAAAAAAAAAAAAAAAAAAAAAAAAAA">
                                      <p:cBhvr>
                                        <p:cTn id="2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5" y="-2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290405" y="-367384"/>
            <a:ext cx="7289074" cy="5721219"/>
            <a:chOff x="2290405" y="-367384"/>
            <a:chExt cx="7289074" cy="5721219"/>
          </a:xfrm>
        </p:grpSpPr>
        <p:pic>
          <p:nvPicPr>
            <p:cNvPr id="49" name="图片 20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60" t="-4847" r="7327" b="4878"/>
            <a:stretch>
              <a:fillRect/>
            </a:stretch>
          </p:blipFill>
          <p:spPr>
            <a:xfrm>
              <a:off x="2290405" y="-367384"/>
              <a:ext cx="7289074" cy="5721219"/>
            </a:xfrm>
            <a:prstGeom prst="ellipse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3549896" y="1895925"/>
              <a:ext cx="5101965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altLang="en-US" sz="3200" dirty="0" err="1">
                  <a:solidFill>
                    <a:schemeClr val="tx2"/>
                  </a:solidFill>
                  <a:latin typeface="#9Slide03 Cabin SemiBold" panose="00000700000000000000" pitchFamily="2" charset="0"/>
                  <a:cs typeface="#9Slide03 Arima Madurai Black" panose="00000A00000000000000" pitchFamily="2" charset="0"/>
                </a:rPr>
                <a:t>Câu</a:t>
              </a:r>
              <a:r>
                <a:rPr lang="en-US" altLang="en-US" sz="3200" dirty="0">
                  <a:solidFill>
                    <a:schemeClr val="tx2"/>
                  </a:solidFill>
                  <a:latin typeface="#9Slide03 Cabin SemiBold" panose="00000700000000000000" pitchFamily="2" charset="0"/>
                  <a:cs typeface="#9Slide03 Arima Madurai Black" panose="00000A00000000000000" pitchFamily="2" charset="0"/>
                </a:rPr>
                <a:t> 1</a:t>
              </a:r>
              <a:r>
                <a:rPr lang="en-US" altLang="en-US" sz="3200" dirty="0" smtClean="0">
                  <a:solidFill>
                    <a:schemeClr val="tx2"/>
                  </a:solidFill>
                  <a:latin typeface="#9Slide03 Cabin SemiBold" panose="00000700000000000000" pitchFamily="2" charset="0"/>
                  <a:cs typeface="#9Slide03 Arima Madurai Black" panose="00000A00000000000000" pitchFamily="2" charset="0"/>
                </a:rPr>
                <a:t>:</a:t>
              </a:r>
            </a:p>
            <a:p>
              <a:pPr>
                <a:spcBef>
                  <a:spcPct val="0"/>
                </a:spcBef>
              </a:pPr>
              <a:r>
                <a:rPr lang="en-US" altLang="en-US" sz="3200" dirty="0" smtClean="0">
                  <a:solidFill>
                    <a:schemeClr val="tx2"/>
                  </a:solidFill>
                  <a:latin typeface="#9Slide03 Cabin SemiBold" panose="00000700000000000000" pitchFamily="2" charset="0"/>
                  <a:cs typeface="#9Slide03 Arima Madurai Black" panose="00000A00000000000000" pitchFamily="2" charset="0"/>
                </a:rPr>
                <a:t>Con </a:t>
              </a:r>
              <a:r>
                <a:rPr lang="en-US" altLang="en-US" sz="3200" dirty="0" err="1">
                  <a:solidFill>
                    <a:schemeClr val="tx2"/>
                  </a:solidFill>
                  <a:latin typeface="#9Slide03 Cabin SemiBold" panose="00000700000000000000" pitchFamily="2" charset="0"/>
                  <a:cs typeface="#9Slide03 Arima Madurai Black" panose="00000A00000000000000" pitchFamily="2" charset="0"/>
                </a:rPr>
                <a:t>người</a:t>
              </a:r>
              <a:r>
                <a:rPr lang="en-US" altLang="en-US" sz="3200" dirty="0">
                  <a:solidFill>
                    <a:schemeClr val="tx2"/>
                  </a:solidFill>
                  <a:latin typeface="#9Slide03 Cabin SemiBold" panose="000007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en-US" sz="3200" dirty="0" err="1">
                  <a:solidFill>
                    <a:schemeClr val="tx2"/>
                  </a:solidFill>
                  <a:latin typeface="#9Slide03 Cabin SemiBold" panose="00000700000000000000" pitchFamily="2" charset="0"/>
                  <a:cs typeface="#9Slide03 Arima Madurai Black" panose="00000A00000000000000" pitchFamily="2" charset="0"/>
                </a:rPr>
                <a:t>sử</a:t>
              </a:r>
              <a:r>
                <a:rPr lang="en-US" altLang="en-US" sz="3200" dirty="0">
                  <a:solidFill>
                    <a:schemeClr val="tx2"/>
                  </a:solidFill>
                  <a:latin typeface="#9Slide03 Cabin SemiBold" panose="000007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en-US" sz="3200" dirty="0" err="1">
                  <a:solidFill>
                    <a:schemeClr val="tx2"/>
                  </a:solidFill>
                  <a:latin typeface="#9Slide03 Cabin SemiBold" panose="00000700000000000000" pitchFamily="2" charset="0"/>
                  <a:cs typeface="#9Slide03 Arima Madurai Black" panose="00000A00000000000000" pitchFamily="2" charset="0"/>
                </a:rPr>
                <a:t>dụng</a:t>
              </a:r>
              <a:r>
                <a:rPr lang="en-US" altLang="en-US" sz="3200" dirty="0">
                  <a:solidFill>
                    <a:schemeClr val="tx2"/>
                  </a:solidFill>
                  <a:latin typeface="#9Slide03 Cabin SemiBold" panose="000007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en-US" sz="3200" dirty="0" err="1">
                  <a:solidFill>
                    <a:schemeClr val="tx2"/>
                  </a:solidFill>
                  <a:latin typeface="#9Slide03 Cabin SemiBold" panose="00000700000000000000" pitchFamily="2" charset="0"/>
                  <a:cs typeface="#9Slide03 Arima Madurai Black" panose="00000A00000000000000" pitchFamily="2" charset="0"/>
                </a:rPr>
                <a:t>năng</a:t>
              </a:r>
              <a:r>
                <a:rPr lang="en-US" altLang="en-US" sz="3200" dirty="0">
                  <a:solidFill>
                    <a:schemeClr val="tx2"/>
                  </a:solidFill>
                  <a:latin typeface="#9Slide03 Cabin SemiBold" panose="000007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en-US" sz="3200" dirty="0" err="1">
                  <a:solidFill>
                    <a:schemeClr val="tx2"/>
                  </a:solidFill>
                  <a:latin typeface="#9Slide03 Cabin SemiBold" panose="00000700000000000000" pitchFamily="2" charset="0"/>
                  <a:cs typeface="#9Slide03 Arima Madurai Black" panose="00000A00000000000000" pitchFamily="2" charset="0"/>
                </a:rPr>
                <a:t>lượng</a:t>
              </a:r>
              <a:r>
                <a:rPr lang="en-US" altLang="en-US" sz="3200" dirty="0">
                  <a:solidFill>
                    <a:schemeClr val="tx2"/>
                  </a:solidFill>
                  <a:latin typeface="#9Slide03 Cabin SemiBold" panose="000007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en-US" sz="3200" dirty="0" err="1">
                  <a:solidFill>
                    <a:schemeClr val="tx2"/>
                  </a:solidFill>
                  <a:latin typeface="#9Slide03 Cabin SemiBold" panose="00000700000000000000" pitchFamily="2" charset="0"/>
                  <a:cs typeface="#9Slide03 Arima Madurai Black" panose="00000A00000000000000" pitchFamily="2" charset="0"/>
                </a:rPr>
                <a:t>gió</a:t>
              </a:r>
              <a:r>
                <a:rPr lang="en-US" altLang="en-US" sz="3200" dirty="0">
                  <a:solidFill>
                    <a:schemeClr val="tx2"/>
                  </a:solidFill>
                  <a:latin typeface="#9Slide03 Cabin SemiBold" panose="000007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en-US" sz="3200" dirty="0" err="1">
                  <a:solidFill>
                    <a:schemeClr val="tx2"/>
                  </a:solidFill>
                  <a:latin typeface="#9Slide03 Cabin SemiBold" panose="00000700000000000000" pitchFamily="2" charset="0"/>
                  <a:cs typeface="#9Slide03 Arima Madurai Black" panose="00000A00000000000000" pitchFamily="2" charset="0"/>
                </a:rPr>
                <a:t>vào</a:t>
              </a:r>
              <a:r>
                <a:rPr lang="en-US" altLang="en-US" sz="3200" dirty="0">
                  <a:solidFill>
                    <a:schemeClr val="tx2"/>
                  </a:solidFill>
                  <a:latin typeface="#9Slide03 Cabin SemiBold" panose="000007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en-US" sz="3200" dirty="0" err="1">
                  <a:solidFill>
                    <a:schemeClr val="tx2"/>
                  </a:solidFill>
                  <a:latin typeface="#9Slide03 Cabin SemiBold" panose="00000700000000000000" pitchFamily="2" charset="0"/>
                  <a:cs typeface="#9Slide03 Arima Madurai Black" panose="00000A00000000000000" pitchFamily="2" charset="0"/>
                </a:rPr>
                <a:t>những</a:t>
              </a:r>
              <a:r>
                <a:rPr lang="en-US" altLang="en-US" sz="3200" dirty="0">
                  <a:solidFill>
                    <a:schemeClr val="tx2"/>
                  </a:solidFill>
                  <a:latin typeface="#9Slide03 Cabin SemiBold" panose="000007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en-US" sz="3200" dirty="0" err="1">
                  <a:solidFill>
                    <a:schemeClr val="tx2"/>
                  </a:solidFill>
                  <a:latin typeface="#9Slide03 Cabin SemiBold" panose="00000700000000000000" pitchFamily="2" charset="0"/>
                  <a:cs typeface="#9Slide03 Arima Madurai Black" panose="00000A00000000000000" pitchFamily="2" charset="0"/>
                </a:rPr>
                <a:t>việc</a:t>
              </a:r>
              <a:r>
                <a:rPr lang="en-US" altLang="en-US" sz="3200" dirty="0">
                  <a:solidFill>
                    <a:schemeClr val="tx2"/>
                  </a:solidFill>
                  <a:latin typeface="#9Slide03 Cabin SemiBold" panose="000007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en-US" sz="3200" dirty="0" err="1">
                  <a:solidFill>
                    <a:schemeClr val="tx2"/>
                  </a:solidFill>
                  <a:latin typeface="#9Slide03 Cabin SemiBold" panose="00000700000000000000" pitchFamily="2" charset="0"/>
                  <a:cs typeface="#9Slide03 Arima Madurai Black" panose="00000A00000000000000" pitchFamily="2" charset="0"/>
                </a:rPr>
                <a:t>gì</a:t>
              </a:r>
              <a:r>
                <a:rPr lang="en-US" altLang="en-US" sz="3200" dirty="0">
                  <a:solidFill>
                    <a:schemeClr val="tx2"/>
                  </a:solidFill>
                  <a:latin typeface="#9Slide03 Cabin SemiBold" panose="00000700000000000000" pitchFamily="2" charset="0"/>
                  <a:cs typeface="#9Slide03 Arima Madurai Black" panose="00000A00000000000000" pitchFamily="2" charset="0"/>
                </a:rPr>
                <a:t>?</a:t>
              </a:r>
            </a:p>
          </p:txBody>
        </p:sp>
      </p:grpSp>
      <p:pic>
        <p:nvPicPr>
          <p:cNvPr id="51" name="图片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03834" y="1475708"/>
            <a:ext cx="1634509" cy="2312986"/>
          </a:xfrm>
          <a:prstGeom prst="rect">
            <a:avLst/>
          </a:prstGeom>
        </p:spPr>
      </p:pic>
      <p:pic>
        <p:nvPicPr>
          <p:cNvPr id="9218" name="Picture 2" descr="3 Em Bé Học Bài, Đọc Sách - KhoThietKe.Net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67" y="3242989"/>
            <a:ext cx="3654425" cy="3654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91606" y="1241915"/>
            <a:ext cx="101763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1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: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Loại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đồ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dùng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máy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móc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sử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dụng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năng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lượng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điện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đốt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nóng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71600" y="522390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dirty="0" err="1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Máy</a:t>
            </a:r>
            <a:r>
              <a:rPr lang="en-US" sz="2800" dirty="0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sấy</a:t>
            </a:r>
            <a:r>
              <a:rPr lang="en-US" sz="2800" dirty="0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, </a:t>
            </a:r>
            <a:r>
              <a:rPr lang="en-US" sz="2800" dirty="0" err="1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lò</a:t>
            </a:r>
            <a:r>
              <a:rPr lang="en-US" sz="2800" dirty="0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nướng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54552" y="429379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dirty="0" err="1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Bóng</a:t>
            </a:r>
            <a:r>
              <a:rPr lang="en-US" sz="2800" dirty="0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đèn</a:t>
            </a:r>
            <a:r>
              <a:rPr lang="en-US" sz="2800" dirty="0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, </a:t>
            </a:r>
            <a:r>
              <a:rPr lang="en-US" sz="2800" dirty="0" err="1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tivi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649379" y="42937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dirty="0" err="1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Lò</a:t>
            </a:r>
            <a:r>
              <a:rPr lang="en-US" sz="2800" dirty="0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nướng</a:t>
            </a:r>
            <a:r>
              <a:rPr lang="en-US" sz="2800" dirty="0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, </a:t>
            </a:r>
            <a:r>
              <a:rPr lang="en-US" sz="2800" dirty="0" err="1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máy</a:t>
            </a:r>
            <a:r>
              <a:rPr lang="en-US" sz="2800" dirty="0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giặt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54552" y="527198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dirty="0" err="1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Nồi</a:t>
            </a:r>
            <a:r>
              <a:rPr lang="en-US" sz="2800" dirty="0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cơm</a:t>
            </a:r>
            <a:r>
              <a:rPr lang="en-US" sz="2800" dirty="0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, </a:t>
            </a:r>
            <a:r>
              <a:rPr lang="en-US" sz="2800" dirty="0" err="1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điện</a:t>
            </a:r>
            <a:r>
              <a:rPr lang="en-US" sz="2800" dirty="0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thoại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5044308" y="497140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644680" y="405884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4909602" y="39525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0698194" y="491503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áº¿t quáº£ hÃ¬nh áº£nh cho home icon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3435982" y="412955"/>
            <a:ext cx="7177510" cy="6096001"/>
            <a:chOff x="2584349" y="235974"/>
            <a:chExt cx="7177510" cy="6096001"/>
          </a:xfrm>
        </p:grpSpPr>
        <p:pic>
          <p:nvPicPr>
            <p:cNvPr id="17" name="Picture 8" descr="Cat's Cafe - *sad penguin noise* Past few weeks have been..."/>
            <p:cNvPicPr>
              <a:picLocks noChangeAspect="1" noChangeArrowheads="1" noCrop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4349" y="235974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Callout 17"/>
            <p:cNvSpPr/>
            <p:nvPr/>
          </p:nvSpPr>
          <p:spPr>
            <a:xfrm>
              <a:off x="6070204" y="396160"/>
              <a:ext cx="3691655" cy="1648365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Cooper" panose="020B7200000000000000" pitchFamily="34" charset="0"/>
                  <a:ea typeface="+mn-ea"/>
                  <a:cs typeface="+mn-cs"/>
                </a:rPr>
                <a:t>HU </a:t>
              </a:r>
              <a:r>
                <a:rPr kumimoji="0" lang="en-US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Cooper" panose="020B7200000000000000" pitchFamily="34" charset="0"/>
                  <a:ea typeface="+mn-ea"/>
                  <a:cs typeface="+mn-cs"/>
                </a:rPr>
                <a:t>HU</a:t>
              </a: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Cooper" panose="020B7200000000000000" pitchFamily="34" charset="0"/>
                  <a:ea typeface="+mn-ea"/>
                  <a:cs typeface="+mn-cs"/>
                </a:rPr>
                <a:t>...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Cooper" panose="020B7200000000000000" pitchFamily="34" charset="0"/>
                <a:ea typeface="+mn-ea"/>
                <a:cs typeface="+mn-cs"/>
              </a:endParaRPr>
            </a:p>
          </p:txBody>
        </p:sp>
      </p:grpSp>
      <p:pic>
        <p:nvPicPr>
          <p:cNvPr id="19" name="Picture 4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26725" y="1035901"/>
            <a:ext cx="7834872" cy="547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74137" y="1318359"/>
            <a:ext cx="10176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2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: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Năng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lượng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điện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dùng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làm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gì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71600" y="522390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noProof="0" dirty="0" err="1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Tất</a:t>
            </a:r>
            <a:r>
              <a:rPr lang="en-US" sz="2800" noProof="0" dirty="0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noProof="0" dirty="0" err="1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cả</a:t>
            </a:r>
            <a:r>
              <a:rPr lang="en-US" sz="2800" noProof="0" dirty="0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noProof="0" dirty="0" err="1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các</a:t>
            </a:r>
            <a:r>
              <a:rPr lang="en-US" sz="2800" noProof="0" dirty="0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noProof="0" dirty="0" err="1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đáp</a:t>
            </a:r>
            <a:r>
              <a:rPr lang="en-US" sz="2800" noProof="0" dirty="0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noProof="0" dirty="0" err="1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án</a:t>
            </a:r>
            <a:r>
              <a:rPr lang="en-US" sz="2800" noProof="0" dirty="0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noProof="0" dirty="0" err="1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trên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54552" y="429379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noProof="0" dirty="0" err="1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Đốt</a:t>
            </a:r>
            <a:r>
              <a:rPr lang="en-US" sz="2800" noProof="0" dirty="0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noProof="0" dirty="0" err="1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nóng</a:t>
            </a:r>
            <a:r>
              <a:rPr lang="en-US" sz="2800" noProof="0" dirty="0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,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649379" y="42937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noProof="0" dirty="0" err="1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Thắp</a:t>
            </a:r>
            <a:r>
              <a:rPr lang="en-US" sz="2800" noProof="0" dirty="0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noProof="0" dirty="0" err="1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sáng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54552" y="527198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dirty="0" err="1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Chạy</a:t>
            </a:r>
            <a:r>
              <a:rPr lang="en-US" sz="2800" dirty="0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máy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5044308" y="497140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644680" y="405884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4909602" y="39525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0698194" y="491503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áº¿t quáº£ hÃ¬nh áº£nh cho home icon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3749232" y="1113156"/>
            <a:ext cx="7177510" cy="6096001"/>
            <a:chOff x="2584349" y="235974"/>
            <a:chExt cx="7177510" cy="6096001"/>
          </a:xfrm>
        </p:grpSpPr>
        <p:pic>
          <p:nvPicPr>
            <p:cNvPr id="17" name="Picture 8" descr="Cat's Cafe - *sad penguin noise* Past few weeks have been..."/>
            <p:cNvPicPr>
              <a:picLocks noChangeAspect="1" noChangeArrowheads="1" noCrop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4349" y="235974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Callout 17"/>
            <p:cNvSpPr/>
            <p:nvPr/>
          </p:nvSpPr>
          <p:spPr>
            <a:xfrm>
              <a:off x="6070204" y="396160"/>
              <a:ext cx="3691655" cy="1648365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Cooper" panose="020B7200000000000000" pitchFamily="34" charset="0"/>
                  <a:ea typeface="+mn-ea"/>
                  <a:cs typeface="+mn-cs"/>
                </a:rPr>
                <a:t>HU </a:t>
              </a:r>
              <a:r>
                <a:rPr kumimoji="0" lang="en-US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Cooper" panose="020B7200000000000000" pitchFamily="34" charset="0"/>
                  <a:ea typeface="+mn-ea"/>
                  <a:cs typeface="+mn-cs"/>
                </a:rPr>
                <a:t>HU</a:t>
              </a: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Cooper" panose="020B7200000000000000" pitchFamily="34" charset="0"/>
                  <a:ea typeface="+mn-ea"/>
                  <a:cs typeface="+mn-cs"/>
                </a:rPr>
                <a:t>...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Cooper" panose="020B7200000000000000" pitchFamily="34" charset="0"/>
                <a:ea typeface="+mn-ea"/>
                <a:cs typeface="+mn-cs"/>
              </a:endParaRPr>
            </a:p>
          </p:txBody>
        </p:sp>
      </p:grpSp>
      <p:pic>
        <p:nvPicPr>
          <p:cNvPr id="19" name="Picture 4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2688" y="991845"/>
            <a:ext cx="7834872" cy="547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3247" t="19426" r="3668" b="4034"/>
          <a:stretch>
            <a:fillRect/>
          </a:stretch>
        </p:blipFill>
        <p:spPr>
          <a:xfrm>
            <a:off x="0" y="-57150"/>
            <a:ext cx="12192000" cy="6915150"/>
          </a:xfrm>
          <a:prstGeom prst="rect">
            <a:avLst/>
          </a:prstGeom>
        </p:spPr>
      </p:pic>
      <p:pic>
        <p:nvPicPr>
          <p:cNvPr id="32" name="Picture 3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CEEE4"/>
              </a:clrFrom>
              <a:clrTo>
                <a:srgbClr val="FCEE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953" y="77124"/>
            <a:ext cx="2920902" cy="2920902"/>
          </a:xfrm>
          <a:prstGeom prst="rect">
            <a:avLst/>
          </a:prstGeom>
        </p:spPr>
      </p:pic>
      <p:pic>
        <p:nvPicPr>
          <p:cNvPr id="9" name="Picture 6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6470" y="252193"/>
            <a:ext cx="1865970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774" y="2446022"/>
            <a:ext cx="5369939" cy="4453891"/>
          </a:xfrm>
          <a:prstGeom prst="rect">
            <a:avLst/>
          </a:prstGeom>
        </p:spPr>
      </p:pic>
      <p:pic>
        <p:nvPicPr>
          <p:cNvPr id="14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74" y="2789161"/>
            <a:ext cx="3200210" cy="320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28663">
            <a:off x="8152257" y="3322679"/>
            <a:ext cx="3200210" cy="320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-8.33333E-7 -4.07407E-6 C -0.00312 -0.00069 -0.00638 -4.07407E-6 -0.00937 -0.00162 C -0.01054 -0.00208 -0.01093 -0.00463 -0.01171 -0.00578 C -0.01276 -0.00694 -0.01406 -0.00717 -0.01484 -0.00856 C -0.01692 -0.01134 -0.01823 -0.0155 -0.02031 -0.01828 C -0.02291 -0.02152 -0.02591 -0.02384 -0.02812 -0.028 C -0.0289 -0.02939 -0.02968 -0.03078 -0.03046 -0.03217 C -0.03203 -0.03402 -0.03385 -0.03518 -0.03515 -0.03773 C -0.03593 -0.03912 -0.03671 -0.0405 -0.0375 -0.04189 C -0.03906 -0.04375 -0.04218 -0.04745 -0.04218 -0.04745 C -0.0427 -0.04884 -0.0431 -0.05046 -0.04375 -0.05162 C -0.0444 -0.05254 -0.04544 -0.05208 -0.04609 -0.053 C -0.04726 -0.05416 -0.0483 -0.05555 -0.04921 -0.05717 C -0.05117 -0.05995 -0.05403 -0.06574 -0.05468 -0.06967 L -0.05546 -0.07384 C -0.0552 -0.07708 -0.05546 -0.08055 -0.05468 -0.08356 C -0.05403 -0.08611 -0.04791 -0.08888 -0.04765 -0.08912 C -0.04661 -0.09004 -0.0457 -0.09097 -0.04453 -0.09189 C -0.04296 -0.09282 -0.03906 -0.09398 -0.0375 -0.09467 C -0.03671 -0.0949 -0.03606 -0.0956 -0.03515 -0.09606 C -0.03268 -0.09722 -0.02526 -0.1 -0.02421 -0.10023 L 0.01875 -0.10162 L 0.02657 -0.10439 C 0.02787 -0.10486 0.02917 -0.10486 0.03047 -0.10578 C 0.03373 -0.10763 0.0319 -0.10671 0.03594 -0.10856 C 0.03646 -0.10995 0.03685 -0.11134 0.0375 -0.11273 C 0.03815 -0.11458 0.03907 -0.1162 0.03985 -0.11828 C 0.04037 -0.1199 0.04089 -0.12199 0.04141 -0.12384 C 0.04115 -0.13032 0.04141 -0.1368 0.04063 -0.14328 C 0.04037 -0.14513 0.03894 -0.14583 0.03829 -0.14745 C 0.03763 -0.14861 0.03737 -0.15046 0.03672 -0.15162 C 0.03438 -0.15555 0.03451 -0.15347 0.03204 -0.15578 C 0.03112 -0.15648 0.03047 -0.15763 0.02969 -0.15856 C 0.0293 -0.15879 0.02448 -0.16226 0.02344 -0.16273 C 0.02162 -0.16319 0.0198 -0.16365 0.01797 -0.16412 C 0.01485 -0.16458 0.01172 -0.16527 0.0086 -0.1655 C -0.01432 -0.16574 -0.03724 -0.1655 -0.06015 -0.1655 " pathEditMode="relative" ptsTypes="AAAAAAAAAAAAAAAAAAAAAAAAAAAAAAAAAAAAAA">
                                      <p:cBhvr>
                                        <p:cTn id="6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-3.33333E-6 -1.85185E-6 C -0.00234 -0.00231 -0.00482 -0.00439 -0.00703 -0.00694 C -0.0082 -0.00856 -0.00898 -0.01088 -0.01015 -0.0125 C -0.0108 -0.01365 -0.01172 -0.01435 -0.0125 -0.01527 C -0.01575 -0.0243 -0.01185 -0.01435 -0.01719 -0.025 C -0.01797 -0.02685 -0.01862 -0.02893 -0.01953 -0.03055 C -0.02278 -0.03727 -0.02252 -0.03657 -0.02578 -0.04027 C -0.02656 -0.04259 -0.02708 -0.04537 -0.02812 -0.04722 C -0.02877 -0.04861 -0.02982 -0.04884 -0.03047 -0.05 C -0.03164 -0.05231 -0.03255 -0.05463 -0.03359 -0.05694 C -0.03554 -0.06782 -0.03594 -0.06782 -0.03359 -0.08611 C -0.0332 -0.08889 -0.03138 -0.08981 -0.03047 -0.09166 C -0.02982 -0.09305 -0.02955 -0.09467 -0.0289 -0.09583 C -0.02786 -0.09768 -0.02474 -0.10139 -0.02344 -0.10277 C -0.02291 -0.10416 -0.02252 -0.10602 -0.02187 -0.10694 C -0.01849 -0.11227 -0.01797 -0.11203 -0.01484 -0.11389 C -0.0138 -0.11574 -0.01263 -0.11759 -0.01172 -0.11944 C -0.01107 -0.12083 -0.0108 -0.12245 -0.01015 -0.12361 C -0.0095 -0.125 -0.00846 -0.12546 -0.00781 -0.12639 C -0.0069 -0.12777 -0.00625 -0.12916 -0.00547 -0.13055 C -0.00521 -0.13194 -0.00508 -0.13356 -0.00469 -0.13472 C -0.00377 -0.13773 -0.00156 -0.14305 -0.00156 -0.14305 C -0.0013 -0.14537 -0.00104 -0.14791 -0.00078 -0.15 C -0.00052 -0.15162 -0.00013 -0.15277 -3.33333E-6 -0.15416 C 0.00039 -0.15602 0.00052 -0.15787 0.00091 -0.15972 C 0.00052 -0.1699 0.00052 -0.18032 -3.33333E-6 -0.19027 C -3.33333E-6 -0.19189 -0.00026 -0.19352 -0.00078 -0.19444 C -0.00208 -0.19768 -0.00325 -0.20162 -0.00547 -0.20277 C -0.00859 -0.20463 -0.01159 -0.20694 -0.01484 -0.20833 C -0.02461 -0.21273 -0.01237 -0.20717 -0.02031 -0.21111 C -0.02135 -0.2118 -0.02239 -0.21203 -0.02344 -0.2125 C -0.02656 -0.21458 -0.02695 -0.2162 -0.02969 -0.21944 C -0.03177 -0.22222 -0.03268 -0.22245 -0.03437 -0.22639 C -0.0345 -0.22685 -0.03437 -0.22731 -0.03437 -0.22777 " pathEditMode="relative" ptsTypes="AAAAAAAAAAAAAAAAAAAAAAAAAAAAAAAAAAA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6291" y="305403"/>
            <a:ext cx="1048307" cy="148345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10216" y="5518558"/>
            <a:ext cx="358788" cy="7808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34443" y="5486400"/>
            <a:ext cx="400998" cy="8653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82679" y="5613436"/>
            <a:ext cx="527629" cy="80199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44771" y="5788547"/>
            <a:ext cx="485419" cy="6964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9889" y="1306542"/>
            <a:ext cx="4056353" cy="4707892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9" name="直接连接符 28" descr="e7d195523061f1c0deeec63e560781cfd59afb0ea006f2a87ABB68BF51EA6619813959095094C18C62A12F549504892A4AAA8C1554C6663626E05CA27F281A14E6983772AFC3FB97135759321DEA3D7047B2D20B121D4E05A6D0F227958A32026FEBB3ABD36322023181A2FF8EA235E789B1C6FF9A70CDD2C90B48B40EB7806F7806DF616AB3CE63"/>
          <p:cNvCxnSpPr/>
          <p:nvPr/>
        </p:nvCxnSpPr>
        <p:spPr>
          <a:xfrm rot="5400000">
            <a:off x="7567028" y="-9916"/>
            <a:ext cx="0" cy="468000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56150" y="2525395"/>
            <a:ext cx="9136380" cy="10210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2129" y="5417100"/>
            <a:ext cx="4661345" cy="709752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0534" y="212842"/>
            <a:ext cx="11216940" cy="141439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823912" y="71873"/>
            <a:ext cx="13645061" cy="4744208"/>
            <a:chOff x="-823912" y="71873"/>
            <a:chExt cx="13645061" cy="4744208"/>
          </a:xfrm>
        </p:grpSpPr>
        <p:pic>
          <p:nvPicPr>
            <p:cNvPr id="39" name="图片 12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823912" y="71873"/>
              <a:ext cx="13645061" cy="4744208"/>
            </a:xfrm>
            <a:custGeom>
              <a:avLst/>
              <a:gdLst>
                <a:gd name="connsiteX0" fmla="*/ 8091242 w 8196943"/>
                <a:gd name="connsiteY0" fmla="*/ 0 h 4098471"/>
                <a:gd name="connsiteX1" fmla="*/ 8196943 w 8196943"/>
                <a:gd name="connsiteY1" fmla="*/ 0 h 4098471"/>
                <a:gd name="connsiteX2" fmla="*/ 8196943 w 8196943"/>
                <a:gd name="connsiteY2" fmla="*/ 766142 h 4098471"/>
                <a:gd name="connsiteX3" fmla="*/ 7987259 w 8196943"/>
                <a:gd name="connsiteY3" fmla="*/ 796665 h 4098471"/>
                <a:gd name="connsiteX4" fmla="*/ 7989692 w 8196943"/>
                <a:gd name="connsiteY4" fmla="*/ 795419 h 4098471"/>
                <a:gd name="connsiteX5" fmla="*/ 8071252 w 8196943"/>
                <a:gd name="connsiteY5" fmla="*/ 709777 h 4098471"/>
                <a:gd name="connsiteX6" fmla="*/ 8110684 w 8196943"/>
                <a:gd name="connsiteY6" fmla="*/ 19716 h 4098471"/>
                <a:gd name="connsiteX7" fmla="*/ 1627861 w 8196943"/>
                <a:gd name="connsiteY7" fmla="*/ 0 h 4098471"/>
                <a:gd name="connsiteX8" fmla="*/ 6922112 w 8196943"/>
                <a:gd name="connsiteY8" fmla="*/ 0 h 4098471"/>
                <a:gd name="connsiteX9" fmla="*/ 6931853 w 8196943"/>
                <a:gd name="connsiteY9" fmla="*/ 66860 h 4098471"/>
                <a:gd name="connsiteX10" fmla="*/ 6957297 w 8196943"/>
                <a:gd name="connsiteY10" fmla="*/ 266167 h 4098471"/>
                <a:gd name="connsiteX11" fmla="*/ 6957297 w 8196943"/>
                <a:gd name="connsiteY11" fmla="*/ 591481 h 4098471"/>
                <a:gd name="connsiteX12" fmla="*/ 6888290 w 8196943"/>
                <a:gd name="connsiteY12" fmla="*/ 906938 h 4098471"/>
                <a:gd name="connsiteX13" fmla="*/ 6898148 w 8196943"/>
                <a:gd name="connsiteY13" fmla="*/ 1123814 h 4098471"/>
                <a:gd name="connsiteX14" fmla="*/ 6996729 w 8196943"/>
                <a:gd name="connsiteY14" fmla="*/ 1212536 h 4098471"/>
                <a:gd name="connsiteX15" fmla="*/ 7184031 w 8196943"/>
                <a:gd name="connsiteY15" fmla="*/ 1123814 h 4098471"/>
                <a:gd name="connsiteX16" fmla="*/ 7304792 w 8196943"/>
                <a:gd name="connsiteY16" fmla="*/ 1027082 h 4098471"/>
                <a:gd name="connsiteX17" fmla="*/ 7306433 w 8196943"/>
                <a:gd name="connsiteY17" fmla="*/ 1025755 h 4098471"/>
                <a:gd name="connsiteX18" fmla="*/ 7085239 w 8196943"/>
                <a:gd name="connsiteY18" fmla="*/ 1338029 h 4098471"/>
                <a:gd name="connsiteX19" fmla="*/ 6837589 w 8196943"/>
                <a:gd name="connsiteY19" fmla="*/ 1566629 h 4098471"/>
                <a:gd name="connsiteX20" fmla="*/ 6628039 w 8196943"/>
                <a:gd name="connsiteY20" fmla="*/ 1795229 h 4098471"/>
                <a:gd name="connsiteX21" fmla="*/ 6485164 w 8196943"/>
                <a:gd name="connsiteY21" fmla="*/ 2023829 h 4098471"/>
                <a:gd name="connsiteX22" fmla="*/ 6542314 w 8196943"/>
                <a:gd name="connsiteY22" fmla="*/ 2309579 h 4098471"/>
                <a:gd name="connsiteX23" fmla="*/ 6789964 w 8196943"/>
                <a:gd name="connsiteY23" fmla="*/ 2471504 h 4098471"/>
                <a:gd name="connsiteX24" fmla="*/ 6789964 w 8196943"/>
                <a:gd name="connsiteY24" fmla="*/ 2919179 h 4098471"/>
                <a:gd name="connsiteX25" fmla="*/ 6494689 w 8196943"/>
                <a:gd name="connsiteY25" fmla="*/ 3719279 h 4098471"/>
                <a:gd name="connsiteX26" fmla="*/ 6667049 w 8196943"/>
                <a:gd name="connsiteY26" fmla="*/ 4098471 h 4098471"/>
                <a:gd name="connsiteX27" fmla="*/ 1030771 w 8196943"/>
                <a:gd name="connsiteY27" fmla="*/ 4098471 h 4098471"/>
                <a:gd name="connsiteX28" fmla="*/ 1103539 w 8196943"/>
                <a:gd name="connsiteY28" fmla="*/ 4052654 h 4098471"/>
                <a:gd name="connsiteX29" fmla="*/ 1313089 w 8196943"/>
                <a:gd name="connsiteY29" fmla="*/ 3319229 h 4098471"/>
                <a:gd name="connsiteX30" fmla="*/ 1313089 w 8196943"/>
                <a:gd name="connsiteY30" fmla="*/ 2823929 h 4098471"/>
                <a:gd name="connsiteX31" fmla="*/ 1313089 w 8196943"/>
                <a:gd name="connsiteY31" fmla="*/ 2290529 h 4098471"/>
                <a:gd name="connsiteX32" fmla="*/ 1255939 w 8196943"/>
                <a:gd name="connsiteY32" fmla="*/ 1671404 h 4098471"/>
                <a:gd name="connsiteX33" fmla="*/ 1551214 w 8196943"/>
                <a:gd name="connsiteY33" fmla="*/ 1204679 h 4098471"/>
                <a:gd name="connsiteX34" fmla="*/ 1655989 w 8196943"/>
                <a:gd name="connsiteY34" fmla="*/ 833204 h 4098471"/>
                <a:gd name="connsiteX35" fmla="*/ 1732189 w 8196943"/>
                <a:gd name="connsiteY35" fmla="*/ 718904 h 4098471"/>
                <a:gd name="connsiteX36" fmla="*/ 2036989 w 8196943"/>
                <a:gd name="connsiteY36" fmla="*/ 128354 h 4098471"/>
                <a:gd name="connsiteX37" fmla="*/ 0 w 8196943"/>
                <a:gd name="connsiteY37" fmla="*/ 0 h 4098471"/>
                <a:gd name="connsiteX38" fmla="*/ 111535 w 8196943"/>
                <a:gd name="connsiteY38" fmla="*/ 0 h 4098471"/>
                <a:gd name="connsiteX39" fmla="*/ 0 w 8196943"/>
                <a:gd name="connsiteY39" fmla="*/ 50988 h 4098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196943" h="4098471">
                  <a:moveTo>
                    <a:pt x="8091242" y="0"/>
                  </a:moveTo>
                  <a:lnTo>
                    <a:pt x="8196943" y="0"/>
                  </a:lnTo>
                  <a:lnTo>
                    <a:pt x="8196943" y="766142"/>
                  </a:lnTo>
                  <a:lnTo>
                    <a:pt x="7987259" y="796665"/>
                  </a:lnTo>
                  <a:lnTo>
                    <a:pt x="7989692" y="795419"/>
                  </a:lnTo>
                  <a:cubicBezTo>
                    <a:pt x="8023708" y="773957"/>
                    <a:pt x="8052358" y="746334"/>
                    <a:pt x="8071252" y="709777"/>
                  </a:cubicBezTo>
                  <a:cubicBezTo>
                    <a:pt x="8146830" y="563550"/>
                    <a:pt x="8228980" y="185659"/>
                    <a:pt x="8110684" y="19716"/>
                  </a:cubicBezTo>
                  <a:close/>
                  <a:moveTo>
                    <a:pt x="1627861" y="0"/>
                  </a:moveTo>
                  <a:lnTo>
                    <a:pt x="6922112" y="0"/>
                  </a:lnTo>
                  <a:lnTo>
                    <a:pt x="6931853" y="66860"/>
                  </a:lnTo>
                  <a:cubicBezTo>
                    <a:pt x="6943511" y="141556"/>
                    <a:pt x="6956065" y="213796"/>
                    <a:pt x="6957297" y="266167"/>
                  </a:cubicBezTo>
                  <a:cubicBezTo>
                    <a:pt x="6960583" y="405822"/>
                    <a:pt x="6968798" y="484686"/>
                    <a:pt x="6957297" y="591481"/>
                  </a:cubicBezTo>
                  <a:cubicBezTo>
                    <a:pt x="6945796" y="698276"/>
                    <a:pt x="6898148" y="818216"/>
                    <a:pt x="6888290" y="906938"/>
                  </a:cubicBezTo>
                  <a:cubicBezTo>
                    <a:pt x="6878433" y="995660"/>
                    <a:pt x="6880075" y="1072881"/>
                    <a:pt x="6898148" y="1123814"/>
                  </a:cubicBezTo>
                  <a:cubicBezTo>
                    <a:pt x="6916221" y="1174747"/>
                    <a:pt x="6949082" y="1212536"/>
                    <a:pt x="6996729" y="1212536"/>
                  </a:cubicBezTo>
                  <a:cubicBezTo>
                    <a:pt x="7044376" y="1212536"/>
                    <a:pt x="7111739" y="1169818"/>
                    <a:pt x="7184031" y="1123814"/>
                  </a:cubicBezTo>
                  <a:cubicBezTo>
                    <a:pt x="7220177" y="1100812"/>
                    <a:pt x="7262074" y="1063434"/>
                    <a:pt x="7304792" y="1027082"/>
                  </a:cubicBezTo>
                  <a:lnTo>
                    <a:pt x="7306433" y="1025755"/>
                  </a:lnTo>
                  <a:lnTo>
                    <a:pt x="7085239" y="1338029"/>
                  </a:lnTo>
                  <a:lnTo>
                    <a:pt x="6837589" y="1566629"/>
                  </a:lnTo>
                  <a:lnTo>
                    <a:pt x="6628039" y="1795229"/>
                  </a:lnTo>
                  <a:lnTo>
                    <a:pt x="6485164" y="2023829"/>
                  </a:lnTo>
                  <a:lnTo>
                    <a:pt x="6542314" y="2309579"/>
                  </a:lnTo>
                  <a:lnTo>
                    <a:pt x="6789964" y="2471504"/>
                  </a:lnTo>
                  <a:lnTo>
                    <a:pt x="6789964" y="2919179"/>
                  </a:lnTo>
                  <a:lnTo>
                    <a:pt x="6494689" y="3719279"/>
                  </a:lnTo>
                  <a:lnTo>
                    <a:pt x="6667049" y="4098471"/>
                  </a:lnTo>
                  <a:lnTo>
                    <a:pt x="1030771" y="4098471"/>
                  </a:lnTo>
                  <a:lnTo>
                    <a:pt x="1103539" y="4052654"/>
                  </a:lnTo>
                  <a:lnTo>
                    <a:pt x="1313089" y="3319229"/>
                  </a:lnTo>
                  <a:lnTo>
                    <a:pt x="1313089" y="2823929"/>
                  </a:lnTo>
                  <a:lnTo>
                    <a:pt x="1313089" y="2290529"/>
                  </a:lnTo>
                  <a:lnTo>
                    <a:pt x="1255939" y="1671404"/>
                  </a:lnTo>
                  <a:lnTo>
                    <a:pt x="1551214" y="1204679"/>
                  </a:lnTo>
                  <a:lnTo>
                    <a:pt x="1655989" y="833204"/>
                  </a:lnTo>
                  <a:lnTo>
                    <a:pt x="1732189" y="718904"/>
                  </a:lnTo>
                  <a:lnTo>
                    <a:pt x="2036989" y="128354"/>
                  </a:lnTo>
                  <a:close/>
                  <a:moveTo>
                    <a:pt x="0" y="0"/>
                  </a:moveTo>
                  <a:lnTo>
                    <a:pt x="111535" y="0"/>
                  </a:lnTo>
                  <a:lnTo>
                    <a:pt x="0" y="50988"/>
                  </a:lnTo>
                  <a:close/>
                </a:path>
              </a:pathLst>
            </a:custGeom>
          </p:spPr>
        </p:pic>
        <p:sp>
          <p:nvSpPr>
            <p:cNvPr id="2" name="Rectangle 1"/>
            <p:cNvSpPr/>
            <p:nvPr/>
          </p:nvSpPr>
          <p:spPr>
            <a:xfrm>
              <a:off x="3433879" y="1739655"/>
              <a:ext cx="5334000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en-US" sz="2400" dirty="0" err="1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Năng</a:t>
              </a:r>
              <a:r>
                <a:rPr lang="en-US" altLang="en-US" sz="2400" dirty="0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2400" dirty="0" err="1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lượng</a:t>
              </a:r>
              <a:r>
                <a:rPr lang="en-US" altLang="en-US" sz="2400" dirty="0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2400" dirty="0" err="1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gió</a:t>
              </a:r>
              <a:r>
                <a:rPr lang="en-US" altLang="en-US" sz="2400" dirty="0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2400" dirty="0" err="1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altLang="en-US" sz="2400" dirty="0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2400" dirty="0" err="1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thê</a:t>
              </a:r>
              <a:r>
                <a:rPr lang="en-US" altLang="en-US" sz="2400" dirty="0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̉ </a:t>
              </a:r>
              <a:r>
                <a:rPr lang="en-US" altLang="en-US" sz="2400" dirty="0" err="1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dùng</a:t>
              </a:r>
              <a:r>
                <a:rPr lang="en-US" altLang="en-US" sz="2400" dirty="0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2400" dirty="0" err="1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đê</a:t>
              </a:r>
              <a:r>
                <a:rPr lang="en-US" altLang="en-US" sz="2400" dirty="0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̉ </a:t>
              </a:r>
              <a:r>
                <a:rPr lang="en-US" altLang="en-US" sz="2400" dirty="0" err="1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chạy</a:t>
              </a:r>
              <a:r>
                <a:rPr lang="en-US" altLang="en-US" sz="2400" dirty="0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2400" dirty="0" err="1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thuyền</a:t>
              </a:r>
              <a:r>
                <a:rPr lang="en-US" altLang="en-US" sz="2400" dirty="0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2400" dirty="0" err="1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buồm</a:t>
              </a:r>
              <a:r>
                <a:rPr lang="en-US" altLang="en-US" sz="2400" dirty="0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altLang="en-US" sz="2400" dirty="0" err="1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làm</a:t>
              </a:r>
              <a:r>
                <a:rPr lang="en-US" altLang="en-US" sz="2400" dirty="0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quay </a:t>
              </a:r>
              <a:r>
                <a:rPr lang="en-US" altLang="en-US" sz="2400" dirty="0" err="1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tua</a:t>
              </a:r>
              <a:r>
                <a:rPr lang="en-US" altLang="en-US" sz="2400" dirty="0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-bin </a:t>
              </a:r>
              <a:r>
                <a:rPr lang="en-US" altLang="en-US" sz="2400" dirty="0" err="1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của</a:t>
              </a:r>
              <a:r>
                <a:rPr lang="en-US" altLang="en-US" sz="2400" dirty="0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2400" dirty="0" err="1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nhà</a:t>
              </a:r>
              <a:r>
                <a:rPr lang="en-US" altLang="en-US" sz="2400" dirty="0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2400" dirty="0" err="1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máy</a:t>
              </a:r>
              <a:r>
                <a:rPr lang="en-US" altLang="en-US" sz="2400" dirty="0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2400" dirty="0" err="1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phát</a:t>
              </a:r>
              <a:r>
                <a:rPr lang="en-US" altLang="en-US" sz="2400" dirty="0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2400" dirty="0" err="1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điện</a:t>
              </a:r>
              <a:r>
                <a:rPr lang="en-US" altLang="en-US" sz="2400" dirty="0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altLang="en-US" sz="2400" dirty="0" err="1" smtClean="0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thả</a:t>
              </a:r>
              <a:r>
                <a:rPr lang="en-US" altLang="en-US" sz="2400" dirty="0" smtClean="0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2400" dirty="0" err="1" smtClean="0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diều</a:t>
              </a:r>
              <a:r>
                <a:rPr lang="en-US" altLang="en-US" sz="2400" dirty="0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altLang="en-US" sz="2400" dirty="0" err="1" smtClean="0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làm</a:t>
              </a:r>
              <a:r>
                <a:rPr lang="en-US" altLang="en-US" sz="2400" dirty="0" smtClean="0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2400" dirty="0" err="1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điều</a:t>
              </a:r>
              <a:r>
                <a:rPr lang="en-US" altLang="en-US" sz="2400" dirty="0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2400" dirty="0" err="1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hòa</a:t>
              </a:r>
              <a:r>
                <a:rPr lang="en-US" altLang="en-US" sz="2400" dirty="0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2400" dirty="0" err="1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khí</a:t>
              </a:r>
              <a:r>
                <a:rPr lang="en-US" altLang="en-US" sz="2400" dirty="0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2400" dirty="0" err="1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hậu</a:t>
              </a:r>
              <a:r>
                <a:rPr lang="en-US" altLang="en-US" sz="2400" dirty="0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,...</a:t>
              </a:r>
            </a:p>
          </p:txBody>
        </p:sp>
      </p:grpSp>
      <p:pic>
        <p:nvPicPr>
          <p:cNvPr id="40" name="图片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9102" y="4147433"/>
            <a:ext cx="2148536" cy="249363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5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2" b="12791"/>
          <a:stretch>
            <a:fillRect/>
          </a:stretch>
        </p:blipFill>
        <p:spPr>
          <a:xfrm>
            <a:off x="3595144" y="5260372"/>
            <a:ext cx="4289086" cy="16316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290405" y="-367384"/>
            <a:ext cx="7289074" cy="5721219"/>
            <a:chOff x="2290405" y="-367384"/>
            <a:chExt cx="7289074" cy="5721219"/>
          </a:xfrm>
        </p:grpSpPr>
        <p:pic>
          <p:nvPicPr>
            <p:cNvPr id="49" name="图片 20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60" t="-4847" r="7327" b="4878"/>
            <a:stretch>
              <a:fillRect/>
            </a:stretch>
          </p:blipFill>
          <p:spPr>
            <a:xfrm>
              <a:off x="2290405" y="-367384"/>
              <a:ext cx="7289074" cy="5721219"/>
            </a:xfrm>
            <a:prstGeom prst="ellipse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3549896" y="1895925"/>
              <a:ext cx="5279779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altLang="en-US" sz="3200" dirty="0" err="1">
                  <a:solidFill>
                    <a:schemeClr val="tx2"/>
                  </a:solidFill>
                  <a:latin typeface="#9Slide03 Cabin SemiBold" panose="00000700000000000000" pitchFamily="2" charset="0"/>
                  <a:cs typeface="#9Slide03 Arima Madurai Black" panose="00000A00000000000000" pitchFamily="2" charset="0"/>
                </a:rPr>
                <a:t>Câu</a:t>
              </a:r>
              <a:r>
                <a:rPr lang="en-US" altLang="en-US" sz="3200" dirty="0">
                  <a:solidFill>
                    <a:schemeClr val="tx2"/>
                  </a:solidFill>
                  <a:latin typeface="#9Slide03 Cabin SemiBold" panose="000007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en-US" sz="3200" dirty="0" smtClean="0">
                  <a:solidFill>
                    <a:schemeClr val="tx2"/>
                  </a:solidFill>
                  <a:latin typeface="#9Slide03 Cabin SemiBold" panose="00000700000000000000" pitchFamily="2" charset="0"/>
                  <a:cs typeface="#9Slide03 Arima Madurai Black" panose="00000A00000000000000" pitchFamily="2" charset="0"/>
                </a:rPr>
                <a:t>2:</a:t>
              </a:r>
            </a:p>
            <a:p>
              <a:pPr>
                <a:spcBef>
                  <a:spcPct val="0"/>
                </a:spcBef>
              </a:pPr>
              <a:r>
                <a:rPr lang="vi-VN" altLang="en-US" sz="3200" dirty="0" smtClean="0">
                  <a:solidFill>
                    <a:schemeClr val="tx2"/>
                  </a:solidFill>
                  <a:latin typeface="#9Slide03 Cabin SemiBold" panose="00000700000000000000" pitchFamily="2" charset="0"/>
                  <a:cs typeface="#9Slide03 Arima Madurai Black" panose="00000A00000000000000" pitchFamily="2" charset="0"/>
                </a:rPr>
                <a:t>Người </a:t>
              </a:r>
              <a:r>
                <a:rPr lang="vi-VN" altLang="en-US" sz="3200" dirty="0">
                  <a:solidFill>
                    <a:schemeClr val="tx2"/>
                  </a:solidFill>
                  <a:latin typeface="#9Slide03 Cabin SemiBold" panose="00000700000000000000" pitchFamily="2" charset="0"/>
                  <a:cs typeface="#9Slide03 Arima Madurai Black" panose="00000A00000000000000" pitchFamily="2" charset="0"/>
                </a:rPr>
                <a:t>ta sử dụng năng lượng nước chảy như thế nào?</a:t>
              </a:r>
            </a:p>
          </p:txBody>
        </p:sp>
      </p:grpSp>
      <p:pic>
        <p:nvPicPr>
          <p:cNvPr id="51" name="图片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03834" y="1475708"/>
            <a:ext cx="1634509" cy="2312986"/>
          </a:xfrm>
          <a:prstGeom prst="rect">
            <a:avLst/>
          </a:prstGeom>
        </p:spPr>
      </p:pic>
      <p:pic>
        <p:nvPicPr>
          <p:cNvPr id="11266" name="Picture 2" descr="Ghép các mảnh ghép để được nội dung chính của các bài tập đọc: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14" b="9431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" y="3320259"/>
            <a:ext cx="3908646" cy="3914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2129" y="5417100"/>
            <a:ext cx="4661345" cy="709752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0534" y="212842"/>
            <a:ext cx="11216940" cy="141439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859972" y="117516"/>
            <a:ext cx="13890171" cy="4720405"/>
            <a:chOff x="-859972" y="117516"/>
            <a:chExt cx="13890171" cy="4720405"/>
          </a:xfrm>
        </p:grpSpPr>
        <p:pic>
          <p:nvPicPr>
            <p:cNvPr id="29" name="图片 12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859972" y="117516"/>
              <a:ext cx="13890171" cy="4720405"/>
            </a:xfrm>
            <a:custGeom>
              <a:avLst/>
              <a:gdLst>
                <a:gd name="connsiteX0" fmla="*/ 8091242 w 8196943"/>
                <a:gd name="connsiteY0" fmla="*/ 0 h 4098471"/>
                <a:gd name="connsiteX1" fmla="*/ 8196943 w 8196943"/>
                <a:gd name="connsiteY1" fmla="*/ 0 h 4098471"/>
                <a:gd name="connsiteX2" fmla="*/ 8196943 w 8196943"/>
                <a:gd name="connsiteY2" fmla="*/ 766142 h 4098471"/>
                <a:gd name="connsiteX3" fmla="*/ 7987259 w 8196943"/>
                <a:gd name="connsiteY3" fmla="*/ 796665 h 4098471"/>
                <a:gd name="connsiteX4" fmla="*/ 7989692 w 8196943"/>
                <a:gd name="connsiteY4" fmla="*/ 795419 h 4098471"/>
                <a:gd name="connsiteX5" fmla="*/ 8071252 w 8196943"/>
                <a:gd name="connsiteY5" fmla="*/ 709777 h 4098471"/>
                <a:gd name="connsiteX6" fmla="*/ 8110684 w 8196943"/>
                <a:gd name="connsiteY6" fmla="*/ 19716 h 4098471"/>
                <a:gd name="connsiteX7" fmla="*/ 1627861 w 8196943"/>
                <a:gd name="connsiteY7" fmla="*/ 0 h 4098471"/>
                <a:gd name="connsiteX8" fmla="*/ 6922112 w 8196943"/>
                <a:gd name="connsiteY8" fmla="*/ 0 h 4098471"/>
                <a:gd name="connsiteX9" fmla="*/ 6931853 w 8196943"/>
                <a:gd name="connsiteY9" fmla="*/ 66860 h 4098471"/>
                <a:gd name="connsiteX10" fmla="*/ 6957297 w 8196943"/>
                <a:gd name="connsiteY10" fmla="*/ 266167 h 4098471"/>
                <a:gd name="connsiteX11" fmla="*/ 6957297 w 8196943"/>
                <a:gd name="connsiteY11" fmla="*/ 591481 h 4098471"/>
                <a:gd name="connsiteX12" fmla="*/ 6888290 w 8196943"/>
                <a:gd name="connsiteY12" fmla="*/ 906938 h 4098471"/>
                <a:gd name="connsiteX13" fmla="*/ 6898148 w 8196943"/>
                <a:gd name="connsiteY13" fmla="*/ 1123814 h 4098471"/>
                <a:gd name="connsiteX14" fmla="*/ 6996729 w 8196943"/>
                <a:gd name="connsiteY14" fmla="*/ 1212536 h 4098471"/>
                <a:gd name="connsiteX15" fmla="*/ 7184031 w 8196943"/>
                <a:gd name="connsiteY15" fmla="*/ 1123814 h 4098471"/>
                <a:gd name="connsiteX16" fmla="*/ 7304792 w 8196943"/>
                <a:gd name="connsiteY16" fmla="*/ 1027082 h 4098471"/>
                <a:gd name="connsiteX17" fmla="*/ 7306433 w 8196943"/>
                <a:gd name="connsiteY17" fmla="*/ 1025755 h 4098471"/>
                <a:gd name="connsiteX18" fmla="*/ 7085239 w 8196943"/>
                <a:gd name="connsiteY18" fmla="*/ 1338029 h 4098471"/>
                <a:gd name="connsiteX19" fmla="*/ 6837589 w 8196943"/>
                <a:gd name="connsiteY19" fmla="*/ 1566629 h 4098471"/>
                <a:gd name="connsiteX20" fmla="*/ 6628039 w 8196943"/>
                <a:gd name="connsiteY20" fmla="*/ 1795229 h 4098471"/>
                <a:gd name="connsiteX21" fmla="*/ 6485164 w 8196943"/>
                <a:gd name="connsiteY21" fmla="*/ 2023829 h 4098471"/>
                <a:gd name="connsiteX22" fmla="*/ 6542314 w 8196943"/>
                <a:gd name="connsiteY22" fmla="*/ 2309579 h 4098471"/>
                <a:gd name="connsiteX23" fmla="*/ 6789964 w 8196943"/>
                <a:gd name="connsiteY23" fmla="*/ 2471504 h 4098471"/>
                <a:gd name="connsiteX24" fmla="*/ 6789964 w 8196943"/>
                <a:gd name="connsiteY24" fmla="*/ 2919179 h 4098471"/>
                <a:gd name="connsiteX25" fmla="*/ 6494689 w 8196943"/>
                <a:gd name="connsiteY25" fmla="*/ 3719279 h 4098471"/>
                <a:gd name="connsiteX26" fmla="*/ 6667049 w 8196943"/>
                <a:gd name="connsiteY26" fmla="*/ 4098471 h 4098471"/>
                <a:gd name="connsiteX27" fmla="*/ 1030771 w 8196943"/>
                <a:gd name="connsiteY27" fmla="*/ 4098471 h 4098471"/>
                <a:gd name="connsiteX28" fmla="*/ 1103539 w 8196943"/>
                <a:gd name="connsiteY28" fmla="*/ 4052654 h 4098471"/>
                <a:gd name="connsiteX29" fmla="*/ 1313089 w 8196943"/>
                <a:gd name="connsiteY29" fmla="*/ 3319229 h 4098471"/>
                <a:gd name="connsiteX30" fmla="*/ 1313089 w 8196943"/>
                <a:gd name="connsiteY30" fmla="*/ 2823929 h 4098471"/>
                <a:gd name="connsiteX31" fmla="*/ 1313089 w 8196943"/>
                <a:gd name="connsiteY31" fmla="*/ 2290529 h 4098471"/>
                <a:gd name="connsiteX32" fmla="*/ 1255939 w 8196943"/>
                <a:gd name="connsiteY32" fmla="*/ 1671404 h 4098471"/>
                <a:gd name="connsiteX33" fmla="*/ 1551214 w 8196943"/>
                <a:gd name="connsiteY33" fmla="*/ 1204679 h 4098471"/>
                <a:gd name="connsiteX34" fmla="*/ 1655989 w 8196943"/>
                <a:gd name="connsiteY34" fmla="*/ 833204 h 4098471"/>
                <a:gd name="connsiteX35" fmla="*/ 1732189 w 8196943"/>
                <a:gd name="connsiteY35" fmla="*/ 718904 h 4098471"/>
                <a:gd name="connsiteX36" fmla="*/ 2036989 w 8196943"/>
                <a:gd name="connsiteY36" fmla="*/ 128354 h 4098471"/>
                <a:gd name="connsiteX37" fmla="*/ 0 w 8196943"/>
                <a:gd name="connsiteY37" fmla="*/ 0 h 4098471"/>
                <a:gd name="connsiteX38" fmla="*/ 111535 w 8196943"/>
                <a:gd name="connsiteY38" fmla="*/ 0 h 4098471"/>
                <a:gd name="connsiteX39" fmla="*/ 0 w 8196943"/>
                <a:gd name="connsiteY39" fmla="*/ 50988 h 4098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196943" h="4098471">
                  <a:moveTo>
                    <a:pt x="8091242" y="0"/>
                  </a:moveTo>
                  <a:lnTo>
                    <a:pt x="8196943" y="0"/>
                  </a:lnTo>
                  <a:lnTo>
                    <a:pt x="8196943" y="766142"/>
                  </a:lnTo>
                  <a:lnTo>
                    <a:pt x="7987259" y="796665"/>
                  </a:lnTo>
                  <a:lnTo>
                    <a:pt x="7989692" y="795419"/>
                  </a:lnTo>
                  <a:cubicBezTo>
                    <a:pt x="8023708" y="773957"/>
                    <a:pt x="8052358" y="746334"/>
                    <a:pt x="8071252" y="709777"/>
                  </a:cubicBezTo>
                  <a:cubicBezTo>
                    <a:pt x="8146830" y="563550"/>
                    <a:pt x="8228980" y="185659"/>
                    <a:pt x="8110684" y="19716"/>
                  </a:cubicBezTo>
                  <a:close/>
                  <a:moveTo>
                    <a:pt x="1627861" y="0"/>
                  </a:moveTo>
                  <a:lnTo>
                    <a:pt x="6922112" y="0"/>
                  </a:lnTo>
                  <a:lnTo>
                    <a:pt x="6931853" y="66860"/>
                  </a:lnTo>
                  <a:cubicBezTo>
                    <a:pt x="6943511" y="141556"/>
                    <a:pt x="6956065" y="213796"/>
                    <a:pt x="6957297" y="266167"/>
                  </a:cubicBezTo>
                  <a:cubicBezTo>
                    <a:pt x="6960583" y="405822"/>
                    <a:pt x="6968798" y="484686"/>
                    <a:pt x="6957297" y="591481"/>
                  </a:cubicBezTo>
                  <a:cubicBezTo>
                    <a:pt x="6945796" y="698276"/>
                    <a:pt x="6898148" y="818216"/>
                    <a:pt x="6888290" y="906938"/>
                  </a:cubicBezTo>
                  <a:cubicBezTo>
                    <a:pt x="6878433" y="995660"/>
                    <a:pt x="6880075" y="1072881"/>
                    <a:pt x="6898148" y="1123814"/>
                  </a:cubicBezTo>
                  <a:cubicBezTo>
                    <a:pt x="6916221" y="1174747"/>
                    <a:pt x="6949082" y="1212536"/>
                    <a:pt x="6996729" y="1212536"/>
                  </a:cubicBezTo>
                  <a:cubicBezTo>
                    <a:pt x="7044376" y="1212536"/>
                    <a:pt x="7111739" y="1169818"/>
                    <a:pt x="7184031" y="1123814"/>
                  </a:cubicBezTo>
                  <a:cubicBezTo>
                    <a:pt x="7220177" y="1100812"/>
                    <a:pt x="7262074" y="1063434"/>
                    <a:pt x="7304792" y="1027082"/>
                  </a:cubicBezTo>
                  <a:lnTo>
                    <a:pt x="7306433" y="1025755"/>
                  </a:lnTo>
                  <a:lnTo>
                    <a:pt x="7085239" y="1338029"/>
                  </a:lnTo>
                  <a:lnTo>
                    <a:pt x="6837589" y="1566629"/>
                  </a:lnTo>
                  <a:lnTo>
                    <a:pt x="6628039" y="1795229"/>
                  </a:lnTo>
                  <a:lnTo>
                    <a:pt x="6485164" y="2023829"/>
                  </a:lnTo>
                  <a:lnTo>
                    <a:pt x="6542314" y="2309579"/>
                  </a:lnTo>
                  <a:lnTo>
                    <a:pt x="6789964" y="2471504"/>
                  </a:lnTo>
                  <a:lnTo>
                    <a:pt x="6789964" y="2919179"/>
                  </a:lnTo>
                  <a:lnTo>
                    <a:pt x="6494689" y="3719279"/>
                  </a:lnTo>
                  <a:lnTo>
                    <a:pt x="6667049" y="4098471"/>
                  </a:lnTo>
                  <a:lnTo>
                    <a:pt x="1030771" y="4098471"/>
                  </a:lnTo>
                  <a:lnTo>
                    <a:pt x="1103539" y="4052654"/>
                  </a:lnTo>
                  <a:lnTo>
                    <a:pt x="1313089" y="3319229"/>
                  </a:lnTo>
                  <a:lnTo>
                    <a:pt x="1313089" y="2823929"/>
                  </a:lnTo>
                  <a:lnTo>
                    <a:pt x="1313089" y="2290529"/>
                  </a:lnTo>
                  <a:lnTo>
                    <a:pt x="1255939" y="1671404"/>
                  </a:lnTo>
                  <a:lnTo>
                    <a:pt x="1551214" y="1204679"/>
                  </a:lnTo>
                  <a:lnTo>
                    <a:pt x="1655989" y="833204"/>
                  </a:lnTo>
                  <a:lnTo>
                    <a:pt x="1732189" y="718904"/>
                  </a:lnTo>
                  <a:lnTo>
                    <a:pt x="2036989" y="128354"/>
                  </a:lnTo>
                  <a:close/>
                  <a:moveTo>
                    <a:pt x="0" y="0"/>
                  </a:moveTo>
                  <a:lnTo>
                    <a:pt x="111535" y="0"/>
                  </a:lnTo>
                  <a:lnTo>
                    <a:pt x="0" y="50988"/>
                  </a:lnTo>
                  <a:close/>
                </a:path>
              </a:pathLst>
            </a:custGeom>
          </p:spPr>
        </p:pic>
        <p:sp>
          <p:nvSpPr>
            <p:cNvPr id="2" name="Rectangle 1"/>
            <p:cNvSpPr/>
            <p:nvPr/>
          </p:nvSpPr>
          <p:spPr>
            <a:xfrm>
              <a:off x="3316993" y="1718960"/>
              <a:ext cx="6096000" cy="156966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/>
              <a:r>
                <a:rPr lang="vi-VN" altLang="en-US" sz="2400" dirty="0" smtClean="0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Năng </a:t>
              </a:r>
              <a:r>
                <a:rPr lang="vi-VN" altLang="en-US" sz="2400" dirty="0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lượng nước chảy thường dùng để chuyên chở hàng hóa xuôi dòng nước; làm quay bánh xe nước đưa nước lên cao; làm quay tua-bin ở các nhà máy thủy điện.</a:t>
              </a:r>
              <a:endParaRPr lang="en-US" altLang="en-US" sz="2400" dirty="0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30" name="图片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9102" y="4147433"/>
            <a:ext cx="2148536" cy="249363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5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2" b="12791"/>
          <a:stretch>
            <a:fillRect/>
          </a:stretch>
        </p:blipFill>
        <p:spPr>
          <a:xfrm>
            <a:off x="4059331" y="5075297"/>
            <a:ext cx="4797425" cy="18249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sp>
        <p:nvSpPr>
          <p:cNvPr id="57" name="椭圆 56"/>
          <p:cNvSpPr/>
          <p:nvPr/>
        </p:nvSpPr>
        <p:spPr>
          <a:xfrm>
            <a:off x="6647180" y="1882140"/>
            <a:ext cx="4185920" cy="259270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10216" y="5518558"/>
            <a:ext cx="358788" cy="7808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34443" y="5486400"/>
            <a:ext cx="400998" cy="8653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82679" y="5613436"/>
            <a:ext cx="527629" cy="801996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2129" y="5417100"/>
            <a:ext cx="4661345" cy="709752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5774" y="168433"/>
            <a:ext cx="11216940" cy="1414395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12413" y="1514714"/>
            <a:ext cx="1406490" cy="621047"/>
          </a:xfrm>
          <a:prstGeom prst="rect">
            <a:avLst/>
          </a:prstGeom>
        </p:spPr>
      </p:pic>
      <p:grpSp>
        <p:nvGrpSpPr>
          <p:cNvPr id="53" name="组合 52"/>
          <p:cNvGrpSpPr/>
          <p:nvPr/>
        </p:nvGrpSpPr>
        <p:grpSpPr>
          <a:xfrm>
            <a:off x="3505786" y="1556624"/>
            <a:ext cx="2133600" cy="2048256"/>
            <a:chOff x="3505786" y="1556624"/>
            <a:chExt cx="2133600" cy="2048256"/>
          </a:xfrm>
        </p:grpSpPr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 flipH="1">
              <a:off x="3505786" y="1556624"/>
              <a:ext cx="2133600" cy="2048256"/>
            </a:xfrm>
            <a:prstGeom prst="rect">
              <a:avLst/>
            </a:prstGeom>
          </p:spPr>
        </p:pic>
        <p:sp>
          <p:nvSpPr>
            <p:cNvPr id="55" name="文本框 54"/>
            <p:cNvSpPr txBox="1"/>
            <p:nvPr/>
          </p:nvSpPr>
          <p:spPr>
            <a:xfrm>
              <a:off x="4119488" y="1975298"/>
              <a:ext cx="1217000" cy="110799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altLang="zh-CN" sz="6600" dirty="0" smtClean="0">
                  <a:solidFill>
                    <a:schemeClr val="bg1"/>
                  </a:solidFill>
                  <a:latin typeface="Britannic Bold" panose="020B0903060703020204" pitchFamily="34" charset="0"/>
                  <a:ea typeface="FZYaoTi" panose="02010601030101010101" pitchFamily="2" charset="-122"/>
                </a:rPr>
                <a:t>02</a:t>
              </a:r>
              <a:endParaRPr lang="zh-CN" altLang="en-US" sz="6600" dirty="0" smtClean="0">
                <a:solidFill>
                  <a:schemeClr val="bg1"/>
                </a:solidFill>
                <a:latin typeface="Britannic Bold" panose="020B0903060703020204" pitchFamily="34" charset="0"/>
                <a:ea typeface="FZYaoTi" panose="02010601030101010101" pitchFamily="2" charset="-122"/>
              </a:endParaRPr>
            </a:p>
          </p:txBody>
        </p:sp>
      </p:grpSp>
      <p:pic>
        <p:nvPicPr>
          <p:cNvPr id="2050" name="Picture 2" descr="Ultimate Robot png images | PNGEg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8981" l="0" r="100000">
                        <a14:foregroundMark x1="38000" y1="28519" x2="38000" y2="28519"/>
                        <a14:foregroundMark x1="37333" y1="29815" x2="37333" y2="29815"/>
                        <a14:foregroundMark x1="56333" y1="27870" x2="56333" y2="27870"/>
                        <a14:foregroundMark x1="60111" y1="28519" x2="60111" y2="28519"/>
                        <a14:foregroundMark x1="66778" y1="76759" x2="66778" y2="76759"/>
                        <a14:foregroundMark x1="43333" y1="77593" x2="43333" y2="77593"/>
                        <a14:foregroundMark x1="47222" y1="67315" x2="47222" y2="67315"/>
                        <a14:foregroundMark x1="58556" y1="66481" x2="58556" y2="66481"/>
                        <a14:foregroundMark x1="61111" y1="77037" x2="61111" y2="77037"/>
                        <a14:foregroundMark x1="60889" y1="73148" x2="60889" y2="73148"/>
                        <a14:foregroundMark x1="60889" y1="82963" x2="60889" y2="82963"/>
                        <a14:foregroundMark x1="61222" y1="78889" x2="61222" y2="78889"/>
                        <a14:foregroundMark x1="82778" y1="17315" x2="82778" y2="17315"/>
                        <a14:foregroundMark x1="82000" y1="18241" x2="82000" y2="18241"/>
                        <a14:foregroundMark x1="55000" y1="27500" x2="55000" y2="27500"/>
                        <a14:foregroundMark x1="54556" y1="31296" x2="54556" y2="31296"/>
                        <a14:backgroundMark x1="51778" y1="70926" x2="51778" y2="70926"/>
                        <a14:backgroundMark x1="52778" y1="67685" x2="52778" y2="67685"/>
                        <a14:backgroundMark x1="49778" y1="67963" x2="49778" y2="67963"/>
                        <a14:backgroundMark x1="52000" y1="68796" x2="52000" y2="68796"/>
                        <a14:backgroundMark x1="53556" y1="73426" x2="53556" y2="74074"/>
                        <a14:backgroundMark x1="54111" y1="76852" x2="54333" y2="77593"/>
                        <a14:backgroundMark x1="54778" y1="78241" x2="54778" y2="78241"/>
                        <a14:backgroundMark x1="55778" y1="81019" x2="55778" y2="81019"/>
                        <a14:backgroundMark x1="55556" y1="78056" x2="55556" y2="78056"/>
                        <a14:backgroundMark x1="55889" y1="80185" x2="55889" y2="81019"/>
                        <a14:backgroundMark x1="54333" y1="78056" x2="54333" y2="7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6800" y="1835528"/>
            <a:ext cx="3369657" cy="404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846570" y="1980565"/>
            <a:ext cx="3787140" cy="2339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2129" y="5417100"/>
            <a:ext cx="4661345" cy="709752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0534" y="212842"/>
            <a:ext cx="11216940" cy="141439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631563" y="588072"/>
            <a:ext cx="9351586" cy="3994509"/>
            <a:chOff x="1631563" y="588072"/>
            <a:chExt cx="9351586" cy="3994509"/>
          </a:xfrm>
        </p:grpSpPr>
        <p:pic>
          <p:nvPicPr>
            <p:cNvPr id="5124" name="Picture 4" descr="Khung ảnh đám Mây Clip nghệ thuật - dễ thương khung hình png tải về - Miễn  phí trong suốt Màu Xanh png Tải về.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17" b="97500" l="10000" r="96667">
                          <a14:backgroundMark x1="57889" y1="2083" x2="57889" y2="20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1563" y="588072"/>
              <a:ext cx="9351586" cy="3994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3518931" y="2023239"/>
              <a:ext cx="6238875" cy="15684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móc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lượng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126" name="Picture 6" descr="3d Illustration Of Little Robot Afraid To Answer Business Call  Communication Stock Illustration - Download Image Now - iStock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69164" y1="22379" x2="69164" y2="22379"/>
                        <a14:foregroundMark x1="70317" y1="23589" x2="70317" y2="23589"/>
                        <a14:foregroundMark x1="71758" y1="26411" x2="71758" y2="26411"/>
                        <a14:foregroundMark x1="72046" y1="19556" x2="72046" y2="19556"/>
                        <a14:foregroundMark x1="78386" y1="15524" x2="78386" y2="15524"/>
                        <a14:foregroundMark x1="82709" y1="21976" x2="82709" y2="21976"/>
                        <a14:foregroundMark x1="72622" y1="31653" x2="72622" y2="31653"/>
                        <a14:foregroundMark x1="72911" y1="33266" x2="72911" y2="33266"/>
                        <a14:foregroundMark x1="71758" y1="34274" x2="71758" y2="34274"/>
                        <a14:foregroundMark x1="71758" y1="35484" x2="71758" y2="35484"/>
                        <a14:foregroundMark x1="72911" y1="35484" x2="72911" y2="35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2" y="2291590"/>
            <a:ext cx="2977524" cy="425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Trẻ Em, Mầm Non, Em Nhỏ, Trẻ Con, Học Tập, Tải hình PNG 59 -  Free.Vector6.com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850" y="3848100"/>
            <a:ext cx="3363595" cy="336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758045" y="2928620"/>
            <a:ext cx="2217420" cy="1958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126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127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28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29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30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31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132" name="图片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sp>
        <p:nvSpPr>
          <p:cNvPr id="13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9" name="图片 5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0534" y="212842"/>
            <a:ext cx="11216940" cy="1414395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219" y="429450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41151" y="510983"/>
            <a:ext cx="795054" cy="419612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22649" y="125278"/>
            <a:ext cx="540000" cy="3712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99927" y="1198168"/>
            <a:ext cx="694006" cy="4219993"/>
            <a:chOff x="-999927" y="1198168"/>
            <a:chExt cx="694006" cy="6293375"/>
          </a:xfrm>
        </p:grpSpPr>
        <p:sp>
          <p:nvSpPr>
            <p:cNvPr id="39" name="矩形 38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矩形 39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42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2" name="Group 20"/>
          <p:cNvGrpSpPr/>
          <p:nvPr/>
        </p:nvGrpSpPr>
        <p:grpSpPr bwMode="auto">
          <a:xfrm>
            <a:off x="2650916" y="4538713"/>
            <a:ext cx="391152" cy="394635"/>
            <a:chOff x="0" y="0"/>
            <a:chExt cx="401822" cy="404317"/>
          </a:xfrm>
        </p:grpSpPr>
        <p:sp>
          <p:nvSpPr>
            <p:cNvPr id="63" name="Freeform 42"/>
            <p:cNvSpPr>
              <a:spLocks noEditPoints="1" noChangeArrowheads="1"/>
            </p:cNvSpPr>
            <p:nvPr/>
          </p:nvSpPr>
          <p:spPr bwMode="auto">
            <a:xfrm>
              <a:off x="0" y="0"/>
              <a:ext cx="401822" cy="404317"/>
            </a:xfrm>
            <a:custGeom>
              <a:avLst/>
              <a:gdLst>
                <a:gd name="T0" fmla="*/ 199251 w 121"/>
                <a:gd name="T1" fmla="*/ 0 h 121"/>
                <a:gd name="T2" fmla="*/ 0 w 121"/>
                <a:gd name="T3" fmla="*/ 203829 h 121"/>
                <a:gd name="T4" fmla="*/ 199251 w 121"/>
                <a:gd name="T5" fmla="*/ 404317 h 121"/>
                <a:gd name="T6" fmla="*/ 401822 w 121"/>
                <a:gd name="T7" fmla="*/ 203829 h 121"/>
                <a:gd name="T8" fmla="*/ 199251 w 121"/>
                <a:gd name="T9" fmla="*/ 0 h 121"/>
                <a:gd name="T10" fmla="*/ 199251 w 121"/>
                <a:gd name="T11" fmla="*/ 370902 h 121"/>
                <a:gd name="T12" fmla="*/ 33208 w 121"/>
                <a:gd name="T13" fmla="*/ 203829 h 121"/>
                <a:gd name="T14" fmla="*/ 199251 w 121"/>
                <a:gd name="T15" fmla="*/ 33415 h 121"/>
                <a:gd name="T16" fmla="*/ 368614 w 121"/>
                <a:gd name="T17" fmla="*/ 203829 h 121"/>
                <a:gd name="T18" fmla="*/ 199251 w 121"/>
                <a:gd name="T19" fmla="*/ 370902 h 1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1"/>
                <a:gd name="T31" fmla="*/ 0 h 121"/>
                <a:gd name="T32" fmla="*/ 121 w 121"/>
                <a:gd name="T33" fmla="*/ 121 h 1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1" h="121">
                  <a:moveTo>
                    <a:pt x="60" y="0"/>
                  </a:moveTo>
                  <a:cubicBezTo>
                    <a:pt x="27" y="0"/>
                    <a:pt x="0" y="27"/>
                    <a:pt x="0" y="61"/>
                  </a:cubicBezTo>
                  <a:cubicBezTo>
                    <a:pt x="0" y="94"/>
                    <a:pt x="27" y="121"/>
                    <a:pt x="60" y="121"/>
                  </a:cubicBezTo>
                  <a:cubicBezTo>
                    <a:pt x="94" y="121"/>
                    <a:pt x="121" y="94"/>
                    <a:pt x="121" y="61"/>
                  </a:cubicBezTo>
                  <a:cubicBezTo>
                    <a:pt x="121" y="27"/>
                    <a:pt x="94" y="0"/>
                    <a:pt x="60" y="0"/>
                  </a:cubicBezTo>
                  <a:close/>
                  <a:moveTo>
                    <a:pt x="60" y="111"/>
                  </a:moveTo>
                  <a:cubicBezTo>
                    <a:pt x="32" y="111"/>
                    <a:pt x="10" y="89"/>
                    <a:pt x="10" y="61"/>
                  </a:cubicBezTo>
                  <a:cubicBezTo>
                    <a:pt x="10" y="33"/>
                    <a:pt x="32" y="10"/>
                    <a:pt x="60" y="10"/>
                  </a:cubicBezTo>
                  <a:cubicBezTo>
                    <a:pt x="88" y="10"/>
                    <a:pt x="111" y="33"/>
                    <a:pt x="111" y="61"/>
                  </a:cubicBezTo>
                  <a:cubicBezTo>
                    <a:pt x="111" y="89"/>
                    <a:pt x="88" y="111"/>
                    <a:pt x="60" y="11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4" name="Freeform 43"/>
            <p:cNvSpPr>
              <a:spLocks noChangeArrowheads="1"/>
            </p:cNvSpPr>
            <p:nvPr/>
          </p:nvSpPr>
          <p:spPr bwMode="auto">
            <a:xfrm>
              <a:off x="107320" y="97336"/>
              <a:ext cx="139764" cy="199662"/>
            </a:xfrm>
            <a:custGeom>
              <a:avLst/>
              <a:gdLst>
                <a:gd name="T0" fmla="*/ 139764 w 42"/>
                <a:gd name="T1" fmla="*/ 199662 h 60"/>
                <a:gd name="T2" fmla="*/ 139764 w 42"/>
                <a:gd name="T3" fmla="*/ 0 h 60"/>
                <a:gd name="T4" fmla="*/ 0 w 42"/>
                <a:gd name="T5" fmla="*/ 139763 h 60"/>
                <a:gd name="T6" fmla="*/ 139764 w 42"/>
                <a:gd name="T7" fmla="*/ 199662 h 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60"/>
                <a:gd name="T14" fmla="*/ 42 w 42"/>
                <a:gd name="T15" fmla="*/ 60 h 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60">
                  <a:moveTo>
                    <a:pt x="42" y="6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29" y="42"/>
                    <a:pt x="42" y="60"/>
                    <a:pt x="42" y="6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</p:grpSp>
      <p:grpSp>
        <p:nvGrpSpPr>
          <p:cNvPr id="65" name="Group 23"/>
          <p:cNvGrpSpPr/>
          <p:nvPr/>
        </p:nvGrpSpPr>
        <p:grpSpPr bwMode="auto">
          <a:xfrm>
            <a:off x="5029438" y="4585107"/>
            <a:ext cx="379547" cy="330796"/>
            <a:chOff x="0" y="0"/>
            <a:chExt cx="389342" cy="339426"/>
          </a:xfrm>
        </p:grpSpPr>
        <p:sp>
          <p:nvSpPr>
            <p:cNvPr id="66" name="Freeform 110"/>
            <p:cNvSpPr>
              <a:spLocks noChangeArrowheads="1"/>
            </p:cNvSpPr>
            <p:nvPr/>
          </p:nvSpPr>
          <p:spPr bwMode="auto">
            <a:xfrm>
              <a:off x="259561" y="102327"/>
              <a:ext cx="102328" cy="102328"/>
            </a:xfrm>
            <a:custGeom>
              <a:avLst/>
              <a:gdLst>
                <a:gd name="T0" fmla="*/ 0 w 41"/>
                <a:gd name="T1" fmla="*/ 97336 h 41"/>
                <a:gd name="T2" fmla="*/ 7487 w 41"/>
                <a:gd name="T3" fmla="*/ 102328 h 41"/>
                <a:gd name="T4" fmla="*/ 102328 w 41"/>
                <a:gd name="T5" fmla="*/ 7487 h 41"/>
                <a:gd name="T6" fmla="*/ 97336 w 41"/>
                <a:gd name="T7" fmla="*/ 0 h 41"/>
                <a:gd name="T8" fmla="*/ 0 w 41"/>
                <a:gd name="T9" fmla="*/ 97336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"/>
                <a:gd name="T16" fmla="*/ 0 h 41"/>
                <a:gd name="T17" fmla="*/ 41 w 41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" h="41">
                  <a:moveTo>
                    <a:pt x="0" y="39"/>
                  </a:moveTo>
                  <a:lnTo>
                    <a:pt x="3" y="41"/>
                  </a:lnTo>
                  <a:lnTo>
                    <a:pt x="41" y="3"/>
                  </a:lnTo>
                  <a:lnTo>
                    <a:pt x="39" y="0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7" name="Freeform 111"/>
            <p:cNvSpPr>
              <a:spLocks noChangeArrowheads="1"/>
            </p:cNvSpPr>
            <p:nvPr/>
          </p:nvSpPr>
          <p:spPr bwMode="auto">
            <a:xfrm>
              <a:off x="237098" y="74873"/>
              <a:ext cx="109814" cy="114806"/>
            </a:xfrm>
            <a:custGeom>
              <a:avLst/>
              <a:gdLst>
                <a:gd name="T0" fmla="*/ 92344 w 44"/>
                <a:gd name="T1" fmla="*/ 0 h 46"/>
                <a:gd name="T2" fmla="*/ 0 w 44"/>
                <a:gd name="T3" fmla="*/ 97336 h 46"/>
                <a:gd name="T4" fmla="*/ 14975 w 44"/>
                <a:gd name="T5" fmla="*/ 114806 h 46"/>
                <a:gd name="T6" fmla="*/ 109814 w 44"/>
                <a:gd name="T7" fmla="*/ 19966 h 46"/>
                <a:gd name="T8" fmla="*/ 92344 w 44"/>
                <a:gd name="T9" fmla="*/ 0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"/>
                <a:gd name="T16" fmla="*/ 0 h 46"/>
                <a:gd name="T17" fmla="*/ 44 w 44"/>
                <a:gd name="T18" fmla="*/ 46 h 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" h="46">
                  <a:moveTo>
                    <a:pt x="37" y="0"/>
                  </a:moveTo>
                  <a:lnTo>
                    <a:pt x="0" y="39"/>
                  </a:lnTo>
                  <a:lnTo>
                    <a:pt x="6" y="46"/>
                  </a:lnTo>
                  <a:lnTo>
                    <a:pt x="44" y="8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8" name="Freeform 112"/>
            <p:cNvSpPr>
              <a:spLocks noChangeArrowheads="1"/>
            </p:cNvSpPr>
            <p:nvPr/>
          </p:nvSpPr>
          <p:spPr bwMode="auto">
            <a:xfrm>
              <a:off x="217132" y="59898"/>
              <a:ext cx="104823" cy="104823"/>
            </a:xfrm>
            <a:custGeom>
              <a:avLst/>
              <a:gdLst>
                <a:gd name="T0" fmla="*/ 0 w 42"/>
                <a:gd name="T1" fmla="*/ 94840 h 42"/>
                <a:gd name="T2" fmla="*/ 9983 w 42"/>
                <a:gd name="T3" fmla="*/ 104823 h 42"/>
                <a:gd name="T4" fmla="*/ 104823 w 42"/>
                <a:gd name="T5" fmla="*/ 9983 h 42"/>
                <a:gd name="T6" fmla="*/ 94840 w 42"/>
                <a:gd name="T7" fmla="*/ 0 h 42"/>
                <a:gd name="T8" fmla="*/ 0 w 42"/>
                <a:gd name="T9" fmla="*/ 94840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2"/>
                <a:gd name="T16" fmla="*/ 0 h 42"/>
                <a:gd name="T17" fmla="*/ 42 w 42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2" h="42">
                  <a:moveTo>
                    <a:pt x="0" y="38"/>
                  </a:moveTo>
                  <a:lnTo>
                    <a:pt x="4" y="42"/>
                  </a:lnTo>
                  <a:lnTo>
                    <a:pt x="42" y="4"/>
                  </a:lnTo>
                  <a:lnTo>
                    <a:pt x="38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9" name="Freeform 113"/>
            <p:cNvSpPr>
              <a:spLocks noChangeArrowheads="1"/>
            </p:cNvSpPr>
            <p:nvPr/>
          </p:nvSpPr>
          <p:spPr bwMode="auto">
            <a:xfrm>
              <a:off x="189679" y="162226"/>
              <a:ext cx="69882" cy="69882"/>
            </a:xfrm>
            <a:custGeom>
              <a:avLst/>
              <a:gdLst>
                <a:gd name="T0" fmla="*/ 69882 w 28"/>
                <a:gd name="T1" fmla="*/ 49916 h 28"/>
                <a:gd name="T2" fmla="*/ 19966 w 28"/>
                <a:gd name="T3" fmla="*/ 0 h 28"/>
                <a:gd name="T4" fmla="*/ 0 w 28"/>
                <a:gd name="T5" fmla="*/ 49916 h 28"/>
                <a:gd name="T6" fmla="*/ 22462 w 28"/>
                <a:gd name="T7" fmla="*/ 69882 h 28"/>
                <a:gd name="T8" fmla="*/ 69882 w 28"/>
                <a:gd name="T9" fmla="*/ 49916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28"/>
                <a:gd name="T17" fmla="*/ 28 w 28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28">
                  <a:moveTo>
                    <a:pt x="28" y="20"/>
                  </a:moveTo>
                  <a:lnTo>
                    <a:pt x="8" y="0"/>
                  </a:lnTo>
                  <a:lnTo>
                    <a:pt x="0" y="20"/>
                  </a:lnTo>
                  <a:lnTo>
                    <a:pt x="9" y="28"/>
                  </a:lnTo>
                  <a:lnTo>
                    <a:pt x="28" y="2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0" name="Freeform 114"/>
            <p:cNvSpPr>
              <a:spLocks noChangeArrowheads="1"/>
            </p:cNvSpPr>
            <p:nvPr/>
          </p:nvSpPr>
          <p:spPr bwMode="auto">
            <a:xfrm>
              <a:off x="172208" y="219628"/>
              <a:ext cx="34941" cy="32446"/>
            </a:xfrm>
            <a:custGeom>
              <a:avLst/>
              <a:gdLst>
                <a:gd name="T0" fmla="*/ 0 w 14"/>
                <a:gd name="T1" fmla="*/ 32446 h 13"/>
                <a:gd name="T2" fmla="*/ 34941 w 14"/>
                <a:gd name="T3" fmla="*/ 14975 h 13"/>
                <a:gd name="T4" fmla="*/ 14975 w 14"/>
                <a:gd name="T5" fmla="*/ 0 h 13"/>
                <a:gd name="T6" fmla="*/ 0 w 14"/>
                <a:gd name="T7" fmla="*/ 32446 h 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"/>
                <a:gd name="T13" fmla="*/ 0 h 13"/>
                <a:gd name="T14" fmla="*/ 14 w 14"/>
                <a:gd name="T15" fmla="*/ 13 h 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" h="13">
                  <a:moveTo>
                    <a:pt x="0" y="13"/>
                  </a:moveTo>
                  <a:lnTo>
                    <a:pt x="14" y="6"/>
                  </a:lnTo>
                  <a:lnTo>
                    <a:pt x="6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1" name="Freeform 115"/>
            <p:cNvSpPr>
              <a:spLocks noChangeArrowheads="1"/>
            </p:cNvSpPr>
            <p:nvPr/>
          </p:nvSpPr>
          <p:spPr bwMode="auto">
            <a:xfrm>
              <a:off x="319460" y="34941"/>
              <a:ext cx="69882" cy="69882"/>
            </a:xfrm>
            <a:custGeom>
              <a:avLst/>
              <a:gdLst>
                <a:gd name="T0" fmla="*/ 17471 w 28"/>
                <a:gd name="T1" fmla="*/ 0 h 28"/>
                <a:gd name="T2" fmla="*/ 0 w 28"/>
                <a:gd name="T3" fmla="*/ 19966 h 28"/>
                <a:gd name="T4" fmla="*/ 49916 w 28"/>
                <a:gd name="T5" fmla="*/ 69882 h 28"/>
                <a:gd name="T6" fmla="*/ 69882 w 28"/>
                <a:gd name="T7" fmla="*/ 49916 h 28"/>
                <a:gd name="T8" fmla="*/ 17471 w 28"/>
                <a:gd name="T9" fmla="*/ 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28"/>
                <a:gd name="T17" fmla="*/ 28 w 28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28">
                  <a:moveTo>
                    <a:pt x="7" y="0"/>
                  </a:moveTo>
                  <a:lnTo>
                    <a:pt x="0" y="8"/>
                  </a:lnTo>
                  <a:lnTo>
                    <a:pt x="20" y="28"/>
                  </a:lnTo>
                  <a:lnTo>
                    <a:pt x="28" y="2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2" name="Freeform 116"/>
            <p:cNvSpPr>
              <a:spLocks noChangeArrowheads="1"/>
            </p:cNvSpPr>
            <p:nvPr/>
          </p:nvSpPr>
          <p:spPr bwMode="auto">
            <a:xfrm>
              <a:off x="0" y="0"/>
              <a:ext cx="279527" cy="339426"/>
            </a:xfrm>
            <a:custGeom>
              <a:avLst/>
              <a:gdLst>
                <a:gd name="T0" fmla="*/ 259561 w 112"/>
                <a:gd name="T1" fmla="*/ 252074 h 136"/>
                <a:gd name="T2" fmla="*/ 207149 w 112"/>
                <a:gd name="T3" fmla="*/ 252074 h 136"/>
                <a:gd name="T4" fmla="*/ 207149 w 112"/>
                <a:gd name="T5" fmla="*/ 321956 h 136"/>
                <a:gd name="T6" fmla="*/ 17470 w 112"/>
                <a:gd name="T7" fmla="*/ 321956 h 136"/>
                <a:gd name="T8" fmla="*/ 17470 w 112"/>
                <a:gd name="T9" fmla="*/ 79865 h 136"/>
                <a:gd name="T10" fmla="*/ 259561 w 112"/>
                <a:gd name="T11" fmla="*/ 79865 h 136"/>
                <a:gd name="T12" fmla="*/ 259561 w 112"/>
                <a:gd name="T13" fmla="*/ 99831 h 136"/>
                <a:gd name="T14" fmla="*/ 279527 w 112"/>
                <a:gd name="T15" fmla="*/ 79865 h 136"/>
                <a:gd name="T16" fmla="*/ 279527 w 112"/>
                <a:gd name="T17" fmla="*/ 14975 h 136"/>
                <a:gd name="T18" fmla="*/ 242090 w 112"/>
                <a:gd name="T19" fmla="*/ 14975 h 136"/>
                <a:gd name="T20" fmla="*/ 242090 w 112"/>
                <a:gd name="T21" fmla="*/ 49916 h 136"/>
                <a:gd name="T22" fmla="*/ 237099 w 112"/>
                <a:gd name="T23" fmla="*/ 49916 h 136"/>
                <a:gd name="T24" fmla="*/ 237099 w 112"/>
                <a:gd name="T25" fmla="*/ 0 h 136"/>
                <a:gd name="T26" fmla="*/ 222124 w 112"/>
                <a:gd name="T27" fmla="*/ 0 h 136"/>
                <a:gd name="T28" fmla="*/ 222124 w 112"/>
                <a:gd name="T29" fmla="*/ 49916 h 136"/>
                <a:gd name="T30" fmla="*/ 217133 w 112"/>
                <a:gd name="T31" fmla="*/ 49916 h 136"/>
                <a:gd name="T32" fmla="*/ 217133 w 112"/>
                <a:gd name="T33" fmla="*/ 14975 h 136"/>
                <a:gd name="T34" fmla="*/ 197166 w 112"/>
                <a:gd name="T35" fmla="*/ 14975 h 136"/>
                <a:gd name="T36" fmla="*/ 197166 w 112"/>
                <a:gd name="T37" fmla="*/ 49916 h 136"/>
                <a:gd name="T38" fmla="*/ 189679 w 112"/>
                <a:gd name="T39" fmla="*/ 49916 h 136"/>
                <a:gd name="T40" fmla="*/ 189679 w 112"/>
                <a:gd name="T41" fmla="*/ 0 h 136"/>
                <a:gd name="T42" fmla="*/ 179696 w 112"/>
                <a:gd name="T43" fmla="*/ 0 h 136"/>
                <a:gd name="T44" fmla="*/ 179696 w 112"/>
                <a:gd name="T45" fmla="*/ 49916 h 136"/>
                <a:gd name="T46" fmla="*/ 169713 w 112"/>
                <a:gd name="T47" fmla="*/ 49916 h 136"/>
                <a:gd name="T48" fmla="*/ 169713 w 112"/>
                <a:gd name="T49" fmla="*/ 14975 h 136"/>
                <a:gd name="T50" fmla="*/ 149747 w 112"/>
                <a:gd name="T51" fmla="*/ 14975 h 136"/>
                <a:gd name="T52" fmla="*/ 149747 w 112"/>
                <a:gd name="T53" fmla="*/ 49916 h 136"/>
                <a:gd name="T54" fmla="*/ 142259 w 112"/>
                <a:gd name="T55" fmla="*/ 49916 h 136"/>
                <a:gd name="T56" fmla="*/ 142259 w 112"/>
                <a:gd name="T57" fmla="*/ 0 h 136"/>
                <a:gd name="T58" fmla="*/ 132276 w 112"/>
                <a:gd name="T59" fmla="*/ 0 h 136"/>
                <a:gd name="T60" fmla="*/ 132276 w 112"/>
                <a:gd name="T61" fmla="*/ 49916 h 136"/>
                <a:gd name="T62" fmla="*/ 127285 w 112"/>
                <a:gd name="T63" fmla="*/ 49916 h 136"/>
                <a:gd name="T64" fmla="*/ 127285 w 112"/>
                <a:gd name="T65" fmla="*/ 14975 h 136"/>
                <a:gd name="T66" fmla="*/ 107318 w 112"/>
                <a:gd name="T67" fmla="*/ 14975 h 136"/>
                <a:gd name="T68" fmla="*/ 107318 w 112"/>
                <a:gd name="T69" fmla="*/ 49916 h 136"/>
                <a:gd name="T70" fmla="*/ 99831 w 112"/>
                <a:gd name="T71" fmla="*/ 49916 h 136"/>
                <a:gd name="T72" fmla="*/ 99831 w 112"/>
                <a:gd name="T73" fmla="*/ 0 h 136"/>
                <a:gd name="T74" fmla="*/ 87352 w 112"/>
                <a:gd name="T75" fmla="*/ 0 h 136"/>
                <a:gd name="T76" fmla="*/ 87352 w 112"/>
                <a:gd name="T77" fmla="*/ 49916 h 136"/>
                <a:gd name="T78" fmla="*/ 79865 w 112"/>
                <a:gd name="T79" fmla="*/ 49916 h 136"/>
                <a:gd name="T80" fmla="*/ 79865 w 112"/>
                <a:gd name="T81" fmla="*/ 14975 h 136"/>
                <a:gd name="T82" fmla="*/ 62394 w 112"/>
                <a:gd name="T83" fmla="*/ 14975 h 136"/>
                <a:gd name="T84" fmla="*/ 62394 w 112"/>
                <a:gd name="T85" fmla="*/ 49916 h 136"/>
                <a:gd name="T86" fmla="*/ 57403 w 112"/>
                <a:gd name="T87" fmla="*/ 49916 h 136"/>
                <a:gd name="T88" fmla="*/ 57403 w 112"/>
                <a:gd name="T89" fmla="*/ 0 h 136"/>
                <a:gd name="T90" fmla="*/ 42428 w 112"/>
                <a:gd name="T91" fmla="*/ 0 h 136"/>
                <a:gd name="T92" fmla="*/ 42428 w 112"/>
                <a:gd name="T93" fmla="*/ 49916 h 136"/>
                <a:gd name="T94" fmla="*/ 37437 w 112"/>
                <a:gd name="T95" fmla="*/ 49916 h 136"/>
                <a:gd name="T96" fmla="*/ 37437 w 112"/>
                <a:gd name="T97" fmla="*/ 14975 h 136"/>
                <a:gd name="T98" fmla="*/ 0 w 112"/>
                <a:gd name="T99" fmla="*/ 14975 h 136"/>
                <a:gd name="T100" fmla="*/ 0 w 112"/>
                <a:gd name="T101" fmla="*/ 59899 h 136"/>
                <a:gd name="T102" fmla="*/ 0 w 112"/>
                <a:gd name="T103" fmla="*/ 69882 h 136"/>
                <a:gd name="T104" fmla="*/ 0 w 112"/>
                <a:gd name="T105" fmla="*/ 339426 h 136"/>
                <a:gd name="T106" fmla="*/ 222124 w 112"/>
                <a:gd name="T107" fmla="*/ 339426 h 136"/>
                <a:gd name="T108" fmla="*/ 279527 w 112"/>
                <a:gd name="T109" fmla="*/ 274536 h 136"/>
                <a:gd name="T110" fmla="*/ 279527 w 112"/>
                <a:gd name="T111" fmla="*/ 209645 h 136"/>
                <a:gd name="T112" fmla="*/ 259561 w 112"/>
                <a:gd name="T113" fmla="*/ 229612 h 136"/>
                <a:gd name="T114" fmla="*/ 259561 w 112"/>
                <a:gd name="T115" fmla="*/ 252074 h 1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12"/>
                <a:gd name="T175" fmla="*/ 0 h 136"/>
                <a:gd name="T176" fmla="*/ 112 w 112"/>
                <a:gd name="T177" fmla="*/ 136 h 1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12" h="136">
                  <a:moveTo>
                    <a:pt x="104" y="101"/>
                  </a:moveTo>
                  <a:lnTo>
                    <a:pt x="83" y="101"/>
                  </a:lnTo>
                  <a:lnTo>
                    <a:pt x="83" y="129"/>
                  </a:lnTo>
                  <a:lnTo>
                    <a:pt x="7" y="129"/>
                  </a:lnTo>
                  <a:lnTo>
                    <a:pt x="7" y="32"/>
                  </a:lnTo>
                  <a:lnTo>
                    <a:pt x="104" y="32"/>
                  </a:lnTo>
                  <a:lnTo>
                    <a:pt x="104" y="40"/>
                  </a:lnTo>
                  <a:lnTo>
                    <a:pt x="112" y="32"/>
                  </a:lnTo>
                  <a:lnTo>
                    <a:pt x="112" y="6"/>
                  </a:lnTo>
                  <a:lnTo>
                    <a:pt x="97" y="6"/>
                  </a:lnTo>
                  <a:lnTo>
                    <a:pt x="97" y="20"/>
                  </a:lnTo>
                  <a:lnTo>
                    <a:pt x="95" y="20"/>
                  </a:lnTo>
                  <a:lnTo>
                    <a:pt x="95" y="0"/>
                  </a:lnTo>
                  <a:lnTo>
                    <a:pt x="89" y="0"/>
                  </a:lnTo>
                  <a:lnTo>
                    <a:pt x="89" y="20"/>
                  </a:lnTo>
                  <a:lnTo>
                    <a:pt x="87" y="20"/>
                  </a:lnTo>
                  <a:lnTo>
                    <a:pt x="87" y="6"/>
                  </a:lnTo>
                  <a:lnTo>
                    <a:pt x="79" y="6"/>
                  </a:lnTo>
                  <a:lnTo>
                    <a:pt x="79" y="20"/>
                  </a:lnTo>
                  <a:lnTo>
                    <a:pt x="76" y="20"/>
                  </a:lnTo>
                  <a:lnTo>
                    <a:pt x="76" y="0"/>
                  </a:lnTo>
                  <a:lnTo>
                    <a:pt x="72" y="0"/>
                  </a:lnTo>
                  <a:lnTo>
                    <a:pt x="72" y="20"/>
                  </a:lnTo>
                  <a:lnTo>
                    <a:pt x="68" y="20"/>
                  </a:lnTo>
                  <a:lnTo>
                    <a:pt x="68" y="6"/>
                  </a:lnTo>
                  <a:lnTo>
                    <a:pt x="60" y="6"/>
                  </a:lnTo>
                  <a:lnTo>
                    <a:pt x="60" y="20"/>
                  </a:lnTo>
                  <a:lnTo>
                    <a:pt x="57" y="20"/>
                  </a:lnTo>
                  <a:lnTo>
                    <a:pt x="57" y="0"/>
                  </a:lnTo>
                  <a:lnTo>
                    <a:pt x="53" y="0"/>
                  </a:lnTo>
                  <a:lnTo>
                    <a:pt x="53" y="20"/>
                  </a:lnTo>
                  <a:lnTo>
                    <a:pt x="51" y="20"/>
                  </a:lnTo>
                  <a:lnTo>
                    <a:pt x="51" y="6"/>
                  </a:lnTo>
                  <a:lnTo>
                    <a:pt x="43" y="6"/>
                  </a:lnTo>
                  <a:lnTo>
                    <a:pt x="43" y="20"/>
                  </a:lnTo>
                  <a:lnTo>
                    <a:pt x="40" y="20"/>
                  </a:lnTo>
                  <a:lnTo>
                    <a:pt x="40" y="0"/>
                  </a:lnTo>
                  <a:lnTo>
                    <a:pt x="35" y="0"/>
                  </a:lnTo>
                  <a:lnTo>
                    <a:pt x="35" y="20"/>
                  </a:lnTo>
                  <a:lnTo>
                    <a:pt x="32" y="20"/>
                  </a:lnTo>
                  <a:lnTo>
                    <a:pt x="32" y="6"/>
                  </a:lnTo>
                  <a:lnTo>
                    <a:pt x="25" y="6"/>
                  </a:lnTo>
                  <a:lnTo>
                    <a:pt x="25" y="20"/>
                  </a:lnTo>
                  <a:lnTo>
                    <a:pt x="23" y="20"/>
                  </a:lnTo>
                  <a:lnTo>
                    <a:pt x="23" y="0"/>
                  </a:lnTo>
                  <a:lnTo>
                    <a:pt x="17" y="0"/>
                  </a:lnTo>
                  <a:lnTo>
                    <a:pt x="17" y="20"/>
                  </a:lnTo>
                  <a:lnTo>
                    <a:pt x="15" y="20"/>
                  </a:lnTo>
                  <a:lnTo>
                    <a:pt x="15" y="6"/>
                  </a:lnTo>
                  <a:lnTo>
                    <a:pt x="0" y="6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136"/>
                  </a:lnTo>
                  <a:lnTo>
                    <a:pt x="89" y="136"/>
                  </a:lnTo>
                  <a:lnTo>
                    <a:pt x="112" y="110"/>
                  </a:lnTo>
                  <a:lnTo>
                    <a:pt x="112" y="84"/>
                  </a:lnTo>
                  <a:lnTo>
                    <a:pt x="104" y="92"/>
                  </a:lnTo>
                  <a:lnTo>
                    <a:pt x="104" y="10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3" name="Rectangle 117"/>
            <p:cNvSpPr>
              <a:spLocks noChangeArrowheads="1"/>
            </p:cNvSpPr>
            <p:nvPr/>
          </p:nvSpPr>
          <p:spPr bwMode="auto">
            <a:xfrm>
              <a:off x="49916" y="114806"/>
              <a:ext cx="109814" cy="1747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4" name="Rectangle 118"/>
            <p:cNvSpPr>
              <a:spLocks noChangeArrowheads="1"/>
            </p:cNvSpPr>
            <p:nvPr/>
          </p:nvSpPr>
          <p:spPr bwMode="auto">
            <a:xfrm>
              <a:off x="49916" y="154738"/>
              <a:ext cx="109814" cy="1747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5" name="Rectangle 119"/>
            <p:cNvSpPr>
              <a:spLocks noChangeArrowheads="1"/>
            </p:cNvSpPr>
            <p:nvPr/>
          </p:nvSpPr>
          <p:spPr bwMode="auto">
            <a:xfrm>
              <a:off x="49916" y="199662"/>
              <a:ext cx="109814" cy="149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6" name="Rectangle 120"/>
            <p:cNvSpPr>
              <a:spLocks noChangeArrowheads="1"/>
            </p:cNvSpPr>
            <p:nvPr/>
          </p:nvSpPr>
          <p:spPr bwMode="auto">
            <a:xfrm>
              <a:off x="49916" y="242091"/>
              <a:ext cx="109814" cy="1747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</p:grpSp>
      <p:grpSp>
        <p:nvGrpSpPr>
          <p:cNvPr id="77" name="Group 35"/>
          <p:cNvGrpSpPr/>
          <p:nvPr/>
        </p:nvGrpSpPr>
        <p:grpSpPr bwMode="auto">
          <a:xfrm>
            <a:off x="9130622" y="4546545"/>
            <a:ext cx="370262" cy="366780"/>
            <a:chOff x="0" y="0"/>
            <a:chExt cx="379359" cy="376864"/>
          </a:xfrm>
        </p:grpSpPr>
        <p:sp>
          <p:nvSpPr>
            <p:cNvPr id="78" name="Freeform 150"/>
            <p:cNvSpPr>
              <a:spLocks noEditPoints="1" noChangeArrowheads="1"/>
            </p:cNvSpPr>
            <p:nvPr/>
          </p:nvSpPr>
          <p:spPr bwMode="auto">
            <a:xfrm>
              <a:off x="0" y="0"/>
              <a:ext cx="379359" cy="376864"/>
            </a:xfrm>
            <a:custGeom>
              <a:avLst/>
              <a:gdLst>
                <a:gd name="T0" fmla="*/ 189680 w 114"/>
                <a:gd name="T1" fmla="*/ 0 h 114"/>
                <a:gd name="T2" fmla="*/ 0 w 114"/>
                <a:gd name="T3" fmla="*/ 188432 h 114"/>
                <a:gd name="T4" fmla="*/ 189680 w 114"/>
                <a:gd name="T5" fmla="*/ 376864 h 114"/>
                <a:gd name="T6" fmla="*/ 379359 w 114"/>
                <a:gd name="T7" fmla="*/ 188432 h 114"/>
                <a:gd name="T8" fmla="*/ 189680 w 114"/>
                <a:gd name="T9" fmla="*/ 0 h 114"/>
                <a:gd name="T10" fmla="*/ 189680 w 114"/>
                <a:gd name="T11" fmla="*/ 357029 h 114"/>
                <a:gd name="T12" fmla="*/ 19966 w 114"/>
                <a:gd name="T13" fmla="*/ 188432 h 114"/>
                <a:gd name="T14" fmla="*/ 189680 w 114"/>
                <a:gd name="T15" fmla="*/ 19835 h 114"/>
                <a:gd name="T16" fmla="*/ 359393 w 114"/>
                <a:gd name="T17" fmla="*/ 188432 h 114"/>
                <a:gd name="T18" fmla="*/ 189680 w 114"/>
                <a:gd name="T19" fmla="*/ 357029 h 1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4"/>
                <a:gd name="T31" fmla="*/ 0 h 114"/>
                <a:gd name="T32" fmla="*/ 114 w 114"/>
                <a:gd name="T33" fmla="*/ 114 h 1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4" h="114">
                  <a:moveTo>
                    <a:pt x="57" y="0"/>
                  </a:moveTo>
                  <a:cubicBezTo>
                    <a:pt x="25" y="0"/>
                    <a:pt x="0" y="25"/>
                    <a:pt x="0" y="57"/>
                  </a:cubicBezTo>
                  <a:cubicBezTo>
                    <a:pt x="0" y="89"/>
                    <a:pt x="25" y="114"/>
                    <a:pt x="57" y="114"/>
                  </a:cubicBezTo>
                  <a:cubicBezTo>
                    <a:pt x="89" y="114"/>
                    <a:pt x="114" y="89"/>
                    <a:pt x="114" y="57"/>
                  </a:cubicBezTo>
                  <a:cubicBezTo>
                    <a:pt x="114" y="25"/>
                    <a:pt x="89" y="0"/>
                    <a:pt x="57" y="0"/>
                  </a:cubicBezTo>
                  <a:close/>
                  <a:moveTo>
                    <a:pt x="57" y="108"/>
                  </a:moveTo>
                  <a:cubicBezTo>
                    <a:pt x="29" y="108"/>
                    <a:pt x="6" y="85"/>
                    <a:pt x="6" y="57"/>
                  </a:cubicBezTo>
                  <a:cubicBezTo>
                    <a:pt x="6" y="29"/>
                    <a:pt x="29" y="6"/>
                    <a:pt x="57" y="6"/>
                  </a:cubicBezTo>
                  <a:cubicBezTo>
                    <a:pt x="85" y="6"/>
                    <a:pt x="108" y="29"/>
                    <a:pt x="108" y="57"/>
                  </a:cubicBezTo>
                  <a:cubicBezTo>
                    <a:pt x="108" y="85"/>
                    <a:pt x="85" y="108"/>
                    <a:pt x="57" y="108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9" name="Rectangle 151"/>
            <p:cNvSpPr>
              <a:spLocks noChangeArrowheads="1"/>
            </p:cNvSpPr>
            <p:nvPr/>
          </p:nvSpPr>
          <p:spPr bwMode="auto">
            <a:xfrm>
              <a:off x="144756" y="272040"/>
              <a:ext cx="22463" cy="4242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80" name="Rectangle 152"/>
            <p:cNvSpPr>
              <a:spLocks noChangeArrowheads="1"/>
            </p:cNvSpPr>
            <p:nvPr/>
          </p:nvSpPr>
          <p:spPr bwMode="auto">
            <a:xfrm>
              <a:off x="179697" y="272040"/>
              <a:ext cx="19966" cy="4242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81" name="Rectangle 153"/>
            <p:cNvSpPr>
              <a:spLocks noChangeArrowheads="1"/>
            </p:cNvSpPr>
            <p:nvPr/>
          </p:nvSpPr>
          <p:spPr bwMode="auto">
            <a:xfrm>
              <a:off x="214638" y="272040"/>
              <a:ext cx="19966" cy="4242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82" name="Freeform 154"/>
            <p:cNvSpPr>
              <a:spLocks noChangeArrowheads="1"/>
            </p:cNvSpPr>
            <p:nvPr/>
          </p:nvSpPr>
          <p:spPr bwMode="auto">
            <a:xfrm>
              <a:off x="117303" y="107318"/>
              <a:ext cx="82362" cy="84857"/>
            </a:xfrm>
            <a:custGeom>
              <a:avLst/>
              <a:gdLst>
                <a:gd name="T0" fmla="*/ 62595 w 25"/>
                <a:gd name="T1" fmla="*/ 74674 h 25"/>
                <a:gd name="T2" fmla="*/ 72479 w 25"/>
                <a:gd name="T3" fmla="*/ 84857 h 25"/>
                <a:gd name="T4" fmla="*/ 82362 w 25"/>
                <a:gd name="T5" fmla="*/ 74674 h 25"/>
                <a:gd name="T6" fmla="*/ 72479 w 25"/>
                <a:gd name="T7" fmla="*/ 64491 h 25"/>
                <a:gd name="T8" fmla="*/ 69184 w 25"/>
                <a:gd name="T9" fmla="*/ 64491 h 25"/>
                <a:gd name="T10" fmla="*/ 0 w 25"/>
                <a:gd name="T11" fmla="*/ 0 h 25"/>
                <a:gd name="T12" fmla="*/ 62595 w 25"/>
                <a:gd name="T13" fmla="*/ 74674 h 25"/>
                <a:gd name="T14" fmla="*/ 62595 w 25"/>
                <a:gd name="T15" fmla="*/ 74674 h 2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5"/>
                <a:gd name="T25" fmla="*/ 0 h 25"/>
                <a:gd name="T26" fmla="*/ 25 w 25"/>
                <a:gd name="T27" fmla="*/ 25 h 2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5" h="25">
                  <a:moveTo>
                    <a:pt x="19" y="22"/>
                  </a:moveTo>
                  <a:cubicBezTo>
                    <a:pt x="19" y="24"/>
                    <a:pt x="20" y="25"/>
                    <a:pt x="22" y="25"/>
                  </a:cubicBezTo>
                  <a:cubicBezTo>
                    <a:pt x="24" y="25"/>
                    <a:pt x="25" y="24"/>
                    <a:pt x="25" y="22"/>
                  </a:cubicBezTo>
                  <a:cubicBezTo>
                    <a:pt x="25" y="21"/>
                    <a:pt x="24" y="19"/>
                    <a:pt x="22" y="19"/>
                  </a:cubicBezTo>
                  <a:cubicBezTo>
                    <a:pt x="22" y="19"/>
                    <a:pt x="22" y="19"/>
                    <a:pt x="21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83" name="Freeform 155"/>
            <p:cNvSpPr>
              <a:spLocks noChangeArrowheads="1"/>
            </p:cNvSpPr>
            <p:nvPr/>
          </p:nvSpPr>
          <p:spPr bwMode="auto">
            <a:xfrm>
              <a:off x="67387" y="272040"/>
              <a:ext cx="22463" cy="19966"/>
            </a:xfrm>
            <a:custGeom>
              <a:avLst/>
              <a:gdLst>
                <a:gd name="T0" fmla="*/ 0 w 9"/>
                <a:gd name="T1" fmla="*/ 14974 h 8"/>
                <a:gd name="T2" fmla="*/ 7488 w 9"/>
                <a:gd name="T3" fmla="*/ 19966 h 8"/>
                <a:gd name="T4" fmla="*/ 22463 w 9"/>
                <a:gd name="T5" fmla="*/ 2496 h 8"/>
                <a:gd name="T6" fmla="*/ 17471 w 9"/>
                <a:gd name="T7" fmla="*/ 0 h 8"/>
                <a:gd name="T8" fmla="*/ 0 w 9"/>
                <a:gd name="T9" fmla="*/ 14974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8"/>
                <a:gd name="T17" fmla="*/ 9 w 9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8">
                  <a:moveTo>
                    <a:pt x="0" y="6"/>
                  </a:moveTo>
                  <a:lnTo>
                    <a:pt x="3" y="8"/>
                  </a:lnTo>
                  <a:lnTo>
                    <a:pt x="9" y="1"/>
                  </a:lnTo>
                  <a:lnTo>
                    <a:pt x="7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84" name="Freeform 156"/>
            <p:cNvSpPr>
              <a:spLocks noChangeArrowheads="1"/>
            </p:cNvSpPr>
            <p:nvPr/>
          </p:nvSpPr>
          <p:spPr bwMode="auto">
            <a:xfrm>
              <a:off x="47421" y="227116"/>
              <a:ext cx="27454" cy="14975"/>
            </a:xfrm>
            <a:custGeom>
              <a:avLst/>
              <a:gdLst>
                <a:gd name="T0" fmla="*/ 22462 w 11"/>
                <a:gd name="T1" fmla="*/ 0 h 6"/>
                <a:gd name="T2" fmla="*/ 0 w 11"/>
                <a:gd name="T3" fmla="*/ 7488 h 6"/>
                <a:gd name="T4" fmla="*/ 2496 w 11"/>
                <a:gd name="T5" fmla="*/ 14975 h 6"/>
                <a:gd name="T6" fmla="*/ 27454 w 11"/>
                <a:gd name="T7" fmla="*/ 7488 h 6"/>
                <a:gd name="T8" fmla="*/ 22462 w 11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6"/>
                <a:gd name="T17" fmla="*/ 11 w 11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6">
                  <a:moveTo>
                    <a:pt x="9" y="0"/>
                  </a:moveTo>
                  <a:lnTo>
                    <a:pt x="0" y="3"/>
                  </a:lnTo>
                  <a:lnTo>
                    <a:pt x="1" y="6"/>
                  </a:lnTo>
                  <a:lnTo>
                    <a:pt x="11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85" name="Freeform 157"/>
            <p:cNvSpPr>
              <a:spLocks noChangeArrowheads="1"/>
            </p:cNvSpPr>
            <p:nvPr/>
          </p:nvSpPr>
          <p:spPr bwMode="auto">
            <a:xfrm>
              <a:off x="79865" y="74874"/>
              <a:ext cx="19966" cy="22463"/>
            </a:xfrm>
            <a:custGeom>
              <a:avLst/>
              <a:gdLst>
                <a:gd name="T0" fmla="*/ 0 w 8"/>
                <a:gd name="T1" fmla="*/ 7488 h 9"/>
                <a:gd name="T2" fmla="*/ 17470 w 8"/>
                <a:gd name="T3" fmla="*/ 22463 h 9"/>
                <a:gd name="T4" fmla="*/ 19966 w 8"/>
                <a:gd name="T5" fmla="*/ 17471 h 9"/>
                <a:gd name="T6" fmla="*/ 4992 w 8"/>
                <a:gd name="T7" fmla="*/ 0 h 9"/>
                <a:gd name="T8" fmla="*/ 0 w 8"/>
                <a:gd name="T9" fmla="*/ 7488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9"/>
                <a:gd name="T17" fmla="*/ 8 w 8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9">
                  <a:moveTo>
                    <a:pt x="0" y="3"/>
                  </a:moveTo>
                  <a:lnTo>
                    <a:pt x="7" y="9"/>
                  </a:lnTo>
                  <a:lnTo>
                    <a:pt x="8" y="7"/>
                  </a:lnTo>
                  <a:lnTo>
                    <a:pt x="2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86" name="Freeform 158"/>
            <p:cNvSpPr>
              <a:spLocks noChangeArrowheads="1"/>
            </p:cNvSpPr>
            <p:nvPr/>
          </p:nvSpPr>
          <p:spPr bwMode="auto">
            <a:xfrm>
              <a:off x="49916" y="124789"/>
              <a:ext cx="27454" cy="12480"/>
            </a:xfrm>
            <a:custGeom>
              <a:avLst/>
              <a:gdLst>
                <a:gd name="T0" fmla="*/ 27454 w 11"/>
                <a:gd name="T1" fmla="*/ 7488 h 5"/>
                <a:gd name="T2" fmla="*/ 4992 w 11"/>
                <a:gd name="T3" fmla="*/ 0 h 5"/>
                <a:gd name="T4" fmla="*/ 0 w 11"/>
                <a:gd name="T5" fmla="*/ 7488 h 5"/>
                <a:gd name="T6" fmla="*/ 24958 w 11"/>
                <a:gd name="T7" fmla="*/ 12480 h 5"/>
                <a:gd name="T8" fmla="*/ 27454 w 11"/>
                <a:gd name="T9" fmla="*/ 7488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5"/>
                <a:gd name="T17" fmla="*/ 11 w 11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5">
                  <a:moveTo>
                    <a:pt x="11" y="3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10" y="5"/>
                  </a:lnTo>
                  <a:lnTo>
                    <a:pt x="11" y="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87" name="Rectangle 159"/>
            <p:cNvSpPr>
              <a:spLocks noChangeArrowheads="1"/>
            </p:cNvSpPr>
            <p:nvPr/>
          </p:nvSpPr>
          <p:spPr bwMode="auto">
            <a:xfrm>
              <a:off x="187185" y="34941"/>
              <a:ext cx="7488" cy="2246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88" name="Freeform 160"/>
            <p:cNvSpPr>
              <a:spLocks noChangeArrowheads="1"/>
            </p:cNvSpPr>
            <p:nvPr/>
          </p:nvSpPr>
          <p:spPr bwMode="auto">
            <a:xfrm>
              <a:off x="119798" y="44924"/>
              <a:ext cx="17471" cy="22463"/>
            </a:xfrm>
            <a:custGeom>
              <a:avLst/>
              <a:gdLst>
                <a:gd name="T0" fmla="*/ 17471 w 7"/>
                <a:gd name="T1" fmla="*/ 19967 h 9"/>
                <a:gd name="T2" fmla="*/ 7488 w 7"/>
                <a:gd name="T3" fmla="*/ 0 h 9"/>
                <a:gd name="T4" fmla="*/ 0 w 7"/>
                <a:gd name="T5" fmla="*/ 4992 h 9"/>
                <a:gd name="T6" fmla="*/ 9983 w 7"/>
                <a:gd name="T7" fmla="*/ 22463 h 9"/>
                <a:gd name="T8" fmla="*/ 17471 w 7"/>
                <a:gd name="T9" fmla="*/ 19967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9"/>
                <a:gd name="T17" fmla="*/ 7 w 7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9">
                  <a:moveTo>
                    <a:pt x="7" y="8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4" y="9"/>
                  </a:lnTo>
                  <a:lnTo>
                    <a:pt x="7" y="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89" name="Freeform 161"/>
            <p:cNvSpPr>
              <a:spLocks noChangeArrowheads="1"/>
            </p:cNvSpPr>
            <p:nvPr/>
          </p:nvSpPr>
          <p:spPr bwMode="auto">
            <a:xfrm>
              <a:off x="234604" y="44924"/>
              <a:ext cx="12480" cy="27454"/>
            </a:xfrm>
            <a:custGeom>
              <a:avLst/>
              <a:gdLst>
                <a:gd name="T0" fmla="*/ 0 w 5"/>
                <a:gd name="T1" fmla="*/ 22462 h 11"/>
                <a:gd name="T2" fmla="*/ 4992 w 5"/>
                <a:gd name="T3" fmla="*/ 27454 h 11"/>
                <a:gd name="T4" fmla="*/ 12480 w 5"/>
                <a:gd name="T5" fmla="*/ 4992 h 11"/>
                <a:gd name="T6" fmla="*/ 4992 w 5"/>
                <a:gd name="T7" fmla="*/ 0 h 11"/>
                <a:gd name="T8" fmla="*/ 0 w 5"/>
                <a:gd name="T9" fmla="*/ 22462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11"/>
                <a:gd name="T17" fmla="*/ 5 w 5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11">
                  <a:moveTo>
                    <a:pt x="0" y="9"/>
                  </a:moveTo>
                  <a:lnTo>
                    <a:pt x="2" y="11"/>
                  </a:lnTo>
                  <a:lnTo>
                    <a:pt x="5" y="2"/>
                  </a:lnTo>
                  <a:lnTo>
                    <a:pt x="2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90" name="Freeform 162"/>
            <p:cNvSpPr>
              <a:spLocks noChangeArrowheads="1"/>
            </p:cNvSpPr>
            <p:nvPr/>
          </p:nvSpPr>
          <p:spPr bwMode="auto">
            <a:xfrm>
              <a:off x="277033" y="272040"/>
              <a:ext cx="22463" cy="19966"/>
            </a:xfrm>
            <a:custGeom>
              <a:avLst/>
              <a:gdLst>
                <a:gd name="T0" fmla="*/ 0 w 9"/>
                <a:gd name="T1" fmla="*/ 2496 h 8"/>
                <a:gd name="T2" fmla="*/ 19967 w 9"/>
                <a:gd name="T3" fmla="*/ 19966 h 8"/>
                <a:gd name="T4" fmla="*/ 22463 w 9"/>
                <a:gd name="T5" fmla="*/ 14974 h 8"/>
                <a:gd name="T6" fmla="*/ 7488 w 9"/>
                <a:gd name="T7" fmla="*/ 0 h 8"/>
                <a:gd name="T8" fmla="*/ 0 w 9"/>
                <a:gd name="T9" fmla="*/ 2496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8"/>
                <a:gd name="T17" fmla="*/ 9 w 9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8">
                  <a:moveTo>
                    <a:pt x="0" y="1"/>
                  </a:moveTo>
                  <a:lnTo>
                    <a:pt x="8" y="8"/>
                  </a:lnTo>
                  <a:lnTo>
                    <a:pt x="9" y="6"/>
                  </a:lnTo>
                  <a:lnTo>
                    <a:pt x="3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91" name="Freeform 163"/>
            <p:cNvSpPr>
              <a:spLocks noChangeArrowheads="1"/>
            </p:cNvSpPr>
            <p:nvPr/>
          </p:nvSpPr>
          <p:spPr bwMode="auto">
            <a:xfrm>
              <a:off x="304486" y="227116"/>
              <a:ext cx="24958" cy="14975"/>
            </a:xfrm>
            <a:custGeom>
              <a:avLst/>
              <a:gdLst>
                <a:gd name="T0" fmla="*/ 0 w 10"/>
                <a:gd name="T1" fmla="*/ 7488 h 6"/>
                <a:gd name="T2" fmla="*/ 22462 w 10"/>
                <a:gd name="T3" fmla="*/ 14975 h 6"/>
                <a:gd name="T4" fmla="*/ 24958 w 10"/>
                <a:gd name="T5" fmla="*/ 7488 h 6"/>
                <a:gd name="T6" fmla="*/ 2496 w 10"/>
                <a:gd name="T7" fmla="*/ 0 h 6"/>
                <a:gd name="T8" fmla="*/ 0 w 10"/>
                <a:gd name="T9" fmla="*/ 7488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6"/>
                <a:gd name="T17" fmla="*/ 10 w 10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6">
                  <a:moveTo>
                    <a:pt x="0" y="3"/>
                  </a:moveTo>
                  <a:lnTo>
                    <a:pt x="9" y="6"/>
                  </a:lnTo>
                  <a:lnTo>
                    <a:pt x="10" y="3"/>
                  </a:lnTo>
                  <a:lnTo>
                    <a:pt x="1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92" name="Freeform 164"/>
            <p:cNvSpPr>
              <a:spLocks noChangeArrowheads="1"/>
            </p:cNvSpPr>
            <p:nvPr/>
          </p:nvSpPr>
          <p:spPr bwMode="auto">
            <a:xfrm>
              <a:off x="274536" y="74874"/>
              <a:ext cx="22463" cy="22463"/>
            </a:xfrm>
            <a:custGeom>
              <a:avLst/>
              <a:gdLst>
                <a:gd name="T0" fmla="*/ 22463 w 9"/>
                <a:gd name="T1" fmla="*/ 7488 h 9"/>
                <a:gd name="T2" fmla="*/ 19967 w 9"/>
                <a:gd name="T3" fmla="*/ 0 h 9"/>
                <a:gd name="T4" fmla="*/ 0 w 9"/>
                <a:gd name="T5" fmla="*/ 17471 h 9"/>
                <a:gd name="T6" fmla="*/ 4992 w 9"/>
                <a:gd name="T7" fmla="*/ 22463 h 9"/>
                <a:gd name="T8" fmla="*/ 22463 w 9"/>
                <a:gd name="T9" fmla="*/ 7488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9"/>
                <a:gd name="T17" fmla="*/ 9 w 9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9">
                  <a:moveTo>
                    <a:pt x="9" y="3"/>
                  </a:moveTo>
                  <a:lnTo>
                    <a:pt x="8" y="0"/>
                  </a:lnTo>
                  <a:lnTo>
                    <a:pt x="0" y="7"/>
                  </a:lnTo>
                  <a:lnTo>
                    <a:pt x="2" y="9"/>
                  </a:lnTo>
                  <a:lnTo>
                    <a:pt x="9" y="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93" name="Freeform 165"/>
            <p:cNvSpPr>
              <a:spLocks noChangeArrowheads="1"/>
            </p:cNvSpPr>
            <p:nvPr/>
          </p:nvSpPr>
          <p:spPr bwMode="auto">
            <a:xfrm>
              <a:off x="299494" y="124789"/>
              <a:ext cx="27454" cy="12480"/>
            </a:xfrm>
            <a:custGeom>
              <a:avLst/>
              <a:gdLst>
                <a:gd name="T0" fmla="*/ 24958 w 11"/>
                <a:gd name="T1" fmla="*/ 0 h 5"/>
                <a:gd name="T2" fmla="*/ 0 w 11"/>
                <a:gd name="T3" fmla="*/ 7488 h 5"/>
                <a:gd name="T4" fmla="*/ 4992 w 11"/>
                <a:gd name="T5" fmla="*/ 12480 h 5"/>
                <a:gd name="T6" fmla="*/ 27454 w 11"/>
                <a:gd name="T7" fmla="*/ 7488 h 5"/>
                <a:gd name="T8" fmla="*/ 24958 w 11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5"/>
                <a:gd name="T17" fmla="*/ 11 w 11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5">
                  <a:moveTo>
                    <a:pt x="10" y="0"/>
                  </a:moveTo>
                  <a:lnTo>
                    <a:pt x="0" y="3"/>
                  </a:lnTo>
                  <a:lnTo>
                    <a:pt x="2" y="5"/>
                  </a:lnTo>
                  <a:lnTo>
                    <a:pt x="11" y="3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94" name="Rectangle 166"/>
            <p:cNvSpPr>
              <a:spLocks noChangeArrowheads="1"/>
            </p:cNvSpPr>
            <p:nvPr/>
          </p:nvSpPr>
          <p:spPr bwMode="auto">
            <a:xfrm>
              <a:off x="39933" y="174705"/>
              <a:ext cx="24958" cy="74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95" name="Rectangle 167"/>
            <p:cNvSpPr>
              <a:spLocks noChangeArrowheads="1"/>
            </p:cNvSpPr>
            <p:nvPr/>
          </p:nvSpPr>
          <p:spPr bwMode="auto">
            <a:xfrm>
              <a:off x="316965" y="177200"/>
              <a:ext cx="27454" cy="74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</p:grpSp>
      <p:pic>
        <p:nvPicPr>
          <p:cNvPr id="99" name="Picture 2" descr="Picture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" name="Text Box 3"/>
          <p:cNvSpPr txBox="1">
            <a:spLocks noChangeArrowheads="1"/>
          </p:cNvSpPr>
          <p:nvPr/>
        </p:nvSpPr>
        <p:spPr bwMode="auto">
          <a:xfrm>
            <a:off x="990600" y="1676400"/>
            <a:ext cx="838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b="0">
              <a:latin typeface="Times New Roman" panose="02020603050405020304" pitchFamily="18" charset="0"/>
            </a:endParaRPr>
          </a:p>
        </p:txBody>
      </p:sp>
      <p:sp>
        <p:nvSpPr>
          <p:cNvPr id="101" name="Text Box 4"/>
          <p:cNvSpPr txBox="1">
            <a:spLocks noChangeArrowheads="1"/>
          </p:cNvSpPr>
          <p:nvPr/>
        </p:nvSpPr>
        <p:spPr bwMode="auto">
          <a:xfrm>
            <a:off x="990600" y="1676400"/>
            <a:ext cx="838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b="0">
              <a:latin typeface="Times New Roman" panose="02020603050405020304" pitchFamily="18" charset="0"/>
            </a:endParaRPr>
          </a:p>
        </p:txBody>
      </p:sp>
      <p:sp>
        <p:nvSpPr>
          <p:cNvPr id="103" name="Text Box 5"/>
          <p:cNvSpPr txBox="1">
            <a:spLocks noChangeArrowheads="1"/>
          </p:cNvSpPr>
          <p:nvPr/>
        </p:nvSpPr>
        <p:spPr bwMode="auto">
          <a:xfrm>
            <a:off x="990600" y="1676400"/>
            <a:ext cx="838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b="0">
              <a:latin typeface="Times New Roman" panose="02020603050405020304" pitchFamily="18" charset="0"/>
            </a:endParaRPr>
          </a:p>
        </p:txBody>
      </p:sp>
      <p:pic>
        <p:nvPicPr>
          <p:cNvPr id="110" name="Picture 6" descr="4[1]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35" y="440601"/>
            <a:ext cx="1981200" cy="1828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7" descr="000006[1]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966" y="399668"/>
            <a:ext cx="1994200" cy="18566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10" descr="46mldc2d__may[1]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5116" y="371050"/>
            <a:ext cx="2069189" cy="19829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12" descr="01829567[1]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821" y="3257835"/>
            <a:ext cx="2064164" cy="18990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14" descr="1264272731_4[1]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29" y="3232793"/>
            <a:ext cx="2057400" cy="20002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16" descr="DSCN1603[1]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9344" y="3489974"/>
            <a:ext cx="1884807" cy="16020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23" descr="1260896477984AW8400SV_860[1]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524" y="3258387"/>
            <a:ext cx="1752600" cy="2362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12" descr="Da-nang-noi-com-dien-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669" y="496528"/>
            <a:ext cx="1828800" cy="1828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手绘儿童教育教学教师述职报告PPT"/>
  <p:tag name="INKNOELEADERBOARD" val="256485466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512</Words>
  <Application>Microsoft Office PowerPoint</Application>
  <PresentationFormat>Widescreen</PresentationFormat>
  <Paragraphs>80</Paragraphs>
  <Slides>33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52" baseType="lpstr">
      <vt:lpstr>SimSun</vt:lpstr>
      <vt:lpstr>#9Slide03 Arima Madurai Black</vt:lpstr>
      <vt:lpstr>#9Slide03 BoosterNextFYBlack</vt:lpstr>
      <vt:lpstr>#9Slide03 Cabin SemiBold</vt:lpstr>
      <vt:lpstr>#9Slide05 FS Blonde Script</vt:lpstr>
      <vt:lpstr>.VnCooper</vt:lpstr>
      <vt:lpstr>Arial</vt:lpstr>
      <vt:lpstr>Britannic Bold</vt:lpstr>
      <vt:lpstr>Bungee Inline</vt:lpstr>
      <vt:lpstr>Calibri</vt:lpstr>
      <vt:lpstr>Calibri Light</vt:lpstr>
      <vt:lpstr>等线</vt:lpstr>
      <vt:lpstr>等线 Light</vt:lpstr>
      <vt:lpstr>FZYaoTi</vt:lpstr>
      <vt:lpstr>Montserrat Alternates Black</vt:lpstr>
      <vt:lpstr>Tahoma</vt:lpstr>
      <vt:lpstr>Times New Roman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卡通手绘儿童教育教学教师述职报告PPT</dc:title>
  <dc:creator>PC</dc:creator>
  <cp:lastModifiedBy>Uyen Uyen</cp:lastModifiedBy>
  <cp:revision>46</cp:revision>
  <dcterms:created xsi:type="dcterms:W3CDTF">2017-04-28T08:28:00Z</dcterms:created>
  <dcterms:modified xsi:type="dcterms:W3CDTF">2022-02-13T14:39:50Z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2B201BAD43854866A3F6E5666139AF0D</vt:lpwstr>
  </property>
  <property fmtid="{D5CDD505-2E9C-101B-9397-08002B2CF9AE}" pid="3" name="KSOProductBuildVer">
    <vt:lpwstr>1033-11.2.0.10463</vt:lpwstr>
  </property>
</Properties>
</file>