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391" r:id="rId2"/>
    <p:sldId id="445" r:id="rId3"/>
    <p:sldId id="399" r:id="rId4"/>
    <p:sldId id="436" r:id="rId5"/>
    <p:sldId id="441" r:id="rId6"/>
    <p:sldId id="442" r:id="rId7"/>
    <p:sldId id="423" r:id="rId8"/>
    <p:sldId id="424" r:id="rId9"/>
    <p:sldId id="421" r:id="rId10"/>
    <p:sldId id="440" r:id="rId11"/>
    <p:sldId id="444" r:id="rId12"/>
    <p:sldId id="427" r:id="rId13"/>
    <p:sldId id="428" r:id="rId14"/>
    <p:sldId id="429" r:id="rId15"/>
    <p:sldId id="430" r:id="rId16"/>
    <p:sldId id="431" r:id="rId17"/>
    <p:sldId id="433" r:id="rId18"/>
    <p:sldId id="443" r:id="rId19"/>
    <p:sldId id="415" r:id="rId20"/>
    <p:sldId id="434" r:id="rId21"/>
    <p:sldId id="447" r:id="rId22"/>
    <p:sldId id="42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4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D58F4-3F7A-4A2F-9CC3-54F3ADFD7A36}" type="datetimeFigureOut">
              <a:rPr lang="en-US" smtClean="0"/>
              <a:t>02/03/2022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FBE9CF-42DD-47A6-86D3-B6F560C42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800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g779ae7f3a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8" name="Google Shape;1218;g779ae7f3a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5373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g779ae7f3a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8" name="Google Shape;1218;g779ae7f3a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1973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84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D35DC4-879E-4BCF-932C-9108CA03645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662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58E15E-6115-4455-9D87-40645ABC27E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stote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stot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765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D8E6C7-DBCC-448A-878E-1B169CE82F5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stote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stot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867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83518-3671-4034-856A-BF4DBCBB255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stote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stot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970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730144-00E5-4801-9F16-9AB0F2EAD66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stote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stot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17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E59122-988C-418A-AC72-AD9B4E5F3CF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stote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stot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48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870492-956A-4667-8F71-7AEB055974C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stote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stot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941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379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541D1D-2FE6-461F-9B29-F277966D5D3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stote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stot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48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870492-956A-4667-8F71-7AEB055974C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stote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stot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FD761-38AD-498B-B78C-95E105D47A1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81571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C1CF5-8202-4BCE-8476-FB3F36683FE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5602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39138-2789-4326-87BB-BA4840FB3B9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59778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BC467-42D5-4F6B-9536-988326F2895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23971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07CBF5-1450-484F-AE73-988D929C96C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97203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47DA1-A273-4A3D-811C-670296E2840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78422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47DA1-A273-4A3D-811C-670296E2840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34182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47DA1-A273-4A3D-811C-670296E2840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56058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47DA1-A273-4A3D-811C-670296E2840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874974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47DA1-A273-4A3D-811C-670296E2840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273829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817B1-D26B-495F-AE1F-84823D217A4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50430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9B1FD-7C1A-4D26-BF76-8092C091395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54690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B12D3-2575-49F8-8135-23BFD5CAB7F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808592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FD438-F010-46F3-96E4-60DE85AC46A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494550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B58F3-917C-4F26-89F5-51AD2BCA740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709440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BCB90-296D-48DF-8DC0-F8372564F19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942049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2C58D-920C-4E0B-948B-F8D038F3815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68032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90B20-B641-40EE-B7F6-B5B6AE5E3D0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52775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2350A-12E2-4450-91DB-68763CE7D82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470096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516370"/>
      </p:ext>
    </p:extLst>
  </p:cSld>
  <p:clrMapOvr>
    <a:masterClrMapping/>
  </p:clrMapOvr>
  <p:transition spd="slow" advTm="1000">
    <p:split orient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text">
  <p:cSld name="Three columns text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75" name="Google Shape;275;p16"/>
          <p:cNvSpPr txBox="1">
            <a:spLocks noGrp="1"/>
          </p:cNvSpPr>
          <p:nvPr>
            <p:ph type="subTitle" idx="1"/>
          </p:nvPr>
        </p:nvSpPr>
        <p:spPr>
          <a:xfrm>
            <a:off x="1482368" y="3246400"/>
            <a:ext cx="2292800" cy="5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9pPr>
          </a:lstStyle>
          <a:p>
            <a:endParaRPr/>
          </a:p>
        </p:txBody>
      </p:sp>
      <p:sp>
        <p:nvSpPr>
          <p:cNvPr id="276" name="Google Shape;276;p16"/>
          <p:cNvSpPr txBox="1">
            <a:spLocks noGrp="1"/>
          </p:cNvSpPr>
          <p:nvPr>
            <p:ph type="subTitle" idx="2"/>
          </p:nvPr>
        </p:nvSpPr>
        <p:spPr>
          <a:xfrm>
            <a:off x="1482367" y="3764400"/>
            <a:ext cx="2292800" cy="13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77" name="Google Shape;277;p16"/>
          <p:cNvSpPr txBox="1">
            <a:spLocks noGrp="1"/>
          </p:cNvSpPr>
          <p:nvPr>
            <p:ph type="subTitle" idx="3"/>
          </p:nvPr>
        </p:nvSpPr>
        <p:spPr>
          <a:xfrm>
            <a:off x="4950095" y="3246400"/>
            <a:ext cx="2290800" cy="5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9pPr>
          </a:lstStyle>
          <a:p>
            <a:endParaRPr/>
          </a:p>
        </p:txBody>
      </p:sp>
      <p:sp>
        <p:nvSpPr>
          <p:cNvPr id="278" name="Google Shape;278;p16"/>
          <p:cNvSpPr txBox="1">
            <a:spLocks noGrp="1"/>
          </p:cNvSpPr>
          <p:nvPr>
            <p:ph type="subTitle" idx="4"/>
          </p:nvPr>
        </p:nvSpPr>
        <p:spPr>
          <a:xfrm>
            <a:off x="4950091" y="3764400"/>
            <a:ext cx="2290800" cy="13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5"/>
          </p:nvPr>
        </p:nvSpPr>
        <p:spPr>
          <a:xfrm>
            <a:off x="8416841" y="3246400"/>
            <a:ext cx="2290800" cy="5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9pPr>
          </a:lstStyle>
          <a:p>
            <a:endParaRPr/>
          </a:p>
        </p:txBody>
      </p:sp>
      <p:sp>
        <p:nvSpPr>
          <p:cNvPr id="280" name="Google Shape;280;p16"/>
          <p:cNvSpPr txBox="1">
            <a:spLocks noGrp="1"/>
          </p:cNvSpPr>
          <p:nvPr>
            <p:ph type="subTitle" idx="6"/>
          </p:nvPr>
        </p:nvSpPr>
        <p:spPr>
          <a:xfrm>
            <a:off x="8416835" y="3764400"/>
            <a:ext cx="2290800" cy="13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grpSp>
        <p:nvGrpSpPr>
          <p:cNvPr id="281" name="Google Shape;281;p16"/>
          <p:cNvGrpSpPr/>
          <p:nvPr/>
        </p:nvGrpSpPr>
        <p:grpSpPr>
          <a:xfrm>
            <a:off x="854273" y="84888"/>
            <a:ext cx="439779" cy="407104"/>
            <a:chOff x="1412390" y="2258211"/>
            <a:chExt cx="620689" cy="574573"/>
          </a:xfrm>
        </p:grpSpPr>
        <p:sp>
          <p:nvSpPr>
            <p:cNvPr id="282" name="Google Shape;282;p16"/>
            <p:cNvSpPr/>
            <p:nvPr/>
          </p:nvSpPr>
          <p:spPr>
            <a:xfrm>
              <a:off x="1786301" y="2258211"/>
              <a:ext cx="246778" cy="343858"/>
            </a:xfrm>
            <a:custGeom>
              <a:avLst/>
              <a:gdLst/>
              <a:ahLst/>
              <a:cxnLst/>
              <a:rect l="l" t="t" r="r" b="b"/>
              <a:pathLst>
                <a:path w="3843" h="5355" extrusionOk="0">
                  <a:moveTo>
                    <a:pt x="941" y="1"/>
                  </a:moveTo>
                  <a:cubicBezTo>
                    <a:pt x="714" y="1"/>
                    <a:pt x="481" y="120"/>
                    <a:pt x="357" y="348"/>
                  </a:cubicBezTo>
                  <a:cubicBezTo>
                    <a:pt x="199" y="665"/>
                    <a:pt x="80" y="1022"/>
                    <a:pt x="1" y="1339"/>
                  </a:cubicBezTo>
                  <a:cubicBezTo>
                    <a:pt x="1" y="1537"/>
                    <a:pt x="40" y="1735"/>
                    <a:pt x="80" y="1893"/>
                  </a:cubicBezTo>
                  <a:cubicBezTo>
                    <a:pt x="119" y="1972"/>
                    <a:pt x="278" y="2012"/>
                    <a:pt x="357" y="2012"/>
                  </a:cubicBezTo>
                  <a:cubicBezTo>
                    <a:pt x="397" y="2012"/>
                    <a:pt x="516" y="1853"/>
                    <a:pt x="476" y="1774"/>
                  </a:cubicBezTo>
                  <a:cubicBezTo>
                    <a:pt x="436" y="1418"/>
                    <a:pt x="516" y="1022"/>
                    <a:pt x="714" y="705"/>
                  </a:cubicBezTo>
                  <a:cubicBezTo>
                    <a:pt x="753" y="586"/>
                    <a:pt x="832" y="507"/>
                    <a:pt x="912" y="427"/>
                  </a:cubicBezTo>
                  <a:cubicBezTo>
                    <a:pt x="1030" y="546"/>
                    <a:pt x="1149" y="586"/>
                    <a:pt x="1189" y="705"/>
                  </a:cubicBezTo>
                  <a:cubicBezTo>
                    <a:pt x="1387" y="1101"/>
                    <a:pt x="1427" y="1537"/>
                    <a:pt x="1347" y="1933"/>
                  </a:cubicBezTo>
                  <a:cubicBezTo>
                    <a:pt x="1229" y="2804"/>
                    <a:pt x="1110" y="3715"/>
                    <a:pt x="951" y="4587"/>
                  </a:cubicBezTo>
                  <a:cubicBezTo>
                    <a:pt x="882" y="5107"/>
                    <a:pt x="1056" y="5354"/>
                    <a:pt x="1499" y="5354"/>
                  </a:cubicBezTo>
                  <a:cubicBezTo>
                    <a:pt x="1562" y="5354"/>
                    <a:pt x="1630" y="5349"/>
                    <a:pt x="1704" y="5339"/>
                  </a:cubicBezTo>
                  <a:cubicBezTo>
                    <a:pt x="2219" y="5260"/>
                    <a:pt x="2734" y="5141"/>
                    <a:pt x="3249" y="4943"/>
                  </a:cubicBezTo>
                  <a:cubicBezTo>
                    <a:pt x="3685" y="4824"/>
                    <a:pt x="3843" y="4587"/>
                    <a:pt x="3843" y="4230"/>
                  </a:cubicBezTo>
                  <a:cubicBezTo>
                    <a:pt x="3764" y="3834"/>
                    <a:pt x="3526" y="3478"/>
                    <a:pt x="3130" y="3359"/>
                  </a:cubicBezTo>
                  <a:cubicBezTo>
                    <a:pt x="3051" y="3359"/>
                    <a:pt x="2892" y="3359"/>
                    <a:pt x="2853" y="3438"/>
                  </a:cubicBezTo>
                  <a:cubicBezTo>
                    <a:pt x="2813" y="3517"/>
                    <a:pt x="2853" y="3636"/>
                    <a:pt x="2892" y="3715"/>
                  </a:cubicBezTo>
                  <a:cubicBezTo>
                    <a:pt x="2971" y="3874"/>
                    <a:pt x="3130" y="3953"/>
                    <a:pt x="3249" y="4072"/>
                  </a:cubicBezTo>
                  <a:cubicBezTo>
                    <a:pt x="3328" y="4191"/>
                    <a:pt x="3368" y="4349"/>
                    <a:pt x="3170" y="4428"/>
                  </a:cubicBezTo>
                  <a:cubicBezTo>
                    <a:pt x="2615" y="4666"/>
                    <a:pt x="2060" y="4785"/>
                    <a:pt x="1466" y="4824"/>
                  </a:cubicBezTo>
                  <a:cubicBezTo>
                    <a:pt x="1466" y="4626"/>
                    <a:pt x="1466" y="4468"/>
                    <a:pt x="1506" y="4309"/>
                  </a:cubicBezTo>
                  <a:cubicBezTo>
                    <a:pt x="1625" y="3517"/>
                    <a:pt x="1744" y="2725"/>
                    <a:pt x="1823" y="1933"/>
                  </a:cubicBezTo>
                  <a:cubicBezTo>
                    <a:pt x="1902" y="1378"/>
                    <a:pt x="1783" y="784"/>
                    <a:pt x="1466" y="309"/>
                  </a:cubicBezTo>
                  <a:cubicBezTo>
                    <a:pt x="1353" y="101"/>
                    <a:pt x="1149" y="1"/>
                    <a:pt x="9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6"/>
            <p:cNvSpPr/>
            <p:nvPr/>
          </p:nvSpPr>
          <p:spPr>
            <a:xfrm>
              <a:off x="1643877" y="2480321"/>
              <a:ext cx="124706" cy="136066"/>
            </a:xfrm>
            <a:custGeom>
              <a:avLst/>
              <a:gdLst/>
              <a:ahLst/>
              <a:cxnLst/>
              <a:rect l="l" t="t" r="r" b="b"/>
              <a:pathLst>
                <a:path w="1942" h="2119" extrusionOk="0">
                  <a:moveTo>
                    <a:pt x="493" y="1"/>
                  </a:moveTo>
                  <a:cubicBezTo>
                    <a:pt x="414" y="1"/>
                    <a:pt x="317" y="19"/>
                    <a:pt x="238" y="19"/>
                  </a:cubicBezTo>
                  <a:cubicBezTo>
                    <a:pt x="238" y="137"/>
                    <a:pt x="278" y="217"/>
                    <a:pt x="357" y="335"/>
                  </a:cubicBezTo>
                  <a:cubicBezTo>
                    <a:pt x="476" y="534"/>
                    <a:pt x="634" y="692"/>
                    <a:pt x="832" y="890"/>
                  </a:cubicBezTo>
                  <a:lnTo>
                    <a:pt x="278" y="1326"/>
                  </a:lnTo>
                  <a:cubicBezTo>
                    <a:pt x="159" y="1445"/>
                    <a:pt x="0" y="1524"/>
                    <a:pt x="80" y="1722"/>
                  </a:cubicBezTo>
                  <a:cubicBezTo>
                    <a:pt x="135" y="1796"/>
                    <a:pt x="199" y="1826"/>
                    <a:pt x="267" y="1826"/>
                  </a:cubicBezTo>
                  <a:cubicBezTo>
                    <a:pt x="346" y="1826"/>
                    <a:pt x="430" y="1786"/>
                    <a:pt x="515" y="1722"/>
                  </a:cubicBezTo>
                  <a:cubicBezTo>
                    <a:pt x="713" y="1643"/>
                    <a:pt x="872" y="1524"/>
                    <a:pt x="1070" y="1365"/>
                  </a:cubicBezTo>
                  <a:cubicBezTo>
                    <a:pt x="1149" y="1563"/>
                    <a:pt x="1268" y="1762"/>
                    <a:pt x="1387" y="1960"/>
                  </a:cubicBezTo>
                  <a:cubicBezTo>
                    <a:pt x="1466" y="2039"/>
                    <a:pt x="1585" y="2078"/>
                    <a:pt x="1704" y="2118"/>
                  </a:cubicBezTo>
                  <a:cubicBezTo>
                    <a:pt x="1743" y="1999"/>
                    <a:pt x="1783" y="1880"/>
                    <a:pt x="1783" y="1762"/>
                  </a:cubicBezTo>
                  <a:cubicBezTo>
                    <a:pt x="1783" y="1682"/>
                    <a:pt x="1743" y="1603"/>
                    <a:pt x="1704" y="1524"/>
                  </a:cubicBezTo>
                  <a:cubicBezTo>
                    <a:pt x="1387" y="1247"/>
                    <a:pt x="1466" y="692"/>
                    <a:pt x="1862" y="534"/>
                  </a:cubicBezTo>
                  <a:cubicBezTo>
                    <a:pt x="1941" y="415"/>
                    <a:pt x="1941" y="296"/>
                    <a:pt x="1902" y="137"/>
                  </a:cubicBezTo>
                  <a:cubicBezTo>
                    <a:pt x="1873" y="80"/>
                    <a:pt x="1834" y="59"/>
                    <a:pt x="1791" y="59"/>
                  </a:cubicBezTo>
                  <a:cubicBezTo>
                    <a:pt x="1714" y="59"/>
                    <a:pt x="1621" y="126"/>
                    <a:pt x="1545" y="177"/>
                  </a:cubicBezTo>
                  <a:cubicBezTo>
                    <a:pt x="1426" y="296"/>
                    <a:pt x="1268" y="415"/>
                    <a:pt x="1149" y="534"/>
                  </a:cubicBezTo>
                  <a:cubicBezTo>
                    <a:pt x="991" y="335"/>
                    <a:pt x="793" y="177"/>
                    <a:pt x="594" y="19"/>
                  </a:cubicBezTo>
                  <a:cubicBezTo>
                    <a:pt x="568" y="5"/>
                    <a:pt x="533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6"/>
            <p:cNvSpPr/>
            <p:nvPr/>
          </p:nvSpPr>
          <p:spPr>
            <a:xfrm>
              <a:off x="1412390" y="2529508"/>
              <a:ext cx="295132" cy="303276"/>
            </a:xfrm>
            <a:custGeom>
              <a:avLst/>
              <a:gdLst/>
              <a:ahLst/>
              <a:cxnLst/>
              <a:rect l="l" t="t" r="r" b="b"/>
              <a:pathLst>
                <a:path w="4596" h="4723" extrusionOk="0">
                  <a:moveTo>
                    <a:pt x="1103" y="1"/>
                  </a:moveTo>
                  <a:cubicBezTo>
                    <a:pt x="742" y="1"/>
                    <a:pt x="428" y="232"/>
                    <a:pt x="317" y="599"/>
                  </a:cubicBezTo>
                  <a:cubicBezTo>
                    <a:pt x="159" y="1035"/>
                    <a:pt x="80" y="1510"/>
                    <a:pt x="1" y="1946"/>
                  </a:cubicBezTo>
                  <a:cubicBezTo>
                    <a:pt x="1" y="2144"/>
                    <a:pt x="1" y="2382"/>
                    <a:pt x="238" y="2382"/>
                  </a:cubicBezTo>
                  <a:cubicBezTo>
                    <a:pt x="476" y="2382"/>
                    <a:pt x="397" y="2105"/>
                    <a:pt x="436" y="1946"/>
                  </a:cubicBezTo>
                  <a:cubicBezTo>
                    <a:pt x="476" y="1550"/>
                    <a:pt x="595" y="1154"/>
                    <a:pt x="714" y="758"/>
                  </a:cubicBezTo>
                  <a:cubicBezTo>
                    <a:pt x="793" y="599"/>
                    <a:pt x="951" y="481"/>
                    <a:pt x="1149" y="441"/>
                  </a:cubicBezTo>
                  <a:cubicBezTo>
                    <a:pt x="1170" y="438"/>
                    <a:pt x="1190" y="436"/>
                    <a:pt x="1210" y="436"/>
                  </a:cubicBezTo>
                  <a:cubicBezTo>
                    <a:pt x="1414" y="436"/>
                    <a:pt x="1552" y="617"/>
                    <a:pt x="1625" y="797"/>
                  </a:cubicBezTo>
                  <a:cubicBezTo>
                    <a:pt x="1625" y="877"/>
                    <a:pt x="1664" y="956"/>
                    <a:pt x="1664" y="1035"/>
                  </a:cubicBezTo>
                  <a:cubicBezTo>
                    <a:pt x="1704" y="1550"/>
                    <a:pt x="1744" y="2065"/>
                    <a:pt x="1783" y="2580"/>
                  </a:cubicBezTo>
                  <a:cubicBezTo>
                    <a:pt x="1783" y="3095"/>
                    <a:pt x="1783" y="3650"/>
                    <a:pt x="1783" y="4165"/>
                  </a:cubicBezTo>
                  <a:cubicBezTo>
                    <a:pt x="1783" y="4536"/>
                    <a:pt x="1928" y="4722"/>
                    <a:pt x="2187" y="4722"/>
                  </a:cubicBezTo>
                  <a:cubicBezTo>
                    <a:pt x="2287" y="4722"/>
                    <a:pt x="2404" y="4695"/>
                    <a:pt x="2536" y="4640"/>
                  </a:cubicBezTo>
                  <a:cubicBezTo>
                    <a:pt x="3090" y="4402"/>
                    <a:pt x="3645" y="4125"/>
                    <a:pt x="4199" y="3887"/>
                  </a:cubicBezTo>
                  <a:cubicBezTo>
                    <a:pt x="4477" y="3768"/>
                    <a:pt x="4596" y="3412"/>
                    <a:pt x="4398" y="3174"/>
                  </a:cubicBezTo>
                  <a:cubicBezTo>
                    <a:pt x="4318" y="2976"/>
                    <a:pt x="4160" y="2818"/>
                    <a:pt x="4041" y="2659"/>
                  </a:cubicBezTo>
                  <a:cubicBezTo>
                    <a:pt x="3962" y="2580"/>
                    <a:pt x="3803" y="2580"/>
                    <a:pt x="3685" y="2540"/>
                  </a:cubicBezTo>
                  <a:cubicBezTo>
                    <a:pt x="3645" y="2659"/>
                    <a:pt x="3645" y="2818"/>
                    <a:pt x="3685" y="2937"/>
                  </a:cubicBezTo>
                  <a:cubicBezTo>
                    <a:pt x="3764" y="3095"/>
                    <a:pt x="3883" y="3293"/>
                    <a:pt x="4001" y="3452"/>
                  </a:cubicBezTo>
                  <a:lnTo>
                    <a:pt x="2258" y="4244"/>
                  </a:lnTo>
                  <a:lnTo>
                    <a:pt x="2258" y="2659"/>
                  </a:lnTo>
                  <a:cubicBezTo>
                    <a:pt x="2258" y="1986"/>
                    <a:pt x="2179" y="1312"/>
                    <a:pt x="2021" y="679"/>
                  </a:cubicBezTo>
                  <a:cubicBezTo>
                    <a:pt x="1902" y="322"/>
                    <a:pt x="1585" y="45"/>
                    <a:pt x="1189" y="5"/>
                  </a:cubicBezTo>
                  <a:cubicBezTo>
                    <a:pt x="1160" y="2"/>
                    <a:pt x="1132" y="1"/>
                    <a:pt x="1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" name="Google Shape;285;p16"/>
          <p:cNvSpPr/>
          <p:nvPr/>
        </p:nvSpPr>
        <p:spPr>
          <a:xfrm>
            <a:off x="104628" y="186515"/>
            <a:ext cx="698337" cy="518015"/>
          </a:xfrm>
          <a:custGeom>
            <a:avLst/>
            <a:gdLst/>
            <a:ahLst/>
            <a:cxnLst/>
            <a:rect l="l" t="t" r="r" b="b"/>
            <a:pathLst>
              <a:path w="12437" h="9225" extrusionOk="0">
                <a:moveTo>
                  <a:pt x="1895" y="0"/>
                </a:moveTo>
                <a:cubicBezTo>
                  <a:pt x="1313" y="0"/>
                  <a:pt x="705" y="248"/>
                  <a:pt x="197" y="558"/>
                </a:cubicBezTo>
                <a:cubicBezTo>
                  <a:pt x="0" y="721"/>
                  <a:pt x="155" y="993"/>
                  <a:pt x="349" y="993"/>
                </a:cubicBezTo>
                <a:cubicBezTo>
                  <a:pt x="390" y="993"/>
                  <a:pt x="433" y="981"/>
                  <a:pt x="474" y="954"/>
                </a:cubicBezTo>
                <a:cubicBezTo>
                  <a:pt x="915" y="666"/>
                  <a:pt x="1403" y="443"/>
                  <a:pt x="1857" y="443"/>
                </a:cubicBezTo>
                <a:cubicBezTo>
                  <a:pt x="2339" y="443"/>
                  <a:pt x="2782" y="695"/>
                  <a:pt x="3088" y="1390"/>
                </a:cubicBezTo>
                <a:cubicBezTo>
                  <a:pt x="3247" y="1825"/>
                  <a:pt x="3366" y="2340"/>
                  <a:pt x="3405" y="2816"/>
                </a:cubicBezTo>
                <a:cubicBezTo>
                  <a:pt x="3405" y="3331"/>
                  <a:pt x="3564" y="3846"/>
                  <a:pt x="3881" y="4321"/>
                </a:cubicBezTo>
                <a:cubicBezTo>
                  <a:pt x="4166" y="4574"/>
                  <a:pt x="4552" y="4701"/>
                  <a:pt x="4939" y="4701"/>
                </a:cubicBezTo>
                <a:cubicBezTo>
                  <a:pt x="5036" y="4701"/>
                  <a:pt x="5132" y="4693"/>
                  <a:pt x="5227" y="4677"/>
                </a:cubicBezTo>
                <a:cubicBezTo>
                  <a:pt x="5604" y="4638"/>
                  <a:pt x="5802" y="4578"/>
                  <a:pt x="6005" y="4578"/>
                </a:cubicBezTo>
                <a:cubicBezTo>
                  <a:pt x="6208" y="4578"/>
                  <a:pt x="6416" y="4638"/>
                  <a:pt x="6812" y="4836"/>
                </a:cubicBezTo>
                <a:cubicBezTo>
                  <a:pt x="7248" y="4836"/>
                  <a:pt x="7604" y="5232"/>
                  <a:pt x="7564" y="5707"/>
                </a:cubicBezTo>
                <a:cubicBezTo>
                  <a:pt x="7564" y="5905"/>
                  <a:pt x="7604" y="6143"/>
                  <a:pt x="7604" y="6381"/>
                </a:cubicBezTo>
                <a:cubicBezTo>
                  <a:pt x="7683" y="7569"/>
                  <a:pt x="8119" y="8599"/>
                  <a:pt x="9466" y="8599"/>
                </a:cubicBezTo>
                <a:cubicBezTo>
                  <a:pt x="10535" y="8599"/>
                  <a:pt x="11328" y="7926"/>
                  <a:pt x="11961" y="7133"/>
                </a:cubicBezTo>
                <a:lnTo>
                  <a:pt x="11961" y="7133"/>
                </a:lnTo>
                <a:cubicBezTo>
                  <a:pt x="11922" y="7728"/>
                  <a:pt x="11882" y="8361"/>
                  <a:pt x="11763" y="8956"/>
                </a:cubicBezTo>
                <a:cubicBezTo>
                  <a:pt x="11740" y="9117"/>
                  <a:pt x="11891" y="9224"/>
                  <a:pt x="12029" y="9224"/>
                </a:cubicBezTo>
                <a:cubicBezTo>
                  <a:pt x="12129" y="9224"/>
                  <a:pt x="12222" y="9168"/>
                  <a:pt x="12239" y="9035"/>
                </a:cubicBezTo>
                <a:cubicBezTo>
                  <a:pt x="12358" y="8282"/>
                  <a:pt x="12397" y="7490"/>
                  <a:pt x="12437" y="6698"/>
                </a:cubicBezTo>
                <a:cubicBezTo>
                  <a:pt x="12437" y="6618"/>
                  <a:pt x="12397" y="6579"/>
                  <a:pt x="12358" y="6539"/>
                </a:cubicBezTo>
                <a:cubicBezTo>
                  <a:pt x="12414" y="6371"/>
                  <a:pt x="12272" y="6203"/>
                  <a:pt x="12127" y="6203"/>
                </a:cubicBezTo>
                <a:cubicBezTo>
                  <a:pt x="12068" y="6203"/>
                  <a:pt x="12008" y="6232"/>
                  <a:pt x="11961" y="6302"/>
                </a:cubicBezTo>
                <a:lnTo>
                  <a:pt x="11961" y="6341"/>
                </a:lnTo>
                <a:cubicBezTo>
                  <a:pt x="11922" y="6302"/>
                  <a:pt x="11882" y="6302"/>
                  <a:pt x="11843" y="6302"/>
                </a:cubicBezTo>
                <a:cubicBezTo>
                  <a:pt x="11130" y="6302"/>
                  <a:pt x="10417" y="6222"/>
                  <a:pt x="9704" y="6024"/>
                </a:cubicBezTo>
                <a:cubicBezTo>
                  <a:pt x="9681" y="6018"/>
                  <a:pt x="9659" y="6015"/>
                  <a:pt x="9639" y="6015"/>
                </a:cubicBezTo>
                <a:cubicBezTo>
                  <a:pt x="9416" y="6015"/>
                  <a:pt x="9370" y="6387"/>
                  <a:pt x="9624" y="6460"/>
                </a:cubicBezTo>
                <a:cubicBezTo>
                  <a:pt x="10298" y="6658"/>
                  <a:pt x="10971" y="6737"/>
                  <a:pt x="11645" y="6737"/>
                </a:cubicBezTo>
                <a:cubicBezTo>
                  <a:pt x="11146" y="7449"/>
                  <a:pt x="10456" y="8193"/>
                  <a:pt x="9574" y="8193"/>
                </a:cubicBezTo>
                <a:cubicBezTo>
                  <a:pt x="9474" y="8193"/>
                  <a:pt x="9372" y="8183"/>
                  <a:pt x="9268" y="8163"/>
                </a:cubicBezTo>
                <a:cubicBezTo>
                  <a:pt x="7763" y="7886"/>
                  <a:pt x="8277" y="6341"/>
                  <a:pt x="8000" y="5311"/>
                </a:cubicBezTo>
                <a:cubicBezTo>
                  <a:pt x="7742" y="4439"/>
                  <a:pt x="7167" y="4067"/>
                  <a:pt x="6405" y="4067"/>
                </a:cubicBezTo>
                <a:cubicBezTo>
                  <a:pt x="6233" y="4067"/>
                  <a:pt x="6051" y="4086"/>
                  <a:pt x="5861" y="4123"/>
                </a:cubicBezTo>
                <a:cubicBezTo>
                  <a:pt x="5573" y="4157"/>
                  <a:pt x="5292" y="4234"/>
                  <a:pt x="5025" y="4234"/>
                </a:cubicBezTo>
                <a:cubicBezTo>
                  <a:pt x="4667" y="4234"/>
                  <a:pt x="4334" y="4096"/>
                  <a:pt x="4039" y="3529"/>
                </a:cubicBezTo>
                <a:cubicBezTo>
                  <a:pt x="3801" y="3093"/>
                  <a:pt x="3841" y="2301"/>
                  <a:pt x="3722" y="1825"/>
                </a:cubicBezTo>
                <a:cubicBezTo>
                  <a:pt x="3643" y="1350"/>
                  <a:pt x="3445" y="914"/>
                  <a:pt x="3167" y="558"/>
                </a:cubicBezTo>
                <a:cubicBezTo>
                  <a:pt x="2800" y="155"/>
                  <a:pt x="2355" y="0"/>
                  <a:pt x="18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6"/>
          <p:cNvSpPr/>
          <p:nvPr/>
        </p:nvSpPr>
        <p:spPr>
          <a:xfrm rot="-7381728">
            <a:off x="928299" y="609573"/>
            <a:ext cx="291743" cy="395345"/>
          </a:xfrm>
          <a:custGeom>
            <a:avLst/>
            <a:gdLst/>
            <a:ahLst/>
            <a:cxnLst/>
            <a:rect l="l" t="t" r="r" b="b"/>
            <a:pathLst>
              <a:path w="6412" h="8689" extrusionOk="0">
                <a:moveTo>
                  <a:pt x="1262" y="565"/>
                </a:moveTo>
                <a:cubicBezTo>
                  <a:pt x="2252" y="1001"/>
                  <a:pt x="3164" y="1556"/>
                  <a:pt x="3995" y="2190"/>
                </a:cubicBezTo>
                <a:lnTo>
                  <a:pt x="3045" y="2704"/>
                </a:lnTo>
                <a:cubicBezTo>
                  <a:pt x="2821" y="2816"/>
                  <a:pt x="2984" y="3104"/>
                  <a:pt x="3169" y="3104"/>
                </a:cubicBezTo>
                <a:cubicBezTo>
                  <a:pt x="3180" y="3104"/>
                  <a:pt x="3192" y="3103"/>
                  <a:pt x="3203" y="3101"/>
                </a:cubicBezTo>
                <a:cubicBezTo>
                  <a:pt x="3679" y="3932"/>
                  <a:pt x="4114" y="4764"/>
                  <a:pt x="4550" y="5636"/>
                </a:cubicBezTo>
                <a:cubicBezTo>
                  <a:pt x="4867" y="6111"/>
                  <a:pt x="5144" y="6587"/>
                  <a:pt x="5342" y="7101"/>
                </a:cubicBezTo>
                <a:cubicBezTo>
                  <a:pt x="5515" y="7552"/>
                  <a:pt x="5689" y="8214"/>
                  <a:pt x="5173" y="8214"/>
                </a:cubicBezTo>
                <a:cubicBezTo>
                  <a:pt x="5099" y="8214"/>
                  <a:pt x="5011" y="8201"/>
                  <a:pt x="4907" y="8171"/>
                </a:cubicBezTo>
                <a:cubicBezTo>
                  <a:pt x="4233" y="7973"/>
                  <a:pt x="3797" y="6547"/>
                  <a:pt x="3441" y="5913"/>
                </a:cubicBezTo>
                <a:cubicBezTo>
                  <a:pt x="2966" y="5002"/>
                  <a:pt x="2490" y="4091"/>
                  <a:pt x="2015" y="3180"/>
                </a:cubicBezTo>
                <a:cubicBezTo>
                  <a:pt x="1993" y="3114"/>
                  <a:pt x="1935" y="3085"/>
                  <a:pt x="1874" y="3085"/>
                </a:cubicBezTo>
                <a:cubicBezTo>
                  <a:pt x="1825" y="3085"/>
                  <a:pt x="1773" y="3105"/>
                  <a:pt x="1738" y="3140"/>
                </a:cubicBezTo>
                <a:lnTo>
                  <a:pt x="1658" y="3140"/>
                </a:lnTo>
                <a:lnTo>
                  <a:pt x="589" y="3695"/>
                </a:lnTo>
                <a:cubicBezTo>
                  <a:pt x="826" y="2665"/>
                  <a:pt x="1064" y="1595"/>
                  <a:pt x="1262" y="565"/>
                </a:cubicBezTo>
                <a:close/>
                <a:moveTo>
                  <a:pt x="1139" y="1"/>
                </a:moveTo>
                <a:cubicBezTo>
                  <a:pt x="1013" y="1"/>
                  <a:pt x="906" y="72"/>
                  <a:pt x="906" y="169"/>
                </a:cubicBezTo>
                <a:cubicBezTo>
                  <a:pt x="628" y="1477"/>
                  <a:pt x="311" y="2784"/>
                  <a:pt x="34" y="4051"/>
                </a:cubicBezTo>
                <a:cubicBezTo>
                  <a:pt x="1" y="4185"/>
                  <a:pt x="136" y="4347"/>
                  <a:pt x="275" y="4347"/>
                </a:cubicBezTo>
                <a:cubicBezTo>
                  <a:pt x="300" y="4347"/>
                  <a:pt x="326" y="4341"/>
                  <a:pt x="351" y="4329"/>
                </a:cubicBezTo>
                <a:lnTo>
                  <a:pt x="1738" y="3616"/>
                </a:lnTo>
                <a:cubicBezTo>
                  <a:pt x="2451" y="5042"/>
                  <a:pt x="3203" y="6428"/>
                  <a:pt x="3956" y="7775"/>
                </a:cubicBezTo>
                <a:cubicBezTo>
                  <a:pt x="4279" y="8362"/>
                  <a:pt x="4537" y="8689"/>
                  <a:pt x="5004" y="8689"/>
                </a:cubicBezTo>
                <a:cubicBezTo>
                  <a:pt x="5167" y="8689"/>
                  <a:pt x="5355" y="8649"/>
                  <a:pt x="5580" y="8567"/>
                </a:cubicBezTo>
                <a:cubicBezTo>
                  <a:pt x="6412" y="8290"/>
                  <a:pt x="6333" y="7933"/>
                  <a:pt x="5936" y="7220"/>
                </a:cubicBezTo>
                <a:lnTo>
                  <a:pt x="3639" y="2903"/>
                </a:lnTo>
                <a:lnTo>
                  <a:pt x="4550" y="2388"/>
                </a:lnTo>
                <a:cubicBezTo>
                  <a:pt x="4669" y="2348"/>
                  <a:pt x="4669" y="2150"/>
                  <a:pt x="4550" y="2071"/>
                </a:cubicBezTo>
                <a:cubicBezTo>
                  <a:pt x="3679" y="1160"/>
                  <a:pt x="2292" y="645"/>
                  <a:pt x="1223" y="11"/>
                </a:cubicBezTo>
                <a:cubicBezTo>
                  <a:pt x="1195" y="4"/>
                  <a:pt x="1166" y="1"/>
                  <a:pt x="113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" name="Google Shape;287;p16"/>
          <p:cNvGrpSpPr/>
          <p:nvPr/>
        </p:nvGrpSpPr>
        <p:grpSpPr>
          <a:xfrm>
            <a:off x="353688" y="720392"/>
            <a:ext cx="340760" cy="376893"/>
            <a:chOff x="5414907" y="2017485"/>
            <a:chExt cx="220338" cy="243702"/>
          </a:xfrm>
        </p:grpSpPr>
        <p:sp>
          <p:nvSpPr>
            <p:cNvPr id="288" name="Google Shape;288;p16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6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6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1" name="Google Shape;291;p16"/>
          <p:cNvSpPr/>
          <p:nvPr/>
        </p:nvSpPr>
        <p:spPr>
          <a:xfrm>
            <a:off x="11001368" y="5769571"/>
            <a:ext cx="591232" cy="570899"/>
          </a:xfrm>
          <a:custGeom>
            <a:avLst/>
            <a:gdLst/>
            <a:ahLst/>
            <a:cxnLst/>
            <a:rect l="l" t="t" r="r" b="b"/>
            <a:pathLst>
              <a:path w="6775" h="6542" extrusionOk="0">
                <a:moveTo>
                  <a:pt x="3051" y="636"/>
                </a:moveTo>
                <a:cubicBezTo>
                  <a:pt x="3170" y="873"/>
                  <a:pt x="3249" y="1230"/>
                  <a:pt x="3289" y="1349"/>
                </a:cubicBezTo>
                <a:lnTo>
                  <a:pt x="3725" y="2339"/>
                </a:lnTo>
                <a:cubicBezTo>
                  <a:pt x="3749" y="2435"/>
                  <a:pt x="3816" y="2487"/>
                  <a:pt x="3892" y="2487"/>
                </a:cubicBezTo>
                <a:cubicBezTo>
                  <a:pt x="3942" y="2487"/>
                  <a:pt x="3995" y="2465"/>
                  <a:pt x="4041" y="2418"/>
                </a:cubicBezTo>
                <a:cubicBezTo>
                  <a:pt x="4081" y="2497"/>
                  <a:pt x="4160" y="2537"/>
                  <a:pt x="4240" y="2537"/>
                </a:cubicBezTo>
                <a:lnTo>
                  <a:pt x="5428" y="2458"/>
                </a:lnTo>
                <a:cubicBezTo>
                  <a:pt x="5547" y="2458"/>
                  <a:pt x="5903" y="2379"/>
                  <a:pt x="6181" y="2379"/>
                </a:cubicBezTo>
                <a:cubicBezTo>
                  <a:pt x="5943" y="2537"/>
                  <a:pt x="5547" y="2814"/>
                  <a:pt x="5467" y="2854"/>
                </a:cubicBezTo>
                <a:lnTo>
                  <a:pt x="4636" y="3607"/>
                </a:lnTo>
                <a:cubicBezTo>
                  <a:pt x="4477" y="3686"/>
                  <a:pt x="4517" y="3884"/>
                  <a:pt x="4675" y="3963"/>
                </a:cubicBezTo>
                <a:cubicBezTo>
                  <a:pt x="4855" y="4323"/>
                  <a:pt x="5494" y="5502"/>
                  <a:pt x="5727" y="5683"/>
                </a:cubicBezTo>
                <a:lnTo>
                  <a:pt x="5727" y="5683"/>
                </a:lnTo>
                <a:cubicBezTo>
                  <a:pt x="5562" y="5618"/>
                  <a:pt x="5452" y="5575"/>
                  <a:pt x="5309" y="5468"/>
                </a:cubicBezTo>
                <a:lnTo>
                  <a:pt x="4834" y="5270"/>
                </a:lnTo>
                <a:lnTo>
                  <a:pt x="3764" y="4795"/>
                </a:lnTo>
                <a:cubicBezTo>
                  <a:pt x="3734" y="4765"/>
                  <a:pt x="3704" y="4752"/>
                  <a:pt x="3673" y="4752"/>
                </a:cubicBezTo>
                <a:cubicBezTo>
                  <a:pt x="3624" y="4752"/>
                  <a:pt x="3575" y="4786"/>
                  <a:pt x="3526" y="4835"/>
                </a:cubicBezTo>
                <a:cubicBezTo>
                  <a:pt x="3501" y="4758"/>
                  <a:pt x="3426" y="4714"/>
                  <a:pt x="3354" y="4714"/>
                </a:cubicBezTo>
                <a:cubicBezTo>
                  <a:pt x="3315" y="4714"/>
                  <a:pt x="3277" y="4727"/>
                  <a:pt x="3249" y="4755"/>
                </a:cubicBezTo>
                <a:cubicBezTo>
                  <a:pt x="2734" y="5191"/>
                  <a:pt x="2219" y="5627"/>
                  <a:pt x="1665" y="5983"/>
                </a:cubicBezTo>
                <a:cubicBezTo>
                  <a:pt x="1546" y="5983"/>
                  <a:pt x="1427" y="6062"/>
                  <a:pt x="1387" y="6142"/>
                </a:cubicBezTo>
                <a:cubicBezTo>
                  <a:pt x="1374" y="6168"/>
                  <a:pt x="1365" y="6181"/>
                  <a:pt x="1362" y="6181"/>
                </a:cubicBezTo>
                <a:cubicBezTo>
                  <a:pt x="1357" y="6181"/>
                  <a:pt x="1374" y="6129"/>
                  <a:pt x="1427" y="6023"/>
                </a:cubicBezTo>
                <a:cubicBezTo>
                  <a:pt x="1506" y="5864"/>
                  <a:pt x="1546" y="5706"/>
                  <a:pt x="1585" y="5548"/>
                </a:cubicBezTo>
                <a:cubicBezTo>
                  <a:pt x="1704" y="5151"/>
                  <a:pt x="1823" y="4795"/>
                  <a:pt x="1942" y="4399"/>
                </a:cubicBezTo>
                <a:cubicBezTo>
                  <a:pt x="1942" y="4320"/>
                  <a:pt x="1942" y="4280"/>
                  <a:pt x="1863" y="4201"/>
                </a:cubicBezTo>
                <a:lnTo>
                  <a:pt x="1863" y="4201"/>
                </a:lnTo>
                <a:cubicBezTo>
                  <a:pt x="1878" y="4204"/>
                  <a:pt x="1892" y="4205"/>
                  <a:pt x="1906" y="4205"/>
                </a:cubicBezTo>
                <a:cubicBezTo>
                  <a:pt x="2077" y="4205"/>
                  <a:pt x="2168" y="3991"/>
                  <a:pt x="2021" y="3844"/>
                </a:cubicBezTo>
                <a:cubicBezTo>
                  <a:pt x="1546" y="3408"/>
                  <a:pt x="1110" y="2973"/>
                  <a:pt x="714" y="2458"/>
                </a:cubicBezTo>
                <a:lnTo>
                  <a:pt x="2061" y="2458"/>
                </a:lnTo>
                <a:cubicBezTo>
                  <a:pt x="2100" y="2458"/>
                  <a:pt x="2140" y="2418"/>
                  <a:pt x="2180" y="2418"/>
                </a:cubicBezTo>
                <a:cubicBezTo>
                  <a:pt x="2203" y="2441"/>
                  <a:pt x="2233" y="2451"/>
                  <a:pt x="2265" y="2451"/>
                </a:cubicBezTo>
                <a:cubicBezTo>
                  <a:pt x="2342" y="2451"/>
                  <a:pt x="2429" y="2395"/>
                  <a:pt x="2457" y="2339"/>
                </a:cubicBezTo>
                <a:cubicBezTo>
                  <a:pt x="2655" y="1745"/>
                  <a:pt x="2853" y="1190"/>
                  <a:pt x="3051" y="636"/>
                </a:cubicBezTo>
                <a:close/>
                <a:moveTo>
                  <a:pt x="2916" y="0"/>
                </a:moveTo>
                <a:cubicBezTo>
                  <a:pt x="2853" y="0"/>
                  <a:pt x="2785" y="44"/>
                  <a:pt x="2734" y="121"/>
                </a:cubicBezTo>
                <a:lnTo>
                  <a:pt x="2061" y="2022"/>
                </a:lnTo>
                <a:lnTo>
                  <a:pt x="2021" y="2022"/>
                </a:lnTo>
                <a:lnTo>
                  <a:pt x="239" y="2062"/>
                </a:lnTo>
                <a:cubicBezTo>
                  <a:pt x="80" y="2062"/>
                  <a:pt x="1" y="2260"/>
                  <a:pt x="80" y="2379"/>
                </a:cubicBezTo>
                <a:cubicBezTo>
                  <a:pt x="595" y="3052"/>
                  <a:pt x="1150" y="3646"/>
                  <a:pt x="1744" y="4161"/>
                </a:cubicBezTo>
                <a:cubicBezTo>
                  <a:pt x="1625" y="4161"/>
                  <a:pt x="1506" y="4201"/>
                  <a:pt x="1467" y="4320"/>
                </a:cubicBezTo>
                <a:cubicBezTo>
                  <a:pt x="1308" y="4874"/>
                  <a:pt x="1110" y="5389"/>
                  <a:pt x="991" y="5944"/>
                </a:cubicBezTo>
                <a:cubicBezTo>
                  <a:pt x="912" y="6181"/>
                  <a:pt x="872" y="6498"/>
                  <a:pt x="1229" y="6538"/>
                </a:cubicBezTo>
                <a:cubicBezTo>
                  <a:pt x="1250" y="6540"/>
                  <a:pt x="1271" y="6542"/>
                  <a:pt x="1292" y="6542"/>
                </a:cubicBezTo>
                <a:cubicBezTo>
                  <a:pt x="1597" y="6542"/>
                  <a:pt x="1960" y="6287"/>
                  <a:pt x="2219" y="6102"/>
                </a:cubicBezTo>
                <a:cubicBezTo>
                  <a:pt x="2655" y="5785"/>
                  <a:pt x="3091" y="5468"/>
                  <a:pt x="3526" y="5112"/>
                </a:cubicBezTo>
                <a:cubicBezTo>
                  <a:pt x="3526" y="5151"/>
                  <a:pt x="3566" y="5191"/>
                  <a:pt x="3606" y="5191"/>
                </a:cubicBezTo>
                <a:cubicBezTo>
                  <a:pt x="4121" y="5429"/>
                  <a:pt x="4636" y="5666"/>
                  <a:pt x="5151" y="5904"/>
                </a:cubicBezTo>
                <a:cubicBezTo>
                  <a:pt x="5314" y="5986"/>
                  <a:pt x="5552" y="6142"/>
                  <a:pt x="5762" y="6142"/>
                </a:cubicBezTo>
                <a:cubicBezTo>
                  <a:pt x="5858" y="6142"/>
                  <a:pt x="5948" y="6110"/>
                  <a:pt x="6022" y="6023"/>
                </a:cubicBezTo>
                <a:cubicBezTo>
                  <a:pt x="6220" y="5746"/>
                  <a:pt x="6022" y="5429"/>
                  <a:pt x="5864" y="5191"/>
                </a:cubicBezTo>
                <a:lnTo>
                  <a:pt x="5071" y="3805"/>
                </a:lnTo>
                <a:lnTo>
                  <a:pt x="6141" y="2893"/>
                </a:lnTo>
                <a:cubicBezTo>
                  <a:pt x="6339" y="2695"/>
                  <a:pt x="6775" y="2458"/>
                  <a:pt x="6695" y="2141"/>
                </a:cubicBezTo>
                <a:cubicBezTo>
                  <a:pt x="6650" y="1983"/>
                  <a:pt x="6490" y="1941"/>
                  <a:pt x="6324" y="1941"/>
                </a:cubicBezTo>
                <a:cubicBezTo>
                  <a:pt x="6198" y="1941"/>
                  <a:pt x="6068" y="1965"/>
                  <a:pt x="5982" y="1982"/>
                </a:cubicBezTo>
                <a:lnTo>
                  <a:pt x="4160" y="2101"/>
                </a:lnTo>
                <a:cubicBezTo>
                  <a:pt x="4121" y="2101"/>
                  <a:pt x="4081" y="2101"/>
                  <a:pt x="4081" y="2141"/>
                </a:cubicBezTo>
                <a:cubicBezTo>
                  <a:pt x="3883" y="1705"/>
                  <a:pt x="3685" y="1269"/>
                  <a:pt x="3526" y="834"/>
                </a:cubicBezTo>
                <a:cubicBezTo>
                  <a:pt x="3408" y="517"/>
                  <a:pt x="3328" y="200"/>
                  <a:pt x="3012" y="41"/>
                </a:cubicBezTo>
                <a:cubicBezTo>
                  <a:pt x="2983" y="13"/>
                  <a:pt x="2950" y="0"/>
                  <a:pt x="291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6"/>
          <p:cNvSpPr/>
          <p:nvPr/>
        </p:nvSpPr>
        <p:spPr>
          <a:xfrm rot="10800000" flipH="1">
            <a:off x="11310038" y="5539802"/>
            <a:ext cx="556377" cy="355153"/>
          </a:xfrm>
          <a:custGeom>
            <a:avLst/>
            <a:gdLst/>
            <a:ahLst/>
            <a:cxnLst/>
            <a:rect l="l" t="t" r="r" b="b"/>
            <a:pathLst>
              <a:path w="10023" h="6398" extrusionOk="0">
                <a:moveTo>
                  <a:pt x="8763" y="1"/>
                </a:moveTo>
                <a:cubicBezTo>
                  <a:pt x="8679" y="1"/>
                  <a:pt x="8598" y="40"/>
                  <a:pt x="8560" y="115"/>
                </a:cubicBezTo>
                <a:cubicBezTo>
                  <a:pt x="8521" y="95"/>
                  <a:pt x="8481" y="86"/>
                  <a:pt x="8442" y="86"/>
                </a:cubicBezTo>
                <a:cubicBezTo>
                  <a:pt x="8402" y="86"/>
                  <a:pt x="8362" y="95"/>
                  <a:pt x="8323" y="115"/>
                </a:cubicBezTo>
                <a:cubicBezTo>
                  <a:pt x="7768" y="511"/>
                  <a:pt x="7134" y="868"/>
                  <a:pt x="6501" y="1185"/>
                </a:cubicBezTo>
                <a:cubicBezTo>
                  <a:pt x="6256" y="1290"/>
                  <a:pt x="6350" y="1641"/>
                  <a:pt x="6566" y="1641"/>
                </a:cubicBezTo>
                <a:cubicBezTo>
                  <a:pt x="6595" y="1641"/>
                  <a:pt x="6626" y="1635"/>
                  <a:pt x="6659" y="1621"/>
                </a:cubicBezTo>
                <a:cubicBezTo>
                  <a:pt x="7253" y="1343"/>
                  <a:pt x="7887" y="987"/>
                  <a:pt x="8442" y="630"/>
                </a:cubicBezTo>
                <a:lnTo>
                  <a:pt x="8442" y="630"/>
                </a:lnTo>
                <a:cubicBezTo>
                  <a:pt x="8085" y="2215"/>
                  <a:pt x="7174" y="3641"/>
                  <a:pt x="5867" y="4631"/>
                </a:cubicBezTo>
                <a:cubicBezTo>
                  <a:pt x="4890" y="5329"/>
                  <a:pt x="3382" y="5948"/>
                  <a:pt x="2008" y="5948"/>
                </a:cubicBezTo>
                <a:cubicBezTo>
                  <a:pt x="1432" y="5948"/>
                  <a:pt x="880" y="5839"/>
                  <a:pt x="400" y="5582"/>
                </a:cubicBezTo>
                <a:cubicBezTo>
                  <a:pt x="364" y="5558"/>
                  <a:pt x="330" y="5547"/>
                  <a:pt x="297" y="5547"/>
                </a:cubicBezTo>
                <a:cubicBezTo>
                  <a:pt x="113" y="5547"/>
                  <a:pt x="0" y="5877"/>
                  <a:pt x="202" y="5978"/>
                </a:cubicBezTo>
                <a:cubicBezTo>
                  <a:pt x="741" y="6273"/>
                  <a:pt x="1364" y="6398"/>
                  <a:pt x="2010" y="6398"/>
                </a:cubicBezTo>
                <a:cubicBezTo>
                  <a:pt x="3358" y="6398"/>
                  <a:pt x="4810" y="5855"/>
                  <a:pt x="5827" y="5186"/>
                </a:cubicBezTo>
                <a:cubicBezTo>
                  <a:pt x="7332" y="4195"/>
                  <a:pt x="8442" y="2650"/>
                  <a:pt x="8877" y="868"/>
                </a:cubicBezTo>
                <a:cubicBezTo>
                  <a:pt x="9075" y="1304"/>
                  <a:pt x="9313" y="1779"/>
                  <a:pt x="9511" y="2215"/>
                </a:cubicBezTo>
                <a:cubicBezTo>
                  <a:pt x="9555" y="2317"/>
                  <a:pt x="9641" y="2360"/>
                  <a:pt x="9727" y="2360"/>
                </a:cubicBezTo>
                <a:cubicBezTo>
                  <a:pt x="9875" y="2360"/>
                  <a:pt x="10022" y="2232"/>
                  <a:pt x="9947" y="2056"/>
                </a:cubicBezTo>
                <a:cubicBezTo>
                  <a:pt x="9670" y="1422"/>
                  <a:pt x="9353" y="828"/>
                  <a:pt x="9036" y="194"/>
                </a:cubicBezTo>
                <a:cubicBezTo>
                  <a:pt x="9036" y="194"/>
                  <a:pt x="8996" y="155"/>
                  <a:pt x="8996" y="155"/>
                </a:cubicBezTo>
                <a:cubicBezTo>
                  <a:pt x="8954" y="50"/>
                  <a:pt x="8857" y="1"/>
                  <a:pt x="8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6"/>
          <p:cNvSpPr/>
          <p:nvPr/>
        </p:nvSpPr>
        <p:spPr>
          <a:xfrm>
            <a:off x="11248829" y="6458722"/>
            <a:ext cx="230644" cy="278797"/>
          </a:xfrm>
          <a:custGeom>
            <a:avLst/>
            <a:gdLst/>
            <a:ahLst/>
            <a:cxnLst/>
            <a:rect l="l" t="t" r="r" b="b"/>
            <a:pathLst>
              <a:path w="6945" h="8395" extrusionOk="0">
                <a:moveTo>
                  <a:pt x="1685" y="0"/>
                </a:moveTo>
                <a:cubicBezTo>
                  <a:pt x="1533" y="0"/>
                  <a:pt x="1382" y="187"/>
                  <a:pt x="1465" y="354"/>
                </a:cubicBezTo>
                <a:cubicBezTo>
                  <a:pt x="2020" y="1424"/>
                  <a:pt x="2456" y="2493"/>
                  <a:pt x="2852" y="3602"/>
                </a:cubicBezTo>
                <a:cubicBezTo>
                  <a:pt x="2060" y="3246"/>
                  <a:pt x="1267" y="2929"/>
                  <a:pt x="475" y="2572"/>
                </a:cubicBezTo>
                <a:cubicBezTo>
                  <a:pt x="440" y="2557"/>
                  <a:pt x="405" y="2550"/>
                  <a:pt x="372" y="2550"/>
                </a:cubicBezTo>
                <a:cubicBezTo>
                  <a:pt x="146" y="2550"/>
                  <a:pt x="1" y="2865"/>
                  <a:pt x="277" y="2968"/>
                </a:cubicBezTo>
                <a:cubicBezTo>
                  <a:pt x="1030" y="3325"/>
                  <a:pt x="1782" y="3642"/>
                  <a:pt x="2575" y="3959"/>
                </a:cubicBezTo>
                <a:cubicBezTo>
                  <a:pt x="2060" y="4196"/>
                  <a:pt x="1505" y="4394"/>
                  <a:pt x="990" y="4632"/>
                </a:cubicBezTo>
                <a:cubicBezTo>
                  <a:pt x="736" y="4705"/>
                  <a:pt x="848" y="5077"/>
                  <a:pt x="1082" y="5077"/>
                </a:cubicBezTo>
                <a:cubicBezTo>
                  <a:pt x="1104" y="5077"/>
                  <a:pt x="1126" y="5074"/>
                  <a:pt x="1149" y="5068"/>
                </a:cubicBezTo>
                <a:cubicBezTo>
                  <a:pt x="1703" y="4830"/>
                  <a:pt x="2258" y="4593"/>
                  <a:pt x="2852" y="4355"/>
                </a:cubicBezTo>
                <a:lnTo>
                  <a:pt x="2852" y="4355"/>
                </a:lnTo>
                <a:cubicBezTo>
                  <a:pt x="2416" y="5266"/>
                  <a:pt x="1980" y="6177"/>
                  <a:pt x="1584" y="7088"/>
                </a:cubicBezTo>
                <a:cubicBezTo>
                  <a:pt x="1506" y="7271"/>
                  <a:pt x="1652" y="7437"/>
                  <a:pt x="1795" y="7437"/>
                </a:cubicBezTo>
                <a:cubicBezTo>
                  <a:pt x="1868" y="7437"/>
                  <a:pt x="1940" y="7394"/>
                  <a:pt x="1980" y="7286"/>
                </a:cubicBezTo>
                <a:cubicBezTo>
                  <a:pt x="2416" y="6415"/>
                  <a:pt x="2812" y="5504"/>
                  <a:pt x="3208" y="4593"/>
                </a:cubicBezTo>
                <a:cubicBezTo>
                  <a:pt x="3644" y="5860"/>
                  <a:pt x="4159" y="7088"/>
                  <a:pt x="4714" y="8276"/>
                </a:cubicBezTo>
                <a:cubicBezTo>
                  <a:pt x="4755" y="8359"/>
                  <a:pt x="4835" y="8394"/>
                  <a:pt x="4917" y="8394"/>
                </a:cubicBezTo>
                <a:cubicBezTo>
                  <a:pt x="5069" y="8394"/>
                  <a:pt x="5227" y="8273"/>
                  <a:pt x="5149" y="8118"/>
                </a:cubicBezTo>
                <a:cubicBezTo>
                  <a:pt x="4595" y="6890"/>
                  <a:pt x="4080" y="5662"/>
                  <a:pt x="3644" y="4394"/>
                </a:cubicBezTo>
                <a:lnTo>
                  <a:pt x="3644" y="4394"/>
                </a:lnTo>
                <a:cubicBezTo>
                  <a:pt x="4595" y="4791"/>
                  <a:pt x="5546" y="5147"/>
                  <a:pt x="6536" y="5504"/>
                </a:cubicBezTo>
                <a:cubicBezTo>
                  <a:pt x="6559" y="5511"/>
                  <a:pt x="6582" y="5515"/>
                  <a:pt x="6604" y="5515"/>
                </a:cubicBezTo>
                <a:cubicBezTo>
                  <a:pt x="6808" y="5515"/>
                  <a:pt x="6944" y="5211"/>
                  <a:pt x="6694" y="5068"/>
                </a:cubicBezTo>
                <a:cubicBezTo>
                  <a:pt x="5704" y="4751"/>
                  <a:pt x="4753" y="4355"/>
                  <a:pt x="3803" y="3998"/>
                </a:cubicBezTo>
                <a:cubicBezTo>
                  <a:pt x="4357" y="3761"/>
                  <a:pt x="4912" y="3563"/>
                  <a:pt x="5427" y="3365"/>
                </a:cubicBezTo>
                <a:cubicBezTo>
                  <a:pt x="5690" y="3252"/>
                  <a:pt x="5561" y="2926"/>
                  <a:pt x="5344" y="2926"/>
                </a:cubicBezTo>
                <a:cubicBezTo>
                  <a:pt x="5332" y="2926"/>
                  <a:pt x="5320" y="2927"/>
                  <a:pt x="5308" y="2929"/>
                </a:cubicBezTo>
                <a:cubicBezTo>
                  <a:pt x="4753" y="3127"/>
                  <a:pt x="4238" y="3325"/>
                  <a:pt x="3723" y="3523"/>
                </a:cubicBezTo>
                <a:lnTo>
                  <a:pt x="4714" y="1384"/>
                </a:lnTo>
                <a:cubicBezTo>
                  <a:pt x="4792" y="1201"/>
                  <a:pt x="4629" y="1052"/>
                  <a:pt x="4475" y="1052"/>
                </a:cubicBezTo>
                <a:cubicBezTo>
                  <a:pt x="4395" y="1052"/>
                  <a:pt x="4318" y="1092"/>
                  <a:pt x="4278" y="1186"/>
                </a:cubicBezTo>
                <a:lnTo>
                  <a:pt x="3288" y="3404"/>
                </a:lnTo>
                <a:cubicBezTo>
                  <a:pt x="2892" y="2255"/>
                  <a:pt x="2416" y="1186"/>
                  <a:pt x="1862" y="116"/>
                </a:cubicBezTo>
                <a:cubicBezTo>
                  <a:pt x="1814" y="34"/>
                  <a:pt x="1750" y="0"/>
                  <a:pt x="168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6"/>
          <p:cNvSpPr/>
          <p:nvPr/>
        </p:nvSpPr>
        <p:spPr>
          <a:xfrm>
            <a:off x="11659751" y="6272082"/>
            <a:ext cx="439812" cy="371741"/>
          </a:xfrm>
          <a:custGeom>
            <a:avLst/>
            <a:gdLst/>
            <a:ahLst/>
            <a:cxnLst/>
            <a:rect l="l" t="t" r="r" b="b"/>
            <a:pathLst>
              <a:path w="7805" h="6597" extrusionOk="0">
                <a:moveTo>
                  <a:pt x="6285" y="481"/>
                </a:moveTo>
                <a:cubicBezTo>
                  <a:pt x="6833" y="481"/>
                  <a:pt x="7178" y="1051"/>
                  <a:pt x="6972" y="2105"/>
                </a:cubicBezTo>
                <a:cubicBezTo>
                  <a:pt x="6854" y="2660"/>
                  <a:pt x="6695" y="3214"/>
                  <a:pt x="6497" y="3769"/>
                </a:cubicBezTo>
                <a:cubicBezTo>
                  <a:pt x="6141" y="4561"/>
                  <a:pt x="5705" y="5353"/>
                  <a:pt x="5190" y="6106"/>
                </a:cubicBezTo>
                <a:cubicBezTo>
                  <a:pt x="4001" y="5670"/>
                  <a:pt x="2615" y="5551"/>
                  <a:pt x="1625" y="4759"/>
                </a:cubicBezTo>
                <a:cubicBezTo>
                  <a:pt x="793" y="4046"/>
                  <a:pt x="634" y="2779"/>
                  <a:pt x="1704" y="2145"/>
                </a:cubicBezTo>
                <a:cubicBezTo>
                  <a:pt x="1982" y="1976"/>
                  <a:pt x="2274" y="1902"/>
                  <a:pt x="2565" y="1902"/>
                </a:cubicBezTo>
                <a:cubicBezTo>
                  <a:pt x="3227" y="1902"/>
                  <a:pt x="3878" y="2283"/>
                  <a:pt x="4318" y="2779"/>
                </a:cubicBezTo>
                <a:cubicBezTo>
                  <a:pt x="4370" y="2830"/>
                  <a:pt x="4433" y="2852"/>
                  <a:pt x="4493" y="2852"/>
                </a:cubicBezTo>
                <a:cubicBezTo>
                  <a:pt x="4665" y="2852"/>
                  <a:pt x="4821" y="2677"/>
                  <a:pt x="4675" y="2501"/>
                </a:cubicBezTo>
                <a:cubicBezTo>
                  <a:pt x="4754" y="2462"/>
                  <a:pt x="4794" y="2382"/>
                  <a:pt x="4794" y="2303"/>
                </a:cubicBezTo>
                <a:cubicBezTo>
                  <a:pt x="4794" y="1828"/>
                  <a:pt x="4952" y="1353"/>
                  <a:pt x="5269" y="996"/>
                </a:cubicBezTo>
                <a:cubicBezTo>
                  <a:pt x="5631" y="648"/>
                  <a:pt x="5988" y="481"/>
                  <a:pt x="6285" y="481"/>
                </a:cubicBezTo>
                <a:close/>
                <a:moveTo>
                  <a:pt x="6180" y="0"/>
                </a:moveTo>
                <a:cubicBezTo>
                  <a:pt x="5272" y="0"/>
                  <a:pt x="4436" y="1245"/>
                  <a:pt x="4318" y="2184"/>
                </a:cubicBezTo>
                <a:cubicBezTo>
                  <a:pt x="3781" y="1765"/>
                  <a:pt x="3088" y="1516"/>
                  <a:pt x="2434" y="1516"/>
                </a:cubicBezTo>
                <a:cubicBezTo>
                  <a:pt x="1544" y="1516"/>
                  <a:pt x="727" y="1977"/>
                  <a:pt x="476" y="3095"/>
                </a:cubicBezTo>
                <a:cubicBezTo>
                  <a:pt x="1" y="5551"/>
                  <a:pt x="3526" y="5948"/>
                  <a:pt x="5071" y="6542"/>
                </a:cubicBezTo>
                <a:lnTo>
                  <a:pt x="5150" y="6542"/>
                </a:lnTo>
                <a:cubicBezTo>
                  <a:pt x="5186" y="6577"/>
                  <a:pt x="5237" y="6597"/>
                  <a:pt x="5287" y="6597"/>
                </a:cubicBezTo>
                <a:cubicBezTo>
                  <a:pt x="5348" y="6597"/>
                  <a:pt x="5406" y="6568"/>
                  <a:pt x="5427" y="6502"/>
                </a:cubicBezTo>
                <a:cubicBezTo>
                  <a:pt x="6141" y="5551"/>
                  <a:pt x="6695" y="4482"/>
                  <a:pt x="7091" y="3373"/>
                </a:cubicBezTo>
                <a:cubicBezTo>
                  <a:pt x="7408" y="2501"/>
                  <a:pt x="7804" y="1313"/>
                  <a:pt x="7131" y="521"/>
                </a:cubicBezTo>
                <a:cubicBezTo>
                  <a:pt x="6823" y="152"/>
                  <a:pt x="6497" y="0"/>
                  <a:pt x="61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6"/>
          <p:cNvSpPr/>
          <p:nvPr/>
        </p:nvSpPr>
        <p:spPr>
          <a:xfrm>
            <a:off x="11068528" y="6515284"/>
            <a:ext cx="137048" cy="165661"/>
          </a:xfrm>
          <a:custGeom>
            <a:avLst/>
            <a:gdLst/>
            <a:ahLst/>
            <a:cxnLst/>
            <a:rect l="l" t="t" r="r" b="b"/>
            <a:pathLst>
              <a:path w="6945" h="8395" extrusionOk="0">
                <a:moveTo>
                  <a:pt x="1685" y="0"/>
                </a:moveTo>
                <a:cubicBezTo>
                  <a:pt x="1533" y="0"/>
                  <a:pt x="1382" y="187"/>
                  <a:pt x="1465" y="354"/>
                </a:cubicBezTo>
                <a:cubicBezTo>
                  <a:pt x="2020" y="1424"/>
                  <a:pt x="2456" y="2493"/>
                  <a:pt x="2852" y="3602"/>
                </a:cubicBezTo>
                <a:cubicBezTo>
                  <a:pt x="2060" y="3246"/>
                  <a:pt x="1267" y="2929"/>
                  <a:pt x="475" y="2572"/>
                </a:cubicBezTo>
                <a:cubicBezTo>
                  <a:pt x="440" y="2557"/>
                  <a:pt x="405" y="2550"/>
                  <a:pt x="372" y="2550"/>
                </a:cubicBezTo>
                <a:cubicBezTo>
                  <a:pt x="146" y="2550"/>
                  <a:pt x="1" y="2865"/>
                  <a:pt x="277" y="2968"/>
                </a:cubicBezTo>
                <a:cubicBezTo>
                  <a:pt x="1030" y="3325"/>
                  <a:pt x="1782" y="3642"/>
                  <a:pt x="2575" y="3959"/>
                </a:cubicBezTo>
                <a:cubicBezTo>
                  <a:pt x="2060" y="4196"/>
                  <a:pt x="1505" y="4394"/>
                  <a:pt x="990" y="4632"/>
                </a:cubicBezTo>
                <a:cubicBezTo>
                  <a:pt x="736" y="4705"/>
                  <a:pt x="848" y="5077"/>
                  <a:pt x="1082" y="5077"/>
                </a:cubicBezTo>
                <a:cubicBezTo>
                  <a:pt x="1104" y="5077"/>
                  <a:pt x="1126" y="5074"/>
                  <a:pt x="1149" y="5068"/>
                </a:cubicBezTo>
                <a:cubicBezTo>
                  <a:pt x="1703" y="4830"/>
                  <a:pt x="2258" y="4593"/>
                  <a:pt x="2852" y="4355"/>
                </a:cubicBezTo>
                <a:lnTo>
                  <a:pt x="2852" y="4355"/>
                </a:lnTo>
                <a:cubicBezTo>
                  <a:pt x="2416" y="5266"/>
                  <a:pt x="1980" y="6177"/>
                  <a:pt x="1584" y="7088"/>
                </a:cubicBezTo>
                <a:cubicBezTo>
                  <a:pt x="1506" y="7271"/>
                  <a:pt x="1652" y="7437"/>
                  <a:pt x="1795" y="7437"/>
                </a:cubicBezTo>
                <a:cubicBezTo>
                  <a:pt x="1868" y="7437"/>
                  <a:pt x="1940" y="7394"/>
                  <a:pt x="1980" y="7286"/>
                </a:cubicBezTo>
                <a:cubicBezTo>
                  <a:pt x="2416" y="6415"/>
                  <a:pt x="2812" y="5504"/>
                  <a:pt x="3208" y="4593"/>
                </a:cubicBezTo>
                <a:cubicBezTo>
                  <a:pt x="3644" y="5860"/>
                  <a:pt x="4159" y="7088"/>
                  <a:pt x="4714" y="8276"/>
                </a:cubicBezTo>
                <a:cubicBezTo>
                  <a:pt x="4755" y="8359"/>
                  <a:pt x="4835" y="8394"/>
                  <a:pt x="4917" y="8394"/>
                </a:cubicBezTo>
                <a:cubicBezTo>
                  <a:pt x="5069" y="8394"/>
                  <a:pt x="5227" y="8273"/>
                  <a:pt x="5149" y="8118"/>
                </a:cubicBezTo>
                <a:cubicBezTo>
                  <a:pt x="4595" y="6890"/>
                  <a:pt x="4080" y="5662"/>
                  <a:pt x="3644" y="4394"/>
                </a:cubicBezTo>
                <a:lnTo>
                  <a:pt x="3644" y="4394"/>
                </a:lnTo>
                <a:cubicBezTo>
                  <a:pt x="4595" y="4791"/>
                  <a:pt x="5546" y="5147"/>
                  <a:pt x="6536" y="5504"/>
                </a:cubicBezTo>
                <a:cubicBezTo>
                  <a:pt x="6559" y="5511"/>
                  <a:pt x="6582" y="5515"/>
                  <a:pt x="6604" y="5515"/>
                </a:cubicBezTo>
                <a:cubicBezTo>
                  <a:pt x="6808" y="5515"/>
                  <a:pt x="6944" y="5211"/>
                  <a:pt x="6694" y="5068"/>
                </a:cubicBezTo>
                <a:cubicBezTo>
                  <a:pt x="5704" y="4751"/>
                  <a:pt x="4753" y="4355"/>
                  <a:pt x="3803" y="3998"/>
                </a:cubicBezTo>
                <a:cubicBezTo>
                  <a:pt x="4357" y="3761"/>
                  <a:pt x="4912" y="3563"/>
                  <a:pt x="5427" y="3365"/>
                </a:cubicBezTo>
                <a:cubicBezTo>
                  <a:pt x="5690" y="3252"/>
                  <a:pt x="5561" y="2926"/>
                  <a:pt x="5344" y="2926"/>
                </a:cubicBezTo>
                <a:cubicBezTo>
                  <a:pt x="5332" y="2926"/>
                  <a:pt x="5320" y="2927"/>
                  <a:pt x="5308" y="2929"/>
                </a:cubicBezTo>
                <a:cubicBezTo>
                  <a:pt x="4753" y="3127"/>
                  <a:pt x="4238" y="3325"/>
                  <a:pt x="3723" y="3523"/>
                </a:cubicBezTo>
                <a:lnTo>
                  <a:pt x="4714" y="1384"/>
                </a:lnTo>
                <a:cubicBezTo>
                  <a:pt x="4792" y="1201"/>
                  <a:pt x="4629" y="1052"/>
                  <a:pt x="4475" y="1052"/>
                </a:cubicBezTo>
                <a:cubicBezTo>
                  <a:pt x="4395" y="1052"/>
                  <a:pt x="4318" y="1092"/>
                  <a:pt x="4278" y="1186"/>
                </a:cubicBezTo>
                <a:lnTo>
                  <a:pt x="3288" y="3404"/>
                </a:lnTo>
                <a:cubicBezTo>
                  <a:pt x="2892" y="2255"/>
                  <a:pt x="2416" y="1186"/>
                  <a:pt x="1862" y="116"/>
                </a:cubicBezTo>
                <a:cubicBezTo>
                  <a:pt x="1814" y="34"/>
                  <a:pt x="1750" y="0"/>
                  <a:pt x="168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4447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14B02-FD23-48F7-9D90-14D1F7059D4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45897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14B02-FD23-48F7-9D90-14D1F7059D4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37350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14B02-FD23-48F7-9D90-14D1F7059D4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12210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14B02-FD23-48F7-9D90-14D1F7059D4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0374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4AFB5-658B-400B-9094-5F463B2090A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01312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A4F08-6218-4483-849E-12820FD3C4C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68024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24CC0-AA12-4D73-85C5-C79EBE03E91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72127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838E13E-0F22-4B42-B219-80D1937608BE}"/>
              </a:ext>
            </a:extLst>
          </p:cNvPr>
          <p:cNvSpPr txBox="1"/>
          <p:nvPr userDrawn="1"/>
        </p:nvSpPr>
        <p:spPr>
          <a:xfrm>
            <a:off x="0" y="-1543110"/>
            <a:ext cx="12192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000">
                <a:solidFill>
                  <a:srgbClr val="C3C3C3"/>
                </a:solidFill>
              </a:rPr>
              <a:t>www.9slide.vn</a:t>
            </a:r>
            <a:endParaRPr lang="en-VN" sz="2000">
              <a:solidFill>
                <a:srgbClr val="C3C3C3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 smtClean="0">
                <a:latin typeface="Arial" pitchFamily="34" charset="0"/>
              </a:defRPr>
            </a:lvl1pPr>
          </a:lstStyle>
          <a:p>
            <a:pPr>
              <a:defRPr/>
            </a:pPr>
            <a:fld id="{5EA597CD-C9E6-446D-89AF-0E8A5F38B55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6971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jpeg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1981200" y="1624614"/>
            <a:ext cx="8229600" cy="88998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6600" b="1" dirty="0">
                <a:latin typeface="HP001" pitchFamily="34" charset="0"/>
                <a:ea typeface="HP001" pitchFamily="34" charset="0"/>
                <a:cs typeface="HP001" pitchFamily="34" charset="0"/>
              </a:rPr>
              <a:t/>
            </a:r>
            <a:br>
              <a:rPr lang="en-US" altLang="en-US" sz="6600" b="1" dirty="0">
                <a:latin typeface="HP001" pitchFamily="34" charset="0"/>
                <a:ea typeface="HP001" pitchFamily="34" charset="0"/>
                <a:cs typeface="HP001" pitchFamily="34" charset="0"/>
              </a:rPr>
            </a:br>
            <a:r>
              <a:rPr lang="en-US" altLang="en-US" sz="4800" b="1" dirty="0" err="1">
                <a:latin typeface="HP001 4 hàng" pitchFamily="34" charset="0"/>
                <a:ea typeface="HP001" pitchFamily="34" charset="0"/>
                <a:cs typeface="HP001" pitchFamily="34" charset="0"/>
              </a:rPr>
              <a:t>Tập</a:t>
            </a:r>
            <a:r>
              <a:rPr lang="en-US" altLang="en-US" sz="4800" b="1" dirty="0">
                <a:latin typeface="HP001 4 hàng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b="1" dirty="0" err="1">
                <a:latin typeface="HP001 4 hàng" pitchFamily="34" charset="0"/>
                <a:ea typeface="HP001" pitchFamily="34" charset="0"/>
                <a:cs typeface="HP001" pitchFamily="34" charset="0"/>
              </a:rPr>
              <a:t>viết</a:t>
            </a:r>
            <a:r>
              <a:rPr lang="en-US" altLang="en-US" sz="4800" b="1" dirty="0">
                <a:latin typeface="HP001" pitchFamily="34" charset="0"/>
                <a:ea typeface="HP001" pitchFamily="34" charset="0"/>
                <a:cs typeface="HP001" pitchFamily="34" charset="0"/>
              </a:rPr>
              <a:t/>
            </a:r>
            <a:br>
              <a:rPr lang="en-US" altLang="en-US" sz="4800" b="1" dirty="0">
                <a:latin typeface="HP001" pitchFamily="34" charset="0"/>
                <a:ea typeface="HP001" pitchFamily="34" charset="0"/>
                <a:cs typeface="HP001" pitchFamily="34" charset="0"/>
              </a:rPr>
            </a:br>
            <a:r>
              <a:rPr lang="en-US" altLang="en-US" sz="4800" b="1" dirty="0" err="1">
                <a:latin typeface="HP001 4 hàng" panose="020B0603050302020204" pitchFamily="34" charset="77"/>
                <a:ea typeface="HP001" pitchFamily="34" charset="0"/>
                <a:cs typeface="HP001" pitchFamily="34" charset="0"/>
              </a:rPr>
              <a:t>Ôn</a:t>
            </a:r>
            <a:r>
              <a:rPr lang="en-US" altLang="en-US" sz="4800" b="1" dirty="0">
                <a:latin typeface="HP001 4 hàng" panose="020B0603050302020204" pitchFamily="34" charset="77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b="1" dirty="0" err="1">
                <a:latin typeface="HP001 4 hàng" panose="020B0603050302020204" pitchFamily="34" charset="77"/>
                <a:ea typeface="HP001" pitchFamily="34" charset="0"/>
                <a:cs typeface="HP001" pitchFamily="34" charset="0"/>
              </a:rPr>
              <a:t>chữ</a:t>
            </a:r>
            <a:r>
              <a:rPr lang="en-US" altLang="en-US" sz="4800" b="1" dirty="0">
                <a:latin typeface="HP001 4 hàng" panose="020B0603050302020204" pitchFamily="34" charset="77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b="1" dirty="0" err="1">
                <a:latin typeface="HP001 4 hàng" panose="020B0603050302020204" pitchFamily="34" charset="77"/>
                <a:ea typeface="HP001" pitchFamily="34" charset="0"/>
                <a:cs typeface="HP001" pitchFamily="34" charset="0"/>
              </a:rPr>
              <a:t>hoa</a:t>
            </a:r>
            <a:r>
              <a:rPr lang="en-US" altLang="en-US" sz="4800" b="1" dirty="0">
                <a:latin typeface="HP001 4 hàng" panose="020B0603050302020204" pitchFamily="34" charset="77"/>
                <a:ea typeface="HP001" pitchFamily="34" charset="0"/>
                <a:cs typeface="HP001" pitchFamily="34" charset="0"/>
              </a:rPr>
              <a:t> R</a:t>
            </a:r>
            <a:endParaRPr lang="vi-VN" altLang="en-US" sz="9600" b="1" dirty="0">
              <a:latin typeface="HP001 4 hàng" panose="020B0603050302020204" pitchFamily="34" charset="77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EDFCEAD-8665-4FB4-B5BB-56EA65C9CFA9}"/>
              </a:ext>
            </a:extLst>
          </p:cNvPr>
          <p:cNvSpPr txBox="1">
            <a:spLocks/>
          </p:cNvSpPr>
          <p:nvPr/>
        </p:nvSpPr>
        <p:spPr bwMode="auto">
          <a:xfrm>
            <a:off x="1165934" y="594798"/>
            <a:ext cx="10058400" cy="50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6600" b="1" kern="0" dirty="0">
                <a:latin typeface="HP001" pitchFamily="34" charset="0"/>
                <a:ea typeface="HP001" pitchFamily="34" charset="0"/>
                <a:cs typeface="HP001" pitchFamily="34" charset="0"/>
              </a:rPr>
              <a:t/>
            </a:r>
            <a:br>
              <a:rPr lang="en-US" altLang="en-US" sz="6600" b="1" kern="0" dirty="0">
                <a:latin typeface="HP001" pitchFamily="34" charset="0"/>
                <a:ea typeface="HP001" pitchFamily="34" charset="0"/>
                <a:cs typeface="HP001" pitchFamily="34" charset="0"/>
              </a:rPr>
            </a:br>
            <a:r>
              <a:rPr lang="en-US" altLang="en-US" sz="3600" b="1" kern="0" dirty="0" err="1">
                <a:latin typeface="HP001 4 hàng" pitchFamily="34" charset="0"/>
                <a:ea typeface="HP001" pitchFamily="34" charset="0"/>
                <a:cs typeface="HP001" pitchFamily="34" charset="0"/>
              </a:rPr>
              <a:t>Thứ</a:t>
            </a:r>
            <a:r>
              <a:rPr lang="en-US" altLang="en-US" sz="3600" b="1" kern="0" dirty="0">
                <a:latin typeface="HP001 4 hàng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3600" b="1" kern="0" dirty="0" err="1">
                <a:latin typeface="HP001 4 hàng" pitchFamily="34" charset="0"/>
                <a:ea typeface="HP001" pitchFamily="34" charset="0"/>
                <a:cs typeface="HP001" pitchFamily="34" charset="0"/>
              </a:rPr>
              <a:t>tư</a:t>
            </a:r>
            <a:r>
              <a:rPr lang="en-US" altLang="en-US" sz="3600" b="1" kern="0" dirty="0">
                <a:latin typeface="HP001 4 hàng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3600" b="1" kern="0" dirty="0" err="1">
                <a:latin typeface="HP001 4 hàng" pitchFamily="34" charset="0"/>
                <a:ea typeface="HP001" pitchFamily="34" charset="0"/>
                <a:cs typeface="HP001" pitchFamily="34" charset="0"/>
              </a:rPr>
              <a:t>ngày</a:t>
            </a:r>
            <a:r>
              <a:rPr lang="en-US" altLang="en-US" sz="3600" b="1" kern="0" dirty="0">
                <a:latin typeface="HP001 4 hàng" pitchFamily="34" charset="0"/>
                <a:ea typeface="HP001" pitchFamily="34" charset="0"/>
                <a:cs typeface="HP001" pitchFamily="34" charset="0"/>
              </a:rPr>
              <a:t> 2 </a:t>
            </a:r>
            <a:r>
              <a:rPr lang="en-US" altLang="en-US" sz="3600" b="1" kern="0" dirty="0" err="1">
                <a:latin typeface="HP001 4 hàng" pitchFamily="34" charset="0"/>
                <a:ea typeface="HP001" pitchFamily="34" charset="0"/>
                <a:cs typeface="HP001" pitchFamily="34" charset="0"/>
              </a:rPr>
              <a:t>tháng</a:t>
            </a:r>
            <a:r>
              <a:rPr lang="en-US" altLang="en-US" sz="3600" b="1" kern="0" dirty="0">
                <a:latin typeface="HP001 4 hàng" pitchFamily="34" charset="0"/>
                <a:ea typeface="HP001" pitchFamily="34" charset="0"/>
                <a:cs typeface="HP001" pitchFamily="34" charset="0"/>
              </a:rPr>
              <a:t> 3 </a:t>
            </a:r>
            <a:r>
              <a:rPr lang="en-US" altLang="en-US" sz="3600" b="1" kern="0" dirty="0" err="1">
                <a:latin typeface="HP001 4 hàng" pitchFamily="34" charset="0"/>
                <a:ea typeface="HP001" pitchFamily="34" charset="0"/>
                <a:cs typeface="HP001" pitchFamily="34" charset="0"/>
              </a:rPr>
              <a:t>năm</a:t>
            </a:r>
            <a:r>
              <a:rPr lang="en-US" altLang="en-US" sz="3600" b="1" kern="0" dirty="0">
                <a:latin typeface="HP001 4 hàng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vi-VN" altLang="en-US" sz="3600" b="1" kern="0" dirty="0">
                <a:latin typeface="HP001 4 hàng" pitchFamily="34" charset="0"/>
                <a:ea typeface="HP001" pitchFamily="34" charset="0"/>
                <a:cs typeface="HP001" pitchFamily="34" charset="0"/>
              </a:rPr>
              <a:t>2022</a:t>
            </a:r>
            <a:r>
              <a:rPr lang="en-US" altLang="en-US" sz="3600" b="1" kern="0" dirty="0">
                <a:latin typeface="HP001" pitchFamily="34" charset="0"/>
                <a:ea typeface="HP001" pitchFamily="34" charset="0"/>
                <a:cs typeface="HP001" pitchFamily="34" charset="0"/>
              </a:rPr>
              <a:t/>
            </a:r>
            <a:br>
              <a:rPr lang="en-US" altLang="en-US" sz="3600" b="1" kern="0" dirty="0">
                <a:latin typeface="HP001" pitchFamily="34" charset="0"/>
                <a:ea typeface="HP001" pitchFamily="34" charset="0"/>
                <a:cs typeface="HP001" pitchFamily="34" charset="0"/>
              </a:rPr>
            </a:br>
            <a:endParaRPr lang="vi-VN" altLang="en-US" sz="3600" b="1" kern="0" dirty="0">
              <a:latin typeface="HP001 4 hàng" pitchFamily="34" charset="0"/>
              <a:ea typeface="HP001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69081"/>
      </p:ext>
    </p:extLst>
  </p:cSld>
  <p:clrMapOvr>
    <a:masterClrMapping/>
  </p:clrMapOvr>
  <p:transition advTm="779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E188C-6310-4894-8DAC-93ED5D281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FILE_20210816_093333_HƯỚNG DẪN VIẾT CHỮ HOA B - -KIẾN THỨC TIỂU HỌC-">
            <a:hlinkClick r:id="" action="ppaction://media"/>
            <a:extLst>
              <a:ext uri="{FF2B5EF4-FFF2-40B4-BE49-F238E27FC236}">
                <a16:creationId xmlns:a16="http://schemas.microsoft.com/office/drawing/2014/main" id="{D326BF73-80ED-4EC2-A7BE-BA035BEFDCEE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4421" y="274638"/>
            <a:ext cx="10916645" cy="614115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1985361"/>
      </p:ext>
    </p:extLst>
  </p:cSld>
  <p:clrMapOvr>
    <a:masterClrMapping/>
  </p:clrMapOvr>
  <p:transition advTm="5576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65" objId="4"/>
        <p14:stopEvt time="54559" objId="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Google Shape;1017;p41"/>
          <p:cNvSpPr txBox="1">
            <a:spLocks/>
          </p:cNvSpPr>
          <p:nvPr/>
        </p:nvSpPr>
        <p:spPr>
          <a:xfrm>
            <a:off x="2391647" y="2104013"/>
            <a:ext cx="6965896" cy="114392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2133"/>
              </a:spcAft>
            </a:pPr>
            <a:r>
              <a:rPr lang="en-US" kern="0" dirty="0" err="1" smtClean="0">
                <a:latin typeface="Bookman Old Style" panose="02050604050505020204" pitchFamily="18" charset="0"/>
              </a:rPr>
              <a:t>Luyện</a:t>
            </a:r>
            <a:r>
              <a:rPr lang="en-US" kern="0" dirty="0" smtClean="0">
                <a:latin typeface="Bookman Old Style" panose="02050604050505020204" pitchFamily="18" charset="0"/>
              </a:rPr>
              <a:t> </a:t>
            </a:r>
            <a:r>
              <a:rPr lang="en-US" kern="0" dirty="0" err="1" smtClean="0">
                <a:latin typeface="Bookman Old Style" panose="02050604050505020204" pitchFamily="18" charset="0"/>
              </a:rPr>
              <a:t>viết</a:t>
            </a:r>
            <a:r>
              <a:rPr lang="en-US" kern="0" dirty="0" smtClean="0">
                <a:latin typeface="Bookman Old Style" panose="02050604050505020204" pitchFamily="18" charset="0"/>
              </a:rPr>
              <a:t> 3 </a:t>
            </a:r>
            <a:r>
              <a:rPr lang="en-US" kern="0" dirty="0" err="1" smtClean="0">
                <a:latin typeface="Bookman Old Style" panose="02050604050505020204" pitchFamily="18" charset="0"/>
              </a:rPr>
              <a:t>chữ</a:t>
            </a:r>
            <a:r>
              <a:rPr lang="en-US" kern="0" dirty="0" smtClean="0">
                <a:latin typeface="Bookman Old Style" panose="02050604050505020204" pitchFamily="18" charset="0"/>
              </a:rPr>
              <a:t> </a:t>
            </a:r>
            <a:r>
              <a:rPr lang="en-US" kern="0" dirty="0" err="1" smtClean="0">
                <a:latin typeface="Bookman Old Style" panose="02050604050505020204" pitchFamily="18" charset="0"/>
              </a:rPr>
              <a:t>hoa</a:t>
            </a:r>
            <a:r>
              <a:rPr lang="en-US" kern="0" dirty="0" smtClean="0">
                <a:latin typeface="Bookman Old Style" panose="02050604050505020204" pitchFamily="18" charset="0"/>
              </a:rPr>
              <a:t> </a:t>
            </a:r>
            <a:r>
              <a:rPr lang="en-US" b="1" kern="0" dirty="0" smtClean="0">
                <a:solidFill>
                  <a:srgbClr val="FF0000"/>
                </a:solidFill>
                <a:latin typeface="HP001 5 hàng" panose="020B0603050302020204" pitchFamily="34" charset="0"/>
              </a:rPr>
              <a:t>B, H, R </a:t>
            </a:r>
            <a:r>
              <a:rPr lang="en-US" kern="0" dirty="0" err="1" smtClean="0">
                <a:latin typeface="Bookman Old Style" panose="02050604050505020204" pitchFamily="18" charset="0"/>
              </a:rPr>
              <a:t>ra</a:t>
            </a:r>
            <a:r>
              <a:rPr lang="en-US" kern="0" dirty="0" smtClean="0">
                <a:latin typeface="Bookman Old Style" panose="02050604050505020204" pitchFamily="18" charset="0"/>
              </a:rPr>
              <a:t> </a:t>
            </a:r>
            <a:r>
              <a:rPr lang="en-US" kern="0" dirty="0" err="1" smtClean="0">
                <a:latin typeface="Bookman Old Style" panose="02050604050505020204" pitchFamily="18" charset="0"/>
              </a:rPr>
              <a:t>vở</a:t>
            </a:r>
            <a:r>
              <a:rPr lang="en-US" kern="0" dirty="0" smtClean="0">
                <a:latin typeface="Bookman Old Style" panose="02050604050505020204" pitchFamily="18" charset="0"/>
              </a:rPr>
              <a:t> </a:t>
            </a:r>
            <a:r>
              <a:rPr lang="en-US" kern="0" dirty="0" err="1" smtClean="0">
                <a:latin typeface="Bookman Old Style" panose="02050604050505020204" pitchFamily="18" charset="0"/>
              </a:rPr>
              <a:t>nháp</a:t>
            </a:r>
            <a:r>
              <a:rPr lang="en-US" kern="0" dirty="0" smtClean="0">
                <a:latin typeface="Bookman Old Style" panose="02050604050505020204" pitchFamily="18" charset="0"/>
              </a:rPr>
              <a:t> - </a:t>
            </a:r>
            <a:r>
              <a:rPr lang="en-US" kern="0" dirty="0" err="1" smtClean="0">
                <a:latin typeface="Bookman Old Style" panose="02050604050505020204" pitchFamily="18" charset="0"/>
              </a:rPr>
              <a:t>Mỗi</a:t>
            </a:r>
            <a:r>
              <a:rPr lang="en-US" kern="0" dirty="0" smtClean="0">
                <a:latin typeface="Bookman Old Style" panose="02050604050505020204" pitchFamily="18" charset="0"/>
              </a:rPr>
              <a:t> </a:t>
            </a:r>
            <a:r>
              <a:rPr lang="en-US" kern="0" dirty="0" err="1" smtClean="0">
                <a:latin typeface="Bookman Old Style" panose="02050604050505020204" pitchFamily="18" charset="0"/>
              </a:rPr>
              <a:t>chữ</a:t>
            </a:r>
            <a:r>
              <a:rPr lang="en-US" kern="0" dirty="0" smtClean="0">
                <a:latin typeface="Bookman Old Style" panose="02050604050505020204" pitchFamily="18" charset="0"/>
              </a:rPr>
              <a:t> 2 </a:t>
            </a:r>
            <a:r>
              <a:rPr lang="en-US" kern="0" dirty="0" err="1" smtClean="0">
                <a:latin typeface="Bookman Old Style" panose="02050604050505020204" pitchFamily="18" charset="0"/>
              </a:rPr>
              <a:t>lần</a:t>
            </a:r>
            <a:endParaRPr lang="en-US" kern="0" dirty="0">
              <a:latin typeface="Bookman Old Style" panose="02050604050505020204" pitchFamily="18" charset="0"/>
            </a:endParaRPr>
          </a:p>
        </p:txBody>
      </p:sp>
      <p:grpSp>
        <p:nvGrpSpPr>
          <p:cNvPr id="6" name="Google Shape;1018;p41"/>
          <p:cNvGrpSpPr/>
          <p:nvPr/>
        </p:nvGrpSpPr>
        <p:grpSpPr>
          <a:xfrm rot="5400000">
            <a:off x="4679562" y="-1338975"/>
            <a:ext cx="2726787" cy="8029904"/>
            <a:chOff x="3226403" y="2109272"/>
            <a:chExt cx="691049" cy="2087545"/>
          </a:xfrm>
        </p:grpSpPr>
        <p:sp>
          <p:nvSpPr>
            <p:cNvPr id="7" name="Google Shape;1019;p41"/>
            <p:cNvSpPr/>
            <p:nvPr/>
          </p:nvSpPr>
          <p:spPr>
            <a:xfrm>
              <a:off x="3226403" y="2109272"/>
              <a:ext cx="691049" cy="2087545"/>
            </a:xfrm>
            <a:custGeom>
              <a:avLst/>
              <a:gdLst/>
              <a:ahLst/>
              <a:cxnLst/>
              <a:rect l="l" t="t" r="r" b="b"/>
              <a:pathLst>
                <a:path w="44298" h="133817" extrusionOk="0">
                  <a:moveTo>
                    <a:pt x="36214" y="1313"/>
                  </a:moveTo>
                  <a:cubicBezTo>
                    <a:pt x="37058" y="1313"/>
                    <a:pt x="37890" y="1417"/>
                    <a:pt x="38684" y="1753"/>
                  </a:cubicBezTo>
                  <a:cubicBezTo>
                    <a:pt x="42017" y="3129"/>
                    <a:pt x="42343" y="7512"/>
                    <a:pt x="42452" y="10663"/>
                  </a:cubicBezTo>
                  <a:cubicBezTo>
                    <a:pt x="42452" y="10666"/>
                    <a:pt x="42452" y="10669"/>
                    <a:pt x="42452" y="10672"/>
                  </a:cubicBezTo>
                  <a:lnTo>
                    <a:pt x="42452" y="10672"/>
                  </a:lnTo>
                  <a:cubicBezTo>
                    <a:pt x="42452" y="10681"/>
                    <a:pt x="42452" y="10690"/>
                    <a:pt x="42452" y="10700"/>
                  </a:cubicBezTo>
                  <a:cubicBezTo>
                    <a:pt x="42850" y="26492"/>
                    <a:pt x="41800" y="42284"/>
                    <a:pt x="40966" y="58041"/>
                  </a:cubicBezTo>
                  <a:cubicBezTo>
                    <a:pt x="40496" y="66082"/>
                    <a:pt x="40170" y="74123"/>
                    <a:pt x="40097" y="82164"/>
                  </a:cubicBezTo>
                  <a:cubicBezTo>
                    <a:pt x="40025" y="90205"/>
                    <a:pt x="40459" y="98101"/>
                    <a:pt x="40604" y="106070"/>
                  </a:cubicBezTo>
                  <a:cubicBezTo>
                    <a:pt x="40713" y="110054"/>
                    <a:pt x="40604" y="114039"/>
                    <a:pt x="40278" y="118023"/>
                  </a:cubicBezTo>
                  <a:cubicBezTo>
                    <a:pt x="39952" y="122189"/>
                    <a:pt x="39807" y="127078"/>
                    <a:pt x="35968" y="129578"/>
                  </a:cubicBezTo>
                  <a:cubicBezTo>
                    <a:pt x="32145" y="132103"/>
                    <a:pt x="27336" y="132585"/>
                    <a:pt x="22573" y="132585"/>
                  </a:cubicBezTo>
                  <a:cubicBezTo>
                    <a:pt x="19754" y="132585"/>
                    <a:pt x="16952" y="132416"/>
                    <a:pt x="14380" y="132403"/>
                  </a:cubicBezTo>
                  <a:cubicBezTo>
                    <a:pt x="11048" y="132403"/>
                    <a:pt x="6882" y="131968"/>
                    <a:pt x="5614" y="128274"/>
                  </a:cubicBezTo>
                  <a:cubicBezTo>
                    <a:pt x="4745" y="125883"/>
                    <a:pt x="4999" y="122768"/>
                    <a:pt x="5035" y="120233"/>
                  </a:cubicBezTo>
                  <a:cubicBezTo>
                    <a:pt x="5144" y="114763"/>
                    <a:pt x="5578" y="109294"/>
                    <a:pt x="6122" y="103861"/>
                  </a:cubicBezTo>
                  <a:cubicBezTo>
                    <a:pt x="7317" y="91401"/>
                    <a:pt x="9273" y="78904"/>
                    <a:pt x="9526" y="66372"/>
                  </a:cubicBezTo>
                  <a:cubicBezTo>
                    <a:pt x="9526" y="66046"/>
                    <a:pt x="9309" y="65792"/>
                    <a:pt x="9019" y="65720"/>
                  </a:cubicBezTo>
                  <a:cubicBezTo>
                    <a:pt x="6995" y="65282"/>
                    <a:pt x="4970" y="64803"/>
                    <a:pt x="2946" y="64282"/>
                  </a:cubicBezTo>
                  <a:lnTo>
                    <a:pt x="2946" y="64282"/>
                  </a:lnTo>
                  <a:lnTo>
                    <a:pt x="8874" y="61916"/>
                  </a:lnTo>
                  <a:cubicBezTo>
                    <a:pt x="9164" y="61808"/>
                    <a:pt x="9381" y="61554"/>
                    <a:pt x="9381" y="61264"/>
                  </a:cubicBezTo>
                  <a:cubicBezTo>
                    <a:pt x="8476" y="49022"/>
                    <a:pt x="5832" y="36996"/>
                    <a:pt x="4999" y="24790"/>
                  </a:cubicBezTo>
                  <a:cubicBezTo>
                    <a:pt x="4600" y="19139"/>
                    <a:pt x="3731" y="11641"/>
                    <a:pt x="7136" y="6751"/>
                  </a:cubicBezTo>
                  <a:cubicBezTo>
                    <a:pt x="10351" y="2184"/>
                    <a:pt x="17181" y="1431"/>
                    <a:pt x="22828" y="1431"/>
                  </a:cubicBezTo>
                  <a:cubicBezTo>
                    <a:pt x="23988" y="1431"/>
                    <a:pt x="25097" y="1462"/>
                    <a:pt x="26116" y="1499"/>
                  </a:cubicBezTo>
                  <a:cubicBezTo>
                    <a:pt x="27654" y="1550"/>
                    <a:pt x="29192" y="1618"/>
                    <a:pt x="30730" y="1618"/>
                  </a:cubicBezTo>
                  <a:cubicBezTo>
                    <a:pt x="31401" y="1618"/>
                    <a:pt x="32073" y="1605"/>
                    <a:pt x="32744" y="1572"/>
                  </a:cubicBezTo>
                  <a:cubicBezTo>
                    <a:pt x="33876" y="1509"/>
                    <a:pt x="35055" y="1313"/>
                    <a:pt x="36214" y="1313"/>
                  </a:cubicBezTo>
                  <a:close/>
                  <a:moveTo>
                    <a:pt x="36034" y="1"/>
                  </a:moveTo>
                  <a:cubicBezTo>
                    <a:pt x="35859" y="1"/>
                    <a:pt x="35680" y="5"/>
                    <a:pt x="35497" y="14"/>
                  </a:cubicBezTo>
                  <a:cubicBezTo>
                    <a:pt x="33944" y="80"/>
                    <a:pt x="32395" y="98"/>
                    <a:pt x="30846" y="98"/>
                  </a:cubicBezTo>
                  <a:cubicBezTo>
                    <a:pt x="28887" y="98"/>
                    <a:pt x="26928" y="69"/>
                    <a:pt x="24958" y="69"/>
                  </a:cubicBezTo>
                  <a:cubicBezTo>
                    <a:pt x="24163" y="69"/>
                    <a:pt x="23366" y="73"/>
                    <a:pt x="22566" y="87"/>
                  </a:cubicBezTo>
                  <a:cubicBezTo>
                    <a:pt x="19161" y="159"/>
                    <a:pt x="15503" y="558"/>
                    <a:pt x="12279" y="1644"/>
                  </a:cubicBezTo>
                  <a:cubicBezTo>
                    <a:pt x="5977" y="3781"/>
                    <a:pt x="3767" y="9142"/>
                    <a:pt x="3441" y="15408"/>
                  </a:cubicBezTo>
                  <a:cubicBezTo>
                    <a:pt x="3079" y="22653"/>
                    <a:pt x="4021" y="30042"/>
                    <a:pt x="4962" y="37214"/>
                  </a:cubicBezTo>
                  <a:cubicBezTo>
                    <a:pt x="6029" y="45070"/>
                    <a:pt x="7374" y="52926"/>
                    <a:pt x="8006" y="60817"/>
                  </a:cubicBezTo>
                  <a:lnTo>
                    <a:pt x="8006" y="60817"/>
                  </a:lnTo>
                  <a:lnTo>
                    <a:pt x="616" y="63800"/>
                  </a:lnTo>
                  <a:cubicBezTo>
                    <a:pt x="0" y="63981"/>
                    <a:pt x="0" y="64887"/>
                    <a:pt x="616" y="65104"/>
                  </a:cubicBezTo>
                  <a:cubicBezTo>
                    <a:pt x="3135" y="65751"/>
                    <a:pt x="5654" y="66366"/>
                    <a:pt x="8174" y="66948"/>
                  </a:cubicBezTo>
                  <a:lnTo>
                    <a:pt x="8174" y="66948"/>
                  </a:lnTo>
                  <a:cubicBezTo>
                    <a:pt x="7878" y="78865"/>
                    <a:pt x="6067" y="90747"/>
                    <a:pt x="4890" y="102593"/>
                  </a:cubicBezTo>
                  <a:cubicBezTo>
                    <a:pt x="4310" y="108461"/>
                    <a:pt x="3767" y="114365"/>
                    <a:pt x="3658" y="120233"/>
                  </a:cubicBezTo>
                  <a:cubicBezTo>
                    <a:pt x="3622" y="125231"/>
                    <a:pt x="3332" y="131280"/>
                    <a:pt x="9055" y="133091"/>
                  </a:cubicBezTo>
                  <a:cubicBezTo>
                    <a:pt x="10849" y="133674"/>
                    <a:pt x="12754" y="133785"/>
                    <a:pt x="14650" y="133785"/>
                  </a:cubicBezTo>
                  <a:cubicBezTo>
                    <a:pt x="15816" y="133785"/>
                    <a:pt x="16979" y="133743"/>
                    <a:pt x="18111" y="133743"/>
                  </a:cubicBezTo>
                  <a:cubicBezTo>
                    <a:pt x="19626" y="133773"/>
                    <a:pt x="21153" y="133816"/>
                    <a:pt x="22683" y="133816"/>
                  </a:cubicBezTo>
                  <a:cubicBezTo>
                    <a:pt x="24810" y="133816"/>
                    <a:pt x="26942" y="133733"/>
                    <a:pt x="29050" y="133417"/>
                  </a:cubicBezTo>
                  <a:cubicBezTo>
                    <a:pt x="32237" y="132910"/>
                    <a:pt x="35787" y="131860"/>
                    <a:pt x="38214" y="129578"/>
                  </a:cubicBezTo>
                  <a:cubicBezTo>
                    <a:pt x="40604" y="127332"/>
                    <a:pt x="40930" y="124145"/>
                    <a:pt x="41329" y="121066"/>
                  </a:cubicBezTo>
                  <a:cubicBezTo>
                    <a:pt x="42415" y="112409"/>
                    <a:pt x="41872" y="103680"/>
                    <a:pt x="41582" y="94986"/>
                  </a:cubicBezTo>
                  <a:cubicBezTo>
                    <a:pt x="41292" y="86293"/>
                    <a:pt x="41437" y="77636"/>
                    <a:pt x="41800" y="68980"/>
                  </a:cubicBezTo>
                  <a:cubicBezTo>
                    <a:pt x="42596" y="49535"/>
                    <a:pt x="44298" y="30162"/>
                    <a:pt x="43828" y="10717"/>
                  </a:cubicBezTo>
                  <a:lnTo>
                    <a:pt x="43828" y="10717"/>
                  </a:lnTo>
                  <a:cubicBezTo>
                    <a:pt x="43829" y="10700"/>
                    <a:pt x="43829" y="10682"/>
                    <a:pt x="43828" y="10663"/>
                  </a:cubicBezTo>
                  <a:cubicBezTo>
                    <a:pt x="43652" y="5349"/>
                    <a:pt x="42040" y="1"/>
                    <a:pt x="36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" name="Google Shape;1020;p41"/>
            <p:cNvSpPr/>
            <p:nvPr/>
          </p:nvSpPr>
          <p:spPr>
            <a:xfrm>
              <a:off x="3308255" y="2199284"/>
              <a:ext cx="114145" cy="201224"/>
            </a:xfrm>
            <a:custGeom>
              <a:avLst/>
              <a:gdLst/>
              <a:ahLst/>
              <a:cxnLst/>
              <a:rect l="l" t="t" r="r" b="b"/>
              <a:pathLst>
                <a:path w="7317" h="12899" extrusionOk="0">
                  <a:moveTo>
                    <a:pt x="6513" y="1"/>
                  </a:moveTo>
                  <a:cubicBezTo>
                    <a:pt x="6492" y="1"/>
                    <a:pt x="6470" y="2"/>
                    <a:pt x="6448" y="3"/>
                  </a:cubicBezTo>
                  <a:cubicBezTo>
                    <a:pt x="1" y="474"/>
                    <a:pt x="906" y="7538"/>
                    <a:pt x="725" y="12246"/>
                  </a:cubicBezTo>
                  <a:cubicBezTo>
                    <a:pt x="707" y="12681"/>
                    <a:pt x="1042" y="12898"/>
                    <a:pt x="1386" y="12898"/>
                  </a:cubicBezTo>
                  <a:cubicBezTo>
                    <a:pt x="1730" y="12898"/>
                    <a:pt x="2083" y="12681"/>
                    <a:pt x="2101" y="12246"/>
                  </a:cubicBezTo>
                  <a:cubicBezTo>
                    <a:pt x="2210" y="8515"/>
                    <a:pt x="1196" y="1742"/>
                    <a:pt x="6448" y="1380"/>
                  </a:cubicBezTo>
                  <a:cubicBezTo>
                    <a:pt x="7295" y="1309"/>
                    <a:pt x="7317" y="1"/>
                    <a:pt x="65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1021;p41"/>
            <p:cNvSpPr/>
            <p:nvPr/>
          </p:nvSpPr>
          <p:spPr>
            <a:xfrm>
              <a:off x="3326977" y="4035796"/>
              <a:ext cx="105050" cy="126703"/>
            </a:xfrm>
            <a:custGeom>
              <a:avLst/>
              <a:gdLst/>
              <a:ahLst/>
              <a:cxnLst/>
              <a:rect l="l" t="t" r="r" b="b"/>
              <a:pathLst>
                <a:path w="6734" h="8122" extrusionOk="0">
                  <a:moveTo>
                    <a:pt x="1213" y="1"/>
                  </a:moveTo>
                  <a:cubicBezTo>
                    <a:pt x="946" y="1"/>
                    <a:pt x="680" y="143"/>
                    <a:pt x="580" y="473"/>
                  </a:cubicBezTo>
                  <a:cubicBezTo>
                    <a:pt x="1" y="2357"/>
                    <a:pt x="254" y="4385"/>
                    <a:pt x="1304" y="6015"/>
                  </a:cubicBezTo>
                  <a:cubicBezTo>
                    <a:pt x="2319" y="7572"/>
                    <a:pt x="4166" y="7898"/>
                    <a:pt x="5868" y="8116"/>
                  </a:cubicBezTo>
                  <a:cubicBezTo>
                    <a:pt x="5902" y="8120"/>
                    <a:pt x="5935" y="8122"/>
                    <a:pt x="5966" y="8122"/>
                  </a:cubicBezTo>
                  <a:cubicBezTo>
                    <a:pt x="6734" y="8122"/>
                    <a:pt x="6669" y="6880"/>
                    <a:pt x="5868" y="6775"/>
                  </a:cubicBezTo>
                  <a:cubicBezTo>
                    <a:pt x="4492" y="6558"/>
                    <a:pt x="2971" y="6341"/>
                    <a:pt x="2246" y="4964"/>
                  </a:cubicBezTo>
                  <a:cubicBezTo>
                    <a:pt x="1558" y="3697"/>
                    <a:pt x="1449" y="2212"/>
                    <a:pt x="1884" y="835"/>
                  </a:cubicBezTo>
                  <a:cubicBezTo>
                    <a:pt x="2037" y="332"/>
                    <a:pt x="1622" y="1"/>
                    <a:pt x="1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0" name="Google Shape;1022;p41"/>
          <p:cNvSpPr txBox="1">
            <a:spLocks/>
          </p:cNvSpPr>
          <p:nvPr/>
        </p:nvSpPr>
        <p:spPr>
          <a:xfrm>
            <a:off x="2410570" y="274229"/>
            <a:ext cx="6805213" cy="136413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smtClean="0"/>
              <a:t>Luyện viết</a:t>
            </a:r>
            <a:endParaRPr lang="en-US" kern="0" dirty="0"/>
          </a:p>
        </p:txBody>
      </p:sp>
      <p:pic>
        <p:nvPicPr>
          <p:cNvPr id="11" name="Picture 2" descr="Tuần 24. Ôn chữ hoa: R - Tập viết 3 - Lê Thị Nga - Thư viện Bài giảng điện  tử">
            <a:extLst>
              <a:ext uri="{FF2B5EF4-FFF2-40B4-BE49-F238E27FC236}">
                <a16:creationId xmlns:a16="http://schemas.microsoft.com/office/drawing/2014/main" id="{A8E7F2E6-9022-424B-A571-C7A138689F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7422" r="10203" b="7695"/>
          <a:stretch/>
        </p:blipFill>
        <p:spPr bwMode="auto">
          <a:xfrm>
            <a:off x="7560581" y="4003569"/>
            <a:ext cx="1943609" cy="196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3" t="24000" r="12733" b="23429"/>
          <a:stretch/>
        </p:blipFill>
        <p:spPr>
          <a:xfrm>
            <a:off x="5079047" y="4012253"/>
            <a:ext cx="1927816" cy="1920856"/>
          </a:xfrm>
          <a:prstGeom prst="rect">
            <a:avLst/>
          </a:prstGeom>
        </p:spPr>
      </p:pic>
      <p:pic>
        <p:nvPicPr>
          <p:cNvPr id="13" name="Picture 2" descr="C:\Users\admin\Downloads\Mẫu chữ\MẪU CHỮ ĐÃ XẾP\Chữ hoa\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1" t="23411" r="12930" b="22796"/>
          <a:stretch/>
        </p:blipFill>
        <p:spPr bwMode="auto">
          <a:xfrm>
            <a:off x="2160010" y="4014416"/>
            <a:ext cx="2121321" cy="19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906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2A998D8D-239F-4911-BFA4-7834BF8C7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1" y="152401"/>
            <a:ext cx="4170363" cy="646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Từ ứng dụng</a:t>
            </a:r>
            <a:endParaRPr lang="en-US" sz="3600" b="1" i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49CC48-1006-4137-8F7E-56F0DB7F16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" t="20568" r="70544" b="68936"/>
          <a:stretch/>
        </p:blipFill>
        <p:spPr>
          <a:xfrm>
            <a:off x="3093396" y="1274323"/>
            <a:ext cx="5654928" cy="2665378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70198CC7-2180-4B27-82B6-BD849D3D1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494" y="5012988"/>
            <a:ext cx="1037941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Phan Rang là tên một thị xã thuộc tỉnh Ninh 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Thuận</a:t>
            </a:r>
            <a:endParaRPr lang="en-US" sz="3600" b="1" i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408554"/>
      </p:ext>
    </p:extLst>
  </p:cSld>
  <p:clrMapOvr>
    <a:masterClrMapping/>
  </p:clrMapOvr>
  <p:transition advTm="2199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946969EE-AFE0-43C3-B428-4856E36D8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0982548"/>
      </p:ext>
    </p:extLst>
  </p:cSld>
  <p:clrMapOvr>
    <a:masterClrMapping/>
  </p:clrMapOvr>
  <p:transition advTm="15606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5D7AB4F3-9054-4F6D-A2F3-1D31F602CC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7"/>
          <a:stretch/>
        </p:blipFill>
        <p:spPr bwMode="auto">
          <a:xfrm>
            <a:off x="19849" y="768485"/>
            <a:ext cx="6074529" cy="455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11A40C-B041-4896-AC94-DA44A6A57CB9}"/>
              </a:ext>
            </a:extLst>
          </p:cNvPr>
          <p:cNvSpPr txBox="1"/>
          <p:nvPr/>
        </p:nvSpPr>
        <p:spPr>
          <a:xfrm>
            <a:off x="394983" y="5501151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Khu di tích Tháp Pô Klong Garai, Ninh Thuận</a:t>
            </a:r>
            <a:endParaRPr lang="en-US"/>
          </a:p>
        </p:txBody>
      </p:sp>
      <p:pic>
        <p:nvPicPr>
          <p:cNvPr id="3078" name="Picture 6" descr="GOWORLDTRAVEL:: Tour Phan Rang - Vĩnh Hy 3n2d">
            <a:extLst>
              <a:ext uri="{FF2B5EF4-FFF2-40B4-BE49-F238E27FC236}">
                <a16:creationId xmlns:a16="http://schemas.microsoft.com/office/drawing/2014/main" id="{00966A5E-DE02-4949-9868-12A0CABEF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169" y="768485"/>
            <a:ext cx="5832609" cy="4552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679F91-C1A9-4474-84BE-78A2562CF1A6}"/>
              </a:ext>
            </a:extLst>
          </p:cNvPr>
          <p:cNvSpPr txBox="1"/>
          <p:nvPr/>
        </p:nvSpPr>
        <p:spPr>
          <a:xfrm>
            <a:off x="6416001" y="5501151"/>
            <a:ext cx="5101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Biển Phan Rang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451858"/>
      </p:ext>
    </p:extLst>
  </p:cSld>
  <p:clrMapOvr>
    <a:masterClrMapping/>
  </p:clrMapOvr>
  <p:transition advTm="841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01" name="Rectangle 25"/>
          <p:cNvSpPr>
            <a:spLocks noChangeArrowheads="1"/>
          </p:cNvSpPr>
          <p:nvPr/>
        </p:nvSpPr>
        <p:spPr bwMode="auto">
          <a:xfrm>
            <a:off x="2081213" y="3276600"/>
            <a:ext cx="56717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i="1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Từ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“</a:t>
            </a:r>
            <a:r>
              <a:rPr lang="en-US" altLang="en-US" sz="2800" i="1" dirty="0">
                <a:solidFill>
                  <a:srgbClr val="000000"/>
                </a:solidFill>
                <a:latin typeface="HP001 4 hàng" panose="020B0603050302020204" pitchFamily="34" charset="0"/>
              </a:rPr>
              <a:t>Phan Rang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”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gồm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mấy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chữ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?</a:t>
            </a:r>
          </a:p>
        </p:txBody>
      </p:sp>
      <p:sp>
        <p:nvSpPr>
          <p:cNvPr id="118789" name="Rectangle 5"/>
          <p:cNvSpPr>
            <a:spLocks noChangeArrowheads="1"/>
          </p:cNvSpPr>
          <p:nvPr/>
        </p:nvSpPr>
        <p:spPr bwMode="auto">
          <a:xfrm>
            <a:off x="2106614" y="4648200"/>
            <a:ext cx="8332787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i="1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Từ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con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chữ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“</a:t>
            </a:r>
            <a:r>
              <a:rPr lang="en-US" altLang="en-US" sz="2800" i="1" dirty="0">
                <a:solidFill>
                  <a:srgbClr val="000000"/>
                </a:solidFill>
                <a:latin typeface="HP001 4 hàng" panose="020B0603050302020204" pitchFamily="34" charset="0"/>
              </a:rPr>
              <a:t>P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” sang con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chữ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“</a:t>
            </a:r>
            <a:r>
              <a:rPr lang="en-US" altLang="en-US" sz="2800" i="1" dirty="0">
                <a:solidFill>
                  <a:srgbClr val="000000"/>
                </a:solidFill>
                <a:latin typeface="HP001 4 hàng" panose="020B0603050302020204" pitchFamily="34" charset="0"/>
              </a:rPr>
              <a:t>h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itchFamily="18" charset="0"/>
              </a:rPr>
              <a:t>”,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từ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con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chữ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“</a:t>
            </a:r>
            <a:r>
              <a:rPr lang="en-US" altLang="en-US" sz="2800" i="1" dirty="0">
                <a:solidFill>
                  <a:srgbClr val="000000"/>
                </a:solidFill>
                <a:latin typeface="HP001 4 hàng" panose="020B0603050302020204" pitchFamily="34" charset="0"/>
              </a:rPr>
              <a:t>R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” sang con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chữ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“</a:t>
            </a:r>
            <a:r>
              <a:rPr lang="en-US" altLang="en-US" sz="2800" i="1" dirty="0">
                <a:solidFill>
                  <a:srgbClr val="000000"/>
                </a:solidFill>
                <a:latin typeface="HP001 4 hàng" panose="020B0603050302020204" pitchFamily="34" charset="0"/>
              </a:rPr>
              <a:t>a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”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được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viết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như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thế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nào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?</a:t>
            </a:r>
          </a:p>
        </p:txBody>
      </p:sp>
      <p:sp>
        <p:nvSpPr>
          <p:cNvPr id="2" name="Rectangle 25"/>
          <p:cNvSpPr>
            <a:spLocks noChangeArrowheads="1"/>
          </p:cNvSpPr>
          <p:nvPr/>
        </p:nvSpPr>
        <p:spPr bwMode="auto">
          <a:xfrm>
            <a:off x="2097089" y="3962400"/>
            <a:ext cx="91037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i="1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Từ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“</a:t>
            </a:r>
            <a:r>
              <a:rPr lang="en-US" altLang="en-US" sz="2800" i="1" dirty="0">
                <a:solidFill>
                  <a:srgbClr val="000000"/>
                </a:solidFill>
                <a:latin typeface="HP001 4 hàng" panose="020B0603050302020204" pitchFamily="34" charset="0"/>
              </a:rPr>
              <a:t>Phan Rang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”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có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những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con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chữ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nào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cao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hai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itchFamily="18" charset="0"/>
              </a:rPr>
              <a:t>li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rưỡi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?</a:t>
            </a:r>
          </a:p>
        </p:txBody>
      </p:sp>
      <p:sp>
        <p:nvSpPr>
          <p:cNvPr id="26646" name="Rectangle 22"/>
          <p:cNvSpPr>
            <a:spLocks noChangeArrowheads="1"/>
          </p:cNvSpPr>
          <p:nvPr/>
        </p:nvSpPr>
        <p:spPr bwMode="auto">
          <a:xfrm>
            <a:off x="2127250" y="5791200"/>
            <a:ext cx="8229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en-US" altLang="en-US" sz="2800" i="1">
                <a:solidFill>
                  <a:srgbClr val="000000"/>
                </a:solidFill>
                <a:latin typeface="Times New Roman" pitchFamily="18" charset="0"/>
              </a:rPr>
              <a:t>Khoảng cách giữa các chữ được viết ra sao 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004C69-6900-42A4-BA3B-C7FC4C5F0D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" t="20568" r="70544" b="68936"/>
          <a:stretch/>
        </p:blipFill>
        <p:spPr>
          <a:xfrm>
            <a:off x="3180945" y="230222"/>
            <a:ext cx="5654928" cy="26653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3559652"/>
      </p:ext>
    </p:extLst>
  </p:cSld>
  <p:clrMapOvr>
    <a:masterClrMapping/>
  </p:clrMapOvr>
  <p:transition advTm="7133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4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8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26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01" grpId="0"/>
      <p:bldP spid="118789" grpId="0"/>
      <p:bldP spid="2" grpId="0"/>
      <p:bldP spid="26646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AutoShape 8"/>
          <p:cNvSpPr>
            <a:spLocks noChangeArrowheads="1"/>
          </p:cNvSpPr>
          <p:nvPr/>
        </p:nvSpPr>
        <p:spPr bwMode="auto">
          <a:xfrm>
            <a:off x="1752600" y="2658895"/>
            <a:ext cx="8305800" cy="3962400"/>
          </a:xfrm>
          <a:prstGeom prst="cloudCallout">
            <a:avLst>
              <a:gd name="adj1" fmla="val -15426"/>
              <a:gd name="adj2" fmla="val 30810"/>
            </a:avLst>
          </a:prstGeom>
          <a:solidFill>
            <a:srgbClr val="FAF9B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4633" name="Rectangle 9"/>
          <p:cNvSpPr>
            <a:spLocks noChangeArrowheads="1"/>
          </p:cNvSpPr>
          <p:nvPr/>
        </p:nvSpPr>
        <p:spPr bwMode="auto">
          <a:xfrm>
            <a:off x="2743200" y="3640803"/>
            <a:ext cx="63246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160338" algn="l"/>
              </a:tabLst>
            </a:pPr>
            <a:r>
              <a:rPr lang="en-US" altLang="en-US" sz="2800" b="1" i="1">
                <a:solidFill>
                  <a:srgbClr val="0033CC"/>
                </a:solidFill>
                <a:latin typeface="Times New Roman" pitchFamily="18" charset="0"/>
              </a:rPr>
              <a:t>Câu ca dao khuyên chúng ta phải chăm chỉ cấy cày, làm lụng để có ngày an nhàn, đầy đủ.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9FC6FE-0A28-46BD-8AB6-F3A754E5FC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70" b="48369"/>
          <a:stretch/>
        </p:blipFill>
        <p:spPr>
          <a:xfrm>
            <a:off x="1473046" y="408560"/>
            <a:ext cx="9443137" cy="18093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7742642"/>
      </p:ext>
    </p:extLst>
  </p:cSld>
  <p:clrMapOvr>
    <a:masterClrMapping/>
  </p:clrMapOvr>
  <p:transition advTm="3325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4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2209800" y="3513138"/>
            <a:ext cx="792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Nhận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xét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độ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cao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của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các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chữ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trong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câu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ca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itchFamily="18" charset="0"/>
              </a:rPr>
              <a:t>dao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auto">
          <a:xfrm>
            <a:off x="2209800" y="2819400"/>
            <a:ext cx="6324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>
                <a:solidFill>
                  <a:srgbClr val="000000"/>
                </a:solidFill>
                <a:latin typeface="Times New Roman" pitchFamily="18" charset="0"/>
              </a:rPr>
              <a:t>Những chữ nào được viết hoa?</a:t>
            </a: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2209799" y="4271963"/>
            <a:ext cx="92783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Nhận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xét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itchFamily="18" charset="0"/>
              </a:rPr>
              <a:t>về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itchFamily="18" charset="0"/>
              </a:rPr>
              <a:t>cách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itchFamily="18" charset="0"/>
              </a:rPr>
              <a:t>nối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itchFamily="18" charset="0"/>
              </a:rPr>
              <a:t>chữ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itchFamily="18" charset="0"/>
              </a:rPr>
              <a:t>giữa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itchFamily="18" charset="0"/>
              </a:rPr>
              <a:t>chữ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smtClean="0">
                <a:solidFill>
                  <a:srgbClr val="000000"/>
                </a:solidFill>
                <a:latin typeface="HP001 4 hàng" panose="020B0603050302020204" pitchFamily="34" charset="0"/>
              </a:rPr>
              <a:t>R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itchFamily="18" charset="0"/>
              </a:rPr>
              <a:t>và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smtClean="0">
                <a:solidFill>
                  <a:srgbClr val="000000"/>
                </a:solidFill>
                <a:latin typeface="HP001 4 hàng" panose="020B0603050302020204" pitchFamily="34" charset="0"/>
              </a:rPr>
              <a:t>u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itchFamily="18" charset="0"/>
              </a:rPr>
              <a:t>;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itchFamily="18" charset="0"/>
              </a:rPr>
              <a:t>chữ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smtClean="0">
                <a:solidFill>
                  <a:srgbClr val="000000"/>
                </a:solidFill>
                <a:latin typeface="HP001 4 hàng" panose="020B0603050302020204" pitchFamily="34" charset="0"/>
              </a:rPr>
              <a:t>B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itchFamily="18" charset="0"/>
              </a:rPr>
              <a:t>và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smtClean="0">
                <a:solidFill>
                  <a:srgbClr val="000000"/>
                </a:solidFill>
                <a:latin typeface="HP001 4 hàng" panose="020B0603050302020204" pitchFamily="34" charset="0"/>
              </a:rPr>
              <a:t>â</a:t>
            </a:r>
            <a:endParaRPr lang="en-US" altLang="en-US" sz="2800" i="1" dirty="0">
              <a:solidFill>
                <a:srgbClr val="0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Rectangle 21"/>
          <p:cNvSpPr>
            <a:spLocks noChangeArrowheads="1"/>
          </p:cNvSpPr>
          <p:nvPr/>
        </p:nvSpPr>
        <p:spPr bwMode="auto">
          <a:xfrm>
            <a:off x="2163763" y="5032375"/>
            <a:ext cx="792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Nhận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xét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về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khoảng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cách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giữa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các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con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itchFamily="18" charset="0"/>
              </a:rPr>
              <a:t>chữ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A49CAE-831F-4B11-B789-CCE6F0C07E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70" b="48369"/>
          <a:stretch/>
        </p:blipFill>
        <p:spPr>
          <a:xfrm>
            <a:off x="1450631" y="542536"/>
            <a:ext cx="9443137" cy="18093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912102"/>
      </p:ext>
    </p:extLst>
  </p:cSld>
  <p:clrMapOvr>
    <a:masterClrMapping/>
  </p:clrMapOvr>
  <p:transition advTm="10212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build="allAtOnce"/>
      <p:bldP spid="7" grpId="0" build="allAtOnce"/>
      <p:bldP spid="8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6"/>
          <p:cNvSpPr>
            <a:spLocks noChangeArrowheads="1"/>
          </p:cNvSpPr>
          <p:nvPr/>
        </p:nvSpPr>
        <p:spPr bwMode="auto">
          <a:xfrm>
            <a:off x="476886" y="2572967"/>
            <a:ext cx="5029200" cy="481013"/>
          </a:xfrm>
          <a:prstGeom prst="rect">
            <a:avLst/>
          </a:prstGeom>
          <a:solidFill>
            <a:srgbClr val="B8E6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THỰC HÀNH VIẾT VỞ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3D455E-1571-4098-9209-EBC693E591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861" y="77821"/>
            <a:ext cx="55338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10623"/>
      </p:ext>
    </p:extLst>
  </p:cSld>
  <p:clrMapOvr>
    <a:masterClrMapping/>
  </p:clrMapOvr>
  <p:transition advTm="6283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828800" y="457200"/>
            <a:ext cx="50292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0" u="sng">
                <a:solidFill>
                  <a:srgbClr val="000000"/>
                </a:solidFill>
                <a:latin typeface="Times New Roman" pitchFamily="18" charset="0"/>
              </a:rPr>
              <a:t>1- Tư thế ngồi viết: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i="0">
                <a:solidFill>
                  <a:srgbClr val="000000"/>
                </a:solidFill>
                <a:latin typeface="Times New Roman" pitchFamily="18" charset="0"/>
              </a:rPr>
              <a:t>- Lưng thẳng, không tì ngực vào bàn.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i="0">
                <a:solidFill>
                  <a:srgbClr val="000000"/>
                </a:solidFill>
                <a:latin typeface="Times New Roman" pitchFamily="18" charset="0"/>
              </a:rPr>
              <a:t>- Đầu hơi cúi.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i="0">
                <a:solidFill>
                  <a:srgbClr val="000000"/>
                </a:solidFill>
                <a:latin typeface="Times New Roman" pitchFamily="18" charset="0"/>
              </a:rPr>
              <a:t>- Mắt cách vở khoảng 25 đến 30 cm.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i="0">
                <a:solidFill>
                  <a:srgbClr val="000000"/>
                </a:solidFill>
                <a:latin typeface="Times New Roman" pitchFamily="18" charset="0"/>
              </a:rPr>
              <a:t>- Tay phải cầm bút.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i="0">
                <a:solidFill>
                  <a:srgbClr val="000000"/>
                </a:solidFill>
                <a:latin typeface="Times New Roman" pitchFamily="18" charset="0"/>
              </a:rPr>
              <a:t>- Tay trái tì nhẹ lên mép vở để giữ.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i="0">
                <a:solidFill>
                  <a:srgbClr val="000000"/>
                </a:solidFill>
                <a:latin typeface="Times New Roman" pitchFamily="18" charset="0"/>
              </a:rPr>
              <a:t>- Hai chân để song song thoải mái.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i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1828800" y="3479801"/>
            <a:ext cx="55626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0" u="sng">
                <a:solidFill>
                  <a:srgbClr val="000000"/>
                </a:solidFill>
                <a:latin typeface="Times New Roman" pitchFamily="18" charset="0"/>
              </a:rPr>
              <a:t>2- Cách cầm bút: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i="0">
                <a:solidFill>
                  <a:srgbClr val="000000"/>
                </a:solidFill>
                <a:latin typeface="Times New Roman" pitchFamily="18" charset="0"/>
              </a:rPr>
              <a:t>- Cầm bút bằng 3 ngón tay: ngón cái, ngón trỏ, ngón giữa.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i="0">
                <a:solidFill>
                  <a:srgbClr val="000000"/>
                </a:solidFill>
                <a:latin typeface="Times New Roman" pitchFamily="18" charset="0"/>
              </a:rPr>
              <a:t>- Khi viết, dùng 3 ngón tay di chuyển bút từ trái sang phải, cán bút nghiêng về phía bên phải, cổ tay, khuỷu tay và cánh tay cử động mềm mại, thoải mái;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i="0">
                <a:solidFill>
                  <a:srgbClr val="000000"/>
                </a:solidFill>
                <a:latin typeface="Times New Roman" pitchFamily="18" charset="0"/>
              </a:rPr>
              <a:t>- Không nên cầm bút tay trái.</a:t>
            </a:r>
          </a:p>
        </p:txBody>
      </p:sp>
      <p:pic>
        <p:nvPicPr>
          <p:cNvPr id="19463" name="Picture 7" descr="Cam bu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3649663"/>
            <a:ext cx="2895600" cy="282575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7" name="Picture 11" descr="chu hoa0005"/>
          <p:cNvPicPr>
            <a:picLocks noChangeAspect="1" noChangeArrowheads="1"/>
          </p:cNvPicPr>
          <p:nvPr/>
        </p:nvPicPr>
        <p:blipFill>
          <a:blip r:embed="rId6">
            <a:lum bright="-32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0" t="39471" r="21571" b="43802"/>
          <a:stretch>
            <a:fillRect/>
          </a:stretch>
        </p:blipFill>
        <p:spPr bwMode="auto">
          <a:xfrm>
            <a:off x="7543800" y="457200"/>
            <a:ext cx="2819400" cy="26670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6997875"/>
      </p:ext>
    </p:extLst>
  </p:cSld>
  <p:clrMapOvr>
    <a:masterClrMapping/>
  </p:clrMapOvr>
  <p:transition advTm="1428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  <p:bldP spid="1946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47"/>
          <p:cNvSpPr txBox="1">
            <a:spLocks noGrp="1"/>
          </p:cNvSpPr>
          <p:nvPr>
            <p:ph type="title"/>
          </p:nvPr>
        </p:nvSpPr>
        <p:spPr>
          <a:xfrm>
            <a:off x="1030591" y="1335943"/>
            <a:ext cx="10290000" cy="63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r>
              <a:rPr lang="en" dirty="0" smtClean="0"/>
              <a:t>Yêu cầu cần đạt</a:t>
            </a:r>
            <a:endParaRPr dirty="0"/>
          </a:p>
        </p:txBody>
      </p:sp>
      <p:sp>
        <p:nvSpPr>
          <p:cNvPr id="1222" name="Google Shape;1222;p47"/>
          <p:cNvSpPr txBox="1">
            <a:spLocks noGrp="1"/>
          </p:cNvSpPr>
          <p:nvPr>
            <p:ph type="subTitle" idx="2"/>
          </p:nvPr>
        </p:nvSpPr>
        <p:spPr>
          <a:xfrm>
            <a:off x="1161275" y="3173325"/>
            <a:ext cx="2701424" cy="132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" sz="2400" dirty="0">
                <a:latin typeface="Bookman Old Style" panose="02050604050505020204" pitchFamily="18" charset="0"/>
              </a:rPr>
              <a:t>Củng cố cách viết chữ hoa </a:t>
            </a:r>
            <a:r>
              <a:rPr lang="en" sz="2400" b="1" dirty="0" smtClean="0">
                <a:latin typeface="HP001 5 hàng" panose="020B0603050302020204" pitchFamily="34" charset="0"/>
              </a:rPr>
              <a:t>R, H, B </a:t>
            </a:r>
            <a:r>
              <a:rPr lang="en" sz="2400" dirty="0" smtClean="0">
                <a:latin typeface="Bookman Old Style" panose="02050604050505020204" pitchFamily="18" charset="0"/>
              </a:rPr>
              <a:t>thông </a:t>
            </a:r>
            <a:r>
              <a:rPr lang="en" sz="2400" dirty="0">
                <a:latin typeface="Bookman Old Style" panose="02050604050505020204" pitchFamily="18" charset="0"/>
              </a:rPr>
              <a:t>qua </a:t>
            </a:r>
            <a:r>
              <a:rPr lang="en" sz="2400" dirty="0" smtClean="0">
                <a:latin typeface="Bookman Old Style" panose="02050604050505020204" pitchFamily="18" charset="0"/>
              </a:rPr>
              <a:t>bài tập </a:t>
            </a:r>
            <a:r>
              <a:rPr lang="en" sz="2400" dirty="0">
                <a:latin typeface="Bookman Old Style" panose="02050604050505020204" pitchFamily="18" charset="0"/>
              </a:rPr>
              <a:t>ứng dụng</a:t>
            </a:r>
            <a:endParaRPr sz="2400" dirty="0">
              <a:latin typeface="Bookman Old Style" panose="02050604050505020204" pitchFamily="18" charset="0"/>
            </a:endParaRPr>
          </a:p>
        </p:txBody>
      </p:sp>
      <p:sp>
        <p:nvSpPr>
          <p:cNvPr id="1224" name="Google Shape;1224;p47"/>
          <p:cNvSpPr txBox="1">
            <a:spLocks noGrp="1"/>
          </p:cNvSpPr>
          <p:nvPr>
            <p:ph type="subTitle" idx="4"/>
          </p:nvPr>
        </p:nvSpPr>
        <p:spPr>
          <a:xfrm>
            <a:off x="4603983" y="3262584"/>
            <a:ext cx="2856996" cy="132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lnSpc>
                <a:spcPct val="150000"/>
              </a:lnSpc>
            </a:pPr>
            <a:r>
              <a:rPr lang="en" sz="2400" dirty="0">
                <a:latin typeface="Bookman Old Style" panose="02050604050505020204" pitchFamily="18" charset="0"/>
              </a:rPr>
              <a:t>Viết </a:t>
            </a:r>
            <a:r>
              <a:rPr lang="en" sz="2400" dirty="0" smtClean="0">
                <a:latin typeface="Bookman Old Style" panose="02050604050505020204" pitchFamily="18" charset="0"/>
              </a:rPr>
              <a:t>đúng tên </a:t>
            </a:r>
            <a:r>
              <a:rPr lang="en" sz="2400" dirty="0">
                <a:latin typeface="Bookman Old Style" panose="02050604050505020204" pitchFamily="18" charset="0"/>
              </a:rPr>
              <a:t>riêng </a:t>
            </a:r>
            <a:r>
              <a:rPr lang="en" sz="2400" b="1" dirty="0" smtClean="0">
                <a:latin typeface="HP001 5 hàng" panose="020B0603050302020204" pitchFamily="34" charset="0"/>
              </a:rPr>
              <a:t>Phan Rang </a:t>
            </a:r>
          </a:p>
          <a:p>
            <a:pPr marL="0" indent="0">
              <a:lnSpc>
                <a:spcPct val="150000"/>
              </a:lnSpc>
            </a:pPr>
            <a:r>
              <a:rPr lang="en" sz="2400" dirty="0" smtClean="0">
                <a:latin typeface="Bookman Old Style" panose="02050604050505020204" pitchFamily="18" charset="0"/>
              </a:rPr>
              <a:t>bằng cỡ chữ </a:t>
            </a:r>
            <a:r>
              <a:rPr lang="en" sz="2400" dirty="0">
                <a:latin typeface="Bookman Old Style" panose="02050604050505020204" pitchFamily="18" charset="0"/>
              </a:rPr>
              <a:t>nhỏ</a:t>
            </a:r>
            <a:endParaRPr sz="2400" dirty="0">
              <a:latin typeface="Bookman Old Style" panose="02050604050505020204" pitchFamily="18" charset="0"/>
            </a:endParaRPr>
          </a:p>
        </p:txBody>
      </p:sp>
      <p:sp>
        <p:nvSpPr>
          <p:cNvPr id="1226" name="Google Shape;1226;p47"/>
          <p:cNvSpPr txBox="1">
            <a:spLocks noGrp="1"/>
          </p:cNvSpPr>
          <p:nvPr>
            <p:ph type="subTitle" idx="6"/>
          </p:nvPr>
        </p:nvSpPr>
        <p:spPr>
          <a:xfrm>
            <a:off x="8416835" y="3662800"/>
            <a:ext cx="2290800" cy="132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" sz="2400" dirty="0">
                <a:latin typeface="Bookman Old Style" panose="02050604050505020204" pitchFamily="18" charset="0"/>
              </a:rPr>
              <a:t>Viết </a:t>
            </a:r>
            <a:r>
              <a:rPr lang="en" sz="2400" dirty="0" smtClean="0">
                <a:latin typeface="Bookman Old Style" panose="02050604050505020204" pitchFamily="18" charset="0"/>
              </a:rPr>
              <a:t>đúng câu ca dao bằng cỡ chữ nhỏ</a:t>
            </a:r>
          </a:p>
          <a:p>
            <a:pPr marL="0" indent="0"/>
            <a:endParaRPr lang="en" sz="2400" dirty="0">
              <a:latin typeface="Bookman Old Style" panose="02050604050505020204" pitchFamily="18" charset="0"/>
            </a:endParaRPr>
          </a:p>
        </p:txBody>
      </p:sp>
      <p:grpSp>
        <p:nvGrpSpPr>
          <p:cNvPr id="1227" name="Google Shape;1227;p47"/>
          <p:cNvGrpSpPr/>
          <p:nvPr/>
        </p:nvGrpSpPr>
        <p:grpSpPr>
          <a:xfrm>
            <a:off x="8095733" y="2227575"/>
            <a:ext cx="2934968" cy="3348931"/>
            <a:chOff x="4875791" y="946666"/>
            <a:chExt cx="1263475" cy="1443671"/>
          </a:xfrm>
        </p:grpSpPr>
        <p:sp>
          <p:nvSpPr>
            <p:cNvPr id="1228" name="Google Shape;1228;p47"/>
            <p:cNvSpPr/>
            <p:nvPr/>
          </p:nvSpPr>
          <p:spPr>
            <a:xfrm>
              <a:off x="5455534" y="1055601"/>
              <a:ext cx="53695" cy="44148"/>
            </a:xfrm>
            <a:custGeom>
              <a:avLst/>
              <a:gdLst/>
              <a:ahLst/>
              <a:cxnLst/>
              <a:rect l="l" t="t" r="r" b="b"/>
              <a:pathLst>
                <a:path w="3442" h="2830" extrusionOk="0">
                  <a:moveTo>
                    <a:pt x="2902" y="0"/>
                  </a:moveTo>
                  <a:cubicBezTo>
                    <a:pt x="2802" y="0"/>
                    <a:pt x="2699" y="38"/>
                    <a:pt x="2608" y="113"/>
                  </a:cubicBezTo>
                  <a:cubicBezTo>
                    <a:pt x="2174" y="439"/>
                    <a:pt x="1666" y="838"/>
                    <a:pt x="1232" y="1200"/>
                  </a:cubicBezTo>
                  <a:cubicBezTo>
                    <a:pt x="906" y="1490"/>
                    <a:pt x="580" y="1743"/>
                    <a:pt x="254" y="1997"/>
                  </a:cubicBezTo>
                  <a:cubicBezTo>
                    <a:pt x="36" y="2142"/>
                    <a:pt x="0" y="2432"/>
                    <a:pt x="145" y="2649"/>
                  </a:cubicBezTo>
                  <a:cubicBezTo>
                    <a:pt x="254" y="2758"/>
                    <a:pt x="362" y="2830"/>
                    <a:pt x="507" y="2830"/>
                  </a:cubicBezTo>
                  <a:cubicBezTo>
                    <a:pt x="616" y="2830"/>
                    <a:pt x="725" y="2794"/>
                    <a:pt x="797" y="2721"/>
                  </a:cubicBezTo>
                  <a:cubicBezTo>
                    <a:pt x="1123" y="2504"/>
                    <a:pt x="1449" y="2214"/>
                    <a:pt x="1811" y="1924"/>
                  </a:cubicBezTo>
                  <a:cubicBezTo>
                    <a:pt x="2246" y="1562"/>
                    <a:pt x="2717" y="1200"/>
                    <a:pt x="3151" y="874"/>
                  </a:cubicBezTo>
                  <a:cubicBezTo>
                    <a:pt x="3369" y="729"/>
                    <a:pt x="3441" y="403"/>
                    <a:pt x="3260" y="222"/>
                  </a:cubicBezTo>
                  <a:cubicBezTo>
                    <a:pt x="3176" y="74"/>
                    <a:pt x="3042" y="0"/>
                    <a:pt x="2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9" name="Google Shape;1229;p47"/>
            <p:cNvSpPr/>
            <p:nvPr/>
          </p:nvSpPr>
          <p:spPr>
            <a:xfrm>
              <a:off x="4952637" y="2200313"/>
              <a:ext cx="1086088" cy="135782"/>
            </a:xfrm>
            <a:custGeom>
              <a:avLst/>
              <a:gdLst/>
              <a:ahLst/>
              <a:cxnLst/>
              <a:rect l="l" t="t" r="r" b="b"/>
              <a:pathLst>
                <a:path w="69621" h="8704" extrusionOk="0">
                  <a:moveTo>
                    <a:pt x="68963" y="1"/>
                  </a:moveTo>
                  <a:cubicBezTo>
                    <a:pt x="68838" y="1"/>
                    <a:pt x="68709" y="56"/>
                    <a:pt x="68603" y="191"/>
                  </a:cubicBezTo>
                  <a:cubicBezTo>
                    <a:pt x="68096" y="771"/>
                    <a:pt x="67589" y="1278"/>
                    <a:pt x="67010" y="1821"/>
                  </a:cubicBezTo>
                  <a:cubicBezTo>
                    <a:pt x="66539" y="2256"/>
                    <a:pt x="66032" y="2727"/>
                    <a:pt x="65561" y="3234"/>
                  </a:cubicBezTo>
                  <a:cubicBezTo>
                    <a:pt x="65380" y="3415"/>
                    <a:pt x="65380" y="3704"/>
                    <a:pt x="65597" y="3886"/>
                  </a:cubicBezTo>
                  <a:cubicBezTo>
                    <a:pt x="65670" y="3958"/>
                    <a:pt x="65814" y="3994"/>
                    <a:pt x="65923" y="3994"/>
                  </a:cubicBezTo>
                  <a:cubicBezTo>
                    <a:pt x="66032" y="3994"/>
                    <a:pt x="66177" y="3958"/>
                    <a:pt x="66249" y="3849"/>
                  </a:cubicBezTo>
                  <a:cubicBezTo>
                    <a:pt x="66684" y="3415"/>
                    <a:pt x="67191" y="2944"/>
                    <a:pt x="67662" y="2509"/>
                  </a:cubicBezTo>
                  <a:cubicBezTo>
                    <a:pt x="68241" y="1966"/>
                    <a:pt x="68821" y="1386"/>
                    <a:pt x="69328" y="771"/>
                  </a:cubicBezTo>
                  <a:cubicBezTo>
                    <a:pt x="69620" y="425"/>
                    <a:pt x="69308" y="1"/>
                    <a:pt x="68963" y="1"/>
                  </a:cubicBezTo>
                  <a:close/>
                  <a:moveTo>
                    <a:pt x="65670" y="481"/>
                  </a:moveTo>
                  <a:cubicBezTo>
                    <a:pt x="64329" y="481"/>
                    <a:pt x="61214" y="4393"/>
                    <a:pt x="60599" y="5407"/>
                  </a:cubicBezTo>
                  <a:cubicBezTo>
                    <a:pt x="60417" y="5624"/>
                    <a:pt x="60490" y="5914"/>
                    <a:pt x="60743" y="6059"/>
                  </a:cubicBezTo>
                  <a:cubicBezTo>
                    <a:pt x="60816" y="6095"/>
                    <a:pt x="60888" y="6131"/>
                    <a:pt x="60961" y="6131"/>
                  </a:cubicBezTo>
                  <a:cubicBezTo>
                    <a:pt x="61142" y="6131"/>
                    <a:pt x="61287" y="6059"/>
                    <a:pt x="61359" y="5914"/>
                  </a:cubicBezTo>
                  <a:cubicBezTo>
                    <a:pt x="62373" y="4320"/>
                    <a:pt x="65054" y="1459"/>
                    <a:pt x="65670" y="1423"/>
                  </a:cubicBezTo>
                  <a:cubicBezTo>
                    <a:pt x="66285" y="1423"/>
                    <a:pt x="66285" y="481"/>
                    <a:pt x="65670" y="481"/>
                  </a:cubicBezTo>
                  <a:close/>
                  <a:moveTo>
                    <a:pt x="2877" y="4720"/>
                  </a:moveTo>
                  <a:cubicBezTo>
                    <a:pt x="2764" y="4720"/>
                    <a:pt x="2645" y="4763"/>
                    <a:pt x="2536" y="4864"/>
                  </a:cubicBezTo>
                  <a:cubicBezTo>
                    <a:pt x="1956" y="5479"/>
                    <a:pt x="1377" y="6168"/>
                    <a:pt x="906" y="6892"/>
                  </a:cubicBezTo>
                  <a:cubicBezTo>
                    <a:pt x="652" y="7254"/>
                    <a:pt x="435" y="7616"/>
                    <a:pt x="145" y="7942"/>
                  </a:cubicBezTo>
                  <a:cubicBezTo>
                    <a:pt x="0" y="8160"/>
                    <a:pt x="36" y="8449"/>
                    <a:pt x="254" y="8631"/>
                  </a:cubicBezTo>
                  <a:cubicBezTo>
                    <a:pt x="326" y="8667"/>
                    <a:pt x="435" y="8703"/>
                    <a:pt x="507" y="8703"/>
                  </a:cubicBezTo>
                  <a:cubicBezTo>
                    <a:pt x="688" y="8703"/>
                    <a:pt x="797" y="8667"/>
                    <a:pt x="906" y="8522"/>
                  </a:cubicBezTo>
                  <a:cubicBezTo>
                    <a:pt x="1159" y="8196"/>
                    <a:pt x="1449" y="7797"/>
                    <a:pt x="1703" y="7435"/>
                  </a:cubicBezTo>
                  <a:cubicBezTo>
                    <a:pt x="2137" y="6747"/>
                    <a:pt x="2644" y="6131"/>
                    <a:pt x="3224" y="5516"/>
                  </a:cubicBezTo>
                  <a:cubicBezTo>
                    <a:pt x="3558" y="5182"/>
                    <a:pt x="3251" y="4720"/>
                    <a:pt x="2877" y="4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0" name="Google Shape;1230;p47"/>
            <p:cNvSpPr/>
            <p:nvPr/>
          </p:nvSpPr>
          <p:spPr>
            <a:xfrm>
              <a:off x="4875791" y="946666"/>
              <a:ext cx="1263475" cy="1443671"/>
            </a:xfrm>
            <a:custGeom>
              <a:avLst/>
              <a:gdLst/>
              <a:ahLst/>
              <a:cxnLst/>
              <a:rect l="l" t="t" r="r" b="b"/>
              <a:pathLst>
                <a:path w="80992" h="92543" extrusionOk="0">
                  <a:moveTo>
                    <a:pt x="38286" y="939"/>
                  </a:moveTo>
                  <a:cubicBezTo>
                    <a:pt x="38395" y="975"/>
                    <a:pt x="38503" y="1011"/>
                    <a:pt x="38576" y="1084"/>
                  </a:cubicBezTo>
                  <a:cubicBezTo>
                    <a:pt x="39409" y="1663"/>
                    <a:pt x="40206" y="2315"/>
                    <a:pt x="40894" y="3040"/>
                  </a:cubicBezTo>
                  <a:cubicBezTo>
                    <a:pt x="40982" y="3127"/>
                    <a:pt x="41109" y="3175"/>
                    <a:pt x="41237" y="3175"/>
                  </a:cubicBezTo>
                  <a:cubicBezTo>
                    <a:pt x="41319" y="3175"/>
                    <a:pt x="41402" y="3155"/>
                    <a:pt x="41474" y="3112"/>
                  </a:cubicBezTo>
                  <a:cubicBezTo>
                    <a:pt x="42234" y="2714"/>
                    <a:pt x="43031" y="2315"/>
                    <a:pt x="43828" y="1989"/>
                  </a:cubicBezTo>
                  <a:cubicBezTo>
                    <a:pt x="44009" y="1881"/>
                    <a:pt x="44190" y="1844"/>
                    <a:pt x="44371" y="1844"/>
                  </a:cubicBezTo>
                  <a:cubicBezTo>
                    <a:pt x="44589" y="1844"/>
                    <a:pt x="44806" y="1953"/>
                    <a:pt x="44987" y="2098"/>
                  </a:cubicBezTo>
                  <a:cubicBezTo>
                    <a:pt x="45494" y="2424"/>
                    <a:pt x="45929" y="2931"/>
                    <a:pt x="46219" y="3510"/>
                  </a:cubicBezTo>
                  <a:cubicBezTo>
                    <a:pt x="46298" y="3670"/>
                    <a:pt x="46455" y="3770"/>
                    <a:pt x="46633" y="3770"/>
                  </a:cubicBezTo>
                  <a:cubicBezTo>
                    <a:pt x="46698" y="3770"/>
                    <a:pt x="46766" y="3757"/>
                    <a:pt x="46834" y="3728"/>
                  </a:cubicBezTo>
                  <a:lnTo>
                    <a:pt x="49877" y="2532"/>
                  </a:lnTo>
                  <a:lnTo>
                    <a:pt x="49877" y="2532"/>
                  </a:lnTo>
                  <a:cubicBezTo>
                    <a:pt x="49442" y="5177"/>
                    <a:pt x="49189" y="7821"/>
                    <a:pt x="49152" y="10501"/>
                  </a:cubicBezTo>
                  <a:cubicBezTo>
                    <a:pt x="49008" y="14232"/>
                    <a:pt x="48863" y="18071"/>
                    <a:pt x="47595" y="21694"/>
                  </a:cubicBezTo>
                  <a:cubicBezTo>
                    <a:pt x="47052" y="21186"/>
                    <a:pt x="46508" y="20752"/>
                    <a:pt x="45893" y="20390"/>
                  </a:cubicBezTo>
                  <a:cubicBezTo>
                    <a:pt x="45675" y="20208"/>
                    <a:pt x="45422" y="20136"/>
                    <a:pt x="45168" y="20100"/>
                  </a:cubicBezTo>
                  <a:lnTo>
                    <a:pt x="45096" y="20100"/>
                  </a:lnTo>
                  <a:cubicBezTo>
                    <a:pt x="44842" y="20136"/>
                    <a:pt x="44589" y="20245"/>
                    <a:pt x="44371" y="20462"/>
                  </a:cubicBezTo>
                  <a:lnTo>
                    <a:pt x="43430" y="21295"/>
                  </a:lnTo>
                  <a:cubicBezTo>
                    <a:pt x="43246" y="21494"/>
                    <a:pt x="42997" y="21590"/>
                    <a:pt x="42749" y="21590"/>
                  </a:cubicBezTo>
                  <a:cubicBezTo>
                    <a:pt x="42411" y="21590"/>
                    <a:pt x="42075" y="21412"/>
                    <a:pt x="41908" y="21078"/>
                  </a:cubicBezTo>
                  <a:lnTo>
                    <a:pt x="41800" y="20897"/>
                  </a:lnTo>
                  <a:cubicBezTo>
                    <a:pt x="41510" y="20390"/>
                    <a:pt x="41039" y="20027"/>
                    <a:pt x="40496" y="19846"/>
                  </a:cubicBezTo>
                  <a:cubicBezTo>
                    <a:pt x="40314" y="19774"/>
                    <a:pt x="40097" y="19738"/>
                    <a:pt x="39916" y="19738"/>
                  </a:cubicBezTo>
                  <a:cubicBezTo>
                    <a:pt x="39300" y="19774"/>
                    <a:pt x="38721" y="19955"/>
                    <a:pt x="38214" y="20208"/>
                  </a:cubicBezTo>
                  <a:lnTo>
                    <a:pt x="35533" y="21331"/>
                  </a:lnTo>
                  <a:cubicBezTo>
                    <a:pt x="34773" y="20788"/>
                    <a:pt x="34012" y="20136"/>
                    <a:pt x="33360" y="19448"/>
                  </a:cubicBezTo>
                  <a:cubicBezTo>
                    <a:pt x="33276" y="19342"/>
                    <a:pt x="33142" y="19286"/>
                    <a:pt x="33009" y="19286"/>
                  </a:cubicBezTo>
                  <a:cubicBezTo>
                    <a:pt x="32914" y="19286"/>
                    <a:pt x="32820" y="19315"/>
                    <a:pt x="32744" y="19375"/>
                  </a:cubicBezTo>
                  <a:lnTo>
                    <a:pt x="31875" y="20027"/>
                  </a:lnTo>
                  <a:cubicBezTo>
                    <a:pt x="32020" y="13978"/>
                    <a:pt x="32636" y="7966"/>
                    <a:pt x="33795" y="2025"/>
                  </a:cubicBezTo>
                  <a:lnTo>
                    <a:pt x="35497" y="2750"/>
                  </a:lnTo>
                  <a:cubicBezTo>
                    <a:pt x="35557" y="2786"/>
                    <a:pt x="35622" y="2802"/>
                    <a:pt x="35686" y="2802"/>
                  </a:cubicBezTo>
                  <a:cubicBezTo>
                    <a:pt x="35815" y="2802"/>
                    <a:pt x="35944" y="2738"/>
                    <a:pt x="36040" y="2641"/>
                  </a:cubicBezTo>
                  <a:cubicBezTo>
                    <a:pt x="36620" y="2025"/>
                    <a:pt x="37272" y="1482"/>
                    <a:pt x="37996" y="1047"/>
                  </a:cubicBezTo>
                  <a:cubicBezTo>
                    <a:pt x="38069" y="1011"/>
                    <a:pt x="38177" y="939"/>
                    <a:pt x="38286" y="939"/>
                  </a:cubicBezTo>
                  <a:close/>
                  <a:moveTo>
                    <a:pt x="14090" y="12892"/>
                  </a:moveTo>
                  <a:cubicBezTo>
                    <a:pt x="19089" y="12892"/>
                    <a:pt x="25065" y="12928"/>
                    <a:pt x="31295" y="12964"/>
                  </a:cubicBezTo>
                  <a:cubicBezTo>
                    <a:pt x="31078" y="15645"/>
                    <a:pt x="30969" y="18289"/>
                    <a:pt x="30933" y="20969"/>
                  </a:cubicBezTo>
                  <a:cubicBezTo>
                    <a:pt x="30933" y="21114"/>
                    <a:pt x="31006" y="21295"/>
                    <a:pt x="31187" y="21368"/>
                  </a:cubicBezTo>
                  <a:cubicBezTo>
                    <a:pt x="31252" y="21400"/>
                    <a:pt x="31332" y="21418"/>
                    <a:pt x="31410" y="21418"/>
                  </a:cubicBezTo>
                  <a:cubicBezTo>
                    <a:pt x="31505" y="21418"/>
                    <a:pt x="31598" y="21391"/>
                    <a:pt x="31658" y="21331"/>
                  </a:cubicBezTo>
                  <a:lnTo>
                    <a:pt x="32962" y="20390"/>
                  </a:lnTo>
                  <a:cubicBezTo>
                    <a:pt x="33650" y="21078"/>
                    <a:pt x="34410" y="21694"/>
                    <a:pt x="35244" y="22237"/>
                  </a:cubicBezTo>
                  <a:cubicBezTo>
                    <a:pt x="35312" y="22306"/>
                    <a:pt x="35410" y="22331"/>
                    <a:pt x="35510" y="22331"/>
                  </a:cubicBezTo>
                  <a:cubicBezTo>
                    <a:pt x="35567" y="22331"/>
                    <a:pt x="35625" y="22323"/>
                    <a:pt x="35678" y="22309"/>
                  </a:cubicBezTo>
                  <a:lnTo>
                    <a:pt x="38576" y="21042"/>
                  </a:lnTo>
                  <a:cubicBezTo>
                    <a:pt x="38979" y="20840"/>
                    <a:pt x="39429" y="20730"/>
                    <a:pt x="39888" y="20730"/>
                  </a:cubicBezTo>
                  <a:cubicBezTo>
                    <a:pt x="40005" y="20730"/>
                    <a:pt x="40124" y="20737"/>
                    <a:pt x="40242" y="20752"/>
                  </a:cubicBezTo>
                  <a:cubicBezTo>
                    <a:pt x="40568" y="20824"/>
                    <a:pt x="40749" y="21078"/>
                    <a:pt x="41003" y="21440"/>
                  </a:cubicBezTo>
                  <a:lnTo>
                    <a:pt x="41184" y="21657"/>
                  </a:lnTo>
                  <a:cubicBezTo>
                    <a:pt x="41546" y="22164"/>
                    <a:pt x="42162" y="22490"/>
                    <a:pt x="42814" y="22527"/>
                  </a:cubicBezTo>
                  <a:cubicBezTo>
                    <a:pt x="42959" y="22527"/>
                    <a:pt x="43067" y="22490"/>
                    <a:pt x="43212" y="22490"/>
                  </a:cubicBezTo>
                  <a:cubicBezTo>
                    <a:pt x="43502" y="22382"/>
                    <a:pt x="43792" y="22201"/>
                    <a:pt x="44045" y="21983"/>
                  </a:cubicBezTo>
                  <a:lnTo>
                    <a:pt x="44987" y="21186"/>
                  </a:lnTo>
                  <a:cubicBezTo>
                    <a:pt x="45023" y="21150"/>
                    <a:pt x="45096" y="21078"/>
                    <a:pt x="45132" y="21078"/>
                  </a:cubicBezTo>
                  <a:cubicBezTo>
                    <a:pt x="45204" y="21078"/>
                    <a:pt x="45277" y="21114"/>
                    <a:pt x="45349" y="21186"/>
                  </a:cubicBezTo>
                  <a:cubicBezTo>
                    <a:pt x="46110" y="21657"/>
                    <a:pt x="46798" y="22237"/>
                    <a:pt x="47450" y="22853"/>
                  </a:cubicBezTo>
                  <a:cubicBezTo>
                    <a:pt x="47523" y="22925"/>
                    <a:pt x="47667" y="22997"/>
                    <a:pt x="47776" y="22997"/>
                  </a:cubicBezTo>
                  <a:lnTo>
                    <a:pt x="47885" y="22997"/>
                  </a:lnTo>
                  <a:cubicBezTo>
                    <a:pt x="48030" y="22961"/>
                    <a:pt x="48175" y="22853"/>
                    <a:pt x="48211" y="22708"/>
                  </a:cubicBezTo>
                  <a:cubicBezTo>
                    <a:pt x="49442" y="19593"/>
                    <a:pt x="49804" y="16369"/>
                    <a:pt x="49986" y="13182"/>
                  </a:cubicBezTo>
                  <a:cubicBezTo>
                    <a:pt x="64112" y="13363"/>
                    <a:pt x="76391" y="13544"/>
                    <a:pt x="78782" y="13580"/>
                  </a:cubicBezTo>
                  <a:cubicBezTo>
                    <a:pt x="79941" y="26982"/>
                    <a:pt x="77369" y="83559"/>
                    <a:pt x="77188" y="88087"/>
                  </a:cubicBezTo>
                  <a:cubicBezTo>
                    <a:pt x="72044" y="90369"/>
                    <a:pt x="57157" y="91637"/>
                    <a:pt x="36149" y="91637"/>
                  </a:cubicBezTo>
                  <a:cubicBezTo>
                    <a:pt x="18799" y="91637"/>
                    <a:pt x="3441" y="90695"/>
                    <a:pt x="2137" y="89934"/>
                  </a:cubicBezTo>
                  <a:cubicBezTo>
                    <a:pt x="725" y="87508"/>
                    <a:pt x="1304" y="42847"/>
                    <a:pt x="2029" y="13037"/>
                  </a:cubicBezTo>
                  <a:cubicBezTo>
                    <a:pt x="4274" y="12928"/>
                    <a:pt x="8331" y="12892"/>
                    <a:pt x="14090" y="12892"/>
                  </a:cubicBezTo>
                  <a:close/>
                  <a:moveTo>
                    <a:pt x="38269" y="0"/>
                  </a:moveTo>
                  <a:cubicBezTo>
                    <a:pt x="37999" y="0"/>
                    <a:pt x="37725" y="82"/>
                    <a:pt x="37489" y="251"/>
                  </a:cubicBezTo>
                  <a:cubicBezTo>
                    <a:pt x="36801" y="685"/>
                    <a:pt x="36149" y="1192"/>
                    <a:pt x="35569" y="1772"/>
                  </a:cubicBezTo>
                  <a:lnTo>
                    <a:pt x="33650" y="866"/>
                  </a:lnTo>
                  <a:cubicBezTo>
                    <a:pt x="33577" y="830"/>
                    <a:pt x="33505" y="812"/>
                    <a:pt x="33432" y="812"/>
                  </a:cubicBezTo>
                  <a:cubicBezTo>
                    <a:pt x="33360" y="812"/>
                    <a:pt x="33288" y="830"/>
                    <a:pt x="33215" y="866"/>
                  </a:cubicBezTo>
                  <a:cubicBezTo>
                    <a:pt x="33106" y="939"/>
                    <a:pt x="32998" y="1047"/>
                    <a:pt x="32998" y="1192"/>
                  </a:cubicBezTo>
                  <a:cubicBezTo>
                    <a:pt x="32273" y="4778"/>
                    <a:pt x="31730" y="8364"/>
                    <a:pt x="31404" y="12022"/>
                  </a:cubicBezTo>
                  <a:cubicBezTo>
                    <a:pt x="25102" y="11950"/>
                    <a:pt x="19125" y="11914"/>
                    <a:pt x="14090" y="11914"/>
                  </a:cubicBezTo>
                  <a:cubicBezTo>
                    <a:pt x="7933" y="11914"/>
                    <a:pt x="3695" y="11986"/>
                    <a:pt x="1521" y="12059"/>
                  </a:cubicBezTo>
                  <a:cubicBezTo>
                    <a:pt x="1268" y="12095"/>
                    <a:pt x="1087" y="12276"/>
                    <a:pt x="1051" y="12530"/>
                  </a:cubicBezTo>
                  <a:cubicBezTo>
                    <a:pt x="1051" y="12711"/>
                    <a:pt x="616" y="31691"/>
                    <a:pt x="399" y="50671"/>
                  </a:cubicBezTo>
                  <a:cubicBezTo>
                    <a:pt x="0" y="89282"/>
                    <a:pt x="1051" y="90188"/>
                    <a:pt x="1485" y="90586"/>
                  </a:cubicBezTo>
                  <a:cubicBezTo>
                    <a:pt x="2862" y="91782"/>
                    <a:pt x="20501" y="92542"/>
                    <a:pt x="36149" y="92542"/>
                  </a:cubicBezTo>
                  <a:cubicBezTo>
                    <a:pt x="46291" y="92542"/>
                    <a:pt x="70740" y="92180"/>
                    <a:pt x="77840" y="88811"/>
                  </a:cubicBezTo>
                  <a:cubicBezTo>
                    <a:pt x="77985" y="88739"/>
                    <a:pt x="78093" y="88558"/>
                    <a:pt x="78093" y="88413"/>
                  </a:cubicBezTo>
                  <a:cubicBezTo>
                    <a:pt x="78130" y="87761"/>
                    <a:pt x="80991" y="26185"/>
                    <a:pt x="79687" y="13037"/>
                  </a:cubicBezTo>
                  <a:cubicBezTo>
                    <a:pt x="79651" y="12819"/>
                    <a:pt x="79470" y="12638"/>
                    <a:pt x="79216" y="12602"/>
                  </a:cubicBezTo>
                  <a:cubicBezTo>
                    <a:pt x="78999" y="12602"/>
                    <a:pt x="65669" y="12421"/>
                    <a:pt x="50022" y="12204"/>
                  </a:cubicBezTo>
                  <a:cubicBezTo>
                    <a:pt x="50058" y="11660"/>
                    <a:pt x="50058" y="11117"/>
                    <a:pt x="50094" y="10537"/>
                  </a:cubicBezTo>
                  <a:cubicBezTo>
                    <a:pt x="50203" y="7676"/>
                    <a:pt x="50312" y="4706"/>
                    <a:pt x="50927" y="1881"/>
                  </a:cubicBezTo>
                  <a:cubicBezTo>
                    <a:pt x="51013" y="1565"/>
                    <a:pt x="50782" y="1318"/>
                    <a:pt x="50520" y="1318"/>
                  </a:cubicBezTo>
                  <a:cubicBezTo>
                    <a:pt x="50451" y="1318"/>
                    <a:pt x="50380" y="1336"/>
                    <a:pt x="50312" y="1373"/>
                  </a:cubicBezTo>
                  <a:lnTo>
                    <a:pt x="46834" y="2714"/>
                  </a:lnTo>
                  <a:cubicBezTo>
                    <a:pt x="46508" y="2170"/>
                    <a:pt x="46037" y="1699"/>
                    <a:pt x="45530" y="1337"/>
                  </a:cubicBezTo>
                  <a:cubicBezTo>
                    <a:pt x="45168" y="1047"/>
                    <a:pt x="44770" y="903"/>
                    <a:pt x="44371" y="903"/>
                  </a:cubicBezTo>
                  <a:cubicBezTo>
                    <a:pt x="44045" y="903"/>
                    <a:pt x="43719" y="975"/>
                    <a:pt x="43466" y="1120"/>
                  </a:cubicBezTo>
                  <a:cubicBezTo>
                    <a:pt x="42705" y="1446"/>
                    <a:pt x="42017" y="1772"/>
                    <a:pt x="41329" y="2134"/>
                  </a:cubicBezTo>
                  <a:cubicBezTo>
                    <a:pt x="40640" y="1482"/>
                    <a:pt x="39916" y="866"/>
                    <a:pt x="39119" y="323"/>
                  </a:cubicBezTo>
                  <a:cubicBezTo>
                    <a:pt x="38886" y="110"/>
                    <a:pt x="38581" y="0"/>
                    <a:pt x="38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2400"/>
                <a:t>   </a:t>
              </a:r>
              <a:endParaRPr sz="2400"/>
            </a:p>
          </p:txBody>
        </p:sp>
        <p:sp>
          <p:nvSpPr>
            <p:cNvPr id="1231" name="Google Shape;1231;p47"/>
            <p:cNvSpPr/>
            <p:nvPr/>
          </p:nvSpPr>
          <p:spPr>
            <a:xfrm>
              <a:off x="5451010" y="1048035"/>
              <a:ext cx="109075" cy="99419"/>
            </a:xfrm>
            <a:custGeom>
              <a:avLst/>
              <a:gdLst/>
              <a:ahLst/>
              <a:cxnLst/>
              <a:rect l="l" t="t" r="r" b="b"/>
              <a:pathLst>
                <a:path w="6992" h="6373" extrusionOk="0">
                  <a:moveTo>
                    <a:pt x="6448" y="1"/>
                  </a:moveTo>
                  <a:cubicBezTo>
                    <a:pt x="6330" y="1"/>
                    <a:pt x="6212" y="55"/>
                    <a:pt x="6122" y="164"/>
                  </a:cubicBezTo>
                  <a:cubicBezTo>
                    <a:pt x="4311" y="2011"/>
                    <a:pt x="2210" y="4148"/>
                    <a:pt x="326" y="5488"/>
                  </a:cubicBezTo>
                  <a:cubicBezTo>
                    <a:pt x="73" y="5633"/>
                    <a:pt x="0" y="5959"/>
                    <a:pt x="182" y="6176"/>
                  </a:cubicBezTo>
                  <a:cubicBezTo>
                    <a:pt x="269" y="6307"/>
                    <a:pt x="408" y="6372"/>
                    <a:pt x="552" y="6372"/>
                  </a:cubicBezTo>
                  <a:cubicBezTo>
                    <a:pt x="648" y="6372"/>
                    <a:pt x="747" y="6343"/>
                    <a:pt x="834" y="6285"/>
                  </a:cubicBezTo>
                  <a:cubicBezTo>
                    <a:pt x="2826" y="4872"/>
                    <a:pt x="4963" y="2735"/>
                    <a:pt x="6774" y="816"/>
                  </a:cubicBezTo>
                  <a:cubicBezTo>
                    <a:pt x="6991" y="635"/>
                    <a:pt x="6991" y="345"/>
                    <a:pt x="6774" y="164"/>
                  </a:cubicBezTo>
                  <a:cubicBezTo>
                    <a:pt x="6683" y="55"/>
                    <a:pt x="6566" y="1"/>
                    <a:pt x="6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2" name="Google Shape;1232;p47"/>
            <p:cNvSpPr/>
            <p:nvPr/>
          </p:nvSpPr>
          <p:spPr>
            <a:xfrm>
              <a:off x="5519557" y="1088423"/>
              <a:ext cx="44476" cy="37346"/>
            </a:xfrm>
            <a:custGeom>
              <a:avLst/>
              <a:gdLst/>
              <a:ahLst/>
              <a:cxnLst/>
              <a:rect l="l" t="t" r="r" b="b"/>
              <a:pathLst>
                <a:path w="2851" h="2394" extrusionOk="0">
                  <a:moveTo>
                    <a:pt x="2320" y="0"/>
                  </a:moveTo>
                  <a:cubicBezTo>
                    <a:pt x="2232" y="0"/>
                    <a:pt x="2141" y="24"/>
                    <a:pt x="2054" y="74"/>
                  </a:cubicBezTo>
                  <a:cubicBezTo>
                    <a:pt x="1366" y="472"/>
                    <a:pt x="786" y="980"/>
                    <a:pt x="315" y="1595"/>
                  </a:cubicBezTo>
                  <a:cubicBezTo>
                    <a:pt x="0" y="1910"/>
                    <a:pt x="226" y="2394"/>
                    <a:pt x="634" y="2394"/>
                  </a:cubicBezTo>
                  <a:cubicBezTo>
                    <a:pt x="648" y="2394"/>
                    <a:pt x="663" y="2393"/>
                    <a:pt x="677" y="2392"/>
                  </a:cubicBezTo>
                  <a:cubicBezTo>
                    <a:pt x="822" y="2356"/>
                    <a:pt x="931" y="2320"/>
                    <a:pt x="1040" y="2211"/>
                  </a:cubicBezTo>
                  <a:cubicBezTo>
                    <a:pt x="1438" y="1668"/>
                    <a:pt x="1945" y="1233"/>
                    <a:pt x="2525" y="907"/>
                  </a:cubicBezTo>
                  <a:cubicBezTo>
                    <a:pt x="2778" y="798"/>
                    <a:pt x="2851" y="472"/>
                    <a:pt x="2742" y="255"/>
                  </a:cubicBezTo>
                  <a:cubicBezTo>
                    <a:pt x="2647" y="89"/>
                    <a:pt x="2489" y="0"/>
                    <a:pt x="2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3" name="Google Shape;1233;p47"/>
            <p:cNvSpPr/>
            <p:nvPr/>
          </p:nvSpPr>
          <p:spPr>
            <a:xfrm>
              <a:off x="5895142" y="2207801"/>
              <a:ext cx="92118" cy="88171"/>
            </a:xfrm>
            <a:custGeom>
              <a:avLst/>
              <a:gdLst/>
              <a:ahLst/>
              <a:cxnLst/>
              <a:rect l="l" t="t" r="r" b="b"/>
              <a:pathLst>
                <a:path w="5905" h="5652" extrusionOk="0">
                  <a:moveTo>
                    <a:pt x="5253" y="1"/>
                  </a:moveTo>
                  <a:cubicBezTo>
                    <a:pt x="3912" y="1"/>
                    <a:pt x="797" y="3913"/>
                    <a:pt x="182" y="4927"/>
                  </a:cubicBezTo>
                  <a:cubicBezTo>
                    <a:pt x="0" y="5144"/>
                    <a:pt x="73" y="5434"/>
                    <a:pt x="326" y="5579"/>
                  </a:cubicBezTo>
                  <a:cubicBezTo>
                    <a:pt x="399" y="5615"/>
                    <a:pt x="471" y="5651"/>
                    <a:pt x="544" y="5651"/>
                  </a:cubicBezTo>
                  <a:cubicBezTo>
                    <a:pt x="725" y="5651"/>
                    <a:pt x="870" y="5579"/>
                    <a:pt x="942" y="5434"/>
                  </a:cubicBezTo>
                  <a:cubicBezTo>
                    <a:pt x="1956" y="3840"/>
                    <a:pt x="4637" y="979"/>
                    <a:pt x="5253" y="943"/>
                  </a:cubicBezTo>
                  <a:cubicBezTo>
                    <a:pt x="5904" y="943"/>
                    <a:pt x="5904" y="1"/>
                    <a:pt x="5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4" name="Google Shape;1234;p47"/>
            <p:cNvSpPr/>
            <p:nvPr/>
          </p:nvSpPr>
          <p:spPr>
            <a:xfrm>
              <a:off x="5972549" y="2200578"/>
              <a:ext cx="66768" cy="62618"/>
            </a:xfrm>
            <a:custGeom>
              <a:avLst/>
              <a:gdLst/>
              <a:ahLst/>
              <a:cxnLst/>
              <a:rect l="l" t="t" r="r" b="b"/>
              <a:pathLst>
                <a:path w="4280" h="4014" extrusionOk="0">
                  <a:moveTo>
                    <a:pt x="3613" y="0"/>
                  </a:moveTo>
                  <a:cubicBezTo>
                    <a:pt x="3490" y="0"/>
                    <a:pt x="3364" y="51"/>
                    <a:pt x="3261" y="174"/>
                  </a:cubicBezTo>
                  <a:cubicBezTo>
                    <a:pt x="2754" y="754"/>
                    <a:pt x="2210" y="1297"/>
                    <a:pt x="1631" y="1804"/>
                  </a:cubicBezTo>
                  <a:cubicBezTo>
                    <a:pt x="1160" y="2239"/>
                    <a:pt x="653" y="2710"/>
                    <a:pt x="182" y="3217"/>
                  </a:cubicBezTo>
                  <a:cubicBezTo>
                    <a:pt x="1" y="3398"/>
                    <a:pt x="37" y="3687"/>
                    <a:pt x="254" y="3869"/>
                  </a:cubicBezTo>
                  <a:cubicBezTo>
                    <a:pt x="327" y="3941"/>
                    <a:pt x="435" y="4013"/>
                    <a:pt x="544" y="4013"/>
                  </a:cubicBezTo>
                  <a:cubicBezTo>
                    <a:pt x="689" y="4013"/>
                    <a:pt x="798" y="3941"/>
                    <a:pt x="906" y="3832"/>
                  </a:cubicBezTo>
                  <a:cubicBezTo>
                    <a:pt x="1341" y="3398"/>
                    <a:pt x="1812" y="2927"/>
                    <a:pt x="2283" y="2492"/>
                  </a:cubicBezTo>
                  <a:cubicBezTo>
                    <a:pt x="2898" y="1949"/>
                    <a:pt x="3442" y="1369"/>
                    <a:pt x="3985" y="790"/>
                  </a:cubicBezTo>
                  <a:cubicBezTo>
                    <a:pt x="4280" y="415"/>
                    <a:pt x="3960" y="0"/>
                    <a:pt x="3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5" name="Google Shape;1235;p47"/>
            <p:cNvSpPr/>
            <p:nvPr/>
          </p:nvSpPr>
          <p:spPr>
            <a:xfrm>
              <a:off x="5653295" y="1253830"/>
              <a:ext cx="46348" cy="54990"/>
            </a:xfrm>
            <a:custGeom>
              <a:avLst/>
              <a:gdLst/>
              <a:ahLst/>
              <a:cxnLst/>
              <a:rect l="l" t="t" r="r" b="b"/>
              <a:pathLst>
                <a:path w="2971" h="3525" extrusionOk="0">
                  <a:moveTo>
                    <a:pt x="2423" y="1"/>
                  </a:moveTo>
                  <a:cubicBezTo>
                    <a:pt x="2312" y="1"/>
                    <a:pt x="2199" y="38"/>
                    <a:pt x="2102" y="120"/>
                  </a:cubicBezTo>
                  <a:cubicBezTo>
                    <a:pt x="1558" y="663"/>
                    <a:pt x="1087" y="1243"/>
                    <a:pt x="725" y="1931"/>
                  </a:cubicBezTo>
                  <a:cubicBezTo>
                    <a:pt x="544" y="2257"/>
                    <a:pt x="363" y="2547"/>
                    <a:pt x="182" y="2800"/>
                  </a:cubicBezTo>
                  <a:cubicBezTo>
                    <a:pt x="1" y="2981"/>
                    <a:pt x="37" y="3307"/>
                    <a:pt x="254" y="3452"/>
                  </a:cubicBezTo>
                  <a:cubicBezTo>
                    <a:pt x="327" y="3489"/>
                    <a:pt x="435" y="3525"/>
                    <a:pt x="544" y="3525"/>
                  </a:cubicBezTo>
                  <a:cubicBezTo>
                    <a:pt x="689" y="3525"/>
                    <a:pt x="834" y="3452"/>
                    <a:pt x="906" y="3344"/>
                  </a:cubicBezTo>
                  <a:cubicBezTo>
                    <a:pt x="1124" y="3054"/>
                    <a:pt x="1341" y="2764"/>
                    <a:pt x="1522" y="2402"/>
                  </a:cubicBezTo>
                  <a:cubicBezTo>
                    <a:pt x="1848" y="1822"/>
                    <a:pt x="2246" y="1315"/>
                    <a:pt x="2717" y="844"/>
                  </a:cubicBezTo>
                  <a:cubicBezTo>
                    <a:pt x="2935" y="663"/>
                    <a:pt x="2971" y="374"/>
                    <a:pt x="2790" y="156"/>
                  </a:cubicBezTo>
                  <a:cubicBezTo>
                    <a:pt x="2690" y="57"/>
                    <a:pt x="2558" y="1"/>
                    <a:pt x="2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6" name="Google Shape;1236;p47"/>
            <p:cNvSpPr/>
            <p:nvPr/>
          </p:nvSpPr>
          <p:spPr>
            <a:xfrm>
              <a:off x="5717458" y="1246482"/>
              <a:ext cx="39406" cy="33056"/>
            </a:xfrm>
            <a:custGeom>
              <a:avLst/>
              <a:gdLst/>
              <a:ahLst/>
              <a:cxnLst/>
              <a:rect l="l" t="t" r="r" b="b"/>
              <a:pathLst>
                <a:path w="2526" h="2119" extrusionOk="0">
                  <a:moveTo>
                    <a:pt x="1813" y="0"/>
                  </a:moveTo>
                  <a:cubicBezTo>
                    <a:pt x="1710" y="0"/>
                    <a:pt x="1602" y="36"/>
                    <a:pt x="1502" y="120"/>
                  </a:cubicBezTo>
                  <a:cubicBezTo>
                    <a:pt x="1104" y="482"/>
                    <a:pt x="705" y="917"/>
                    <a:pt x="307" y="1315"/>
                  </a:cubicBezTo>
                  <a:cubicBezTo>
                    <a:pt x="1" y="1621"/>
                    <a:pt x="205" y="2119"/>
                    <a:pt x="591" y="2119"/>
                  </a:cubicBezTo>
                  <a:cubicBezTo>
                    <a:pt x="616" y="2119"/>
                    <a:pt x="642" y="2117"/>
                    <a:pt x="669" y="2112"/>
                  </a:cubicBezTo>
                  <a:cubicBezTo>
                    <a:pt x="778" y="2112"/>
                    <a:pt x="922" y="2076"/>
                    <a:pt x="995" y="1967"/>
                  </a:cubicBezTo>
                  <a:cubicBezTo>
                    <a:pt x="1357" y="1569"/>
                    <a:pt x="1756" y="1171"/>
                    <a:pt x="2154" y="808"/>
                  </a:cubicBezTo>
                  <a:cubicBezTo>
                    <a:pt x="2525" y="494"/>
                    <a:pt x="2199" y="0"/>
                    <a:pt x="1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7" name="Google Shape;1237;p47"/>
            <p:cNvSpPr/>
            <p:nvPr/>
          </p:nvSpPr>
          <p:spPr>
            <a:xfrm>
              <a:off x="4952637" y="2273945"/>
              <a:ext cx="55505" cy="62150"/>
            </a:xfrm>
            <a:custGeom>
              <a:avLst/>
              <a:gdLst/>
              <a:ahLst/>
              <a:cxnLst/>
              <a:rect l="l" t="t" r="r" b="b"/>
              <a:pathLst>
                <a:path w="3558" h="3984" extrusionOk="0">
                  <a:moveTo>
                    <a:pt x="2894" y="0"/>
                  </a:moveTo>
                  <a:cubicBezTo>
                    <a:pt x="2786" y="0"/>
                    <a:pt x="2673" y="43"/>
                    <a:pt x="2572" y="144"/>
                  </a:cubicBezTo>
                  <a:cubicBezTo>
                    <a:pt x="1956" y="759"/>
                    <a:pt x="1377" y="1448"/>
                    <a:pt x="906" y="2172"/>
                  </a:cubicBezTo>
                  <a:cubicBezTo>
                    <a:pt x="688" y="2534"/>
                    <a:pt x="435" y="2896"/>
                    <a:pt x="145" y="3222"/>
                  </a:cubicBezTo>
                  <a:cubicBezTo>
                    <a:pt x="0" y="3440"/>
                    <a:pt x="36" y="3729"/>
                    <a:pt x="254" y="3911"/>
                  </a:cubicBezTo>
                  <a:cubicBezTo>
                    <a:pt x="326" y="3947"/>
                    <a:pt x="435" y="3983"/>
                    <a:pt x="544" y="3983"/>
                  </a:cubicBezTo>
                  <a:cubicBezTo>
                    <a:pt x="688" y="3983"/>
                    <a:pt x="797" y="3947"/>
                    <a:pt x="906" y="3802"/>
                  </a:cubicBezTo>
                  <a:cubicBezTo>
                    <a:pt x="1196" y="3476"/>
                    <a:pt x="1449" y="3077"/>
                    <a:pt x="1703" y="2715"/>
                  </a:cubicBezTo>
                  <a:cubicBezTo>
                    <a:pt x="2137" y="2027"/>
                    <a:pt x="2644" y="1411"/>
                    <a:pt x="3224" y="796"/>
                  </a:cubicBezTo>
                  <a:cubicBezTo>
                    <a:pt x="3558" y="462"/>
                    <a:pt x="3251" y="0"/>
                    <a:pt x="28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8" name="Google Shape;1238;p47"/>
            <p:cNvSpPr/>
            <p:nvPr/>
          </p:nvSpPr>
          <p:spPr>
            <a:xfrm>
              <a:off x="5373026" y="960737"/>
              <a:ext cx="280285" cy="323794"/>
            </a:xfrm>
            <a:custGeom>
              <a:avLst/>
              <a:gdLst/>
              <a:ahLst/>
              <a:cxnLst/>
              <a:rect l="l" t="t" r="r" b="b"/>
              <a:pathLst>
                <a:path w="17967" h="20756" extrusionOk="0">
                  <a:moveTo>
                    <a:pt x="8175" y="6081"/>
                  </a:moveTo>
                  <a:cubicBezTo>
                    <a:pt x="8318" y="6081"/>
                    <a:pt x="8465" y="6155"/>
                    <a:pt x="8549" y="6303"/>
                  </a:cubicBezTo>
                  <a:cubicBezTo>
                    <a:pt x="8694" y="6484"/>
                    <a:pt x="8658" y="6810"/>
                    <a:pt x="8440" y="6955"/>
                  </a:cubicBezTo>
                  <a:cubicBezTo>
                    <a:pt x="7970" y="7281"/>
                    <a:pt x="7535" y="7643"/>
                    <a:pt x="7064" y="8005"/>
                  </a:cubicBezTo>
                  <a:cubicBezTo>
                    <a:pt x="6738" y="8295"/>
                    <a:pt x="6412" y="8585"/>
                    <a:pt x="6086" y="8802"/>
                  </a:cubicBezTo>
                  <a:cubicBezTo>
                    <a:pt x="5977" y="8875"/>
                    <a:pt x="5905" y="8911"/>
                    <a:pt x="5796" y="8911"/>
                  </a:cubicBezTo>
                  <a:cubicBezTo>
                    <a:pt x="5651" y="8911"/>
                    <a:pt x="5507" y="8839"/>
                    <a:pt x="5398" y="8730"/>
                  </a:cubicBezTo>
                  <a:cubicBezTo>
                    <a:pt x="5253" y="8513"/>
                    <a:pt x="5289" y="8223"/>
                    <a:pt x="5507" y="8078"/>
                  </a:cubicBezTo>
                  <a:cubicBezTo>
                    <a:pt x="5833" y="7824"/>
                    <a:pt x="6159" y="7571"/>
                    <a:pt x="6485" y="7281"/>
                  </a:cubicBezTo>
                  <a:cubicBezTo>
                    <a:pt x="6955" y="6919"/>
                    <a:pt x="7390" y="6520"/>
                    <a:pt x="7897" y="6194"/>
                  </a:cubicBezTo>
                  <a:cubicBezTo>
                    <a:pt x="7973" y="6119"/>
                    <a:pt x="8073" y="6081"/>
                    <a:pt x="8175" y="6081"/>
                  </a:cubicBezTo>
                  <a:close/>
                  <a:moveTo>
                    <a:pt x="11674" y="8193"/>
                  </a:moveTo>
                  <a:cubicBezTo>
                    <a:pt x="11847" y="8193"/>
                    <a:pt x="12024" y="8291"/>
                    <a:pt x="12099" y="8440"/>
                  </a:cubicBezTo>
                  <a:cubicBezTo>
                    <a:pt x="12244" y="8657"/>
                    <a:pt x="12135" y="8983"/>
                    <a:pt x="11918" y="9092"/>
                  </a:cubicBezTo>
                  <a:cubicBezTo>
                    <a:pt x="11338" y="9418"/>
                    <a:pt x="10831" y="9853"/>
                    <a:pt x="10396" y="10396"/>
                  </a:cubicBezTo>
                  <a:cubicBezTo>
                    <a:pt x="10324" y="10505"/>
                    <a:pt x="10179" y="10541"/>
                    <a:pt x="10034" y="10577"/>
                  </a:cubicBezTo>
                  <a:cubicBezTo>
                    <a:pt x="10019" y="10578"/>
                    <a:pt x="10005" y="10579"/>
                    <a:pt x="9991" y="10579"/>
                  </a:cubicBezTo>
                  <a:cubicBezTo>
                    <a:pt x="9585" y="10579"/>
                    <a:pt x="9392" y="10095"/>
                    <a:pt x="9672" y="9780"/>
                  </a:cubicBezTo>
                  <a:cubicBezTo>
                    <a:pt x="10179" y="9165"/>
                    <a:pt x="10759" y="8657"/>
                    <a:pt x="11447" y="8259"/>
                  </a:cubicBezTo>
                  <a:cubicBezTo>
                    <a:pt x="11515" y="8214"/>
                    <a:pt x="11594" y="8193"/>
                    <a:pt x="11674" y="8193"/>
                  </a:cubicBezTo>
                  <a:close/>
                  <a:moveTo>
                    <a:pt x="11447" y="5624"/>
                  </a:moveTo>
                  <a:cubicBezTo>
                    <a:pt x="11565" y="5624"/>
                    <a:pt x="11682" y="5669"/>
                    <a:pt x="11773" y="5760"/>
                  </a:cubicBezTo>
                  <a:cubicBezTo>
                    <a:pt x="11954" y="5941"/>
                    <a:pt x="11954" y="6267"/>
                    <a:pt x="11773" y="6448"/>
                  </a:cubicBezTo>
                  <a:cubicBezTo>
                    <a:pt x="9926" y="8331"/>
                    <a:pt x="7789" y="10468"/>
                    <a:pt x="5833" y="11881"/>
                  </a:cubicBezTo>
                  <a:cubicBezTo>
                    <a:pt x="5748" y="11952"/>
                    <a:pt x="5652" y="11984"/>
                    <a:pt x="5558" y="11984"/>
                  </a:cubicBezTo>
                  <a:cubicBezTo>
                    <a:pt x="5411" y="11984"/>
                    <a:pt x="5269" y="11905"/>
                    <a:pt x="5181" y="11772"/>
                  </a:cubicBezTo>
                  <a:cubicBezTo>
                    <a:pt x="4999" y="11591"/>
                    <a:pt x="5072" y="11265"/>
                    <a:pt x="5289" y="11120"/>
                  </a:cubicBezTo>
                  <a:cubicBezTo>
                    <a:pt x="7209" y="9744"/>
                    <a:pt x="9310" y="7643"/>
                    <a:pt x="11121" y="5760"/>
                  </a:cubicBezTo>
                  <a:cubicBezTo>
                    <a:pt x="11211" y="5669"/>
                    <a:pt x="11329" y="5624"/>
                    <a:pt x="11447" y="5624"/>
                  </a:cubicBezTo>
                  <a:close/>
                  <a:moveTo>
                    <a:pt x="6412" y="1"/>
                  </a:moveTo>
                  <a:cubicBezTo>
                    <a:pt x="6303" y="37"/>
                    <a:pt x="6195" y="73"/>
                    <a:pt x="6122" y="145"/>
                  </a:cubicBezTo>
                  <a:cubicBezTo>
                    <a:pt x="5398" y="580"/>
                    <a:pt x="4746" y="1123"/>
                    <a:pt x="4166" y="1739"/>
                  </a:cubicBezTo>
                  <a:cubicBezTo>
                    <a:pt x="4070" y="1836"/>
                    <a:pt x="3941" y="1884"/>
                    <a:pt x="3812" y="1884"/>
                  </a:cubicBezTo>
                  <a:cubicBezTo>
                    <a:pt x="3748" y="1884"/>
                    <a:pt x="3683" y="1872"/>
                    <a:pt x="3623" y="1848"/>
                  </a:cubicBezTo>
                  <a:lnTo>
                    <a:pt x="1921" y="1051"/>
                  </a:lnTo>
                  <a:cubicBezTo>
                    <a:pt x="762" y="6991"/>
                    <a:pt x="146" y="13040"/>
                    <a:pt x="1" y="19089"/>
                  </a:cubicBezTo>
                  <a:lnTo>
                    <a:pt x="870" y="18437"/>
                  </a:lnTo>
                  <a:cubicBezTo>
                    <a:pt x="946" y="18377"/>
                    <a:pt x="1040" y="18348"/>
                    <a:pt x="1135" y="18348"/>
                  </a:cubicBezTo>
                  <a:cubicBezTo>
                    <a:pt x="1268" y="18348"/>
                    <a:pt x="1402" y="18404"/>
                    <a:pt x="1486" y="18510"/>
                  </a:cubicBezTo>
                  <a:cubicBezTo>
                    <a:pt x="2138" y="19198"/>
                    <a:pt x="2899" y="19850"/>
                    <a:pt x="3659" y="20393"/>
                  </a:cubicBezTo>
                  <a:lnTo>
                    <a:pt x="6340" y="19270"/>
                  </a:lnTo>
                  <a:cubicBezTo>
                    <a:pt x="6847" y="19017"/>
                    <a:pt x="7426" y="18836"/>
                    <a:pt x="8042" y="18799"/>
                  </a:cubicBezTo>
                  <a:cubicBezTo>
                    <a:pt x="8223" y="18799"/>
                    <a:pt x="8440" y="18836"/>
                    <a:pt x="8622" y="18908"/>
                  </a:cubicBezTo>
                  <a:cubicBezTo>
                    <a:pt x="9165" y="19089"/>
                    <a:pt x="9636" y="19451"/>
                    <a:pt x="9926" y="19958"/>
                  </a:cubicBezTo>
                  <a:lnTo>
                    <a:pt x="10034" y="20140"/>
                  </a:lnTo>
                  <a:cubicBezTo>
                    <a:pt x="10201" y="20474"/>
                    <a:pt x="10537" y="20652"/>
                    <a:pt x="10875" y="20652"/>
                  </a:cubicBezTo>
                  <a:cubicBezTo>
                    <a:pt x="11123" y="20652"/>
                    <a:pt x="11372" y="20556"/>
                    <a:pt x="11556" y="20357"/>
                  </a:cubicBezTo>
                  <a:lnTo>
                    <a:pt x="12497" y="19524"/>
                  </a:lnTo>
                  <a:cubicBezTo>
                    <a:pt x="12678" y="19343"/>
                    <a:pt x="12932" y="19234"/>
                    <a:pt x="13222" y="19198"/>
                  </a:cubicBezTo>
                  <a:lnTo>
                    <a:pt x="13258" y="19198"/>
                  </a:lnTo>
                  <a:cubicBezTo>
                    <a:pt x="13548" y="19198"/>
                    <a:pt x="13801" y="19306"/>
                    <a:pt x="14019" y="19451"/>
                  </a:cubicBezTo>
                  <a:cubicBezTo>
                    <a:pt x="14598" y="19850"/>
                    <a:pt x="15178" y="20284"/>
                    <a:pt x="15721" y="20755"/>
                  </a:cubicBezTo>
                  <a:cubicBezTo>
                    <a:pt x="16989" y="17133"/>
                    <a:pt x="17134" y="13294"/>
                    <a:pt x="17278" y="9599"/>
                  </a:cubicBezTo>
                  <a:cubicBezTo>
                    <a:pt x="17315" y="6919"/>
                    <a:pt x="17532" y="4238"/>
                    <a:pt x="17967" y="1594"/>
                  </a:cubicBezTo>
                  <a:lnTo>
                    <a:pt x="17967" y="1594"/>
                  </a:lnTo>
                  <a:lnTo>
                    <a:pt x="14924" y="2826"/>
                  </a:lnTo>
                  <a:cubicBezTo>
                    <a:pt x="14867" y="2854"/>
                    <a:pt x="14806" y="2868"/>
                    <a:pt x="14743" y="2868"/>
                  </a:cubicBezTo>
                  <a:cubicBezTo>
                    <a:pt x="14568" y="2868"/>
                    <a:pt x="14389" y="2760"/>
                    <a:pt x="14308" y="2572"/>
                  </a:cubicBezTo>
                  <a:cubicBezTo>
                    <a:pt x="14055" y="1993"/>
                    <a:pt x="13620" y="1522"/>
                    <a:pt x="13077" y="1160"/>
                  </a:cubicBezTo>
                  <a:cubicBezTo>
                    <a:pt x="12932" y="1015"/>
                    <a:pt x="12715" y="942"/>
                    <a:pt x="12461" y="906"/>
                  </a:cubicBezTo>
                  <a:cubicBezTo>
                    <a:pt x="12280" y="942"/>
                    <a:pt x="12099" y="979"/>
                    <a:pt x="11954" y="1051"/>
                  </a:cubicBezTo>
                  <a:cubicBezTo>
                    <a:pt x="11121" y="1413"/>
                    <a:pt x="10360" y="1775"/>
                    <a:pt x="9600" y="2210"/>
                  </a:cubicBezTo>
                  <a:cubicBezTo>
                    <a:pt x="9532" y="2251"/>
                    <a:pt x="9454" y="2271"/>
                    <a:pt x="9375" y="2271"/>
                  </a:cubicBezTo>
                  <a:cubicBezTo>
                    <a:pt x="9244" y="2271"/>
                    <a:pt x="9111" y="2215"/>
                    <a:pt x="9020" y="2101"/>
                  </a:cubicBezTo>
                  <a:cubicBezTo>
                    <a:pt x="8332" y="1413"/>
                    <a:pt x="7535" y="761"/>
                    <a:pt x="6702" y="145"/>
                  </a:cubicBezTo>
                  <a:cubicBezTo>
                    <a:pt x="6629" y="73"/>
                    <a:pt x="6521" y="37"/>
                    <a:pt x="64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2400"/>
                <a:t> </a:t>
              </a:r>
              <a:endParaRPr sz="2400"/>
            </a:p>
          </p:txBody>
        </p:sp>
      </p:grpSp>
      <p:grpSp>
        <p:nvGrpSpPr>
          <p:cNvPr id="1239" name="Google Shape;1239;p47"/>
          <p:cNvGrpSpPr/>
          <p:nvPr/>
        </p:nvGrpSpPr>
        <p:grpSpPr>
          <a:xfrm>
            <a:off x="4628508" y="2227575"/>
            <a:ext cx="2934968" cy="3348931"/>
            <a:chOff x="4875791" y="946666"/>
            <a:chExt cx="1263475" cy="1443671"/>
          </a:xfrm>
        </p:grpSpPr>
        <p:sp>
          <p:nvSpPr>
            <p:cNvPr id="1240" name="Google Shape;1240;p47"/>
            <p:cNvSpPr/>
            <p:nvPr/>
          </p:nvSpPr>
          <p:spPr>
            <a:xfrm>
              <a:off x="5455534" y="1055601"/>
              <a:ext cx="53695" cy="44148"/>
            </a:xfrm>
            <a:custGeom>
              <a:avLst/>
              <a:gdLst/>
              <a:ahLst/>
              <a:cxnLst/>
              <a:rect l="l" t="t" r="r" b="b"/>
              <a:pathLst>
                <a:path w="3442" h="2830" extrusionOk="0">
                  <a:moveTo>
                    <a:pt x="2902" y="0"/>
                  </a:moveTo>
                  <a:cubicBezTo>
                    <a:pt x="2802" y="0"/>
                    <a:pt x="2699" y="38"/>
                    <a:pt x="2608" y="113"/>
                  </a:cubicBezTo>
                  <a:cubicBezTo>
                    <a:pt x="2174" y="439"/>
                    <a:pt x="1666" y="838"/>
                    <a:pt x="1232" y="1200"/>
                  </a:cubicBezTo>
                  <a:cubicBezTo>
                    <a:pt x="906" y="1490"/>
                    <a:pt x="580" y="1743"/>
                    <a:pt x="254" y="1997"/>
                  </a:cubicBezTo>
                  <a:cubicBezTo>
                    <a:pt x="36" y="2142"/>
                    <a:pt x="0" y="2432"/>
                    <a:pt x="145" y="2649"/>
                  </a:cubicBezTo>
                  <a:cubicBezTo>
                    <a:pt x="254" y="2758"/>
                    <a:pt x="362" y="2830"/>
                    <a:pt x="507" y="2830"/>
                  </a:cubicBezTo>
                  <a:cubicBezTo>
                    <a:pt x="616" y="2830"/>
                    <a:pt x="725" y="2794"/>
                    <a:pt x="797" y="2721"/>
                  </a:cubicBezTo>
                  <a:cubicBezTo>
                    <a:pt x="1123" y="2504"/>
                    <a:pt x="1449" y="2214"/>
                    <a:pt x="1811" y="1924"/>
                  </a:cubicBezTo>
                  <a:cubicBezTo>
                    <a:pt x="2246" y="1562"/>
                    <a:pt x="2717" y="1200"/>
                    <a:pt x="3151" y="874"/>
                  </a:cubicBezTo>
                  <a:cubicBezTo>
                    <a:pt x="3369" y="729"/>
                    <a:pt x="3441" y="403"/>
                    <a:pt x="3260" y="222"/>
                  </a:cubicBezTo>
                  <a:cubicBezTo>
                    <a:pt x="3176" y="74"/>
                    <a:pt x="3042" y="0"/>
                    <a:pt x="2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1" name="Google Shape;1241;p47"/>
            <p:cNvSpPr/>
            <p:nvPr/>
          </p:nvSpPr>
          <p:spPr>
            <a:xfrm>
              <a:off x="4952637" y="2200313"/>
              <a:ext cx="1086088" cy="135782"/>
            </a:xfrm>
            <a:custGeom>
              <a:avLst/>
              <a:gdLst/>
              <a:ahLst/>
              <a:cxnLst/>
              <a:rect l="l" t="t" r="r" b="b"/>
              <a:pathLst>
                <a:path w="69621" h="8704" extrusionOk="0">
                  <a:moveTo>
                    <a:pt x="68963" y="1"/>
                  </a:moveTo>
                  <a:cubicBezTo>
                    <a:pt x="68838" y="1"/>
                    <a:pt x="68709" y="56"/>
                    <a:pt x="68603" y="191"/>
                  </a:cubicBezTo>
                  <a:cubicBezTo>
                    <a:pt x="68096" y="771"/>
                    <a:pt x="67589" y="1278"/>
                    <a:pt x="67010" y="1821"/>
                  </a:cubicBezTo>
                  <a:cubicBezTo>
                    <a:pt x="66539" y="2256"/>
                    <a:pt x="66032" y="2727"/>
                    <a:pt x="65561" y="3234"/>
                  </a:cubicBezTo>
                  <a:cubicBezTo>
                    <a:pt x="65380" y="3415"/>
                    <a:pt x="65380" y="3704"/>
                    <a:pt x="65597" y="3886"/>
                  </a:cubicBezTo>
                  <a:cubicBezTo>
                    <a:pt x="65670" y="3958"/>
                    <a:pt x="65814" y="3994"/>
                    <a:pt x="65923" y="3994"/>
                  </a:cubicBezTo>
                  <a:cubicBezTo>
                    <a:pt x="66032" y="3994"/>
                    <a:pt x="66177" y="3958"/>
                    <a:pt x="66249" y="3849"/>
                  </a:cubicBezTo>
                  <a:cubicBezTo>
                    <a:pt x="66684" y="3415"/>
                    <a:pt x="67191" y="2944"/>
                    <a:pt x="67662" y="2509"/>
                  </a:cubicBezTo>
                  <a:cubicBezTo>
                    <a:pt x="68241" y="1966"/>
                    <a:pt x="68821" y="1386"/>
                    <a:pt x="69328" y="771"/>
                  </a:cubicBezTo>
                  <a:cubicBezTo>
                    <a:pt x="69620" y="425"/>
                    <a:pt x="69308" y="1"/>
                    <a:pt x="68963" y="1"/>
                  </a:cubicBezTo>
                  <a:close/>
                  <a:moveTo>
                    <a:pt x="65670" y="481"/>
                  </a:moveTo>
                  <a:cubicBezTo>
                    <a:pt x="64329" y="481"/>
                    <a:pt x="61214" y="4393"/>
                    <a:pt x="60599" y="5407"/>
                  </a:cubicBezTo>
                  <a:cubicBezTo>
                    <a:pt x="60417" y="5624"/>
                    <a:pt x="60490" y="5914"/>
                    <a:pt x="60743" y="6059"/>
                  </a:cubicBezTo>
                  <a:cubicBezTo>
                    <a:pt x="60816" y="6095"/>
                    <a:pt x="60888" y="6131"/>
                    <a:pt x="60961" y="6131"/>
                  </a:cubicBezTo>
                  <a:cubicBezTo>
                    <a:pt x="61142" y="6131"/>
                    <a:pt x="61287" y="6059"/>
                    <a:pt x="61359" y="5914"/>
                  </a:cubicBezTo>
                  <a:cubicBezTo>
                    <a:pt x="62373" y="4320"/>
                    <a:pt x="65054" y="1459"/>
                    <a:pt x="65670" y="1423"/>
                  </a:cubicBezTo>
                  <a:cubicBezTo>
                    <a:pt x="66285" y="1423"/>
                    <a:pt x="66285" y="481"/>
                    <a:pt x="65670" y="481"/>
                  </a:cubicBezTo>
                  <a:close/>
                  <a:moveTo>
                    <a:pt x="2877" y="4720"/>
                  </a:moveTo>
                  <a:cubicBezTo>
                    <a:pt x="2764" y="4720"/>
                    <a:pt x="2645" y="4763"/>
                    <a:pt x="2536" y="4864"/>
                  </a:cubicBezTo>
                  <a:cubicBezTo>
                    <a:pt x="1956" y="5479"/>
                    <a:pt x="1377" y="6168"/>
                    <a:pt x="906" y="6892"/>
                  </a:cubicBezTo>
                  <a:cubicBezTo>
                    <a:pt x="652" y="7254"/>
                    <a:pt x="435" y="7616"/>
                    <a:pt x="145" y="7942"/>
                  </a:cubicBezTo>
                  <a:cubicBezTo>
                    <a:pt x="0" y="8160"/>
                    <a:pt x="36" y="8449"/>
                    <a:pt x="254" y="8631"/>
                  </a:cubicBezTo>
                  <a:cubicBezTo>
                    <a:pt x="326" y="8667"/>
                    <a:pt x="435" y="8703"/>
                    <a:pt x="507" y="8703"/>
                  </a:cubicBezTo>
                  <a:cubicBezTo>
                    <a:pt x="688" y="8703"/>
                    <a:pt x="797" y="8667"/>
                    <a:pt x="906" y="8522"/>
                  </a:cubicBezTo>
                  <a:cubicBezTo>
                    <a:pt x="1159" y="8196"/>
                    <a:pt x="1449" y="7797"/>
                    <a:pt x="1703" y="7435"/>
                  </a:cubicBezTo>
                  <a:cubicBezTo>
                    <a:pt x="2137" y="6747"/>
                    <a:pt x="2644" y="6131"/>
                    <a:pt x="3224" y="5516"/>
                  </a:cubicBezTo>
                  <a:cubicBezTo>
                    <a:pt x="3558" y="5182"/>
                    <a:pt x="3251" y="4720"/>
                    <a:pt x="2877" y="4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2" name="Google Shape;1242;p47"/>
            <p:cNvSpPr/>
            <p:nvPr/>
          </p:nvSpPr>
          <p:spPr>
            <a:xfrm>
              <a:off x="4875791" y="946666"/>
              <a:ext cx="1263475" cy="1443671"/>
            </a:xfrm>
            <a:custGeom>
              <a:avLst/>
              <a:gdLst/>
              <a:ahLst/>
              <a:cxnLst/>
              <a:rect l="l" t="t" r="r" b="b"/>
              <a:pathLst>
                <a:path w="80992" h="92543" extrusionOk="0">
                  <a:moveTo>
                    <a:pt x="38286" y="939"/>
                  </a:moveTo>
                  <a:cubicBezTo>
                    <a:pt x="38395" y="975"/>
                    <a:pt x="38503" y="1011"/>
                    <a:pt x="38576" y="1084"/>
                  </a:cubicBezTo>
                  <a:cubicBezTo>
                    <a:pt x="39409" y="1663"/>
                    <a:pt x="40206" y="2315"/>
                    <a:pt x="40894" y="3040"/>
                  </a:cubicBezTo>
                  <a:cubicBezTo>
                    <a:pt x="40982" y="3127"/>
                    <a:pt x="41109" y="3175"/>
                    <a:pt x="41237" y="3175"/>
                  </a:cubicBezTo>
                  <a:cubicBezTo>
                    <a:pt x="41319" y="3175"/>
                    <a:pt x="41402" y="3155"/>
                    <a:pt x="41474" y="3112"/>
                  </a:cubicBezTo>
                  <a:cubicBezTo>
                    <a:pt x="42234" y="2714"/>
                    <a:pt x="43031" y="2315"/>
                    <a:pt x="43828" y="1989"/>
                  </a:cubicBezTo>
                  <a:cubicBezTo>
                    <a:pt x="44009" y="1881"/>
                    <a:pt x="44190" y="1844"/>
                    <a:pt x="44371" y="1844"/>
                  </a:cubicBezTo>
                  <a:cubicBezTo>
                    <a:pt x="44589" y="1844"/>
                    <a:pt x="44806" y="1953"/>
                    <a:pt x="44987" y="2098"/>
                  </a:cubicBezTo>
                  <a:cubicBezTo>
                    <a:pt x="45494" y="2424"/>
                    <a:pt x="45929" y="2931"/>
                    <a:pt x="46219" y="3510"/>
                  </a:cubicBezTo>
                  <a:cubicBezTo>
                    <a:pt x="46298" y="3670"/>
                    <a:pt x="46455" y="3770"/>
                    <a:pt x="46633" y="3770"/>
                  </a:cubicBezTo>
                  <a:cubicBezTo>
                    <a:pt x="46698" y="3770"/>
                    <a:pt x="46766" y="3757"/>
                    <a:pt x="46834" y="3728"/>
                  </a:cubicBezTo>
                  <a:lnTo>
                    <a:pt x="49877" y="2532"/>
                  </a:lnTo>
                  <a:lnTo>
                    <a:pt x="49877" y="2532"/>
                  </a:lnTo>
                  <a:cubicBezTo>
                    <a:pt x="49442" y="5177"/>
                    <a:pt x="49189" y="7821"/>
                    <a:pt x="49152" y="10501"/>
                  </a:cubicBezTo>
                  <a:cubicBezTo>
                    <a:pt x="49008" y="14232"/>
                    <a:pt x="48863" y="18071"/>
                    <a:pt x="47595" y="21694"/>
                  </a:cubicBezTo>
                  <a:cubicBezTo>
                    <a:pt x="47052" y="21186"/>
                    <a:pt x="46508" y="20752"/>
                    <a:pt x="45893" y="20390"/>
                  </a:cubicBezTo>
                  <a:cubicBezTo>
                    <a:pt x="45675" y="20208"/>
                    <a:pt x="45422" y="20136"/>
                    <a:pt x="45168" y="20100"/>
                  </a:cubicBezTo>
                  <a:lnTo>
                    <a:pt x="45096" y="20100"/>
                  </a:lnTo>
                  <a:cubicBezTo>
                    <a:pt x="44842" y="20136"/>
                    <a:pt x="44589" y="20245"/>
                    <a:pt x="44371" y="20462"/>
                  </a:cubicBezTo>
                  <a:lnTo>
                    <a:pt x="43430" y="21295"/>
                  </a:lnTo>
                  <a:cubicBezTo>
                    <a:pt x="43246" y="21494"/>
                    <a:pt x="42997" y="21590"/>
                    <a:pt x="42749" y="21590"/>
                  </a:cubicBezTo>
                  <a:cubicBezTo>
                    <a:pt x="42411" y="21590"/>
                    <a:pt x="42075" y="21412"/>
                    <a:pt x="41908" y="21078"/>
                  </a:cubicBezTo>
                  <a:lnTo>
                    <a:pt x="41800" y="20897"/>
                  </a:lnTo>
                  <a:cubicBezTo>
                    <a:pt x="41510" y="20390"/>
                    <a:pt x="41039" y="20027"/>
                    <a:pt x="40496" y="19846"/>
                  </a:cubicBezTo>
                  <a:cubicBezTo>
                    <a:pt x="40314" y="19774"/>
                    <a:pt x="40097" y="19738"/>
                    <a:pt x="39916" y="19738"/>
                  </a:cubicBezTo>
                  <a:cubicBezTo>
                    <a:pt x="39300" y="19774"/>
                    <a:pt x="38721" y="19955"/>
                    <a:pt x="38214" y="20208"/>
                  </a:cubicBezTo>
                  <a:lnTo>
                    <a:pt x="35533" y="21331"/>
                  </a:lnTo>
                  <a:cubicBezTo>
                    <a:pt x="34773" y="20788"/>
                    <a:pt x="34012" y="20136"/>
                    <a:pt x="33360" y="19448"/>
                  </a:cubicBezTo>
                  <a:cubicBezTo>
                    <a:pt x="33276" y="19342"/>
                    <a:pt x="33142" y="19286"/>
                    <a:pt x="33009" y="19286"/>
                  </a:cubicBezTo>
                  <a:cubicBezTo>
                    <a:pt x="32914" y="19286"/>
                    <a:pt x="32820" y="19315"/>
                    <a:pt x="32744" y="19375"/>
                  </a:cubicBezTo>
                  <a:lnTo>
                    <a:pt x="31875" y="20027"/>
                  </a:lnTo>
                  <a:cubicBezTo>
                    <a:pt x="32020" y="13978"/>
                    <a:pt x="32636" y="7966"/>
                    <a:pt x="33795" y="2025"/>
                  </a:cubicBezTo>
                  <a:lnTo>
                    <a:pt x="35497" y="2750"/>
                  </a:lnTo>
                  <a:cubicBezTo>
                    <a:pt x="35557" y="2786"/>
                    <a:pt x="35622" y="2802"/>
                    <a:pt x="35686" y="2802"/>
                  </a:cubicBezTo>
                  <a:cubicBezTo>
                    <a:pt x="35815" y="2802"/>
                    <a:pt x="35944" y="2738"/>
                    <a:pt x="36040" y="2641"/>
                  </a:cubicBezTo>
                  <a:cubicBezTo>
                    <a:pt x="36620" y="2025"/>
                    <a:pt x="37272" y="1482"/>
                    <a:pt x="37996" y="1047"/>
                  </a:cubicBezTo>
                  <a:cubicBezTo>
                    <a:pt x="38069" y="1011"/>
                    <a:pt x="38177" y="939"/>
                    <a:pt x="38286" y="939"/>
                  </a:cubicBezTo>
                  <a:close/>
                  <a:moveTo>
                    <a:pt x="14090" y="12892"/>
                  </a:moveTo>
                  <a:cubicBezTo>
                    <a:pt x="19089" y="12892"/>
                    <a:pt x="25065" y="12928"/>
                    <a:pt x="31295" y="12964"/>
                  </a:cubicBezTo>
                  <a:cubicBezTo>
                    <a:pt x="31078" y="15645"/>
                    <a:pt x="30969" y="18289"/>
                    <a:pt x="30933" y="20969"/>
                  </a:cubicBezTo>
                  <a:cubicBezTo>
                    <a:pt x="30933" y="21114"/>
                    <a:pt x="31006" y="21295"/>
                    <a:pt x="31187" y="21368"/>
                  </a:cubicBezTo>
                  <a:cubicBezTo>
                    <a:pt x="31252" y="21400"/>
                    <a:pt x="31332" y="21418"/>
                    <a:pt x="31410" y="21418"/>
                  </a:cubicBezTo>
                  <a:cubicBezTo>
                    <a:pt x="31505" y="21418"/>
                    <a:pt x="31598" y="21391"/>
                    <a:pt x="31658" y="21331"/>
                  </a:cubicBezTo>
                  <a:lnTo>
                    <a:pt x="32962" y="20390"/>
                  </a:lnTo>
                  <a:cubicBezTo>
                    <a:pt x="33650" y="21078"/>
                    <a:pt x="34410" y="21694"/>
                    <a:pt x="35244" y="22237"/>
                  </a:cubicBezTo>
                  <a:cubicBezTo>
                    <a:pt x="35312" y="22306"/>
                    <a:pt x="35410" y="22331"/>
                    <a:pt x="35510" y="22331"/>
                  </a:cubicBezTo>
                  <a:cubicBezTo>
                    <a:pt x="35567" y="22331"/>
                    <a:pt x="35625" y="22323"/>
                    <a:pt x="35678" y="22309"/>
                  </a:cubicBezTo>
                  <a:lnTo>
                    <a:pt x="38576" y="21042"/>
                  </a:lnTo>
                  <a:cubicBezTo>
                    <a:pt x="38979" y="20840"/>
                    <a:pt x="39429" y="20730"/>
                    <a:pt x="39888" y="20730"/>
                  </a:cubicBezTo>
                  <a:cubicBezTo>
                    <a:pt x="40005" y="20730"/>
                    <a:pt x="40124" y="20737"/>
                    <a:pt x="40242" y="20752"/>
                  </a:cubicBezTo>
                  <a:cubicBezTo>
                    <a:pt x="40568" y="20824"/>
                    <a:pt x="40749" y="21078"/>
                    <a:pt x="41003" y="21440"/>
                  </a:cubicBezTo>
                  <a:lnTo>
                    <a:pt x="41184" y="21657"/>
                  </a:lnTo>
                  <a:cubicBezTo>
                    <a:pt x="41546" y="22164"/>
                    <a:pt x="42162" y="22490"/>
                    <a:pt x="42814" y="22527"/>
                  </a:cubicBezTo>
                  <a:cubicBezTo>
                    <a:pt x="42959" y="22527"/>
                    <a:pt x="43067" y="22490"/>
                    <a:pt x="43212" y="22490"/>
                  </a:cubicBezTo>
                  <a:cubicBezTo>
                    <a:pt x="43502" y="22382"/>
                    <a:pt x="43792" y="22201"/>
                    <a:pt x="44045" y="21983"/>
                  </a:cubicBezTo>
                  <a:lnTo>
                    <a:pt x="44987" y="21186"/>
                  </a:lnTo>
                  <a:cubicBezTo>
                    <a:pt x="45023" y="21150"/>
                    <a:pt x="45096" y="21078"/>
                    <a:pt x="45132" y="21078"/>
                  </a:cubicBezTo>
                  <a:cubicBezTo>
                    <a:pt x="45204" y="21078"/>
                    <a:pt x="45277" y="21114"/>
                    <a:pt x="45349" y="21186"/>
                  </a:cubicBezTo>
                  <a:cubicBezTo>
                    <a:pt x="46110" y="21657"/>
                    <a:pt x="46798" y="22237"/>
                    <a:pt x="47450" y="22853"/>
                  </a:cubicBezTo>
                  <a:cubicBezTo>
                    <a:pt x="47523" y="22925"/>
                    <a:pt x="47667" y="22997"/>
                    <a:pt x="47776" y="22997"/>
                  </a:cubicBezTo>
                  <a:lnTo>
                    <a:pt x="47885" y="22997"/>
                  </a:lnTo>
                  <a:cubicBezTo>
                    <a:pt x="48030" y="22961"/>
                    <a:pt x="48175" y="22853"/>
                    <a:pt x="48211" y="22708"/>
                  </a:cubicBezTo>
                  <a:cubicBezTo>
                    <a:pt x="49442" y="19593"/>
                    <a:pt x="49804" y="16369"/>
                    <a:pt x="49986" y="13182"/>
                  </a:cubicBezTo>
                  <a:cubicBezTo>
                    <a:pt x="64112" y="13363"/>
                    <a:pt x="76391" y="13544"/>
                    <a:pt x="78782" y="13580"/>
                  </a:cubicBezTo>
                  <a:cubicBezTo>
                    <a:pt x="79941" y="26982"/>
                    <a:pt x="77369" y="83559"/>
                    <a:pt x="77188" y="88087"/>
                  </a:cubicBezTo>
                  <a:cubicBezTo>
                    <a:pt x="72044" y="90369"/>
                    <a:pt x="57157" y="91637"/>
                    <a:pt x="36149" y="91637"/>
                  </a:cubicBezTo>
                  <a:cubicBezTo>
                    <a:pt x="18799" y="91637"/>
                    <a:pt x="3441" y="90695"/>
                    <a:pt x="2137" y="89934"/>
                  </a:cubicBezTo>
                  <a:cubicBezTo>
                    <a:pt x="725" y="87508"/>
                    <a:pt x="1304" y="42847"/>
                    <a:pt x="2029" y="13037"/>
                  </a:cubicBezTo>
                  <a:cubicBezTo>
                    <a:pt x="4274" y="12928"/>
                    <a:pt x="8331" y="12892"/>
                    <a:pt x="14090" y="12892"/>
                  </a:cubicBezTo>
                  <a:close/>
                  <a:moveTo>
                    <a:pt x="38269" y="0"/>
                  </a:moveTo>
                  <a:cubicBezTo>
                    <a:pt x="37999" y="0"/>
                    <a:pt x="37725" y="82"/>
                    <a:pt x="37489" y="251"/>
                  </a:cubicBezTo>
                  <a:cubicBezTo>
                    <a:pt x="36801" y="685"/>
                    <a:pt x="36149" y="1192"/>
                    <a:pt x="35569" y="1772"/>
                  </a:cubicBezTo>
                  <a:lnTo>
                    <a:pt x="33650" y="866"/>
                  </a:lnTo>
                  <a:cubicBezTo>
                    <a:pt x="33577" y="830"/>
                    <a:pt x="33505" y="812"/>
                    <a:pt x="33432" y="812"/>
                  </a:cubicBezTo>
                  <a:cubicBezTo>
                    <a:pt x="33360" y="812"/>
                    <a:pt x="33288" y="830"/>
                    <a:pt x="33215" y="866"/>
                  </a:cubicBezTo>
                  <a:cubicBezTo>
                    <a:pt x="33106" y="939"/>
                    <a:pt x="32998" y="1047"/>
                    <a:pt x="32998" y="1192"/>
                  </a:cubicBezTo>
                  <a:cubicBezTo>
                    <a:pt x="32273" y="4778"/>
                    <a:pt x="31730" y="8364"/>
                    <a:pt x="31404" y="12022"/>
                  </a:cubicBezTo>
                  <a:cubicBezTo>
                    <a:pt x="25102" y="11950"/>
                    <a:pt x="19125" y="11914"/>
                    <a:pt x="14090" y="11914"/>
                  </a:cubicBezTo>
                  <a:cubicBezTo>
                    <a:pt x="7933" y="11914"/>
                    <a:pt x="3695" y="11986"/>
                    <a:pt x="1521" y="12059"/>
                  </a:cubicBezTo>
                  <a:cubicBezTo>
                    <a:pt x="1268" y="12095"/>
                    <a:pt x="1087" y="12276"/>
                    <a:pt x="1051" y="12530"/>
                  </a:cubicBezTo>
                  <a:cubicBezTo>
                    <a:pt x="1051" y="12711"/>
                    <a:pt x="616" y="31691"/>
                    <a:pt x="399" y="50671"/>
                  </a:cubicBezTo>
                  <a:cubicBezTo>
                    <a:pt x="0" y="89282"/>
                    <a:pt x="1051" y="90188"/>
                    <a:pt x="1485" y="90586"/>
                  </a:cubicBezTo>
                  <a:cubicBezTo>
                    <a:pt x="2862" y="91782"/>
                    <a:pt x="20501" y="92542"/>
                    <a:pt x="36149" y="92542"/>
                  </a:cubicBezTo>
                  <a:cubicBezTo>
                    <a:pt x="46291" y="92542"/>
                    <a:pt x="70740" y="92180"/>
                    <a:pt x="77840" y="88811"/>
                  </a:cubicBezTo>
                  <a:cubicBezTo>
                    <a:pt x="77985" y="88739"/>
                    <a:pt x="78093" y="88558"/>
                    <a:pt x="78093" y="88413"/>
                  </a:cubicBezTo>
                  <a:cubicBezTo>
                    <a:pt x="78130" y="87761"/>
                    <a:pt x="80991" y="26185"/>
                    <a:pt x="79687" y="13037"/>
                  </a:cubicBezTo>
                  <a:cubicBezTo>
                    <a:pt x="79651" y="12819"/>
                    <a:pt x="79470" y="12638"/>
                    <a:pt x="79216" y="12602"/>
                  </a:cubicBezTo>
                  <a:cubicBezTo>
                    <a:pt x="78999" y="12602"/>
                    <a:pt x="65669" y="12421"/>
                    <a:pt x="50022" y="12204"/>
                  </a:cubicBezTo>
                  <a:cubicBezTo>
                    <a:pt x="50058" y="11660"/>
                    <a:pt x="50058" y="11117"/>
                    <a:pt x="50094" y="10537"/>
                  </a:cubicBezTo>
                  <a:cubicBezTo>
                    <a:pt x="50203" y="7676"/>
                    <a:pt x="50312" y="4706"/>
                    <a:pt x="50927" y="1881"/>
                  </a:cubicBezTo>
                  <a:cubicBezTo>
                    <a:pt x="51013" y="1565"/>
                    <a:pt x="50782" y="1318"/>
                    <a:pt x="50520" y="1318"/>
                  </a:cubicBezTo>
                  <a:cubicBezTo>
                    <a:pt x="50451" y="1318"/>
                    <a:pt x="50380" y="1336"/>
                    <a:pt x="50312" y="1373"/>
                  </a:cubicBezTo>
                  <a:lnTo>
                    <a:pt x="46834" y="2714"/>
                  </a:lnTo>
                  <a:cubicBezTo>
                    <a:pt x="46508" y="2170"/>
                    <a:pt x="46037" y="1699"/>
                    <a:pt x="45530" y="1337"/>
                  </a:cubicBezTo>
                  <a:cubicBezTo>
                    <a:pt x="45168" y="1047"/>
                    <a:pt x="44770" y="903"/>
                    <a:pt x="44371" y="903"/>
                  </a:cubicBezTo>
                  <a:cubicBezTo>
                    <a:pt x="44045" y="903"/>
                    <a:pt x="43719" y="975"/>
                    <a:pt x="43466" y="1120"/>
                  </a:cubicBezTo>
                  <a:cubicBezTo>
                    <a:pt x="42705" y="1446"/>
                    <a:pt x="42017" y="1772"/>
                    <a:pt x="41329" y="2134"/>
                  </a:cubicBezTo>
                  <a:cubicBezTo>
                    <a:pt x="40640" y="1482"/>
                    <a:pt x="39916" y="866"/>
                    <a:pt x="39119" y="323"/>
                  </a:cubicBezTo>
                  <a:cubicBezTo>
                    <a:pt x="38886" y="110"/>
                    <a:pt x="38581" y="0"/>
                    <a:pt x="38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2400"/>
                <a:t>   </a:t>
              </a:r>
              <a:endParaRPr sz="2400"/>
            </a:p>
          </p:txBody>
        </p:sp>
        <p:sp>
          <p:nvSpPr>
            <p:cNvPr id="1243" name="Google Shape;1243;p47"/>
            <p:cNvSpPr/>
            <p:nvPr/>
          </p:nvSpPr>
          <p:spPr>
            <a:xfrm>
              <a:off x="5451010" y="1048035"/>
              <a:ext cx="109075" cy="99419"/>
            </a:xfrm>
            <a:custGeom>
              <a:avLst/>
              <a:gdLst/>
              <a:ahLst/>
              <a:cxnLst/>
              <a:rect l="l" t="t" r="r" b="b"/>
              <a:pathLst>
                <a:path w="6992" h="6373" extrusionOk="0">
                  <a:moveTo>
                    <a:pt x="6448" y="1"/>
                  </a:moveTo>
                  <a:cubicBezTo>
                    <a:pt x="6330" y="1"/>
                    <a:pt x="6212" y="55"/>
                    <a:pt x="6122" y="164"/>
                  </a:cubicBezTo>
                  <a:cubicBezTo>
                    <a:pt x="4311" y="2011"/>
                    <a:pt x="2210" y="4148"/>
                    <a:pt x="326" y="5488"/>
                  </a:cubicBezTo>
                  <a:cubicBezTo>
                    <a:pt x="73" y="5633"/>
                    <a:pt x="0" y="5959"/>
                    <a:pt x="182" y="6176"/>
                  </a:cubicBezTo>
                  <a:cubicBezTo>
                    <a:pt x="269" y="6307"/>
                    <a:pt x="408" y="6372"/>
                    <a:pt x="552" y="6372"/>
                  </a:cubicBezTo>
                  <a:cubicBezTo>
                    <a:pt x="648" y="6372"/>
                    <a:pt x="747" y="6343"/>
                    <a:pt x="834" y="6285"/>
                  </a:cubicBezTo>
                  <a:cubicBezTo>
                    <a:pt x="2826" y="4872"/>
                    <a:pt x="4963" y="2735"/>
                    <a:pt x="6774" y="816"/>
                  </a:cubicBezTo>
                  <a:cubicBezTo>
                    <a:pt x="6991" y="635"/>
                    <a:pt x="6991" y="345"/>
                    <a:pt x="6774" y="164"/>
                  </a:cubicBezTo>
                  <a:cubicBezTo>
                    <a:pt x="6683" y="55"/>
                    <a:pt x="6566" y="1"/>
                    <a:pt x="6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4" name="Google Shape;1244;p47"/>
            <p:cNvSpPr/>
            <p:nvPr/>
          </p:nvSpPr>
          <p:spPr>
            <a:xfrm>
              <a:off x="5519557" y="1088423"/>
              <a:ext cx="44476" cy="37346"/>
            </a:xfrm>
            <a:custGeom>
              <a:avLst/>
              <a:gdLst/>
              <a:ahLst/>
              <a:cxnLst/>
              <a:rect l="l" t="t" r="r" b="b"/>
              <a:pathLst>
                <a:path w="2851" h="2394" extrusionOk="0">
                  <a:moveTo>
                    <a:pt x="2320" y="0"/>
                  </a:moveTo>
                  <a:cubicBezTo>
                    <a:pt x="2232" y="0"/>
                    <a:pt x="2141" y="24"/>
                    <a:pt x="2054" y="74"/>
                  </a:cubicBezTo>
                  <a:cubicBezTo>
                    <a:pt x="1366" y="472"/>
                    <a:pt x="786" y="980"/>
                    <a:pt x="315" y="1595"/>
                  </a:cubicBezTo>
                  <a:cubicBezTo>
                    <a:pt x="0" y="1910"/>
                    <a:pt x="226" y="2394"/>
                    <a:pt x="634" y="2394"/>
                  </a:cubicBezTo>
                  <a:cubicBezTo>
                    <a:pt x="648" y="2394"/>
                    <a:pt x="663" y="2393"/>
                    <a:pt x="677" y="2392"/>
                  </a:cubicBezTo>
                  <a:cubicBezTo>
                    <a:pt x="822" y="2356"/>
                    <a:pt x="931" y="2320"/>
                    <a:pt x="1040" y="2211"/>
                  </a:cubicBezTo>
                  <a:cubicBezTo>
                    <a:pt x="1438" y="1668"/>
                    <a:pt x="1945" y="1233"/>
                    <a:pt x="2525" y="907"/>
                  </a:cubicBezTo>
                  <a:cubicBezTo>
                    <a:pt x="2778" y="798"/>
                    <a:pt x="2851" y="472"/>
                    <a:pt x="2742" y="255"/>
                  </a:cubicBezTo>
                  <a:cubicBezTo>
                    <a:pt x="2647" y="89"/>
                    <a:pt x="2489" y="0"/>
                    <a:pt x="2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5" name="Google Shape;1245;p47"/>
            <p:cNvSpPr/>
            <p:nvPr/>
          </p:nvSpPr>
          <p:spPr>
            <a:xfrm>
              <a:off x="5895142" y="2207801"/>
              <a:ext cx="92118" cy="88171"/>
            </a:xfrm>
            <a:custGeom>
              <a:avLst/>
              <a:gdLst/>
              <a:ahLst/>
              <a:cxnLst/>
              <a:rect l="l" t="t" r="r" b="b"/>
              <a:pathLst>
                <a:path w="5905" h="5652" extrusionOk="0">
                  <a:moveTo>
                    <a:pt x="5253" y="1"/>
                  </a:moveTo>
                  <a:cubicBezTo>
                    <a:pt x="3912" y="1"/>
                    <a:pt x="797" y="3913"/>
                    <a:pt x="182" y="4927"/>
                  </a:cubicBezTo>
                  <a:cubicBezTo>
                    <a:pt x="0" y="5144"/>
                    <a:pt x="73" y="5434"/>
                    <a:pt x="326" y="5579"/>
                  </a:cubicBezTo>
                  <a:cubicBezTo>
                    <a:pt x="399" y="5615"/>
                    <a:pt x="471" y="5651"/>
                    <a:pt x="544" y="5651"/>
                  </a:cubicBezTo>
                  <a:cubicBezTo>
                    <a:pt x="725" y="5651"/>
                    <a:pt x="870" y="5579"/>
                    <a:pt x="942" y="5434"/>
                  </a:cubicBezTo>
                  <a:cubicBezTo>
                    <a:pt x="1956" y="3840"/>
                    <a:pt x="4637" y="979"/>
                    <a:pt x="5253" y="943"/>
                  </a:cubicBezTo>
                  <a:cubicBezTo>
                    <a:pt x="5904" y="943"/>
                    <a:pt x="5904" y="1"/>
                    <a:pt x="5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6" name="Google Shape;1246;p47"/>
            <p:cNvSpPr/>
            <p:nvPr/>
          </p:nvSpPr>
          <p:spPr>
            <a:xfrm>
              <a:off x="5972549" y="2200578"/>
              <a:ext cx="66768" cy="62618"/>
            </a:xfrm>
            <a:custGeom>
              <a:avLst/>
              <a:gdLst/>
              <a:ahLst/>
              <a:cxnLst/>
              <a:rect l="l" t="t" r="r" b="b"/>
              <a:pathLst>
                <a:path w="4280" h="4014" extrusionOk="0">
                  <a:moveTo>
                    <a:pt x="3613" y="0"/>
                  </a:moveTo>
                  <a:cubicBezTo>
                    <a:pt x="3490" y="0"/>
                    <a:pt x="3364" y="51"/>
                    <a:pt x="3261" y="174"/>
                  </a:cubicBezTo>
                  <a:cubicBezTo>
                    <a:pt x="2754" y="754"/>
                    <a:pt x="2210" y="1297"/>
                    <a:pt x="1631" y="1804"/>
                  </a:cubicBezTo>
                  <a:cubicBezTo>
                    <a:pt x="1160" y="2239"/>
                    <a:pt x="653" y="2710"/>
                    <a:pt x="182" y="3217"/>
                  </a:cubicBezTo>
                  <a:cubicBezTo>
                    <a:pt x="1" y="3398"/>
                    <a:pt x="37" y="3687"/>
                    <a:pt x="254" y="3869"/>
                  </a:cubicBezTo>
                  <a:cubicBezTo>
                    <a:pt x="327" y="3941"/>
                    <a:pt x="435" y="4013"/>
                    <a:pt x="544" y="4013"/>
                  </a:cubicBezTo>
                  <a:cubicBezTo>
                    <a:pt x="689" y="4013"/>
                    <a:pt x="798" y="3941"/>
                    <a:pt x="906" y="3832"/>
                  </a:cubicBezTo>
                  <a:cubicBezTo>
                    <a:pt x="1341" y="3398"/>
                    <a:pt x="1812" y="2927"/>
                    <a:pt x="2283" y="2492"/>
                  </a:cubicBezTo>
                  <a:cubicBezTo>
                    <a:pt x="2898" y="1949"/>
                    <a:pt x="3442" y="1369"/>
                    <a:pt x="3985" y="790"/>
                  </a:cubicBezTo>
                  <a:cubicBezTo>
                    <a:pt x="4280" y="415"/>
                    <a:pt x="3960" y="0"/>
                    <a:pt x="3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7" name="Google Shape;1247;p47"/>
            <p:cNvSpPr/>
            <p:nvPr/>
          </p:nvSpPr>
          <p:spPr>
            <a:xfrm>
              <a:off x="5653295" y="1253830"/>
              <a:ext cx="46348" cy="54990"/>
            </a:xfrm>
            <a:custGeom>
              <a:avLst/>
              <a:gdLst/>
              <a:ahLst/>
              <a:cxnLst/>
              <a:rect l="l" t="t" r="r" b="b"/>
              <a:pathLst>
                <a:path w="2971" h="3525" extrusionOk="0">
                  <a:moveTo>
                    <a:pt x="2423" y="1"/>
                  </a:moveTo>
                  <a:cubicBezTo>
                    <a:pt x="2312" y="1"/>
                    <a:pt x="2199" y="38"/>
                    <a:pt x="2102" y="120"/>
                  </a:cubicBezTo>
                  <a:cubicBezTo>
                    <a:pt x="1558" y="663"/>
                    <a:pt x="1087" y="1243"/>
                    <a:pt x="725" y="1931"/>
                  </a:cubicBezTo>
                  <a:cubicBezTo>
                    <a:pt x="544" y="2257"/>
                    <a:pt x="363" y="2547"/>
                    <a:pt x="182" y="2800"/>
                  </a:cubicBezTo>
                  <a:cubicBezTo>
                    <a:pt x="1" y="2981"/>
                    <a:pt x="37" y="3307"/>
                    <a:pt x="254" y="3452"/>
                  </a:cubicBezTo>
                  <a:cubicBezTo>
                    <a:pt x="327" y="3489"/>
                    <a:pt x="435" y="3525"/>
                    <a:pt x="544" y="3525"/>
                  </a:cubicBezTo>
                  <a:cubicBezTo>
                    <a:pt x="689" y="3525"/>
                    <a:pt x="834" y="3452"/>
                    <a:pt x="906" y="3344"/>
                  </a:cubicBezTo>
                  <a:cubicBezTo>
                    <a:pt x="1124" y="3054"/>
                    <a:pt x="1341" y="2764"/>
                    <a:pt x="1522" y="2402"/>
                  </a:cubicBezTo>
                  <a:cubicBezTo>
                    <a:pt x="1848" y="1822"/>
                    <a:pt x="2246" y="1315"/>
                    <a:pt x="2717" y="844"/>
                  </a:cubicBezTo>
                  <a:cubicBezTo>
                    <a:pt x="2935" y="663"/>
                    <a:pt x="2971" y="374"/>
                    <a:pt x="2790" y="156"/>
                  </a:cubicBezTo>
                  <a:cubicBezTo>
                    <a:pt x="2690" y="57"/>
                    <a:pt x="2558" y="1"/>
                    <a:pt x="2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8" name="Google Shape;1248;p47"/>
            <p:cNvSpPr/>
            <p:nvPr/>
          </p:nvSpPr>
          <p:spPr>
            <a:xfrm>
              <a:off x="5717458" y="1246482"/>
              <a:ext cx="39406" cy="33056"/>
            </a:xfrm>
            <a:custGeom>
              <a:avLst/>
              <a:gdLst/>
              <a:ahLst/>
              <a:cxnLst/>
              <a:rect l="l" t="t" r="r" b="b"/>
              <a:pathLst>
                <a:path w="2526" h="2119" extrusionOk="0">
                  <a:moveTo>
                    <a:pt x="1813" y="0"/>
                  </a:moveTo>
                  <a:cubicBezTo>
                    <a:pt x="1710" y="0"/>
                    <a:pt x="1602" y="36"/>
                    <a:pt x="1502" y="120"/>
                  </a:cubicBezTo>
                  <a:cubicBezTo>
                    <a:pt x="1104" y="482"/>
                    <a:pt x="705" y="917"/>
                    <a:pt x="307" y="1315"/>
                  </a:cubicBezTo>
                  <a:cubicBezTo>
                    <a:pt x="1" y="1621"/>
                    <a:pt x="205" y="2119"/>
                    <a:pt x="591" y="2119"/>
                  </a:cubicBezTo>
                  <a:cubicBezTo>
                    <a:pt x="616" y="2119"/>
                    <a:pt x="642" y="2117"/>
                    <a:pt x="669" y="2112"/>
                  </a:cubicBezTo>
                  <a:cubicBezTo>
                    <a:pt x="778" y="2112"/>
                    <a:pt x="922" y="2076"/>
                    <a:pt x="995" y="1967"/>
                  </a:cubicBezTo>
                  <a:cubicBezTo>
                    <a:pt x="1357" y="1569"/>
                    <a:pt x="1756" y="1171"/>
                    <a:pt x="2154" y="808"/>
                  </a:cubicBezTo>
                  <a:cubicBezTo>
                    <a:pt x="2525" y="494"/>
                    <a:pt x="2199" y="0"/>
                    <a:pt x="1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9" name="Google Shape;1249;p47"/>
            <p:cNvSpPr/>
            <p:nvPr/>
          </p:nvSpPr>
          <p:spPr>
            <a:xfrm>
              <a:off x="4952637" y="2273945"/>
              <a:ext cx="55505" cy="62150"/>
            </a:xfrm>
            <a:custGeom>
              <a:avLst/>
              <a:gdLst/>
              <a:ahLst/>
              <a:cxnLst/>
              <a:rect l="l" t="t" r="r" b="b"/>
              <a:pathLst>
                <a:path w="3558" h="3984" extrusionOk="0">
                  <a:moveTo>
                    <a:pt x="2894" y="0"/>
                  </a:moveTo>
                  <a:cubicBezTo>
                    <a:pt x="2786" y="0"/>
                    <a:pt x="2673" y="43"/>
                    <a:pt x="2572" y="144"/>
                  </a:cubicBezTo>
                  <a:cubicBezTo>
                    <a:pt x="1956" y="759"/>
                    <a:pt x="1377" y="1448"/>
                    <a:pt x="906" y="2172"/>
                  </a:cubicBezTo>
                  <a:cubicBezTo>
                    <a:pt x="688" y="2534"/>
                    <a:pt x="435" y="2896"/>
                    <a:pt x="145" y="3222"/>
                  </a:cubicBezTo>
                  <a:cubicBezTo>
                    <a:pt x="0" y="3440"/>
                    <a:pt x="36" y="3729"/>
                    <a:pt x="254" y="3911"/>
                  </a:cubicBezTo>
                  <a:cubicBezTo>
                    <a:pt x="326" y="3947"/>
                    <a:pt x="435" y="3983"/>
                    <a:pt x="544" y="3983"/>
                  </a:cubicBezTo>
                  <a:cubicBezTo>
                    <a:pt x="688" y="3983"/>
                    <a:pt x="797" y="3947"/>
                    <a:pt x="906" y="3802"/>
                  </a:cubicBezTo>
                  <a:cubicBezTo>
                    <a:pt x="1196" y="3476"/>
                    <a:pt x="1449" y="3077"/>
                    <a:pt x="1703" y="2715"/>
                  </a:cubicBezTo>
                  <a:cubicBezTo>
                    <a:pt x="2137" y="2027"/>
                    <a:pt x="2644" y="1411"/>
                    <a:pt x="3224" y="796"/>
                  </a:cubicBezTo>
                  <a:cubicBezTo>
                    <a:pt x="3558" y="462"/>
                    <a:pt x="3251" y="0"/>
                    <a:pt x="28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0" name="Google Shape;1250;p47"/>
            <p:cNvSpPr/>
            <p:nvPr/>
          </p:nvSpPr>
          <p:spPr>
            <a:xfrm>
              <a:off x="5373026" y="960737"/>
              <a:ext cx="280285" cy="323794"/>
            </a:xfrm>
            <a:custGeom>
              <a:avLst/>
              <a:gdLst/>
              <a:ahLst/>
              <a:cxnLst/>
              <a:rect l="l" t="t" r="r" b="b"/>
              <a:pathLst>
                <a:path w="17967" h="20756" extrusionOk="0">
                  <a:moveTo>
                    <a:pt x="8175" y="6081"/>
                  </a:moveTo>
                  <a:cubicBezTo>
                    <a:pt x="8318" y="6081"/>
                    <a:pt x="8465" y="6155"/>
                    <a:pt x="8549" y="6303"/>
                  </a:cubicBezTo>
                  <a:cubicBezTo>
                    <a:pt x="8694" y="6484"/>
                    <a:pt x="8658" y="6810"/>
                    <a:pt x="8440" y="6955"/>
                  </a:cubicBezTo>
                  <a:cubicBezTo>
                    <a:pt x="7970" y="7281"/>
                    <a:pt x="7535" y="7643"/>
                    <a:pt x="7064" y="8005"/>
                  </a:cubicBezTo>
                  <a:cubicBezTo>
                    <a:pt x="6738" y="8295"/>
                    <a:pt x="6412" y="8585"/>
                    <a:pt x="6086" y="8802"/>
                  </a:cubicBezTo>
                  <a:cubicBezTo>
                    <a:pt x="5977" y="8875"/>
                    <a:pt x="5905" y="8911"/>
                    <a:pt x="5796" y="8911"/>
                  </a:cubicBezTo>
                  <a:cubicBezTo>
                    <a:pt x="5651" y="8911"/>
                    <a:pt x="5507" y="8839"/>
                    <a:pt x="5398" y="8730"/>
                  </a:cubicBezTo>
                  <a:cubicBezTo>
                    <a:pt x="5253" y="8513"/>
                    <a:pt x="5289" y="8223"/>
                    <a:pt x="5507" y="8078"/>
                  </a:cubicBezTo>
                  <a:cubicBezTo>
                    <a:pt x="5833" y="7824"/>
                    <a:pt x="6159" y="7571"/>
                    <a:pt x="6485" y="7281"/>
                  </a:cubicBezTo>
                  <a:cubicBezTo>
                    <a:pt x="6955" y="6919"/>
                    <a:pt x="7390" y="6520"/>
                    <a:pt x="7897" y="6194"/>
                  </a:cubicBezTo>
                  <a:cubicBezTo>
                    <a:pt x="7973" y="6119"/>
                    <a:pt x="8073" y="6081"/>
                    <a:pt x="8175" y="6081"/>
                  </a:cubicBezTo>
                  <a:close/>
                  <a:moveTo>
                    <a:pt x="11674" y="8193"/>
                  </a:moveTo>
                  <a:cubicBezTo>
                    <a:pt x="11847" y="8193"/>
                    <a:pt x="12024" y="8291"/>
                    <a:pt x="12099" y="8440"/>
                  </a:cubicBezTo>
                  <a:cubicBezTo>
                    <a:pt x="12244" y="8657"/>
                    <a:pt x="12135" y="8983"/>
                    <a:pt x="11918" y="9092"/>
                  </a:cubicBezTo>
                  <a:cubicBezTo>
                    <a:pt x="11338" y="9418"/>
                    <a:pt x="10831" y="9853"/>
                    <a:pt x="10396" y="10396"/>
                  </a:cubicBezTo>
                  <a:cubicBezTo>
                    <a:pt x="10324" y="10505"/>
                    <a:pt x="10179" y="10541"/>
                    <a:pt x="10034" y="10577"/>
                  </a:cubicBezTo>
                  <a:cubicBezTo>
                    <a:pt x="10019" y="10578"/>
                    <a:pt x="10005" y="10579"/>
                    <a:pt x="9991" y="10579"/>
                  </a:cubicBezTo>
                  <a:cubicBezTo>
                    <a:pt x="9585" y="10579"/>
                    <a:pt x="9392" y="10095"/>
                    <a:pt x="9672" y="9780"/>
                  </a:cubicBezTo>
                  <a:cubicBezTo>
                    <a:pt x="10179" y="9165"/>
                    <a:pt x="10759" y="8657"/>
                    <a:pt x="11447" y="8259"/>
                  </a:cubicBezTo>
                  <a:cubicBezTo>
                    <a:pt x="11515" y="8214"/>
                    <a:pt x="11594" y="8193"/>
                    <a:pt x="11674" y="8193"/>
                  </a:cubicBezTo>
                  <a:close/>
                  <a:moveTo>
                    <a:pt x="11447" y="5624"/>
                  </a:moveTo>
                  <a:cubicBezTo>
                    <a:pt x="11565" y="5624"/>
                    <a:pt x="11682" y="5669"/>
                    <a:pt x="11773" y="5760"/>
                  </a:cubicBezTo>
                  <a:cubicBezTo>
                    <a:pt x="11954" y="5941"/>
                    <a:pt x="11954" y="6267"/>
                    <a:pt x="11773" y="6448"/>
                  </a:cubicBezTo>
                  <a:cubicBezTo>
                    <a:pt x="9926" y="8331"/>
                    <a:pt x="7789" y="10468"/>
                    <a:pt x="5833" y="11881"/>
                  </a:cubicBezTo>
                  <a:cubicBezTo>
                    <a:pt x="5748" y="11952"/>
                    <a:pt x="5652" y="11984"/>
                    <a:pt x="5558" y="11984"/>
                  </a:cubicBezTo>
                  <a:cubicBezTo>
                    <a:pt x="5411" y="11984"/>
                    <a:pt x="5269" y="11905"/>
                    <a:pt x="5181" y="11772"/>
                  </a:cubicBezTo>
                  <a:cubicBezTo>
                    <a:pt x="4999" y="11591"/>
                    <a:pt x="5072" y="11265"/>
                    <a:pt x="5289" y="11120"/>
                  </a:cubicBezTo>
                  <a:cubicBezTo>
                    <a:pt x="7209" y="9744"/>
                    <a:pt x="9310" y="7643"/>
                    <a:pt x="11121" y="5760"/>
                  </a:cubicBezTo>
                  <a:cubicBezTo>
                    <a:pt x="11211" y="5669"/>
                    <a:pt x="11329" y="5624"/>
                    <a:pt x="11447" y="5624"/>
                  </a:cubicBezTo>
                  <a:close/>
                  <a:moveTo>
                    <a:pt x="6412" y="1"/>
                  </a:moveTo>
                  <a:cubicBezTo>
                    <a:pt x="6303" y="37"/>
                    <a:pt x="6195" y="73"/>
                    <a:pt x="6122" y="145"/>
                  </a:cubicBezTo>
                  <a:cubicBezTo>
                    <a:pt x="5398" y="580"/>
                    <a:pt x="4746" y="1123"/>
                    <a:pt x="4166" y="1739"/>
                  </a:cubicBezTo>
                  <a:cubicBezTo>
                    <a:pt x="4070" y="1836"/>
                    <a:pt x="3941" y="1884"/>
                    <a:pt x="3812" y="1884"/>
                  </a:cubicBezTo>
                  <a:cubicBezTo>
                    <a:pt x="3748" y="1884"/>
                    <a:pt x="3683" y="1872"/>
                    <a:pt x="3623" y="1848"/>
                  </a:cubicBezTo>
                  <a:lnTo>
                    <a:pt x="1921" y="1051"/>
                  </a:lnTo>
                  <a:cubicBezTo>
                    <a:pt x="762" y="6991"/>
                    <a:pt x="146" y="13040"/>
                    <a:pt x="1" y="19089"/>
                  </a:cubicBezTo>
                  <a:lnTo>
                    <a:pt x="870" y="18437"/>
                  </a:lnTo>
                  <a:cubicBezTo>
                    <a:pt x="946" y="18377"/>
                    <a:pt x="1040" y="18348"/>
                    <a:pt x="1135" y="18348"/>
                  </a:cubicBezTo>
                  <a:cubicBezTo>
                    <a:pt x="1268" y="18348"/>
                    <a:pt x="1402" y="18404"/>
                    <a:pt x="1486" y="18510"/>
                  </a:cubicBezTo>
                  <a:cubicBezTo>
                    <a:pt x="2138" y="19198"/>
                    <a:pt x="2899" y="19850"/>
                    <a:pt x="3659" y="20393"/>
                  </a:cubicBezTo>
                  <a:lnTo>
                    <a:pt x="6340" y="19270"/>
                  </a:lnTo>
                  <a:cubicBezTo>
                    <a:pt x="6847" y="19017"/>
                    <a:pt x="7426" y="18836"/>
                    <a:pt x="8042" y="18799"/>
                  </a:cubicBezTo>
                  <a:cubicBezTo>
                    <a:pt x="8223" y="18799"/>
                    <a:pt x="8440" y="18836"/>
                    <a:pt x="8622" y="18908"/>
                  </a:cubicBezTo>
                  <a:cubicBezTo>
                    <a:pt x="9165" y="19089"/>
                    <a:pt x="9636" y="19451"/>
                    <a:pt x="9926" y="19958"/>
                  </a:cubicBezTo>
                  <a:lnTo>
                    <a:pt x="10034" y="20140"/>
                  </a:lnTo>
                  <a:cubicBezTo>
                    <a:pt x="10201" y="20474"/>
                    <a:pt x="10537" y="20652"/>
                    <a:pt x="10875" y="20652"/>
                  </a:cubicBezTo>
                  <a:cubicBezTo>
                    <a:pt x="11123" y="20652"/>
                    <a:pt x="11372" y="20556"/>
                    <a:pt x="11556" y="20357"/>
                  </a:cubicBezTo>
                  <a:lnTo>
                    <a:pt x="12497" y="19524"/>
                  </a:lnTo>
                  <a:cubicBezTo>
                    <a:pt x="12678" y="19343"/>
                    <a:pt x="12932" y="19234"/>
                    <a:pt x="13222" y="19198"/>
                  </a:cubicBezTo>
                  <a:lnTo>
                    <a:pt x="13258" y="19198"/>
                  </a:lnTo>
                  <a:cubicBezTo>
                    <a:pt x="13548" y="19198"/>
                    <a:pt x="13801" y="19306"/>
                    <a:pt x="14019" y="19451"/>
                  </a:cubicBezTo>
                  <a:cubicBezTo>
                    <a:pt x="14598" y="19850"/>
                    <a:pt x="15178" y="20284"/>
                    <a:pt x="15721" y="20755"/>
                  </a:cubicBezTo>
                  <a:cubicBezTo>
                    <a:pt x="16989" y="17133"/>
                    <a:pt x="17134" y="13294"/>
                    <a:pt x="17278" y="9599"/>
                  </a:cubicBezTo>
                  <a:cubicBezTo>
                    <a:pt x="17315" y="6919"/>
                    <a:pt x="17532" y="4238"/>
                    <a:pt x="17967" y="1594"/>
                  </a:cubicBezTo>
                  <a:lnTo>
                    <a:pt x="17967" y="1594"/>
                  </a:lnTo>
                  <a:lnTo>
                    <a:pt x="14924" y="2826"/>
                  </a:lnTo>
                  <a:cubicBezTo>
                    <a:pt x="14867" y="2854"/>
                    <a:pt x="14806" y="2868"/>
                    <a:pt x="14743" y="2868"/>
                  </a:cubicBezTo>
                  <a:cubicBezTo>
                    <a:pt x="14568" y="2868"/>
                    <a:pt x="14389" y="2760"/>
                    <a:pt x="14308" y="2572"/>
                  </a:cubicBezTo>
                  <a:cubicBezTo>
                    <a:pt x="14055" y="1993"/>
                    <a:pt x="13620" y="1522"/>
                    <a:pt x="13077" y="1160"/>
                  </a:cubicBezTo>
                  <a:cubicBezTo>
                    <a:pt x="12932" y="1015"/>
                    <a:pt x="12715" y="942"/>
                    <a:pt x="12461" y="906"/>
                  </a:cubicBezTo>
                  <a:cubicBezTo>
                    <a:pt x="12280" y="942"/>
                    <a:pt x="12099" y="979"/>
                    <a:pt x="11954" y="1051"/>
                  </a:cubicBezTo>
                  <a:cubicBezTo>
                    <a:pt x="11121" y="1413"/>
                    <a:pt x="10360" y="1775"/>
                    <a:pt x="9600" y="2210"/>
                  </a:cubicBezTo>
                  <a:cubicBezTo>
                    <a:pt x="9532" y="2251"/>
                    <a:pt x="9454" y="2271"/>
                    <a:pt x="9375" y="2271"/>
                  </a:cubicBezTo>
                  <a:cubicBezTo>
                    <a:pt x="9244" y="2271"/>
                    <a:pt x="9111" y="2215"/>
                    <a:pt x="9020" y="2101"/>
                  </a:cubicBezTo>
                  <a:cubicBezTo>
                    <a:pt x="8332" y="1413"/>
                    <a:pt x="7535" y="761"/>
                    <a:pt x="6702" y="145"/>
                  </a:cubicBezTo>
                  <a:cubicBezTo>
                    <a:pt x="6629" y="73"/>
                    <a:pt x="6521" y="37"/>
                    <a:pt x="64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2400"/>
                <a:t> </a:t>
              </a:r>
              <a:endParaRPr sz="2400"/>
            </a:p>
          </p:txBody>
        </p:sp>
      </p:grpSp>
      <p:grpSp>
        <p:nvGrpSpPr>
          <p:cNvPr id="1251" name="Google Shape;1251;p47"/>
          <p:cNvGrpSpPr/>
          <p:nvPr/>
        </p:nvGrpSpPr>
        <p:grpSpPr>
          <a:xfrm>
            <a:off x="1161281" y="2227575"/>
            <a:ext cx="2934968" cy="3348931"/>
            <a:chOff x="4875791" y="946666"/>
            <a:chExt cx="1263475" cy="1443671"/>
          </a:xfrm>
        </p:grpSpPr>
        <p:sp>
          <p:nvSpPr>
            <p:cNvPr id="1252" name="Google Shape;1252;p47"/>
            <p:cNvSpPr/>
            <p:nvPr/>
          </p:nvSpPr>
          <p:spPr>
            <a:xfrm>
              <a:off x="5455534" y="1055601"/>
              <a:ext cx="53695" cy="44148"/>
            </a:xfrm>
            <a:custGeom>
              <a:avLst/>
              <a:gdLst/>
              <a:ahLst/>
              <a:cxnLst/>
              <a:rect l="l" t="t" r="r" b="b"/>
              <a:pathLst>
                <a:path w="3442" h="2830" extrusionOk="0">
                  <a:moveTo>
                    <a:pt x="2902" y="0"/>
                  </a:moveTo>
                  <a:cubicBezTo>
                    <a:pt x="2802" y="0"/>
                    <a:pt x="2699" y="38"/>
                    <a:pt x="2608" y="113"/>
                  </a:cubicBezTo>
                  <a:cubicBezTo>
                    <a:pt x="2174" y="439"/>
                    <a:pt x="1666" y="838"/>
                    <a:pt x="1232" y="1200"/>
                  </a:cubicBezTo>
                  <a:cubicBezTo>
                    <a:pt x="906" y="1490"/>
                    <a:pt x="580" y="1743"/>
                    <a:pt x="254" y="1997"/>
                  </a:cubicBezTo>
                  <a:cubicBezTo>
                    <a:pt x="36" y="2142"/>
                    <a:pt x="0" y="2432"/>
                    <a:pt x="145" y="2649"/>
                  </a:cubicBezTo>
                  <a:cubicBezTo>
                    <a:pt x="254" y="2758"/>
                    <a:pt x="362" y="2830"/>
                    <a:pt x="507" y="2830"/>
                  </a:cubicBezTo>
                  <a:cubicBezTo>
                    <a:pt x="616" y="2830"/>
                    <a:pt x="725" y="2794"/>
                    <a:pt x="797" y="2721"/>
                  </a:cubicBezTo>
                  <a:cubicBezTo>
                    <a:pt x="1123" y="2504"/>
                    <a:pt x="1449" y="2214"/>
                    <a:pt x="1811" y="1924"/>
                  </a:cubicBezTo>
                  <a:cubicBezTo>
                    <a:pt x="2246" y="1562"/>
                    <a:pt x="2717" y="1200"/>
                    <a:pt x="3151" y="874"/>
                  </a:cubicBezTo>
                  <a:cubicBezTo>
                    <a:pt x="3369" y="729"/>
                    <a:pt x="3441" y="403"/>
                    <a:pt x="3260" y="222"/>
                  </a:cubicBezTo>
                  <a:cubicBezTo>
                    <a:pt x="3176" y="74"/>
                    <a:pt x="3042" y="0"/>
                    <a:pt x="2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3" name="Google Shape;1253;p47"/>
            <p:cNvSpPr/>
            <p:nvPr/>
          </p:nvSpPr>
          <p:spPr>
            <a:xfrm>
              <a:off x="4952637" y="2200313"/>
              <a:ext cx="1086088" cy="135782"/>
            </a:xfrm>
            <a:custGeom>
              <a:avLst/>
              <a:gdLst/>
              <a:ahLst/>
              <a:cxnLst/>
              <a:rect l="l" t="t" r="r" b="b"/>
              <a:pathLst>
                <a:path w="69621" h="8704" extrusionOk="0">
                  <a:moveTo>
                    <a:pt x="68963" y="1"/>
                  </a:moveTo>
                  <a:cubicBezTo>
                    <a:pt x="68838" y="1"/>
                    <a:pt x="68709" y="56"/>
                    <a:pt x="68603" y="191"/>
                  </a:cubicBezTo>
                  <a:cubicBezTo>
                    <a:pt x="68096" y="771"/>
                    <a:pt x="67589" y="1278"/>
                    <a:pt x="67010" y="1821"/>
                  </a:cubicBezTo>
                  <a:cubicBezTo>
                    <a:pt x="66539" y="2256"/>
                    <a:pt x="66032" y="2727"/>
                    <a:pt x="65561" y="3234"/>
                  </a:cubicBezTo>
                  <a:cubicBezTo>
                    <a:pt x="65380" y="3415"/>
                    <a:pt x="65380" y="3704"/>
                    <a:pt x="65597" y="3886"/>
                  </a:cubicBezTo>
                  <a:cubicBezTo>
                    <a:pt x="65670" y="3958"/>
                    <a:pt x="65814" y="3994"/>
                    <a:pt x="65923" y="3994"/>
                  </a:cubicBezTo>
                  <a:cubicBezTo>
                    <a:pt x="66032" y="3994"/>
                    <a:pt x="66177" y="3958"/>
                    <a:pt x="66249" y="3849"/>
                  </a:cubicBezTo>
                  <a:cubicBezTo>
                    <a:pt x="66684" y="3415"/>
                    <a:pt x="67191" y="2944"/>
                    <a:pt x="67662" y="2509"/>
                  </a:cubicBezTo>
                  <a:cubicBezTo>
                    <a:pt x="68241" y="1966"/>
                    <a:pt x="68821" y="1386"/>
                    <a:pt x="69328" y="771"/>
                  </a:cubicBezTo>
                  <a:cubicBezTo>
                    <a:pt x="69620" y="425"/>
                    <a:pt x="69308" y="1"/>
                    <a:pt x="68963" y="1"/>
                  </a:cubicBezTo>
                  <a:close/>
                  <a:moveTo>
                    <a:pt x="65670" y="481"/>
                  </a:moveTo>
                  <a:cubicBezTo>
                    <a:pt x="64329" y="481"/>
                    <a:pt x="61214" y="4393"/>
                    <a:pt x="60599" y="5407"/>
                  </a:cubicBezTo>
                  <a:cubicBezTo>
                    <a:pt x="60417" y="5624"/>
                    <a:pt x="60490" y="5914"/>
                    <a:pt x="60743" y="6059"/>
                  </a:cubicBezTo>
                  <a:cubicBezTo>
                    <a:pt x="60816" y="6095"/>
                    <a:pt x="60888" y="6131"/>
                    <a:pt x="60961" y="6131"/>
                  </a:cubicBezTo>
                  <a:cubicBezTo>
                    <a:pt x="61142" y="6131"/>
                    <a:pt x="61287" y="6059"/>
                    <a:pt x="61359" y="5914"/>
                  </a:cubicBezTo>
                  <a:cubicBezTo>
                    <a:pt x="62373" y="4320"/>
                    <a:pt x="65054" y="1459"/>
                    <a:pt x="65670" y="1423"/>
                  </a:cubicBezTo>
                  <a:cubicBezTo>
                    <a:pt x="66285" y="1423"/>
                    <a:pt x="66285" y="481"/>
                    <a:pt x="65670" y="481"/>
                  </a:cubicBezTo>
                  <a:close/>
                  <a:moveTo>
                    <a:pt x="2877" y="4720"/>
                  </a:moveTo>
                  <a:cubicBezTo>
                    <a:pt x="2764" y="4720"/>
                    <a:pt x="2645" y="4763"/>
                    <a:pt x="2536" y="4864"/>
                  </a:cubicBezTo>
                  <a:cubicBezTo>
                    <a:pt x="1956" y="5479"/>
                    <a:pt x="1377" y="6168"/>
                    <a:pt x="906" y="6892"/>
                  </a:cubicBezTo>
                  <a:cubicBezTo>
                    <a:pt x="652" y="7254"/>
                    <a:pt x="435" y="7616"/>
                    <a:pt x="145" y="7942"/>
                  </a:cubicBezTo>
                  <a:cubicBezTo>
                    <a:pt x="0" y="8160"/>
                    <a:pt x="36" y="8449"/>
                    <a:pt x="254" y="8631"/>
                  </a:cubicBezTo>
                  <a:cubicBezTo>
                    <a:pt x="326" y="8667"/>
                    <a:pt x="435" y="8703"/>
                    <a:pt x="507" y="8703"/>
                  </a:cubicBezTo>
                  <a:cubicBezTo>
                    <a:pt x="688" y="8703"/>
                    <a:pt x="797" y="8667"/>
                    <a:pt x="906" y="8522"/>
                  </a:cubicBezTo>
                  <a:cubicBezTo>
                    <a:pt x="1159" y="8196"/>
                    <a:pt x="1449" y="7797"/>
                    <a:pt x="1703" y="7435"/>
                  </a:cubicBezTo>
                  <a:cubicBezTo>
                    <a:pt x="2137" y="6747"/>
                    <a:pt x="2644" y="6131"/>
                    <a:pt x="3224" y="5516"/>
                  </a:cubicBezTo>
                  <a:cubicBezTo>
                    <a:pt x="3558" y="5182"/>
                    <a:pt x="3251" y="4720"/>
                    <a:pt x="2877" y="4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4" name="Google Shape;1254;p47"/>
            <p:cNvSpPr/>
            <p:nvPr/>
          </p:nvSpPr>
          <p:spPr>
            <a:xfrm>
              <a:off x="4875791" y="946666"/>
              <a:ext cx="1263475" cy="1443671"/>
            </a:xfrm>
            <a:custGeom>
              <a:avLst/>
              <a:gdLst/>
              <a:ahLst/>
              <a:cxnLst/>
              <a:rect l="l" t="t" r="r" b="b"/>
              <a:pathLst>
                <a:path w="80992" h="92543" extrusionOk="0">
                  <a:moveTo>
                    <a:pt x="38286" y="939"/>
                  </a:moveTo>
                  <a:cubicBezTo>
                    <a:pt x="38395" y="975"/>
                    <a:pt x="38503" y="1011"/>
                    <a:pt x="38576" y="1084"/>
                  </a:cubicBezTo>
                  <a:cubicBezTo>
                    <a:pt x="39409" y="1663"/>
                    <a:pt x="40206" y="2315"/>
                    <a:pt x="40894" y="3040"/>
                  </a:cubicBezTo>
                  <a:cubicBezTo>
                    <a:pt x="40982" y="3127"/>
                    <a:pt x="41109" y="3175"/>
                    <a:pt x="41237" y="3175"/>
                  </a:cubicBezTo>
                  <a:cubicBezTo>
                    <a:pt x="41319" y="3175"/>
                    <a:pt x="41402" y="3155"/>
                    <a:pt x="41474" y="3112"/>
                  </a:cubicBezTo>
                  <a:cubicBezTo>
                    <a:pt x="42234" y="2714"/>
                    <a:pt x="43031" y="2315"/>
                    <a:pt x="43828" y="1989"/>
                  </a:cubicBezTo>
                  <a:cubicBezTo>
                    <a:pt x="44009" y="1881"/>
                    <a:pt x="44190" y="1844"/>
                    <a:pt x="44371" y="1844"/>
                  </a:cubicBezTo>
                  <a:cubicBezTo>
                    <a:pt x="44589" y="1844"/>
                    <a:pt x="44806" y="1953"/>
                    <a:pt x="44987" y="2098"/>
                  </a:cubicBezTo>
                  <a:cubicBezTo>
                    <a:pt x="45494" y="2424"/>
                    <a:pt x="45929" y="2931"/>
                    <a:pt x="46219" y="3510"/>
                  </a:cubicBezTo>
                  <a:cubicBezTo>
                    <a:pt x="46298" y="3670"/>
                    <a:pt x="46455" y="3770"/>
                    <a:pt x="46633" y="3770"/>
                  </a:cubicBezTo>
                  <a:cubicBezTo>
                    <a:pt x="46698" y="3770"/>
                    <a:pt x="46766" y="3757"/>
                    <a:pt x="46834" y="3728"/>
                  </a:cubicBezTo>
                  <a:lnTo>
                    <a:pt x="49877" y="2532"/>
                  </a:lnTo>
                  <a:lnTo>
                    <a:pt x="49877" y="2532"/>
                  </a:lnTo>
                  <a:cubicBezTo>
                    <a:pt x="49442" y="5177"/>
                    <a:pt x="49189" y="7821"/>
                    <a:pt x="49152" y="10501"/>
                  </a:cubicBezTo>
                  <a:cubicBezTo>
                    <a:pt x="49008" y="14232"/>
                    <a:pt x="48863" y="18071"/>
                    <a:pt x="47595" y="21694"/>
                  </a:cubicBezTo>
                  <a:cubicBezTo>
                    <a:pt x="47052" y="21186"/>
                    <a:pt x="46508" y="20752"/>
                    <a:pt x="45893" y="20390"/>
                  </a:cubicBezTo>
                  <a:cubicBezTo>
                    <a:pt x="45675" y="20208"/>
                    <a:pt x="45422" y="20136"/>
                    <a:pt x="45168" y="20100"/>
                  </a:cubicBezTo>
                  <a:lnTo>
                    <a:pt x="45096" y="20100"/>
                  </a:lnTo>
                  <a:cubicBezTo>
                    <a:pt x="44842" y="20136"/>
                    <a:pt x="44589" y="20245"/>
                    <a:pt x="44371" y="20462"/>
                  </a:cubicBezTo>
                  <a:lnTo>
                    <a:pt x="43430" y="21295"/>
                  </a:lnTo>
                  <a:cubicBezTo>
                    <a:pt x="43246" y="21494"/>
                    <a:pt x="42997" y="21590"/>
                    <a:pt x="42749" y="21590"/>
                  </a:cubicBezTo>
                  <a:cubicBezTo>
                    <a:pt x="42411" y="21590"/>
                    <a:pt x="42075" y="21412"/>
                    <a:pt x="41908" y="21078"/>
                  </a:cubicBezTo>
                  <a:lnTo>
                    <a:pt x="41800" y="20897"/>
                  </a:lnTo>
                  <a:cubicBezTo>
                    <a:pt x="41510" y="20390"/>
                    <a:pt x="41039" y="20027"/>
                    <a:pt x="40496" y="19846"/>
                  </a:cubicBezTo>
                  <a:cubicBezTo>
                    <a:pt x="40314" y="19774"/>
                    <a:pt x="40097" y="19738"/>
                    <a:pt x="39916" y="19738"/>
                  </a:cubicBezTo>
                  <a:cubicBezTo>
                    <a:pt x="39300" y="19774"/>
                    <a:pt x="38721" y="19955"/>
                    <a:pt x="38214" y="20208"/>
                  </a:cubicBezTo>
                  <a:lnTo>
                    <a:pt x="35533" y="21331"/>
                  </a:lnTo>
                  <a:cubicBezTo>
                    <a:pt x="34773" y="20788"/>
                    <a:pt x="34012" y="20136"/>
                    <a:pt x="33360" y="19448"/>
                  </a:cubicBezTo>
                  <a:cubicBezTo>
                    <a:pt x="33276" y="19342"/>
                    <a:pt x="33142" y="19286"/>
                    <a:pt x="33009" y="19286"/>
                  </a:cubicBezTo>
                  <a:cubicBezTo>
                    <a:pt x="32914" y="19286"/>
                    <a:pt x="32820" y="19315"/>
                    <a:pt x="32744" y="19375"/>
                  </a:cubicBezTo>
                  <a:lnTo>
                    <a:pt x="31875" y="20027"/>
                  </a:lnTo>
                  <a:cubicBezTo>
                    <a:pt x="32020" y="13978"/>
                    <a:pt x="32636" y="7966"/>
                    <a:pt x="33795" y="2025"/>
                  </a:cubicBezTo>
                  <a:lnTo>
                    <a:pt x="35497" y="2750"/>
                  </a:lnTo>
                  <a:cubicBezTo>
                    <a:pt x="35557" y="2786"/>
                    <a:pt x="35622" y="2802"/>
                    <a:pt x="35686" y="2802"/>
                  </a:cubicBezTo>
                  <a:cubicBezTo>
                    <a:pt x="35815" y="2802"/>
                    <a:pt x="35944" y="2738"/>
                    <a:pt x="36040" y="2641"/>
                  </a:cubicBezTo>
                  <a:cubicBezTo>
                    <a:pt x="36620" y="2025"/>
                    <a:pt x="37272" y="1482"/>
                    <a:pt x="37996" y="1047"/>
                  </a:cubicBezTo>
                  <a:cubicBezTo>
                    <a:pt x="38069" y="1011"/>
                    <a:pt x="38177" y="939"/>
                    <a:pt x="38286" y="939"/>
                  </a:cubicBezTo>
                  <a:close/>
                  <a:moveTo>
                    <a:pt x="14090" y="12892"/>
                  </a:moveTo>
                  <a:cubicBezTo>
                    <a:pt x="19089" y="12892"/>
                    <a:pt x="25065" y="12928"/>
                    <a:pt x="31295" y="12964"/>
                  </a:cubicBezTo>
                  <a:cubicBezTo>
                    <a:pt x="31078" y="15645"/>
                    <a:pt x="30969" y="18289"/>
                    <a:pt x="30933" y="20969"/>
                  </a:cubicBezTo>
                  <a:cubicBezTo>
                    <a:pt x="30933" y="21114"/>
                    <a:pt x="31006" y="21295"/>
                    <a:pt x="31187" y="21368"/>
                  </a:cubicBezTo>
                  <a:cubicBezTo>
                    <a:pt x="31252" y="21400"/>
                    <a:pt x="31332" y="21418"/>
                    <a:pt x="31410" y="21418"/>
                  </a:cubicBezTo>
                  <a:cubicBezTo>
                    <a:pt x="31505" y="21418"/>
                    <a:pt x="31598" y="21391"/>
                    <a:pt x="31658" y="21331"/>
                  </a:cubicBezTo>
                  <a:lnTo>
                    <a:pt x="32962" y="20390"/>
                  </a:lnTo>
                  <a:cubicBezTo>
                    <a:pt x="33650" y="21078"/>
                    <a:pt x="34410" y="21694"/>
                    <a:pt x="35244" y="22237"/>
                  </a:cubicBezTo>
                  <a:cubicBezTo>
                    <a:pt x="35312" y="22306"/>
                    <a:pt x="35410" y="22331"/>
                    <a:pt x="35510" y="22331"/>
                  </a:cubicBezTo>
                  <a:cubicBezTo>
                    <a:pt x="35567" y="22331"/>
                    <a:pt x="35625" y="22323"/>
                    <a:pt x="35678" y="22309"/>
                  </a:cubicBezTo>
                  <a:lnTo>
                    <a:pt x="38576" y="21042"/>
                  </a:lnTo>
                  <a:cubicBezTo>
                    <a:pt x="38979" y="20840"/>
                    <a:pt x="39429" y="20730"/>
                    <a:pt x="39888" y="20730"/>
                  </a:cubicBezTo>
                  <a:cubicBezTo>
                    <a:pt x="40005" y="20730"/>
                    <a:pt x="40124" y="20737"/>
                    <a:pt x="40242" y="20752"/>
                  </a:cubicBezTo>
                  <a:cubicBezTo>
                    <a:pt x="40568" y="20824"/>
                    <a:pt x="40749" y="21078"/>
                    <a:pt x="41003" y="21440"/>
                  </a:cubicBezTo>
                  <a:lnTo>
                    <a:pt x="41184" y="21657"/>
                  </a:lnTo>
                  <a:cubicBezTo>
                    <a:pt x="41546" y="22164"/>
                    <a:pt x="42162" y="22490"/>
                    <a:pt x="42814" y="22527"/>
                  </a:cubicBezTo>
                  <a:cubicBezTo>
                    <a:pt x="42959" y="22527"/>
                    <a:pt x="43067" y="22490"/>
                    <a:pt x="43212" y="22490"/>
                  </a:cubicBezTo>
                  <a:cubicBezTo>
                    <a:pt x="43502" y="22382"/>
                    <a:pt x="43792" y="22201"/>
                    <a:pt x="44045" y="21983"/>
                  </a:cubicBezTo>
                  <a:lnTo>
                    <a:pt x="44987" y="21186"/>
                  </a:lnTo>
                  <a:cubicBezTo>
                    <a:pt x="45023" y="21150"/>
                    <a:pt x="45096" y="21078"/>
                    <a:pt x="45132" y="21078"/>
                  </a:cubicBezTo>
                  <a:cubicBezTo>
                    <a:pt x="45204" y="21078"/>
                    <a:pt x="45277" y="21114"/>
                    <a:pt x="45349" y="21186"/>
                  </a:cubicBezTo>
                  <a:cubicBezTo>
                    <a:pt x="46110" y="21657"/>
                    <a:pt x="46798" y="22237"/>
                    <a:pt x="47450" y="22853"/>
                  </a:cubicBezTo>
                  <a:cubicBezTo>
                    <a:pt x="47523" y="22925"/>
                    <a:pt x="47667" y="22997"/>
                    <a:pt x="47776" y="22997"/>
                  </a:cubicBezTo>
                  <a:lnTo>
                    <a:pt x="47885" y="22997"/>
                  </a:lnTo>
                  <a:cubicBezTo>
                    <a:pt x="48030" y="22961"/>
                    <a:pt x="48175" y="22853"/>
                    <a:pt x="48211" y="22708"/>
                  </a:cubicBezTo>
                  <a:cubicBezTo>
                    <a:pt x="49442" y="19593"/>
                    <a:pt x="49804" y="16369"/>
                    <a:pt x="49986" y="13182"/>
                  </a:cubicBezTo>
                  <a:cubicBezTo>
                    <a:pt x="64112" y="13363"/>
                    <a:pt x="76391" y="13544"/>
                    <a:pt x="78782" y="13580"/>
                  </a:cubicBezTo>
                  <a:cubicBezTo>
                    <a:pt x="79941" y="26982"/>
                    <a:pt x="77369" y="83559"/>
                    <a:pt x="77188" y="88087"/>
                  </a:cubicBezTo>
                  <a:cubicBezTo>
                    <a:pt x="72044" y="90369"/>
                    <a:pt x="57157" y="91637"/>
                    <a:pt x="36149" y="91637"/>
                  </a:cubicBezTo>
                  <a:cubicBezTo>
                    <a:pt x="18799" y="91637"/>
                    <a:pt x="3441" y="90695"/>
                    <a:pt x="2137" y="89934"/>
                  </a:cubicBezTo>
                  <a:cubicBezTo>
                    <a:pt x="725" y="87508"/>
                    <a:pt x="1304" y="42847"/>
                    <a:pt x="2029" y="13037"/>
                  </a:cubicBezTo>
                  <a:cubicBezTo>
                    <a:pt x="4274" y="12928"/>
                    <a:pt x="8331" y="12892"/>
                    <a:pt x="14090" y="12892"/>
                  </a:cubicBezTo>
                  <a:close/>
                  <a:moveTo>
                    <a:pt x="38269" y="0"/>
                  </a:moveTo>
                  <a:cubicBezTo>
                    <a:pt x="37999" y="0"/>
                    <a:pt x="37725" y="82"/>
                    <a:pt x="37489" y="251"/>
                  </a:cubicBezTo>
                  <a:cubicBezTo>
                    <a:pt x="36801" y="685"/>
                    <a:pt x="36149" y="1192"/>
                    <a:pt x="35569" y="1772"/>
                  </a:cubicBezTo>
                  <a:lnTo>
                    <a:pt x="33650" y="866"/>
                  </a:lnTo>
                  <a:cubicBezTo>
                    <a:pt x="33577" y="830"/>
                    <a:pt x="33505" y="812"/>
                    <a:pt x="33432" y="812"/>
                  </a:cubicBezTo>
                  <a:cubicBezTo>
                    <a:pt x="33360" y="812"/>
                    <a:pt x="33288" y="830"/>
                    <a:pt x="33215" y="866"/>
                  </a:cubicBezTo>
                  <a:cubicBezTo>
                    <a:pt x="33106" y="939"/>
                    <a:pt x="32998" y="1047"/>
                    <a:pt x="32998" y="1192"/>
                  </a:cubicBezTo>
                  <a:cubicBezTo>
                    <a:pt x="32273" y="4778"/>
                    <a:pt x="31730" y="8364"/>
                    <a:pt x="31404" y="12022"/>
                  </a:cubicBezTo>
                  <a:cubicBezTo>
                    <a:pt x="25102" y="11950"/>
                    <a:pt x="19125" y="11914"/>
                    <a:pt x="14090" y="11914"/>
                  </a:cubicBezTo>
                  <a:cubicBezTo>
                    <a:pt x="7933" y="11914"/>
                    <a:pt x="3695" y="11986"/>
                    <a:pt x="1521" y="12059"/>
                  </a:cubicBezTo>
                  <a:cubicBezTo>
                    <a:pt x="1268" y="12095"/>
                    <a:pt x="1087" y="12276"/>
                    <a:pt x="1051" y="12530"/>
                  </a:cubicBezTo>
                  <a:cubicBezTo>
                    <a:pt x="1051" y="12711"/>
                    <a:pt x="616" y="31691"/>
                    <a:pt x="399" y="50671"/>
                  </a:cubicBezTo>
                  <a:cubicBezTo>
                    <a:pt x="0" y="89282"/>
                    <a:pt x="1051" y="90188"/>
                    <a:pt x="1485" y="90586"/>
                  </a:cubicBezTo>
                  <a:cubicBezTo>
                    <a:pt x="2862" y="91782"/>
                    <a:pt x="20501" y="92542"/>
                    <a:pt x="36149" y="92542"/>
                  </a:cubicBezTo>
                  <a:cubicBezTo>
                    <a:pt x="46291" y="92542"/>
                    <a:pt x="70740" y="92180"/>
                    <a:pt x="77840" y="88811"/>
                  </a:cubicBezTo>
                  <a:cubicBezTo>
                    <a:pt x="77985" y="88739"/>
                    <a:pt x="78093" y="88558"/>
                    <a:pt x="78093" y="88413"/>
                  </a:cubicBezTo>
                  <a:cubicBezTo>
                    <a:pt x="78130" y="87761"/>
                    <a:pt x="80991" y="26185"/>
                    <a:pt x="79687" y="13037"/>
                  </a:cubicBezTo>
                  <a:cubicBezTo>
                    <a:pt x="79651" y="12819"/>
                    <a:pt x="79470" y="12638"/>
                    <a:pt x="79216" y="12602"/>
                  </a:cubicBezTo>
                  <a:cubicBezTo>
                    <a:pt x="78999" y="12602"/>
                    <a:pt x="65669" y="12421"/>
                    <a:pt x="50022" y="12204"/>
                  </a:cubicBezTo>
                  <a:cubicBezTo>
                    <a:pt x="50058" y="11660"/>
                    <a:pt x="50058" y="11117"/>
                    <a:pt x="50094" y="10537"/>
                  </a:cubicBezTo>
                  <a:cubicBezTo>
                    <a:pt x="50203" y="7676"/>
                    <a:pt x="50312" y="4706"/>
                    <a:pt x="50927" y="1881"/>
                  </a:cubicBezTo>
                  <a:cubicBezTo>
                    <a:pt x="51013" y="1565"/>
                    <a:pt x="50782" y="1318"/>
                    <a:pt x="50520" y="1318"/>
                  </a:cubicBezTo>
                  <a:cubicBezTo>
                    <a:pt x="50451" y="1318"/>
                    <a:pt x="50380" y="1336"/>
                    <a:pt x="50312" y="1373"/>
                  </a:cubicBezTo>
                  <a:lnTo>
                    <a:pt x="46834" y="2714"/>
                  </a:lnTo>
                  <a:cubicBezTo>
                    <a:pt x="46508" y="2170"/>
                    <a:pt x="46037" y="1699"/>
                    <a:pt x="45530" y="1337"/>
                  </a:cubicBezTo>
                  <a:cubicBezTo>
                    <a:pt x="45168" y="1047"/>
                    <a:pt x="44770" y="903"/>
                    <a:pt x="44371" y="903"/>
                  </a:cubicBezTo>
                  <a:cubicBezTo>
                    <a:pt x="44045" y="903"/>
                    <a:pt x="43719" y="975"/>
                    <a:pt x="43466" y="1120"/>
                  </a:cubicBezTo>
                  <a:cubicBezTo>
                    <a:pt x="42705" y="1446"/>
                    <a:pt x="42017" y="1772"/>
                    <a:pt x="41329" y="2134"/>
                  </a:cubicBezTo>
                  <a:cubicBezTo>
                    <a:pt x="40640" y="1482"/>
                    <a:pt x="39916" y="866"/>
                    <a:pt x="39119" y="323"/>
                  </a:cubicBezTo>
                  <a:cubicBezTo>
                    <a:pt x="38886" y="110"/>
                    <a:pt x="38581" y="0"/>
                    <a:pt x="38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2400"/>
                <a:t>   </a:t>
              </a:r>
              <a:endParaRPr sz="2400"/>
            </a:p>
          </p:txBody>
        </p:sp>
        <p:sp>
          <p:nvSpPr>
            <p:cNvPr id="1255" name="Google Shape;1255;p47"/>
            <p:cNvSpPr/>
            <p:nvPr/>
          </p:nvSpPr>
          <p:spPr>
            <a:xfrm>
              <a:off x="5451010" y="1048035"/>
              <a:ext cx="109075" cy="99419"/>
            </a:xfrm>
            <a:custGeom>
              <a:avLst/>
              <a:gdLst/>
              <a:ahLst/>
              <a:cxnLst/>
              <a:rect l="l" t="t" r="r" b="b"/>
              <a:pathLst>
                <a:path w="6992" h="6373" extrusionOk="0">
                  <a:moveTo>
                    <a:pt x="6448" y="1"/>
                  </a:moveTo>
                  <a:cubicBezTo>
                    <a:pt x="6330" y="1"/>
                    <a:pt x="6212" y="55"/>
                    <a:pt x="6122" y="164"/>
                  </a:cubicBezTo>
                  <a:cubicBezTo>
                    <a:pt x="4311" y="2011"/>
                    <a:pt x="2210" y="4148"/>
                    <a:pt x="326" y="5488"/>
                  </a:cubicBezTo>
                  <a:cubicBezTo>
                    <a:pt x="73" y="5633"/>
                    <a:pt x="0" y="5959"/>
                    <a:pt x="182" y="6176"/>
                  </a:cubicBezTo>
                  <a:cubicBezTo>
                    <a:pt x="269" y="6307"/>
                    <a:pt x="408" y="6372"/>
                    <a:pt x="552" y="6372"/>
                  </a:cubicBezTo>
                  <a:cubicBezTo>
                    <a:pt x="648" y="6372"/>
                    <a:pt x="747" y="6343"/>
                    <a:pt x="834" y="6285"/>
                  </a:cubicBezTo>
                  <a:cubicBezTo>
                    <a:pt x="2826" y="4872"/>
                    <a:pt x="4963" y="2735"/>
                    <a:pt x="6774" y="816"/>
                  </a:cubicBezTo>
                  <a:cubicBezTo>
                    <a:pt x="6991" y="635"/>
                    <a:pt x="6991" y="345"/>
                    <a:pt x="6774" y="164"/>
                  </a:cubicBezTo>
                  <a:cubicBezTo>
                    <a:pt x="6683" y="55"/>
                    <a:pt x="6566" y="1"/>
                    <a:pt x="6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6" name="Google Shape;1256;p47"/>
            <p:cNvSpPr/>
            <p:nvPr/>
          </p:nvSpPr>
          <p:spPr>
            <a:xfrm>
              <a:off x="5519557" y="1088423"/>
              <a:ext cx="44476" cy="37346"/>
            </a:xfrm>
            <a:custGeom>
              <a:avLst/>
              <a:gdLst/>
              <a:ahLst/>
              <a:cxnLst/>
              <a:rect l="l" t="t" r="r" b="b"/>
              <a:pathLst>
                <a:path w="2851" h="2394" extrusionOk="0">
                  <a:moveTo>
                    <a:pt x="2320" y="0"/>
                  </a:moveTo>
                  <a:cubicBezTo>
                    <a:pt x="2232" y="0"/>
                    <a:pt x="2141" y="24"/>
                    <a:pt x="2054" y="74"/>
                  </a:cubicBezTo>
                  <a:cubicBezTo>
                    <a:pt x="1366" y="472"/>
                    <a:pt x="786" y="980"/>
                    <a:pt x="315" y="1595"/>
                  </a:cubicBezTo>
                  <a:cubicBezTo>
                    <a:pt x="0" y="1910"/>
                    <a:pt x="226" y="2394"/>
                    <a:pt x="634" y="2394"/>
                  </a:cubicBezTo>
                  <a:cubicBezTo>
                    <a:pt x="648" y="2394"/>
                    <a:pt x="663" y="2393"/>
                    <a:pt x="677" y="2392"/>
                  </a:cubicBezTo>
                  <a:cubicBezTo>
                    <a:pt x="822" y="2356"/>
                    <a:pt x="931" y="2320"/>
                    <a:pt x="1040" y="2211"/>
                  </a:cubicBezTo>
                  <a:cubicBezTo>
                    <a:pt x="1438" y="1668"/>
                    <a:pt x="1945" y="1233"/>
                    <a:pt x="2525" y="907"/>
                  </a:cubicBezTo>
                  <a:cubicBezTo>
                    <a:pt x="2778" y="798"/>
                    <a:pt x="2851" y="472"/>
                    <a:pt x="2742" y="255"/>
                  </a:cubicBezTo>
                  <a:cubicBezTo>
                    <a:pt x="2647" y="89"/>
                    <a:pt x="2489" y="0"/>
                    <a:pt x="2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7" name="Google Shape;1257;p47"/>
            <p:cNvSpPr/>
            <p:nvPr/>
          </p:nvSpPr>
          <p:spPr>
            <a:xfrm>
              <a:off x="5895142" y="2207801"/>
              <a:ext cx="92118" cy="88171"/>
            </a:xfrm>
            <a:custGeom>
              <a:avLst/>
              <a:gdLst/>
              <a:ahLst/>
              <a:cxnLst/>
              <a:rect l="l" t="t" r="r" b="b"/>
              <a:pathLst>
                <a:path w="5905" h="5652" extrusionOk="0">
                  <a:moveTo>
                    <a:pt x="5253" y="1"/>
                  </a:moveTo>
                  <a:cubicBezTo>
                    <a:pt x="3912" y="1"/>
                    <a:pt x="797" y="3913"/>
                    <a:pt x="182" y="4927"/>
                  </a:cubicBezTo>
                  <a:cubicBezTo>
                    <a:pt x="0" y="5144"/>
                    <a:pt x="73" y="5434"/>
                    <a:pt x="326" y="5579"/>
                  </a:cubicBezTo>
                  <a:cubicBezTo>
                    <a:pt x="399" y="5615"/>
                    <a:pt x="471" y="5651"/>
                    <a:pt x="544" y="5651"/>
                  </a:cubicBezTo>
                  <a:cubicBezTo>
                    <a:pt x="725" y="5651"/>
                    <a:pt x="870" y="5579"/>
                    <a:pt x="942" y="5434"/>
                  </a:cubicBezTo>
                  <a:cubicBezTo>
                    <a:pt x="1956" y="3840"/>
                    <a:pt x="4637" y="979"/>
                    <a:pt x="5253" y="943"/>
                  </a:cubicBezTo>
                  <a:cubicBezTo>
                    <a:pt x="5904" y="943"/>
                    <a:pt x="5904" y="1"/>
                    <a:pt x="5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8" name="Google Shape;1258;p47"/>
            <p:cNvSpPr/>
            <p:nvPr/>
          </p:nvSpPr>
          <p:spPr>
            <a:xfrm>
              <a:off x="5972549" y="2200578"/>
              <a:ext cx="66768" cy="62618"/>
            </a:xfrm>
            <a:custGeom>
              <a:avLst/>
              <a:gdLst/>
              <a:ahLst/>
              <a:cxnLst/>
              <a:rect l="l" t="t" r="r" b="b"/>
              <a:pathLst>
                <a:path w="4280" h="4014" extrusionOk="0">
                  <a:moveTo>
                    <a:pt x="3613" y="0"/>
                  </a:moveTo>
                  <a:cubicBezTo>
                    <a:pt x="3490" y="0"/>
                    <a:pt x="3364" y="51"/>
                    <a:pt x="3261" y="174"/>
                  </a:cubicBezTo>
                  <a:cubicBezTo>
                    <a:pt x="2754" y="754"/>
                    <a:pt x="2210" y="1297"/>
                    <a:pt x="1631" y="1804"/>
                  </a:cubicBezTo>
                  <a:cubicBezTo>
                    <a:pt x="1160" y="2239"/>
                    <a:pt x="653" y="2710"/>
                    <a:pt x="182" y="3217"/>
                  </a:cubicBezTo>
                  <a:cubicBezTo>
                    <a:pt x="1" y="3398"/>
                    <a:pt x="37" y="3687"/>
                    <a:pt x="254" y="3869"/>
                  </a:cubicBezTo>
                  <a:cubicBezTo>
                    <a:pt x="327" y="3941"/>
                    <a:pt x="435" y="4013"/>
                    <a:pt x="544" y="4013"/>
                  </a:cubicBezTo>
                  <a:cubicBezTo>
                    <a:pt x="689" y="4013"/>
                    <a:pt x="798" y="3941"/>
                    <a:pt x="906" y="3832"/>
                  </a:cubicBezTo>
                  <a:cubicBezTo>
                    <a:pt x="1341" y="3398"/>
                    <a:pt x="1812" y="2927"/>
                    <a:pt x="2283" y="2492"/>
                  </a:cubicBezTo>
                  <a:cubicBezTo>
                    <a:pt x="2898" y="1949"/>
                    <a:pt x="3442" y="1369"/>
                    <a:pt x="3985" y="790"/>
                  </a:cubicBezTo>
                  <a:cubicBezTo>
                    <a:pt x="4280" y="415"/>
                    <a:pt x="3960" y="0"/>
                    <a:pt x="3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9" name="Google Shape;1259;p47"/>
            <p:cNvSpPr/>
            <p:nvPr/>
          </p:nvSpPr>
          <p:spPr>
            <a:xfrm>
              <a:off x="5653295" y="1253830"/>
              <a:ext cx="46348" cy="54990"/>
            </a:xfrm>
            <a:custGeom>
              <a:avLst/>
              <a:gdLst/>
              <a:ahLst/>
              <a:cxnLst/>
              <a:rect l="l" t="t" r="r" b="b"/>
              <a:pathLst>
                <a:path w="2971" h="3525" extrusionOk="0">
                  <a:moveTo>
                    <a:pt x="2423" y="1"/>
                  </a:moveTo>
                  <a:cubicBezTo>
                    <a:pt x="2312" y="1"/>
                    <a:pt x="2199" y="38"/>
                    <a:pt x="2102" y="120"/>
                  </a:cubicBezTo>
                  <a:cubicBezTo>
                    <a:pt x="1558" y="663"/>
                    <a:pt x="1087" y="1243"/>
                    <a:pt x="725" y="1931"/>
                  </a:cubicBezTo>
                  <a:cubicBezTo>
                    <a:pt x="544" y="2257"/>
                    <a:pt x="363" y="2547"/>
                    <a:pt x="182" y="2800"/>
                  </a:cubicBezTo>
                  <a:cubicBezTo>
                    <a:pt x="1" y="2981"/>
                    <a:pt x="37" y="3307"/>
                    <a:pt x="254" y="3452"/>
                  </a:cubicBezTo>
                  <a:cubicBezTo>
                    <a:pt x="327" y="3489"/>
                    <a:pt x="435" y="3525"/>
                    <a:pt x="544" y="3525"/>
                  </a:cubicBezTo>
                  <a:cubicBezTo>
                    <a:pt x="689" y="3525"/>
                    <a:pt x="834" y="3452"/>
                    <a:pt x="906" y="3344"/>
                  </a:cubicBezTo>
                  <a:cubicBezTo>
                    <a:pt x="1124" y="3054"/>
                    <a:pt x="1341" y="2764"/>
                    <a:pt x="1522" y="2402"/>
                  </a:cubicBezTo>
                  <a:cubicBezTo>
                    <a:pt x="1848" y="1822"/>
                    <a:pt x="2246" y="1315"/>
                    <a:pt x="2717" y="844"/>
                  </a:cubicBezTo>
                  <a:cubicBezTo>
                    <a:pt x="2935" y="663"/>
                    <a:pt x="2971" y="374"/>
                    <a:pt x="2790" y="156"/>
                  </a:cubicBezTo>
                  <a:cubicBezTo>
                    <a:pt x="2690" y="57"/>
                    <a:pt x="2558" y="1"/>
                    <a:pt x="2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0" name="Google Shape;1260;p47"/>
            <p:cNvSpPr/>
            <p:nvPr/>
          </p:nvSpPr>
          <p:spPr>
            <a:xfrm>
              <a:off x="5717458" y="1246482"/>
              <a:ext cx="39406" cy="33056"/>
            </a:xfrm>
            <a:custGeom>
              <a:avLst/>
              <a:gdLst/>
              <a:ahLst/>
              <a:cxnLst/>
              <a:rect l="l" t="t" r="r" b="b"/>
              <a:pathLst>
                <a:path w="2526" h="2119" extrusionOk="0">
                  <a:moveTo>
                    <a:pt x="1813" y="0"/>
                  </a:moveTo>
                  <a:cubicBezTo>
                    <a:pt x="1710" y="0"/>
                    <a:pt x="1602" y="36"/>
                    <a:pt x="1502" y="120"/>
                  </a:cubicBezTo>
                  <a:cubicBezTo>
                    <a:pt x="1104" y="482"/>
                    <a:pt x="705" y="917"/>
                    <a:pt x="307" y="1315"/>
                  </a:cubicBezTo>
                  <a:cubicBezTo>
                    <a:pt x="1" y="1621"/>
                    <a:pt x="205" y="2119"/>
                    <a:pt x="591" y="2119"/>
                  </a:cubicBezTo>
                  <a:cubicBezTo>
                    <a:pt x="616" y="2119"/>
                    <a:pt x="642" y="2117"/>
                    <a:pt x="669" y="2112"/>
                  </a:cubicBezTo>
                  <a:cubicBezTo>
                    <a:pt x="778" y="2112"/>
                    <a:pt x="922" y="2076"/>
                    <a:pt x="995" y="1967"/>
                  </a:cubicBezTo>
                  <a:cubicBezTo>
                    <a:pt x="1357" y="1569"/>
                    <a:pt x="1756" y="1171"/>
                    <a:pt x="2154" y="808"/>
                  </a:cubicBezTo>
                  <a:cubicBezTo>
                    <a:pt x="2525" y="494"/>
                    <a:pt x="2199" y="0"/>
                    <a:pt x="1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1" name="Google Shape;1261;p47"/>
            <p:cNvSpPr/>
            <p:nvPr/>
          </p:nvSpPr>
          <p:spPr>
            <a:xfrm>
              <a:off x="4952637" y="2273945"/>
              <a:ext cx="55505" cy="62150"/>
            </a:xfrm>
            <a:custGeom>
              <a:avLst/>
              <a:gdLst/>
              <a:ahLst/>
              <a:cxnLst/>
              <a:rect l="l" t="t" r="r" b="b"/>
              <a:pathLst>
                <a:path w="3558" h="3984" extrusionOk="0">
                  <a:moveTo>
                    <a:pt x="2894" y="0"/>
                  </a:moveTo>
                  <a:cubicBezTo>
                    <a:pt x="2786" y="0"/>
                    <a:pt x="2673" y="43"/>
                    <a:pt x="2572" y="144"/>
                  </a:cubicBezTo>
                  <a:cubicBezTo>
                    <a:pt x="1956" y="759"/>
                    <a:pt x="1377" y="1448"/>
                    <a:pt x="906" y="2172"/>
                  </a:cubicBezTo>
                  <a:cubicBezTo>
                    <a:pt x="688" y="2534"/>
                    <a:pt x="435" y="2896"/>
                    <a:pt x="145" y="3222"/>
                  </a:cubicBezTo>
                  <a:cubicBezTo>
                    <a:pt x="0" y="3440"/>
                    <a:pt x="36" y="3729"/>
                    <a:pt x="254" y="3911"/>
                  </a:cubicBezTo>
                  <a:cubicBezTo>
                    <a:pt x="326" y="3947"/>
                    <a:pt x="435" y="3983"/>
                    <a:pt x="544" y="3983"/>
                  </a:cubicBezTo>
                  <a:cubicBezTo>
                    <a:pt x="688" y="3983"/>
                    <a:pt x="797" y="3947"/>
                    <a:pt x="906" y="3802"/>
                  </a:cubicBezTo>
                  <a:cubicBezTo>
                    <a:pt x="1196" y="3476"/>
                    <a:pt x="1449" y="3077"/>
                    <a:pt x="1703" y="2715"/>
                  </a:cubicBezTo>
                  <a:cubicBezTo>
                    <a:pt x="2137" y="2027"/>
                    <a:pt x="2644" y="1411"/>
                    <a:pt x="3224" y="796"/>
                  </a:cubicBezTo>
                  <a:cubicBezTo>
                    <a:pt x="3558" y="462"/>
                    <a:pt x="3251" y="0"/>
                    <a:pt x="28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2" name="Google Shape;1262;p47"/>
            <p:cNvSpPr/>
            <p:nvPr/>
          </p:nvSpPr>
          <p:spPr>
            <a:xfrm>
              <a:off x="5373026" y="960737"/>
              <a:ext cx="280285" cy="323794"/>
            </a:xfrm>
            <a:custGeom>
              <a:avLst/>
              <a:gdLst/>
              <a:ahLst/>
              <a:cxnLst/>
              <a:rect l="l" t="t" r="r" b="b"/>
              <a:pathLst>
                <a:path w="17967" h="20756" extrusionOk="0">
                  <a:moveTo>
                    <a:pt x="8175" y="6081"/>
                  </a:moveTo>
                  <a:cubicBezTo>
                    <a:pt x="8318" y="6081"/>
                    <a:pt x="8465" y="6155"/>
                    <a:pt x="8549" y="6303"/>
                  </a:cubicBezTo>
                  <a:cubicBezTo>
                    <a:pt x="8694" y="6484"/>
                    <a:pt x="8658" y="6810"/>
                    <a:pt x="8440" y="6955"/>
                  </a:cubicBezTo>
                  <a:cubicBezTo>
                    <a:pt x="7970" y="7281"/>
                    <a:pt x="7535" y="7643"/>
                    <a:pt x="7064" y="8005"/>
                  </a:cubicBezTo>
                  <a:cubicBezTo>
                    <a:pt x="6738" y="8295"/>
                    <a:pt x="6412" y="8585"/>
                    <a:pt x="6086" y="8802"/>
                  </a:cubicBezTo>
                  <a:cubicBezTo>
                    <a:pt x="5977" y="8875"/>
                    <a:pt x="5905" y="8911"/>
                    <a:pt x="5796" y="8911"/>
                  </a:cubicBezTo>
                  <a:cubicBezTo>
                    <a:pt x="5651" y="8911"/>
                    <a:pt x="5507" y="8839"/>
                    <a:pt x="5398" y="8730"/>
                  </a:cubicBezTo>
                  <a:cubicBezTo>
                    <a:pt x="5253" y="8513"/>
                    <a:pt x="5289" y="8223"/>
                    <a:pt x="5507" y="8078"/>
                  </a:cubicBezTo>
                  <a:cubicBezTo>
                    <a:pt x="5833" y="7824"/>
                    <a:pt x="6159" y="7571"/>
                    <a:pt x="6485" y="7281"/>
                  </a:cubicBezTo>
                  <a:cubicBezTo>
                    <a:pt x="6955" y="6919"/>
                    <a:pt x="7390" y="6520"/>
                    <a:pt x="7897" y="6194"/>
                  </a:cubicBezTo>
                  <a:cubicBezTo>
                    <a:pt x="7973" y="6119"/>
                    <a:pt x="8073" y="6081"/>
                    <a:pt x="8175" y="6081"/>
                  </a:cubicBezTo>
                  <a:close/>
                  <a:moveTo>
                    <a:pt x="11674" y="8193"/>
                  </a:moveTo>
                  <a:cubicBezTo>
                    <a:pt x="11847" y="8193"/>
                    <a:pt x="12024" y="8291"/>
                    <a:pt x="12099" y="8440"/>
                  </a:cubicBezTo>
                  <a:cubicBezTo>
                    <a:pt x="12244" y="8657"/>
                    <a:pt x="12135" y="8983"/>
                    <a:pt x="11918" y="9092"/>
                  </a:cubicBezTo>
                  <a:cubicBezTo>
                    <a:pt x="11338" y="9418"/>
                    <a:pt x="10831" y="9853"/>
                    <a:pt x="10396" y="10396"/>
                  </a:cubicBezTo>
                  <a:cubicBezTo>
                    <a:pt x="10324" y="10505"/>
                    <a:pt x="10179" y="10541"/>
                    <a:pt x="10034" y="10577"/>
                  </a:cubicBezTo>
                  <a:cubicBezTo>
                    <a:pt x="10019" y="10578"/>
                    <a:pt x="10005" y="10579"/>
                    <a:pt x="9991" y="10579"/>
                  </a:cubicBezTo>
                  <a:cubicBezTo>
                    <a:pt x="9585" y="10579"/>
                    <a:pt x="9392" y="10095"/>
                    <a:pt x="9672" y="9780"/>
                  </a:cubicBezTo>
                  <a:cubicBezTo>
                    <a:pt x="10179" y="9165"/>
                    <a:pt x="10759" y="8657"/>
                    <a:pt x="11447" y="8259"/>
                  </a:cubicBezTo>
                  <a:cubicBezTo>
                    <a:pt x="11515" y="8214"/>
                    <a:pt x="11594" y="8193"/>
                    <a:pt x="11674" y="8193"/>
                  </a:cubicBezTo>
                  <a:close/>
                  <a:moveTo>
                    <a:pt x="11447" y="5624"/>
                  </a:moveTo>
                  <a:cubicBezTo>
                    <a:pt x="11565" y="5624"/>
                    <a:pt x="11682" y="5669"/>
                    <a:pt x="11773" y="5760"/>
                  </a:cubicBezTo>
                  <a:cubicBezTo>
                    <a:pt x="11954" y="5941"/>
                    <a:pt x="11954" y="6267"/>
                    <a:pt x="11773" y="6448"/>
                  </a:cubicBezTo>
                  <a:cubicBezTo>
                    <a:pt x="9926" y="8331"/>
                    <a:pt x="7789" y="10468"/>
                    <a:pt x="5833" y="11881"/>
                  </a:cubicBezTo>
                  <a:cubicBezTo>
                    <a:pt x="5748" y="11952"/>
                    <a:pt x="5652" y="11984"/>
                    <a:pt x="5558" y="11984"/>
                  </a:cubicBezTo>
                  <a:cubicBezTo>
                    <a:pt x="5411" y="11984"/>
                    <a:pt x="5269" y="11905"/>
                    <a:pt x="5181" y="11772"/>
                  </a:cubicBezTo>
                  <a:cubicBezTo>
                    <a:pt x="4999" y="11591"/>
                    <a:pt x="5072" y="11265"/>
                    <a:pt x="5289" y="11120"/>
                  </a:cubicBezTo>
                  <a:cubicBezTo>
                    <a:pt x="7209" y="9744"/>
                    <a:pt x="9310" y="7643"/>
                    <a:pt x="11121" y="5760"/>
                  </a:cubicBezTo>
                  <a:cubicBezTo>
                    <a:pt x="11211" y="5669"/>
                    <a:pt x="11329" y="5624"/>
                    <a:pt x="11447" y="5624"/>
                  </a:cubicBezTo>
                  <a:close/>
                  <a:moveTo>
                    <a:pt x="6412" y="1"/>
                  </a:moveTo>
                  <a:cubicBezTo>
                    <a:pt x="6303" y="37"/>
                    <a:pt x="6195" y="73"/>
                    <a:pt x="6122" y="145"/>
                  </a:cubicBezTo>
                  <a:cubicBezTo>
                    <a:pt x="5398" y="580"/>
                    <a:pt x="4746" y="1123"/>
                    <a:pt x="4166" y="1739"/>
                  </a:cubicBezTo>
                  <a:cubicBezTo>
                    <a:pt x="4070" y="1836"/>
                    <a:pt x="3941" y="1884"/>
                    <a:pt x="3812" y="1884"/>
                  </a:cubicBezTo>
                  <a:cubicBezTo>
                    <a:pt x="3748" y="1884"/>
                    <a:pt x="3683" y="1872"/>
                    <a:pt x="3623" y="1848"/>
                  </a:cubicBezTo>
                  <a:lnTo>
                    <a:pt x="1921" y="1051"/>
                  </a:lnTo>
                  <a:cubicBezTo>
                    <a:pt x="762" y="6991"/>
                    <a:pt x="146" y="13040"/>
                    <a:pt x="1" y="19089"/>
                  </a:cubicBezTo>
                  <a:lnTo>
                    <a:pt x="870" y="18437"/>
                  </a:lnTo>
                  <a:cubicBezTo>
                    <a:pt x="946" y="18377"/>
                    <a:pt x="1040" y="18348"/>
                    <a:pt x="1135" y="18348"/>
                  </a:cubicBezTo>
                  <a:cubicBezTo>
                    <a:pt x="1268" y="18348"/>
                    <a:pt x="1402" y="18404"/>
                    <a:pt x="1486" y="18510"/>
                  </a:cubicBezTo>
                  <a:cubicBezTo>
                    <a:pt x="2138" y="19198"/>
                    <a:pt x="2899" y="19850"/>
                    <a:pt x="3659" y="20393"/>
                  </a:cubicBezTo>
                  <a:lnTo>
                    <a:pt x="6340" y="19270"/>
                  </a:lnTo>
                  <a:cubicBezTo>
                    <a:pt x="6847" y="19017"/>
                    <a:pt x="7426" y="18836"/>
                    <a:pt x="8042" y="18799"/>
                  </a:cubicBezTo>
                  <a:cubicBezTo>
                    <a:pt x="8223" y="18799"/>
                    <a:pt x="8440" y="18836"/>
                    <a:pt x="8622" y="18908"/>
                  </a:cubicBezTo>
                  <a:cubicBezTo>
                    <a:pt x="9165" y="19089"/>
                    <a:pt x="9636" y="19451"/>
                    <a:pt x="9926" y="19958"/>
                  </a:cubicBezTo>
                  <a:lnTo>
                    <a:pt x="10034" y="20140"/>
                  </a:lnTo>
                  <a:cubicBezTo>
                    <a:pt x="10201" y="20474"/>
                    <a:pt x="10537" y="20652"/>
                    <a:pt x="10875" y="20652"/>
                  </a:cubicBezTo>
                  <a:cubicBezTo>
                    <a:pt x="11123" y="20652"/>
                    <a:pt x="11372" y="20556"/>
                    <a:pt x="11556" y="20357"/>
                  </a:cubicBezTo>
                  <a:lnTo>
                    <a:pt x="12497" y="19524"/>
                  </a:lnTo>
                  <a:cubicBezTo>
                    <a:pt x="12678" y="19343"/>
                    <a:pt x="12932" y="19234"/>
                    <a:pt x="13222" y="19198"/>
                  </a:cubicBezTo>
                  <a:lnTo>
                    <a:pt x="13258" y="19198"/>
                  </a:lnTo>
                  <a:cubicBezTo>
                    <a:pt x="13548" y="19198"/>
                    <a:pt x="13801" y="19306"/>
                    <a:pt x="14019" y="19451"/>
                  </a:cubicBezTo>
                  <a:cubicBezTo>
                    <a:pt x="14598" y="19850"/>
                    <a:pt x="15178" y="20284"/>
                    <a:pt x="15721" y="20755"/>
                  </a:cubicBezTo>
                  <a:cubicBezTo>
                    <a:pt x="16989" y="17133"/>
                    <a:pt x="17134" y="13294"/>
                    <a:pt x="17278" y="9599"/>
                  </a:cubicBezTo>
                  <a:cubicBezTo>
                    <a:pt x="17315" y="6919"/>
                    <a:pt x="17532" y="4238"/>
                    <a:pt x="17967" y="1594"/>
                  </a:cubicBezTo>
                  <a:lnTo>
                    <a:pt x="17967" y="1594"/>
                  </a:lnTo>
                  <a:lnTo>
                    <a:pt x="14924" y="2826"/>
                  </a:lnTo>
                  <a:cubicBezTo>
                    <a:pt x="14867" y="2854"/>
                    <a:pt x="14806" y="2868"/>
                    <a:pt x="14743" y="2868"/>
                  </a:cubicBezTo>
                  <a:cubicBezTo>
                    <a:pt x="14568" y="2868"/>
                    <a:pt x="14389" y="2760"/>
                    <a:pt x="14308" y="2572"/>
                  </a:cubicBezTo>
                  <a:cubicBezTo>
                    <a:pt x="14055" y="1993"/>
                    <a:pt x="13620" y="1522"/>
                    <a:pt x="13077" y="1160"/>
                  </a:cubicBezTo>
                  <a:cubicBezTo>
                    <a:pt x="12932" y="1015"/>
                    <a:pt x="12715" y="942"/>
                    <a:pt x="12461" y="906"/>
                  </a:cubicBezTo>
                  <a:cubicBezTo>
                    <a:pt x="12280" y="942"/>
                    <a:pt x="12099" y="979"/>
                    <a:pt x="11954" y="1051"/>
                  </a:cubicBezTo>
                  <a:cubicBezTo>
                    <a:pt x="11121" y="1413"/>
                    <a:pt x="10360" y="1775"/>
                    <a:pt x="9600" y="2210"/>
                  </a:cubicBezTo>
                  <a:cubicBezTo>
                    <a:pt x="9532" y="2251"/>
                    <a:pt x="9454" y="2271"/>
                    <a:pt x="9375" y="2271"/>
                  </a:cubicBezTo>
                  <a:cubicBezTo>
                    <a:pt x="9244" y="2271"/>
                    <a:pt x="9111" y="2215"/>
                    <a:pt x="9020" y="2101"/>
                  </a:cubicBezTo>
                  <a:cubicBezTo>
                    <a:pt x="8332" y="1413"/>
                    <a:pt x="7535" y="761"/>
                    <a:pt x="6702" y="145"/>
                  </a:cubicBezTo>
                  <a:cubicBezTo>
                    <a:pt x="6629" y="73"/>
                    <a:pt x="6521" y="37"/>
                    <a:pt x="6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2400"/>
                <a:t> </a:t>
              </a: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802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6"/>
          <p:cNvSpPr>
            <a:spLocks noChangeArrowheads="1"/>
          </p:cNvSpPr>
          <p:nvPr/>
        </p:nvSpPr>
        <p:spPr bwMode="auto">
          <a:xfrm>
            <a:off x="476886" y="2572967"/>
            <a:ext cx="5029200" cy="481013"/>
          </a:xfrm>
          <a:prstGeom prst="rect">
            <a:avLst/>
          </a:prstGeom>
          <a:solidFill>
            <a:srgbClr val="B8E6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THỰC HÀNH VIẾT VỞ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3D455E-1571-4098-9209-EBC693E591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861" y="77821"/>
            <a:ext cx="55338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986492"/>
      </p:ext>
    </p:extLst>
  </p:cSld>
  <p:clrMapOvr>
    <a:masterClrMapping/>
  </p:clrMapOvr>
  <p:transition advTm="6283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47"/>
          <p:cNvSpPr txBox="1">
            <a:spLocks noGrp="1"/>
          </p:cNvSpPr>
          <p:nvPr>
            <p:ph type="title"/>
          </p:nvPr>
        </p:nvSpPr>
        <p:spPr>
          <a:xfrm>
            <a:off x="1030591" y="1335943"/>
            <a:ext cx="10290000" cy="63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r>
              <a:rPr lang="en" dirty="0" smtClean="0"/>
              <a:t>Yêu cầu cần đạt</a:t>
            </a:r>
            <a:endParaRPr dirty="0"/>
          </a:p>
        </p:txBody>
      </p:sp>
      <p:sp>
        <p:nvSpPr>
          <p:cNvPr id="1222" name="Google Shape;1222;p47"/>
          <p:cNvSpPr txBox="1">
            <a:spLocks noGrp="1"/>
          </p:cNvSpPr>
          <p:nvPr>
            <p:ph type="subTitle" idx="2"/>
          </p:nvPr>
        </p:nvSpPr>
        <p:spPr>
          <a:xfrm>
            <a:off x="1161275" y="3173325"/>
            <a:ext cx="2701424" cy="132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" sz="2400" dirty="0">
                <a:latin typeface="Bookman Old Style" panose="02050604050505020204" pitchFamily="18" charset="0"/>
              </a:rPr>
              <a:t>Củng cố cách viết chữ hoa </a:t>
            </a:r>
            <a:r>
              <a:rPr lang="en" sz="2400" b="1" dirty="0" smtClean="0">
                <a:latin typeface="HP001 5 hàng" panose="020B0603050302020204" pitchFamily="34" charset="0"/>
              </a:rPr>
              <a:t>R, H, B </a:t>
            </a:r>
            <a:r>
              <a:rPr lang="en" sz="2400" dirty="0" smtClean="0">
                <a:latin typeface="Bookman Old Style" panose="02050604050505020204" pitchFamily="18" charset="0"/>
              </a:rPr>
              <a:t>thông </a:t>
            </a:r>
            <a:r>
              <a:rPr lang="en" sz="2400" dirty="0">
                <a:latin typeface="Bookman Old Style" panose="02050604050505020204" pitchFamily="18" charset="0"/>
              </a:rPr>
              <a:t>qua </a:t>
            </a:r>
            <a:r>
              <a:rPr lang="en" sz="2400" dirty="0" smtClean="0">
                <a:latin typeface="Bookman Old Style" panose="02050604050505020204" pitchFamily="18" charset="0"/>
              </a:rPr>
              <a:t>bài tập </a:t>
            </a:r>
            <a:r>
              <a:rPr lang="en" sz="2400" dirty="0">
                <a:latin typeface="Bookman Old Style" panose="02050604050505020204" pitchFamily="18" charset="0"/>
              </a:rPr>
              <a:t>ứng dụng</a:t>
            </a:r>
            <a:endParaRPr sz="2400" dirty="0">
              <a:latin typeface="Bookman Old Style" panose="02050604050505020204" pitchFamily="18" charset="0"/>
            </a:endParaRPr>
          </a:p>
        </p:txBody>
      </p:sp>
      <p:sp>
        <p:nvSpPr>
          <p:cNvPr id="1224" name="Google Shape;1224;p47"/>
          <p:cNvSpPr txBox="1">
            <a:spLocks noGrp="1"/>
          </p:cNvSpPr>
          <p:nvPr>
            <p:ph type="subTitle" idx="4"/>
          </p:nvPr>
        </p:nvSpPr>
        <p:spPr>
          <a:xfrm>
            <a:off x="4603983" y="3262584"/>
            <a:ext cx="2856996" cy="132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lnSpc>
                <a:spcPct val="150000"/>
              </a:lnSpc>
            </a:pPr>
            <a:r>
              <a:rPr lang="en" sz="2400" dirty="0">
                <a:latin typeface="Bookman Old Style" panose="02050604050505020204" pitchFamily="18" charset="0"/>
              </a:rPr>
              <a:t>Viết </a:t>
            </a:r>
            <a:r>
              <a:rPr lang="en" sz="2400" dirty="0" smtClean="0">
                <a:latin typeface="Bookman Old Style" panose="02050604050505020204" pitchFamily="18" charset="0"/>
              </a:rPr>
              <a:t>đúng tên </a:t>
            </a:r>
            <a:r>
              <a:rPr lang="en" sz="2400" dirty="0">
                <a:latin typeface="Bookman Old Style" panose="02050604050505020204" pitchFamily="18" charset="0"/>
              </a:rPr>
              <a:t>riêng </a:t>
            </a:r>
            <a:r>
              <a:rPr lang="en" sz="2400" b="1" dirty="0" smtClean="0">
                <a:latin typeface="HP001 5 hàng" panose="020B0603050302020204" pitchFamily="34" charset="0"/>
              </a:rPr>
              <a:t>Phan Rang </a:t>
            </a:r>
          </a:p>
          <a:p>
            <a:pPr marL="0" indent="0">
              <a:lnSpc>
                <a:spcPct val="150000"/>
              </a:lnSpc>
            </a:pPr>
            <a:r>
              <a:rPr lang="en" sz="2400" dirty="0" smtClean="0">
                <a:latin typeface="Bookman Old Style" panose="02050604050505020204" pitchFamily="18" charset="0"/>
              </a:rPr>
              <a:t>bằng cỡ chữ </a:t>
            </a:r>
            <a:r>
              <a:rPr lang="en" sz="2400" dirty="0">
                <a:latin typeface="Bookman Old Style" panose="02050604050505020204" pitchFamily="18" charset="0"/>
              </a:rPr>
              <a:t>nhỏ</a:t>
            </a:r>
            <a:endParaRPr sz="2400" dirty="0">
              <a:latin typeface="Bookman Old Style" panose="02050604050505020204" pitchFamily="18" charset="0"/>
            </a:endParaRPr>
          </a:p>
        </p:txBody>
      </p:sp>
      <p:sp>
        <p:nvSpPr>
          <p:cNvPr id="1226" name="Google Shape;1226;p47"/>
          <p:cNvSpPr txBox="1">
            <a:spLocks noGrp="1"/>
          </p:cNvSpPr>
          <p:nvPr>
            <p:ph type="subTitle" idx="6"/>
          </p:nvPr>
        </p:nvSpPr>
        <p:spPr>
          <a:xfrm>
            <a:off x="8416835" y="3662800"/>
            <a:ext cx="2290800" cy="132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" sz="2400" dirty="0">
                <a:latin typeface="Bookman Old Style" panose="02050604050505020204" pitchFamily="18" charset="0"/>
              </a:rPr>
              <a:t>Viết </a:t>
            </a:r>
            <a:r>
              <a:rPr lang="en" sz="2400" dirty="0" smtClean="0">
                <a:latin typeface="Bookman Old Style" panose="02050604050505020204" pitchFamily="18" charset="0"/>
              </a:rPr>
              <a:t>đúng câu ca dao bằng cỡ chữ nhỏ</a:t>
            </a:r>
          </a:p>
          <a:p>
            <a:pPr marL="0" indent="0"/>
            <a:endParaRPr lang="en" sz="2400" dirty="0">
              <a:latin typeface="Bookman Old Style" panose="02050604050505020204" pitchFamily="18" charset="0"/>
            </a:endParaRPr>
          </a:p>
        </p:txBody>
      </p:sp>
      <p:grpSp>
        <p:nvGrpSpPr>
          <p:cNvPr id="1227" name="Google Shape;1227;p47"/>
          <p:cNvGrpSpPr/>
          <p:nvPr/>
        </p:nvGrpSpPr>
        <p:grpSpPr>
          <a:xfrm>
            <a:off x="8095733" y="2227575"/>
            <a:ext cx="2934968" cy="3348931"/>
            <a:chOff x="4875791" y="946666"/>
            <a:chExt cx="1263475" cy="1443671"/>
          </a:xfrm>
        </p:grpSpPr>
        <p:sp>
          <p:nvSpPr>
            <p:cNvPr id="1228" name="Google Shape;1228;p47"/>
            <p:cNvSpPr/>
            <p:nvPr/>
          </p:nvSpPr>
          <p:spPr>
            <a:xfrm>
              <a:off x="5455534" y="1055601"/>
              <a:ext cx="53695" cy="44148"/>
            </a:xfrm>
            <a:custGeom>
              <a:avLst/>
              <a:gdLst/>
              <a:ahLst/>
              <a:cxnLst/>
              <a:rect l="l" t="t" r="r" b="b"/>
              <a:pathLst>
                <a:path w="3442" h="2830" extrusionOk="0">
                  <a:moveTo>
                    <a:pt x="2902" y="0"/>
                  </a:moveTo>
                  <a:cubicBezTo>
                    <a:pt x="2802" y="0"/>
                    <a:pt x="2699" y="38"/>
                    <a:pt x="2608" y="113"/>
                  </a:cubicBezTo>
                  <a:cubicBezTo>
                    <a:pt x="2174" y="439"/>
                    <a:pt x="1666" y="838"/>
                    <a:pt x="1232" y="1200"/>
                  </a:cubicBezTo>
                  <a:cubicBezTo>
                    <a:pt x="906" y="1490"/>
                    <a:pt x="580" y="1743"/>
                    <a:pt x="254" y="1997"/>
                  </a:cubicBezTo>
                  <a:cubicBezTo>
                    <a:pt x="36" y="2142"/>
                    <a:pt x="0" y="2432"/>
                    <a:pt x="145" y="2649"/>
                  </a:cubicBezTo>
                  <a:cubicBezTo>
                    <a:pt x="254" y="2758"/>
                    <a:pt x="362" y="2830"/>
                    <a:pt x="507" y="2830"/>
                  </a:cubicBezTo>
                  <a:cubicBezTo>
                    <a:pt x="616" y="2830"/>
                    <a:pt x="725" y="2794"/>
                    <a:pt x="797" y="2721"/>
                  </a:cubicBezTo>
                  <a:cubicBezTo>
                    <a:pt x="1123" y="2504"/>
                    <a:pt x="1449" y="2214"/>
                    <a:pt x="1811" y="1924"/>
                  </a:cubicBezTo>
                  <a:cubicBezTo>
                    <a:pt x="2246" y="1562"/>
                    <a:pt x="2717" y="1200"/>
                    <a:pt x="3151" y="874"/>
                  </a:cubicBezTo>
                  <a:cubicBezTo>
                    <a:pt x="3369" y="729"/>
                    <a:pt x="3441" y="403"/>
                    <a:pt x="3260" y="222"/>
                  </a:cubicBezTo>
                  <a:cubicBezTo>
                    <a:pt x="3176" y="74"/>
                    <a:pt x="3042" y="0"/>
                    <a:pt x="2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9" name="Google Shape;1229;p47"/>
            <p:cNvSpPr/>
            <p:nvPr/>
          </p:nvSpPr>
          <p:spPr>
            <a:xfrm>
              <a:off x="4952637" y="2200313"/>
              <a:ext cx="1086088" cy="135782"/>
            </a:xfrm>
            <a:custGeom>
              <a:avLst/>
              <a:gdLst/>
              <a:ahLst/>
              <a:cxnLst/>
              <a:rect l="l" t="t" r="r" b="b"/>
              <a:pathLst>
                <a:path w="69621" h="8704" extrusionOk="0">
                  <a:moveTo>
                    <a:pt x="68963" y="1"/>
                  </a:moveTo>
                  <a:cubicBezTo>
                    <a:pt x="68838" y="1"/>
                    <a:pt x="68709" y="56"/>
                    <a:pt x="68603" y="191"/>
                  </a:cubicBezTo>
                  <a:cubicBezTo>
                    <a:pt x="68096" y="771"/>
                    <a:pt x="67589" y="1278"/>
                    <a:pt x="67010" y="1821"/>
                  </a:cubicBezTo>
                  <a:cubicBezTo>
                    <a:pt x="66539" y="2256"/>
                    <a:pt x="66032" y="2727"/>
                    <a:pt x="65561" y="3234"/>
                  </a:cubicBezTo>
                  <a:cubicBezTo>
                    <a:pt x="65380" y="3415"/>
                    <a:pt x="65380" y="3704"/>
                    <a:pt x="65597" y="3886"/>
                  </a:cubicBezTo>
                  <a:cubicBezTo>
                    <a:pt x="65670" y="3958"/>
                    <a:pt x="65814" y="3994"/>
                    <a:pt x="65923" y="3994"/>
                  </a:cubicBezTo>
                  <a:cubicBezTo>
                    <a:pt x="66032" y="3994"/>
                    <a:pt x="66177" y="3958"/>
                    <a:pt x="66249" y="3849"/>
                  </a:cubicBezTo>
                  <a:cubicBezTo>
                    <a:pt x="66684" y="3415"/>
                    <a:pt x="67191" y="2944"/>
                    <a:pt x="67662" y="2509"/>
                  </a:cubicBezTo>
                  <a:cubicBezTo>
                    <a:pt x="68241" y="1966"/>
                    <a:pt x="68821" y="1386"/>
                    <a:pt x="69328" y="771"/>
                  </a:cubicBezTo>
                  <a:cubicBezTo>
                    <a:pt x="69620" y="425"/>
                    <a:pt x="69308" y="1"/>
                    <a:pt x="68963" y="1"/>
                  </a:cubicBezTo>
                  <a:close/>
                  <a:moveTo>
                    <a:pt x="65670" y="481"/>
                  </a:moveTo>
                  <a:cubicBezTo>
                    <a:pt x="64329" y="481"/>
                    <a:pt x="61214" y="4393"/>
                    <a:pt x="60599" y="5407"/>
                  </a:cubicBezTo>
                  <a:cubicBezTo>
                    <a:pt x="60417" y="5624"/>
                    <a:pt x="60490" y="5914"/>
                    <a:pt x="60743" y="6059"/>
                  </a:cubicBezTo>
                  <a:cubicBezTo>
                    <a:pt x="60816" y="6095"/>
                    <a:pt x="60888" y="6131"/>
                    <a:pt x="60961" y="6131"/>
                  </a:cubicBezTo>
                  <a:cubicBezTo>
                    <a:pt x="61142" y="6131"/>
                    <a:pt x="61287" y="6059"/>
                    <a:pt x="61359" y="5914"/>
                  </a:cubicBezTo>
                  <a:cubicBezTo>
                    <a:pt x="62373" y="4320"/>
                    <a:pt x="65054" y="1459"/>
                    <a:pt x="65670" y="1423"/>
                  </a:cubicBezTo>
                  <a:cubicBezTo>
                    <a:pt x="66285" y="1423"/>
                    <a:pt x="66285" y="481"/>
                    <a:pt x="65670" y="481"/>
                  </a:cubicBezTo>
                  <a:close/>
                  <a:moveTo>
                    <a:pt x="2877" y="4720"/>
                  </a:moveTo>
                  <a:cubicBezTo>
                    <a:pt x="2764" y="4720"/>
                    <a:pt x="2645" y="4763"/>
                    <a:pt x="2536" y="4864"/>
                  </a:cubicBezTo>
                  <a:cubicBezTo>
                    <a:pt x="1956" y="5479"/>
                    <a:pt x="1377" y="6168"/>
                    <a:pt x="906" y="6892"/>
                  </a:cubicBezTo>
                  <a:cubicBezTo>
                    <a:pt x="652" y="7254"/>
                    <a:pt x="435" y="7616"/>
                    <a:pt x="145" y="7942"/>
                  </a:cubicBezTo>
                  <a:cubicBezTo>
                    <a:pt x="0" y="8160"/>
                    <a:pt x="36" y="8449"/>
                    <a:pt x="254" y="8631"/>
                  </a:cubicBezTo>
                  <a:cubicBezTo>
                    <a:pt x="326" y="8667"/>
                    <a:pt x="435" y="8703"/>
                    <a:pt x="507" y="8703"/>
                  </a:cubicBezTo>
                  <a:cubicBezTo>
                    <a:pt x="688" y="8703"/>
                    <a:pt x="797" y="8667"/>
                    <a:pt x="906" y="8522"/>
                  </a:cubicBezTo>
                  <a:cubicBezTo>
                    <a:pt x="1159" y="8196"/>
                    <a:pt x="1449" y="7797"/>
                    <a:pt x="1703" y="7435"/>
                  </a:cubicBezTo>
                  <a:cubicBezTo>
                    <a:pt x="2137" y="6747"/>
                    <a:pt x="2644" y="6131"/>
                    <a:pt x="3224" y="5516"/>
                  </a:cubicBezTo>
                  <a:cubicBezTo>
                    <a:pt x="3558" y="5182"/>
                    <a:pt x="3251" y="4720"/>
                    <a:pt x="2877" y="4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0" name="Google Shape;1230;p47"/>
            <p:cNvSpPr/>
            <p:nvPr/>
          </p:nvSpPr>
          <p:spPr>
            <a:xfrm>
              <a:off x="4875791" y="946666"/>
              <a:ext cx="1263475" cy="1443671"/>
            </a:xfrm>
            <a:custGeom>
              <a:avLst/>
              <a:gdLst/>
              <a:ahLst/>
              <a:cxnLst/>
              <a:rect l="l" t="t" r="r" b="b"/>
              <a:pathLst>
                <a:path w="80992" h="92543" extrusionOk="0">
                  <a:moveTo>
                    <a:pt x="38286" y="939"/>
                  </a:moveTo>
                  <a:cubicBezTo>
                    <a:pt x="38395" y="975"/>
                    <a:pt x="38503" y="1011"/>
                    <a:pt x="38576" y="1084"/>
                  </a:cubicBezTo>
                  <a:cubicBezTo>
                    <a:pt x="39409" y="1663"/>
                    <a:pt x="40206" y="2315"/>
                    <a:pt x="40894" y="3040"/>
                  </a:cubicBezTo>
                  <a:cubicBezTo>
                    <a:pt x="40982" y="3127"/>
                    <a:pt x="41109" y="3175"/>
                    <a:pt x="41237" y="3175"/>
                  </a:cubicBezTo>
                  <a:cubicBezTo>
                    <a:pt x="41319" y="3175"/>
                    <a:pt x="41402" y="3155"/>
                    <a:pt x="41474" y="3112"/>
                  </a:cubicBezTo>
                  <a:cubicBezTo>
                    <a:pt x="42234" y="2714"/>
                    <a:pt x="43031" y="2315"/>
                    <a:pt x="43828" y="1989"/>
                  </a:cubicBezTo>
                  <a:cubicBezTo>
                    <a:pt x="44009" y="1881"/>
                    <a:pt x="44190" y="1844"/>
                    <a:pt x="44371" y="1844"/>
                  </a:cubicBezTo>
                  <a:cubicBezTo>
                    <a:pt x="44589" y="1844"/>
                    <a:pt x="44806" y="1953"/>
                    <a:pt x="44987" y="2098"/>
                  </a:cubicBezTo>
                  <a:cubicBezTo>
                    <a:pt x="45494" y="2424"/>
                    <a:pt x="45929" y="2931"/>
                    <a:pt x="46219" y="3510"/>
                  </a:cubicBezTo>
                  <a:cubicBezTo>
                    <a:pt x="46298" y="3670"/>
                    <a:pt x="46455" y="3770"/>
                    <a:pt x="46633" y="3770"/>
                  </a:cubicBezTo>
                  <a:cubicBezTo>
                    <a:pt x="46698" y="3770"/>
                    <a:pt x="46766" y="3757"/>
                    <a:pt x="46834" y="3728"/>
                  </a:cubicBezTo>
                  <a:lnTo>
                    <a:pt x="49877" y="2532"/>
                  </a:lnTo>
                  <a:lnTo>
                    <a:pt x="49877" y="2532"/>
                  </a:lnTo>
                  <a:cubicBezTo>
                    <a:pt x="49442" y="5177"/>
                    <a:pt x="49189" y="7821"/>
                    <a:pt x="49152" y="10501"/>
                  </a:cubicBezTo>
                  <a:cubicBezTo>
                    <a:pt x="49008" y="14232"/>
                    <a:pt x="48863" y="18071"/>
                    <a:pt x="47595" y="21694"/>
                  </a:cubicBezTo>
                  <a:cubicBezTo>
                    <a:pt x="47052" y="21186"/>
                    <a:pt x="46508" y="20752"/>
                    <a:pt x="45893" y="20390"/>
                  </a:cubicBezTo>
                  <a:cubicBezTo>
                    <a:pt x="45675" y="20208"/>
                    <a:pt x="45422" y="20136"/>
                    <a:pt x="45168" y="20100"/>
                  </a:cubicBezTo>
                  <a:lnTo>
                    <a:pt x="45096" y="20100"/>
                  </a:lnTo>
                  <a:cubicBezTo>
                    <a:pt x="44842" y="20136"/>
                    <a:pt x="44589" y="20245"/>
                    <a:pt x="44371" y="20462"/>
                  </a:cubicBezTo>
                  <a:lnTo>
                    <a:pt x="43430" y="21295"/>
                  </a:lnTo>
                  <a:cubicBezTo>
                    <a:pt x="43246" y="21494"/>
                    <a:pt x="42997" y="21590"/>
                    <a:pt x="42749" y="21590"/>
                  </a:cubicBezTo>
                  <a:cubicBezTo>
                    <a:pt x="42411" y="21590"/>
                    <a:pt x="42075" y="21412"/>
                    <a:pt x="41908" y="21078"/>
                  </a:cubicBezTo>
                  <a:lnTo>
                    <a:pt x="41800" y="20897"/>
                  </a:lnTo>
                  <a:cubicBezTo>
                    <a:pt x="41510" y="20390"/>
                    <a:pt x="41039" y="20027"/>
                    <a:pt x="40496" y="19846"/>
                  </a:cubicBezTo>
                  <a:cubicBezTo>
                    <a:pt x="40314" y="19774"/>
                    <a:pt x="40097" y="19738"/>
                    <a:pt x="39916" y="19738"/>
                  </a:cubicBezTo>
                  <a:cubicBezTo>
                    <a:pt x="39300" y="19774"/>
                    <a:pt x="38721" y="19955"/>
                    <a:pt x="38214" y="20208"/>
                  </a:cubicBezTo>
                  <a:lnTo>
                    <a:pt x="35533" y="21331"/>
                  </a:lnTo>
                  <a:cubicBezTo>
                    <a:pt x="34773" y="20788"/>
                    <a:pt x="34012" y="20136"/>
                    <a:pt x="33360" y="19448"/>
                  </a:cubicBezTo>
                  <a:cubicBezTo>
                    <a:pt x="33276" y="19342"/>
                    <a:pt x="33142" y="19286"/>
                    <a:pt x="33009" y="19286"/>
                  </a:cubicBezTo>
                  <a:cubicBezTo>
                    <a:pt x="32914" y="19286"/>
                    <a:pt x="32820" y="19315"/>
                    <a:pt x="32744" y="19375"/>
                  </a:cubicBezTo>
                  <a:lnTo>
                    <a:pt x="31875" y="20027"/>
                  </a:lnTo>
                  <a:cubicBezTo>
                    <a:pt x="32020" y="13978"/>
                    <a:pt x="32636" y="7966"/>
                    <a:pt x="33795" y="2025"/>
                  </a:cubicBezTo>
                  <a:lnTo>
                    <a:pt x="35497" y="2750"/>
                  </a:lnTo>
                  <a:cubicBezTo>
                    <a:pt x="35557" y="2786"/>
                    <a:pt x="35622" y="2802"/>
                    <a:pt x="35686" y="2802"/>
                  </a:cubicBezTo>
                  <a:cubicBezTo>
                    <a:pt x="35815" y="2802"/>
                    <a:pt x="35944" y="2738"/>
                    <a:pt x="36040" y="2641"/>
                  </a:cubicBezTo>
                  <a:cubicBezTo>
                    <a:pt x="36620" y="2025"/>
                    <a:pt x="37272" y="1482"/>
                    <a:pt x="37996" y="1047"/>
                  </a:cubicBezTo>
                  <a:cubicBezTo>
                    <a:pt x="38069" y="1011"/>
                    <a:pt x="38177" y="939"/>
                    <a:pt x="38286" y="939"/>
                  </a:cubicBezTo>
                  <a:close/>
                  <a:moveTo>
                    <a:pt x="14090" y="12892"/>
                  </a:moveTo>
                  <a:cubicBezTo>
                    <a:pt x="19089" y="12892"/>
                    <a:pt x="25065" y="12928"/>
                    <a:pt x="31295" y="12964"/>
                  </a:cubicBezTo>
                  <a:cubicBezTo>
                    <a:pt x="31078" y="15645"/>
                    <a:pt x="30969" y="18289"/>
                    <a:pt x="30933" y="20969"/>
                  </a:cubicBezTo>
                  <a:cubicBezTo>
                    <a:pt x="30933" y="21114"/>
                    <a:pt x="31006" y="21295"/>
                    <a:pt x="31187" y="21368"/>
                  </a:cubicBezTo>
                  <a:cubicBezTo>
                    <a:pt x="31252" y="21400"/>
                    <a:pt x="31332" y="21418"/>
                    <a:pt x="31410" y="21418"/>
                  </a:cubicBezTo>
                  <a:cubicBezTo>
                    <a:pt x="31505" y="21418"/>
                    <a:pt x="31598" y="21391"/>
                    <a:pt x="31658" y="21331"/>
                  </a:cubicBezTo>
                  <a:lnTo>
                    <a:pt x="32962" y="20390"/>
                  </a:lnTo>
                  <a:cubicBezTo>
                    <a:pt x="33650" y="21078"/>
                    <a:pt x="34410" y="21694"/>
                    <a:pt x="35244" y="22237"/>
                  </a:cubicBezTo>
                  <a:cubicBezTo>
                    <a:pt x="35312" y="22306"/>
                    <a:pt x="35410" y="22331"/>
                    <a:pt x="35510" y="22331"/>
                  </a:cubicBezTo>
                  <a:cubicBezTo>
                    <a:pt x="35567" y="22331"/>
                    <a:pt x="35625" y="22323"/>
                    <a:pt x="35678" y="22309"/>
                  </a:cubicBezTo>
                  <a:lnTo>
                    <a:pt x="38576" y="21042"/>
                  </a:lnTo>
                  <a:cubicBezTo>
                    <a:pt x="38979" y="20840"/>
                    <a:pt x="39429" y="20730"/>
                    <a:pt x="39888" y="20730"/>
                  </a:cubicBezTo>
                  <a:cubicBezTo>
                    <a:pt x="40005" y="20730"/>
                    <a:pt x="40124" y="20737"/>
                    <a:pt x="40242" y="20752"/>
                  </a:cubicBezTo>
                  <a:cubicBezTo>
                    <a:pt x="40568" y="20824"/>
                    <a:pt x="40749" y="21078"/>
                    <a:pt x="41003" y="21440"/>
                  </a:cubicBezTo>
                  <a:lnTo>
                    <a:pt x="41184" y="21657"/>
                  </a:lnTo>
                  <a:cubicBezTo>
                    <a:pt x="41546" y="22164"/>
                    <a:pt x="42162" y="22490"/>
                    <a:pt x="42814" y="22527"/>
                  </a:cubicBezTo>
                  <a:cubicBezTo>
                    <a:pt x="42959" y="22527"/>
                    <a:pt x="43067" y="22490"/>
                    <a:pt x="43212" y="22490"/>
                  </a:cubicBezTo>
                  <a:cubicBezTo>
                    <a:pt x="43502" y="22382"/>
                    <a:pt x="43792" y="22201"/>
                    <a:pt x="44045" y="21983"/>
                  </a:cubicBezTo>
                  <a:lnTo>
                    <a:pt x="44987" y="21186"/>
                  </a:lnTo>
                  <a:cubicBezTo>
                    <a:pt x="45023" y="21150"/>
                    <a:pt x="45096" y="21078"/>
                    <a:pt x="45132" y="21078"/>
                  </a:cubicBezTo>
                  <a:cubicBezTo>
                    <a:pt x="45204" y="21078"/>
                    <a:pt x="45277" y="21114"/>
                    <a:pt x="45349" y="21186"/>
                  </a:cubicBezTo>
                  <a:cubicBezTo>
                    <a:pt x="46110" y="21657"/>
                    <a:pt x="46798" y="22237"/>
                    <a:pt x="47450" y="22853"/>
                  </a:cubicBezTo>
                  <a:cubicBezTo>
                    <a:pt x="47523" y="22925"/>
                    <a:pt x="47667" y="22997"/>
                    <a:pt x="47776" y="22997"/>
                  </a:cubicBezTo>
                  <a:lnTo>
                    <a:pt x="47885" y="22997"/>
                  </a:lnTo>
                  <a:cubicBezTo>
                    <a:pt x="48030" y="22961"/>
                    <a:pt x="48175" y="22853"/>
                    <a:pt x="48211" y="22708"/>
                  </a:cubicBezTo>
                  <a:cubicBezTo>
                    <a:pt x="49442" y="19593"/>
                    <a:pt x="49804" y="16369"/>
                    <a:pt x="49986" y="13182"/>
                  </a:cubicBezTo>
                  <a:cubicBezTo>
                    <a:pt x="64112" y="13363"/>
                    <a:pt x="76391" y="13544"/>
                    <a:pt x="78782" y="13580"/>
                  </a:cubicBezTo>
                  <a:cubicBezTo>
                    <a:pt x="79941" y="26982"/>
                    <a:pt x="77369" y="83559"/>
                    <a:pt x="77188" y="88087"/>
                  </a:cubicBezTo>
                  <a:cubicBezTo>
                    <a:pt x="72044" y="90369"/>
                    <a:pt x="57157" y="91637"/>
                    <a:pt x="36149" y="91637"/>
                  </a:cubicBezTo>
                  <a:cubicBezTo>
                    <a:pt x="18799" y="91637"/>
                    <a:pt x="3441" y="90695"/>
                    <a:pt x="2137" y="89934"/>
                  </a:cubicBezTo>
                  <a:cubicBezTo>
                    <a:pt x="725" y="87508"/>
                    <a:pt x="1304" y="42847"/>
                    <a:pt x="2029" y="13037"/>
                  </a:cubicBezTo>
                  <a:cubicBezTo>
                    <a:pt x="4274" y="12928"/>
                    <a:pt x="8331" y="12892"/>
                    <a:pt x="14090" y="12892"/>
                  </a:cubicBezTo>
                  <a:close/>
                  <a:moveTo>
                    <a:pt x="38269" y="0"/>
                  </a:moveTo>
                  <a:cubicBezTo>
                    <a:pt x="37999" y="0"/>
                    <a:pt x="37725" y="82"/>
                    <a:pt x="37489" y="251"/>
                  </a:cubicBezTo>
                  <a:cubicBezTo>
                    <a:pt x="36801" y="685"/>
                    <a:pt x="36149" y="1192"/>
                    <a:pt x="35569" y="1772"/>
                  </a:cubicBezTo>
                  <a:lnTo>
                    <a:pt x="33650" y="866"/>
                  </a:lnTo>
                  <a:cubicBezTo>
                    <a:pt x="33577" y="830"/>
                    <a:pt x="33505" y="812"/>
                    <a:pt x="33432" y="812"/>
                  </a:cubicBezTo>
                  <a:cubicBezTo>
                    <a:pt x="33360" y="812"/>
                    <a:pt x="33288" y="830"/>
                    <a:pt x="33215" y="866"/>
                  </a:cubicBezTo>
                  <a:cubicBezTo>
                    <a:pt x="33106" y="939"/>
                    <a:pt x="32998" y="1047"/>
                    <a:pt x="32998" y="1192"/>
                  </a:cubicBezTo>
                  <a:cubicBezTo>
                    <a:pt x="32273" y="4778"/>
                    <a:pt x="31730" y="8364"/>
                    <a:pt x="31404" y="12022"/>
                  </a:cubicBezTo>
                  <a:cubicBezTo>
                    <a:pt x="25102" y="11950"/>
                    <a:pt x="19125" y="11914"/>
                    <a:pt x="14090" y="11914"/>
                  </a:cubicBezTo>
                  <a:cubicBezTo>
                    <a:pt x="7933" y="11914"/>
                    <a:pt x="3695" y="11986"/>
                    <a:pt x="1521" y="12059"/>
                  </a:cubicBezTo>
                  <a:cubicBezTo>
                    <a:pt x="1268" y="12095"/>
                    <a:pt x="1087" y="12276"/>
                    <a:pt x="1051" y="12530"/>
                  </a:cubicBezTo>
                  <a:cubicBezTo>
                    <a:pt x="1051" y="12711"/>
                    <a:pt x="616" y="31691"/>
                    <a:pt x="399" y="50671"/>
                  </a:cubicBezTo>
                  <a:cubicBezTo>
                    <a:pt x="0" y="89282"/>
                    <a:pt x="1051" y="90188"/>
                    <a:pt x="1485" y="90586"/>
                  </a:cubicBezTo>
                  <a:cubicBezTo>
                    <a:pt x="2862" y="91782"/>
                    <a:pt x="20501" y="92542"/>
                    <a:pt x="36149" y="92542"/>
                  </a:cubicBezTo>
                  <a:cubicBezTo>
                    <a:pt x="46291" y="92542"/>
                    <a:pt x="70740" y="92180"/>
                    <a:pt x="77840" y="88811"/>
                  </a:cubicBezTo>
                  <a:cubicBezTo>
                    <a:pt x="77985" y="88739"/>
                    <a:pt x="78093" y="88558"/>
                    <a:pt x="78093" y="88413"/>
                  </a:cubicBezTo>
                  <a:cubicBezTo>
                    <a:pt x="78130" y="87761"/>
                    <a:pt x="80991" y="26185"/>
                    <a:pt x="79687" y="13037"/>
                  </a:cubicBezTo>
                  <a:cubicBezTo>
                    <a:pt x="79651" y="12819"/>
                    <a:pt x="79470" y="12638"/>
                    <a:pt x="79216" y="12602"/>
                  </a:cubicBezTo>
                  <a:cubicBezTo>
                    <a:pt x="78999" y="12602"/>
                    <a:pt x="65669" y="12421"/>
                    <a:pt x="50022" y="12204"/>
                  </a:cubicBezTo>
                  <a:cubicBezTo>
                    <a:pt x="50058" y="11660"/>
                    <a:pt x="50058" y="11117"/>
                    <a:pt x="50094" y="10537"/>
                  </a:cubicBezTo>
                  <a:cubicBezTo>
                    <a:pt x="50203" y="7676"/>
                    <a:pt x="50312" y="4706"/>
                    <a:pt x="50927" y="1881"/>
                  </a:cubicBezTo>
                  <a:cubicBezTo>
                    <a:pt x="51013" y="1565"/>
                    <a:pt x="50782" y="1318"/>
                    <a:pt x="50520" y="1318"/>
                  </a:cubicBezTo>
                  <a:cubicBezTo>
                    <a:pt x="50451" y="1318"/>
                    <a:pt x="50380" y="1336"/>
                    <a:pt x="50312" y="1373"/>
                  </a:cubicBezTo>
                  <a:lnTo>
                    <a:pt x="46834" y="2714"/>
                  </a:lnTo>
                  <a:cubicBezTo>
                    <a:pt x="46508" y="2170"/>
                    <a:pt x="46037" y="1699"/>
                    <a:pt x="45530" y="1337"/>
                  </a:cubicBezTo>
                  <a:cubicBezTo>
                    <a:pt x="45168" y="1047"/>
                    <a:pt x="44770" y="903"/>
                    <a:pt x="44371" y="903"/>
                  </a:cubicBezTo>
                  <a:cubicBezTo>
                    <a:pt x="44045" y="903"/>
                    <a:pt x="43719" y="975"/>
                    <a:pt x="43466" y="1120"/>
                  </a:cubicBezTo>
                  <a:cubicBezTo>
                    <a:pt x="42705" y="1446"/>
                    <a:pt x="42017" y="1772"/>
                    <a:pt x="41329" y="2134"/>
                  </a:cubicBezTo>
                  <a:cubicBezTo>
                    <a:pt x="40640" y="1482"/>
                    <a:pt x="39916" y="866"/>
                    <a:pt x="39119" y="323"/>
                  </a:cubicBezTo>
                  <a:cubicBezTo>
                    <a:pt x="38886" y="110"/>
                    <a:pt x="38581" y="0"/>
                    <a:pt x="38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</a:t>
              </a: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1" name="Google Shape;1231;p47"/>
            <p:cNvSpPr/>
            <p:nvPr/>
          </p:nvSpPr>
          <p:spPr>
            <a:xfrm>
              <a:off x="5451010" y="1048035"/>
              <a:ext cx="109075" cy="99419"/>
            </a:xfrm>
            <a:custGeom>
              <a:avLst/>
              <a:gdLst/>
              <a:ahLst/>
              <a:cxnLst/>
              <a:rect l="l" t="t" r="r" b="b"/>
              <a:pathLst>
                <a:path w="6992" h="6373" extrusionOk="0">
                  <a:moveTo>
                    <a:pt x="6448" y="1"/>
                  </a:moveTo>
                  <a:cubicBezTo>
                    <a:pt x="6330" y="1"/>
                    <a:pt x="6212" y="55"/>
                    <a:pt x="6122" y="164"/>
                  </a:cubicBezTo>
                  <a:cubicBezTo>
                    <a:pt x="4311" y="2011"/>
                    <a:pt x="2210" y="4148"/>
                    <a:pt x="326" y="5488"/>
                  </a:cubicBezTo>
                  <a:cubicBezTo>
                    <a:pt x="73" y="5633"/>
                    <a:pt x="0" y="5959"/>
                    <a:pt x="182" y="6176"/>
                  </a:cubicBezTo>
                  <a:cubicBezTo>
                    <a:pt x="269" y="6307"/>
                    <a:pt x="408" y="6372"/>
                    <a:pt x="552" y="6372"/>
                  </a:cubicBezTo>
                  <a:cubicBezTo>
                    <a:pt x="648" y="6372"/>
                    <a:pt x="747" y="6343"/>
                    <a:pt x="834" y="6285"/>
                  </a:cubicBezTo>
                  <a:cubicBezTo>
                    <a:pt x="2826" y="4872"/>
                    <a:pt x="4963" y="2735"/>
                    <a:pt x="6774" y="816"/>
                  </a:cubicBezTo>
                  <a:cubicBezTo>
                    <a:pt x="6991" y="635"/>
                    <a:pt x="6991" y="345"/>
                    <a:pt x="6774" y="164"/>
                  </a:cubicBezTo>
                  <a:cubicBezTo>
                    <a:pt x="6683" y="55"/>
                    <a:pt x="6566" y="1"/>
                    <a:pt x="6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2" name="Google Shape;1232;p47"/>
            <p:cNvSpPr/>
            <p:nvPr/>
          </p:nvSpPr>
          <p:spPr>
            <a:xfrm>
              <a:off x="5519557" y="1088423"/>
              <a:ext cx="44476" cy="37346"/>
            </a:xfrm>
            <a:custGeom>
              <a:avLst/>
              <a:gdLst/>
              <a:ahLst/>
              <a:cxnLst/>
              <a:rect l="l" t="t" r="r" b="b"/>
              <a:pathLst>
                <a:path w="2851" h="2394" extrusionOk="0">
                  <a:moveTo>
                    <a:pt x="2320" y="0"/>
                  </a:moveTo>
                  <a:cubicBezTo>
                    <a:pt x="2232" y="0"/>
                    <a:pt x="2141" y="24"/>
                    <a:pt x="2054" y="74"/>
                  </a:cubicBezTo>
                  <a:cubicBezTo>
                    <a:pt x="1366" y="472"/>
                    <a:pt x="786" y="980"/>
                    <a:pt x="315" y="1595"/>
                  </a:cubicBezTo>
                  <a:cubicBezTo>
                    <a:pt x="0" y="1910"/>
                    <a:pt x="226" y="2394"/>
                    <a:pt x="634" y="2394"/>
                  </a:cubicBezTo>
                  <a:cubicBezTo>
                    <a:pt x="648" y="2394"/>
                    <a:pt x="663" y="2393"/>
                    <a:pt x="677" y="2392"/>
                  </a:cubicBezTo>
                  <a:cubicBezTo>
                    <a:pt x="822" y="2356"/>
                    <a:pt x="931" y="2320"/>
                    <a:pt x="1040" y="2211"/>
                  </a:cubicBezTo>
                  <a:cubicBezTo>
                    <a:pt x="1438" y="1668"/>
                    <a:pt x="1945" y="1233"/>
                    <a:pt x="2525" y="907"/>
                  </a:cubicBezTo>
                  <a:cubicBezTo>
                    <a:pt x="2778" y="798"/>
                    <a:pt x="2851" y="472"/>
                    <a:pt x="2742" y="255"/>
                  </a:cubicBezTo>
                  <a:cubicBezTo>
                    <a:pt x="2647" y="89"/>
                    <a:pt x="2489" y="0"/>
                    <a:pt x="2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3" name="Google Shape;1233;p47"/>
            <p:cNvSpPr/>
            <p:nvPr/>
          </p:nvSpPr>
          <p:spPr>
            <a:xfrm>
              <a:off x="5895142" y="2207801"/>
              <a:ext cx="92118" cy="88171"/>
            </a:xfrm>
            <a:custGeom>
              <a:avLst/>
              <a:gdLst/>
              <a:ahLst/>
              <a:cxnLst/>
              <a:rect l="l" t="t" r="r" b="b"/>
              <a:pathLst>
                <a:path w="5905" h="5652" extrusionOk="0">
                  <a:moveTo>
                    <a:pt x="5253" y="1"/>
                  </a:moveTo>
                  <a:cubicBezTo>
                    <a:pt x="3912" y="1"/>
                    <a:pt x="797" y="3913"/>
                    <a:pt x="182" y="4927"/>
                  </a:cubicBezTo>
                  <a:cubicBezTo>
                    <a:pt x="0" y="5144"/>
                    <a:pt x="73" y="5434"/>
                    <a:pt x="326" y="5579"/>
                  </a:cubicBezTo>
                  <a:cubicBezTo>
                    <a:pt x="399" y="5615"/>
                    <a:pt x="471" y="5651"/>
                    <a:pt x="544" y="5651"/>
                  </a:cubicBezTo>
                  <a:cubicBezTo>
                    <a:pt x="725" y="5651"/>
                    <a:pt x="870" y="5579"/>
                    <a:pt x="942" y="5434"/>
                  </a:cubicBezTo>
                  <a:cubicBezTo>
                    <a:pt x="1956" y="3840"/>
                    <a:pt x="4637" y="979"/>
                    <a:pt x="5253" y="943"/>
                  </a:cubicBezTo>
                  <a:cubicBezTo>
                    <a:pt x="5904" y="943"/>
                    <a:pt x="5904" y="1"/>
                    <a:pt x="5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4" name="Google Shape;1234;p47"/>
            <p:cNvSpPr/>
            <p:nvPr/>
          </p:nvSpPr>
          <p:spPr>
            <a:xfrm>
              <a:off x="5972549" y="2200578"/>
              <a:ext cx="66768" cy="62618"/>
            </a:xfrm>
            <a:custGeom>
              <a:avLst/>
              <a:gdLst/>
              <a:ahLst/>
              <a:cxnLst/>
              <a:rect l="l" t="t" r="r" b="b"/>
              <a:pathLst>
                <a:path w="4280" h="4014" extrusionOk="0">
                  <a:moveTo>
                    <a:pt x="3613" y="0"/>
                  </a:moveTo>
                  <a:cubicBezTo>
                    <a:pt x="3490" y="0"/>
                    <a:pt x="3364" y="51"/>
                    <a:pt x="3261" y="174"/>
                  </a:cubicBezTo>
                  <a:cubicBezTo>
                    <a:pt x="2754" y="754"/>
                    <a:pt x="2210" y="1297"/>
                    <a:pt x="1631" y="1804"/>
                  </a:cubicBezTo>
                  <a:cubicBezTo>
                    <a:pt x="1160" y="2239"/>
                    <a:pt x="653" y="2710"/>
                    <a:pt x="182" y="3217"/>
                  </a:cubicBezTo>
                  <a:cubicBezTo>
                    <a:pt x="1" y="3398"/>
                    <a:pt x="37" y="3687"/>
                    <a:pt x="254" y="3869"/>
                  </a:cubicBezTo>
                  <a:cubicBezTo>
                    <a:pt x="327" y="3941"/>
                    <a:pt x="435" y="4013"/>
                    <a:pt x="544" y="4013"/>
                  </a:cubicBezTo>
                  <a:cubicBezTo>
                    <a:pt x="689" y="4013"/>
                    <a:pt x="798" y="3941"/>
                    <a:pt x="906" y="3832"/>
                  </a:cubicBezTo>
                  <a:cubicBezTo>
                    <a:pt x="1341" y="3398"/>
                    <a:pt x="1812" y="2927"/>
                    <a:pt x="2283" y="2492"/>
                  </a:cubicBezTo>
                  <a:cubicBezTo>
                    <a:pt x="2898" y="1949"/>
                    <a:pt x="3442" y="1369"/>
                    <a:pt x="3985" y="790"/>
                  </a:cubicBezTo>
                  <a:cubicBezTo>
                    <a:pt x="4280" y="415"/>
                    <a:pt x="3960" y="0"/>
                    <a:pt x="3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5" name="Google Shape;1235;p47"/>
            <p:cNvSpPr/>
            <p:nvPr/>
          </p:nvSpPr>
          <p:spPr>
            <a:xfrm>
              <a:off x="5653295" y="1253830"/>
              <a:ext cx="46348" cy="54990"/>
            </a:xfrm>
            <a:custGeom>
              <a:avLst/>
              <a:gdLst/>
              <a:ahLst/>
              <a:cxnLst/>
              <a:rect l="l" t="t" r="r" b="b"/>
              <a:pathLst>
                <a:path w="2971" h="3525" extrusionOk="0">
                  <a:moveTo>
                    <a:pt x="2423" y="1"/>
                  </a:moveTo>
                  <a:cubicBezTo>
                    <a:pt x="2312" y="1"/>
                    <a:pt x="2199" y="38"/>
                    <a:pt x="2102" y="120"/>
                  </a:cubicBezTo>
                  <a:cubicBezTo>
                    <a:pt x="1558" y="663"/>
                    <a:pt x="1087" y="1243"/>
                    <a:pt x="725" y="1931"/>
                  </a:cubicBezTo>
                  <a:cubicBezTo>
                    <a:pt x="544" y="2257"/>
                    <a:pt x="363" y="2547"/>
                    <a:pt x="182" y="2800"/>
                  </a:cubicBezTo>
                  <a:cubicBezTo>
                    <a:pt x="1" y="2981"/>
                    <a:pt x="37" y="3307"/>
                    <a:pt x="254" y="3452"/>
                  </a:cubicBezTo>
                  <a:cubicBezTo>
                    <a:pt x="327" y="3489"/>
                    <a:pt x="435" y="3525"/>
                    <a:pt x="544" y="3525"/>
                  </a:cubicBezTo>
                  <a:cubicBezTo>
                    <a:pt x="689" y="3525"/>
                    <a:pt x="834" y="3452"/>
                    <a:pt x="906" y="3344"/>
                  </a:cubicBezTo>
                  <a:cubicBezTo>
                    <a:pt x="1124" y="3054"/>
                    <a:pt x="1341" y="2764"/>
                    <a:pt x="1522" y="2402"/>
                  </a:cubicBezTo>
                  <a:cubicBezTo>
                    <a:pt x="1848" y="1822"/>
                    <a:pt x="2246" y="1315"/>
                    <a:pt x="2717" y="844"/>
                  </a:cubicBezTo>
                  <a:cubicBezTo>
                    <a:pt x="2935" y="663"/>
                    <a:pt x="2971" y="374"/>
                    <a:pt x="2790" y="156"/>
                  </a:cubicBezTo>
                  <a:cubicBezTo>
                    <a:pt x="2690" y="57"/>
                    <a:pt x="2558" y="1"/>
                    <a:pt x="2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6" name="Google Shape;1236;p47"/>
            <p:cNvSpPr/>
            <p:nvPr/>
          </p:nvSpPr>
          <p:spPr>
            <a:xfrm>
              <a:off x="5717458" y="1246482"/>
              <a:ext cx="39406" cy="33056"/>
            </a:xfrm>
            <a:custGeom>
              <a:avLst/>
              <a:gdLst/>
              <a:ahLst/>
              <a:cxnLst/>
              <a:rect l="l" t="t" r="r" b="b"/>
              <a:pathLst>
                <a:path w="2526" h="2119" extrusionOk="0">
                  <a:moveTo>
                    <a:pt x="1813" y="0"/>
                  </a:moveTo>
                  <a:cubicBezTo>
                    <a:pt x="1710" y="0"/>
                    <a:pt x="1602" y="36"/>
                    <a:pt x="1502" y="120"/>
                  </a:cubicBezTo>
                  <a:cubicBezTo>
                    <a:pt x="1104" y="482"/>
                    <a:pt x="705" y="917"/>
                    <a:pt x="307" y="1315"/>
                  </a:cubicBezTo>
                  <a:cubicBezTo>
                    <a:pt x="1" y="1621"/>
                    <a:pt x="205" y="2119"/>
                    <a:pt x="591" y="2119"/>
                  </a:cubicBezTo>
                  <a:cubicBezTo>
                    <a:pt x="616" y="2119"/>
                    <a:pt x="642" y="2117"/>
                    <a:pt x="669" y="2112"/>
                  </a:cubicBezTo>
                  <a:cubicBezTo>
                    <a:pt x="778" y="2112"/>
                    <a:pt x="922" y="2076"/>
                    <a:pt x="995" y="1967"/>
                  </a:cubicBezTo>
                  <a:cubicBezTo>
                    <a:pt x="1357" y="1569"/>
                    <a:pt x="1756" y="1171"/>
                    <a:pt x="2154" y="808"/>
                  </a:cubicBezTo>
                  <a:cubicBezTo>
                    <a:pt x="2525" y="494"/>
                    <a:pt x="2199" y="0"/>
                    <a:pt x="1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7" name="Google Shape;1237;p47"/>
            <p:cNvSpPr/>
            <p:nvPr/>
          </p:nvSpPr>
          <p:spPr>
            <a:xfrm>
              <a:off x="4952637" y="2273945"/>
              <a:ext cx="55505" cy="62150"/>
            </a:xfrm>
            <a:custGeom>
              <a:avLst/>
              <a:gdLst/>
              <a:ahLst/>
              <a:cxnLst/>
              <a:rect l="l" t="t" r="r" b="b"/>
              <a:pathLst>
                <a:path w="3558" h="3984" extrusionOk="0">
                  <a:moveTo>
                    <a:pt x="2894" y="0"/>
                  </a:moveTo>
                  <a:cubicBezTo>
                    <a:pt x="2786" y="0"/>
                    <a:pt x="2673" y="43"/>
                    <a:pt x="2572" y="144"/>
                  </a:cubicBezTo>
                  <a:cubicBezTo>
                    <a:pt x="1956" y="759"/>
                    <a:pt x="1377" y="1448"/>
                    <a:pt x="906" y="2172"/>
                  </a:cubicBezTo>
                  <a:cubicBezTo>
                    <a:pt x="688" y="2534"/>
                    <a:pt x="435" y="2896"/>
                    <a:pt x="145" y="3222"/>
                  </a:cubicBezTo>
                  <a:cubicBezTo>
                    <a:pt x="0" y="3440"/>
                    <a:pt x="36" y="3729"/>
                    <a:pt x="254" y="3911"/>
                  </a:cubicBezTo>
                  <a:cubicBezTo>
                    <a:pt x="326" y="3947"/>
                    <a:pt x="435" y="3983"/>
                    <a:pt x="544" y="3983"/>
                  </a:cubicBezTo>
                  <a:cubicBezTo>
                    <a:pt x="688" y="3983"/>
                    <a:pt x="797" y="3947"/>
                    <a:pt x="906" y="3802"/>
                  </a:cubicBezTo>
                  <a:cubicBezTo>
                    <a:pt x="1196" y="3476"/>
                    <a:pt x="1449" y="3077"/>
                    <a:pt x="1703" y="2715"/>
                  </a:cubicBezTo>
                  <a:cubicBezTo>
                    <a:pt x="2137" y="2027"/>
                    <a:pt x="2644" y="1411"/>
                    <a:pt x="3224" y="796"/>
                  </a:cubicBezTo>
                  <a:cubicBezTo>
                    <a:pt x="3558" y="462"/>
                    <a:pt x="3251" y="0"/>
                    <a:pt x="28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8" name="Google Shape;1238;p47"/>
            <p:cNvSpPr/>
            <p:nvPr/>
          </p:nvSpPr>
          <p:spPr>
            <a:xfrm>
              <a:off x="5373026" y="960737"/>
              <a:ext cx="280285" cy="323794"/>
            </a:xfrm>
            <a:custGeom>
              <a:avLst/>
              <a:gdLst/>
              <a:ahLst/>
              <a:cxnLst/>
              <a:rect l="l" t="t" r="r" b="b"/>
              <a:pathLst>
                <a:path w="17967" h="20756" extrusionOk="0">
                  <a:moveTo>
                    <a:pt x="8175" y="6081"/>
                  </a:moveTo>
                  <a:cubicBezTo>
                    <a:pt x="8318" y="6081"/>
                    <a:pt x="8465" y="6155"/>
                    <a:pt x="8549" y="6303"/>
                  </a:cubicBezTo>
                  <a:cubicBezTo>
                    <a:pt x="8694" y="6484"/>
                    <a:pt x="8658" y="6810"/>
                    <a:pt x="8440" y="6955"/>
                  </a:cubicBezTo>
                  <a:cubicBezTo>
                    <a:pt x="7970" y="7281"/>
                    <a:pt x="7535" y="7643"/>
                    <a:pt x="7064" y="8005"/>
                  </a:cubicBezTo>
                  <a:cubicBezTo>
                    <a:pt x="6738" y="8295"/>
                    <a:pt x="6412" y="8585"/>
                    <a:pt x="6086" y="8802"/>
                  </a:cubicBezTo>
                  <a:cubicBezTo>
                    <a:pt x="5977" y="8875"/>
                    <a:pt x="5905" y="8911"/>
                    <a:pt x="5796" y="8911"/>
                  </a:cubicBezTo>
                  <a:cubicBezTo>
                    <a:pt x="5651" y="8911"/>
                    <a:pt x="5507" y="8839"/>
                    <a:pt x="5398" y="8730"/>
                  </a:cubicBezTo>
                  <a:cubicBezTo>
                    <a:pt x="5253" y="8513"/>
                    <a:pt x="5289" y="8223"/>
                    <a:pt x="5507" y="8078"/>
                  </a:cubicBezTo>
                  <a:cubicBezTo>
                    <a:pt x="5833" y="7824"/>
                    <a:pt x="6159" y="7571"/>
                    <a:pt x="6485" y="7281"/>
                  </a:cubicBezTo>
                  <a:cubicBezTo>
                    <a:pt x="6955" y="6919"/>
                    <a:pt x="7390" y="6520"/>
                    <a:pt x="7897" y="6194"/>
                  </a:cubicBezTo>
                  <a:cubicBezTo>
                    <a:pt x="7973" y="6119"/>
                    <a:pt x="8073" y="6081"/>
                    <a:pt x="8175" y="6081"/>
                  </a:cubicBezTo>
                  <a:close/>
                  <a:moveTo>
                    <a:pt x="11674" y="8193"/>
                  </a:moveTo>
                  <a:cubicBezTo>
                    <a:pt x="11847" y="8193"/>
                    <a:pt x="12024" y="8291"/>
                    <a:pt x="12099" y="8440"/>
                  </a:cubicBezTo>
                  <a:cubicBezTo>
                    <a:pt x="12244" y="8657"/>
                    <a:pt x="12135" y="8983"/>
                    <a:pt x="11918" y="9092"/>
                  </a:cubicBezTo>
                  <a:cubicBezTo>
                    <a:pt x="11338" y="9418"/>
                    <a:pt x="10831" y="9853"/>
                    <a:pt x="10396" y="10396"/>
                  </a:cubicBezTo>
                  <a:cubicBezTo>
                    <a:pt x="10324" y="10505"/>
                    <a:pt x="10179" y="10541"/>
                    <a:pt x="10034" y="10577"/>
                  </a:cubicBezTo>
                  <a:cubicBezTo>
                    <a:pt x="10019" y="10578"/>
                    <a:pt x="10005" y="10579"/>
                    <a:pt x="9991" y="10579"/>
                  </a:cubicBezTo>
                  <a:cubicBezTo>
                    <a:pt x="9585" y="10579"/>
                    <a:pt x="9392" y="10095"/>
                    <a:pt x="9672" y="9780"/>
                  </a:cubicBezTo>
                  <a:cubicBezTo>
                    <a:pt x="10179" y="9165"/>
                    <a:pt x="10759" y="8657"/>
                    <a:pt x="11447" y="8259"/>
                  </a:cubicBezTo>
                  <a:cubicBezTo>
                    <a:pt x="11515" y="8214"/>
                    <a:pt x="11594" y="8193"/>
                    <a:pt x="11674" y="8193"/>
                  </a:cubicBezTo>
                  <a:close/>
                  <a:moveTo>
                    <a:pt x="11447" y="5624"/>
                  </a:moveTo>
                  <a:cubicBezTo>
                    <a:pt x="11565" y="5624"/>
                    <a:pt x="11682" y="5669"/>
                    <a:pt x="11773" y="5760"/>
                  </a:cubicBezTo>
                  <a:cubicBezTo>
                    <a:pt x="11954" y="5941"/>
                    <a:pt x="11954" y="6267"/>
                    <a:pt x="11773" y="6448"/>
                  </a:cubicBezTo>
                  <a:cubicBezTo>
                    <a:pt x="9926" y="8331"/>
                    <a:pt x="7789" y="10468"/>
                    <a:pt x="5833" y="11881"/>
                  </a:cubicBezTo>
                  <a:cubicBezTo>
                    <a:pt x="5748" y="11952"/>
                    <a:pt x="5652" y="11984"/>
                    <a:pt x="5558" y="11984"/>
                  </a:cubicBezTo>
                  <a:cubicBezTo>
                    <a:pt x="5411" y="11984"/>
                    <a:pt x="5269" y="11905"/>
                    <a:pt x="5181" y="11772"/>
                  </a:cubicBezTo>
                  <a:cubicBezTo>
                    <a:pt x="4999" y="11591"/>
                    <a:pt x="5072" y="11265"/>
                    <a:pt x="5289" y="11120"/>
                  </a:cubicBezTo>
                  <a:cubicBezTo>
                    <a:pt x="7209" y="9744"/>
                    <a:pt x="9310" y="7643"/>
                    <a:pt x="11121" y="5760"/>
                  </a:cubicBezTo>
                  <a:cubicBezTo>
                    <a:pt x="11211" y="5669"/>
                    <a:pt x="11329" y="5624"/>
                    <a:pt x="11447" y="5624"/>
                  </a:cubicBezTo>
                  <a:close/>
                  <a:moveTo>
                    <a:pt x="6412" y="1"/>
                  </a:moveTo>
                  <a:cubicBezTo>
                    <a:pt x="6303" y="37"/>
                    <a:pt x="6195" y="73"/>
                    <a:pt x="6122" y="145"/>
                  </a:cubicBezTo>
                  <a:cubicBezTo>
                    <a:pt x="5398" y="580"/>
                    <a:pt x="4746" y="1123"/>
                    <a:pt x="4166" y="1739"/>
                  </a:cubicBezTo>
                  <a:cubicBezTo>
                    <a:pt x="4070" y="1836"/>
                    <a:pt x="3941" y="1884"/>
                    <a:pt x="3812" y="1884"/>
                  </a:cubicBezTo>
                  <a:cubicBezTo>
                    <a:pt x="3748" y="1884"/>
                    <a:pt x="3683" y="1872"/>
                    <a:pt x="3623" y="1848"/>
                  </a:cubicBezTo>
                  <a:lnTo>
                    <a:pt x="1921" y="1051"/>
                  </a:lnTo>
                  <a:cubicBezTo>
                    <a:pt x="762" y="6991"/>
                    <a:pt x="146" y="13040"/>
                    <a:pt x="1" y="19089"/>
                  </a:cubicBezTo>
                  <a:lnTo>
                    <a:pt x="870" y="18437"/>
                  </a:lnTo>
                  <a:cubicBezTo>
                    <a:pt x="946" y="18377"/>
                    <a:pt x="1040" y="18348"/>
                    <a:pt x="1135" y="18348"/>
                  </a:cubicBezTo>
                  <a:cubicBezTo>
                    <a:pt x="1268" y="18348"/>
                    <a:pt x="1402" y="18404"/>
                    <a:pt x="1486" y="18510"/>
                  </a:cubicBezTo>
                  <a:cubicBezTo>
                    <a:pt x="2138" y="19198"/>
                    <a:pt x="2899" y="19850"/>
                    <a:pt x="3659" y="20393"/>
                  </a:cubicBezTo>
                  <a:lnTo>
                    <a:pt x="6340" y="19270"/>
                  </a:lnTo>
                  <a:cubicBezTo>
                    <a:pt x="6847" y="19017"/>
                    <a:pt x="7426" y="18836"/>
                    <a:pt x="8042" y="18799"/>
                  </a:cubicBezTo>
                  <a:cubicBezTo>
                    <a:pt x="8223" y="18799"/>
                    <a:pt x="8440" y="18836"/>
                    <a:pt x="8622" y="18908"/>
                  </a:cubicBezTo>
                  <a:cubicBezTo>
                    <a:pt x="9165" y="19089"/>
                    <a:pt x="9636" y="19451"/>
                    <a:pt x="9926" y="19958"/>
                  </a:cubicBezTo>
                  <a:lnTo>
                    <a:pt x="10034" y="20140"/>
                  </a:lnTo>
                  <a:cubicBezTo>
                    <a:pt x="10201" y="20474"/>
                    <a:pt x="10537" y="20652"/>
                    <a:pt x="10875" y="20652"/>
                  </a:cubicBezTo>
                  <a:cubicBezTo>
                    <a:pt x="11123" y="20652"/>
                    <a:pt x="11372" y="20556"/>
                    <a:pt x="11556" y="20357"/>
                  </a:cubicBezTo>
                  <a:lnTo>
                    <a:pt x="12497" y="19524"/>
                  </a:lnTo>
                  <a:cubicBezTo>
                    <a:pt x="12678" y="19343"/>
                    <a:pt x="12932" y="19234"/>
                    <a:pt x="13222" y="19198"/>
                  </a:cubicBezTo>
                  <a:lnTo>
                    <a:pt x="13258" y="19198"/>
                  </a:lnTo>
                  <a:cubicBezTo>
                    <a:pt x="13548" y="19198"/>
                    <a:pt x="13801" y="19306"/>
                    <a:pt x="14019" y="19451"/>
                  </a:cubicBezTo>
                  <a:cubicBezTo>
                    <a:pt x="14598" y="19850"/>
                    <a:pt x="15178" y="20284"/>
                    <a:pt x="15721" y="20755"/>
                  </a:cubicBezTo>
                  <a:cubicBezTo>
                    <a:pt x="16989" y="17133"/>
                    <a:pt x="17134" y="13294"/>
                    <a:pt x="17278" y="9599"/>
                  </a:cubicBezTo>
                  <a:cubicBezTo>
                    <a:pt x="17315" y="6919"/>
                    <a:pt x="17532" y="4238"/>
                    <a:pt x="17967" y="1594"/>
                  </a:cubicBezTo>
                  <a:lnTo>
                    <a:pt x="17967" y="1594"/>
                  </a:lnTo>
                  <a:lnTo>
                    <a:pt x="14924" y="2826"/>
                  </a:lnTo>
                  <a:cubicBezTo>
                    <a:pt x="14867" y="2854"/>
                    <a:pt x="14806" y="2868"/>
                    <a:pt x="14743" y="2868"/>
                  </a:cubicBezTo>
                  <a:cubicBezTo>
                    <a:pt x="14568" y="2868"/>
                    <a:pt x="14389" y="2760"/>
                    <a:pt x="14308" y="2572"/>
                  </a:cubicBezTo>
                  <a:cubicBezTo>
                    <a:pt x="14055" y="1993"/>
                    <a:pt x="13620" y="1522"/>
                    <a:pt x="13077" y="1160"/>
                  </a:cubicBezTo>
                  <a:cubicBezTo>
                    <a:pt x="12932" y="1015"/>
                    <a:pt x="12715" y="942"/>
                    <a:pt x="12461" y="906"/>
                  </a:cubicBezTo>
                  <a:cubicBezTo>
                    <a:pt x="12280" y="942"/>
                    <a:pt x="12099" y="979"/>
                    <a:pt x="11954" y="1051"/>
                  </a:cubicBezTo>
                  <a:cubicBezTo>
                    <a:pt x="11121" y="1413"/>
                    <a:pt x="10360" y="1775"/>
                    <a:pt x="9600" y="2210"/>
                  </a:cubicBezTo>
                  <a:cubicBezTo>
                    <a:pt x="9532" y="2251"/>
                    <a:pt x="9454" y="2271"/>
                    <a:pt x="9375" y="2271"/>
                  </a:cubicBezTo>
                  <a:cubicBezTo>
                    <a:pt x="9244" y="2271"/>
                    <a:pt x="9111" y="2215"/>
                    <a:pt x="9020" y="2101"/>
                  </a:cubicBezTo>
                  <a:cubicBezTo>
                    <a:pt x="8332" y="1413"/>
                    <a:pt x="7535" y="761"/>
                    <a:pt x="6702" y="145"/>
                  </a:cubicBezTo>
                  <a:cubicBezTo>
                    <a:pt x="6629" y="73"/>
                    <a:pt x="6521" y="37"/>
                    <a:pt x="64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39" name="Google Shape;1239;p47"/>
          <p:cNvGrpSpPr/>
          <p:nvPr/>
        </p:nvGrpSpPr>
        <p:grpSpPr>
          <a:xfrm>
            <a:off x="4628508" y="2227575"/>
            <a:ext cx="2934968" cy="3348931"/>
            <a:chOff x="4875791" y="946666"/>
            <a:chExt cx="1263475" cy="1443671"/>
          </a:xfrm>
        </p:grpSpPr>
        <p:sp>
          <p:nvSpPr>
            <p:cNvPr id="1240" name="Google Shape;1240;p47"/>
            <p:cNvSpPr/>
            <p:nvPr/>
          </p:nvSpPr>
          <p:spPr>
            <a:xfrm>
              <a:off x="5455534" y="1055601"/>
              <a:ext cx="53695" cy="44148"/>
            </a:xfrm>
            <a:custGeom>
              <a:avLst/>
              <a:gdLst/>
              <a:ahLst/>
              <a:cxnLst/>
              <a:rect l="l" t="t" r="r" b="b"/>
              <a:pathLst>
                <a:path w="3442" h="2830" extrusionOk="0">
                  <a:moveTo>
                    <a:pt x="2902" y="0"/>
                  </a:moveTo>
                  <a:cubicBezTo>
                    <a:pt x="2802" y="0"/>
                    <a:pt x="2699" y="38"/>
                    <a:pt x="2608" y="113"/>
                  </a:cubicBezTo>
                  <a:cubicBezTo>
                    <a:pt x="2174" y="439"/>
                    <a:pt x="1666" y="838"/>
                    <a:pt x="1232" y="1200"/>
                  </a:cubicBezTo>
                  <a:cubicBezTo>
                    <a:pt x="906" y="1490"/>
                    <a:pt x="580" y="1743"/>
                    <a:pt x="254" y="1997"/>
                  </a:cubicBezTo>
                  <a:cubicBezTo>
                    <a:pt x="36" y="2142"/>
                    <a:pt x="0" y="2432"/>
                    <a:pt x="145" y="2649"/>
                  </a:cubicBezTo>
                  <a:cubicBezTo>
                    <a:pt x="254" y="2758"/>
                    <a:pt x="362" y="2830"/>
                    <a:pt x="507" y="2830"/>
                  </a:cubicBezTo>
                  <a:cubicBezTo>
                    <a:pt x="616" y="2830"/>
                    <a:pt x="725" y="2794"/>
                    <a:pt x="797" y="2721"/>
                  </a:cubicBezTo>
                  <a:cubicBezTo>
                    <a:pt x="1123" y="2504"/>
                    <a:pt x="1449" y="2214"/>
                    <a:pt x="1811" y="1924"/>
                  </a:cubicBezTo>
                  <a:cubicBezTo>
                    <a:pt x="2246" y="1562"/>
                    <a:pt x="2717" y="1200"/>
                    <a:pt x="3151" y="874"/>
                  </a:cubicBezTo>
                  <a:cubicBezTo>
                    <a:pt x="3369" y="729"/>
                    <a:pt x="3441" y="403"/>
                    <a:pt x="3260" y="222"/>
                  </a:cubicBezTo>
                  <a:cubicBezTo>
                    <a:pt x="3176" y="74"/>
                    <a:pt x="3042" y="0"/>
                    <a:pt x="2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1" name="Google Shape;1241;p47"/>
            <p:cNvSpPr/>
            <p:nvPr/>
          </p:nvSpPr>
          <p:spPr>
            <a:xfrm>
              <a:off x="4952637" y="2200313"/>
              <a:ext cx="1086088" cy="135782"/>
            </a:xfrm>
            <a:custGeom>
              <a:avLst/>
              <a:gdLst/>
              <a:ahLst/>
              <a:cxnLst/>
              <a:rect l="l" t="t" r="r" b="b"/>
              <a:pathLst>
                <a:path w="69621" h="8704" extrusionOk="0">
                  <a:moveTo>
                    <a:pt x="68963" y="1"/>
                  </a:moveTo>
                  <a:cubicBezTo>
                    <a:pt x="68838" y="1"/>
                    <a:pt x="68709" y="56"/>
                    <a:pt x="68603" y="191"/>
                  </a:cubicBezTo>
                  <a:cubicBezTo>
                    <a:pt x="68096" y="771"/>
                    <a:pt x="67589" y="1278"/>
                    <a:pt x="67010" y="1821"/>
                  </a:cubicBezTo>
                  <a:cubicBezTo>
                    <a:pt x="66539" y="2256"/>
                    <a:pt x="66032" y="2727"/>
                    <a:pt x="65561" y="3234"/>
                  </a:cubicBezTo>
                  <a:cubicBezTo>
                    <a:pt x="65380" y="3415"/>
                    <a:pt x="65380" y="3704"/>
                    <a:pt x="65597" y="3886"/>
                  </a:cubicBezTo>
                  <a:cubicBezTo>
                    <a:pt x="65670" y="3958"/>
                    <a:pt x="65814" y="3994"/>
                    <a:pt x="65923" y="3994"/>
                  </a:cubicBezTo>
                  <a:cubicBezTo>
                    <a:pt x="66032" y="3994"/>
                    <a:pt x="66177" y="3958"/>
                    <a:pt x="66249" y="3849"/>
                  </a:cubicBezTo>
                  <a:cubicBezTo>
                    <a:pt x="66684" y="3415"/>
                    <a:pt x="67191" y="2944"/>
                    <a:pt x="67662" y="2509"/>
                  </a:cubicBezTo>
                  <a:cubicBezTo>
                    <a:pt x="68241" y="1966"/>
                    <a:pt x="68821" y="1386"/>
                    <a:pt x="69328" y="771"/>
                  </a:cubicBezTo>
                  <a:cubicBezTo>
                    <a:pt x="69620" y="425"/>
                    <a:pt x="69308" y="1"/>
                    <a:pt x="68963" y="1"/>
                  </a:cubicBezTo>
                  <a:close/>
                  <a:moveTo>
                    <a:pt x="65670" y="481"/>
                  </a:moveTo>
                  <a:cubicBezTo>
                    <a:pt x="64329" y="481"/>
                    <a:pt x="61214" y="4393"/>
                    <a:pt x="60599" y="5407"/>
                  </a:cubicBezTo>
                  <a:cubicBezTo>
                    <a:pt x="60417" y="5624"/>
                    <a:pt x="60490" y="5914"/>
                    <a:pt x="60743" y="6059"/>
                  </a:cubicBezTo>
                  <a:cubicBezTo>
                    <a:pt x="60816" y="6095"/>
                    <a:pt x="60888" y="6131"/>
                    <a:pt x="60961" y="6131"/>
                  </a:cubicBezTo>
                  <a:cubicBezTo>
                    <a:pt x="61142" y="6131"/>
                    <a:pt x="61287" y="6059"/>
                    <a:pt x="61359" y="5914"/>
                  </a:cubicBezTo>
                  <a:cubicBezTo>
                    <a:pt x="62373" y="4320"/>
                    <a:pt x="65054" y="1459"/>
                    <a:pt x="65670" y="1423"/>
                  </a:cubicBezTo>
                  <a:cubicBezTo>
                    <a:pt x="66285" y="1423"/>
                    <a:pt x="66285" y="481"/>
                    <a:pt x="65670" y="481"/>
                  </a:cubicBezTo>
                  <a:close/>
                  <a:moveTo>
                    <a:pt x="2877" y="4720"/>
                  </a:moveTo>
                  <a:cubicBezTo>
                    <a:pt x="2764" y="4720"/>
                    <a:pt x="2645" y="4763"/>
                    <a:pt x="2536" y="4864"/>
                  </a:cubicBezTo>
                  <a:cubicBezTo>
                    <a:pt x="1956" y="5479"/>
                    <a:pt x="1377" y="6168"/>
                    <a:pt x="906" y="6892"/>
                  </a:cubicBezTo>
                  <a:cubicBezTo>
                    <a:pt x="652" y="7254"/>
                    <a:pt x="435" y="7616"/>
                    <a:pt x="145" y="7942"/>
                  </a:cubicBezTo>
                  <a:cubicBezTo>
                    <a:pt x="0" y="8160"/>
                    <a:pt x="36" y="8449"/>
                    <a:pt x="254" y="8631"/>
                  </a:cubicBezTo>
                  <a:cubicBezTo>
                    <a:pt x="326" y="8667"/>
                    <a:pt x="435" y="8703"/>
                    <a:pt x="507" y="8703"/>
                  </a:cubicBezTo>
                  <a:cubicBezTo>
                    <a:pt x="688" y="8703"/>
                    <a:pt x="797" y="8667"/>
                    <a:pt x="906" y="8522"/>
                  </a:cubicBezTo>
                  <a:cubicBezTo>
                    <a:pt x="1159" y="8196"/>
                    <a:pt x="1449" y="7797"/>
                    <a:pt x="1703" y="7435"/>
                  </a:cubicBezTo>
                  <a:cubicBezTo>
                    <a:pt x="2137" y="6747"/>
                    <a:pt x="2644" y="6131"/>
                    <a:pt x="3224" y="5516"/>
                  </a:cubicBezTo>
                  <a:cubicBezTo>
                    <a:pt x="3558" y="5182"/>
                    <a:pt x="3251" y="4720"/>
                    <a:pt x="2877" y="4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2" name="Google Shape;1242;p47"/>
            <p:cNvSpPr/>
            <p:nvPr/>
          </p:nvSpPr>
          <p:spPr>
            <a:xfrm>
              <a:off x="4875791" y="946666"/>
              <a:ext cx="1263475" cy="1443671"/>
            </a:xfrm>
            <a:custGeom>
              <a:avLst/>
              <a:gdLst/>
              <a:ahLst/>
              <a:cxnLst/>
              <a:rect l="l" t="t" r="r" b="b"/>
              <a:pathLst>
                <a:path w="80992" h="92543" extrusionOk="0">
                  <a:moveTo>
                    <a:pt x="38286" y="939"/>
                  </a:moveTo>
                  <a:cubicBezTo>
                    <a:pt x="38395" y="975"/>
                    <a:pt x="38503" y="1011"/>
                    <a:pt x="38576" y="1084"/>
                  </a:cubicBezTo>
                  <a:cubicBezTo>
                    <a:pt x="39409" y="1663"/>
                    <a:pt x="40206" y="2315"/>
                    <a:pt x="40894" y="3040"/>
                  </a:cubicBezTo>
                  <a:cubicBezTo>
                    <a:pt x="40982" y="3127"/>
                    <a:pt x="41109" y="3175"/>
                    <a:pt x="41237" y="3175"/>
                  </a:cubicBezTo>
                  <a:cubicBezTo>
                    <a:pt x="41319" y="3175"/>
                    <a:pt x="41402" y="3155"/>
                    <a:pt x="41474" y="3112"/>
                  </a:cubicBezTo>
                  <a:cubicBezTo>
                    <a:pt x="42234" y="2714"/>
                    <a:pt x="43031" y="2315"/>
                    <a:pt x="43828" y="1989"/>
                  </a:cubicBezTo>
                  <a:cubicBezTo>
                    <a:pt x="44009" y="1881"/>
                    <a:pt x="44190" y="1844"/>
                    <a:pt x="44371" y="1844"/>
                  </a:cubicBezTo>
                  <a:cubicBezTo>
                    <a:pt x="44589" y="1844"/>
                    <a:pt x="44806" y="1953"/>
                    <a:pt x="44987" y="2098"/>
                  </a:cubicBezTo>
                  <a:cubicBezTo>
                    <a:pt x="45494" y="2424"/>
                    <a:pt x="45929" y="2931"/>
                    <a:pt x="46219" y="3510"/>
                  </a:cubicBezTo>
                  <a:cubicBezTo>
                    <a:pt x="46298" y="3670"/>
                    <a:pt x="46455" y="3770"/>
                    <a:pt x="46633" y="3770"/>
                  </a:cubicBezTo>
                  <a:cubicBezTo>
                    <a:pt x="46698" y="3770"/>
                    <a:pt x="46766" y="3757"/>
                    <a:pt x="46834" y="3728"/>
                  </a:cubicBezTo>
                  <a:lnTo>
                    <a:pt x="49877" y="2532"/>
                  </a:lnTo>
                  <a:lnTo>
                    <a:pt x="49877" y="2532"/>
                  </a:lnTo>
                  <a:cubicBezTo>
                    <a:pt x="49442" y="5177"/>
                    <a:pt x="49189" y="7821"/>
                    <a:pt x="49152" y="10501"/>
                  </a:cubicBezTo>
                  <a:cubicBezTo>
                    <a:pt x="49008" y="14232"/>
                    <a:pt x="48863" y="18071"/>
                    <a:pt x="47595" y="21694"/>
                  </a:cubicBezTo>
                  <a:cubicBezTo>
                    <a:pt x="47052" y="21186"/>
                    <a:pt x="46508" y="20752"/>
                    <a:pt x="45893" y="20390"/>
                  </a:cubicBezTo>
                  <a:cubicBezTo>
                    <a:pt x="45675" y="20208"/>
                    <a:pt x="45422" y="20136"/>
                    <a:pt x="45168" y="20100"/>
                  </a:cubicBezTo>
                  <a:lnTo>
                    <a:pt x="45096" y="20100"/>
                  </a:lnTo>
                  <a:cubicBezTo>
                    <a:pt x="44842" y="20136"/>
                    <a:pt x="44589" y="20245"/>
                    <a:pt x="44371" y="20462"/>
                  </a:cubicBezTo>
                  <a:lnTo>
                    <a:pt x="43430" y="21295"/>
                  </a:lnTo>
                  <a:cubicBezTo>
                    <a:pt x="43246" y="21494"/>
                    <a:pt x="42997" y="21590"/>
                    <a:pt x="42749" y="21590"/>
                  </a:cubicBezTo>
                  <a:cubicBezTo>
                    <a:pt x="42411" y="21590"/>
                    <a:pt x="42075" y="21412"/>
                    <a:pt x="41908" y="21078"/>
                  </a:cubicBezTo>
                  <a:lnTo>
                    <a:pt x="41800" y="20897"/>
                  </a:lnTo>
                  <a:cubicBezTo>
                    <a:pt x="41510" y="20390"/>
                    <a:pt x="41039" y="20027"/>
                    <a:pt x="40496" y="19846"/>
                  </a:cubicBezTo>
                  <a:cubicBezTo>
                    <a:pt x="40314" y="19774"/>
                    <a:pt x="40097" y="19738"/>
                    <a:pt x="39916" y="19738"/>
                  </a:cubicBezTo>
                  <a:cubicBezTo>
                    <a:pt x="39300" y="19774"/>
                    <a:pt x="38721" y="19955"/>
                    <a:pt x="38214" y="20208"/>
                  </a:cubicBezTo>
                  <a:lnTo>
                    <a:pt x="35533" y="21331"/>
                  </a:lnTo>
                  <a:cubicBezTo>
                    <a:pt x="34773" y="20788"/>
                    <a:pt x="34012" y="20136"/>
                    <a:pt x="33360" y="19448"/>
                  </a:cubicBezTo>
                  <a:cubicBezTo>
                    <a:pt x="33276" y="19342"/>
                    <a:pt x="33142" y="19286"/>
                    <a:pt x="33009" y="19286"/>
                  </a:cubicBezTo>
                  <a:cubicBezTo>
                    <a:pt x="32914" y="19286"/>
                    <a:pt x="32820" y="19315"/>
                    <a:pt x="32744" y="19375"/>
                  </a:cubicBezTo>
                  <a:lnTo>
                    <a:pt x="31875" y="20027"/>
                  </a:lnTo>
                  <a:cubicBezTo>
                    <a:pt x="32020" y="13978"/>
                    <a:pt x="32636" y="7966"/>
                    <a:pt x="33795" y="2025"/>
                  </a:cubicBezTo>
                  <a:lnTo>
                    <a:pt x="35497" y="2750"/>
                  </a:lnTo>
                  <a:cubicBezTo>
                    <a:pt x="35557" y="2786"/>
                    <a:pt x="35622" y="2802"/>
                    <a:pt x="35686" y="2802"/>
                  </a:cubicBezTo>
                  <a:cubicBezTo>
                    <a:pt x="35815" y="2802"/>
                    <a:pt x="35944" y="2738"/>
                    <a:pt x="36040" y="2641"/>
                  </a:cubicBezTo>
                  <a:cubicBezTo>
                    <a:pt x="36620" y="2025"/>
                    <a:pt x="37272" y="1482"/>
                    <a:pt x="37996" y="1047"/>
                  </a:cubicBezTo>
                  <a:cubicBezTo>
                    <a:pt x="38069" y="1011"/>
                    <a:pt x="38177" y="939"/>
                    <a:pt x="38286" y="939"/>
                  </a:cubicBezTo>
                  <a:close/>
                  <a:moveTo>
                    <a:pt x="14090" y="12892"/>
                  </a:moveTo>
                  <a:cubicBezTo>
                    <a:pt x="19089" y="12892"/>
                    <a:pt x="25065" y="12928"/>
                    <a:pt x="31295" y="12964"/>
                  </a:cubicBezTo>
                  <a:cubicBezTo>
                    <a:pt x="31078" y="15645"/>
                    <a:pt x="30969" y="18289"/>
                    <a:pt x="30933" y="20969"/>
                  </a:cubicBezTo>
                  <a:cubicBezTo>
                    <a:pt x="30933" y="21114"/>
                    <a:pt x="31006" y="21295"/>
                    <a:pt x="31187" y="21368"/>
                  </a:cubicBezTo>
                  <a:cubicBezTo>
                    <a:pt x="31252" y="21400"/>
                    <a:pt x="31332" y="21418"/>
                    <a:pt x="31410" y="21418"/>
                  </a:cubicBezTo>
                  <a:cubicBezTo>
                    <a:pt x="31505" y="21418"/>
                    <a:pt x="31598" y="21391"/>
                    <a:pt x="31658" y="21331"/>
                  </a:cubicBezTo>
                  <a:lnTo>
                    <a:pt x="32962" y="20390"/>
                  </a:lnTo>
                  <a:cubicBezTo>
                    <a:pt x="33650" y="21078"/>
                    <a:pt x="34410" y="21694"/>
                    <a:pt x="35244" y="22237"/>
                  </a:cubicBezTo>
                  <a:cubicBezTo>
                    <a:pt x="35312" y="22306"/>
                    <a:pt x="35410" y="22331"/>
                    <a:pt x="35510" y="22331"/>
                  </a:cubicBezTo>
                  <a:cubicBezTo>
                    <a:pt x="35567" y="22331"/>
                    <a:pt x="35625" y="22323"/>
                    <a:pt x="35678" y="22309"/>
                  </a:cubicBezTo>
                  <a:lnTo>
                    <a:pt x="38576" y="21042"/>
                  </a:lnTo>
                  <a:cubicBezTo>
                    <a:pt x="38979" y="20840"/>
                    <a:pt x="39429" y="20730"/>
                    <a:pt x="39888" y="20730"/>
                  </a:cubicBezTo>
                  <a:cubicBezTo>
                    <a:pt x="40005" y="20730"/>
                    <a:pt x="40124" y="20737"/>
                    <a:pt x="40242" y="20752"/>
                  </a:cubicBezTo>
                  <a:cubicBezTo>
                    <a:pt x="40568" y="20824"/>
                    <a:pt x="40749" y="21078"/>
                    <a:pt x="41003" y="21440"/>
                  </a:cubicBezTo>
                  <a:lnTo>
                    <a:pt x="41184" y="21657"/>
                  </a:lnTo>
                  <a:cubicBezTo>
                    <a:pt x="41546" y="22164"/>
                    <a:pt x="42162" y="22490"/>
                    <a:pt x="42814" y="22527"/>
                  </a:cubicBezTo>
                  <a:cubicBezTo>
                    <a:pt x="42959" y="22527"/>
                    <a:pt x="43067" y="22490"/>
                    <a:pt x="43212" y="22490"/>
                  </a:cubicBezTo>
                  <a:cubicBezTo>
                    <a:pt x="43502" y="22382"/>
                    <a:pt x="43792" y="22201"/>
                    <a:pt x="44045" y="21983"/>
                  </a:cubicBezTo>
                  <a:lnTo>
                    <a:pt x="44987" y="21186"/>
                  </a:lnTo>
                  <a:cubicBezTo>
                    <a:pt x="45023" y="21150"/>
                    <a:pt x="45096" y="21078"/>
                    <a:pt x="45132" y="21078"/>
                  </a:cubicBezTo>
                  <a:cubicBezTo>
                    <a:pt x="45204" y="21078"/>
                    <a:pt x="45277" y="21114"/>
                    <a:pt x="45349" y="21186"/>
                  </a:cubicBezTo>
                  <a:cubicBezTo>
                    <a:pt x="46110" y="21657"/>
                    <a:pt x="46798" y="22237"/>
                    <a:pt x="47450" y="22853"/>
                  </a:cubicBezTo>
                  <a:cubicBezTo>
                    <a:pt x="47523" y="22925"/>
                    <a:pt x="47667" y="22997"/>
                    <a:pt x="47776" y="22997"/>
                  </a:cubicBezTo>
                  <a:lnTo>
                    <a:pt x="47885" y="22997"/>
                  </a:lnTo>
                  <a:cubicBezTo>
                    <a:pt x="48030" y="22961"/>
                    <a:pt x="48175" y="22853"/>
                    <a:pt x="48211" y="22708"/>
                  </a:cubicBezTo>
                  <a:cubicBezTo>
                    <a:pt x="49442" y="19593"/>
                    <a:pt x="49804" y="16369"/>
                    <a:pt x="49986" y="13182"/>
                  </a:cubicBezTo>
                  <a:cubicBezTo>
                    <a:pt x="64112" y="13363"/>
                    <a:pt x="76391" y="13544"/>
                    <a:pt x="78782" y="13580"/>
                  </a:cubicBezTo>
                  <a:cubicBezTo>
                    <a:pt x="79941" y="26982"/>
                    <a:pt x="77369" y="83559"/>
                    <a:pt x="77188" y="88087"/>
                  </a:cubicBezTo>
                  <a:cubicBezTo>
                    <a:pt x="72044" y="90369"/>
                    <a:pt x="57157" y="91637"/>
                    <a:pt x="36149" y="91637"/>
                  </a:cubicBezTo>
                  <a:cubicBezTo>
                    <a:pt x="18799" y="91637"/>
                    <a:pt x="3441" y="90695"/>
                    <a:pt x="2137" y="89934"/>
                  </a:cubicBezTo>
                  <a:cubicBezTo>
                    <a:pt x="725" y="87508"/>
                    <a:pt x="1304" y="42847"/>
                    <a:pt x="2029" y="13037"/>
                  </a:cubicBezTo>
                  <a:cubicBezTo>
                    <a:pt x="4274" y="12928"/>
                    <a:pt x="8331" y="12892"/>
                    <a:pt x="14090" y="12892"/>
                  </a:cubicBezTo>
                  <a:close/>
                  <a:moveTo>
                    <a:pt x="38269" y="0"/>
                  </a:moveTo>
                  <a:cubicBezTo>
                    <a:pt x="37999" y="0"/>
                    <a:pt x="37725" y="82"/>
                    <a:pt x="37489" y="251"/>
                  </a:cubicBezTo>
                  <a:cubicBezTo>
                    <a:pt x="36801" y="685"/>
                    <a:pt x="36149" y="1192"/>
                    <a:pt x="35569" y="1772"/>
                  </a:cubicBezTo>
                  <a:lnTo>
                    <a:pt x="33650" y="866"/>
                  </a:lnTo>
                  <a:cubicBezTo>
                    <a:pt x="33577" y="830"/>
                    <a:pt x="33505" y="812"/>
                    <a:pt x="33432" y="812"/>
                  </a:cubicBezTo>
                  <a:cubicBezTo>
                    <a:pt x="33360" y="812"/>
                    <a:pt x="33288" y="830"/>
                    <a:pt x="33215" y="866"/>
                  </a:cubicBezTo>
                  <a:cubicBezTo>
                    <a:pt x="33106" y="939"/>
                    <a:pt x="32998" y="1047"/>
                    <a:pt x="32998" y="1192"/>
                  </a:cubicBezTo>
                  <a:cubicBezTo>
                    <a:pt x="32273" y="4778"/>
                    <a:pt x="31730" y="8364"/>
                    <a:pt x="31404" y="12022"/>
                  </a:cubicBezTo>
                  <a:cubicBezTo>
                    <a:pt x="25102" y="11950"/>
                    <a:pt x="19125" y="11914"/>
                    <a:pt x="14090" y="11914"/>
                  </a:cubicBezTo>
                  <a:cubicBezTo>
                    <a:pt x="7933" y="11914"/>
                    <a:pt x="3695" y="11986"/>
                    <a:pt x="1521" y="12059"/>
                  </a:cubicBezTo>
                  <a:cubicBezTo>
                    <a:pt x="1268" y="12095"/>
                    <a:pt x="1087" y="12276"/>
                    <a:pt x="1051" y="12530"/>
                  </a:cubicBezTo>
                  <a:cubicBezTo>
                    <a:pt x="1051" y="12711"/>
                    <a:pt x="616" y="31691"/>
                    <a:pt x="399" y="50671"/>
                  </a:cubicBezTo>
                  <a:cubicBezTo>
                    <a:pt x="0" y="89282"/>
                    <a:pt x="1051" y="90188"/>
                    <a:pt x="1485" y="90586"/>
                  </a:cubicBezTo>
                  <a:cubicBezTo>
                    <a:pt x="2862" y="91782"/>
                    <a:pt x="20501" y="92542"/>
                    <a:pt x="36149" y="92542"/>
                  </a:cubicBezTo>
                  <a:cubicBezTo>
                    <a:pt x="46291" y="92542"/>
                    <a:pt x="70740" y="92180"/>
                    <a:pt x="77840" y="88811"/>
                  </a:cubicBezTo>
                  <a:cubicBezTo>
                    <a:pt x="77985" y="88739"/>
                    <a:pt x="78093" y="88558"/>
                    <a:pt x="78093" y="88413"/>
                  </a:cubicBezTo>
                  <a:cubicBezTo>
                    <a:pt x="78130" y="87761"/>
                    <a:pt x="80991" y="26185"/>
                    <a:pt x="79687" y="13037"/>
                  </a:cubicBezTo>
                  <a:cubicBezTo>
                    <a:pt x="79651" y="12819"/>
                    <a:pt x="79470" y="12638"/>
                    <a:pt x="79216" y="12602"/>
                  </a:cubicBezTo>
                  <a:cubicBezTo>
                    <a:pt x="78999" y="12602"/>
                    <a:pt x="65669" y="12421"/>
                    <a:pt x="50022" y="12204"/>
                  </a:cubicBezTo>
                  <a:cubicBezTo>
                    <a:pt x="50058" y="11660"/>
                    <a:pt x="50058" y="11117"/>
                    <a:pt x="50094" y="10537"/>
                  </a:cubicBezTo>
                  <a:cubicBezTo>
                    <a:pt x="50203" y="7676"/>
                    <a:pt x="50312" y="4706"/>
                    <a:pt x="50927" y="1881"/>
                  </a:cubicBezTo>
                  <a:cubicBezTo>
                    <a:pt x="51013" y="1565"/>
                    <a:pt x="50782" y="1318"/>
                    <a:pt x="50520" y="1318"/>
                  </a:cubicBezTo>
                  <a:cubicBezTo>
                    <a:pt x="50451" y="1318"/>
                    <a:pt x="50380" y="1336"/>
                    <a:pt x="50312" y="1373"/>
                  </a:cubicBezTo>
                  <a:lnTo>
                    <a:pt x="46834" y="2714"/>
                  </a:lnTo>
                  <a:cubicBezTo>
                    <a:pt x="46508" y="2170"/>
                    <a:pt x="46037" y="1699"/>
                    <a:pt x="45530" y="1337"/>
                  </a:cubicBezTo>
                  <a:cubicBezTo>
                    <a:pt x="45168" y="1047"/>
                    <a:pt x="44770" y="903"/>
                    <a:pt x="44371" y="903"/>
                  </a:cubicBezTo>
                  <a:cubicBezTo>
                    <a:pt x="44045" y="903"/>
                    <a:pt x="43719" y="975"/>
                    <a:pt x="43466" y="1120"/>
                  </a:cubicBezTo>
                  <a:cubicBezTo>
                    <a:pt x="42705" y="1446"/>
                    <a:pt x="42017" y="1772"/>
                    <a:pt x="41329" y="2134"/>
                  </a:cubicBezTo>
                  <a:cubicBezTo>
                    <a:pt x="40640" y="1482"/>
                    <a:pt x="39916" y="866"/>
                    <a:pt x="39119" y="323"/>
                  </a:cubicBezTo>
                  <a:cubicBezTo>
                    <a:pt x="38886" y="110"/>
                    <a:pt x="38581" y="0"/>
                    <a:pt x="38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</a:t>
              </a: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3" name="Google Shape;1243;p47"/>
            <p:cNvSpPr/>
            <p:nvPr/>
          </p:nvSpPr>
          <p:spPr>
            <a:xfrm>
              <a:off x="5451010" y="1048035"/>
              <a:ext cx="109075" cy="99419"/>
            </a:xfrm>
            <a:custGeom>
              <a:avLst/>
              <a:gdLst/>
              <a:ahLst/>
              <a:cxnLst/>
              <a:rect l="l" t="t" r="r" b="b"/>
              <a:pathLst>
                <a:path w="6992" h="6373" extrusionOk="0">
                  <a:moveTo>
                    <a:pt x="6448" y="1"/>
                  </a:moveTo>
                  <a:cubicBezTo>
                    <a:pt x="6330" y="1"/>
                    <a:pt x="6212" y="55"/>
                    <a:pt x="6122" y="164"/>
                  </a:cubicBezTo>
                  <a:cubicBezTo>
                    <a:pt x="4311" y="2011"/>
                    <a:pt x="2210" y="4148"/>
                    <a:pt x="326" y="5488"/>
                  </a:cubicBezTo>
                  <a:cubicBezTo>
                    <a:pt x="73" y="5633"/>
                    <a:pt x="0" y="5959"/>
                    <a:pt x="182" y="6176"/>
                  </a:cubicBezTo>
                  <a:cubicBezTo>
                    <a:pt x="269" y="6307"/>
                    <a:pt x="408" y="6372"/>
                    <a:pt x="552" y="6372"/>
                  </a:cubicBezTo>
                  <a:cubicBezTo>
                    <a:pt x="648" y="6372"/>
                    <a:pt x="747" y="6343"/>
                    <a:pt x="834" y="6285"/>
                  </a:cubicBezTo>
                  <a:cubicBezTo>
                    <a:pt x="2826" y="4872"/>
                    <a:pt x="4963" y="2735"/>
                    <a:pt x="6774" y="816"/>
                  </a:cubicBezTo>
                  <a:cubicBezTo>
                    <a:pt x="6991" y="635"/>
                    <a:pt x="6991" y="345"/>
                    <a:pt x="6774" y="164"/>
                  </a:cubicBezTo>
                  <a:cubicBezTo>
                    <a:pt x="6683" y="55"/>
                    <a:pt x="6566" y="1"/>
                    <a:pt x="6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4" name="Google Shape;1244;p47"/>
            <p:cNvSpPr/>
            <p:nvPr/>
          </p:nvSpPr>
          <p:spPr>
            <a:xfrm>
              <a:off x="5519557" y="1088423"/>
              <a:ext cx="44476" cy="37346"/>
            </a:xfrm>
            <a:custGeom>
              <a:avLst/>
              <a:gdLst/>
              <a:ahLst/>
              <a:cxnLst/>
              <a:rect l="l" t="t" r="r" b="b"/>
              <a:pathLst>
                <a:path w="2851" h="2394" extrusionOk="0">
                  <a:moveTo>
                    <a:pt x="2320" y="0"/>
                  </a:moveTo>
                  <a:cubicBezTo>
                    <a:pt x="2232" y="0"/>
                    <a:pt x="2141" y="24"/>
                    <a:pt x="2054" y="74"/>
                  </a:cubicBezTo>
                  <a:cubicBezTo>
                    <a:pt x="1366" y="472"/>
                    <a:pt x="786" y="980"/>
                    <a:pt x="315" y="1595"/>
                  </a:cubicBezTo>
                  <a:cubicBezTo>
                    <a:pt x="0" y="1910"/>
                    <a:pt x="226" y="2394"/>
                    <a:pt x="634" y="2394"/>
                  </a:cubicBezTo>
                  <a:cubicBezTo>
                    <a:pt x="648" y="2394"/>
                    <a:pt x="663" y="2393"/>
                    <a:pt x="677" y="2392"/>
                  </a:cubicBezTo>
                  <a:cubicBezTo>
                    <a:pt x="822" y="2356"/>
                    <a:pt x="931" y="2320"/>
                    <a:pt x="1040" y="2211"/>
                  </a:cubicBezTo>
                  <a:cubicBezTo>
                    <a:pt x="1438" y="1668"/>
                    <a:pt x="1945" y="1233"/>
                    <a:pt x="2525" y="907"/>
                  </a:cubicBezTo>
                  <a:cubicBezTo>
                    <a:pt x="2778" y="798"/>
                    <a:pt x="2851" y="472"/>
                    <a:pt x="2742" y="255"/>
                  </a:cubicBezTo>
                  <a:cubicBezTo>
                    <a:pt x="2647" y="89"/>
                    <a:pt x="2489" y="0"/>
                    <a:pt x="2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5" name="Google Shape;1245;p47"/>
            <p:cNvSpPr/>
            <p:nvPr/>
          </p:nvSpPr>
          <p:spPr>
            <a:xfrm>
              <a:off x="5895142" y="2207801"/>
              <a:ext cx="92118" cy="88171"/>
            </a:xfrm>
            <a:custGeom>
              <a:avLst/>
              <a:gdLst/>
              <a:ahLst/>
              <a:cxnLst/>
              <a:rect l="l" t="t" r="r" b="b"/>
              <a:pathLst>
                <a:path w="5905" h="5652" extrusionOk="0">
                  <a:moveTo>
                    <a:pt x="5253" y="1"/>
                  </a:moveTo>
                  <a:cubicBezTo>
                    <a:pt x="3912" y="1"/>
                    <a:pt x="797" y="3913"/>
                    <a:pt x="182" y="4927"/>
                  </a:cubicBezTo>
                  <a:cubicBezTo>
                    <a:pt x="0" y="5144"/>
                    <a:pt x="73" y="5434"/>
                    <a:pt x="326" y="5579"/>
                  </a:cubicBezTo>
                  <a:cubicBezTo>
                    <a:pt x="399" y="5615"/>
                    <a:pt x="471" y="5651"/>
                    <a:pt x="544" y="5651"/>
                  </a:cubicBezTo>
                  <a:cubicBezTo>
                    <a:pt x="725" y="5651"/>
                    <a:pt x="870" y="5579"/>
                    <a:pt x="942" y="5434"/>
                  </a:cubicBezTo>
                  <a:cubicBezTo>
                    <a:pt x="1956" y="3840"/>
                    <a:pt x="4637" y="979"/>
                    <a:pt x="5253" y="943"/>
                  </a:cubicBezTo>
                  <a:cubicBezTo>
                    <a:pt x="5904" y="943"/>
                    <a:pt x="5904" y="1"/>
                    <a:pt x="5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6" name="Google Shape;1246;p47"/>
            <p:cNvSpPr/>
            <p:nvPr/>
          </p:nvSpPr>
          <p:spPr>
            <a:xfrm>
              <a:off x="5972549" y="2200578"/>
              <a:ext cx="66768" cy="62618"/>
            </a:xfrm>
            <a:custGeom>
              <a:avLst/>
              <a:gdLst/>
              <a:ahLst/>
              <a:cxnLst/>
              <a:rect l="l" t="t" r="r" b="b"/>
              <a:pathLst>
                <a:path w="4280" h="4014" extrusionOk="0">
                  <a:moveTo>
                    <a:pt x="3613" y="0"/>
                  </a:moveTo>
                  <a:cubicBezTo>
                    <a:pt x="3490" y="0"/>
                    <a:pt x="3364" y="51"/>
                    <a:pt x="3261" y="174"/>
                  </a:cubicBezTo>
                  <a:cubicBezTo>
                    <a:pt x="2754" y="754"/>
                    <a:pt x="2210" y="1297"/>
                    <a:pt x="1631" y="1804"/>
                  </a:cubicBezTo>
                  <a:cubicBezTo>
                    <a:pt x="1160" y="2239"/>
                    <a:pt x="653" y="2710"/>
                    <a:pt x="182" y="3217"/>
                  </a:cubicBezTo>
                  <a:cubicBezTo>
                    <a:pt x="1" y="3398"/>
                    <a:pt x="37" y="3687"/>
                    <a:pt x="254" y="3869"/>
                  </a:cubicBezTo>
                  <a:cubicBezTo>
                    <a:pt x="327" y="3941"/>
                    <a:pt x="435" y="4013"/>
                    <a:pt x="544" y="4013"/>
                  </a:cubicBezTo>
                  <a:cubicBezTo>
                    <a:pt x="689" y="4013"/>
                    <a:pt x="798" y="3941"/>
                    <a:pt x="906" y="3832"/>
                  </a:cubicBezTo>
                  <a:cubicBezTo>
                    <a:pt x="1341" y="3398"/>
                    <a:pt x="1812" y="2927"/>
                    <a:pt x="2283" y="2492"/>
                  </a:cubicBezTo>
                  <a:cubicBezTo>
                    <a:pt x="2898" y="1949"/>
                    <a:pt x="3442" y="1369"/>
                    <a:pt x="3985" y="790"/>
                  </a:cubicBezTo>
                  <a:cubicBezTo>
                    <a:pt x="4280" y="415"/>
                    <a:pt x="3960" y="0"/>
                    <a:pt x="3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7" name="Google Shape;1247;p47"/>
            <p:cNvSpPr/>
            <p:nvPr/>
          </p:nvSpPr>
          <p:spPr>
            <a:xfrm>
              <a:off x="5653295" y="1253830"/>
              <a:ext cx="46348" cy="54990"/>
            </a:xfrm>
            <a:custGeom>
              <a:avLst/>
              <a:gdLst/>
              <a:ahLst/>
              <a:cxnLst/>
              <a:rect l="l" t="t" r="r" b="b"/>
              <a:pathLst>
                <a:path w="2971" h="3525" extrusionOk="0">
                  <a:moveTo>
                    <a:pt x="2423" y="1"/>
                  </a:moveTo>
                  <a:cubicBezTo>
                    <a:pt x="2312" y="1"/>
                    <a:pt x="2199" y="38"/>
                    <a:pt x="2102" y="120"/>
                  </a:cubicBezTo>
                  <a:cubicBezTo>
                    <a:pt x="1558" y="663"/>
                    <a:pt x="1087" y="1243"/>
                    <a:pt x="725" y="1931"/>
                  </a:cubicBezTo>
                  <a:cubicBezTo>
                    <a:pt x="544" y="2257"/>
                    <a:pt x="363" y="2547"/>
                    <a:pt x="182" y="2800"/>
                  </a:cubicBezTo>
                  <a:cubicBezTo>
                    <a:pt x="1" y="2981"/>
                    <a:pt x="37" y="3307"/>
                    <a:pt x="254" y="3452"/>
                  </a:cubicBezTo>
                  <a:cubicBezTo>
                    <a:pt x="327" y="3489"/>
                    <a:pt x="435" y="3525"/>
                    <a:pt x="544" y="3525"/>
                  </a:cubicBezTo>
                  <a:cubicBezTo>
                    <a:pt x="689" y="3525"/>
                    <a:pt x="834" y="3452"/>
                    <a:pt x="906" y="3344"/>
                  </a:cubicBezTo>
                  <a:cubicBezTo>
                    <a:pt x="1124" y="3054"/>
                    <a:pt x="1341" y="2764"/>
                    <a:pt x="1522" y="2402"/>
                  </a:cubicBezTo>
                  <a:cubicBezTo>
                    <a:pt x="1848" y="1822"/>
                    <a:pt x="2246" y="1315"/>
                    <a:pt x="2717" y="844"/>
                  </a:cubicBezTo>
                  <a:cubicBezTo>
                    <a:pt x="2935" y="663"/>
                    <a:pt x="2971" y="374"/>
                    <a:pt x="2790" y="156"/>
                  </a:cubicBezTo>
                  <a:cubicBezTo>
                    <a:pt x="2690" y="57"/>
                    <a:pt x="2558" y="1"/>
                    <a:pt x="2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8" name="Google Shape;1248;p47"/>
            <p:cNvSpPr/>
            <p:nvPr/>
          </p:nvSpPr>
          <p:spPr>
            <a:xfrm>
              <a:off x="5717458" y="1246482"/>
              <a:ext cx="39406" cy="33056"/>
            </a:xfrm>
            <a:custGeom>
              <a:avLst/>
              <a:gdLst/>
              <a:ahLst/>
              <a:cxnLst/>
              <a:rect l="l" t="t" r="r" b="b"/>
              <a:pathLst>
                <a:path w="2526" h="2119" extrusionOk="0">
                  <a:moveTo>
                    <a:pt x="1813" y="0"/>
                  </a:moveTo>
                  <a:cubicBezTo>
                    <a:pt x="1710" y="0"/>
                    <a:pt x="1602" y="36"/>
                    <a:pt x="1502" y="120"/>
                  </a:cubicBezTo>
                  <a:cubicBezTo>
                    <a:pt x="1104" y="482"/>
                    <a:pt x="705" y="917"/>
                    <a:pt x="307" y="1315"/>
                  </a:cubicBezTo>
                  <a:cubicBezTo>
                    <a:pt x="1" y="1621"/>
                    <a:pt x="205" y="2119"/>
                    <a:pt x="591" y="2119"/>
                  </a:cubicBezTo>
                  <a:cubicBezTo>
                    <a:pt x="616" y="2119"/>
                    <a:pt x="642" y="2117"/>
                    <a:pt x="669" y="2112"/>
                  </a:cubicBezTo>
                  <a:cubicBezTo>
                    <a:pt x="778" y="2112"/>
                    <a:pt x="922" y="2076"/>
                    <a:pt x="995" y="1967"/>
                  </a:cubicBezTo>
                  <a:cubicBezTo>
                    <a:pt x="1357" y="1569"/>
                    <a:pt x="1756" y="1171"/>
                    <a:pt x="2154" y="808"/>
                  </a:cubicBezTo>
                  <a:cubicBezTo>
                    <a:pt x="2525" y="494"/>
                    <a:pt x="2199" y="0"/>
                    <a:pt x="1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9" name="Google Shape;1249;p47"/>
            <p:cNvSpPr/>
            <p:nvPr/>
          </p:nvSpPr>
          <p:spPr>
            <a:xfrm>
              <a:off x="4952637" y="2273945"/>
              <a:ext cx="55505" cy="62150"/>
            </a:xfrm>
            <a:custGeom>
              <a:avLst/>
              <a:gdLst/>
              <a:ahLst/>
              <a:cxnLst/>
              <a:rect l="l" t="t" r="r" b="b"/>
              <a:pathLst>
                <a:path w="3558" h="3984" extrusionOk="0">
                  <a:moveTo>
                    <a:pt x="2894" y="0"/>
                  </a:moveTo>
                  <a:cubicBezTo>
                    <a:pt x="2786" y="0"/>
                    <a:pt x="2673" y="43"/>
                    <a:pt x="2572" y="144"/>
                  </a:cubicBezTo>
                  <a:cubicBezTo>
                    <a:pt x="1956" y="759"/>
                    <a:pt x="1377" y="1448"/>
                    <a:pt x="906" y="2172"/>
                  </a:cubicBezTo>
                  <a:cubicBezTo>
                    <a:pt x="688" y="2534"/>
                    <a:pt x="435" y="2896"/>
                    <a:pt x="145" y="3222"/>
                  </a:cubicBezTo>
                  <a:cubicBezTo>
                    <a:pt x="0" y="3440"/>
                    <a:pt x="36" y="3729"/>
                    <a:pt x="254" y="3911"/>
                  </a:cubicBezTo>
                  <a:cubicBezTo>
                    <a:pt x="326" y="3947"/>
                    <a:pt x="435" y="3983"/>
                    <a:pt x="544" y="3983"/>
                  </a:cubicBezTo>
                  <a:cubicBezTo>
                    <a:pt x="688" y="3983"/>
                    <a:pt x="797" y="3947"/>
                    <a:pt x="906" y="3802"/>
                  </a:cubicBezTo>
                  <a:cubicBezTo>
                    <a:pt x="1196" y="3476"/>
                    <a:pt x="1449" y="3077"/>
                    <a:pt x="1703" y="2715"/>
                  </a:cubicBezTo>
                  <a:cubicBezTo>
                    <a:pt x="2137" y="2027"/>
                    <a:pt x="2644" y="1411"/>
                    <a:pt x="3224" y="796"/>
                  </a:cubicBezTo>
                  <a:cubicBezTo>
                    <a:pt x="3558" y="462"/>
                    <a:pt x="3251" y="0"/>
                    <a:pt x="28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0" name="Google Shape;1250;p47"/>
            <p:cNvSpPr/>
            <p:nvPr/>
          </p:nvSpPr>
          <p:spPr>
            <a:xfrm>
              <a:off x="5373026" y="960737"/>
              <a:ext cx="280285" cy="323794"/>
            </a:xfrm>
            <a:custGeom>
              <a:avLst/>
              <a:gdLst/>
              <a:ahLst/>
              <a:cxnLst/>
              <a:rect l="l" t="t" r="r" b="b"/>
              <a:pathLst>
                <a:path w="17967" h="20756" extrusionOk="0">
                  <a:moveTo>
                    <a:pt x="8175" y="6081"/>
                  </a:moveTo>
                  <a:cubicBezTo>
                    <a:pt x="8318" y="6081"/>
                    <a:pt x="8465" y="6155"/>
                    <a:pt x="8549" y="6303"/>
                  </a:cubicBezTo>
                  <a:cubicBezTo>
                    <a:pt x="8694" y="6484"/>
                    <a:pt x="8658" y="6810"/>
                    <a:pt x="8440" y="6955"/>
                  </a:cubicBezTo>
                  <a:cubicBezTo>
                    <a:pt x="7970" y="7281"/>
                    <a:pt x="7535" y="7643"/>
                    <a:pt x="7064" y="8005"/>
                  </a:cubicBezTo>
                  <a:cubicBezTo>
                    <a:pt x="6738" y="8295"/>
                    <a:pt x="6412" y="8585"/>
                    <a:pt x="6086" y="8802"/>
                  </a:cubicBezTo>
                  <a:cubicBezTo>
                    <a:pt x="5977" y="8875"/>
                    <a:pt x="5905" y="8911"/>
                    <a:pt x="5796" y="8911"/>
                  </a:cubicBezTo>
                  <a:cubicBezTo>
                    <a:pt x="5651" y="8911"/>
                    <a:pt x="5507" y="8839"/>
                    <a:pt x="5398" y="8730"/>
                  </a:cubicBezTo>
                  <a:cubicBezTo>
                    <a:pt x="5253" y="8513"/>
                    <a:pt x="5289" y="8223"/>
                    <a:pt x="5507" y="8078"/>
                  </a:cubicBezTo>
                  <a:cubicBezTo>
                    <a:pt x="5833" y="7824"/>
                    <a:pt x="6159" y="7571"/>
                    <a:pt x="6485" y="7281"/>
                  </a:cubicBezTo>
                  <a:cubicBezTo>
                    <a:pt x="6955" y="6919"/>
                    <a:pt x="7390" y="6520"/>
                    <a:pt x="7897" y="6194"/>
                  </a:cubicBezTo>
                  <a:cubicBezTo>
                    <a:pt x="7973" y="6119"/>
                    <a:pt x="8073" y="6081"/>
                    <a:pt x="8175" y="6081"/>
                  </a:cubicBezTo>
                  <a:close/>
                  <a:moveTo>
                    <a:pt x="11674" y="8193"/>
                  </a:moveTo>
                  <a:cubicBezTo>
                    <a:pt x="11847" y="8193"/>
                    <a:pt x="12024" y="8291"/>
                    <a:pt x="12099" y="8440"/>
                  </a:cubicBezTo>
                  <a:cubicBezTo>
                    <a:pt x="12244" y="8657"/>
                    <a:pt x="12135" y="8983"/>
                    <a:pt x="11918" y="9092"/>
                  </a:cubicBezTo>
                  <a:cubicBezTo>
                    <a:pt x="11338" y="9418"/>
                    <a:pt x="10831" y="9853"/>
                    <a:pt x="10396" y="10396"/>
                  </a:cubicBezTo>
                  <a:cubicBezTo>
                    <a:pt x="10324" y="10505"/>
                    <a:pt x="10179" y="10541"/>
                    <a:pt x="10034" y="10577"/>
                  </a:cubicBezTo>
                  <a:cubicBezTo>
                    <a:pt x="10019" y="10578"/>
                    <a:pt x="10005" y="10579"/>
                    <a:pt x="9991" y="10579"/>
                  </a:cubicBezTo>
                  <a:cubicBezTo>
                    <a:pt x="9585" y="10579"/>
                    <a:pt x="9392" y="10095"/>
                    <a:pt x="9672" y="9780"/>
                  </a:cubicBezTo>
                  <a:cubicBezTo>
                    <a:pt x="10179" y="9165"/>
                    <a:pt x="10759" y="8657"/>
                    <a:pt x="11447" y="8259"/>
                  </a:cubicBezTo>
                  <a:cubicBezTo>
                    <a:pt x="11515" y="8214"/>
                    <a:pt x="11594" y="8193"/>
                    <a:pt x="11674" y="8193"/>
                  </a:cubicBezTo>
                  <a:close/>
                  <a:moveTo>
                    <a:pt x="11447" y="5624"/>
                  </a:moveTo>
                  <a:cubicBezTo>
                    <a:pt x="11565" y="5624"/>
                    <a:pt x="11682" y="5669"/>
                    <a:pt x="11773" y="5760"/>
                  </a:cubicBezTo>
                  <a:cubicBezTo>
                    <a:pt x="11954" y="5941"/>
                    <a:pt x="11954" y="6267"/>
                    <a:pt x="11773" y="6448"/>
                  </a:cubicBezTo>
                  <a:cubicBezTo>
                    <a:pt x="9926" y="8331"/>
                    <a:pt x="7789" y="10468"/>
                    <a:pt x="5833" y="11881"/>
                  </a:cubicBezTo>
                  <a:cubicBezTo>
                    <a:pt x="5748" y="11952"/>
                    <a:pt x="5652" y="11984"/>
                    <a:pt x="5558" y="11984"/>
                  </a:cubicBezTo>
                  <a:cubicBezTo>
                    <a:pt x="5411" y="11984"/>
                    <a:pt x="5269" y="11905"/>
                    <a:pt x="5181" y="11772"/>
                  </a:cubicBezTo>
                  <a:cubicBezTo>
                    <a:pt x="4999" y="11591"/>
                    <a:pt x="5072" y="11265"/>
                    <a:pt x="5289" y="11120"/>
                  </a:cubicBezTo>
                  <a:cubicBezTo>
                    <a:pt x="7209" y="9744"/>
                    <a:pt x="9310" y="7643"/>
                    <a:pt x="11121" y="5760"/>
                  </a:cubicBezTo>
                  <a:cubicBezTo>
                    <a:pt x="11211" y="5669"/>
                    <a:pt x="11329" y="5624"/>
                    <a:pt x="11447" y="5624"/>
                  </a:cubicBezTo>
                  <a:close/>
                  <a:moveTo>
                    <a:pt x="6412" y="1"/>
                  </a:moveTo>
                  <a:cubicBezTo>
                    <a:pt x="6303" y="37"/>
                    <a:pt x="6195" y="73"/>
                    <a:pt x="6122" y="145"/>
                  </a:cubicBezTo>
                  <a:cubicBezTo>
                    <a:pt x="5398" y="580"/>
                    <a:pt x="4746" y="1123"/>
                    <a:pt x="4166" y="1739"/>
                  </a:cubicBezTo>
                  <a:cubicBezTo>
                    <a:pt x="4070" y="1836"/>
                    <a:pt x="3941" y="1884"/>
                    <a:pt x="3812" y="1884"/>
                  </a:cubicBezTo>
                  <a:cubicBezTo>
                    <a:pt x="3748" y="1884"/>
                    <a:pt x="3683" y="1872"/>
                    <a:pt x="3623" y="1848"/>
                  </a:cubicBezTo>
                  <a:lnTo>
                    <a:pt x="1921" y="1051"/>
                  </a:lnTo>
                  <a:cubicBezTo>
                    <a:pt x="762" y="6991"/>
                    <a:pt x="146" y="13040"/>
                    <a:pt x="1" y="19089"/>
                  </a:cubicBezTo>
                  <a:lnTo>
                    <a:pt x="870" y="18437"/>
                  </a:lnTo>
                  <a:cubicBezTo>
                    <a:pt x="946" y="18377"/>
                    <a:pt x="1040" y="18348"/>
                    <a:pt x="1135" y="18348"/>
                  </a:cubicBezTo>
                  <a:cubicBezTo>
                    <a:pt x="1268" y="18348"/>
                    <a:pt x="1402" y="18404"/>
                    <a:pt x="1486" y="18510"/>
                  </a:cubicBezTo>
                  <a:cubicBezTo>
                    <a:pt x="2138" y="19198"/>
                    <a:pt x="2899" y="19850"/>
                    <a:pt x="3659" y="20393"/>
                  </a:cubicBezTo>
                  <a:lnTo>
                    <a:pt x="6340" y="19270"/>
                  </a:lnTo>
                  <a:cubicBezTo>
                    <a:pt x="6847" y="19017"/>
                    <a:pt x="7426" y="18836"/>
                    <a:pt x="8042" y="18799"/>
                  </a:cubicBezTo>
                  <a:cubicBezTo>
                    <a:pt x="8223" y="18799"/>
                    <a:pt x="8440" y="18836"/>
                    <a:pt x="8622" y="18908"/>
                  </a:cubicBezTo>
                  <a:cubicBezTo>
                    <a:pt x="9165" y="19089"/>
                    <a:pt x="9636" y="19451"/>
                    <a:pt x="9926" y="19958"/>
                  </a:cubicBezTo>
                  <a:lnTo>
                    <a:pt x="10034" y="20140"/>
                  </a:lnTo>
                  <a:cubicBezTo>
                    <a:pt x="10201" y="20474"/>
                    <a:pt x="10537" y="20652"/>
                    <a:pt x="10875" y="20652"/>
                  </a:cubicBezTo>
                  <a:cubicBezTo>
                    <a:pt x="11123" y="20652"/>
                    <a:pt x="11372" y="20556"/>
                    <a:pt x="11556" y="20357"/>
                  </a:cubicBezTo>
                  <a:lnTo>
                    <a:pt x="12497" y="19524"/>
                  </a:lnTo>
                  <a:cubicBezTo>
                    <a:pt x="12678" y="19343"/>
                    <a:pt x="12932" y="19234"/>
                    <a:pt x="13222" y="19198"/>
                  </a:cubicBezTo>
                  <a:lnTo>
                    <a:pt x="13258" y="19198"/>
                  </a:lnTo>
                  <a:cubicBezTo>
                    <a:pt x="13548" y="19198"/>
                    <a:pt x="13801" y="19306"/>
                    <a:pt x="14019" y="19451"/>
                  </a:cubicBezTo>
                  <a:cubicBezTo>
                    <a:pt x="14598" y="19850"/>
                    <a:pt x="15178" y="20284"/>
                    <a:pt x="15721" y="20755"/>
                  </a:cubicBezTo>
                  <a:cubicBezTo>
                    <a:pt x="16989" y="17133"/>
                    <a:pt x="17134" y="13294"/>
                    <a:pt x="17278" y="9599"/>
                  </a:cubicBezTo>
                  <a:cubicBezTo>
                    <a:pt x="17315" y="6919"/>
                    <a:pt x="17532" y="4238"/>
                    <a:pt x="17967" y="1594"/>
                  </a:cubicBezTo>
                  <a:lnTo>
                    <a:pt x="17967" y="1594"/>
                  </a:lnTo>
                  <a:lnTo>
                    <a:pt x="14924" y="2826"/>
                  </a:lnTo>
                  <a:cubicBezTo>
                    <a:pt x="14867" y="2854"/>
                    <a:pt x="14806" y="2868"/>
                    <a:pt x="14743" y="2868"/>
                  </a:cubicBezTo>
                  <a:cubicBezTo>
                    <a:pt x="14568" y="2868"/>
                    <a:pt x="14389" y="2760"/>
                    <a:pt x="14308" y="2572"/>
                  </a:cubicBezTo>
                  <a:cubicBezTo>
                    <a:pt x="14055" y="1993"/>
                    <a:pt x="13620" y="1522"/>
                    <a:pt x="13077" y="1160"/>
                  </a:cubicBezTo>
                  <a:cubicBezTo>
                    <a:pt x="12932" y="1015"/>
                    <a:pt x="12715" y="942"/>
                    <a:pt x="12461" y="906"/>
                  </a:cubicBezTo>
                  <a:cubicBezTo>
                    <a:pt x="12280" y="942"/>
                    <a:pt x="12099" y="979"/>
                    <a:pt x="11954" y="1051"/>
                  </a:cubicBezTo>
                  <a:cubicBezTo>
                    <a:pt x="11121" y="1413"/>
                    <a:pt x="10360" y="1775"/>
                    <a:pt x="9600" y="2210"/>
                  </a:cubicBezTo>
                  <a:cubicBezTo>
                    <a:pt x="9532" y="2251"/>
                    <a:pt x="9454" y="2271"/>
                    <a:pt x="9375" y="2271"/>
                  </a:cubicBezTo>
                  <a:cubicBezTo>
                    <a:pt x="9244" y="2271"/>
                    <a:pt x="9111" y="2215"/>
                    <a:pt x="9020" y="2101"/>
                  </a:cubicBezTo>
                  <a:cubicBezTo>
                    <a:pt x="8332" y="1413"/>
                    <a:pt x="7535" y="761"/>
                    <a:pt x="6702" y="145"/>
                  </a:cubicBezTo>
                  <a:cubicBezTo>
                    <a:pt x="6629" y="73"/>
                    <a:pt x="6521" y="37"/>
                    <a:pt x="64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51" name="Google Shape;1251;p47"/>
          <p:cNvGrpSpPr/>
          <p:nvPr/>
        </p:nvGrpSpPr>
        <p:grpSpPr>
          <a:xfrm>
            <a:off x="1161281" y="2227575"/>
            <a:ext cx="2934968" cy="3348931"/>
            <a:chOff x="4875791" y="946666"/>
            <a:chExt cx="1263475" cy="1443671"/>
          </a:xfrm>
        </p:grpSpPr>
        <p:sp>
          <p:nvSpPr>
            <p:cNvPr id="1252" name="Google Shape;1252;p47"/>
            <p:cNvSpPr/>
            <p:nvPr/>
          </p:nvSpPr>
          <p:spPr>
            <a:xfrm>
              <a:off x="5455534" y="1055601"/>
              <a:ext cx="53695" cy="44148"/>
            </a:xfrm>
            <a:custGeom>
              <a:avLst/>
              <a:gdLst/>
              <a:ahLst/>
              <a:cxnLst/>
              <a:rect l="l" t="t" r="r" b="b"/>
              <a:pathLst>
                <a:path w="3442" h="2830" extrusionOk="0">
                  <a:moveTo>
                    <a:pt x="2902" y="0"/>
                  </a:moveTo>
                  <a:cubicBezTo>
                    <a:pt x="2802" y="0"/>
                    <a:pt x="2699" y="38"/>
                    <a:pt x="2608" y="113"/>
                  </a:cubicBezTo>
                  <a:cubicBezTo>
                    <a:pt x="2174" y="439"/>
                    <a:pt x="1666" y="838"/>
                    <a:pt x="1232" y="1200"/>
                  </a:cubicBezTo>
                  <a:cubicBezTo>
                    <a:pt x="906" y="1490"/>
                    <a:pt x="580" y="1743"/>
                    <a:pt x="254" y="1997"/>
                  </a:cubicBezTo>
                  <a:cubicBezTo>
                    <a:pt x="36" y="2142"/>
                    <a:pt x="0" y="2432"/>
                    <a:pt x="145" y="2649"/>
                  </a:cubicBezTo>
                  <a:cubicBezTo>
                    <a:pt x="254" y="2758"/>
                    <a:pt x="362" y="2830"/>
                    <a:pt x="507" y="2830"/>
                  </a:cubicBezTo>
                  <a:cubicBezTo>
                    <a:pt x="616" y="2830"/>
                    <a:pt x="725" y="2794"/>
                    <a:pt x="797" y="2721"/>
                  </a:cubicBezTo>
                  <a:cubicBezTo>
                    <a:pt x="1123" y="2504"/>
                    <a:pt x="1449" y="2214"/>
                    <a:pt x="1811" y="1924"/>
                  </a:cubicBezTo>
                  <a:cubicBezTo>
                    <a:pt x="2246" y="1562"/>
                    <a:pt x="2717" y="1200"/>
                    <a:pt x="3151" y="874"/>
                  </a:cubicBezTo>
                  <a:cubicBezTo>
                    <a:pt x="3369" y="729"/>
                    <a:pt x="3441" y="403"/>
                    <a:pt x="3260" y="222"/>
                  </a:cubicBezTo>
                  <a:cubicBezTo>
                    <a:pt x="3176" y="74"/>
                    <a:pt x="3042" y="0"/>
                    <a:pt x="2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3" name="Google Shape;1253;p47"/>
            <p:cNvSpPr/>
            <p:nvPr/>
          </p:nvSpPr>
          <p:spPr>
            <a:xfrm>
              <a:off x="4952637" y="2200313"/>
              <a:ext cx="1086088" cy="135782"/>
            </a:xfrm>
            <a:custGeom>
              <a:avLst/>
              <a:gdLst/>
              <a:ahLst/>
              <a:cxnLst/>
              <a:rect l="l" t="t" r="r" b="b"/>
              <a:pathLst>
                <a:path w="69621" h="8704" extrusionOk="0">
                  <a:moveTo>
                    <a:pt x="68963" y="1"/>
                  </a:moveTo>
                  <a:cubicBezTo>
                    <a:pt x="68838" y="1"/>
                    <a:pt x="68709" y="56"/>
                    <a:pt x="68603" y="191"/>
                  </a:cubicBezTo>
                  <a:cubicBezTo>
                    <a:pt x="68096" y="771"/>
                    <a:pt x="67589" y="1278"/>
                    <a:pt x="67010" y="1821"/>
                  </a:cubicBezTo>
                  <a:cubicBezTo>
                    <a:pt x="66539" y="2256"/>
                    <a:pt x="66032" y="2727"/>
                    <a:pt x="65561" y="3234"/>
                  </a:cubicBezTo>
                  <a:cubicBezTo>
                    <a:pt x="65380" y="3415"/>
                    <a:pt x="65380" y="3704"/>
                    <a:pt x="65597" y="3886"/>
                  </a:cubicBezTo>
                  <a:cubicBezTo>
                    <a:pt x="65670" y="3958"/>
                    <a:pt x="65814" y="3994"/>
                    <a:pt x="65923" y="3994"/>
                  </a:cubicBezTo>
                  <a:cubicBezTo>
                    <a:pt x="66032" y="3994"/>
                    <a:pt x="66177" y="3958"/>
                    <a:pt x="66249" y="3849"/>
                  </a:cubicBezTo>
                  <a:cubicBezTo>
                    <a:pt x="66684" y="3415"/>
                    <a:pt x="67191" y="2944"/>
                    <a:pt x="67662" y="2509"/>
                  </a:cubicBezTo>
                  <a:cubicBezTo>
                    <a:pt x="68241" y="1966"/>
                    <a:pt x="68821" y="1386"/>
                    <a:pt x="69328" y="771"/>
                  </a:cubicBezTo>
                  <a:cubicBezTo>
                    <a:pt x="69620" y="425"/>
                    <a:pt x="69308" y="1"/>
                    <a:pt x="68963" y="1"/>
                  </a:cubicBezTo>
                  <a:close/>
                  <a:moveTo>
                    <a:pt x="65670" y="481"/>
                  </a:moveTo>
                  <a:cubicBezTo>
                    <a:pt x="64329" y="481"/>
                    <a:pt x="61214" y="4393"/>
                    <a:pt x="60599" y="5407"/>
                  </a:cubicBezTo>
                  <a:cubicBezTo>
                    <a:pt x="60417" y="5624"/>
                    <a:pt x="60490" y="5914"/>
                    <a:pt x="60743" y="6059"/>
                  </a:cubicBezTo>
                  <a:cubicBezTo>
                    <a:pt x="60816" y="6095"/>
                    <a:pt x="60888" y="6131"/>
                    <a:pt x="60961" y="6131"/>
                  </a:cubicBezTo>
                  <a:cubicBezTo>
                    <a:pt x="61142" y="6131"/>
                    <a:pt x="61287" y="6059"/>
                    <a:pt x="61359" y="5914"/>
                  </a:cubicBezTo>
                  <a:cubicBezTo>
                    <a:pt x="62373" y="4320"/>
                    <a:pt x="65054" y="1459"/>
                    <a:pt x="65670" y="1423"/>
                  </a:cubicBezTo>
                  <a:cubicBezTo>
                    <a:pt x="66285" y="1423"/>
                    <a:pt x="66285" y="481"/>
                    <a:pt x="65670" y="481"/>
                  </a:cubicBezTo>
                  <a:close/>
                  <a:moveTo>
                    <a:pt x="2877" y="4720"/>
                  </a:moveTo>
                  <a:cubicBezTo>
                    <a:pt x="2764" y="4720"/>
                    <a:pt x="2645" y="4763"/>
                    <a:pt x="2536" y="4864"/>
                  </a:cubicBezTo>
                  <a:cubicBezTo>
                    <a:pt x="1956" y="5479"/>
                    <a:pt x="1377" y="6168"/>
                    <a:pt x="906" y="6892"/>
                  </a:cubicBezTo>
                  <a:cubicBezTo>
                    <a:pt x="652" y="7254"/>
                    <a:pt x="435" y="7616"/>
                    <a:pt x="145" y="7942"/>
                  </a:cubicBezTo>
                  <a:cubicBezTo>
                    <a:pt x="0" y="8160"/>
                    <a:pt x="36" y="8449"/>
                    <a:pt x="254" y="8631"/>
                  </a:cubicBezTo>
                  <a:cubicBezTo>
                    <a:pt x="326" y="8667"/>
                    <a:pt x="435" y="8703"/>
                    <a:pt x="507" y="8703"/>
                  </a:cubicBezTo>
                  <a:cubicBezTo>
                    <a:pt x="688" y="8703"/>
                    <a:pt x="797" y="8667"/>
                    <a:pt x="906" y="8522"/>
                  </a:cubicBezTo>
                  <a:cubicBezTo>
                    <a:pt x="1159" y="8196"/>
                    <a:pt x="1449" y="7797"/>
                    <a:pt x="1703" y="7435"/>
                  </a:cubicBezTo>
                  <a:cubicBezTo>
                    <a:pt x="2137" y="6747"/>
                    <a:pt x="2644" y="6131"/>
                    <a:pt x="3224" y="5516"/>
                  </a:cubicBezTo>
                  <a:cubicBezTo>
                    <a:pt x="3558" y="5182"/>
                    <a:pt x="3251" y="4720"/>
                    <a:pt x="2877" y="4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4" name="Google Shape;1254;p47"/>
            <p:cNvSpPr/>
            <p:nvPr/>
          </p:nvSpPr>
          <p:spPr>
            <a:xfrm>
              <a:off x="4875791" y="946666"/>
              <a:ext cx="1263475" cy="1443671"/>
            </a:xfrm>
            <a:custGeom>
              <a:avLst/>
              <a:gdLst/>
              <a:ahLst/>
              <a:cxnLst/>
              <a:rect l="l" t="t" r="r" b="b"/>
              <a:pathLst>
                <a:path w="80992" h="92543" extrusionOk="0">
                  <a:moveTo>
                    <a:pt x="38286" y="939"/>
                  </a:moveTo>
                  <a:cubicBezTo>
                    <a:pt x="38395" y="975"/>
                    <a:pt x="38503" y="1011"/>
                    <a:pt x="38576" y="1084"/>
                  </a:cubicBezTo>
                  <a:cubicBezTo>
                    <a:pt x="39409" y="1663"/>
                    <a:pt x="40206" y="2315"/>
                    <a:pt x="40894" y="3040"/>
                  </a:cubicBezTo>
                  <a:cubicBezTo>
                    <a:pt x="40982" y="3127"/>
                    <a:pt x="41109" y="3175"/>
                    <a:pt x="41237" y="3175"/>
                  </a:cubicBezTo>
                  <a:cubicBezTo>
                    <a:pt x="41319" y="3175"/>
                    <a:pt x="41402" y="3155"/>
                    <a:pt x="41474" y="3112"/>
                  </a:cubicBezTo>
                  <a:cubicBezTo>
                    <a:pt x="42234" y="2714"/>
                    <a:pt x="43031" y="2315"/>
                    <a:pt x="43828" y="1989"/>
                  </a:cubicBezTo>
                  <a:cubicBezTo>
                    <a:pt x="44009" y="1881"/>
                    <a:pt x="44190" y="1844"/>
                    <a:pt x="44371" y="1844"/>
                  </a:cubicBezTo>
                  <a:cubicBezTo>
                    <a:pt x="44589" y="1844"/>
                    <a:pt x="44806" y="1953"/>
                    <a:pt x="44987" y="2098"/>
                  </a:cubicBezTo>
                  <a:cubicBezTo>
                    <a:pt x="45494" y="2424"/>
                    <a:pt x="45929" y="2931"/>
                    <a:pt x="46219" y="3510"/>
                  </a:cubicBezTo>
                  <a:cubicBezTo>
                    <a:pt x="46298" y="3670"/>
                    <a:pt x="46455" y="3770"/>
                    <a:pt x="46633" y="3770"/>
                  </a:cubicBezTo>
                  <a:cubicBezTo>
                    <a:pt x="46698" y="3770"/>
                    <a:pt x="46766" y="3757"/>
                    <a:pt x="46834" y="3728"/>
                  </a:cubicBezTo>
                  <a:lnTo>
                    <a:pt x="49877" y="2532"/>
                  </a:lnTo>
                  <a:lnTo>
                    <a:pt x="49877" y="2532"/>
                  </a:lnTo>
                  <a:cubicBezTo>
                    <a:pt x="49442" y="5177"/>
                    <a:pt x="49189" y="7821"/>
                    <a:pt x="49152" y="10501"/>
                  </a:cubicBezTo>
                  <a:cubicBezTo>
                    <a:pt x="49008" y="14232"/>
                    <a:pt x="48863" y="18071"/>
                    <a:pt x="47595" y="21694"/>
                  </a:cubicBezTo>
                  <a:cubicBezTo>
                    <a:pt x="47052" y="21186"/>
                    <a:pt x="46508" y="20752"/>
                    <a:pt x="45893" y="20390"/>
                  </a:cubicBezTo>
                  <a:cubicBezTo>
                    <a:pt x="45675" y="20208"/>
                    <a:pt x="45422" y="20136"/>
                    <a:pt x="45168" y="20100"/>
                  </a:cubicBezTo>
                  <a:lnTo>
                    <a:pt x="45096" y="20100"/>
                  </a:lnTo>
                  <a:cubicBezTo>
                    <a:pt x="44842" y="20136"/>
                    <a:pt x="44589" y="20245"/>
                    <a:pt x="44371" y="20462"/>
                  </a:cubicBezTo>
                  <a:lnTo>
                    <a:pt x="43430" y="21295"/>
                  </a:lnTo>
                  <a:cubicBezTo>
                    <a:pt x="43246" y="21494"/>
                    <a:pt x="42997" y="21590"/>
                    <a:pt x="42749" y="21590"/>
                  </a:cubicBezTo>
                  <a:cubicBezTo>
                    <a:pt x="42411" y="21590"/>
                    <a:pt x="42075" y="21412"/>
                    <a:pt x="41908" y="21078"/>
                  </a:cubicBezTo>
                  <a:lnTo>
                    <a:pt x="41800" y="20897"/>
                  </a:lnTo>
                  <a:cubicBezTo>
                    <a:pt x="41510" y="20390"/>
                    <a:pt x="41039" y="20027"/>
                    <a:pt x="40496" y="19846"/>
                  </a:cubicBezTo>
                  <a:cubicBezTo>
                    <a:pt x="40314" y="19774"/>
                    <a:pt x="40097" y="19738"/>
                    <a:pt x="39916" y="19738"/>
                  </a:cubicBezTo>
                  <a:cubicBezTo>
                    <a:pt x="39300" y="19774"/>
                    <a:pt x="38721" y="19955"/>
                    <a:pt x="38214" y="20208"/>
                  </a:cubicBezTo>
                  <a:lnTo>
                    <a:pt x="35533" y="21331"/>
                  </a:lnTo>
                  <a:cubicBezTo>
                    <a:pt x="34773" y="20788"/>
                    <a:pt x="34012" y="20136"/>
                    <a:pt x="33360" y="19448"/>
                  </a:cubicBezTo>
                  <a:cubicBezTo>
                    <a:pt x="33276" y="19342"/>
                    <a:pt x="33142" y="19286"/>
                    <a:pt x="33009" y="19286"/>
                  </a:cubicBezTo>
                  <a:cubicBezTo>
                    <a:pt x="32914" y="19286"/>
                    <a:pt x="32820" y="19315"/>
                    <a:pt x="32744" y="19375"/>
                  </a:cubicBezTo>
                  <a:lnTo>
                    <a:pt x="31875" y="20027"/>
                  </a:lnTo>
                  <a:cubicBezTo>
                    <a:pt x="32020" y="13978"/>
                    <a:pt x="32636" y="7966"/>
                    <a:pt x="33795" y="2025"/>
                  </a:cubicBezTo>
                  <a:lnTo>
                    <a:pt x="35497" y="2750"/>
                  </a:lnTo>
                  <a:cubicBezTo>
                    <a:pt x="35557" y="2786"/>
                    <a:pt x="35622" y="2802"/>
                    <a:pt x="35686" y="2802"/>
                  </a:cubicBezTo>
                  <a:cubicBezTo>
                    <a:pt x="35815" y="2802"/>
                    <a:pt x="35944" y="2738"/>
                    <a:pt x="36040" y="2641"/>
                  </a:cubicBezTo>
                  <a:cubicBezTo>
                    <a:pt x="36620" y="2025"/>
                    <a:pt x="37272" y="1482"/>
                    <a:pt x="37996" y="1047"/>
                  </a:cubicBezTo>
                  <a:cubicBezTo>
                    <a:pt x="38069" y="1011"/>
                    <a:pt x="38177" y="939"/>
                    <a:pt x="38286" y="939"/>
                  </a:cubicBezTo>
                  <a:close/>
                  <a:moveTo>
                    <a:pt x="14090" y="12892"/>
                  </a:moveTo>
                  <a:cubicBezTo>
                    <a:pt x="19089" y="12892"/>
                    <a:pt x="25065" y="12928"/>
                    <a:pt x="31295" y="12964"/>
                  </a:cubicBezTo>
                  <a:cubicBezTo>
                    <a:pt x="31078" y="15645"/>
                    <a:pt x="30969" y="18289"/>
                    <a:pt x="30933" y="20969"/>
                  </a:cubicBezTo>
                  <a:cubicBezTo>
                    <a:pt x="30933" y="21114"/>
                    <a:pt x="31006" y="21295"/>
                    <a:pt x="31187" y="21368"/>
                  </a:cubicBezTo>
                  <a:cubicBezTo>
                    <a:pt x="31252" y="21400"/>
                    <a:pt x="31332" y="21418"/>
                    <a:pt x="31410" y="21418"/>
                  </a:cubicBezTo>
                  <a:cubicBezTo>
                    <a:pt x="31505" y="21418"/>
                    <a:pt x="31598" y="21391"/>
                    <a:pt x="31658" y="21331"/>
                  </a:cubicBezTo>
                  <a:lnTo>
                    <a:pt x="32962" y="20390"/>
                  </a:lnTo>
                  <a:cubicBezTo>
                    <a:pt x="33650" y="21078"/>
                    <a:pt x="34410" y="21694"/>
                    <a:pt x="35244" y="22237"/>
                  </a:cubicBezTo>
                  <a:cubicBezTo>
                    <a:pt x="35312" y="22306"/>
                    <a:pt x="35410" y="22331"/>
                    <a:pt x="35510" y="22331"/>
                  </a:cubicBezTo>
                  <a:cubicBezTo>
                    <a:pt x="35567" y="22331"/>
                    <a:pt x="35625" y="22323"/>
                    <a:pt x="35678" y="22309"/>
                  </a:cubicBezTo>
                  <a:lnTo>
                    <a:pt x="38576" y="21042"/>
                  </a:lnTo>
                  <a:cubicBezTo>
                    <a:pt x="38979" y="20840"/>
                    <a:pt x="39429" y="20730"/>
                    <a:pt x="39888" y="20730"/>
                  </a:cubicBezTo>
                  <a:cubicBezTo>
                    <a:pt x="40005" y="20730"/>
                    <a:pt x="40124" y="20737"/>
                    <a:pt x="40242" y="20752"/>
                  </a:cubicBezTo>
                  <a:cubicBezTo>
                    <a:pt x="40568" y="20824"/>
                    <a:pt x="40749" y="21078"/>
                    <a:pt x="41003" y="21440"/>
                  </a:cubicBezTo>
                  <a:lnTo>
                    <a:pt x="41184" y="21657"/>
                  </a:lnTo>
                  <a:cubicBezTo>
                    <a:pt x="41546" y="22164"/>
                    <a:pt x="42162" y="22490"/>
                    <a:pt x="42814" y="22527"/>
                  </a:cubicBezTo>
                  <a:cubicBezTo>
                    <a:pt x="42959" y="22527"/>
                    <a:pt x="43067" y="22490"/>
                    <a:pt x="43212" y="22490"/>
                  </a:cubicBezTo>
                  <a:cubicBezTo>
                    <a:pt x="43502" y="22382"/>
                    <a:pt x="43792" y="22201"/>
                    <a:pt x="44045" y="21983"/>
                  </a:cubicBezTo>
                  <a:lnTo>
                    <a:pt x="44987" y="21186"/>
                  </a:lnTo>
                  <a:cubicBezTo>
                    <a:pt x="45023" y="21150"/>
                    <a:pt x="45096" y="21078"/>
                    <a:pt x="45132" y="21078"/>
                  </a:cubicBezTo>
                  <a:cubicBezTo>
                    <a:pt x="45204" y="21078"/>
                    <a:pt x="45277" y="21114"/>
                    <a:pt x="45349" y="21186"/>
                  </a:cubicBezTo>
                  <a:cubicBezTo>
                    <a:pt x="46110" y="21657"/>
                    <a:pt x="46798" y="22237"/>
                    <a:pt x="47450" y="22853"/>
                  </a:cubicBezTo>
                  <a:cubicBezTo>
                    <a:pt x="47523" y="22925"/>
                    <a:pt x="47667" y="22997"/>
                    <a:pt x="47776" y="22997"/>
                  </a:cubicBezTo>
                  <a:lnTo>
                    <a:pt x="47885" y="22997"/>
                  </a:lnTo>
                  <a:cubicBezTo>
                    <a:pt x="48030" y="22961"/>
                    <a:pt x="48175" y="22853"/>
                    <a:pt x="48211" y="22708"/>
                  </a:cubicBezTo>
                  <a:cubicBezTo>
                    <a:pt x="49442" y="19593"/>
                    <a:pt x="49804" y="16369"/>
                    <a:pt x="49986" y="13182"/>
                  </a:cubicBezTo>
                  <a:cubicBezTo>
                    <a:pt x="64112" y="13363"/>
                    <a:pt x="76391" y="13544"/>
                    <a:pt x="78782" y="13580"/>
                  </a:cubicBezTo>
                  <a:cubicBezTo>
                    <a:pt x="79941" y="26982"/>
                    <a:pt x="77369" y="83559"/>
                    <a:pt x="77188" y="88087"/>
                  </a:cubicBezTo>
                  <a:cubicBezTo>
                    <a:pt x="72044" y="90369"/>
                    <a:pt x="57157" y="91637"/>
                    <a:pt x="36149" y="91637"/>
                  </a:cubicBezTo>
                  <a:cubicBezTo>
                    <a:pt x="18799" y="91637"/>
                    <a:pt x="3441" y="90695"/>
                    <a:pt x="2137" y="89934"/>
                  </a:cubicBezTo>
                  <a:cubicBezTo>
                    <a:pt x="725" y="87508"/>
                    <a:pt x="1304" y="42847"/>
                    <a:pt x="2029" y="13037"/>
                  </a:cubicBezTo>
                  <a:cubicBezTo>
                    <a:pt x="4274" y="12928"/>
                    <a:pt x="8331" y="12892"/>
                    <a:pt x="14090" y="12892"/>
                  </a:cubicBezTo>
                  <a:close/>
                  <a:moveTo>
                    <a:pt x="38269" y="0"/>
                  </a:moveTo>
                  <a:cubicBezTo>
                    <a:pt x="37999" y="0"/>
                    <a:pt x="37725" y="82"/>
                    <a:pt x="37489" y="251"/>
                  </a:cubicBezTo>
                  <a:cubicBezTo>
                    <a:pt x="36801" y="685"/>
                    <a:pt x="36149" y="1192"/>
                    <a:pt x="35569" y="1772"/>
                  </a:cubicBezTo>
                  <a:lnTo>
                    <a:pt x="33650" y="866"/>
                  </a:lnTo>
                  <a:cubicBezTo>
                    <a:pt x="33577" y="830"/>
                    <a:pt x="33505" y="812"/>
                    <a:pt x="33432" y="812"/>
                  </a:cubicBezTo>
                  <a:cubicBezTo>
                    <a:pt x="33360" y="812"/>
                    <a:pt x="33288" y="830"/>
                    <a:pt x="33215" y="866"/>
                  </a:cubicBezTo>
                  <a:cubicBezTo>
                    <a:pt x="33106" y="939"/>
                    <a:pt x="32998" y="1047"/>
                    <a:pt x="32998" y="1192"/>
                  </a:cubicBezTo>
                  <a:cubicBezTo>
                    <a:pt x="32273" y="4778"/>
                    <a:pt x="31730" y="8364"/>
                    <a:pt x="31404" y="12022"/>
                  </a:cubicBezTo>
                  <a:cubicBezTo>
                    <a:pt x="25102" y="11950"/>
                    <a:pt x="19125" y="11914"/>
                    <a:pt x="14090" y="11914"/>
                  </a:cubicBezTo>
                  <a:cubicBezTo>
                    <a:pt x="7933" y="11914"/>
                    <a:pt x="3695" y="11986"/>
                    <a:pt x="1521" y="12059"/>
                  </a:cubicBezTo>
                  <a:cubicBezTo>
                    <a:pt x="1268" y="12095"/>
                    <a:pt x="1087" y="12276"/>
                    <a:pt x="1051" y="12530"/>
                  </a:cubicBezTo>
                  <a:cubicBezTo>
                    <a:pt x="1051" y="12711"/>
                    <a:pt x="616" y="31691"/>
                    <a:pt x="399" y="50671"/>
                  </a:cubicBezTo>
                  <a:cubicBezTo>
                    <a:pt x="0" y="89282"/>
                    <a:pt x="1051" y="90188"/>
                    <a:pt x="1485" y="90586"/>
                  </a:cubicBezTo>
                  <a:cubicBezTo>
                    <a:pt x="2862" y="91782"/>
                    <a:pt x="20501" y="92542"/>
                    <a:pt x="36149" y="92542"/>
                  </a:cubicBezTo>
                  <a:cubicBezTo>
                    <a:pt x="46291" y="92542"/>
                    <a:pt x="70740" y="92180"/>
                    <a:pt x="77840" y="88811"/>
                  </a:cubicBezTo>
                  <a:cubicBezTo>
                    <a:pt x="77985" y="88739"/>
                    <a:pt x="78093" y="88558"/>
                    <a:pt x="78093" y="88413"/>
                  </a:cubicBezTo>
                  <a:cubicBezTo>
                    <a:pt x="78130" y="87761"/>
                    <a:pt x="80991" y="26185"/>
                    <a:pt x="79687" y="13037"/>
                  </a:cubicBezTo>
                  <a:cubicBezTo>
                    <a:pt x="79651" y="12819"/>
                    <a:pt x="79470" y="12638"/>
                    <a:pt x="79216" y="12602"/>
                  </a:cubicBezTo>
                  <a:cubicBezTo>
                    <a:pt x="78999" y="12602"/>
                    <a:pt x="65669" y="12421"/>
                    <a:pt x="50022" y="12204"/>
                  </a:cubicBezTo>
                  <a:cubicBezTo>
                    <a:pt x="50058" y="11660"/>
                    <a:pt x="50058" y="11117"/>
                    <a:pt x="50094" y="10537"/>
                  </a:cubicBezTo>
                  <a:cubicBezTo>
                    <a:pt x="50203" y="7676"/>
                    <a:pt x="50312" y="4706"/>
                    <a:pt x="50927" y="1881"/>
                  </a:cubicBezTo>
                  <a:cubicBezTo>
                    <a:pt x="51013" y="1565"/>
                    <a:pt x="50782" y="1318"/>
                    <a:pt x="50520" y="1318"/>
                  </a:cubicBezTo>
                  <a:cubicBezTo>
                    <a:pt x="50451" y="1318"/>
                    <a:pt x="50380" y="1336"/>
                    <a:pt x="50312" y="1373"/>
                  </a:cubicBezTo>
                  <a:lnTo>
                    <a:pt x="46834" y="2714"/>
                  </a:lnTo>
                  <a:cubicBezTo>
                    <a:pt x="46508" y="2170"/>
                    <a:pt x="46037" y="1699"/>
                    <a:pt x="45530" y="1337"/>
                  </a:cubicBezTo>
                  <a:cubicBezTo>
                    <a:pt x="45168" y="1047"/>
                    <a:pt x="44770" y="903"/>
                    <a:pt x="44371" y="903"/>
                  </a:cubicBezTo>
                  <a:cubicBezTo>
                    <a:pt x="44045" y="903"/>
                    <a:pt x="43719" y="975"/>
                    <a:pt x="43466" y="1120"/>
                  </a:cubicBezTo>
                  <a:cubicBezTo>
                    <a:pt x="42705" y="1446"/>
                    <a:pt x="42017" y="1772"/>
                    <a:pt x="41329" y="2134"/>
                  </a:cubicBezTo>
                  <a:cubicBezTo>
                    <a:pt x="40640" y="1482"/>
                    <a:pt x="39916" y="866"/>
                    <a:pt x="39119" y="323"/>
                  </a:cubicBezTo>
                  <a:cubicBezTo>
                    <a:pt x="38886" y="110"/>
                    <a:pt x="38581" y="0"/>
                    <a:pt x="38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</a:t>
              </a: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5" name="Google Shape;1255;p47"/>
            <p:cNvSpPr/>
            <p:nvPr/>
          </p:nvSpPr>
          <p:spPr>
            <a:xfrm>
              <a:off x="5451010" y="1048035"/>
              <a:ext cx="109075" cy="99419"/>
            </a:xfrm>
            <a:custGeom>
              <a:avLst/>
              <a:gdLst/>
              <a:ahLst/>
              <a:cxnLst/>
              <a:rect l="l" t="t" r="r" b="b"/>
              <a:pathLst>
                <a:path w="6992" h="6373" extrusionOk="0">
                  <a:moveTo>
                    <a:pt x="6448" y="1"/>
                  </a:moveTo>
                  <a:cubicBezTo>
                    <a:pt x="6330" y="1"/>
                    <a:pt x="6212" y="55"/>
                    <a:pt x="6122" y="164"/>
                  </a:cubicBezTo>
                  <a:cubicBezTo>
                    <a:pt x="4311" y="2011"/>
                    <a:pt x="2210" y="4148"/>
                    <a:pt x="326" y="5488"/>
                  </a:cubicBezTo>
                  <a:cubicBezTo>
                    <a:pt x="73" y="5633"/>
                    <a:pt x="0" y="5959"/>
                    <a:pt x="182" y="6176"/>
                  </a:cubicBezTo>
                  <a:cubicBezTo>
                    <a:pt x="269" y="6307"/>
                    <a:pt x="408" y="6372"/>
                    <a:pt x="552" y="6372"/>
                  </a:cubicBezTo>
                  <a:cubicBezTo>
                    <a:pt x="648" y="6372"/>
                    <a:pt x="747" y="6343"/>
                    <a:pt x="834" y="6285"/>
                  </a:cubicBezTo>
                  <a:cubicBezTo>
                    <a:pt x="2826" y="4872"/>
                    <a:pt x="4963" y="2735"/>
                    <a:pt x="6774" y="816"/>
                  </a:cubicBezTo>
                  <a:cubicBezTo>
                    <a:pt x="6991" y="635"/>
                    <a:pt x="6991" y="345"/>
                    <a:pt x="6774" y="164"/>
                  </a:cubicBezTo>
                  <a:cubicBezTo>
                    <a:pt x="6683" y="55"/>
                    <a:pt x="6566" y="1"/>
                    <a:pt x="6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6" name="Google Shape;1256;p47"/>
            <p:cNvSpPr/>
            <p:nvPr/>
          </p:nvSpPr>
          <p:spPr>
            <a:xfrm>
              <a:off x="5519557" y="1088423"/>
              <a:ext cx="44476" cy="37346"/>
            </a:xfrm>
            <a:custGeom>
              <a:avLst/>
              <a:gdLst/>
              <a:ahLst/>
              <a:cxnLst/>
              <a:rect l="l" t="t" r="r" b="b"/>
              <a:pathLst>
                <a:path w="2851" h="2394" extrusionOk="0">
                  <a:moveTo>
                    <a:pt x="2320" y="0"/>
                  </a:moveTo>
                  <a:cubicBezTo>
                    <a:pt x="2232" y="0"/>
                    <a:pt x="2141" y="24"/>
                    <a:pt x="2054" y="74"/>
                  </a:cubicBezTo>
                  <a:cubicBezTo>
                    <a:pt x="1366" y="472"/>
                    <a:pt x="786" y="980"/>
                    <a:pt x="315" y="1595"/>
                  </a:cubicBezTo>
                  <a:cubicBezTo>
                    <a:pt x="0" y="1910"/>
                    <a:pt x="226" y="2394"/>
                    <a:pt x="634" y="2394"/>
                  </a:cubicBezTo>
                  <a:cubicBezTo>
                    <a:pt x="648" y="2394"/>
                    <a:pt x="663" y="2393"/>
                    <a:pt x="677" y="2392"/>
                  </a:cubicBezTo>
                  <a:cubicBezTo>
                    <a:pt x="822" y="2356"/>
                    <a:pt x="931" y="2320"/>
                    <a:pt x="1040" y="2211"/>
                  </a:cubicBezTo>
                  <a:cubicBezTo>
                    <a:pt x="1438" y="1668"/>
                    <a:pt x="1945" y="1233"/>
                    <a:pt x="2525" y="907"/>
                  </a:cubicBezTo>
                  <a:cubicBezTo>
                    <a:pt x="2778" y="798"/>
                    <a:pt x="2851" y="472"/>
                    <a:pt x="2742" y="255"/>
                  </a:cubicBezTo>
                  <a:cubicBezTo>
                    <a:pt x="2647" y="89"/>
                    <a:pt x="2489" y="0"/>
                    <a:pt x="2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7" name="Google Shape;1257;p47"/>
            <p:cNvSpPr/>
            <p:nvPr/>
          </p:nvSpPr>
          <p:spPr>
            <a:xfrm>
              <a:off x="5895142" y="2207801"/>
              <a:ext cx="92118" cy="88171"/>
            </a:xfrm>
            <a:custGeom>
              <a:avLst/>
              <a:gdLst/>
              <a:ahLst/>
              <a:cxnLst/>
              <a:rect l="l" t="t" r="r" b="b"/>
              <a:pathLst>
                <a:path w="5905" h="5652" extrusionOk="0">
                  <a:moveTo>
                    <a:pt x="5253" y="1"/>
                  </a:moveTo>
                  <a:cubicBezTo>
                    <a:pt x="3912" y="1"/>
                    <a:pt x="797" y="3913"/>
                    <a:pt x="182" y="4927"/>
                  </a:cubicBezTo>
                  <a:cubicBezTo>
                    <a:pt x="0" y="5144"/>
                    <a:pt x="73" y="5434"/>
                    <a:pt x="326" y="5579"/>
                  </a:cubicBezTo>
                  <a:cubicBezTo>
                    <a:pt x="399" y="5615"/>
                    <a:pt x="471" y="5651"/>
                    <a:pt x="544" y="5651"/>
                  </a:cubicBezTo>
                  <a:cubicBezTo>
                    <a:pt x="725" y="5651"/>
                    <a:pt x="870" y="5579"/>
                    <a:pt x="942" y="5434"/>
                  </a:cubicBezTo>
                  <a:cubicBezTo>
                    <a:pt x="1956" y="3840"/>
                    <a:pt x="4637" y="979"/>
                    <a:pt x="5253" y="943"/>
                  </a:cubicBezTo>
                  <a:cubicBezTo>
                    <a:pt x="5904" y="943"/>
                    <a:pt x="5904" y="1"/>
                    <a:pt x="5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8" name="Google Shape;1258;p47"/>
            <p:cNvSpPr/>
            <p:nvPr/>
          </p:nvSpPr>
          <p:spPr>
            <a:xfrm>
              <a:off x="5972549" y="2200578"/>
              <a:ext cx="66768" cy="62618"/>
            </a:xfrm>
            <a:custGeom>
              <a:avLst/>
              <a:gdLst/>
              <a:ahLst/>
              <a:cxnLst/>
              <a:rect l="l" t="t" r="r" b="b"/>
              <a:pathLst>
                <a:path w="4280" h="4014" extrusionOk="0">
                  <a:moveTo>
                    <a:pt x="3613" y="0"/>
                  </a:moveTo>
                  <a:cubicBezTo>
                    <a:pt x="3490" y="0"/>
                    <a:pt x="3364" y="51"/>
                    <a:pt x="3261" y="174"/>
                  </a:cubicBezTo>
                  <a:cubicBezTo>
                    <a:pt x="2754" y="754"/>
                    <a:pt x="2210" y="1297"/>
                    <a:pt x="1631" y="1804"/>
                  </a:cubicBezTo>
                  <a:cubicBezTo>
                    <a:pt x="1160" y="2239"/>
                    <a:pt x="653" y="2710"/>
                    <a:pt x="182" y="3217"/>
                  </a:cubicBezTo>
                  <a:cubicBezTo>
                    <a:pt x="1" y="3398"/>
                    <a:pt x="37" y="3687"/>
                    <a:pt x="254" y="3869"/>
                  </a:cubicBezTo>
                  <a:cubicBezTo>
                    <a:pt x="327" y="3941"/>
                    <a:pt x="435" y="4013"/>
                    <a:pt x="544" y="4013"/>
                  </a:cubicBezTo>
                  <a:cubicBezTo>
                    <a:pt x="689" y="4013"/>
                    <a:pt x="798" y="3941"/>
                    <a:pt x="906" y="3832"/>
                  </a:cubicBezTo>
                  <a:cubicBezTo>
                    <a:pt x="1341" y="3398"/>
                    <a:pt x="1812" y="2927"/>
                    <a:pt x="2283" y="2492"/>
                  </a:cubicBezTo>
                  <a:cubicBezTo>
                    <a:pt x="2898" y="1949"/>
                    <a:pt x="3442" y="1369"/>
                    <a:pt x="3985" y="790"/>
                  </a:cubicBezTo>
                  <a:cubicBezTo>
                    <a:pt x="4280" y="415"/>
                    <a:pt x="3960" y="0"/>
                    <a:pt x="3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9" name="Google Shape;1259;p47"/>
            <p:cNvSpPr/>
            <p:nvPr/>
          </p:nvSpPr>
          <p:spPr>
            <a:xfrm>
              <a:off x="5653295" y="1253830"/>
              <a:ext cx="46348" cy="54990"/>
            </a:xfrm>
            <a:custGeom>
              <a:avLst/>
              <a:gdLst/>
              <a:ahLst/>
              <a:cxnLst/>
              <a:rect l="l" t="t" r="r" b="b"/>
              <a:pathLst>
                <a:path w="2971" h="3525" extrusionOk="0">
                  <a:moveTo>
                    <a:pt x="2423" y="1"/>
                  </a:moveTo>
                  <a:cubicBezTo>
                    <a:pt x="2312" y="1"/>
                    <a:pt x="2199" y="38"/>
                    <a:pt x="2102" y="120"/>
                  </a:cubicBezTo>
                  <a:cubicBezTo>
                    <a:pt x="1558" y="663"/>
                    <a:pt x="1087" y="1243"/>
                    <a:pt x="725" y="1931"/>
                  </a:cubicBezTo>
                  <a:cubicBezTo>
                    <a:pt x="544" y="2257"/>
                    <a:pt x="363" y="2547"/>
                    <a:pt x="182" y="2800"/>
                  </a:cubicBezTo>
                  <a:cubicBezTo>
                    <a:pt x="1" y="2981"/>
                    <a:pt x="37" y="3307"/>
                    <a:pt x="254" y="3452"/>
                  </a:cubicBezTo>
                  <a:cubicBezTo>
                    <a:pt x="327" y="3489"/>
                    <a:pt x="435" y="3525"/>
                    <a:pt x="544" y="3525"/>
                  </a:cubicBezTo>
                  <a:cubicBezTo>
                    <a:pt x="689" y="3525"/>
                    <a:pt x="834" y="3452"/>
                    <a:pt x="906" y="3344"/>
                  </a:cubicBezTo>
                  <a:cubicBezTo>
                    <a:pt x="1124" y="3054"/>
                    <a:pt x="1341" y="2764"/>
                    <a:pt x="1522" y="2402"/>
                  </a:cubicBezTo>
                  <a:cubicBezTo>
                    <a:pt x="1848" y="1822"/>
                    <a:pt x="2246" y="1315"/>
                    <a:pt x="2717" y="844"/>
                  </a:cubicBezTo>
                  <a:cubicBezTo>
                    <a:pt x="2935" y="663"/>
                    <a:pt x="2971" y="374"/>
                    <a:pt x="2790" y="156"/>
                  </a:cubicBezTo>
                  <a:cubicBezTo>
                    <a:pt x="2690" y="57"/>
                    <a:pt x="2558" y="1"/>
                    <a:pt x="2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0" name="Google Shape;1260;p47"/>
            <p:cNvSpPr/>
            <p:nvPr/>
          </p:nvSpPr>
          <p:spPr>
            <a:xfrm>
              <a:off x="5717458" y="1246482"/>
              <a:ext cx="39406" cy="33056"/>
            </a:xfrm>
            <a:custGeom>
              <a:avLst/>
              <a:gdLst/>
              <a:ahLst/>
              <a:cxnLst/>
              <a:rect l="l" t="t" r="r" b="b"/>
              <a:pathLst>
                <a:path w="2526" h="2119" extrusionOk="0">
                  <a:moveTo>
                    <a:pt x="1813" y="0"/>
                  </a:moveTo>
                  <a:cubicBezTo>
                    <a:pt x="1710" y="0"/>
                    <a:pt x="1602" y="36"/>
                    <a:pt x="1502" y="120"/>
                  </a:cubicBezTo>
                  <a:cubicBezTo>
                    <a:pt x="1104" y="482"/>
                    <a:pt x="705" y="917"/>
                    <a:pt x="307" y="1315"/>
                  </a:cubicBezTo>
                  <a:cubicBezTo>
                    <a:pt x="1" y="1621"/>
                    <a:pt x="205" y="2119"/>
                    <a:pt x="591" y="2119"/>
                  </a:cubicBezTo>
                  <a:cubicBezTo>
                    <a:pt x="616" y="2119"/>
                    <a:pt x="642" y="2117"/>
                    <a:pt x="669" y="2112"/>
                  </a:cubicBezTo>
                  <a:cubicBezTo>
                    <a:pt x="778" y="2112"/>
                    <a:pt x="922" y="2076"/>
                    <a:pt x="995" y="1967"/>
                  </a:cubicBezTo>
                  <a:cubicBezTo>
                    <a:pt x="1357" y="1569"/>
                    <a:pt x="1756" y="1171"/>
                    <a:pt x="2154" y="808"/>
                  </a:cubicBezTo>
                  <a:cubicBezTo>
                    <a:pt x="2525" y="494"/>
                    <a:pt x="2199" y="0"/>
                    <a:pt x="1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1" name="Google Shape;1261;p47"/>
            <p:cNvSpPr/>
            <p:nvPr/>
          </p:nvSpPr>
          <p:spPr>
            <a:xfrm>
              <a:off x="4952637" y="2273945"/>
              <a:ext cx="55505" cy="62150"/>
            </a:xfrm>
            <a:custGeom>
              <a:avLst/>
              <a:gdLst/>
              <a:ahLst/>
              <a:cxnLst/>
              <a:rect l="l" t="t" r="r" b="b"/>
              <a:pathLst>
                <a:path w="3558" h="3984" extrusionOk="0">
                  <a:moveTo>
                    <a:pt x="2894" y="0"/>
                  </a:moveTo>
                  <a:cubicBezTo>
                    <a:pt x="2786" y="0"/>
                    <a:pt x="2673" y="43"/>
                    <a:pt x="2572" y="144"/>
                  </a:cubicBezTo>
                  <a:cubicBezTo>
                    <a:pt x="1956" y="759"/>
                    <a:pt x="1377" y="1448"/>
                    <a:pt x="906" y="2172"/>
                  </a:cubicBezTo>
                  <a:cubicBezTo>
                    <a:pt x="688" y="2534"/>
                    <a:pt x="435" y="2896"/>
                    <a:pt x="145" y="3222"/>
                  </a:cubicBezTo>
                  <a:cubicBezTo>
                    <a:pt x="0" y="3440"/>
                    <a:pt x="36" y="3729"/>
                    <a:pt x="254" y="3911"/>
                  </a:cubicBezTo>
                  <a:cubicBezTo>
                    <a:pt x="326" y="3947"/>
                    <a:pt x="435" y="3983"/>
                    <a:pt x="544" y="3983"/>
                  </a:cubicBezTo>
                  <a:cubicBezTo>
                    <a:pt x="688" y="3983"/>
                    <a:pt x="797" y="3947"/>
                    <a:pt x="906" y="3802"/>
                  </a:cubicBezTo>
                  <a:cubicBezTo>
                    <a:pt x="1196" y="3476"/>
                    <a:pt x="1449" y="3077"/>
                    <a:pt x="1703" y="2715"/>
                  </a:cubicBezTo>
                  <a:cubicBezTo>
                    <a:pt x="2137" y="2027"/>
                    <a:pt x="2644" y="1411"/>
                    <a:pt x="3224" y="796"/>
                  </a:cubicBezTo>
                  <a:cubicBezTo>
                    <a:pt x="3558" y="462"/>
                    <a:pt x="3251" y="0"/>
                    <a:pt x="28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2" name="Google Shape;1262;p47"/>
            <p:cNvSpPr/>
            <p:nvPr/>
          </p:nvSpPr>
          <p:spPr>
            <a:xfrm>
              <a:off x="5373026" y="960737"/>
              <a:ext cx="280285" cy="323794"/>
            </a:xfrm>
            <a:custGeom>
              <a:avLst/>
              <a:gdLst/>
              <a:ahLst/>
              <a:cxnLst/>
              <a:rect l="l" t="t" r="r" b="b"/>
              <a:pathLst>
                <a:path w="17967" h="20756" extrusionOk="0">
                  <a:moveTo>
                    <a:pt x="8175" y="6081"/>
                  </a:moveTo>
                  <a:cubicBezTo>
                    <a:pt x="8318" y="6081"/>
                    <a:pt x="8465" y="6155"/>
                    <a:pt x="8549" y="6303"/>
                  </a:cubicBezTo>
                  <a:cubicBezTo>
                    <a:pt x="8694" y="6484"/>
                    <a:pt x="8658" y="6810"/>
                    <a:pt x="8440" y="6955"/>
                  </a:cubicBezTo>
                  <a:cubicBezTo>
                    <a:pt x="7970" y="7281"/>
                    <a:pt x="7535" y="7643"/>
                    <a:pt x="7064" y="8005"/>
                  </a:cubicBezTo>
                  <a:cubicBezTo>
                    <a:pt x="6738" y="8295"/>
                    <a:pt x="6412" y="8585"/>
                    <a:pt x="6086" y="8802"/>
                  </a:cubicBezTo>
                  <a:cubicBezTo>
                    <a:pt x="5977" y="8875"/>
                    <a:pt x="5905" y="8911"/>
                    <a:pt x="5796" y="8911"/>
                  </a:cubicBezTo>
                  <a:cubicBezTo>
                    <a:pt x="5651" y="8911"/>
                    <a:pt x="5507" y="8839"/>
                    <a:pt x="5398" y="8730"/>
                  </a:cubicBezTo>
                  <a:cubicBezTo>
                    <a:pt x="5253" y="8513"/>
                    <a:pt x="5289" y="8223"/>
                    <a:pt x="5507" y="8078"/>
                  </a:cubicBezTo>
                  <a:cubicBezTo>
                    <a:pt x="5833" y="7824"/>
                    <a:pt x="6159" y="7571"/>
                    <a:pt x="6485" y="7281"/>
                  </a:cubicBezTo>
                  <a:cubicBezTo>
                    <a:pt x="6955" y="6919"/>
                    <a:pt x="7390" y="6520"/>
                    <a:pt x="7897" y="6194"/>
                  </a:cubicBezTo>
                  <a:cubicBezTo>
                    <a:pt x="7973" y="6119"/>
                    <a:pt x="8073" y="6081"/>
                    <a:pt x="8175" y="6081"/>
                  </a:cubicBezTo>
                  <a:close/>
                  <a:moveTo>
                    <a:pt x="11674" y="8193"/>
                  </a:moveTo>
                  <a:cubicBezTo>
                    <a:pt x="11847" y="8193"/>
                    <a:pt x="12024" y="8291"/>
                    <a:pt x="12099" y="8440"/>
                  </a:cubicBezTo>
                  <a:cubicBezTo>
                    <a:pt x="12244" y="8657"/>
                    <a:pt x="12135" y="8983"/>
                    <a:pt x="11918" y="9092"/>
                  </a:cubicBezTo>
                  <a:cubicBezTo>
                    <a:pt x="11338" y="9418"/>
                    <a:pt x="10831" y="9853"/>
                    <a:pt x="10396" y="10396"/>
                  </a:cubicBezTo>
                  <a:cubicBezTo>
                    <a:pt x="10324" y="10505"/>
                    <a:pt x="10179" y="10541"/>
                    <a:pt x="10034" y="10577"/>
                  </a:cubicBezTo>
                  <a:cubicBezTo>
                    <a:pt x="10019" y="10578"/>
                    <a:pt x="10005" y="10579"/>
                    <a:pt x="9991" y="10579"/>
                  </a:cubicBezTo>
                  <a:cubicBezTo>
                    <a:pt x="9585" y="10579"/>
                    <a:pt x="9392" y="10095"/>
                    <a:pt x="9672" y="9780"/>
                  </a:cubicBezTo>
                  <a:cubicBezTo>
                    <a:pt x="10179" y="9165"/>
                    <a:pt x="10759" y="8657"/>
                    <a:pt x="11447" y="8259"/>
                  </a:cubicBezTo>
                  <a:cubicBezTo>
                    <a:pt x="11515" y="8214"/>
                    <a:pt x="11594" y="8193"/>
                    <a:pt x="11674" y="8193"/>
                  </a:cubicBezTo>
                  <a:close/>
                  <a:moveTo>
                    <a:pt x="11447" y="5624"/>
                  </a:moveTo>
                  <a:cubicBezTo>
                    <a:pt x="11565" y="5624"/>
                    <a:pt x="11682" y="5669"/>
                    <a:pt x="11773" y="5760"/>
                  </a:cubicBezTo>
                  <a:cubicBezTo>
                    <a:pt x="11954" y="5941"/>
                    <a:pt x="11954" y="6267"/>
                    <a:pt x="11773" y="6448"/>
                  </a:cubicBezTo>
                  <a:cubicBezTo>
                    <a:pt x="9926" y="8331"/>
                    <a:pt x="7789" y="10468"/>
                    <a:pt x="5833" y="11881"/>
                  </a:cubicBezTo>
                  <a:cubicBezTo>
                    <a:pt x="5748" y="11952"/>
                    <a:pt x="5652" y="11984"/>
                    <a:pt x="5558" y="11984"/>
                  </a:cubicBezTo>
                  <a:cubicBezTo>
                    <a:pt x="5411" y="11984"/>
                    <a:pt x="5269" y="11905"/>
                    <a:pt x="5181" y="11772"/>
                  </a:cubicBezTo>
                  <a:cubicBezTo>
                    <a:pt x="4999" y="11591"/>
                    <a:pt x="5072" y="11265"/>
                    <a:pt x="5289" y="11120"/>
                  </a:cubicBezTo>
                  <a:cubicBezTo>
                    <a:pt x="7209" y="9744"/>
                    <a:pt x="9310" y="7643"/>
                    <a:pt x="11121" y="5760"/>
                  </a:cubicBezTo>
                  <a:cubicBezTo>
                    <a:pt x="11211" y="5669"/>
                    <a:pt x="11329" y="5624"/>
                    <a:pt x="11447" y="5624"/>
                  </a:cubicBezTo>
                  <a:close/>
                  <a:moveTo>
                    <a:pt x="6412" y="1"/>
                  </a:moveTo>
                  <a:cubicBezTo>
                    <a:pt x="6303" y="37"/>
                    <a:pt x="6195" y="73"/>
                    <a:pt x="6122" y="145"/>
                  </a:cubicBezTo>
                  <a:cubicBezTo>
                    <a:pt x="5398" y="580"/>
                    <a:pt x="4746" y="1123"/>
                    <a:pt x="4166" y="1739"/>
                  </a:cubicBezTo>
                  <a:cubicBezTo>
                    <a:pt x="4070" y="1836"/>
                    <a:pt x="3941" y="1884"/>
                    <a:pt x="3812" y="1884"/>
                  </a:cubicBezTo>
                  <a:cubicBezTo>
                    <a:pt x="3748" y="1884"/>
                    <a:pt x="3683" y="1872"/>
                    <a:pt x="3623" y="1848"/>
                  </a:cubicBezTo>
                  <a:lnTo>
                    <a:pt x="1921" y="1051"/>
                  </a:lnTo>
                  <a:cubicBezTo>
                    <a:pt x="762" y="6991"/>
                    <a:pt x="146" y="13040"/>
                    <a:pt x="1" y="19089"/>
                  </a:cubicBezTo>
                  <a:lnTo>
                    <a:pt x="870" y="18437"/>
                  </a:lnTo>
                  <a:cubicBezTo>
                    <a:pt x="946" y="18377"/>
                    <a:pt x="1040" y="18348"/>
                    <a:pt x="1135" y="18348"/>
                  </a:cubicBezTo>
                  <a:cubicBezTo>
                    <a:pt x="1268" y="18348"/>
                    <a:pt x="1402" y="18404"/>
                    <a:pt x="1486" y="18510"/>
                  </a:cubicBezTo>
                  <a:cubicBezTo>
                    <a:pt x="2138" y="19198"/>
                    <a:pt x="2899" y="19850"/>
                    <a:pt x="3659" y="20393"/>
                  </a:cubicBezTo>
                  <a:lnTo>
                    <a:pt x="6340" y="19270"/>
                  </a:lnTo>
                  <a:cubicBezTo>
                    <a:pt x="6847" y="19017"/>
                    <a:pt x="7426" y="18836"/>
                    <a:pt x="8042" y="18799"/>
                  </a:cubicBezTo>
                  <a:cubicBezTo>
                    <a:pt x="8223" y="18799"/>
                    <a:pt x="8440" y="18836"/>
                    <a:pt x="8622" y="18908"/>
                  </a:cubicBezTo>
                  <a:cubicBezTo>
                    <a:pt x="9165" y="19089"/>
                    <a:pt x="9636" y="19451"/>
                    <a:pt x="9926" y="19958"/>
                  </a:cubicBezTo>
                  <a:lnTo>
                    <a:pt x="10034" y="20140"/>
                  </a:lnTo>
                  <a:cubicBezTo>
                    <a:pt x="10201" y="20474"/>
                    <a:pt x="10537" y="20652"/>
                    <a:pt x="10875" y="20652"/>
                  </a:cubicBezTo>
                  <a:cubicBezTo>
                    <a:pt x="11123" y="20652"/>
                    <a:pt x="11372" y="20556"/>
                    <a:pt x="11556" y="20357"/>
                  </a:cubicBezTo>
                  <a:lnTo>
                    <a:pt x="12497" y="19524"/>
                  </a:lnTo>
                  <a:cubicBezTo>
                    <a:pt x="12678" y="19343"/>
                    <a:pt x="12932" y="19234"/>
                    <a:pt x="13222" y="19198"/>
                  </a:cubicBezTo>
                  <a:lnTo>
                    <a:pt x="13258" y="19198"/>
                  </a:lnTo>
                  <a:cubicBezTo>
                    <a:pt x="13548" y="19198"/>
                    <a:pt x="13801" y="19306"/>
                    <a:pt x="14019" y="19451"/>
                  </a:cubicBezTo>
                  <a:cubicBezTo>
                    <a:pt x="14598" y="19850"/>
                    <a:pt x="15178" y="20284"/>
                    <a:pt x="15721" y="20755"/>
                  </a:cubicBezTo>
                  <a:cubicBezTo>
                    <a:pt x="16989" y="17133"/>
                    <a:pt x="17134" y="13294"/>
                    <a:pt x="17278" y="9599"/>
                  </a:cubicBezTo>
                  <a:cubicBezTo>
                    <a:pt x="17315" y="6919"/>
                    <a:pt x="17532" y="4238"/>
                    <a:pt x="17967" y="1594"/>
                  </a:cubicBezTo>
                  <a:lnTo>
                    <a:pt x="17967" y="1594"/>
                  </a:lnTo>
                  <a:lnTo>
                    <a:pt x="14924" y="2826"/>
                  </a:lnTo>
                  <a:cubicBezTo>
                    <a:pt x="14867" y="2854"/>
                    <a:pt x="14806" y="2868"/>
                    <a:pt x="14743" y="2868"/>
                  </a:cubicBezTo>
                  <a:cubicBezTo>
                    <a:pt x="14568" y="2868"/>
                    <a:pt x="14389" y="2760"/>
                    <a:pt x="14308" y="2572"/>
                  </a:cubicBezTo>
                  <a:cubicBezTo>
                    <a:pt x="14055" y="1993"/>
                    <a:pt x="13620" y="1522"/>
                    <a:pt x="13077" y="1160"/>
                  </a:cubicBezTo>
                  <a:cubicBezTo>
                    <a:pt x="12932" y="1015"/>
                    <a:pt x="12715" y="942"/>
                    <a:pt x="12461" y="906"/>
                  </a:cubicBezTo>
                  <a:cubicBezTo>
                    <a:pt x="12280" y="942"/>
                    <a:pt x="12099" y="979"/>
                    <a:pt x="11954" y="1051"/>
                  </a:cubicBezTo>
                  <a:cubicBezTo>
                    <a:pt x="11121" y="1413"/>
                    <a:pt x="10360" y="1775"/>
                    <a:pt x="9600" y="2210"/>
                  </a:cubicBezTo>
                  <a:cubicBezTo>
                    <a:pt x="9532" y="2251"/>
                    <a:pt x="9454" y="2271"/>
                    <a:pt x="9375" y="2271"/>
                  </a:cubicBezTo>
                  <a:cubicBezTo>
                    <a:pt x="9244" y="2271"/>
                    <a:pt x="9111" y="2215"/>
                    <a:pt x="9020" y="2101"/>
                  </a:cubicBezTo>
                  <a:cubicBezTo>
                    <a:pt x="8332" y="1413"/>
                    <a:pt x="7535" y="761"/>
                    <a:pt x="6702" y="145"/>
                  </a:cubicBezTo>
                  <a:cubicBezTo>
                    <a:pt x="6629" y="73"/>
                    <a:pt x="6521" y="37"/>
                    <a:pt x="6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676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组合 131"/>
          <p:cNvGrpSpPr/>
          <p:nvPr/>
        </p:nvGrpSpPr>
        <p:grpSpPr>
          <a:xfrm rot="1294943" flipH="1">
            <a:off x="8584478" y="1032174"/>
            <a:ext cx="376782" cy="359981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33" name="心形 13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4" name="心形 13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5" name="心形 13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6" name="心形 13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7" name="心形 13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38" name="组合 137"/>
          <p:cNvGrpSpPr/>
          <p:nvPr/>
        </p:nvGrpSpPr>
        <p:grpSpPr>
          <a:xfrm rot="288855" flipH="1">
            <a:off x="7010090" y="1069093"/>
            <a:ext cx="373916" cy="357244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9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0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1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2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3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 rot="616736" flipH="1">
            <a:off x="9108735" y="1092483"/>
            <a:ext cx="288128" cy="275281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87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8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9" name="心形 18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0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1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58" name="组合 257"/>
          <p:cNvGrpSpPr/>
          <p:nvPr/>
        </p:nvGrpSpPr>
        <p:grpSpPr>
          <a:xfrm rot="616736" flipH="1">
            <a:off x="9162574" y="1777660"/>
            <a:ext cx="288128" cy="275281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59" name="心形 25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0" name="心形 25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1" name="心形 26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2" name="心形 26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3" name="心形 26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0" name="组合 269"/>
          <p:cNvGrpSpPr/>
          <p:nvPr/>
        </p:nvGrpSpPr>
        <p:grpSpPr>
          <a:xfrm rot="616736" flipH="1">
            <a:off x="6646893" y="1471570"/>
            <a:ext cx="288128" cy="275281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71" name="心形 27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2" name="心形 27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3" name="心形 27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4" name="心形 27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5" name="心形 27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82" name="组合 281"/>
          <p:cNvGrpSpPr/>
          <p:nvPr/>
        </p:nvGrpSpPr>
        <p:grpSpPr>
          <a:xfrm rot="616736" flipH="1">
            <a:off x="7121237" y="1689907"/>
            <a:ext cx="527149" cy="503644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83" name="心形 28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4" name="心形 28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5" name="心形 28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6" name="心形 28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7" name="心形 28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6" name="组合 275"/>
          <p:cNvGrpSpPr/>
          <p:nvPr/>
        </p:nvGrpSpPr>
        <p:grpSpPr>
          <a:xfrm rot="616736" flipH="1">
            <a:off x="8831485" y="2192333"/>
            <a:ext cx="288128" cy="275281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77" name="心形 27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8" name="心形 27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9" name="心形 27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0" name="心形 27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1" name="心形 28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4585" name="图片 29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0" y="666750"/>
            <a:ext cx="3271838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8" name="云形 297"/>
          <p:cNvSpPr/>
          <p:nvPr/>
        </p:nvSpPr>
        <p:spPr>
          <a:xfrm>
            <a:off x="9410701" y="990601"/>
            <a:ext cx="1127125" cy="760413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569A05"/>
            </a:solidFill>
            <a:prstDash val="solid"/>
            <a:miter lim="800000"/>
          </a:ln>
          <a:effectLst/>
        </p:spPr>
        <p:txBody>
          <a:bodyPr lIns="67603" tIns="33871" rIns="67603" bIns="33871" anchor="ctr"/>
          <a:lstStyle/>
          <a:p>
            <a:pPr algn="ctr" defTabSz="67585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439" i="1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grpSp>
        <p:nvGrpSpPr>
          <p:cNvPr id="320" name="组合 319"/>
          <p:cNvGrpSpPr/>
          <p:nvPr/>
        </p:nvGrpSpPr>
        <p:grpSpPr>
          <a:xfrm rot="20591276" flipH="1">
            <a:off x="2730742" y="1085264"/>
            <a:ext cx="447224" cy="427284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21" name="心形 32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2" name="心形 32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3" name="心形 32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4" name="心形 32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5" name="心形 32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326" name="组合 325"/>
          <p:cNvGrpSpPr/>
          <p:nvPr/>
        </p:nvGrpSpPr>
        <p:grpSpPr>
          <a:xfrm rot="616736" flipH="1">
            <a:off x="4007270" y="1007389"/>
            <a:ext cx="288128" cy="275281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27" name="心形 32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8" name="心形 32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9" name="心形 32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0" name="心形 32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1" name="心形 33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89" name="图片 28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282" y="2958096"/>
            <a:ext cx="5981778" cy="342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6" name="组合 335"/>
          <p:cNvGrpSpPr/>
          <p:nvPr/>
        </p:nvGrpSpPr>
        <p:grpSpPr>
          <a:xfrm rot="616736" flipH="1">
            <a:off x="3531756" y="1588173"/>
            <a:ext cx="409780" cy="391510"/>
            <a:chOff x="3425492" y="836712"/>
            <a:chExt cx="850149" cy="81219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37" name="心形 33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8" name="心形 33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9" name="心形 33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0" name="心形 33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1" name="心形 34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sp>
        <p:nvSpPr>
          <p:cNvPr id="346" name="椭圆 345"/>
          <p:cNvSpPr/>
          <p:nvPr/>
        </p:nvSpPr>
        <p:spPr>
          <a:xfrm>
            <a:off x="8280286" y="2181096"/>
            <a:ext cx="388165" cy="382784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603" tIns="33871" rIns="67603" bIns="33871" anchor="ctr"/>
          <a:lstStyle/>
          <a:p>
            <a:pPr algn="ctr" defTabSz="67585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39" i="1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439" i="1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349" name="椭圆 348"/>
          <p:cNvSpPr/>
          <p:nvPr/>
        </p:nvSpPr>
        <p:spPr>
          <a:xfrm>
            <a:off x="2910956" y="2308778"/>
            <a:ext cx="388165" cy="382784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603" tIns="33871" rIns="67603" bIns="33871" anchor="ctr"/>
          <a:lstStyle/>
          <a:p>
            <a:pPr algn="ctr" defTabSz="67585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39" i="1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439" i="1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635250" y="2201863"/>
            <a:ext cx="7505700" cy="919162"/>
          </a:xfrm>
          <a:prstGeom prst="rect">
            <a:avLst/>
          </a:prstGeom>
          <a:noFill/>
        </p:spPr>
        <p:txBody>
          <a:bodyPr lIns="68381" tIns="34299" rIns="68381" bIns="34299">
            <a:spAutoFit/>
          </a:bodyPr>
          <a:lstStyle>
            <a:lvl1pPr defTabSz="503238">
              <a:defRPr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503238">
              <a:defRPr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503238">
              <a:defRPr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503238">
              <a:defRPr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503238">
              <a:defRPr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50323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50323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50323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50323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icrosoft YaHei" pitchFamily="34" charset="-122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HẸN GẶP LẠI CÁC CON</a:t>
            </a:r>
          </a:p>
        </p:txBody>
      </p:sp>
    </p:spTree>
    <p:extLst>
      <p:ext uri="{BB962C8B-B14F-4D97-AF65-F5344CB8AC3E}">
        <p14:creationId xmlns:p14="http://schemas.microsoft.com/office/powerpoint/2010/main" val="1374170536"/>
      </p:ext>
    </p:extLst>
  </p:cSld>
  <p:clrMapOvr>
    <a:masterClrMapping/>
  </p:clrMapOvr>
  <p:transition spd="slow" advTm="1672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6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67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67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675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67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675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67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6500" fill="hold"/>
                                        <p:tgtEl>
                                          <p:spTgt spid="34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6500" fill="hold"/>
                                        <p:tgtEl>
                                          <p:spTgt spid="34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3.58025E-6 L -2.5E-6 -0.07222 " pathEditMode="relative" rAng="0" ptsTypes="AA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Rectangle 3"/>
          <p:cNvSpPr>
            <a:spLocks noChangeArrowheads="1"/>
          </p:cNvSpPr>
          <p:nvPr/>
        </p:nvSpPr>
        <p:spPr bwMode="auto">
          <a:xfrm>
            <a:off x="8229600" y="2514600"/>
            <a:ext cx="2209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>
                <a:solidFill>
                  <a:srgbClr val="000000"/>
                </a:solidFill>
                <a:latin typeface="Times New Roman" pitchFamily="18" charset="0"/>
              </a:rPr>
              <a:t>Bài viết có những chữ hoa nào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FEE3BA-098C-497B-8A71-CB10513B7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065" y="0"/>
            <a:ext cx="5533878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0955516"/>
      </p:ext>
    </p:extLst>
  </p:cSld>
  <p:clrMapOvr>
    <a:masterClrMapping/>
  </p:clrMapOvr>
  <p:transition advTm="9071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9" name="WordArt 13"/>
          <p:cNvSpPr>
            <a:spLocks noChangeArrowheads="1" noChangeShapeType="1" noTextEdit="1"/>
          </p:cNvSpPr>
          <p:nvPr/>
        </p:nvSpPr>
        <p:spPr bwMode="auto">
          <a:xfrm>
            <a:off x="2971800" y="2667000"/>
            <a:ext cx="578485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prstMaterial="legacyMatte">
              <a:extrusionClr>
                <a:srgbClr val="0000FF"/>
              </a:extrusion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kern="10">
                <a:ln w="9525">
                  <a:round/>
                  <a:headEnd/>
                  <a:tailEnd/>
                </a:ln>
                <a:solidFill>
                  <a:srgbClr val="4597A0"/>
                </a:solidFill>
                <a:latin typeface="HP001 4H"/>
              </a:rPr>
              <a:t>R, B, H</a:t>
            </a:r>
            <a:endParaRPr lang="en-US" sz="4400" b="1" kern="10" dirty="0">
              <a:ln w="9525">
                <a:round/>
                <a:headEnd/>
                <a:tailEnd/>
              </a:ln>
              <a:solidFill>
                <a:srgbClr val="4597A0"/>
              </a:solidFill>
              <a:latin typeface="HP001 4H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9482626"/>
      </p:ext>
    </p:extLst>
  </p:cSld>
  <p:clrMapOvr>
    <a:masterClrMapping/>
  </p:clrMapOvr>
  <p:transition advTm="1354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47"/>
          <p:cNvSpPr>
            <a:spLocks noChangeArrowheads="1"/>
          </p:cNvSpPr>
          <p:nvPr/>
        </p:nvSpPr>
        <p:spPr bwMode="auto">
          <a:xfrm>
            <a:off x="6522195" y="1878152"/>
            <a:ext cx="4121150" cy="440120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Gồm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2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1: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Gần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giống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móc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ngược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trái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nhưng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phía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trên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lượn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sang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phải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đầu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móc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cong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vào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phía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trong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2: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Kết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hợp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2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cơ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bản</a:t>
            </a:r>
            <a:r>
              <a:rPr lang="en-US" sz="28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 nét cong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trên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và</a:t>
            </a:r>
            <a:r>
              <a:rPr lang="en-US" sz="28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nét móc ngược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phải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nối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liền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nhau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tạo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vòng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xoắn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nhỏ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ở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thân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</a:p>
        </p:txBody>
      </p:sp>
      <p:sp>
        <p:nvSpPr>
          <p:cNvPr id="6" name="Rectangle 47"/>
          <p:cNvSpPr>
            <a:spLocks noChangeArrowheads="1"/>
          </p:cNvSpPr>
          <p:nvPr/>
        </p:nvSpPr>
        <p:spPr bwMode="auto">
          <a:xfrm>
            <a:off x="1981201" y="1117600"/>
            <a:ext cx="8488363" cy="5794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R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bởi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?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</a:p>
        </p:txBody>
      </p:sp>
      <p:sp>
        <p:nvSpPr>
          <p:cNvPr id="8" name="Rectangle 47"/>
          <p:cNvSpPr>
            <a:spLocks noChangeArrowheads="1"/>
          </p:cNvSpPr>
          <p:nvPr/>
        </p:nvSpPr>
        <p:spPr bwMode="auto">
          <a:xfrm>
            <a:off x="1719263" y="6019801"/>
            <a:ext cx="4114800" cy="5191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R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ly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  <a:endParaRPr lang="en-US" sz="28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743200" y="239713"/>
            <a:ext cx="66294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sát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xét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hoa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R 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026" name="Picture 2" descr="Tuần 24. Ôn chữ hoa: R - Tập viết 3 - Lê Thị Nga - Thư viện Bài giảng điện  tử">
            <a:extLst>
              <a:ext uri="{FF2B5EF4-FFF2-40B4-BE49-F238E27FC236}">
                <a16:creationId xmlns:a16="http://schemas.microsoft.com/office/drawing/2014/main" id="{A8E7F2E6-9022-424B-A571-C7A138689F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4" t="5379" r="7282" b="4075"/>
          <a:stretch/>
        </p:blipFill>
        <p:spPr bwMode="auto">
          <a:xfrm>
            <a:off x="1031131" y="1755841"/>
            <a:ext cx="5214025" cy="426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3070755"/>
      </p:ext>
    </p:extLst>
  </p:cSld>
  <p:clrMapOvr>
    <a:masterClrMapping/>
  </p:clrMapOvr>
  <p:transition advTm="493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IẾT CHỮ HOA R - CỠ CHỮ 2,5 LY - -KIẾN THỨC TIỂU HỌC-">
            <a:hlinkClick r:id="" action="ppaction://media"/>
            <a:extLst>
              <a:ext uri="{FF2B5EF4-FFF2-40B4-BE49-F238E27FC236}">
                <a16:creationId xmlns:a16="http://schemas.microsoft.com/office/drawing/2014/main" id="{13E63C8B-4CF6-4505-BCBC-A0F4073AD5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064"/>
            <a:ext cx="11995495" cy="674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038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3" name="Rectangle 47"/>
          <p:cNvSpPr>
            <a:spLocks noChangeArrowheads="1"/>
          </p:cNvSpPr>
          <p:nvPr/>
        </p:nvSpPr>
        <p:spPr bwMode="auto">
          <a:xfrm>
            <a:off x="1676401" y="1066800"/>
            <a:ext cx="8913813" cy="584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H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bởi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mấy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nét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?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nét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?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4124" name="Rectangle 28"/>
          <p:cNvSpPr>
            <a:spLocks noChangeArrowheads="1"/>
          </p:cNvSpPr>
          <p:nvPr/>
        </p:nvSpPr>
        <p:spPr bwMode="auto">
          <a:xfrm>
            <a:off x="5638800" y="1754188"/>
            <a:ext cx="2514600" cy="5191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Gồm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3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</a:t>
            </a:r>
          </a:p>
        </p:txBody>
      </p:sp>
      <p:sp>
        <p:nvSpPr>
          <p:cNvPr id="2" name="Rectangle 47"/>
          <p:cNvSpPr>
            <a:spLocks noChangeArrowheads="1"/>
          </p:cNvSpPr>
          <p:nvPr/>
        </p:nvSpPr>
        <p:spPr bwMode="auto">
          <a:xfrm>
            <a:off x="1676400" y="5867401"/>
            <a:ext cx="4114800" cy="5191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H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ly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  <a:endParaRPr lang="en-US" sz="28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221" name="Rectangle 2"/>
          <p:cNvSpPr>
            <a:spLocks noChangeArrowheads="1"/>
          </p:cNvSpPr>
          <p:nvPr/>
        </p:nvSpPr>
        <p:spPr bwMode="auto">
          <a:xfrm>
            <a:off x="2743200" y="239713"/>
            <a:ext cx="662940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FF0000"/>
                </a:solidFill>
                <a:latin typeface="Times New Roman" pitchFamily="18" charset="0"/>
              </a:rPr>
              <a:t>Quan sát, nhận xét chữ hoa H </a:t>
            </a:r>
          </a:p>
        </p:txBody>
      </p:sp>
      <p:sp>
        <p:nvSpPr>
          <p:cNvPr id="132107" name="Text Box 11"/>
          <p:cNvSpPr txBox="1">
            <a:spLocks noChangeArrowheads="1"/>
          </p:cNvSpPr>
          <p:nvPr/>
        </p:nvSpPr>
        <p:spPr bwMode="auto">
          <a:xfrm>
            <a:off x="5589589" y="2362201"/>
            <a:ext cx="5000625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Nét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1: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Là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kết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hợp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của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2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nét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cơ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bản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: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nét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cong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trái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và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nét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lượn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ngang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Nét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2: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Kết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hợp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của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3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nét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cơ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bản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: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khuyết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ngược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khuyết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xuôi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và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móc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ngược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phải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Nét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3: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Thẳng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đứng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ngắn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3" t="24000" r="12733" b="23429"/>
          <a:stretch/>
        </p:blipFill>
        <p:spPr>
          <a:xfrm>
            <a:off x="1489165" y="1836737"/>
            <a:ext cx="3618413" cy="36053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2714233"/>
      </p:ext>
    </p:extLst>
  </p:cSld>
  <p:clrMapOvr>
    <a:masterClrMapping/>
  </p:clrMapOvr>
  <p:transition advTm="4348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32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3" grpId="0" animBg="1"/>
      <p:bldP spid="4124" grpId="0" animBg="1"/>
      <p:bldP spid="2" grpId="0" animBg="1"/>
      <p:bldP spid="13210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816_093504_HƯỚNG DẪN VIẾT CHỮ HOA H - -KIẾN THỨC TIỂU HỌC-">
            <a:hlinkClick r:id="" action="ppaction://media"/>
            <a:extLst>
              <a:ext uri="{FF2B5EF4-FFF2-40B4-BE49-F238E27FC236}">
                <a16:creationId xmlns:a16="http://schemas.microsoft.com/office/drawing/2014/main" id="{EB2B0055-2E28-4CAF-852C-EE35543687E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0330" y="-31668"/>
            <a:ext cx="10946296" cy="6157832"/>
          </a:xfrm>
        </p:spPr>
      </p:pic>
    </p:spTree>
    <p:extLst>
      <p:ext uri="{BB962C8B-B14F-4D97-AF65-F5344CB8AC3E}">
        <p14:creationId xmlns:p14="http://schemas.microsoft.com/office/powerpoint/2010/main" val="4232306118"/>
      </p:ext>
    </p:extLst>
  </p:cSld>
  <p:clrMapOvr>
    <a:masterClrMapping/>
  </p:clrMapOvr>
  <p:transition advTm="6606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44" objId="4"/>
        <p14:triggerEvt type="onClick" time="2344" objId="4"/>
        <p14:stopEvt time="64537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3" name="Rectangle 47"/>
          <p:cNvSpPr>
            <a:spLocks noChangeArrowheads="1"/>
          </p:cNvSpPr>
          <p:nvPr/>
        </p:nvSpPr>
        <p:spPr bwMode="auto">
          <a:xfrm>
            <a:off x="6470650" y="2406650"/>
            <a:ext cx="4121150" cy="9540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B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bởi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?</a:t>
            </a:r>
          </a:p>
        </p:txBody>
      </p:sp>
      <p:pic>
        <p:nvPicPr>
          <p:cNvPr id="7171" name="Picture 2" descr="C:\Users\admin\Downloads\Mẫu chữ\MẪU CHỮ ĐÃ XẾP\Chữ hoa\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6" t="18752" r="12930" b="21092"/>
          <a:stretch>
            <a:fillRect/>
          </a:stretch>
        </p:blipFill>
        <p:spPr bwMode="auto">
          <a:xfrm>
            <a:off x="1727200" y="1482725"/>
            <a:ext cx="4425950" cy="448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47"/>
          <p:cNvSpPr>
            <a:spLocks noChangeArrowheads="1"/>
          </p:cNvSpPr>
          <p:nvPr/>
        </p:nvSpPr>
        <p:spPr bwMode="auto">
          <a:xfrm>
            <a:off x="6435725" y="1847850"/>
            <a:ext cx="4121150" cy="39703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Gồm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2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1: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Gần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giống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móc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ngược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trái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nhưng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phía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trên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lượn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sang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phải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đầu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móc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cong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vào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phía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trong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2: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Kết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hợp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2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cơ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bản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cong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trên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cong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phải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nối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liền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nhau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tạo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vòng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xoắn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nhỏ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ở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thân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</a:p>
        </p:txBody>
      </p:sp>
      <p:sp>
        <p:nvSpPr>
          <p:cNvPr id="6" name="Rectangle 47"/>
          <p:cNvSpPr>
            <a:spLocks noChangeArrowheads="1"/>
          </p:cNvSpPr>
          <p:nvPr/>
        </p:nvSpPr>
        <p:spPr bwMode="auto">
          <a:xfrm>
            <a:off x="1981201" y="1117600"/>
            <a:ext cx="8488363" cy="5794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B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bởi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?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</a:p>
        </p:txBody>
      </p:sp>
      <p:sp>
        <p:nvSpPr>
          <p:cNvPr id="8" name="Rectangle 47"/>
          <p:cNvSpPr>
            <a:spLocks noChangeArrowheads="1"/>
          </p:cNvSpPr>
          <p:nvPr/>
        </p:nvSpPr>
        <p:spPr bwMode="auto">
          <a:xfrm>
            <a:off x="1719263" y="6019801"/>
            <a:ext cx="4114800" cy="5191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B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ly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  <a:endParaRPr lang="en-US" sz="28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743200" y="239713"/>
            <a:ext cx="66294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sát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xét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B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3085180"/>
      </p:ext>
    </p:extLst>
  </p:cSld>
  <p:clrMapOvr>
    <a:masterClrMapping/>
  </p:clrMapOvr>
  <p:transition advTm="493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3" grpId="0" animBg="1"/>
      <p:bldP spid="25" grpId="0" animBg="1"/>
      <p:bldP spid="6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0.6|50.6|22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6|6.9|2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7.1|4|2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6|6.9|2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8|15.9|3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"/>
</p:tagLst>
</file>

<file path=ppt/theme/theme1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549</TotalTime>
  <Words>719</Words>
  <Application>Microsoft Office PowerPoint</Application>
  <PresentationFormat>Widescreen</PresentationFormat>
  <Paragraphs>87</Paragraphs>
  <Slides>22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Microsoft YaHei</vt:lpstr>
      <vt:lpstr>Microsoft YaHei</vt:lpstr>
      <vt:lpstr>宋体</vt:lpstr>
      <vt:lpstr>.VnAristote</vt:lpstr>
      <vt:lpstr>Arial</vt:lpstr>
      <vt:lpstr>Bookman Old Style</vt:lpstr>
      <vt:lpstr>Calibri</vt:lpstr>
      <vt:lpstr>等线</vt:lpstr>
      <vt:lpstr>HP001</vt:lpstr>
      <vt:lpstr>HP001 4 hàng</vt:lpstr>
      <vt:lpstr>HP001 4H</vt:lpstr>
      <vt:lpstr>HP001 5 hàng</vt:lpstr>
      <vt:lpstr>Kalam</vt:lpstr>
      <vt:lpstr>Montserrat</vt:lpstr>
      <vt:lpstr>Times New Roman</vt:lpstr>
      <vt:lpstr>Default Design</vt:lpstr>
      <vt:lpstr> Tập viết Ôn chữ hoa R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HANH BONG</dc:creator>
  <dc:description>9Slide.vn</dc:description>
  <cp:lastModifiedBy>Admin</cp:lastModifiedBy>
  <cp:revision>32</cp:revision>
  <dcterms:created xsi:type="dcterms:W3CDTF">2021-09-10T17:11:28Z</dcterms:created>
  <dcterms:modified xsi:type="dcterms:W3CDTF">2022-03-02T03:38:28Z</dcterms:modified>
  <cp:category>9Slide.vn</cp:category>
</cp:coreProperties>
</file>