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6.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7.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8.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5.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693" r:id="rId3"/>
    <p:sldMasterId id="2147483705" r:id="rId4"/>
    <p:sldMasterId id="2147483725" r:id="rId5"/>
    <p:sldMasterId id="2147483737" r:id="rId6"/>
    <p:sldMasterId id="2147483749" r:id="rId7"/>
    <p:sldMasterId id="2147483761" r:id="rId8"/>
    <p:sldMasterId id="2147483780" r:id="rId9"/>
  </p:sldMasterIdLst>
  <p:notesMasterIdLst>
    <p:notesMasterId r:id="rId50"/>
  </p:notesMasterIdLst>
  <p:sldIdLst>
    <p:sldId id="319" r:id="rId10"/>
    <p:sldId id="350" r:id="rId11"/>
    <p:sldId id="335" r:id="rId12"/>
    <p:sldId id="280" r:id="rId13"/>
    <p:sldId id="347" r:id="rId14"/>
    <p:sldId id="348" r:id="rId15"/>
    <p:sldId id="323" r:id="rId16"/>
    <p:sldId id="324" r:id="rId17"/>
    <p:sldId id="343" r:id="rId18"/>
    <p:sldId id="286" r:id="rId19"/>
    <p:sldId id="349" r:id="rId20"/>
    <p:sldId id="289" r:id="rId21"/>
    <p:sldId id="327" r:id="rId22"/>
    <p:sldId id="288" r:id="rId23"/>
    <p:sldId id="291" r:id="rId24"/>
    <p:sldId id="293" r:id="rId25"/>
    <p:sldId id="294" r:id="rId26"/>
    <p:sldId id="328" r:id="rId27"/>
    <p:sldId id="296" r:id="rId28"/>
    <p:sldId id="297" r:id="rId29"/>
    <p:sldId id="300" r:id="rId30"/>
    <p:sldId id="301" r:id="rId31"/>
    <p:sldId id="330" r:id="rId32"/>
    <p:sldId id="329" r:id="rId33"/>
    <p:sldId id="333" r:id="rId34"/>
    <p:sldId id="346" r:id="rId35"/>
    <p:sldId id="344" r:id="rId36"/>
    <p:sldId id="345" r:id="rId37"/>
    <p:sldId id="351" r:id="rId38"/>
    <p:sldId id="352" r:id="rId39"/>
    <p:sldId id="353" r:id="rId40"/>
    <p:sldId id="354" r:id="rId41"/>
    <p:sldId id="355" r:id="rId42"/>
    <p:sldId id="356" r:id="rId43"/>
    <p:sldId id="357" r:id="rId44"/>
    <p:sldId id="358" r:id="rId45"/>
    <p:sldId id="359" r:id="rId46"/>
    <p:sldId id="360" r:id="rId47"/>
    <p:sldId id="362" r:id="rId48"/>
    <p:sldId id="361" r:id="rId49"/>
  </p:sldIdLst>
  <p:sldSz cx="9144000" cy="6858000" type="screen4x3"/>
  <p:notesSz cx="6858000" cy="9144000"/>
  <p:custDataLst>
    <p:tags r:id="rId51"/>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F0066"/>
    <a:srgbClr val="0000FF"/>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94660"/>
  </p:normalViewPr>
  <p:slideViewPr>
    <p:cSldViewPr>
      <p:cViewPr>
        <p:scale>
          <a:sx n="76" d="100"/>
          <a:sy n="76" d="100"/>
        </p:scale>
        <p:origin x="-1613" y="-485"/>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347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8" Type="http://schemas.openxmlformats.org/officeDocument/2006/relationships/slideMaster" Target="slideMasters/slideMaster8.xml"/><Relationship Id="rId51" Type="http://schemas.openxmlformats.org/officeDocument/2006/relationships/tags" Target="tags/tag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E21990-1315-4D91-8DBA-F845BC021AE4}" type="datetimeFigureOut">
              <a:rPr lang="en-US" smtClean="0"/>
              <a:t>5/19/2020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7F8ADD-924D-4EF8-BBD7-9D6BF0C53AC3}" type="slidenum">
              <a:rPr lang="en-US" smtClean="0"/>
              <a:t>‹#›</a:t>
            </a:fld>
            <a:endParaRPr lang="en-US"/>
          </a:p>
        </p:txBody>
      </p:sp>
    </p:spTree>
    <p:extLst>
      <p:ext uri="{BB962C8B-B14F-4D97-AF65-F5344CB8AC3E}">
        <p14:creationId xmlns:p14="http://schemas.microsoft.com/office/powerpoint/2010/main" val="100793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7F8ADD-924D-4EF8-BBD7-9D6BF0C53AC3}" type="slidenum">
              <a:rPr lang="en-US" smtClean="0"/>
              <a:t>1</a:t>
            </a:fld>
            <a:endParaRPr lang="en-US"/>
          </a:p>
        </p:txBody>
      </p:sp>
    </p:spTree>
    <p:extLst>
      <p:ext uri="{BB962C8B-B14F-4D97-AF65-F5344CB8AC3E}">
        <p14:creationId xmlns:p14="http://schemas.microsoft.com/office/powerpoint/2010/main" val="1632381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7F8ADD-924D-4EF8-BBD7-9D6BF0C53AC3}" type="slidenum">
              <a:rPr lang="en-US" smtClean="0"/>
              <a:t>14</a:t>
            </a:fld>
            <a:endParaRPr lang="en-US"/>
          </a:p>
        </p:txBody>
      </p:sp>
    </p:spTree>
    <p:extLst>
      <p:ext uri="{BB962C8B-B14F-4D97-AF65-F5344CB8AC3E}">
        <p14:creationId xmlns:p14="http://schemas.microsoft.com/office/powerpoint/2010/main" val="1240082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dirty="0">
                <a:solidFill>
                  <a:schemeClr val="tx1"/>
                </a:solidFill>
                <a:effectLst/>
                <a:latin typeface="+mn-lt"/>
                <a:ea typeface="+mn-ea"/>
                <a:cs typeface="+mn-cs"/>
              </a:rPr>
              <a:t>Để biết được chuyện gì xảy ra khi cậu bé bị dẫn đến trước mặt vua và cậu bé bị thoát được</a:t>
            </a:r>
            <a:endParaRPr lang="vi-VN" dirty="0"/>
          </a:p>
        </p:txBody>
      </p:sp>
      <p:sp>
        <p:nvSpPr>
          <p:cNvPr id="4" name="Slide Number Placeholder 3"/>
          <p:cNvSpPr>
            <a:spLocks noGrp="1"/>
          </p:cNvSpPr>
          <p:nvPr>
            <p:ph type="sldNum" sz="quarter" idx="5"/>
          </p:nvPr>
        </p:nvSpPr>
        <p:spPr/>
        <p:txBody>
          <a:bodyPr/>
          <a:lstStyle/>
          <a:p>
            <a:fld id="{E0EA06CD-5BC3-4CF1-9516-FFDBF6B2AA86}" type="slidenum">
              <a:rPr lang="vi-VN" smtClean="0"/>
              <a:t>15</a:t>
            </a:fld>
            <a:endParaRPr lang="vi-VN"/>
          </a:p>
        </p:txBody>
      </p:sp>
    </p:spTree>
    <p:extLst>
      <p:ext uri="{BB962C8B-B14F-4D97-AF65-F5344CB8AC3E}">
        <p14:creationId xmlns:p14="http://schemas.microsoft.com/office/powerpoint/2010/main" val="1623095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dirty="0">
                <a:solidFill>
                  <a:schemeClr val="tx1"/>
                </a:solidFill>
                <a:effectLst/>
                <a:latin typeface="+mn-lt"/>
                <a:ea typeface="+mn-ea"/>
                <a:cs typeface="+mn-cs"/>
              </a:rPr>
              <a:t>Trong đoạn có nhắc đến từ “tức cảnh” vậy các con cho cô biết tức cảnh là gì?</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TL: Tức cảnh nghĩa là thấy cảnh mà có cảm xúc liền nảy ra thơ, văn. </a:t>
            </a:r>
            <a:endParaRPr lang="en-US" sz="1200" kern="1200" dirty="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5"/>
          </p:nvPr>
        </p:nvSpPr>
        <p:spPr/>
        <p:txBody>
          <a:bodyPr/>
          <a:lstStyle/>
          <a:p>
            <a:fld id="{E0EA06CD-5BC3-4CF1-9516-FFDBF6B2AA86}" type="slidenum">
              <a:rPr lang="vi-VN" smtClean="0"/>
              <a:t>17</a:t>
            </a:fld>
            <a:endParaRPr lang="vi-VN"/>
          </a:p>
        </p:txBody>
      </p:sp>
    </p:spTree>
    <p:extLst>
      <p:ext uri="{BB962C8B-B14F-4D97-AF65-F5344CB8AC3E}">
        <p14:creationId xmlns:p14="http://schemas.microsoft.com/office/powerpoint/2010/main" val="2704635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E0EA06CD-5BC3-4CF1-9516-FFDBF6B2AA86}" type="slidenum">
              <a:rPr lang="vi-VN" smtClean="0"/>
              <a:t>22</a:t>
            </a:fld>
            <a:endParaRPr lang="vi-VN"/>
          </a:p>
        </p:txBody>
      </p:sp>
    </p:spTree>
    <p:extLst>
      <p:ext uri="{BB962C8B-B14F-4D97-AF65-F5344CB8AC3E}">
        <p14:creationId xmlns:p14="http://schemas.microsoft.com/office/powerpoint/2010/main" val="4033652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34DA47-0A65-4BEA-862D-381CBB5325E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888E52-7053-4D23-93AA-59DC4EA1776A}"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228A8B-4BD3-4F3B-8E04-F3CFF12DFB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820347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34DA47-0A65-4BEA-862D-381CBB5325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378073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0D2199-AC11-43DB-A9D9-1EFCA88CDE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276824"/>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146B6D-53D5-4532-B9EE-518EB232BE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39437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20B5AD1-137C-4DAD-861C-97FF560E40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02054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3E9844A-50A7-40F4-90CE-42439F9079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63980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8EF2786-5A8F-418D-A740-0F84CE9FC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05947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0126717-DEBD-4AD7-8D4E-8B34C89BE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95024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528FE9-629D-47BE-AE2E-DBC82FCDAA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092680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184821-B099-42D1-98F6-F06F3D7994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5189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EE1BC3-6CF7-4B1E-9501-DDB8D609FD79}"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888E52-7053-4D23-93AA-59DC4EA17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43704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EE1BC3-6CF7-4B1E-9501-DDB8D609FD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248607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1018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655811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27540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1957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2885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97769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149737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4E3D6D-ED7D-46B7-82AE-B079FF655D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8549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427653"/>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D2FA8D-6860-4AB6-8F07-C452D3A3ED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76469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E70AB2-E7F8-4CF4-8FA8-43BE1F26FC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200961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F2EC0F0-88BA-4C0D-8B44-BCFE92D0C3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14247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9CE1130-012C-4455-8FE3-61D3B563E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73061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BAD8E51-6952-4E35-B453-9F9C81A98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83836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1B20FA-5049-48BC-8349-4B5040852E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7569545"/>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64B509-0F69-47B7-BE6F-A32594F3E9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352007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1D7A247-FB5C-4100-9471-F71BA0DDE8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016443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3F9E2F-BB37-47D7-9869-2A13C816D1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442112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228A8B-4BD3-4F3B-8E04-F3CFF12DFB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31444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168699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28100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168403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529478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303460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629866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34DA47-0A65-4BEA-862D-381CBB5325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5247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0D2199-AC11-43DB-A9D9-1EFCA88CDE93}"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0D2199-AC11-43DB-A9D9-1EFCA88CDE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269746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146B6D-53D5-4532-B9EE-518EB232BE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32337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20B5AD1-137C-4DAD-861C-97FF560E40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4518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3E9844A-50A7-40F4-90CE-42439F9079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29619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8EF2786-5A8F-418D-A740-0F84CE9FC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05899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0126717-DEBD-4AD7-8D4E-8B34C89BE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12088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528FE9-629D-47BE-AE2E-DBC82FCDAA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1959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184821-B099-42D1-98F6-F06F3D7994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01329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888E52-7053-4D23-93AA-59DC4EA17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56913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EE1BC3-6CF7-4B1E-9501-DDB8D609FD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6117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146B6D-53D5-4532-B9EE-518EB232BED5}"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1220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6229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9733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22994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331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5354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3902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87420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4E3D6D-ED7D-46B7-82AE-B079FF655D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78595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D2FA8D-6860-4AB6-8F07-C452D3A3ED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7312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0B5AD1-137C-4DAD-861C-97FF560E4084}"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E70AB2-E7F8-4CF4-8FA8-43BE1F26FC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69527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F2EC0F0-88BA-4C0D-8B44-BCFE92D0C3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85884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9CE1130-012C-4455-8FE3-61D3B563E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36879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BAD8E51-6952-4E35-B453-9F9C81A98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6827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1B20FA-5049-48BC-8349-4B5040852E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8001357"/>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64B509-0F69-47B7-BE6F-A32594F3E9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89513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1D7A247-FB5C-4100-9471-F71BA0DDE8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72858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3F9E2F-BB37-47D7-9869-2A13C816D1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01147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228A8B-4BD3-4F3B-8E04-F3CFF12DFB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16405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34DA47-0A65-4BEA-862D-381CBB5325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5166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3E9844A-50A7-40F4-90CE-42439F907948}"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0D2199-AC11-43DB-A9D9-1EFCA88CDE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40230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146B6D-53D5-4532-B9EE-518EB232BE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30489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20B5AD1-137C-4DAD-861C-97FF560E40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939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3E9844A-50A7-40F4-90CE-42439F9079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76977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8EF2786-5A8F-418D-A740-0F84CE9FC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56602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0126717-DEBD-4AD7-8D4E-8B34C89BE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76093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528FE9-629D-47BE-AE2E-DBC82FCDAA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80084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184821-B099-42D1-98F6-F06F3D7994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28960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888E52-7053-4D23-93AA-59DC4EA17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48198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EE1BC3-6CF7-4B1E-9501-DDB8D609FD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0957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8EF2786-5A8F-418D-A740-0F84CE9FC747}"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05498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25057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13227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3451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81800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7680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6655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052541"/>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4E3D6D-ED7D-46B7-82AE-B079FF655D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04242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D2FA8D-6860-4AB6-8F07-C452D3A3ED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4331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126717-DEBD-4AD7-8D4E-8B34C89BEF29}"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E70AB2-E7F8-4CF4-8FA8-43BE1F26FC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4567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F2EC0F0-88BA-4C0D-8B44-BCFE92D0C3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10060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9CE1130-012C-4455-8FE3-61D3B563E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33591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BAD8E51-6952-4E35-B453-9F9C81A98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99642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1B20FA-5049-48BC-8349-4B5040852E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8846525"/>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64B509-0F69-47B7-BE6F-A32594F3E9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55806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1D7A247-FB5C-4100-9471-F71BA0DDE8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08176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3F9E2F-BB37-47D7-9869-2A13C816D1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76806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228A8B-4BD3-4F3B-8E04-F3CFF12DFB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79602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4E3D6D-ED7D-46B7-82AE-B079FF655D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78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528FE9-629D-47BE-AE2E-DBC82FCDAABC}"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D2FA8D-6860-4AB6-8F07-C452D3A3ED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37525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E70AB2-E7F8-4CF4-8FA8-43BE1F26FC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12226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F2EC0F0-88BA-4C0D-8B44-BCFE92D0C3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62442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9CE1130-012C-4455-8FE3-61D3B563E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31897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BAD8E51-6952-4E35-B453-9F9C81A98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8696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1B20FA-5049-48BC-8349-4B5040852E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8413158"/>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64B509-0F69-47B7-BE6F-A32594F3E9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3245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1D7A247-FB5C-4100-9471-F71BA0DDE8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45446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3F9E2F-BB37-47D7-9869-2A13C816D1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16109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228A8B-4BD3-4F3B-8E04-F3CFF12DFB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5284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184821-B099-42D1-98F6-F06F3D799493}"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4E3D6D-ED7D-46B7-82AE-B079FF655D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51851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D2FA8D-6860-4AB6-8F07-C452D3A3ED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8512434"/>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E70AB2-E7F8-4CF4-8FA8-43BE1F26FC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26460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F2EC0F0-88BA-4C0D-8B44-BCFE92D0C3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19112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9CE1130-012C-4455-8FE3-61D3B563E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90315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BAD8E51-6952-4E35-B453-9F9C81A98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15264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1B20FA-5049-48BC-8349-4B5040852E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65819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64B509-0F69-47B7-BE6F-A32594F3E9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82643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1D7A247-FB5C-4100-9471-F71BA0DDE8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084279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3F9E2F-BB37-47D7-9869-2A13C816D1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0650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theme" Target="../theme/theme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5.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6.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7.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10" Type="http://schemas.openxmlformats.org/officeDocument/2006/relationships/slideLayout" Target="../slideLayouts/slideLayout110.xml"/><Relationship Id="rId19" Type="http://schemas.openxmlformats.org/officeDocument/2006/relationships/theme" Target="../theme/theme8.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9.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FD60FAD-AF27-435C-A071-BC61F0450DF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3" r:id="rId13"/>
    <p:sldLayoutId id="2147483664" r:id="rId14"/>
    <p:sldLayoutId id="2147483666" r:id="rId15"/>
    <p:sldLayoutId id="2147483667" r:id="rId16"/>
    <p:sldLayoutId id="2147483670" r:id="rId17"/>
    <p:sldLayoutId id="2147483671" r:id="rId18"/>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FD60FAD-AF27-435C-A071-BC61F0450D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885293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charset="0"/>
              </a:defRPr>
            </a:lvl1pPr>
          </a:lstStyle>
          <a:p>
            <a:pPr>
              <a:defRPr/>
            </a:pPr>
            <a:fld id="{7A58669F-24F7-404A-B400-5266E30287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177428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FD60FAD-AF27-435C-A071-BC61F0450D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599400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charset="0"/>
              </a:defRPr>
            </a:lvl1pPr>
          </a:lstStyle>
          <a:p>
            <a:pPr>
              <a:defRPr/>
            </a:pPr>
            <a:fld id="{7A58669F-24F7-404A-B400-5266E30287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210500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charset="0"/>
              </a:defRPr>
            </a:lvl1pPr>
          </a:lstStyle>
          <a:p>
            <a:pPr>
              <a:defRPr/>
            </a:pPr>
            <a:fld id="{7A58669F-24F7-404A-B400-5266E30287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455349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charset="0"/>
              </a:defRPr>
            </a:lvl1pPr>
          </a:lstStyle>
          <a:p>
            <a:pPr>
              <a:defRPr/>
            </a:pPr>
            <a:fld id="{7A58669F-24F7-404A-B400-5266E30287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520365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FD60FAD-AF27-435C-A071-BC61F0450D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2788994"/>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charset="0"/>
              </a:defRPr>
            </a:lvl1pPr>
          </a:lstStyle>
          <a:p>
            <a:pPr>
              <a:defRPr/>
            </a:pPr>
            <a:fld id="{7A58669F-24F7-404A-B400-5266E30287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237402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wav"/><Relationship Id="rId7" Type="http://schemas.openxmlformats.org/officeDocument/2006/relationships/image" Target="../media/image2.png"/><Relationship Id="rId2" Type="http://schemas.microsoft.com/office/2007/relationships/media" Target="../media/media1.wav"/><Relationship Id="rId1" Type="http://schemas.openxmlformats.org/officeDocument/2006/relationships/tags" Target="../tags/tag2.xml"/><Relationship Id="rId6" Type="http://schemas.openxmlformats.org/officeDocument/2006/relationships/image" Target="../media/image1.jpeg"/><Relationship Id="rId5" Type="http://schemas.openxmlformats.org/officeDocument/2006/relationships/notesSlide" Target="../notesSlides/notesSlide1.xml"/><Relationship Id="rId4" Type="http://schemas.openxmlformats.org/officeDocument/2006/relationships/slideLayout" Target="../slideLayouts/slideLayout7.xml"/><Relationship Id="rId9"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3.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3.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image" Target="../media/image16.jp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6.wav"/><Relationship Id="rId7" Type="http://schemas.openxmlformats.org/officeDocument/2006/relationships/image" Target="../media/image19.jpeg"/><Relationship Id="rId2" Type="http://schemas.microsoft.com/office/2007/relationships/media" Target="../media/media6.wav"/><Relationship Id="rId1" Type="http://schemas.openxmlformats.org/officeDocument/2006/relationships/tags" Target="../tags/tag9.xml"/><Relationship Id="rId6" Type="http://schemas.openxmlformats.org/officeDocument/2006/relationships/image" Target="../media/image18.jpg"/><Relationship Id="rId5" Type="http://schemas.openxmlformats.org/officeDocument/2006/relationships/notesSlide" Target="../notesSlides/notesSlide3.xml"/><Relationship Id="rId4"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10.xml"/><Relationship Id="rId6" Type="http://schemas.openxmlformats.org/officeDocument/2006/relationships/image" Target="../media/image3.png"/><Relationship Id="rId5" Type="http://schemas.openxmlformats.org/officeDocument/2006/relationships/image" Target="../media/image20.jpg"/><Relationship Id="rId4"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audio" Target="../media/media8.wav"/><Relationship Id="rId7" Type="http://schemas.openxmlformats.org/officeDocument/2006/relationships/image" Target="../media/image3.png"/><Relationship Id="rId2" Type="http://schemas.microsoft.com/office/2007/relationships/media" Target="../media/media8.wav"/><Relationship Id="rId1" Type="http://schemas.openxmlformats.org/officeDocument/2006/relationships/tags" Target="../tags/tag11.xml"/><Relationship Id="rId6" Type="http://schemas.openxmlformats.org/officeDocument/2006/relationships/image" Target="../media/image21.jpeg"/><Relationship Id="rId5" Type="http://schemas.openxmlformats.org/officeDocument/2006/relationships/notesSlide" Target="../notesSlides/notesSlide4.xml"/><Relationship Id="rId4"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3.pn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audio" Target="../media/media10.wav"/><Relationship Id="rId7" Type="http://schemas.openxmlformats.org/officeDocument/2006/relationships/image" Target="../media/image3.png"/><Relationship Id="rId2" Type="http://schemas.microsoft.com/office/2007/relationships/media" Target="../media/media10.wav"/><Relationship Id="rId1" Type="http://schemas.openxmlformats.org/officeDocument/2006/relationships/tags" Target="../tags/tag12.xml"/><Relationship Id="rId6" Type="http://schemas.openxmlformats.org/officeDocument/2006/relationships/image" Target="../media/image24.jpeg"/><Relationship Id="rId5" Type="http://schemas.openxmlformats.org/officeDocument/2006/relationships/image" Target="../media/image23.jpg"/><Relationship Id="rId4"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gif"/><Relationship Id="rId1" Type="http://schemas.openxmlformats.org/officeDocument/2006/relationships/slideLayout" Target="../slideLayouts/slideLayout44.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Layout" Target="../slideLayouts/slideLayout16.xml"/><Relationship Id="rId1" Type="http://schemas.openxmlformats.org/officeDocument/2006/relationships/tags" Target="../tags/tag13.xml"/></Relationships>
</file>

<file path=ppt/slides/_rels/slide2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14.xml"/><Relationship Id="rId6" Type="http://schemas.openxmlformats.org/officeDocument/2006/relationships/image" Target="../media/image3.png"/><Relationship Id="rId5" Type="http://schemas.openxmlformats.org/officeDocument/2006/relationships/image" Target="../media/image26.jpg"/><Relationship Id="rId4"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audio" Target="../media/media12.wav"/><Relationship Id="rId7" Type="http://schemas.openxmlformats.org/officeDocument/2006/relationships/image" Target="../media/image3.png"/><Relationship Id="rId2" Type="http://schemas.microsoft.com/office/2007/relationships/media" Target="../media/media12.wav"/><Relationship Id="rId1" Type="http://schemas.openxmlformats.org/officeDocument/2006/relationships/tags" Target="../tags/tag15.xml"/><Relationship Id="rId6" Type="http://schemas.openxmlformats.org/officeDocument/2006/relationships/image" Target="../media/image27.jpg"/><Relationship Id="rId5" Type="http://schemas.openxmlformats.org/officeDocument/2006/relationships/notesSlide" Target="../notesSlides/notesSlide5.xml"/><Relationship Id="rId4"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16.xml"/><Relationship Id="rId6" Type="http://schemas.openxmlformats.org/officeDocument/2006/relationships/image" Target="../media/image3.png"/><Relationship Id="rId5" Type="http://schemas.openxmlformats.org/officeDocument/2006/relationships/image" Target="../media/image21.jpeg"/><Relationship Id="rId4"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17.xml"/><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9.jpeg"/><Relationship Id="rId3" Type="http://schemas.microsoft.com/office/2007/relationships/media" Target="../media/media15.wav"/><Relationship Id="rId7" Type="http://schemas.openxmlformats.org/officeDocument/2006/relationships/slide" Target="slide3.xml"/><Relationship Id="rId2" Type="http://schemas.openxmlformats.org/officeDocument/2006/relationships/video" Target="file:///C:\Users\MyPC\Downloads\L&#7876;%20H&#7896;I%20CH&#7916;%20&#272;&#7890;NG%20T&#7916;%20TI&#202;N%20DUNG%20-%20H&#7896;I%20T&#7892;NG%20M&#7876;%202019%20(%20KHO&#193;I%20CH&#194;U%20-%20H&#431;NG%20Y&#202;N%20).mp4" TargetMode="External"/><Relationship Id="rId1" Type="http://schemas.openxmlformats.org/officeDocument/2006/relationships/tags" Target="../tags/tag18.xml"/><Relationship Id="rId6" Type="http://schemas.openxmlformats.org/officeDocument/2006/relationships/image" Target="../media/image28.jpeg"/><Relationship Id="rId11" Type="http://schemas.openxmlformats.org/officeDocument/2006/relationships/image" Target="../media/image3.png"/><Relationship Id="rId5" Type="http://schemas.openxmlformats.org/officeDocument/2006/relationships/slideLayout" Target="../slideLayouts/slideLayout7.xml"/><Relationship Id="rId10" Type="http://schemas.openxmlformats.org/officeDocument/2006/relationships/image" Target="../media/image31.jpeg"/><Relationship Id="rId4" Type="http://schemas.openxmlformats.org/officeDocument/2006/relationships/audio" Target="../media/media15.wav"/><Relationship Id="rId9"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vi.wikipedia.org/w/index.php?title=%C4%90%E1%BB%81n_H%C3%B3a_D%E1%BA%A1_Tr%E1%BA%A1ch&amp;action=edit&amp;redlink=1" TargetMode="External"/><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audio" Target="../media/media16.wav"/><Relationship Id="rId7" Type="http://schemas.openxmlformats.org/officeDocument/2006/relationships/image" Target="../media/image3.png"/><Relationship Id="rId2" Type="http://schemas.microsoft.com/office/2007/relationships/media" Target="../media/media16.wav"/><Relationship Id="rId1" Type="http://schemas.openxmlformats.org/officeDocument/2006/relationships/tags" Target="../tags/tag19.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4.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5.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9.jpeg"/><Relationship Id="rId1" Type="http://schemas.openxmlformats.org/officeDocument/2006/relationships/slideLayout" Target="../slideLayouts/slideLayout91.xml"/></Relationships>
</file>

<file path=ppt/slides/_rels/slide3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9.jpeg"/><Relationship Id="rId1" Type="http://schemas.openxmlformats.org/officeDocument/2006/relationships/slideLayout" Target="../slideLayouts/slideLayout91.xml"/></Relationships>
</file>

<file path=ppt/slides/_rels/slide3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9.jpeg"/><Relationship Id="rId1" Type="http://schemas.openxmlformats.org/officeDocument/2006/relationships/slideLayout" Target="../slideLayouts/slideLayout91.xml"/></Relationships>
</file>

<file path=ppt/slides/_rels/slide3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9.jpeg"/><Relationship Id="rId1" Type="http://schemas.openxmlformats.org/officeDocument/2006/relationships/slideLayout" Target="../slideLayouts/slideLayout91.xml"/></Relationships>
</file>

<file path=ppt/slides/_rels/slide3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9.jpeg"/><Relationship Id="rId1" Type="http://schemas.openxmlformats.org/officeDocument/2006/relationships/slideLayout" Target="../slideLayouts/slideLayout91.xml"/></Relationships>
</file>

<file path=ppt/slides/_rels/slide3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9.jpeg"/><Relationship Id="rId1" Type="http://schemas.openxmlformats.org/officeDocument/2006/relationships/slideLayout" Target="../slideLayouts/slideLayout91.xml"/></Relationships>
</file>

<file path=ppt/slides/_rels/slide3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9.jpeg"/><Relationship Id="rId1" Type="http://schemas.openxmlformats.org/officeDocument/2006/relationships/slideLayout" Target="../slideLayouts/slideLayout91.xml"/><Relationship Id="rId4" Type="http://schemas.openxmlformats.org/officeDocument/2006/relationships/image" Target="../media/image40.gif"/></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5.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8.wav"/><Relationship Id="rId7" Type="http://schemas.openxmlformats.org/officeDocument/2006/relationships/image" Target="../media/image43.jpe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42.png"/><Relationship Id="rId5" Type="http://schemas.openxmlformats.org/officeDocument/2006/relationships/slideLayout" Target="../slideLayouts/slideLayout102.xml"/><Relationship Id="rId4" Type="http://schemas.openxmlformats.org/officeDocument/2006/relationships/audio" Target="../media/media18.wav"/></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audio" Target="../media/media2.wav"/><Relationship Id="rId7" Type="http://schemas.openxmlformats.org/officeDocument/2006/relationships/image" Target="../media/image12.png"/><Relationship Id="rId2" Type="http://schemas.microsoft.com/office/2007/relationships/media" Target="../media/media2.wav"/><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slideLayout" Target="../slideLayouts/slideLayout7.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14.jpe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ownloads\sự tích lễ hội chử đồng tử\hinh-khung-powerpoint-dep-nhat_10531968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txBox="1">
            <a:spLocks/>
          </p:cNvSpPr>
          <p:nvPr/>
        </p:nvSpPr>
        <p:spPr bwMode="auto">
          <a:xfrm>
            <a:off x="1485723" y="2551516"/>
            <a:ext cx="6603275" cy="869326"/>
          </a:xfrm>
          <a:prstGeom prst="rect">
            <a:avLst/>
          </a:prstGeom>
          <a:noFill/>
          <a:ln w="9525">
            <a:noFill/>
            <a:miter lim="800000"/>
            <a:headEnd/>
            <a:tailEnd/>
          </a:ln>
        </p:spPr>
        <p:txBody>
          <a:bodyPr/>
          <a:lstStyle/>
          <a:p>
            <a:pPr>
              <a:spcBef>
                <a:spcPct val="20000"/>
              </a:spcBef>
            </a:pPr>
            <a:r>
              <a:rPr lang="en-US" sz="5400" b="1" dirty="0">
                <a:solidFill>
                  <a:srgbClr val="0000CC"/>
                </a:solidFill>
                <a:latin typeface="Times New Roman" pitchFamily="18" charset="0"/>
                <a:cs typeface="Times New Roman" pitchFamily="18" charset="0"/>
              </a:rPr>
              <a:t>Tập </a:t>
            </a:r>
            <a:r>
              <a:rPr lang="en-US" sz="5400" b="1" dirty="0" err="1">
                <a:solidFill>
                  <a:srgbClr val="0000CC"/>
                </a:solidFill>
                <a:latin typeface="Times New Roman" pitchFamily="18" charset="0"/>
                <a:cs typeface="Times New Roman" pitchFamily="18" charset="0"/>
              </a:rPr>
              <a:t>đọc</a:t>
            </a:r>
            <a:r>
              <a:rPr lang="en-US" sz="5400" b="1" dirty="0">
                <a:solidFill>
                  <a:srgbClr val="0000CC"/>
                </a:solidFill>
                <a:latin typeface="Times New Roman" pitchFamily="18" charset="0"/>
                <a:cs typeface="Times New Roman" pitchFamily="18" charset="0"/>
              </a:rPr>
              <a:t> - </a:t>
            </a:r>
            <a:r>
              <a:rPr lang="en-US" sz="5400" b="1" dirty="0" err="1">
                <a:solidFill>
                  <a:srgbClr val="0000CC"/>
                </a:solidFill>
                <a:latin typeface="Times New Roman" pitchFamily="18" charset="0"/>
                <a:cs typeface="Times New Roman" pitchFamily="18" charset="0"/>
              </a:rPr>
              <a:t>Kể</a:t>
            </a:r>
            <a:r>
              <a:rPr lang="en-US" sz="5400" b="1" dirty="0">
                <a:solidFill>
                  <a:srgbClr val="0000CC"/>
                </a:solidFill>
                <a:latin typeface="Times New Roman" pitchFamily="18" charset="0"/>
                <a:cs typeface="Times New Roman" pitchFamily="18" charset="0"/>
              </a:rPr>
              <a:t> </a:t>
            </a:r>
            <a:r>
              <a:rPr lang="en-US" sz="5400" b="1" dirty="0" err="1">
                <a:solidFill>
                  <a:srgbClr val="0000CC"/>
                </a:solidFill>
                <a:latin typeface="Times New Roman" pitchFamily="18" charset="0"/>
                <a:cs typeface="Times New Roman" pitchFamily="18" charset="0"/>
              </a:rPr>
              <a:t>chuyện</a:t>
            </a:r>
            <a:r>
              <a:rPr lang="en-US" sz="5400" b="1" dirty="0">
                <a:solidFill>
                  <a:srgbClr val="0000CC"/>
                </a:solidFill>
                <a:latin typeface="Times New Roman" pitchFamily="18" charset="0"/>
                <a:cs typeface="Times New Roman" pitchFamily="18" charset="0"/>
              </a:rPr>
              <a:t> </a:t>
            </a:r>
          </a:p>
        </p:txBody>
      </p:sp>
      <p:pic>
        <p:nvPicPr>
          <p:cNvPr id="4" name="Picture 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70859" y="3599353"/>
            <a:ext cx="1508468" cy="1508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705602" y="1676400"/>
            <a:ext cx="7667039" cy="438582"/>
          </a:xfrm>
          <a:prstGeom prst="rect">
            <a:avLst/>
          </a:prstGeom>
          <a:noFill/>
        </p:spPr>
        <p:txBody>
          <a:bodyPr wrap="square">
            <a:spAutoFit/>
          </a:bodyPr>
          <a:lstStyle/>
          <a:p>
            <a:pPr algn="ctr">
              <a:defRPr/>
            </a:pPr>
            <a:r>
              <a:rPr lang="vi-VN" sz="2250" b="1" dirty="0">
                <a:ln w="13462">
                  <a:solidFill>
                    <a:schemeClr val="bg1"/>
                  </a:solidFill>
                  <a:prstDash val="solid"/>
                </a:ln>
                <a:solidFill>
                  <a:srgbClr val="00B050"/>
                </a:solidFill>
                <a:effectLst>
                  <a:outerShdw dist="38100" dir="2700000" algn="bl" rotWithShape="0">
                    <a:schemeClr val="accent5"/>
                  </a:outerShdw>
                </a:effectLst>
              </a:rPr>
              <a:t>TRƯỜNG TIỂU HỌC PHAN ĐÌNH GIÓT</a:t>
            </a:r>
            <a:endParaRPr lang="en-US" sz="2250" b="1" dirty="0">
              <a:ln w="13462">
                <a:solidFill>
                  <a:schemeClr val="bg1"/>
                </a:solidFill>
                <a:prstDash val="solid"/>
              </a:ln>
              <a:solidFill>
                <a:srgbClr val="00B050"/>
              </a:solidFill>
              <a:effectLst>
                <a:outerShdw dist="38100" dir="2700000" algn="bl" rotWithShape="0">
                  <a:schemeClr val="accent5"/>
                </a:outerShdw>
              </a:effectLst>
            </a:endParaRPr>
          </a:p>
        </p:txBody>
      </p:sp>
      <p:sp>
        <p:nvSpPr>
          <p:cNvPr id="6" name="Rounded Rectangle 5"/>
          <p:cNvSpPr/>
          <p:nvPr/>
        </p:nvSpPr>
        <p:spPr>
          <a:xfrm>
            <a:off x="2299855" y="4488728"/>
            <a:ext cx="4031672" cy="6096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dirty="0">
                <a:solidFill>
                  <a:srgbClr val="FF0000"/>
                </a:solidFill>
                <a:latin typeface="Times New Roman" panose="02020603050405020304" pitchFamily="18" charset="0"/>
                <a:cs typeface="Times New Roman" panose="02020603050405020304" pitchFamily="18" charset="0"/>
              </a:rPr>
              <a:t>Giáo </a:t>
            </a:r>
            <a:r>
              <a:rPr lang="en-US" sz="3300" dirty="0" err="1">
                <a:solidFill>
                  <a:srgbClr val="FF0000"/>
                </a:solidFill>
                <a:latin typeface="Times New Roman" panose="02020603050405020304" pitchFamily="18" charset="0"/>
                <a:cs typeface="Times New Roman" panose="02020603050405020304" pitchFamily="18" charset="0"/>
              </a:rPr>
              <a:t>viên</a:t>
            </a:r>
            <a:r>
              <a:rPr lang="en-US" sz="3300" dirty="0">
                <a:solidFill>
                  <a:srgbClr val="FF0000"/>
                </a:solidFill>
                <a:latin typeface="Times New Roman" panose="02020603050405020304" pitchFamily="18" charset="0"/>
                <a:cs typeface="Times New Roman" panose="02020603050405020304" pitchFamily="18" charset="0"/>
              </a:rPr>
              <a:t> </a:t>
            </a:r>
            <a:r>
              <a:rPr lang="en-US" sz="3300" dirty="0" err="1">
                <a:solidFill>
                  <a:srgbClr val="FF0000"/>
                </a:solidFill>
                <a:latin typeface="Times New Roman" panose="02020603050405020304" pitchFamily="18" charset="0"/>
                <a:cs typeface="Times New Roman" panose="02020603050405020304" pitchFamily="18" charset="0"/>
              </a:rPr>
              <a:t>khối</a:t>
            </a:r>
            <a:r>
              <a:rPr lang="en-US" sz="3300" dirty="0">
                <a:solidFill>
                  <a:srgbClr val="FF0000"/>
                </a:solidFill>
                <a:latin typeface="Times New Roman" panose="02020603050405020304" pitchFamily="18" charset="0"/>
                <a:cs typeface="Times New Roman" panose="02020603050405020304" pitchFamily="18" charset="0"/>
              </a:rPr>
              <a:t> </a:t>
            </a:r>
            <a:r>
              <a:rPr lang="en-US" sz="3300" dirty="0" smtClean="0">
                <a:solidFill>
                  <a:srgbClr val="FF0000"/>
                </a:solidFill>
                <a:latin typeface="Times New Roman" panose="02020603050405020304" pitchFamily="18" charset="0"/>
                <a:cs typeface="Times New Roman" panose="02020603050405020304" pitchFamily="18" charset="0"/>
              </a:rPr>
              <a:t>3</a:t>
            </a:r>
            <a:endParaRPr lang="en-US" sz="3300" dirty="0">
              <a:solidFill>
                <a:srgbClr val="FF0000"/>
              </a:solidFill>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pic>
        <p:nvPicPr>
          <p:cNvPr id="7" name="Picture 2" descr="C:\Users\Administrator\Downloads\sự tích lễ hội chử đồng tử\29d1963467a39a8206ded1937f11295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9164456"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Subtitle 2"/>
          <p:cNvSpPr txBox="1">
            <a:spLocks/>
          </p:cNvSpPr>
          <p:nvPr/>
        </p:nvSpPr>
        <p:spPr bwMode="auto">
          <a:xfrm>
            <a:off x="1143000" y="2590800"/>
            <a:ext cx="6926262" cy="869326"/>
          </a:xfrm>
          <a:prstGeom prst="rect">
            <a:avLst/>
          </a:prstGeom>
          <a:noFill/>
          <a:ln w="9525">
            <a:noFill/>
            <a:miter lim="800000"/>
            <a:headEnd/>
            <a:tailEnd/>
          </a:ln>
        </p:spPr>
        <p:txBody>
          <a:bodyPr/>
          <a:lstStyle/>
          <a:p>
            <a:pPr>
              <a:spcBef>
                <a:spcPct val="20000"/>
              </a:spcBef>
            </a:pPr>
            <a:r>
              <a:rPr lang="en-US" sz="5400" b="1" dirty="0" err="1">
                <a:solidFill>
                  <a:srgbClr val="FF0000"/>
                </a:solidFill>
                <a:latin typeface="Times New Roman" pitchFamily="18" charset="0"/>
                <a:cs typeface="Times New Roman" pitchFamily="18" charset="0"/>
              </a:rPr>
              <a:t>Tập</a:t>
            </a:r>
            <a:r>
              <a:rPr lang="en-US" sz="5400" b="1" dirty="0">
                <a:solidFill>
                  <a:srgbClr val="FF0000"/>
                </a:solidFill>
                <a:latin typeface="Times New Roman" pitchFamily="18" charset="0"/>
                <a:cs typeface="Times New Roman" pitchFamily="18" charset="0"/>
              </a:rPr>
              <a:t> </a:t>
            </a:r>
            <a:r>
              <a:rPr lang="en-US" sz="5400" b="1" dirty="0" err="1" smtClean="0">
                <a:solidFill>
                  <a:srgbClr val="FF0000"/>
                </a:solidFill>
                <a:latin typeface="Times New Roman" pitchFamily="18" charset="0"/>
                <a:cs typeface="Times New Roman" pitchFamily="18" charset="0"/>
              </a:rPr>
              <a:t>đọc</a:t>
            </a:r>
            <a:r>
              <a:rPr lang="en-US" sz="5400" b="1" dirty="0" smtClean="0">
                <a:solidFill>
                  <a:srgbClr val="FF0000"/>
                </a:solidFill>
                <a:latin typeface="Times New Roman" pitchFamily="18" charset="0"/>
                <a:cs typeface="Times New Roman" pitchFamily="18" charset="0"/>
              </a:rPr>
              <a:t> – </a:t>
            </a:r>
            <a:r>
              <a:rPr lang="en-US" sz="5400" b="1" dirty="0" err="1" smtClean="0">
                <a:solidFill>
                  <a:srgbClr val="FF0000"/>
                </a:solidFill>
                <a:latin typeface="Times New Roman" pitchFamily="18" charset="0"/>
                <a:cs typeface="Times New Roman" pitchFamily="18" charset="0"/>
              </a:rPr>
              <a:t>Kể</a:t>
            </a:r>
            <a:r>
              <a:rPr lang="en-US" sz="5400" b="1" dirty="0" smtClean="0">
                <a:solidFill>
                  <a:srgbClr val="FF0000"/>
                </a:solidFill>
                <a:latin typeface="Times New Roman" pitchFamily="18" charset="0"/>
                <a:cs typeface="Times New Roman" pitchFamily="18" charset="0"/>
              </a:rPr>
              <a:t> </a:t>
            </a:r>
            <a:r>
              <a:rPr lang="en-US" sz="5400" b="1" dirty="0" err="1" smtClean="0">
                <a:solidFill>
                  <a:srgbClr val="FF0000"/>
                </a:solidFill>
                <a:latin typeface="Times New Roman" pitchFamily="18" charset="0"/>
                <a:cs typeface="Times New Roman" pitchFamily="18" charset="0"/>
              </a:rPr>
              <a:t>chuyện</a:t>
            </a:r>
            <a:r>
              <a:rPr lang="en-US" sz="5400" b="1" dirty="0" smtClean="0">
                <a:solidFill>
                  <a:srgbClr val="FF0000"/>
                </a:solidFill>
                <a:latin typeface="Times New Roman" pitchFamily="18" charset="0"/>
                <a:cs typeface="Times New Roman" pitchFamily="18" charset="0"/>
              </a:rPr>
              <a:t> </a:t>
            </a:r>
          </a:p>
          <a:p>
            <a:pPr>
              <a:spcBef>
                <a:spcPct val="20000"/>
              </a:spcBef>
            </a:pPr>
            <a:r>
              <a:rPr lang="en-US" sz="5400" b="1" dirty="0" smtClean="0">
                <a:solidFill>
                  <a:srgbClr val="FF0000"/>
                </a:solidFill>
                <a:latin typeface="Times New Roman" pitchFamily="18" charset="0"/>
                <a:cs typeface="Times New Roman" pitchFamily="18" charset="0"/>
              </a:rPr>
              <a:t>           </a:t>
            </a:r>
            <a:r>
              <a:rPr lang="en-US" sz="5400" b="1" dirty="0" err="1" smtClean="0">
                <a:solidFill>
                  <a:srgbClr val="FF0000"/>
                </a:solidFill>
                <a:latin typeface="Times New Roman" pitchFamily="18" charset="0"/>
                <a:cs typeface="Times New Roman" pitchFamily="18" charset="0"/>
              </a:rPr>
              <a:t>Lớp</a:t>
            </a:r>
            <a:r>
              <a:rPr lang="en-US" sz="5400" b="1" dirty="0" smtClean="0">
                <a:solidFill>
                  <a:srgbClr val="FF0000"/>
                </a:solidFill>
                <a:latin typeface="Times New Roman" pitchFamily="18" charset="0"/>
                <a:cs typeface="Times New Roman" pitchFamily="18" charset="0"/>
              </a:rPr>
              <a:t> 3A</a:t>
            </a:r>
            <a:endParaRPr lang="en-US" sz="5400" b="1" dirty="0">
              <a:solidFill>
                <a:srgbClr val="FF000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815610186"/>
      </p:ext>
    </p:extLst>
  </p:cSld>
  <p:clrMapOvr>
    <a:masterClrMapping/>
  </p:clrMapOvr>
  <mc:AlternateContent xmlns:mc="http://schemas.openxmlformats.org/markup-compatibility/2006" xmlns:p14="http://schemas.microsoft.com/office/powerpoint/2010/main">
    <mc:Choice Requires="p14">
      <p:transition spd="slow" p14:dur="2000" advTm="22227"/>
    </mc:Choice>
    <mc:Fallback xmlns="">
      <p:transition spd="slow" advTm="22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32" presetClass="emph" presetSubtype="0" fill="hold" grpId="0" nodeType="withEffect">
                                  <p:stCondLst>
                                    <p:cond delay="0"/>
                                  </p:stCondLst>
                                  <p:childTnLst>
                                    <p:animRot by="120000">
                                      <p:cBhvr>
                                        <p:cTn id="8" dur="100" fill="hold">
                                          <p:stCondLst>
                                            <p:cond delay="0"/>
                                          </p:stCondLst>
                                        </p:cTn>
                                        <p:tgtEl>
                                          <p:spTgt spid="3"/>
                                        </p:tgtEl>
                                        <p:attrNameLst>
                                          <p:attrName>r</p:attrName>
                                        </p:attrNameLst>
                                      </p:cBhvr>
                                    </p:animRot>
                                    <p:animRot by="-240000">
                                      <p:cBhvr>
                                        <p:cTn id="9" dur="200" fill="hold">
                                          <p:stCondLst>
                                            <p:cond delay="200"/>
                                          </p:stCondLst>
                                        </p:cTn>
                                        <p:tgtEl>
                                          <p:spTgt spid="3"/>
                                        </p:tgtEl>
                                        <p:attrNameLst>
                                          <p:attrName>r</p:attrName>
                                        </p:attrNameLst>
                                      </p:cBhvr>
                                    </p:animRot>
                                    <p:animRot by="240000">
                                      <p:cBhvr>
                                        <p:cTn id="10" dur="200" fill="hold">
                                          <p:stCondLst>
                                            <p:cond delay="400"/>
                                          </p:stCondLst>
                                        </p:cTn>
                                        <p:tgtEl>
                                          <p:spTgt spid="3"/>
                                        </p:tgtEl>
                                        <p:attrNameLst>
                                          <p:attrName>r</p:attrName>
                                        </p:attrNameLst>
                                      </p:cBhvr>
                                    </p:animRot>
                                    <p:animRot by="-240000">
                                      <p:cBhvr>
                                        <p:cTn id="11" dur="200" fill="hold">
                                          <p:stCondLst>
                                            <p:cond delay="600"/>
                                          </p:stCondLst>
                                        </p:cTn>
                                        <p:tgtEl>
                                          <p:spTgt spid="3"/>
                                        </p:tgtEl>
                                        <p:attrNameLst>
                                          <p:attrName>r</p:attrName>
                                        </p:attrNameLst>
                                      </p:cBhvr>
                                    </p:animRot>
                                    <p:animRot by="120000">
                                      <p:cBhvr>
                                        <p:cTn id="12" dur="200" fill="hold">
                                          <p:stCondLst>
                                            <p:cond delay="800"/>
                                          </p:stCondLst>
                                        </p:cTn>
                                        <p:tgtEl>
                                          <p:spTgt spid="3"/>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2000" fill="hold"/>
                                        <p:tgtEl>
                                          <p:spTgt spid="6">
                                            <p:txEl>
                                              <p:pRg st="0" end="0"/>
                                            </p:txEl>
                                          </p:spTgt>
                                        </p:tgtEl>
                                      </p:cBhvr>
                                      <p:by x="150000" y="150000"/>
                                    </p:animScale>
                                  </p:childTnLst>
                                </p:cTn>
                              </p:par>
                              <p:par>
                                <p:cTn id="17" presetID="32" presetClass="emph" presetSubtype="0" fill="hold" grpId="0"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3"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4" name="WordArt 14"/>
          <p:cNvSpPr>
            <a:spLocks noChangeArrowheads="1" noChangeShapeType="1" noTextEdit="1"/>
          </p:cNvSpPr>
          <p:nvPr/>
        </p:nvSpPr>
        <p:spPr bwMode="auto">
          <a:xfrm>
            <a:off x="457200" y="152400"/>
            <a:ext cx="7696200" cy="1524000"/>
          </a:xfrm>
          <a:prstGeom prst="rect">
            <a:avLst/>
          </a:prstGeom>
        </p:spPr>
        <p:txBody>
          <a:bodyPr wrap="none" fromWordArt="1">
            <a:prstTxWarp prst="textPlain">
              <a:avLst>
                <a:gd name="adj" fmla="val 50000"/>
              </a:avLst>
            </a:prstTxWarp>
          </a:bodyPr>
          <a:lstStyle/>
          <a:p>
            <a:r>
              <a:rPr lang="en-US" b="1" kern="10" dirty="0" err="1" smtClean="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a:cs typeface="Times New Roman"/>
              </a:rPr>
              <a:t>Luyện</a:t>
            </a:r>
            <a:r>
              <a:rPr lang="en-US" b="1" kern="10" dirty="0" smtClean="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a:cs typeface="Times New Roman"/>
              </a:rPr>
              <a:t> </a:t>
            </a:r>
            <a:r>
              <a:rPr lang="en-US" b="1" kern="10" dirty="0" err="1" smtClean="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a:cs typeface="Times New Roman"/>
              </a:rPr>
              <a:t>đọc</a:t>
            </a:r>
            <a:r>
              <a:rPr lang="en-US" b="1" kern="10" dirty="0" smtClean="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a:cs typeface="Times New Roman"/>
              </a:rPr>
              <a:t> </a:t>
            </a:r>
            <a:r>
              <a:rPr lang="en-US" b="1" kern="10" dirty="0" err="1" smtClean="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a:cs typeface="Times New Roman"/>
              </a:rPr>
              <a:t>nhóm</a:t>
            </a:r>
            <a:endParaRPr lang="vi-VN" b="1" kern="10" dirty="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a:cs typeface="Times New Roman"/>
            </a:endParaRPr>
          </a:p>
        </p:txBody>
      </p:sp>
      <p:pic>
        <p:nvPicPr>
          <p:cNvPr id="8" name="Picture 2" descr="C:\Users\Administrator\Downloads\sự tích lễ hội chử đồng tử\tải xuố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209" y="1855281"/>
            <a:ext cx="7645791" cy="4853178"/>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58785131"/>
      </p:ext>
    </p:extLst>
  </p:cSld>
  <p:clrMapOvr>
    <a:masterClrMapping/>
  </p:clrMapOvr>
  <mc:AlternateContent xmlns:mc="http://schemas.openxmlformats.org/markup-compatibility/2006" xmlns:p14="http://schemas.microsoft.com/office/powerpoint/2010/main">
    <mc:Choice Requires="p14">
      <p:transition spd="slow" p14:dur="2000" advTm="9481"/>
    </mc:Choice>
    <mc:Fallback xmlns="">
      <p:transition spd="slow" advTm="9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3" presetClass="emph" presetSubtype="2" fill="hold" grpId="0" nodeType="withEffect">
                                  <p:stCondLst>
                                    <p:cond delay="0"/>
                                  </p:stCondLst>
                                  <p:childTnLst>
                                    <p:animClr clrSpc="rgb" dir="cw">
                                      <p:cBhvr override="childStyle">
                                        <p:cTn id="8" dur="2000" fill="hold"/>
                                        <p:tgtEl>
                                          <p:spTgt spid="4"/>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4" name="WordArt 14"/>
          <p:cNvSpPr>
            <a:spLocks noChangeArrowheads="1" noChangeShapeType="1" noTextEdit="1"/>
          </p:cNvSpPr>
          <p:nvPr/>
        </p:nvSpPr>
        <p:spPr bwMode="auto">
          <a:xfrm>
            <a:off x="457200" y="152400"/>
            <a:ext cx="7696200" cy="1524000"/>
          </a:xfrm>
          <a:prstGeom prst="rect">
            <a:avLst/>
          </a:prstGeom>
        </p:spPr>
        <p:txBody>
          <a:bodyPr wrap="none" fromWordArt="1">
            <a:prstTxWarp prst="textPlain">
              <a:avLst>
                <a:gd name="adj" fmla="val 50000"/>
              </a:avLst>
            </a:prstTxWarp>
          </a:bodyPr>
          <a:lstStyle/>
          <a:p>
            <a:r>
              <a:rPr lang="vi-VN" b="1" kern="10" dirty="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a:cs typeface="Times New Roman"/>
              </a:rPr>
              <a:t>Tìm hiểu bài</a:t>
            </a:r>
          </a:p>
        </p:txBody>
      </p:sp>
      <p:pic>
        <p:nvPicPr>
          <p:cNvPr id="8" name="Picture 2" descr="C:\Users\Administrator\Downloads\sự tích lễ hội chử đồng tử\tải xuố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209" y="1855281"/>
            <a:ext cx="7645791" cy="4853178"/>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77780595"/>
      </p:ext>
    </p:extLst>
  </p:cSld>
  <p:clrMapOvr>
    <a:masterClrMapping/>
  </p:clrMapOvr>
  <mc:AlternateContent xmlns:mc="http://schemas.openxmlformats.org/markup-compatibility/2006" xmlns:p14="http://schemas.microsoft.com/office/powerpoint/2010/main">
    <mc:Choice Requires="p14">
      <p:transition spd="slow" p14:dur="2000" advTm="9481"/>
    </mc:Choice>
    <mc:Fallback xmlns="">
      <p:transition spd="slow" advTm="9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3" presetClass="emph" presetSubtype="2" fill="hold" grpId="0" nodeType="withEffect">
                                  <p:stCondLst>
                                    <p:cond delay="0"/>
                                  </p:stCondLst>
                                  <p:childTnLst>
                                    <p:animClr clrSpc="rgb" dir="cw">
                                      <p:cBhvr override="childStyle">
                                        <p:cTn id="8" dur="2000" fill="hold"/>
                                        <p:tgtEl>
                                          <p:spTgt spid="4"/>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62">
            <a:extLst>
              <a:ext uri="{FF2B5EF4-FFF2-40B4-BE49-F238E27FC236}">
                <a16:creationId xmlns="" xmlns:a16="http://schemas.microsoft.com/office/drawing/2014/main" id="{F9A95BEE-6BB1-4A28-A8E6-A34B2E42EF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411214"/>
            <a:ext cx="3750329" cy="405072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917291"/>
          </a:xfrm>
          <a:prstGeom prst="rect">
            <a:avLst/>
          </a:prstGeom>
        </p:spPr>
      </p:pic>
      <p:sp>
        <p:nvSpPr>
          <p:cNvPr id="5" name="Oval Callout 4"/>
          <p:cNvSpPr/>
          <p:nvPr/>
        </p:nvSpPr>
        <p:spPr>
          <a:xfrm>
            <a:off x="228600" y="-30245"/>
            <a:ext cx="5638800" cy="2209800"/>
          </a:xfrm>
          <a:prstGeom prst="wedgeEllipseCallout">
            <a:avLst>
              <a:gd name="adj1" fmla="val 26893"/>
              <a:gd name="adj2" fmla="val 71603"/>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en-US" sz="3200" dirty="0" smtClean="0">
              <a:solidFill>
                <a:srgbClr val="000000"/>
              </a:solidFill>
              <a:latin typeface="Times New Roman" panose="02020603050405020304" pitchFamily="18" charset="0"/>
              <a:cs typeface="Times New Roman" panose="02020603050405020304" pitchFamily="18" charset="0"/>
            </a:endParaRPr>
          </a:p>
          <a:p>
            <a:pPr algn="just"/>
            <a:r>
              <a:rPr lang="en-US" altLang="en-US" sz="3200" b="1" smtClean="0">
                <a:solidFill>
                  <a:schemeClr val="bg1"/>
                </a:solidFill>
                <a:latin typeface="Times New Roman" panose="02020603050405020304" pitchFamily="18" charset="0"/>
                <a:cs typeface="Times New Roman" panose="02020603050405020304" pitchFamily="18" charset="0"/>
              </a:rPr>
              <a:t>Câu chuyện xảy ra vào thời gian nào? Ở đâu?</a:t>
            </a:r>
          </a:p>
          <a:p>
            <a:pPr algn="just"/>
            <a:endParaRPr lang="en-US" sz="3200" b="1" dirty="0">
              <a:solidFill>
                <a:schemeClr val="bg1"/>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
        <p:nvSpPr>
          <p:cNvPr id="7" name="TextBox 6"/>
          <p:cNvSpPr txBox="1"/>
          <p:nvPr/>
        </p:nvSpPr>
        <p:spPr>
          <a:xfrm>
            <a:off x="113778" y="2456795"/>
            <a:ext cx="9067799" cy="4401205"/>
          </a:xfrm>
          <a:prstGeom prst="rect">
            <a:avLst/>
          </a:prstGeom>
          <a:noFill/>
        </p:spPr>
        <p:txBody>
          <a:bodyPr wrap="square" rtlCol="0">
            <a:spAutoFit/>
          </a:bodyPr>
          <a:lstStyle/>
          <a:p>
            <a:pPr algn="just"/>
            <a:r>
              <a:rPr lang="vi-VN" sz="4000" b="1" dirty="0" smtClean="0">
                <a:latin typeface="Times New Roman" panose="02020603050405020304" pitchFamily="18" charset="0"/>
                <a:cs typeface="Times New Roman" panose="02020603050405020304" pitchFamily="18" charset="0"/>
              </a:rPr>
              <a:t>1</a:t>
            </a:r>
            <a:r>
              <a:rPr lang="vi-VN" sz="4000" b="1">
                <a:latin typeface="Times New Roman" panose="02020603050405020304" pitchFamily="18" charset="0"/>
                <a:cs typeface="Times New Roman" panose="02020603050405020304" pitchFamily="18" charset="0"/>
              </a:rPr>
              <a:t>. </a:t>
            </a:r>
            <a:r>
              <a:rPr lang="en-US" sz="4000" b="1" smtClean="0">
                <a:latin typeface="Times New Roman" panose="02020603050405020304" pitchFamily="18" charset="0"/>
                <a:cs typeface="Times New Roman" panose="02020603050405020304" pitchFamily="18" charset="0"/>
              </a:rPr>
              <a:t>Đời Hùng Vương thứ 18, ở làng Chử Xá bên bờ sông Hồng, có một chàng trai tên là Chử Đồng Tử. Nhà nghèo, mẹ mất sớm, hai cha con chàng chỉ có một chiếc khố mắc chung. Khi cha mất, chàng thương cha nên đã quấn khố chôn cha, còn mình đành ở không.</a:t>
            </a:r>
            <a:endParaRPr lang="en-US" sz="4000" b="1" dirty="0">
              <a:latin typeface="Times New Roman" panose="02020603050405020304" pitchFamily="18" charset="0"/>
              <a:cs typeface="Times New Roman" panose="02020603050405020304" pitchFamily="18" charset="0"/>
            </a:endParaRPr>
          </a:p>
        </p:txBody>
      </p:sp>
      <p:sp>
        <p:nvSpPr>
          <p:cNvPr id="8" name="Line 18"/>
          <p:cNvSpPr>
            <a:spLocks noChangeShapeType="1"/>
          </p:cNvSpPr>
          <p:nvPr/>
        </p:nvSpPr>
        <p:spPr bwMode="auto">
          <a:xfrm>
            <a:off x="731120" y="3048000"/>
            <a:ext cx="826048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18"/>
          <p:cNvSpPr>
            <a:spLocks noChangeShapeType="1"/>
          </p:cNvSpPr>
          <p:nvPr/>
        </p:nvSpPr>
        <p:spPr bwMode="auto">
          <a:xfrm>
            <a:off x="228600" y="3657600"/>
            <a:ext cx="47244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ustDataLst>
      <p:tags r:id="rId1"/>
    </p:custDataLst>
    <p:extLst>
      <p:ext uri="{BB962C8B-B14F-4D97-AF65-F5344CB8AC3E}">
        <p14:creationId xmlns:p14="http://schemas.microsoft.com/office/powerpoint/2010/main" val="501604213"/>
      </p:ext>
    </p:extLst>
  </p:cSld>
  <p:clrMapOvr>
    <a:masterClrMapping/>
  </p:clrMapOvr>
  <mc:AlternateContent xmlns:mc="http://schemas.openxmlformats.org/markup-compatibility/2006" xmlns:p14="http://schemas.microsoft.com/office/powerpoint/2010/main">
    <mc:Choice Requires="p14">
      <p:transition spd="slow" p14:dur="2000" advTm="25551"/>
    </mc:Choice>
    <mc:Fallback xmlns="">
      <p:transition spd="slow" advTm="25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750" fill="hold"/>
                                        <p:tgtEl>
                                          <p:spTgt spid="7"/>
                                        </p:tgtEl>
                                        <p:attrNameLst>
                                          <p:attrName>ppt_x</p:attrName>
                                        </p:attrNameLst>
                                      </p:cBhvr>
                                      <p:tavLst>
                                        <p:tav tm="0">
                                          <p:val>
                                            <p:strVal val="#ppt_x"/>
                                          </p:val>
                                        </p:tav>
                                        <p:tav tm="100000">
                                          <p:val>
                                            <p:strVal val="#ppt_x"/>
                                          </p:val>
                                        </p:tav>
                                      </p:tavLst>
                                    </p:anim>
                                    <p:anim calcmode="lin" valueType="num">
                                      <p:cBhvr additive="base">
                                        <p:cTn id="17"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3"/>
                </p:tgtEl>
              </p:cMediaNode>
            </p:audio>
          </p:childTnLst>
        </p:cTn>
      </p:par>
    </p:tnLst>
    <p:bldLst>
      <p:bldP spid="5" grpId="0" animBg="1"/>
      <p:bldP spid="7" grpId="0"/>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0" y="76200"/>
            <a:ext cx="7620000" cy="2133600"/>
          </a:xfrm>
          <a:prstGeom prst="cloud">
            <a:avLst/>
          </a:prstGeom>
          <a:solidFill>
            <a:schemeClr val="accent1"/>
          </a:solidFill>
        </p:spPr>
        <p:style>
          <a:lnRef idx="2">
            <a:schemeClr val="accent1"/>
          </a:lnRef>
          <a:fillRef idx="1">
            <a:schemeClr val="lt1"/>
          </a:fillRef>
          <a:effectRef idx="0">
            <a:schemeClr val="accent1"/>
          </a:effectRef>
          <a:fontRef idx="minor">
            <a:schemeClr val="dk1"/>
          </a:fontRef>
        </p:style>
        <p:txBody>
          <a:bodyPr rtlCol="0" anchor="ctr"/>
          <a:lstStyle/>
          <a:p>
            <a:r>
              <a:rPr lang="en-US" sz="3200" b="1">
                <a:latin typeface="Times New Roman" pitchFamily="18" charset="0"/>
                <a:cs typeface="Times New Roman" pitchFamily="18" charset="0"/>
              </a:rPr>
              <a:t>Con hãy tìm những chi tiết cho thấy gia cảnh nhà Chử Đồng Tử rất nghèo khó?</a:t>
            </a:r>
            <a:endParaRPr lang="en-US" sz="3200">
              <a:latin typeface="Times New Roman" pitchFamily="18" charset="0"/>
              <a:cs typeface="Times New Roman" pitchFamily="18" charset="0"/>
            </a:endParaRPr>
          </a:p>
        </p:txBody>
      </p:sp>
      <p:sp>
        <p:nvSpPr>
          <p:cNvPr id="6" name="TextBox 5"/>
          <p:cNvSpPr txBox="1"/>
          <p:nvPr/>
        </p:nvSpPr>
        <p:spPr>
          <a:xfrm>
            <a:off x="113778" y="2433437"/>
            <a:ext cx="9067799" cy="4401205"/>
          </a:xfrm>
          <a:prstGeom prst="rect">
            <a:avLst/>
          </a:prstGeom>
          <a:noFill/>
        </p:spPr>
        <p:txBody>
          <a:bodyPr wrap="square" rtlCol="0">
            <a:spAutoFit/>
          </a:bodyPr>
          <a:lstStyle/>
          <a:p>
            <a:pPr algn="just"/>
            <a:r>
              <a:rPr lang="vi-VN" sz="4000" b="1" dirty="0" smtClean="0">
                <a:latin typeface="Times New Roman" panose="02020603050405020304" pitchFamily="18" charset="0"/>
                <a:cs typeface="Times New Roman" panose="02020603050405020304" pitchFamily="18" charset="0"/>
              </a:rPr>
              <a:t>1</a:t>
            </a:r>
            <a:r>
              <a:rPr lang="vi-VN" sz="4000" b="1">
                <a:latin typeface="Times New Roman" panose="02020603050405020304" pitchFamily="18" charset="0"/>
                <a:cs typeface="Times New Roman" panose="02020603050405020304" pitchFamily="18" charset="0"/>
              </a:rPr>
              <a:t>. </a:t>
            </a:r>
            <a:r>
              <a:rPr lang="en-US" sz="4000" b="1" smtClean="0">
                <a:latin typeface="Times New Roman" panose="02020603050405020304" pitchFamily="18" charset="0"/>
                <a:cs typeface="Times New Roman" panose="02020603050405020304" pitchFamily="18" charset="0"/>
              </a:rPr>
              <a:t>Đời Hùng Vương thứ 18, ở làng Chử Xá bên bờ sông Hồng, có một chàng trai tên là Chử Đồng Tử. Nhà nghèo, mẹ mất sớm, hai cha con chàng chỉ có một chiếc khố mắc chung. Khi cha mất, chàng thương cha nên đã quấn khố chôn cha, còn mình đành ở không</a:t>
            </a:r>
            <a:endParaRPr lang="en-US" sz="4000" b="1" dirty="0">
              <a:latin typeface="Times New Roman" panose="02020603050405020304" pitchFamily="18" charset="0"/>
              <a:cs typeface="Times New Roman" panose="02020603050405020304" pitchFamily="18" charset="0"/>
            </a:endParaRPr>
          </a:p>
        </p:txBody>
      </p:sp>
      <p:sp>
        <p:nvSpPr>
          <p:cNvPr id="8" name="Line 18"/>
          <p:cNvSpPr>
            <a:spLocks noChangeShapeType="1"/>
          </p:cNvSpPr>
          <p:nvPr/>
        </p:nvSpPr>
        <p:spPr bwMode="auto">
          <a:xfrm>
            <a:off x="304800" y="4876800"/>
            <a:ext cx="88392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18"/>
          <p:cNvSpPr>
            <a:spLocks noChangeShapeType="1"/>
          </p:cNvSpPr>
          <p:nvPr/>
        </p:nvSpPr>
        <p:spPr bwMode="auto">
          <a:xfrm>
            <a:off x="121520" y="5410200"/>
            <a:ext cx="826048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18"/>
          <p:cNvSpPr>
            <a:spLocks noChangeShapeType="1"/>
          </p:cNvSpPr>
          <p:nvPr/>
        </p:nvSpPr>
        <p:spPr bwMode="auto">
          <a:xfrm>
            <a:off x="121520" y="6019800"/>
            <a:ext cx="887008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8"/>
          <p:cNvSpPr>
            <a:spLocks noChangeShapeType="1"/>
          </p:cNvSpPr>
          <p:nvPr/>
        </p:nvSpPr>
        <p:spPr bwMode="auto">
          <a:xfrm>
            <a:off x="121520" y="6629400"/>
            <a:ext cx="536488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8"/>
          <p:cNvSpPr>
            <a:spLocks noChangeShapeType="1"/>
          </p:cNvSpPr>
          <p:nvPr/>
        </p:nvSpPr>
        <p:spPr bwMode="auto">
          <a:xfrm>
            <a:off x="7467600" y="4267200"/>
            <a:ext cx="152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ustDataLst>
      <p:tags r:id="rId1"/>
    </p:custDataLst>
    <p:extLst>
      <p:ext uri="{BB962C8B-B14F-4D97-AF65-F5344CB8AC3E}">
        <p14:creationId xmlns:p14="http://schemas.microsoft.com/office/powerpoint/2010/main" val="484254132"/>
      </p:ext>
    </p:extLst>
  </p:cSld>
  <p:clrMapOvr>
    <a:masterClrMapping/>
  </p:clrMapOvr>
  <mc:AlternateContent xmlns:mc="http://schemas.openxmlformats.org/markup-compatibility/2006" xmlns:p14="http://schemas.microsoft.com/office/powerpoint/2010/main">
    <mc:Choice Requires="p14">
      <p:transition spd="slow" p14:dur="2000" advTm="33744"/>
    </mc:Choice>
    <mc:Fallback xmlns="">
      <p:transition spd="slow" advTm="337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750" fill="hold"/>
                                        <p:tgtEl>
                                          <p:spTgt spid="6"/>
                                        </p:tgtEl>
                                        <p:attrNameLst>
                                          <p:attrName>ppt_x</p:attrName>
                                        </p:attrNameLst>
                                      </p:cBhvr>
                                      <p:tavLst>
                                        <p:tav tm="0">
                                          <p:val>
                                            <p:strVal val="#ppt_x"/>
                                          </p:val>
                                        </p:tav>
                                        <p:tav tm="100000">
                                          <p:val>
                                            <p:strVal val="#ppt_x"/>
                                          </p:val>
                                        </p:tav>
                                      </p:tavLst>
                                    </p:anim>
                                    <p:anim calcmode="lin" valueType="num">
                                      <p:cBhvr additive="base">
                                        <p:cTn id="15" dur="7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2000"/>
                                        <p:tgtEl>
                                          <p:spTgt spid="10"/>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2000"/>
                                        <p:tgtEl>
                                          <p:spTgt spid="11"/>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8" grpId="0" animBg="1"/>
      <p:bldP spid="9" grpId="0" animBg="1"/>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5">
            <a:extLst>
              <a:ext uri="{FF2B5EF4-FFF2-40B4-BE49-F238E27FC236}">
                <a16:creationId xmlns="" xmlns:a16="http://schemas.microsoft.com/office/drawing/2014/main" id="{B05E4F47-B148-49E0-B472-BBF1493155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0" y="857250"/>
            <a:ext cx="4816291" cy="51435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27">
            <a:extLst>
              <a:ext uri="{FF2B5EF4-FFF2-40B4-BE49-F238E27FC236}">
                <a16:creationId xmlns="" xmlns:a16="http://schemas.microsoft.com/office/drawing/2014/main" id="{7A2CE8EB-F719-4F84-9E91-F538438CAC7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9" name="Thought Bubble: Cloud 2">
            <a:extLst>
              <a:ext uri="{FF2B5EF4-FFF2-40B4-BE49-F238E27FC236}">
                <a16:creationId xmlns="" xmlns:a16="http://schemas.microsoft.com/office/drawing/2014/main" id="{D142EEF0-E3C6-4803-AAFE-D428014DE04F}"/>
              </a:ext>
            </a:extLst>
          </p:cNvPr>
          <p:cNvSpPr/>
          <p:nvPr/>
        </p:nvSpPr>
        <p:spPr>
          <a:xfrm flipH="1">
            <a:off x="2057399" y="38622"/>
            <a:ext cx="7053197" cy="2571749"/>
          </a:xfrm>
          <a:prstGeom prst="cloudCallout">
            <a:avLst>
              <a:gd name="adj1" fmla="val 42453"/>
              <a:gd name="adj2" fmla="val 50813"/>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07000"/>
              </a:lnSpc>
              <a:spcAft>
                <a:spcPts val="800"/>
              </a:spcAft>
            </a:pPr>
            <a:r>
              <a:rPr lang="en-US" sz="2800" b="1">
                <a:latin typeface="Times New Roman"/>
                <a:ea typeface="Calibri"/>
                <a:cs typeface="Times New Roman"/>
              </a:rPr>
              <a:t>Việc “quấn khố chôn cha, còn mình đành ở không” cho con thấy Chử Đồng Tử là người như thế nào?</a:t>
            </a:r>
            <a:endParaRPr lang="en-US" sz="2000" b="1">
              <a:latin typeface="Calibri"/>
              <a:ea typeface="Calibri"/>
              <a:cs typeface="Times New Roman"/>
            </a:endParaRPr>
          </a:p>
        </p:txBody>
      </p:sp>
      <p:sp>
        <p:nvSpPr>
          <p:cNvPr id="2" name="Rectangle 1"/>
          <p:cNvSpPr/>
          <p:nvPr/>
        </p:nvSpPr>
        <p:spPr>
          <a:xfrm>
            <a:off x="609600" y="3276600"/>
            <a:ext cx="7543800" cy="1323439"/>
          </a:xfrm>
          <a:prstGeom prst="rect">
            <a:avLst/>
          </a:prstGeom>
        </p:spPr>
        <p:txBody>
          <a:bodyPr wrap="square">
            <a:spAutoFit/>
          </a:bodyPr>
          <a:lstStyle/>
          <a:p>
            <a:pPr lvl="0" algn="just"/>
            <a:r>
              <a:rPr lang="en-US" sz="4000" b="1">
                <a:solidFill>
                  <a:srgbClr val="000000"/>
                </a:solidFill>
                <a:latin typeface="Times New Roman" pitchFamily="18" charset="0"/>
                <a:cs typeface="Times New Roman" pitchFamily="18" charset="0"/>
              </a:rPr>
              <a:t>Chử Đồng Tử là người con có hiếu và rất thương cha.</a:t>
            </a:r>
            <a:endParaRPr lang="en-US" sz="4000" b="1" dirty="0">
              <a:solidFill>
                <a:srgbClr val="00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000189090"/>
      </p:ext>
    </p:extLst>
  </p:cSld>
  <p:clrMapOvr>
    <a:masterClrMapping/>
  </p:clrMapOvr>
  <mc:AlternateContent xmlns:mc="http://schemas.openxmlformats.org/markup-compatibility/2006" xmlns:p14="http://schemas.microsoft.com/office/powerpoint/2010/main">
    <mc:Choice Requires="p14">
      <p:transition spd="slow" p14:dur="2000" advTm="21592"/>
    </mc:Choice>
    <mc:Fallback xmlns="">
      <p:transition spd="slow" advTm="215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a:extLst>
              <a:ext uri="{FF2B5EF4-FFF2-40B4-BE49-F238E27FC236}">
                <a16:creationId xmlns="" xmlns:a16="http://schemas.microsoft.com/office/drawing/2014/main" id="{AB3B4B37-4871-4107-8F34-8AFC1CD076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34" y="325016"/>
            <a:ext cx="1406624" cy="1656184"/>
          </a:xfrm>
          <a:prstGeom prst="rect">
            <a:avLst/>
          </a:prstGeom>
          <a:solidFill>
            <a:srgbClr val="FFC000"/>
          </a:solidFill>
        </p:spPr>
      </p:pic>
      <p:sp>
        <p:nvSpPr>
          <p:cNvPr id="4" name="TextBox 3">
            <a:extLst>
              <a:ext uri="{FF2B5EF4-FFF2-40B4-BE49-F238E27FC236}">
                <a16:creationId xmlns="" xmlns:a16="http://schemas.microsoft.com/office/drawing/2014/main" id="{347C66E4-DFC1-4E45-8F6F-3E43FFB23E5B}"/>
              </a:ext>
            </a:extLst>
          </p:cNvPr>
          <p:cNvSpPr txBox="1"/>
          <p:nvPr/>
        </p:nvSpPr>
        <p:spPr>
          <a:xfrm>
            <a:off x="1371600" y="376918"/>
            <a:ext cx="7467600" cy="1200329"/>
          </a:xfrm>
          <a:prstGeom prst="rect">
            <a:avLst/>
          </a:prstGeom>
          <a:noFill/>
        </p:spPr>
        <p:txBody>
          <a:bodyPr wrap="square" rtlCol="0">
            <a:spAutoFit/>
          </a:bodyPr>
          <a:lstStyle/>
          <a:p>
            <a:pPr algn="just"/>
            <a:r>
              <a:rPr lang="en-US" sz="3600" b="1" smtClean="0">
                <a:solidFill>
                  <a:srgbClr val="FF0000"/>
                </a:solidFill>
                <a:latin typeface="Times New Roman"/>
                <a:ea typeface="Calibri"/>
              </a:rPr>
              <a:t>Chử Đồng Tử </a:t>
            </a:r>
            <a:r>
              <a:rPr lang="en-US" sz="3600" b="1">
                <a:solidFill>
                  <a:srgbClr val="FF0000"/>
                </a:solidFill>
                <a:latin typeface="Times New Roman"/>
                <a:ea typeface="Calibri"/>
              </a:rPr>
              <a:t>thấy điều gì khi đang mò cá dưới sông?</a:t>
            </a:r>
            <a:endParaRPr lang="vi-VN" sz="3600" b="1" dirty="0">
              <a:solidFill>
                <a:srgbClr val="FF0000"/>
              </a:solidFill>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
        <p:nvSpPr>
          <p:cNvPr id="8" name="TextBox 7">
            <a:extLst>
              <a:ext uri="{FF2B5EF4-FFF2-40B4-BE49-F238E27FC236}">
                <a16:creationId xmlns="" xmlns:a16="http://schemas.microsoft.com/office/drawing/2014/main" id="{4FBD962D-9474-4750-9188-853672DC0638}"/>
              </a:ext>
            </a:extLst>
          </p:cNvPr>
          <p:cNvSpPr txBox="1"/>
          <p:nvPr/>
        </p:nvSpPr>
        <p:spPr>
          <a:xfrm>
            <a:off x="18267" y="1853852"/>
            <a:ext cx="9107466" cy="5262979"/>
          </a:xfrm>
          <a:prstGeom prst="rect">
            <a:avLst/>
          </a:prstGeom>
          <a:noFill/>
        </p:spPr>
        <p:txBody>
          <a:bodyPr wrap="square" rtlCol="0">
            <a:spAutoFit/>
          </a:bodyPr>
          <a:lstStyle/>
          <a:p>
            <a:pPr algn="just"/>
            <a:r>
              <a:rPr lang="vi-VN" sz="2800" b="1" dirty="0" smtClean="0">
                <a:latin typeface="Times New Roman" panose="02020603050405020304" pitchFamily="18" charset="0"/>
                <a:cs typeface="Times New Roman" panose="02020603050405020304" pitchFamily="18" charset="0"/>
              </a:rPr>
              <a:t>2</a:t>
            </a:r>
            <a:r>
              <a:rPr lang="vi-VN" sz="2800" b="1">
                <a:latin typeface="Times New Roman" panose="02020603050405020304" pitchFamily="18" charset="0"/>
                <a:cs typeface="Times New Roman" panose="02020603050405020304" pitchFamily="18" charset="0"/>
              </a:rPr>
              <a:t>. </a:t>
            </a:r>
            <a:r>
              <a:rPr lang="en-US" sz="2800" b="1">
                <a:latin typeface="Times New Roman" pitchFamily="18" charset="0"/>
                <a:cs typeface="Times New Roman" pitchFamily="18" charset="0"/>
              </a:rPr>
              <a:t>Một hôm</a:t>
            </a:r>
            <a:r>
              <a:rPr lang="en-US" sz="2800" b="1" smtClean="0">
                <a:latin typeface="Times New Roman" pitchFamily="18" charset="0"/>
                <a:cs typeface="Times New Roman" pitchFamily="18" charset="0"/>
              </a:rPr>
              <a:t>, </a:t>
            </a:r>
            <a:r>
              <a:rPr lang="en-US" sz="2800" b="1">
                <a:latin typeface="Times New Roman" pitchFamily="18" charset="0"/>
                <a:cs typeface="Times New Roman" pitchFamily="18" charset="0"/>
              </a:rPr>
              <a:t>đang mò cá dưới </a:t>
            </a:r>
            <a:r>
              <a:rPr lang="en-US" sz="2800" b="1" smtClean="0">
                <a:latin typeface="Times New Roman" pitchFamily="18" charset="0"/>
                <a:cs typeface="Times New Roman" pitchFamily="18" charset="0"/>
              </a:rPr>
              <a:t>sông, chàng </a:t>
            </a:r>
            <a:r>
              <a:rPr lang="en-US" sz="2800" b="1">
                <a:latin typeface="Times New Roman" pitchFamily="18" charset="0"/>
                <a:cs typeface="Times New Roman" pitchFamily="18" charset="0"/>
              </a:rPr>
              <a:t>thấy một chiếc thuyền lớn và sang trọng tiến dần đến</a:t>
            </a:r>
            <a:r>
              <a:rPr lang="en-US" sz="2800" b="1" smtClean="0">
                <a:latin typeface="Times New Roman" pitchFamily="18" charset="0"/>
                <a:cs typeface="Times New Roman" pitchFamily="18" charset="0"/>
              </a:rPr>
              <a:t>. </a:t>
            </a:r>
            <a:r>
              <a:rPr lang="en-US" sz="2800" b="1">
                <a:latin typeface="Times New Roman" pitchFamily="18" charset="0"/>
                <a:cs typeface="Times New Roman" pitchFamily="18" charset="0"/>
              </a:rPr>
              <a:t>Đó là thuyền của công chúa Tiên Dung</a:t>
            </a:r>
            <a:r>
              <a:rPr lang="en-US" sz="2800" b="1" smtClean="0">
                <a:latin typeface="Times New Roman" pitchFamily="18" charset="0"/>
                <a:cs typeface="Times New Roman" pitchFamily="18" charset="0"/>
              </a:rPr>
              <a:t>, </a:t>
            </a:r>
            <a:r>
              <a:rPr lang="en-US" sz="2800" b="1">
                <a:latin typeface="Times New Roman" pitchFamily="18" charset="0"/>
                <a:cs typeface="Times New Roman" pitchFamily="18" charset="0"/>
              </a:rPr>
              <a:t>con gái vua Hùng đang du ngoạn</a:t>
            </a:r>
            <a:r>
              <a:rPr lang="en-US" sz="2800" b="1" smtClean="0">
                <a:latin typeface="Times New Roman" pitchFamily="18" charset="0"/>
                <a:cs typeface="Times New Roman" pitchFamily="18" charset="0"/>
              </a:rPr>
              <a:t>. </a:t>
            </a:r>
            <a:r>
              <a:rPr lang="en-US" sz="2800" b="1">
                <a:latin typeface="Times New Roman" pitchFamily="18" charset="0"/>
                <a:cs typeface="Times New Roman" pitchFamily="18" charset="0"/>
              </a:rPr>
              <a:t>Chàng hoảng hốt chạy tới khóm lau thưa trên bãi</a:t>
            </a:r>
            <a:r>
              <a:rPr lang="en-US" sz="2800" b="1" smtClean="0">
                <a:latin typeface="Times New Roman" pitchFamily="18" charset="0"/>
                <a:cs typeface="Times New Roman" pitchFamily="18" charset="0"/>
              </a:rPr>
              <a:t>, </a:t>
            </a:r>
            <a:r>
              <a:rPr lang="en-US" sz="2800" b="1">
                <a:latin typeface="Times New Roman" pitchFamily="18" charset="0"/>
                <a:cs typeface="Times New Roman" pitchFamily="18" charset="0"/>
              </a:rPr>
              <a:t>nằm xuống</a:t>
            </a:r>
            <a:r>
              <a:rPr lang="en-US" sz="2800" b="1" smtClean="0">
                <a:latin typeface="Times New Roman" pitchFamily="18" charset="0"/>
                <a:cs typeface="Times New Roman" pitchFamily="18" charset="0"/>
              </a:rPr>
              <a:t>, </a:t>
            </a:r>
            <a:r>
              <a:rPr lang="en-US" sz="2800" b="1">
                <a:latin typeface="Times New Roman" pitchFamily="18" charset="0"/>
                <a:cs typeface="Times New Roman" pitchFamily="18" charset="0"/>
              </a:rPr>
              <a:t>bới cát phủ lên mình để ẩn trốn</a:t>
            </a:r>
            <a:r>
              <a:rPr lang="en-US" sz="2800" b="1" smtClean="0">
                <a:latin typeface="Times New Roman" pitchFamily="18" charset="0"/>
                <a:cs typeface="Times New Roman" pitchFamily="18" charset="0"/>
              </a:rPr>
              <a:t>. </a:t>
            </a:r>
            <a:r>
              <a:rPr lang="en-US" sz="2800" b="1">
                <a:latin typeface="Times New Roman" pitchFamily="18" charset="0"/>
                <a:cs typeface="Times New Roman" pitchFamily="18" charset="0"/>
              </a:rPr>
              <a:t>Nào ngờ</a:t>
            </a:r>
            <a:r>
              <a:rPr lang="en-US" sz="2800" b="1" smtClean="0">
                <a:latin typeface="Times New Roman" pitchFamily="18" charset="0"/>
                <a:cs typeface="Times New Roman" pitchFamily="18" charset="0"/>
              </a:rPr>
              <a:t>, </a:t>
            </a:r>
            <a:r>
              <a:rPr lang="en-US" sz="2800" b="1">
                <a:latin typeface="Times New Roman" pitchFamily="18" charset="0"/>
                <a:cs typeface="Times New Roman" pitchFamily="18" charset="0"/>
              </a:rPr>
              <a:t>công chúa thấy cảnh đẹp</a:t>
            </a:r>
            <a:r>
              <a:rPr lang="en-US" sz="2800" b="1" smtClean="0">
                <a:latin typeface="Times New Roman" pitchFamily="18" charset="0"/>
                <a:cs typeface="Times New Roman" pitchFamily="18" charset="0"/>
              </a:rPr>
              <a:t>, </a:t>
            </a:r>
            <a:r>
              <a:rPr lang="en-US" sz="2800" b="1">
                <a:latin typeface="Times New Roman" pitchFamily="18" charset="0"/>
                <a:cs typeface="Times New Roman" pitchFamily="18" charset="0"/>
              </a:rPr>
              <a:t>ra lệnh cắm thuyền</a:t>
            </a:r>
            <a:r>
              <a:rPr lang="en-US" sz="2800" b="1" smtClean="0">
                <a:latin typeface="Times New Roman" pitchFamily="18" charset="0"/>
                <a:cs typeface="Times New Roman" pitchFamily="18" charset="0"/>
              </a:rPr>
              <a:t>, </a:t>
            </a:r>
            <a:r>
              <a:rPr lang="en-US" sz="2800" b="1">
                <a:latin typeface="Times New Roman" pitchFamily="18" charset="0"/>
                <a:cs typeface="Times New Roman" pitchFamily="18" charset="0"/>
              </a:rPr>
              <a:t>lên bãi dạo rồi cho vây màn ở khóm lau mà tắm</a:t>
            </a:r>
            <a:r>
              <a:rPr lang="en-US" sz="2800" b="1" smtClean="0">
                <a:latin typeface="Times New Roman" pitchFamily="18" charset="0"/>
                <a:cs typeface="Times New Roman" pitchFamily="18" charset="0"/>
              </a:rPr>
              <a:t>. </a:t>
            </a:r>
            <a:r>
              <a:rPr lang="en-US" sz="2800" b="1">
                <a:latin typeface="Times New Roman" pitchFamily="18" charset="0"/>
                <a:cs typeface="Times New Roman" pitchFamily="18" charset="0"/>
              </a:rPr>
              <a:t>Nước dội làm trôi cát đi</a:t>
            </a:r>
            <a:r>
              <a:rPr lang="en-US" sz="2800" b="1" smtClean="0">
                <a:latin typeface="Times New Roman" pitchFamily="18" charset="0"/>
                <a:cs typeface="Times New Roman" pitchFamily="18" charset="0"/>
              </a:rPr>
              <a:t>, </a:t>
            </a:r>
            <a:r>
              <a:rPr lang="en-US" sz="2800" b="1">
                <a:latin typeface="Times New Roman" pitchFamily="18" charset="0"/>
                <a:cs typeface="Times New Roman" pitchFamily="18" charset="0"/>
              </a:rPr>
              <a:t>để lộ một chàng trai khỏe mạnh</a:t>
            </a:r>
            <a:r>
              <a:rPr lang="en-US" sz="2800" b="1" smtClean="0">
                <a:latin typeface="Times New Roman" pitchFamily="18" charset="0"/>
                <a:cs typeface="Times New Roman" pitchFamily="18" charset="0"/>
              </a:rPr>
              <a:t>. </a:t>
            </a:r>
            <a:r>
              <a:rPr lang="en-US" sz="2800" b="1">
                <a:latin typeface="Times New Roman" pitchFamily="18" charset="0"/>
                <a:cs typeface="Times New Roman" pitchFamily="18" charset="0"/>
              </a:rPr>
              <a:t>Công chúa rất đỗi bàng hoàng</a:t>
            </a:r>
            <a:r>
              <a:rPr lang="en-US" sz="2800" b="1" smtClean="0">
                <a:latin typeface="Times New Roman" pitchFamily="18" charset="0"/>
                <a:cs typeface="Times New Roman" pitchFamily="18" charset="0"/>
              </a:rPr>
              <a:t>. </a:t>
            </a:r>
            <a:r>
              <a:rPr lang="en-US" sz="2800" b="1">
                <a:latin typeface="Times New Roman" pitchFamily="18" charset="0"/>
                <a:cs typeface="Times New Roman" pitchFamily="18" charset="0"/>
              </a:rPr>
              <a:t>Nhưng khi biết rõ tình cảnh nhà chàng</a:t>
            </a:r>
            <a:r>
              <a:rPr lang="en-US" sz="2800" b="1" smtClean="0">
                <a:latin typeface="Times New Roman" pitchFamily="18" charset="0"/>
                <a:cs typeface="Times New Roman" pitchFamily="18" charset="0"/>
              </a:rPr>
              <a:t>, </a:t>
            </a:r>
            <a:r>
              <a:rPr lang="en-US" sz="2800" b="1">
                <a:latin typeface="Times New Roman" pitchFamily="18" charset="0"/>
                <a:cs typeface="Times New Roman" pitchFamily="18" charset="0"/>
              </a:rPr>
              <a:t>nàng rất cảm động và cho là duyên trời sắp đặt</a:t>
            </a:r>
            <a:r>
              <a:rPr lang="en-US" sz="2800" b="1" smtClean="0">
                <a:latin typeface="Times New Roman" pitchFamily="18" charset="0"/>
                <a:cs typeface="Times New Roman" pitchFamily="18" charset="0"/>
              </a:rPr>
              <a:t>, </a:t>
            </a:r>
            <a:r>
              <a:rPr lang="en-US" sz="2800" b="1">
                <a:latin typeface="Times New Roman" pitchFamily="18" charset="0"/>
                <a:cs typeface="Times New Roman" pitchFamily="18" charset="0"/>
              </a:rPr>
              <a:t>liền mở tiệc ăn mừng và kết duyên với chàng</a:t>
            </a:r>
            <a:r>
              <a:rPr lang="en-US" sz="2800" b="1" smtClean="0">
                <a:latin typeface="Times New Roman" pitchFamily="18" charset="0"/>
                <a:cs typeface="Times New Roman" pitchFamily="18" charset="0"/>
              </a:rPr>
              <a:t>.</a:t>
            </a:r>
            <a:endParaRPr lang="en-US" sz="2800" b="1">
              <a:latin typeface="Times New Roman" pitchFamily="18" charset="0"/>
              <a:cs typeface="Times New Roman" pitchFamily="18" charset="0"/>
            </a:endParaRPr>
          </a:p>
          <a:p>
            <a:pPr algn="just"/>
            <a:endParaRPr lang="en-US" sz="2800" b="1" dirty="0">
              <a:latin typeface="Times New Roman" panose="02020603050405020304" pitchFamily="18" charset="0"/>
              <a:cs typeface="Times New Roman" panose="02020603050405020304" pitchFamily="18" charset="0"/>
            </a:endParaRPr>
          </a:p>
        </p:txBody>
      </p:sp>
      <p:sp>
        <p:nvSpPr>
          <p:cNvPr id="9" name="Line 18"/>
          <p:cNvSpPr>
            <a:spLocks noChangeShapeType="1"/>
          </p:cNvSpPr>
          <p:nvPr/>
        </p:nvSpPr>
        <p:spPr bwMode="auto">
          <a:xfrm>
            <a:off x="304800" y="2286000"/>
            <a:ext cx="88392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18"/>
          <p:cNvSpPr>
            <a:spLocks noChangeShapeType="1"/>
          </p:cNvSpPr>
          <p:nvPr/>
        </p:nvSpPr>
        <p:spPr bwMode="auto">
          <a:xfrm>
            <a:off x="152400" y="2743200"/>
            <a:ext cx="88392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8"/>
          <p:cNvSpPr>
            <a:spLocks noChangeShapeType="1"/>
          </p:cNvSpPr>
          <p:nvPr/>
        </p:nvSpPr>
        <p:spPr bwMode="auto">
          <a:xfrm>
            <a:off x="152400" y="3124200"/>
            <a:ext cx="63246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ustDataLst>
      <p:tags r:id="rId1"/>
    </p:custDataLst>
    <p:extLst>
      <p:ext uri="{BB962C8B-B14F-4D97-AF65-F5344CB8AC3E}">
        <p14:creationId xmlns:p14="http://schemas.microsoft.com/office/powerpoint/2010/main" val="784756181"/>
      </p:ext>
    </p:extLst>
  </p:cSld>
  <p:clrMapOvr>
    <a:masterClrMapping/>
  </p:clrMapOvr>
  <mc:AlternateContent xmlns:mc="http://schemas.openxmlformats.org/markup-compatibility/2006" xmlns:p14="http://schemas.microsoft.com/office/powerpoint/2010/main">
    <mc:Choice Requires="p14">
      <p:transition spd="slow" p14:dur="2000" advTm="25483"/>
    </mc:Choice>
    <mc:Fallback xmlns="">
      <p:transition spd="slow" advTm="25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8" presetClass="emph" presetSubtype="0" fill="hold" nodeType="withEffect">
                                  <p:stCondLst>
                                    <p:cond delay="0"/>
                                  </p:stCondLst>
                                  <p:childTnLst>
                                    <p:animRot by="21600000">
                                      <p:cBhvr>
                                        <p:cTn id="8" dur="2000" fill="hold"/>
                                        <p:tgtEl>
                                          <p:spTgt spid="3"/>
                                        </p:tgtEl>
                                        <p:attrNameLst>
                                          <p:attrName>r</p:attrName>
                                        </p:attrNameLst>
                                      </p:cBhvr>
                                    </p:animRot>
                                  </p:childTnLst>
                                </p:cTn>
                              </p:par>
                              <p:par>
                                <p:cTn id="9" presetID="14" presetClass="entr" presetSubtype="10" fill="hold" grpId="0" nodeType="withEffect">
                                  <p:stCondLst>
                                    <p:cond delay="180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750"/>
                                        <p:tgtEl>
                                          <p:spTgt spid="8"/>
                                        </p:tgtEl>
                                      </p:cBhvr>
                                    </p:animEffect>
                                    <p:anim calcmode="lin" valueType="num">
                                      <p:cBhvr>
                                        <p:cTn id="17" dur="750" fill="hold"/>
                                        <p:tgtEl>
                                          <p:spTgt spid="8"/>
                                        </p:tgtEl>
                                        <p:attrNameLst>
                                          <p:attrName>ppt_x</p:attrName>
                                        </p:attrNameLst>
                                      </p:cBhvr>
                                      <p:tavLst>
                                        <p:tav tm="0">
                                          <p:val>
                                            <p:strVal val="#ppt_x"/>
                                          </p:val>
                                        </p:tav>
                                        <p:tav tm="100000">
                                          <p:val>
                                            <p:strVal val="#ppt_x"/>
                                          </p:val>
                                        </p:tav>
                                      </p:tavLst>
                                    </p:anim>
                                    <p:anim calcmode="lin" valueType="num">
                                      <p:cBhvr>
                                        <p:cTn id="18"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2"/>
                </p:tgtEl>
              </p:cMediaNode>
            </p:audio>
          </p:childTnLst>
        </p:cTn>
      </p:par>
    </p:tnLst>
    <p:bldLst>
      <p:bldP spid="4" grpId="0"/>
      <p:bldP spid="8" grpId="0"/>
      <p:bldP spid="9"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Speech Bubble: Oval 3">
            <a:extLst>
              <a:ext uri="{FF2B5EF4-FFF2-40B4-BE49-F238E27FC236}">
                <a16:creationId xmlns="" xmlns:a16="http://schemas.microsoft.com/office/drawing/2014/main" id="{869D78C5-6569-424C-B35F-A285C861E550}"/>
              </a:ext>
            </a:extLst>
          </p:cNvPr>
          <p:cNvSpPr/>
          <p:nvPr/>
        </p:nvSpPr>
        <p:spPr>
          <a:xfrm>
            <a:off x="14748" y="304800"/>
            <a:ext cx="6100891" cy="2520280"/>
          </a:xfrm>
          <a:prstGeom prst="wedgeEllipseCallout">
            <a:avLst>
              <a:gd name="adj1" fmla="val 48114"/>
              <a:gd name="adj2" fmla="val 63455"/>
            </a:avLst>
          </a:prstGeom>
          <a:solidFill>
            <a:srgbClr val="92D050"/>
          </a:solidFill>
        </p:spPr>
        <p:style>
          <a:lnRef idx="1">
            <a:schemeClr val="accent3"/>
          </a:lnRef>
          <a:fillRef idx="2">
            <a:schemeClr val="accent3"/>
          </a:fillRef>
          <a:effectRef idx="1">
            <a:schemeClr val="accent3"/>
          </a:effectRef>
          <a:fontRef idx="minor">
            <a:schemeClr val="dk1"/>
          </a:fontRef>
        </p:style>
        <p:txBody>
          <a:bodyPr rtlCol="0" anchor="ctr"/>
          <a:lstStyle/>
          <a:p>
            <a:pPr algn="just"/>
            <a:r>
              <a:rPr lang="vi-VN" sz="2800" b="1">
                <a:solidFill>
                  <a:srgbClr val="FF0000"/>
                </a:solidFill>
                <a:latin typeface="Times New Roman" panose="02020603050405020304" pitchFamily="18" charset="0"/>
                <a:cs typeface="Times New Roman" panose="02020603050405020304" pitchFamily="18" charset="0"/>
              </a:rPr>
              <a:t>  </a:t>
            </a:r>
            <a:r>
              <a:rPr lang="en-US" sz="3200">
                <a:solidFill>
                  <a:srgbClr val="1F497D"/>
                </a:solidFill>
                <a:latin typeface="Times New Roman"/>
                <a:ea typeface="Calibri"/>
              </a:rPr>
              <a:t>Công chúa Tiên Dung đang trên đường đi đâu?</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 xmlns:a16="http://schemas.microsoft.com/office/drawing/2014/main" id="{CDBA59FA-0422-4649-9E7F-AC616A7F10C7}"/>
              </a:ext>
            </a:extLst>
          </p:cNvPr>
          <p:cNvSpPr/>
          <p:nvPr/>
        </p:nvSpPr>
        <p:spPr>
          <a:xfrm>
            <a:off x="152400" y="3544669"/>
            <a:ext cx="8395973" cy="646331"/>
          </a:xfrm>
          <a:prstGeom prst="rect">
            <a:avLst/>
          </a:prstGeom>
        </p:spPr>
        <p:txBody>
          <a:bodyPr wrap="square">
            <a:spAutoFit/>
          </a:bodyPr>
          <a:lstStyle/>
          <a:p>
            <a:r>
              <a:rPr lang="vi-VN" sz="3600" b="1">
                <a:latin typeface="Times New Roman" panose="02020603050405020304" pitchFamily="18" charset="0"/>
                <a:cs typeface="Times New Roman" panose="02020603050405020304" pitchFamily="18" charset="0"/>
                <a:sym typeface="Wingdings" panose="05000000000000000000" pitchFamily="2" charset="2"/>
              </a:rPr>
              <a:t> </a:t>
            </a:r>
            <a:r>
              <a:rPr lang="en-US" sz="3600">
                <a:latin typeface="Times New Roman" pitchFamily="18" charset="0"/>
                <a:cs typeface="Times New Roman" pitchFamily="18" charset="0"/>
              </a:rPr>
              <a:t>Công chúa đang trên đường đi du ngoạn.</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98162518"/>
      </p:ext>
    </p:extLst>
  </p:cSld>
  <p:clrMapOvr>
    <a:masterClrMapping/>
  </p:clrMapOvr>
  <mc:AlternateContent xmlns:mc="http://schemas.openxmlformats.org/markup-compatibility/2006" xmlns:p14="http://schemas.microsoft.com/office/powerpoint/2010/main">
    <mc:Choice Requires="p14">
      <p:transition spd="slow" p14:dur="2000" advTm="15100"/>
    </mc:Choice>
    <mc:Fallback xmlns="">
      <p:transition spd="slow" advTm="15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2" presetClass="entr" presetSubtype="1"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up)">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4"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0 Hình Nền &lt;strong&gt;PowerPoint&lt;/strong&gt; Thuyết Trình Đẹp - Kế toán tài chính"/>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144000" cy="6824472"/>
          </a:xfrm>
          <a:prstGeom prst="rect">
            <a:avLst/>
          </a:prstGeom>
        </p:spPr>
      </p:pic>
      <p:sp>
        <p:nvSpPr>
          <p:cNvPr id="5" name="Rectangle 4">
            <a:extLst>
              <a:ext uri="{FF2B5EF4-FFF2-40B4-BE49-F238E27FC236}">
                <a16:creationId xmlns="" xmlns:a16="http://schemas.microsoft.com/office/drawing/2014/main" id="{B440E612-97D1-4243-8C79-A6EBE81681A8}"/>
              </a:ext>
            </a:extLst>
          </p:cNvPr>
          <p:cNvSpPr/>
          <p:nvPr/>
        </p:nvSpPr>
        <p:spPr>
          <a:xfrm>
            <a:off x="395536" y="1847671"/>
            <a:ext cx="7488832" cy="646331"/>
          </a:xfrm>
          <a:prstGeom prst="rect">
            <a:avLst/>
          </a:prstGeom>
        </p:spPr>
        <p:txBody>
          <a:bodyPr wrap="square">
            <a:spAutoFit/>
          </a:bodyPr>
          <a:lstStyle/>
          <a:p>
            <a:pPr algn="just">
              <a:spcAft>
                <a:spcPts val="0"/>
              </a:spcAft>
            </a:pPr>
            <a:r>
              <a:rPr lang="en-US" sz="3600">
                <a:solidFill>
                  <a:schemeClr val="accent1">
                    <a:lumMod val="90000"/>
                  </a:schemeClr>
                </a:solidFill>
                <a:latin typeface="Times New Roman"/>
                <a:ea typeface="Times New Roman"/>
              </a:rPr>
              <a:t>Hoảng hốt vì chàng đang ở không</a:t>
            </a:r>
            <a:endParaRPr lang="en-US" sz="3200">
              <a:solidFill>
                <a:schemeClr val="accent1">
                  <a:lumMod val="90000"/>
                </a:schemeClr>
              </a:solidFill>
              <a:effectLst/>
              <a:latin typeface="Times New Roman"/>
              <a:ea typeface="Times New Roman"/>
            </a:endParaRPr>
          </a:p>
        </p:txBody>
      </p:sp>
      <p:sp>
        <p:nvSpPr>
          <p:cNvPr id="6" name="TextBox 5">
            <a:extLst>
              <a:ext uri="{FF2B5EF4-FFF2-40B4-BE49-F238E27FC236}">
                <a16:creationId xmlns="" xmlns:a16="http://schemas.microsoft.com/office/drawing/2014/main" id="{A43E542A-3956-453B-926D-3DEBDF6425A0}"/>
              </a:ext>
            </a:extLst>
          </p:cNvPr>
          <p:cNvSpPr txBox="1"/>
          <p:nvPr/>
        </p:nvSpPr>
        <p:spPr>
          <a:xfrm>
            <a:off x="395536" y="3392269"/>
            <a:ext cx="8352929" cy="1200329"/>
          </a:xfrm>
          <a:prstGeom prst="rect">
            <a:avLst/>
          </a:prstGeom>
          <a:noFill/>
        </p:spPr>
        <p:txBody>
          <a:bodyPr wrap="square" rtlCol="0">
            <a:spAutoFit/>
          </a:bodyPr>
          <a:lstStyle/>
          <a:p>
            <a:pPr algn="just">
              <a:spcAft>
                <a:spcPts val="0"/>
              </a:spcAft>
            </a:pPr>
            <a:r>
              <a:rPr lang="en-US" sz="3600">
                <a:solidFill>
                  <a:srgbClr val="FFFF00"/>
                </a:solidFill>
                <a:latin typeface="Times New Roman"/>
                <a:ea typeface="Times New Roman"/>
              </a:rPr>
              <a:t>Vậy </a:t>
            </a:r>
            <a:r>
              <a:rPr lang="en-US" sz="3600" smtClean="0">
                <a:solidFill>
                  <a:srgbClr val="FFFF00"/>
                </a:solidFill>
                <a:latin typeface="Times New Roman"/>
                <a:ea typeface="Times New Roman"/>
              </a:rPr>
              <a:t>Chử Đồng Tử </a:t>
            </a:r>
            <a:r>
              <a:rPr lang="en-US" sz="3600">
                <a:solidFill>
                  <a:srgbClr val="FFFF00"/>
                </a:solidFill>
                <a:latin typeface="Times New Roman"/>
                <a:ea typeface="Times New Roman"/>
              </a:rPr>
              <a:t>đã làm gì để tránh bị bắt gặp?</a:t>
            </a:r>
            <a:endParaRPr lang="en-US" sz="3200">
              <a:solidFill>
                <a:srgbClr val="FFFF00"/>
              </a:solidFill>
              <a:effectLst/>
              <a:latin typeface="Times New Roman"/>
              <a:ea typeface="Times New Roman"/>
            </a:endParaRPr>
          </a:p>
        </p:txBody>
      </p:sp>
      <p:sp>
        <p:nvSpPr>
          <p:cNvPr id="7" name="Rectangle 6">
            <a:extLst>
              <a:ext uri="{FF2B5EF4-FFF2-40B4-BE49-F238E27FC236}">
                <a16:creationId xmlns="" xmlns:a16="http://schemas.microsoft.com/office/drawing/2014/main" id="{89BE39B8-50FE-49FE-9396-A1D85A8EAE2C}"/>
              </a:ext>
            </a:extLst>
          </p:cNvPr>
          <p:cNvSpPr/>
          <p:nvPr/>
        </p:nvSpPr>
        <p:spPr>
          <a:xfrm>
            <a:off x="2743200" y="4127821"/>
            <a:ext cx="6149280" cy="1754326"/>
          </a:xfrm>
          <a:prstGeom prst="rect">
            <a:avLst/>
          </a:prstGeom>
        </p:spPr>
        <p:txBody>
          <a:bodyPr wrap="square">
            <a:spAutoFit/>
          </a:bodyPr>
          <a:lstStyle/>
          <a:p>
            <a:pPr algn="just"/>
            <a:r>
              <a:rPr lang="nl-NL" sz="3600">
                <a:solidFill>
                  <a:schemeClr val="accent1">
                    <a:lumMod val="90000"/>
                  </a:schemeClr>
                </a:solidFill>
                <a:latin typeface="Times New Roman" pitchFamily="18" charset="0"/>
                <a:ea typeface="Calibri"/>
                <a:cs typeface="Times New Roman" pitchFamily="18" charset="0"/>
              </a:rPr>
              <a:t>Chàng chạy tới bãi lau thưa, nằm xuống, bới đất phủ lên mình để ẩn trốn.</a:t>
            </a:r>
            <a:endParaRPr lang="vi-VN" sz="3600" dirty="0">
              <a:solidFill>
                <a:schemeClr val="accent1">
                  <a:lumMod val="90000"/>
                </a:schemeClr>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 xmlns:a16="http://schemas.microsoft.com/office/drawing/2014/main" id="{50AE0507-A979-4425-BF4F-1255C473E170}"/>
              </a:ext>
            </a:extLst>
          </p:cNvPr>
          <p:cNvSpPr/>
          <p:nvPr/>
        </p:nvSpPr>
        <p:spPr>
          <a:xfrm>
            <a:off x="395536" y="533400"/>
            <a:ext cx="8352929" cy="1200329"/>
          </a:xfrm>
          <a:prstGeom prst="rect">
            <a:avLst/>
          </a:prstGeom>
        </p:spPr>
        <p:txBody>
          <a:bodyPr wrap="square">
            <a:spAutoFit/>
          </a:bodyPr>
          <a:lstStyle/>
          <a:p>
            <a:pPr algn="just">
              <a:spcAft>
                <a:spcPts val="0"/>
              </a:spcAft>
            </a:pPr>
            <a:r>
              <a:rPr lang="en-US" sz="3600" smtClean="0">
                <a:solidFill>
                  <a:srgbClr val="FFFF00"/>
                </a:solidFill>
                <a:latin typeface="Times New Roman"/>
              </a:rPr>
              <a:t>Chử Đồng Tử </a:t>
            </a:r>
            <a:r>
              <a:rPr lang="en-US" sz="3600">
                <a:solidFill>
                  <a:srgbClr val="FFFF00"/>
                </a:solidFill>
                <a:latin typeface="Times New Roman"/>
              </a:rPr>
              <a:t>đã cảm thấy như thế nào khi nhìn thấy thuyền của công chúa? Và vì sao?</a:t>
            </a:r>
            <a:endParaRPr lang="en-US" sz="3200">
              <a:solidFill>
                <a:srgbClr val="FFFF00"/>
              </a:solidFill>
              <a:effectLst/>
              <a:latin typeface="Times New Roman"/>
              <a:ea typeface="Times New Roman"/>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50469579"/>
      </p:ext>
    </p:extLst>
  </p:cSld>
  <p:clrMapOvr>
    <a:masterClrMapping/>
  </p:clrMapOvr>
  <mc:AlternateContent xmlns:mc="http://schemas.openxmlformats.org/markup-compatibility/2006" xmlns:p14="http://schemas.microsoft.com/office/powerpoint/2010/main">
    <mc:Choice Requires="p14">
      <p:transition spd="slow" p14:dur="2000" advTm="35210"/>
    </mc:Choice>
    <mc:Fallback xmlns="">
      <p:transition spd="slow" advTm="35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5" grpId="0"/>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13865" y="119390"/>
            <a:ext cx="1930337" cy="523220"/>
          </a:xfrm>
          <a:prstGeom prst="rect">
            <a:avLst/>
          </a:prstGeom>
          <a:noFill/>
        </p:spPr>
        <p:txBody>
          <a:bodyPr wrap="none" rtlCol="0">
            <a:spAutoFit/>
          </a:bodyPr>
          <a:lstStyle/>
          <a:p>
            <a:r>
              <a:rPr lang="en-US" sz="2800" smtClean="0">
                <a:latin typeface="Times New Roman" pitchFamily="18" charset="0"/>
                <a:cs typeface="Times New Roman" pitchFamily="18" charset="0"/>
              </a:rPr>
              <a:t>Bãi lau thưa</a:t>
            </a:r>
            <a:endParaRPr lang="en-US" sz="2800">
              <a:latin typeface="Times New Roman" pitchFamily="18" charset="0"/>
              <a:cs typeface="Times New Roman" pitchFamily="18" charset="0"/>
            </a:endParaRPr>
          </a:p>
        </p:txBody>
      </p:sp>
      <p:pic>
        <p:nvPicPr>
          <p:cNvPr id="1027" name="Picture 3" descr="C:\Users\Administrator\Downloads\sự tích lễ hội chử đồng tử\1574578393-2eeeadbcd0137f1afed6592dd0e0fbd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8" y="763770"/>
            <a:ext cx="9129932" cy="609423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15723056"/>
      </p:ext>
    </p:extLst>
  </p:cSld>
  <p:clrMapOvr>
    <a:masterClrMapping/>
  </p:clrMapOvr>
  <mc:AlternateContent xmlns:mc="http://schemas.openxmlformats.org/markup-compatibility/2006" xmlns:p14="http://schemas.microsoft.com/office/powerpoint/2010/main">
    <mc:Choice Requires="p14">
      <p:transition spd="slow" p14:dur="2000" advTm="8300"/>
    </mc:Choice>
    <mc:Fallback xmlns="">
      <p:transition spd="slow" advTm="8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81" y="-76200"/>
            <a:ext cx="9144000" cy="6934200"/>
          </a:xfrm>
          <a:prstGeom prst="rect">
            <a:avLst/>
          </a:prstGeom>
        </p:spPr>
      </p:pic>
      <p:sp>
        <p:nvSpPr>
          <p:cNvPr id="2" name="Thought Bubble: Cloud 1">
            <a:extLst>
              <a:ext uri="{FF2B5EF4-FFF2-40B4-BE49-F238E27FC236}">
                <a16:creationId xmlns="" xmlns:a16="http://schemas.microsoft.com/office/drawing/2014/main" id="{D6E414B6-87AF-498F-A5DC-5F50C3526067}"/>
              </a:ext>
            </a:extLst>
          </p:cNvPr>
          <p:cNvSpPr/>
          <p:nvPr/>
        </p:nvSpPr>
        <p:spPr>
          <a:xfrm>
            <a:off x="381000" y="452264"/>
            <a:ext cx="5867400" cy="2900536"/>
          </a:xfrm>
          <a:prstGeom prst="cloudCallout">
            <a:avLst>
              <a:gd name="adj1" fmla="val 53178"/>
              <a:gd name="adj2" fmla="val 57279"/>
            </a:avLst>
          </a:prstGeom>
        </p:spPr>
        <p:style>
          <a:lnRef idx="2">
            <a:schemeClr val="accent3"/>
          </a:lnRef>
          <a:fillRef idx="1">
            <a:schemeClr val="lt1"/>
          </a:fillRef>
          <a:effectRef idx="0">
            <a:schemeClr val="accent3"/>
          </a:effectRef>
          <a:fontRef idx="minor">
            <a:schemeClr val="dk1"/>
          </a:fontRef>
        </p:style>
        <p:txBody>
          <a:bodyPr rtlCol="0" anchor="ctr"/>
          <a:lstStyle/>
          <a:p>
            <a:pPr algn="just">
              <a:spcAft>
                <a:spcPts val="0"/>
              </a:spcAft>
            </a:pPr>
            <a:r>
              <a:rPr lang="en-US" sz="2800" b="1">
                <a:solidFill>
                  <a:srgbClr val="1F497D"/>
                </a:solidFill>
                <a:latin typeface="Times New Roman"/>
                <a:ea typeface="Times New Roman"/>
              </a:rPr>
              <a:t>M</a:t>
            </a:r>
            <a:r>
              <a:rPr lang="en-US" sz="2800" b="1" smtClean="0">
                <a:solidFill>
                  <a:srgbClr val="1F497D"/>
                </a:solidFill>
                <a:latin typeface="Times New Roman"/>
                <a:ea typeface="Times New Roman"/>
              </a:rPr>
              <a:t>ong </a:t>
            </a:r>
            <a:r>
              <a:rPr lang="en-US" sz="2800" b="1">
                <a:solidFill>
                  <a:srgbClr val="1F497D"/>
                </a:solidFill>
                <a:latin typeface="Times New Roman"/>
                <a:ea typeface="Times New Roman"/>
              </a:rPr>
              <a:t>muốn </a:t>
            </a:r>
            <a:r>
              <a:rPr lang="en-US" sz="2800" b="1" smtClean="0">
                <a:solidFill>
                  <a:srgbClr val="1F497D"/>
                </a:solidFill>
                <a:latin typeface="Times New Roman"/>
                <a:ea typeface="Times New Roman"/>
              </a:rPr>
              <a:t>của Chử Đồng Tử </a:t>
            </a:r>
            <a:r>
              <a:rPr lang="en-US" sz="2800" b="1">
                <a:solidFill>
                  <a:srgbClr val="1F497D"/>
                </a:solidFill>
                <a:latin typeface="Times New Roman"/>
                <a:ea typeface="Times New Roman"/>
              </a:rPr>
              <a:t>có thực hiện được không?</a:t>
            </a:r>
            <a:endParaRPr lang="en-US" sz="2400">
              <a:effectLst/>
              <a:latin typeface="Times New Roman"/>
              <a:ea typeface="Times New Roman"/>
            </a:endParaRPr>
          </a:p>
        </p:txBody>
      </p:sp>
      <p:pic>
        <p:nvPicPr>
          <p:cNvPr id="4" name="Picture 3">
            <a:extLst>
              <a:ext uri="{FF2B5EF4-FFF2-40B4-BE49-F238E27FC236}">
                <a16:creationId xmlns="" xmlns:a16="http://schemas.microsoft.com/office/drawing/2014/main" id="{DDFB3F89-F46F-4441-9B04-0DD6A120F9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8400" y="3352800"/>
            <a:ext cx="2355726" cy="2592288"/>
          </a:xfrm>
          <a:prstGeom prst="rect">
            <a:avLst/>
          </a:prstGeom>
        </p:spPr>
      </p:pic>
      <p:sp>
        <p:nvSpPr>
          <p:cNvPr id="5" name="Rectangle 4">
            <a:extLst>
              <a:ext uri="{FF2B5EF4-FFF2-40B4-BE49-F238E27FC236}">
                <a16:creationId xmlns="" xmlns:a16="http://schemas.microsoft.com/office/drawing/2014/main" id="{3BB67656-83DF-45A3-88C5-D31833CE5221}"/>
              </a:ext>
            </a:extLst>
          </p:cNvPr>
          <p:cNvSpPr/>
          <p:nvPr/>
        </p:nvSpPr>
        <p:spPr>
          <a:xfrm>
            <a:off x="838200" y="3511877"/>
            <a:ext cx="5410200" cy="1384995"/>
          </a:xfrm>
          <a:prstGeom prst="rect">
            <a:avLst/>
          </a:prstGeom>
        </p:spPr>
        <p:txBody>
          <a:bodyPr wrap="square">
            <a:spAutoFit/>
          </a:bodyPr>
          <a:lstStyle/>
          <a:p>
            <a:pPr algn="just">
              <a:lnSpc>
                <a:spcPct val="150000"/>
              </a:lnSpc>
              <a:spcAft>
                <a:spcPts val="0"/>
              </a:spcAft>
            </a:pPr>
            <a:r>
              <a:rPr lang="vi-VN" sz="2800" b="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Không</a:t>
            </a:r>
            <a:r>
              <a:rPr lang="vi-VN" sz="2800" b="1">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ea typeface="Times New Roman" panose="02020603050405020304" pitchFamily="18" charset="0"/>
                <a:cs typeface="Times New Roman" panose="02020603050405020304" pitchFamily="18" charset="0"/>
              </a:rPr>
              <a:t>Chử Đồng Tử và Tiên Dung vẫn gặp nhau</a:t>
            </a:r>
            <a:r>
              <a:rPr lang="vi-VN" sz="2800" b="1"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VnTime"/>
              <a:ea typeface="Times New Roman" panose="02020603050405020304" pitchFamily="18" charset="0"/>
              <a:cs typeface="Times New Roman" panose="02020603050405020304" pitchFamily="18"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06059164"/>
      </p:ext>
    </p:extLst>
  </p:cSld>
  <p:clrMapOvr>
    <a:masterClrMapping/>
  </p:clrMapOvr>
  <mc:AlternateContent xmlns:mc="http://schemas.openxmlformats.org/markup-compatibility/2006" xmlns:p14="http://schemas.microsoft.com/office/powerpoint/2010/main">
    <mc:Choice Requires="p14">
      <p:transition spd="slow" p14:dur="2000" advTm="19000"/>
    </mc:Choice>
    <mc:Fallback xmlns="">
      <p:transition spd="slow" advTm="1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bldLst>
      <p:bldP spid="2"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5"/>
          <p:cNvSpPr txBox="1">
            <a:spLocks noChangeArrowheads="1"/>
          </p:cNvSpPr>
          <p:nvPr/>
        </p:nvSpPr>
        <p:spPr bwMode="auto">
          <a:xfrm>
            <a:off x="3581400" y="2743200"/>
            <a:ext cx="990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altLang="en-US">
                <a:solidFill>
                  <a:srgbClr val="000000"/>
                </a:solidFill>
                <a:latin typeface=".VnTimeH" pitchFamily="34" charset="0"/>
              </a:rPr>
              <a:t> </a:t>
            </a:r>
          </a:p>
        </p:txBody>
      </p:sp>
      <p:sp>
        <p:nvSpPr>
          <p:cNvPr id="4099" name="Text Box 6"/>
          <p:cNvSpPr txBox="1">
            <a:spLocks noChangeArrowheads="1"/>
          </p:cNvSpPr>
          <p:nvPr/>
        </p:nvSpPr>
        <p:spPr bwMode="auto">
          <a:xfrm>
            <a:off x="0" y="4191000"/>
            <a:ext cx="1371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altLang="en-US" sz="3200">
                <a:solidFill>
                  <a:srgbClr val="000000"/>
                </a:solidFill>
              </a:rPr>
              <a:t>   </a:t>
            </a:r>
          </a:p>
        </p:txBody>
      </p:sp>
      <p:pic>
        <p:nvPicPr>
          <p:cNvPr id="4100" name="Picture 15" descr="506161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772400" y="5516563"/>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15" descr="506161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6038" y="5546725"/>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13" descr="le-hoi-den-chu-dong-tu-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4572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descr="TV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209800"/>
            <a:ext cx="4572000" cy="4648200"/>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4104" name="Text Box 5"/>
          <p:cNvSpPr txBox="1">
            <a:spLocks noChangeArrowheads="1"/>
          </p:cNvSpPr>
          <p:nvPr/>
        </p:nvSpPr>
        <p:spPr bwMode="auto">
          <a:xfrm>
            <a:off x="0" y="538163"/>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altLang="en-US" sz="2400" u="sng">
                <a:solidFill>
                  <a:srgbClr val="0000FF"/>
                </a:solidFill>
                <a:latin typeface="Times New Roman" pitchFamily="18" charset="0"/>
              </a:rPr>
              <a:t>Tập đọc – Kể chuyện</a:t>
            </a:r>
          </a:p>
        </p:txBody>
      </p:sp>
      <p:sp>
        <p:nvSpPr>
          <p:cNvPr id="4105" name="Text Box 16"/>
          <p:cNvSpPr txBox="1">
            <a:spLocks noChangeArrowheads="1"/>
          </p:cNvSpPr>
          <p:nvPr/>
        </p:nvSpPr>
        <p:spPr bwMode="auto">
          <a:xfrm>
            <a:off x="0" y="0"/>
            <a:ext cx="9144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US" altLang="en-US" sz="2800">
                <a:solidFill>
                  <a:srgbClr val="0000FF"/>
                </a:solidFill>
                <a:latin typeface="Times New Roman" pitchFamily="18" charset="0"/>
                <a:cs typeface="Times New Roman" pitchFamily="18" charset="0"/>
              </a:rPr>
              <a:t> </a:t>
            </a:r>
          </a:p>
        </p:txBody>
      </p:sp>
      <p:sp>
        <p:nvSpPr>
          <p:cNvPr id="7185" name="Text Box 17"/>
          <p:cNvSpPr txBox="1">
            <a:spLocks noChangeArrowheads="1"/>
          </p:cNvSpPr>
          <p:nvPr/>
        </p:nvSpPr>
        <p:spPr bwMode="auto">
          <a:xfrm>
            <a:off x="-53975" y="1017588"/>
            <a:ext cx="9144000" cy="113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altLang="en-US" sz="3200" dirty="0" err="1">
                <a:solidFill>
                  <a:srgbClr val="FF0000"/>
                </a:solidFill>
                <a:latin typeface="Times New Roman" pitchFamily="18" charset="0"/>
                <a:cs typeface="Times New Roman" pitchFamily="18" charset="0"/>
              </a:rPr>
              <a:t>Sự</a:t>
            </a:r>
            <a:r>
              <a:rPr lang="en-US" altLang="en-US" sz="3200" dirty="0">
                <a:solidFill>
                  <a:srgbClr val="FF0000"/>
                </a:solidFill>
                <a:latin typeface="Times New Roman" pitchFamily="18" charset="0"/>
                <a:cs typeface="Times New Roman" pitchFamily="18" charset="0"/>
              </a:rPr>
              <a:t> </a:t>
            </a:r>
            <a:r>
              <a:rPr lang="en-US" altLang="en-US" sz="3200" dirty="0" err="1">
                <a:solidFill>
                  <a:srgbClr val="FF0000"/>
                </a:solidFill>
                <a:latin typeface="Times New Roman" pitchFamily="18" charset="0"/>
                <a:cs typeface="Times New Roman" pitchFamily="18" charset="0"/>
              </a:rPr>
              <a:t>tích</a:t>
            </a:r>
            <a:r>
              <a:rPr lang="en-US" altLang="en-US" sz="3200" dirty="0">
                <a:solidFill>
                  <a:srgbClr val="FF0000"/>
                </a:solidFill>
                <a:latin typeface="Times New Roman" pitchFamily="18" charset="0"/>
                <a:cs typeface="Times New Roman" pitchFamily="18" charset="0"/>
              </a:rPr>
              <a:t> </a:t>
            </a:r>
            <a:r>
              <a:rPr lang="en-US" altLang="en-US" sz="3200" dirty="0" err="1">
                <a:solidFill>
                  <a:srgbClr val="FF0000"/>
                </a:solidFill>
                <a:latin typeface="Times New Roman" pitchFamily="18" charset="0"/>
                <a:cs typeface="Times New Roman" pitchFamily="18" charset="0"/>
              </a:rPr>
              <a:t>lễ</a:t>
            </a:r>
            <a:r>
              <a:rPr lang="en-US" altLang="en-US" sz="3200" dirty="0">
                <a:solidFill>
                  <a:srgbClr val="FF0000"/>
                </a:solidFill>
                <a:latin typeface="Times New Roman" pitchFamily="18" charset="0"/>
                <a:cs typeface="Times New Roman" pitchFamily="18" charset="0"/>
              </a:rPr>
              <a:t> </a:t>
            </a:r>
            <a:r>
              <a:rPr lang="en-US" altLang="en-US" sz="3200" dirty="0" err="1">
                <a:solidFill>
                  <a:srgbClr val="FF0000"/>
                </a:solidFill>
                <a:latin typeface="Times New Roman" pitchFamily="18" charset="0"/>
                <a:cs typeface="Times New Roman" pitchFamily="18" charset="0"/>
              </a:rPr>
              <a:t>hội</a:t>
            </a:r>
            <a:r>
              <a:rPr lang="en-US" altLang="en-US" sz="3200" dirty="0">
                <a:solidFill>
                  <a:srgbClr val="FF0000"/>
                </a:solidFill>
                <a:latin typeface="Times New Roman" pitchFamily="18" charset="0"/>
                <a:cs typeface="Times New Roman" pitchFamily="18" charset="0"/>
              </a:rPr>
              <a:t> </a:t>
            </a:r>
            <a:r>
              <a:rPr lang="en-US" altLang="en-US" sz="3200" dirty="0" err="1">
                <a:solidFill>
                  <a:srgbClr val="FF0000"/>
                </a:solidFill>
                <a:latin typeface="Times New Roman" pitchFamily="18" charset="0"/>
                <a:cs typeface="Times New Roman" pitchFamily="18" charset="0"/>
              </a:rPr>
              <a:t>Chử</a:t>
            </a:r>
            <a:r>
              <a:rPr lang="en-US" altLang="en-US" sz="3200" dirty="0">
                <a:solidFill>
                  <a:srgbClr val="FF0000"/>
                </a:solidFill>
                <a:latin typeface="Times New Roman" pitchFamily="18" charset="0"/>
                <a:cs typeface="Times New Roman" pitchFamily="18" charset="0"/>
              </a:rPr>
              <a:t> </a:t>
            </a:r>
            <a:r>
              <a:rPr lang="en-US" altLang="en-US" sz="3200" dirty="0" err="1">
                <a:solidFill>
                  <a:srgbClr val="FF0000"/>
                </a:solidFill>
                <a:latin typeface="Times New Roman" pitchFamily="18" charset="0"/>
                <a:cs typeface="Times New Roman" pitchFamily="18" charset="0"/>
              </a:rPr>
              <a:t>Đồng</a:t>
            </a:r>
            <a:r>
              <a:rPr lang="en-US" altLang="en-US" sz="3200" dirty="0">
                <a:solidFill>
                  <a:srgbClr val="FF0000"/>
                </a:solidFill>
                <a:latin typeface="Times New Roman" pitchFamily="18" charset="0"/>
                <a:cs typeface="Times New Roman" pitchFamily="18" charset="0"/>
              </a:rPr>
              <a:t> </a:t>
            </a:r>
            <a:r>
              <a:rPr lang="en-US" altLang="en-US" sz="3200" dirty="0" err="1">
                <a:solidFill>
                  <a:srgbClr val="FF0000"/>
                </a:solidFill>
                <a:latin typeface="Times New Roman" pitchFamily="18" charset="0"/>
                <a:cs typeface="Times New Roman" pitchFamily="18" charset="0"/>
              </a:rPr>
              <a:t>Tử</a:t>
            </a:r>
            <a:endParaRPr lang="en-US" altLang="en-US" sz="3200" dirty="0">
              <a:solidFill>
                <a:srgbClr val="FF0000"/>
              </a:solidFill>
              <a:latin typeface="Times New Roman" pitchFamily="18" charset="0"/>
              <a:cs typeface="Times New Roman" pitchFamily="18" charset="0"/>
            </a:endParaRPr>
          </a:p>
          <a:p>
            <a:pPr algn="r" eaLnBrk="1" hangingPunct="1">
              <a:spcBef>
                <a:spcPct val="50000"/>
              </a:spcBef>
            </a:pPr>
            <a:r>
              <a:rPr lang="en-US" altLang="en-US" sz="2400" b="0" dirty="0">
                <a:solidFill>
                  <a:srgbClr val="FF0000"/>
                </a:solidFill>
                <a:latin typeface="Times New Roman" pitchFamily="18" charset="0"/>
                <a:cs typeface="Times New Roman" pitchFamily="18" charset="0"/>
              </a:rPr>
              <a:t>Theo </a:t>
            </a:r>
            <a:r>
              <a:rPr lang="en-US" altLang="en-US" sz="2400" b="0" dirty="0" err="1" smtClean="0">
                <a:solidFill>
                  <a:srgbClr val="FF0000"/>
                </a:solidFill>
                <a:latin typeface="Times New Roman" pitchFamily="18" charset="0"/>
                <a:cs typeface="Times New Roman" pitchFamily="18" charset="0"/>
              </a:rPr>
              <a:t>Hoàng</a:t>
            </a:r>
            <a:r>
              <a:rPr lang="en-US" altLang="en-US" sz="2400" b="0" dirty="0" smtClean="0">
                <a:solidFill>
                  <a:srgbClr val="FF0000"/>
                </a:solidFill>
                <a:latin typeface="Times New Roman" pitchFamily="18" charset="0"/>
                <a:cs typeface="Times New Roman" pitchFamily="18" charset="0"/>
              </a:rPr>
              <a:t> </a:t>
            </a:r>
            <a:r>
              <a:rPr lang="en-US" altLang="en-US" sz="2400" b="0" dirty="0" err="1">
                <a:solidFill>
                  <a:srgbClr val="FF0000"/>
                </a:solidFill>
                <a:latin typeface="Times New Roman" pitchFamily="18" charset="0"/>
                <a:cs typeface="Times New Roman" pitchFamily="18" charset="0"/>
              </a:rPr>
              <a:t>Lê</a:t>
            </a:r>
            <a:endParaRPr lang="en-US" altLang="en-US" sz="2400" b="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175931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181"/>
                                        </p:tgtEl>
                                        <p:attrNameLst>
                                          <p:attrName>style.visibility</p:attrName>
                                        </p:attrNameLst>
                                      </p:cBhvr>
                                      <p:to>
                                        <p:strVal val="visible"/>
                                      </p:to>
                                    </p:set>
                                    <p:anim calcmode="lin" valueType="num">
                                      <p:cBhvr additive="base">
                                        <p:cTn id="7" dur="500" fill="hold"/>
                                        <p:tgtEl>
                                          <p:spTgt spid="7181"/>
                                        </p:tgtEl>
                                        <p:attrNameLst>
                                          <p:attrName>ppt_x</p:attrName>
                                        </p:attrNameLst>
                                      </p:cBhvr>
                                      <p:tavLst>
                                        <p:tav tm="0">
                                          <p:val>
                                            <p:strVal val="#ppt_x"/>
                                          </p:val>
                                        </p:tav>
                                        <p:tav tm="100000">
                                          <p:val>
                                            <p:strVal val="#ppt_x"/>
                                          </p:val>
                                        </p:tav>
                                      </p:tavLst>
                                    </p:anim>
                                    <p:anim calcmode="lin" valueType="num">
                                      <p:cBhvr additive="base">
                                        <p:cTn id="8" dur="500" fill="hold"/>
                                        <p:tgtEl>
                                          <p:spTgt spid="718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125"/>
                                        </p:tgtEl>
                                        <p:attrNameLst>
                                          <p:attrName>style.visibility</p:attrName>
                                        </p:attrNameLst>
                                      </p:cBhvr>
                                      <p:to>
                                        <p:strVal val="visible"/>
                                      </p:to>
                                    </p:set>
                                    <p:anim calcmode="lin" valueType="num">
                                      <p:cBhvr additive="base">
                                        <p:cTn id="13" dur="500" fill="hold"/>
                                        <p:tgtEl>
                                          <p:spTgt spid="5125"/>
                                        </p:tgtEl>
                                        <p:attrNameLst>
                                          <p:attrName>ppt_x</p:attrName>
                                        </p:attrNameLst>
                                      </p:cBhvr>
                                      <p:tavLst>
                                        <p:tav tm="0">
                                          <p:val>
                                            <p:strVal val="#ppt_x"/>
                                          </p:val>
                                        </p:tav>
                                        <p:tav tm="100000">
                                          <p:val>
                                            <p:strVal val="#ppt_x"/>
                                          </p:val>
                                        </p:tav>
                                      </p:tavLst>
                                    </p:anim>
                                    <p:anim calcmode="lin" valueType="num">
                                      <p:cBhvr additive="base">
                                        <p:cTn id="14" dur="500" fill="hold"/>
                                        <p:tgtEl>
                                          <p:spTgt spid="512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7185"/>
                                        </p:tgtEl>
                                        <p:attrNameLst>
                                          <p:attrName>style.visibility</p:attrName>
                                        </p:attrNameLst>
                                      </p:cBhvr>
                                      <p:to>
                                        <p:strVal val="visible"/>
                                      </p:to>
                                    </p:set>
                                    <p:anim calcmode="discrete" valueType="clr">
                                      <p:cBhvr override="childStyle">
                                        <p:cTn id="19" dur="80"/>
                                        <p:tgtEl>
                                          <p:spTgt spid="7185"/>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7185"/>
                                        </p:tgtEl>
                                        <p:attrNameLst>
                                          <p:attrName>fillcolor</p:attrName>
                                        </p:attrNameLst>
                                      </p:cBhvr>
                                      <p:tavLst>
                                        <p:tav tm="0">
                                          <p:val>
                                            <p:clrVal>
                                              <a:schemeClr val="accent2"/>
                                            </p:clrVal>
                                          </p:val>
                                        </p:tav>
                                        <p:tav tm="50000">
                                          <p:val>
                                            <p:clrVal>
                                              <a:schemeClr val="hlink"/>
                                            </p:clrVal>
                                          </p:val>
                                        </p:tav>
                                      </p:tavLst>
                                    </p:anim>
                                    <p:set>
                                      <p:cBhvr>
                                        <p:cTn id="21" dur="80"/>
                                        <p:tgtEl>
                                          <p:spTgt spid="718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39" y="0"/>
            <a:ext cx="9144000" cy="6858000"/>
          </a:xfrm>
          <a:prstGeom prst="rect">
            <a:avLst/>
          </a:prstGeom>
        </p:spPr>
      </p:pic>
      <p:sp>
        <p:nvSpPr>
          <p:cNvPr id="2" name="Rectangle 1">
            <a:extLst>
              <a:ext uri="{FF2B5EF4-FFF2-40B4-BE49-F238E27FC236}">
                <a16:creationId xmlns="" xmlns:a16="http://schemas.microsoft.com/office/drawing/2014/main" id="{5E0BA600-161B-4832-B806-6725B36D285E}"/>
              </a:ext>
            </a:extLst>
          </p:cNvPr>
          <p:cNvSpPr/>
          <p:nvPr/>
        </p:nvSpPr>
        <p:spPr>
          <a:xfrm>
            <a:off x="615349" y="572487"/>
            <a:ext cx="8071451" cy="1200329"/>
          </a:xfrm>
          <a:prstGeom prst="rect">
            <a:avLst/>
          </a:prstGeom>
        </p:spPr>
        <p:txBody>
          <a:bodyPr wrap="square">
            <a:spAutoFit/>
          </a:bodyPr>
          <a:lstStyle/>
          <a:p>
            <a:pPr algn="just">
              <a:spcAft>
                <a:spcPts val="0"/>
              </a:spcAft>
            </a:pPr>
            <a:r>
              <a:rPr lang="en-US" sz="3600" smtClean="0">
                <a:solidFill>
                  <a:srgbClr val="FF0000"/>
                </a:solidFill>
                <a:latin typeface="Times New Roman" pitchFamily="18" charset="0"/>
                <a:ea typeface="Calibri"/>
                <a:cs typeface="Times New Roman" pitchFamily="18" charset="0"/>
              </a:rPr>
              <a:t> </a:t>
            </a:r>
            <a:r>
              <a:rPr lang="en-US" sz="3600">
                <a:solidFill>
                  <a:srgbClr val="FF0000"/>
                </a:solidFill>
                <a:latin typeface="Times New Roman" pitchFamily="18" charset="0"/>
                <a:ea typeface="Calibri"/>
                <a:cs typeface="Times New Roman" pitchFamily="18" charset="0"/>
              </a:rPr>
              <a:t>C</a:t>
            </a:r>
            <a:r>
              <a:rPr lang="en-US" sz="3600" smtClean="0">
                <a:solidFill>
                  <a:srgbClr val="FF0000"/>
                </a:solidFill>
                <a:latin typeface="Times New Roman" pitchFamily="18" charset="0"/>
                <a:ea typeface="Calibri"/>
                <a:cs typeface="Times New Roman" pitchFamily="18" charset="0"/>
              </a:rPr>
              <a:t>uộc </a:t>
            </a:r>
            <a:r>
              <a:rPr lang="en-US" sz="3600">
                <a:solidFill>
                  <a:srgbClr val="FF0000"/>
                </a:solidFill>
                <a:latin typeface="Times New Roman" pitchFamily="18" charset="0"/>
                <a:ea typeface="Calibri"/>
                <a:cs typeface="Times New Roman" pitchFamily="18" charset="0"/>
              </a:rPr>
              <a:t>gặp gỡ kì </a:t>
            </a:r>
            <a:r>
              <a:rPr lang="en-US" sz="3600" smtClean="0">
                <a:solidFill>
                  <a:srgbClr val="FF0000"/>
                </a:solidFill>
                <a:latin typeface="Times New Roman" pitchFamily="18" charset="0"/>
                <a:ea typeface="Calibri"/>
                <a:cs typeface="Times New Roman" pitchFamily="18" charset="0"/>
              </a:rPr>
              <a:t>lạ </a:t>
            </a:r>
            <a:r>
              <a:rPr lang="en-US" sz="3600">
                <a:solidFill>
                  <a:srgbClr val="FF0000"/>
                </a:solidFill>
                <a:latin typeface="Times New Roman" pitchFamily="18" charset="0"/>
                <a:ea typeface="Calibri"/>
                <a:cs typeface="Times New Roman" pitchFamily="18" charset="0"/>
              </a:rPr>
              <a:t>của </a:t>
            </a:r>
            <a:r>
              <a:rPr lang="en-US" sz="3600" smtClean="0">
                <a:solidFill>
                  <a:srgbClr val="FF0000"/>
                </a:solidFill>
                <a:latin typeface="Times New Roman" pitchFamily="18" charset="0"/>
                <a:ea typeface="Calibri"/>
                <a:cs typeface="Times New Roman" pitchFamily="18" charset="0"/>
              </a:rPr>
              <a:t>Chử Đồng Tử </a:t>
            </a:r>
            <a:r>
              <a:rPr lang="en-US" sz="3600">
                <a:solidFill>
                  <a:srgbClr val="FF0000"/>
                </a:solidFill>
                <a:latin typeface="Times New Roman" pitchFamily="18" charset="0"/>
                <a:ea typeface="Calibri"/>
                <a:cs typeface="Times New Roman" pitchFamily="18" charset="0"/>
              </a:rPr>
              <a:t>và công chúa Tiên Dung diễn ra </a:t>
            </a:r>
            <a:r>
              <a:rPr lang="en-US" sz="3600" smtClean="0">
                <a:solidFill>
                  <a:srgbClr val="FF0000"/>
                </a:solidFill>
                <a:latin typeface="Times New Roman" pitchFamily="18" charset="0"/>
                <a:ea typeface="Calibri"/>
                <a:cs typeface="Times New Roman" pitchFamily="18" charset="0"/>
              </a:rPr>
              <a:t>như thế nào?</a:t>
            </a:r>
            <a:endParaRPr lang="en-US" sz="3200" b="1" dirty="0">
              <a:solidFill>
                <a:srgbClr val="FF0000"/>
              </a:solidFill>
              <a:latin typeface="Times New Roman" pitchFamily="18" charset="0"/>
              <a:ea typeface="Times New Roman" panose="02020603050405020304" pitchFamily="18" charset="0"/>
              <a:cs typeface="Times New Roman" pitchFamily="18" charset="0"/>
            </a:endParaRPr>
          </a:p>
        </p:txBody>
      </p:sp>
      <p:sp>
        <p:nvSpPr>
          <p:cNvPr id="7" name="TextBox 6">
            <a:extLst>
              <a:ext uri="{FF2B5EF4-FFF2-40B4-BE49-F238E27FC236}">
                <a16:creationId xmlns="" xmlns:a16="http://schemas.microsoft.com/office/drawing/2014/main" id="{4FBD962D-9474-4750-9188-853672DC0638}"/>
              </a:ext>
            </a:extLst>
          </p:cNvPr>
          <p:cNvSpPr txBox="1"/>
          <p:nvPr/>
        </p:nvSpPr>
        <p:spPr>
          <a:xfrm>
            <a:off x="325941" y="1600200"/>
            <a:ext cx="8650266" cy="5693866"/>
          </a:xfrm>
          <a:prstGeom prst="rect">
            <a:avLst/>
          </a:prstGeom>
          <a:noFill/>
        </p:spPr>
        <p:txBody>
          <a:bodyPr wrap="square" rtlCol="0">
            <a:spAutoFit/>
          </a:bodyPr>
          <a:lstStyle/>
          <a:p>
            <a:pPr algn="just"/>
            <a:r>
              <a:rPr lang="vi-VN" sz="2800" b="1" dirty="0" smtClean="0">
                <a:latin typeface="Times New Roman" panose="02020603050405020304" pitchFamily="18" charset="0"/>
                <a:cs typeface="Times New Roman" panose="02020603050405020304" pitchFamily="18" charset="0"/>
              </a:rPr>
              <a:t>2</a:t>
            </a:r>
            <a:r>
              <a:rPr lang="vi-VN" sz="2800" b="1">
                <a:latin typeface="Times New Roman" panose="02020603050405020304" pitchFamily="18" charset="0"/>
                <a:cs typeface="Times New Roman" panose="02020603050405020304" pitchFamily="18" charset="0"/>
              </a:rPr>
              <a:t>. </a:t>
            </a:r>
            <a:r>
              <a:rPr lang="en-US" sz="2800" b="1">
                <a:latin typeface="Times New Roman" pitchFamily="18" charset="0"/>
                <a:cs typeface="Times New Roman" pitchFamily="18" charset="0"/>
              </a:rPr>
              <a:t>Một hôm</a:t>
            </a:r>
            <a:r>
              <a:rPr lang="en-US" sz="2800" b="1" smtClean="0">
                <a:latin typeface="Times New Roman" pitchFamily="18" charset="0"/>
                <a:cs typeface="Times New Roman" pitchFamily="18" charset="0"/>
              </a:rPr>
              <a:t>, </a:t>
            </a:r>
            <a:r>
              <a:rPr lang="en-US" sz="2800" b="1">
                <a:latin typeface="Times New Roman" pitchFamily="18" charset="0"/>
                <a:cs typeface="Times New Roman" pitchFamily="18" charset="0"/>
              </a:rPr>
              <a:t>đang mò cá dưới </a:t>
            </a:r>
            <a:r>
              <a:rPr lang="en-US" sz="2800" b="1" smtClean="0">
                <a:latin typeface="Times New Roman" pitchFamily="18" charset="0"/>
                <a:cs typeface="Times New Roman" pitchFamily="18" charset="0"/>
              </a:rPr>
              <a:t>sông, chàng </a:t>
            </a:r>
            <a:r>
              <a:rPr lang="en-US" sz="2800" b="1">
                <a:latin typeface="Times New Roman" pitchFamily="18" charset="0"/>
                <a:cs typeface="Times New Roman" pitchFamily="18" charset="0"/>
              </a:rPr>
              <a:t>thấy một chiếc thuyền lớn và sang trọng tiến dần đến</a:t>
            </a:r>
            <a:r>
              <a:rPr lang="en-US" sz="2800" b="1" smtClean="0">
                <a:latin typeface="Times New Roman" pitchFamily="18" charset="0"/>
                <a:cs typeface="Times New Roman" pitchFamily="18" charset="0"/>
              </a:rPr>
              <a:t>. </a:t>
            </a:r>
            <a:r>
              <a:rPr lang="en-US" sz="2800" b="1">
                <a:latin typeface="Times New Roman" pitchFamily="18" charset="0"/>
                <a:cs typeface="Times New Roman" pitchFamily="18" charset="0"/>
              </a:rPr>
              <a:t>Đó là thuyền của công chúa Tiên Dung</a:t>
            </a:r>
            <a:r>
              <a:rPr lang="en-US" sz="2800" b="1" smtClean="0">
                <a:latin typeface="Times New Roman" pitchFamily="18" charset="0"/>
                <a:cs typeface="Times New Roman" pitchFamily="18" charset="0"/>
              </a:rPr>
              <a:t>, </a:t>
            </a:r>
            <a:r>
              <a:rPr lang="en-US" sz="2800" b="1">
                <a:latin typeface="Times New Roman" pitchFamily="18" charset="0"/>
                <a:cs typeface="Times New Roman" pitchFamily="18" charset="0"/>
              </a:rPr>
              <a:t>con gái vua Hùng đang du ngoạn</a:t>
            </a:r>
            <a:r>
              <a:rPr lang="en-US" sz="2800" b="1" smtClean="0">
                <a:latin typeface="Times New Roman" pitchFamily="18" charset="0"/>
                <a:cs typeface="Times New Roman" pitchFamily="18" charset="0"/>
              </a:rPr>
              <a:t>. </a:t>
            </a:r>
            <a:r>
              <a:rPr lang="en-US" sz="2800" b="1">
                <a:latin typeface="Times New Roman" pitchFamily="18" charset="0"/>
                <a:cs typeface="Times New Roman" pitchFamily="18" charset="0"/>
              </a:rPr>
              <a:t>Chàng hoảng hốt chạy tới khóm lau thưa trên bãi</a:t>
            </a:r>
            <a:r>
              <a:rPr lang="en-US" sz="2800" b="1" smtClean="0">
                <a:latin typeface="Times New Roman" pitchFamily="18" charset="0"/>
                <a:cs typeface="Times New Roman" pitchFamily="18" charset="0"/>
              </a:rPr>
              <a:t>, </a:t>
            </a:r>
            <a:r>
              <a:rPr lang="en-US" sz="2800" b="1">
                <a:latin typeface="Times New Roman" pitchFamily="18" charset="0"/>
                <a:cs typeface="Times New Roman" pitchFamily="18" charset="0"/>
              </a:rPr>
              <a:t>nằm xuống</a:t>
            </a:r>
            <a:r>
              <a:rPr lang="en-US" sz="2800" b="1" smtClean="0">
                <a:latin typeface="Times New Roman" pitchFamily="18" charset="0"/>
                <a:cs typeface="Times New Roman" pitchFamily="18" charset="0"/>
              </a:rPr>
              <a:t>, </a:t>
            </a:r>
            <a:r>
              <a:rPr lang="en-US" sz="2800" b="1">
                <a:latin typeface="Times New Roman" pitchFamily="18" charset="0"/>
                <a:cs typeface="Times New Roman" pitchFamily="18" charset="0"/>
              </a:rPr>
              <a:t>bới cát phủ lên mình để ẩn trốn</a:t>
            </a:r>
            <a:r>
              <a:rPr lang="en-US" sz="2800" b="1" smtClean="0">
                <a:latin typeface="Times New Roman" pitchFamily="18" charset="0"/>
                <a:cs typeface="Times New Roman" pitchFamily="18" charset="0"/>
              </a:rPr>
              <a:t>. </a:t>
            </a:r>
            <a:r>
              <a:rPr lang="en-US" sz="2800" b="1">
                <a:latin typeface="Times New Roman" pitchFamily="18" charset="0"/>
                <a:cs typeface="Times New Roman" pitchFamily="18" charset="0"/>
              </a:rPr>
              <a:t>Nào ngờ</a:t>
            </a:r>
            <a:r>
              <a:rPr lang="en-US" sz="2800" b="1" smtClean="0">
                <a:latin typeface="Times New Roman" pitchFamily="18" charset="0"/>
                <a:cs typeface="Times New Roman" pitchFamily="18" charset="0"/>
              </a:rPr>
              <a:t>, </a:t>
            </a:r>
            <a:r>
              <a:rPr lang="en-US" sz="2800" b="1">
                <a:latin typeface="Times New Roman" pitchFamily="18" charset="0"/>
                <a:cs typeface="Times New Roman" pitchFamily="18" charset="0"/>
              </a:rPr>
              <a:t>công chúa thấy cảnh đẹp</a:t>
            </a:r>
            <a:r>
              <a:rPr lang="en-US" sz="2800" b="1" smtClean="0">
                <a:latin typeface="Times New Roman" pitchFamily="18" charset="0"/>
                <a:cs typeface="Times New Roman" pitchFamily="18" charset="0"/>
              </a:rPr>
              <a:t>, </a:t>
            </a:r>
            <a:r>
              <a:rPr lang="en-US" sz="2800" b="1">
                <a:latin typeface="Times New Roman" pitchFamily="18" charset="0"/>
                <a:cs typeface="Times New Roman" pitchFamily="18" charset="0"/>
              </a:rPr>
              <a:t>ra lệnh cắm thuyền</a:t>
            </a:r>
            <a:r>
              <a:rPr lang="en-US" sz="2800" b="1" smtClean="0">
                <a:latin typeface="Times New Roman" pitchFamily="18" charset="0"/>
                <a:cs typeface="Times New Roman" pitchFamily="18" charset="0"/>
              </a:rPr>
              <a:t>, </a:t>
            </a:r>
            <a:r>
              <a:rPr lang="en-US" sz="2800" b="1">
                <a:latin typeface="Times New Roman" pitchFamily="18" charset="0"/>
                <a:cs typeface="Times New Roman" pitchFamily="18" charset="0"/>
              </a:rPr>
              <a:t>lên bãi dạo rồi cho vây màn ở khóm lau mà tắm</a:t>
            </a:r>
            <a:r>
              <a:rPr lang="en-US" sz="2800" b="1" smtClean="0">
                <a:latin typeface="Times New Roman" pitchFamily="18" charset="0"/>
                <a:cs typeface="Times New Roman" pitchFamily="18" charset="0"/>
              </a:rPr>
              <a:t>. </a:t>
            </a:r>
            <a:r>
              <a:rPr lang="en-US" sz="2800" b="1">
                <a:latin typeface="Times New Roman" pitchFamily="18" charset="0"/>
                <a:cs typeface="Times New Roman" pitchFamily="18" charset="0"/>
              </a:rPr>
              <a:t>Nước dội làm trôi cát đi</a:t>
            </a:r>
            <a:r>
              <a:rPr lang="en-US" sz="2800" b="1" smtClean="0">
                <a:latin typeface="Times New Roman" pitchFamily="18" charset="0"/>
                <a:cs typeface="Times New Roman" pitchFamily="18" charset="0"/>
              </a:rPr>
              <a:t>, </a:t>
            </a:r>
            <a:r>
              <a:rPr lang="en-US" sz="2800" b="1">
                <a:latin typeface="Times New Roman" pitchFamily="18" charset="0"/>
                <a:cs typeface="Times New Roman" pitchFamily="18" charset="0"/>
              </a:rPr>
              <a:t>để lộ một chàng trai khỏe mạnh</a:t>
            </a:r>
            <a:r>
              <a:rPr lang="en-US" sz="2800" b="1" smtClean="0">
                <a:latin typeface="Times New Roman" pitchFamily="18" charset="0"/>
                <a:cs typeface="Times New Roman" pitchFamily="18" charset="0"/>
              </a:rPr>
              <a:t>. </a:t>
            </a:r>
            <a:r>
              <a:rPr lang="en-US" sz="2800" b="1">
                <a:latin typeface="Times New Roman" pitchFamily="18" charset="0"/>
                <a:cs typeface="Times New Roman" pitchFamily="18" charset="0"/>
              </a:rPr>
              <a:t>Công chúa rất đỗi bàng hoàng</a:t>
            </a:r>
            <a:r>
              <a:rPr lang="en-US" sz="2800" b="1" smtClean="0">
                <a:latin typeface="Times New Roman" pitchFamily="18" charset="0"/>
                <a:cs typeface="Times New Roman" pitchFamily="18" charset="0"/>
              </a:rPr>
              <a:t>. </a:t>
            </a:r>
            <a:r>
              <a:rPr lang="en-US" sz="2800" b="1">
                <a:latin typeface="Times New Roman" pitchFamily="18" charset="0"/>
                <a:cs typeface="Times New Roman" pitchFamily="18" charset="0"/>
              </a:rPr>
              <a:t>Nhưng khi biết rõ tình cảnh nhà chàng</a:t>
            </a:r>
            <a:r>
              <a:rPr lang="en-US" sz="2800" b="1" smtClean="0">
                <a:latin typeface="Times New Roman" pitchFamily="18" charset="0"/>
                <a:cs typeface="Times New Roman" pitchFamily="18" charset="0"/>
              </a:rPr>
              <a:t>, </a:t>
            </a:r>
            <a:r>
              <a:rPr lang="en-US" sz="2800" b="1">
                <a:latin typeface="Times New Roman" pitchFamily="18" charset="0"/>
                <a:cs typeface="Times New Roman" pitchFamily="18" charset="0"/>
              </a:rPr>
              <a:t>nàng rất cảm động và cho là duyên trời sắp đặt</a:t>
            </a:r>
            <a:r>
              <a:rPr lang="en-US" sz="2800" b="1" smtClean="0">
                <a:latin typeface="Times New Roman" pitchFamily="18" charset="0"/>
                <a:cs typeface="Times New Roman" pitchFamily="18" charset="0"/>
              </a:rPr>
              <a:t>, </a:t>
            </a:r>
            <a:r>
              <a:rPr lang="en-US" sz="2800" b="1">
                <a:latin typeface="Times New Roman" pitchFamily="18" charset="0"/>
                <a:cs typeface="Times New Roman" pitchFamily="18" charset="0"/>
              </a:rPr>
              <a:t>liền mở tiệc ăn mừng và kết duyên với chàng</a:t>
            </a:r>
            <a:r>
              <a:rPr lang="en-US" sz="2800" b="1" smtClean="0">
                <a:latin typeface="Times New Roman" pitchFamily="18" charset="0"/>
                <a:cs typeface="Times New Roman" pitchFamily="18" charset="0"/>
              </a:rPr>
              <a:t>.</a:t>
            </a:r>
            <a:endParaRPr lang="en-US" sz="2800" b="1">
              <a:latin typeface="Times New Roman" pitchFamily="18" charset="0"/>
              <a:cs typeface="Times New Roman" pitchFamily="18" charset="0"/>
            </a:endParaRPr>
          </a:p>
          <a:p>
            <a:pPr algn="just"/>
            <a:endParaRPr lang="en-US" sz="2800" b="1" dirty="0">
              <a:latin typeface="Times New Roman" panose="02020603050405020304" pitchFamily="18" charset="0"/>
              <a:cs typeface="Times New Roman" panose="02020603050405020304" pitchFamily="18" charset="0"/>
            </a:endParaRPr>
          </a:p>
        </p:txBody>
      </p:sp>
      <p:sp>
        <p:nvSpPr>
          <p:cNvPr id="8" name="Line 18"/>
          <p:cNvSpPr>
            <a:spLocks noChangeShapeType="1"/>
          </p:cNvSpPr>
          <p:nvPr/>
        </p:nvSpPr>
        <p:spPr bwMode="auto">
          <a:xfrm>
            <a:off x="2819400" y="4191000"/>
            <a:ext cx="60198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18"/>
          <p:cNvSpPr>
            <a:spLocks noChangeShapeType="1"/>
          </p:cNvSpPr>
          <p:nvPr/>
        </p:nvSpPr>
        <p:spPr bwMode="auto">
          <a:xfrm>
            <a:off x="325941" y="4648200"/>
            <a:ext cx="8513259"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18"/>
          <p:cNvSpPr>
            <a:spLocks noChangeShapeType="1"/>
          </p:cNvSpPr>
          <p:nvPr/>
        </p:nvSpPr>
        <p:spPr bwMode="auto">
          <a:xfrm>
            <a:off x="325941" y="5029200"/>
            <a:ext cx="8513259"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8"/>
          <p:cNvSpPr>
            <a:spLocks noChangeShapeType="1"/>
          </p:cNvSpPr>
          <p:nvPr/>
        </p:nvSpPr>
        <p:spPr bwMode="auto">
          <a:xfrm>
            <a:off x="381000" y="5410200"/>
            <a:ext cx="10668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ustDataLst>
      <p:tags r:id="rId1"/>
    </p:custDataLst>
    <p:extLst>
      <p:ext uri="{BB962C8B-B14F-4D97-AF65-F5344CB8AC3E}">
        <p14:creationId xmlns:p14="http://schemas.microsoft.com/office/powerpoint/2010/main" val="4074276482"/>
      </p:ext>
    </p:extLst>
  </p:cSld>
  <p:clrMapOvr>
    <a:masterClrMapping/>
  </p:clrMapOvr>
  <mc:AlternateContent xmlns:mc="http://schemas.openxmlformats.org/markup-compatibility/2006" xmlns:p14="http://schemas.microsoft.com/office/powerpoint/2010/main">
    <mc:Choice Requires="p14">
      <p:transition spd="slow" p14:dur="2000" advTm="23231"/>
    </mc:Choice>
    <mc:Fallback xmlns="">
      <p:transition spd="slow" advTm="232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hought Bubble: Cloud 1">
            <a:extLst>
              <a:ext uri="{FF2B5EF4-FFF2-40B4-BE49-F238E27FC236}">
                <a16:creationId xmlns="" xmlns:a16="http://schemas.microsoft.com/office/drawing/2014/main" id="{D4FFD598-DDA5-4CE2-82C4-56B4A789042B}"/>
              </a:ext>
            </a:extLst>
          </p:cNvPr>
          <p:cNvSpPr/>
          <p:nvPr/>
        </p:nvSpPr>
        <p:spPr>
          <a:xfrm>
            <a:off x="348842" y="1447800"/>
            <a:ext cx="5904656" cy="2160240"/>
          </a:xfrm>
          <a:prstGeom prst="cloudCallout">
            <a:avLst>
              <a:gd name="adj1" fmla="val 31673"/>
              <a:gd name="adj2" fmla="val 78700"/>
            </a:avLst>
          </a:prstGeom>
        </p:spPr>
        <p:style>
          <a:lnRef idx="2">
            <a:schemeClr val="accent4"/>
          </a:lnRef>
          <a:fillRef idx="1">
            <a:schemeClr val="lt1"/>
          </a:fillRef>
          <a:effectRef idx="0">
            <a:schemeClr val="accent4"/>
          </a:effectRef>
          <a:fontRef idx="minor">
            <a:schemeClr val="dk1"/>
          </a:fontRef>
        </p:style>
        <p:txBody>
          <a:bodyPr rtlCol="0" anchor="ctr"/>
          <a:lstStyle/>
          <a:p>
            <a:r>
              <a:rPr lang="en-US" sz="3200" b="1">
                <a:solidFill>
                  <a:srgbClr val="FF0000"/>
                </a:solidFill>
                <a:latin typeface="Times New Roman" pitchFamily="18" charset="0"/>
                <a:cs typeface="Times New Roman" pitchFamily="18" charset="0"/>
              </a:rPr>
              <a:t>Khi đó công chúa thấy thế nào?</a:t>
            </a:r>
            <a:endParaRPr lang="en-US" sz="3200">
              <a:solidFill>
                <a:srgbClr val="FF0000"/>
              </a:solidFill>
              <a:latin typeface="Times New Roman" pitchFamily="18" charset="0"/>
              <a:cs typeface="Times New Roman" pitchFamily="18" charset="0"/>
            </a:endParaRPr>
          </a:p>
        </p:txBody>
      </p:sp>
      <p:sp>
        <p:nvSpPr>
          <p:cNvPr id="3" name="TextBox 2">
            <a:extLst>
              <a:ext uri="{FF2B5EF4-FFF2-40B4-BE49-F238E27FC236}">
                <a16:creationId xmlns="" xmlns:a16="http://schemas.microsoft.com/office/drawing/2014/main" id="{45E5BAA0-C24B-4047-BC00-7D2661D293DC}"/>
              </a:ext>
            </a:extLst>
          </p:cNvPr>
          <p:cNvSpPr txBox="1"/>
          <p:nvPr/>
        </p:nvSpPr>
        <p:spPr>
          <a:xfrm>
            <a:off x="348842" y="4535269"/>
            <a:ext cx="8208912" cy="769441"/>
          </a:xfrm>
          <a:prstGeom prst="rect">
            <a:avLst/>
          </a:prstGeom>
          <a:noFill/>
        </p:spPr>
        <p:txBody>
          <a:bodyPr wrap="square" rtlCol="0">
            <a:spAutoFit/>
          </a:bodyPr>
          <a:lstStyle/>
          <a:p>
            <a:pPr algn="just"/>
            <a:r>
              <a:rPr lang="vi-VN" sz="4400" b="1">
                <a:latin typeface="Times New Roman" panose="02020603050405020304" pitchFamily="18" charset="0"/>
                <a:ea typeface="Times New Roman" panose="02020603050405020304" pitchFamily="18" charset="0"/>
                <a:sym typeface="Wingdings" panose="05000000000000000000" pitchFamily="2" charset="2"/>
              </a:rPr>
              <a:t> </a:t>
            </a:r>
            <a:r>
              <a:rPr lang="en-US" sz="4400">
                <a:latin typeface="Times New Roman" pitchFamily="18" charset="0"/>
                <a:cs typeface="Times New Roman" pitchFamily="18" charset="0"/>
              </a:rPr>
              <a:t>Công chúa rất đỗi bàng hoàng</a:t>
            </a:r>
            <a:endParaRPr lang="vi-VN" sz="4400" b="1" dirty="0">
              <a:latin typeface="Times New Roman" pitchFamily="18" charset="0"/>
              <a:cs typeface="Times New Roman" pitchFamily="18"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52620407"/>
      </p:ext>
    </p:extLst>
  </p:cSld>
  <p:clrMapOvr>
    <a:masterClrMapping/>
  </p:clrMapOvr>
  <mc:AlternateContent xmlns:mc="http://schemas.openxmlformats.org/markup-compatibility/2006" xmlns:p14="http://schemas.microsoft.com/office/powerpoint/2010/main">
    <mc:Choice Requires="p14">
      <p:transition spd="slow" p14:dur="2000" advTm="9619"/>
    </mc:Choice>
    <mc:Fallback xmlns="">
      <p:transition spd="slow" advTm="9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32" presetClass="emph" presetSubtype="0" repeatCount="4000" fill="hold" grpId="0" nodeType="withEffect">
                                  <p:stCondLst>
                                    <p:cond delay="0"/>
                                  </p:stCondLst>
                                  <p:childTnLst>
                                    <p:animRot by="120000">
                                      <p:cBhvr>
                                        <p:cTn id="8" dur="100" fill="hold">
                                          <p:stCondLst>
                                            <p:cond delay="0"/>
                                          </p:stCondLst>
                                        </p:cTn>
                                        <p:tgtEl>
                                          <p:spTgt spid="2"/>
                                        </p:tgtEl>
                                        <p:attrNameLst>
                                          <p:attrName>r</p:attrName>
                                        </p:attrNameLst>
                                      </p:cBhvr>
                                    </p:animRot>
                                    <p:animRot by="-240000">
                                      <p:cBhvr>
                                        <p:cTn id="9" dur="200" fill="hold">
                                          <p:stCondLst>
                                            <p:cond delay="200"/>
                                          </p:stCondLst>
                                        </p:cTn>
                                        <p:tgtEl>
                                          <p:spTgt spid="2"/>
                                        </p:tgtEl>
                                        <p:attrNameLst>
                                          <p:attrName>r</p:attrName>
                                        </p:attrNameLst>
                                      </p:cBhvr>
                                    </p:animRot>
                                    <p:animRot by="240000">
                                      <p:cBhvr>
                                        <p:cTn id="10" dur="200" fill="hold">
                                          <p:stCondLst>
                                            <p:cond delay="400"/>
                                          </p:stCondLst>
                                        </p:cTn>
                                        <p:tgtEl>
                                          <p:spTgt spid="2"/>
                                        </p:tgtEl>
                                        <p:attrNameLst>
                                          <p:attrName>r</p:attrName>
                                        </p:attrNameLst>
                                      </p:cBhvr>
                                    </p:animRot>
                                    <p:animRot by="-240000">
                                      <p:cBhvr>
                                        <p:cTn id="11" dur="200" fill="hold">
                                          <p:stCondLst>
                                            <p:cond delay="600"/>
                                          </p:stCondLst>
                                        </p:cTn>
                                        <p:tgtEl>
                                          <p:spTgt spid="2"/>
                                        </p:tgtEl>
                                        <p:attrNameLst>
                                          <p:attrName>r</p:attrName>
                                        </p:attrNameLst>
                                      </p:cBhvr>
                                    </p:animRot>
                                    <p:animRot by="120000">
                                      <p:cBhvr>
                                        <p:cTn id="12" dur="200" fill="hold">
                                          <p:stCondLst>
                                            <p:cond delay="800"/>
                                          </p:stCondLst>
                                        </p:cTn>
                                        <p:tgtEl>
                                          <p:spTgt spid="2"/>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5"/>
                </p:tgtEl>
              </p:cMediaNode>
            </p:audio>
          </p:childTnLst>
        </p:cTn>
      </p:par>
    </p:tnLst>
    <p:bldLst>
      <p:bldP spid="2"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281"/>
            <a:ext cx="9144000" cy="6849438"/>
          </a:xfrm>
          <a:prstGeom prst="rect">
            <a:avLst/>
          </a:prstGeom>
        </p:spPr>
      </p:pic>
      <p:sp>
        <p:nvSpPr>
          <p:cNvPr id="3" name="Thought Bubble: Cloud 2">
            <a:extLst>
              <a:ext uri="{FF2B5EF4-FFF2-40B4-BE49-F238E27FC236}">
                <a16:creationId xmlns="" xmlns:a16="http://schemas.microsoft.com/office/drawing/2014/main" id="{5BC66BA4-2879-455E-A568-DD8A3000EE58}"/>
              </a:ext>
            </a:extLst>
          </p:cNvPr>
          <p:cNvSpPr/>
          <p:nvPr/>
        </p:nvSpPr>
        <p:spPr>
          <a:xfrm>
            <a:off x="588723" y="609600"/>
            <a:ext cx="7391400" cy="2160240"/>
          </a:xfrm>
          <a:prstGeom prst="cloudCallout">
            <a:avLst>
              <a:gd name="adj1" fmla="val 31673"/>
              <a:gd name="adj2" fmla="val 78700"/>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n-US" sz="3200" b="1" smtClean="0">
                <a:solidFill>
                  <a:srgbClr val="FF0000"/>
                </a:solidFill>
                <a:latin typeface="Times New Roman" pitchFamily="18" charset="0"/>
                <a:ea typeface="Calibri"/>
                <a:cs typeface="Times New Roman" pitchFamily="18" charset="0"/>
              </a:rPr>
              <a:t>Vì sao công chúa lại kết duyên cùng với Chử Đồng Tử?</a:t>
            </a:r>
            <a:endParaRPr lang="vi-VN" sz="3200" b="1" dirty="0">
              <a:solidFill>
                <a:srgbClr val="FF0000"/>
              </a:solidFill>
              <a:latin typeface="Times New Roman" pitchFamily="18" charset="0"/>
              <a:cs typeface="Times New Roman" pitchFamily="18" charset="0"/>
            </a:endParaRPr>
          </a:p>
        </p:txBody>
      </p:sp>
      <p:sp>
        <p:nvSpPr>
          <p:cNvPr id="4" name="TextBox 3">
            <a:extLst>
              <a:ext uri="{FF2B5EF4-FFF2-40B4-BE49-F238E27FC236}">
                <a16:creationId xmlns="" xmlns:a16="http://schemas.microsoft.com/office/drawing/2014/main" id="{3E6B04E9-7783-4DF1-8B5F-FE1AE0A5BE16}"/>
              </a:ext>
            </a:extLst>
          </p:cNvPr>
          <p:cNvSpPr txBox="1"/>
          <p:nvPr/>
        </p:nvSpPr>
        <p:spPr>
          <a:xfrm>
            <a:off x="498765" y="3200400"/>
            <a:ext cx="8208912" cy="2554545"/>
          </a:xfrm>
          <a:prstGeom prst="rect">
            <a:avLst/>
          </a:prstGeom>
          <a:noFill/>
        </p:spPr>
        <p:txBody>
          <a:bodyPr wrap="square" rtlCol="0">
            <a:spAutoFit/>
          </a:bodyPr>
          <a:lstStyle/>
          <a:p>
            <a:r>
              <a:rPr lang="vi-VN" sz="4000" smtClean="0">
                <a:latin typeface="Times New Roman" panose="02020603050405020304" pitchFamily="18" charset="0"/>
                <a:ea typeface="Times New Roman" panose="02020603050405020304" pitchFamily="18" charset="0"/>
                <a:sym typeface="Wingdings" panose="05000000000000000000" pitchFamily="2" charset="2"/>
              </a:rPr>
              <a:t> </a:t>
            </a:r>
            <a:r>
              <a:rPr lang="en-US" sz="4000" smtClean="0">
                <a:latin typeface="Times New Roman" pitchFamily="18" charset="0"/>
                <a:cs typeface="Times New Roman" pitchFamily="18" charset="0"/>
              </a:rPr>
              <a:t>Công chúa cảm động khi biết tình cảnh của Chử Đồng Tử. Nàng cho là duyên trời sắp đặt nên mở tiệc ăn mừng và kết duyên cùng chàng.</a:t>
            </a:r>
            <a:endParaRPr lang="vi-VN" sz="4000" dirty="0">
              <a:latin typeface="Times New Roman" pitchFamily="18" charset="0"/>
              <a:cs typeface="Times New Roman"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75374514"/>
      </p:ext>
    </p:extLst>
  </p:cSld>
  <p:clrMapOvr>
    <a:masterClrMapping/>
  </p:clrMapOvr>
  <mc:AlternateContent xmlns:mc="http://schemas.openxmlformats.org/markup-compatibility/2006" xmlns:p14="http://schemas.microsoft.com/office/powerpoint/2010/main">
    <mc:Choice Requires="p14">
      <p:transition spd="slow" p14:dur="2000" advTm="21793"/>
    </mc:Choice>
    <mc:Fallback xmlns="">
      <p:transition spd="slow" advTm="21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32" presetClass="emph" presetSubtype="0" repeatCount="3000" fill="hold" grpId="0" nodeType="withEffect">
                                  <p:stCondLst>
                                    <p:cond delay="0"/>
                                  </p:stCondLst>
                                  <p:childTnLst>
                                    <p:animRot by="120000">
                                      <p:cBhvr>
                                        <p:cTn id="8" dur="100" fill="hold">
                                          <p:stCondLst>
                                            <p:cond delay="0"/>
                                          </p:stCondLst>
                                        </p:cTn>
                                        <p:tgtEl>
                                          <p:spTgt spid="3"/>
                                        </p:tgtEl>
                                        <p:attrNameLst>
                                          <p:attrName>r</p:attrName>
                                        </p:attrNameLst>
                                      </p:cBhvr>
                                    </p:animRot>
                                    <p:animRot by="-240000">
                                      <p:cBhvr>
                                        <p:cTn id="9" dur="200" fill="hold">
                                          <p:stCondLst>
                                            <p:cond delay="200"/>
                                          </p:stCondLst>
                                        </p:cTn>
                                        <p:tgtEl>
                                          <p:spTgt spid="3"/>
                                        </p:tgtEl>
                                        <p:attrNameLst>
                                          <p:attrName>r</p:attrName>
                                        </p:attrNameLst>
                                      </p:cBhvr>
                                    </p:animRot>
                                    <p:animRot by="240000">
                                      <p:cBhvr>
                                        <p:cTn id="10" dur="200" fill="hold">
                                          <p:stCondLst>
                                            <p:cond delay="400"/>
                                          </p:stCondLst>
                                        </p:cTn>
                                        <p:tgtEl>
                                          <p:spTgt spid="3"/>
                                        </p:tgtEl>
                                        <p:attrNameLst>
                                          <p:attrName>r</p:attrName>
                                        </p:attrNameLst>
                                      </p:cBhvr>
                                    </p:animRot>
                                    <p:animRot by="-240000">
                                      <p:cBhvr>
                                        <p:cTn id="11" dur="200" fill="hold">
                                          <p:stCondLst>
                                            <p:cond delay="600"/>
                                          </p:stCondLst>
                                        </p:cTn>
                                        <p:tgtEl>
                                          <p:spTgt spid="3"/>
                                        </p:tgtEl>
                                        <p:attrNameLst>
                                          <p:attrName>r</p:attrName>
                                        </p:attrNameLst>
                                      </p:cBhvr>
                                    </p:animRot>
                                    <p:animRot by="120000">
                                      <p:cBhvr>
                                        <p:cTn id="12" dur="200" fill="hold">
                                          <p:stCondLst>
                                            <p:cond delay="800"/>
                                          </p:stCondLst>
                                        </p:cTn>
                                        <p:tgtEl>
                                          <p:spTgt spid="3"/>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2"/>
                </p:tgtEl>
              </p:cMediaNode>
            </p:audio>
          </p:childTnLst>
        </p:cTn>
      </p:par>
    </p:tnLst>
    <p:bldLst>
      <p:bldP spid="3"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0 Hình Nền &lt;strong&gt;PowerPoint&lt;/strong&gt; Thuyết Trình Đẹp - Kế toán tài chính"/>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24472"/>
          </a:xfrm>
          <a:prstGeom prst="rect">
            <a:avLst/>
          </a:prstGeom>
        </p:spPr>
      </p:pic>
      <p:sp>
        <p:nvSpPr>
          <p:cNvPr id="3" name="Rectangle 2">
            <a:extLst>
              <a:ext uri="{FF2B5EF4-FFF2-40B4-BE49-F238E27FC236}">
                <a16:creationId xmlns="" xmlns:a16="http://schemas.microsoft.com/office/drawing/2014/main" id="{B440E612-97D1-4243-8C79-A6EBE81681A8}"/>
              </a:ext>
            </a:extLst>
          </p:cNvPr>
          <p:cNvSpPr/>
          <p:nvPr/>
        </p:nvSpPr>
        <p:spPr>
          <a:xfrm>
            <a:off x="395536" y="1847671"/>
            <a:ext cx="7488832" cy="1200329"/>
          </a:xfrm>
          <a:prstGeom prst="rect">
            <a:avLst/>
          </a:prstGeom>
        </p:spPr>
        <p:txBody>
          <a:bodyPr wrap="square">
            <a:spAutoFit/>
          </a:bodyPr>
          <a:lstStyle/>
          <a:p>
            <a:pPr algn="just"/>
            <a:r>
              <a:rPr lang="en-US" sz="3600" b="1">
                <a:solidFill>
                  <a:srgbClr val="0D0D0D"/>
                </a:solidFill>
                <a:latin typeface="Times New Roman"/>
                <a:ea typeface="Times New Roman"/>
              </a:rPr>
              <a:t>Hai </a:t>
            </a:r>
            <a:r>
              <a:rPr lang="en-US" sz="3600" b="1" smtClean="0">
                <a:solidFill>
                  <a:srgbClr val="0D0D0D"/>
                </a:solidFill>
                <a:latin typeface="Times New Roman"/>
                <a:ea typeface="Times New Roman"/>
              </a:rPr>
              <a:t>người </a:t>
            </a:r>
            <a:r>
              <a:rPr lang="en-US" sz="3600" b="1">
                <a:solidFill>
                  <a:srgbClr val="0D0D0D"/>
                </a:solidFill>
                <a:latin typeface="Times New Roman"/>
                <a:ea typeface="Times New Roman"/>
              </a:rPr>
              <a:t>đi khắp nơi truyền cho dân cách trồng lúa, nuôi tằm, dệt vải</a:t>
            </a:r>
            <a:endParaRPr lang="en-US" sz="3200" b="1">
              <a:effectLst/>
              <a:latin typeface="Times New Roman"/>
              <a:ea typeface="Times New Roman"/>
            </a:endParaRPr>
          </a:p>
        </p:txBody>
      </p:sp>
      <p:sp>
        <p:nvSpPr>
          <p:cNvPr id="4" name="TextBox 3">
            <a:extLst>
              <a:ext uri="{FF2B5EF4-FFF2-40B4-BE49-F238E27FC236}">
                <a16:creationId xmlns="" xmlns:a16="http://schemas.microsoft.com/office/drawing/2014/main" id="{A43E542A-3956-453B-926D-3DEBDF6425A0}"/>
              </a:ext>
            </a:extLst>
          </p:cNvPr>
          <p:cNvSpPr txBox="1"/>
          <p:nvPr/>
        </p:nvSpPr>
        <p:spPr>
          <a:xfrm>
            <a:off x="395536" y="3200400"/>
            <a:ext cx="8352929" cy="1200329"/>
          </a:xfrm>
          <a:prstGeom prst="rect">
            <a:avLst/>
          </a:prstGeom>
          <a:noFill/>
        </p:spPr>
        <p:txBody>
          <a:bodyPr wrap="square" rtlCol="0">
            <a:spAutoFit/>
          </a:bodyPr>
          <a:lstStyle/>
          <a:p>
            <a:pPr algn="just"/>
            <a:r>
              <a:rPr lang="nl-NL" sz="3600">
                <a:solidFill>
                  <a:srgbClr val="FFFF00"/>
                </a:solidFill>
                <a:latin typeface="Times New Roman"/>
                <a:ea typeface="Times New Roman"/>
              </a:rPr>
              <a:t>Sau khi đã hóa lên trời, </a:t>
            </a:r>
            <a:r>
              <a:rPr lang="nl-NL" sz="3600" smtClean="0">
                <a:solidFill>
                  <a:srgbClr val="FFFF00"/>
                </a:solidFill>
                <a:latin typeface="Times New Roman"/>
                <a:ea typeface="Times New Roman"/>
              </a:rPr>
              <a:t>Chử Đồng Tử </a:t>
            </a:r>
            <a:r>
              <a:rPr lang="nl-NL" sz="3600">
                <a:solidFill>
                  <a:srgbClr val="FFFF00"/>
                </a:solidFill>
                <a:latin typeface="Times New Roman"/>
                <a:ea typeface="Times New Roman"/>
              </a:rPr>
              <a:t>còn giúp dân bằng cách nào?</a:t>
            </a:r>
            <a:endParaRPr lang="en-US" sz="3200">
              <a:solidFill>
                <a:srgbClr val="FFFF00"/>
              </a:solidFill>
              <a:effectLst/>
              <a:latin typeface="Times New Roman"/>
              <a:ea typeface="Times New Roman"/>
            </a:endParaRPr>
          </a:p>
        </p:txBody>
      </p:sp>
      <p:sp>
        <p:nvSpPr>
          <p:cNvPr id="5" name="Rectangle 4">
            <a:extLst>
              <a:ext uri="{FF2B5EF4-FFF2-40B4-BE49-F238E27FC236}">
                <a16:creationId xmlns="" xmlns:a16="http://schemas.microsoft.com/office/drawing/2014/main" id="{89BE39B8-50FE-49FE-9396-A1D85A8EAE2C}"/>
              </a:ext>
            </a:extLst>
          </p:cNvPr>
          <p:cNvSpPr/>
          <p:nvPr/>
        </p:nvSpPr>
        <p:spPr>
          <a:xfrm>
            <a:off x="2743200" y="4819471"/>
            <a:ext cx="6149280" cy="1200329"/>
          </a:xfrm>
          <a:prstGeom prst="rect">
            <a:avLst/>
          </a:prstGeom>
        </p:spPr>
        <p:txBody>
          <a:bodyPr wrap="square">
            <a:spAutoFit/>
          </a:bodyPr>
          <a:lstStyle/>
          <a:p>
            <a:pPr algn="just"/>
            <a:r>
              <a:rPr lang="nl-NL" sz="3600" b="1" smtClean="0">
                <a:solidFill>
                  <a:srgbClr val="0D0D0D"/>
                </a:solidFill>
                <a:latin typeface="Times New Roman" pitchFamily="18" charset="0"/>
                <a:ea typeface="Calibri"/>
                <a:cs typeface="Times New Roman" pitchFamily="18" charset="0"/>
              </a:rPr>
              <a:t>Chử Đồng Tử </a:t>
            </a:r>
            <a:r>
              <a:rPr lang="nl-NL" sz="3600" b="1">
                <a:solidFill>
                  <a:srgbClr val="0D0D0D"/>
                </a:solidFill>
                <a:latin typeface="Times New Roman" pitchFamily="18" charset="0"/>
                <a:ea typeface="Calibri"/>
                <a:cs typeface="Times New Roman" pitchFamily="18" charset="0"/>
              </a:rPr>
              <a:t>nhiều lần hiển linh giúp dân đánh giặc</a:t>
            </a:r>
            <a:endParaRPr lang="vi-VN" sz="3600" b="1" dirty="0">
              <a:solidFill>
                <a:schemeClr val="accent1">
                  <a:lumMod val="90000"/>
                </a:schemeClr>
              </a:solidFill>
              <a:latin typeface="Times New Roman" pitchFamily="18" charset="0"/>
              <a:cs typeface="Times New Roman" pitchFamily="18" charset="0"/>
            </a:endParaRPr>
          </a:p>
        </p:txBody>
      </p:sp>
      <p:sp>
        <p:nvSpPr>
          <p:cNvPr id="6" name="Rectangle 5">
            <a:extLst>
              <a:ext uri="{FF2B5EF4-FFF2-40B4-BE49-F238E27FC236}">
                <a16:creationId xmlns="" xmlns:a16="http://schemas.microsoft.com/office/drawing/2014/main" id="{50AE0507-A979-4425-BF4F-1255C473E170}"/>
              </a:ext>
            </a:extLst>
          </p:cNvPr>
          <p:cNvSpPr/>
          <p:nvPr/>
        </p:nvSpPr>
        <p:spPr>
          <a:xfrm>
            <a:off x="395536" y="533400"/>
            <a:ext cx="8352929" cy="1200329"/>
          </a:xfrm>
          <a:prstGeom prst="rect">
            <a:avLst/>
          </a:prstGeom>
        </p:spPr>
        <p:txBody>
          <a:bodyPr wrap="square">
            <a:spAutoFit/>
          </a:bodyPr>
          <a:lstStyle/>
          <a:p>
            <a:pPr algn="just"/>
            <a:r>
              <a:rPr lang="en-US" sz="3600" smtClean="0">
                <a:solidFill>
                  <a:srgbClr val="FFFF00"/>
                </a:solidFill>
                <a:latin typeface="Times New Roman"/>
              </a:rPr>
              <a:t>Chử Đồng Tử</a:t>
            </a:r>
            <a:r>
              <a:rPr lang="en-US" sz="3600" smtClean="0">
                <a:solidFill>
                  <a:srgbClr val="FFFF00"/>
                </a:solidFill>
                <a:latin typeface="Times New Roman"/>
                <a:ea typeface="Times New Roman"/>
              </a:rPr>
              <a:t> </a:t>
            </a:r>
            <a:r>
              <a:rPr lang="en-US" sz="3600">
                <a:solidFill>
                  <a:srgbClr val="FFFF00"/>
                </a:solidFill>
                <a:latin typeface="Times New Roman"/>
                <a:ea typeface="Times New Roman"/>
              </a:rPr>
              <a:t>và </a:t>
            </a:r>
            <a:r>
              <a:rPr lang="en-US" sz="3600" smtClean="0">
                <a:solidFill>
                  <a:srgbClr val="FFFF00"/>
                </a:solidFill>
                <a:latin typeface="Times New Roman"/>
                <a:ea typeface="Times New Roman"/>
              </a:rPr>
              <a:t>Tiên Dung </a:t>
            </a:r>
            <a:r>
              <a:rPr lang="en-US" sz="3600">
                <a:solidFill>
                  <a:srgbClr val="FFFF00"/>
                </a:solidFill>
                <a:latin typeface="Times New Roman"/>
                <a:ea typeface="Times New Roman"/>
              </a:rPr>
              <a:t>đã giúp dân những việc gì?</a:t>
            </a:r>
            <a:endParaRPr lang="en-US" sz="3200">
              <a:solidFill>
                <a:srgbClr val="FFFF00"/>
              </a:solidFill>
              <a:effectLst/>
              <a:latin typeface="Times New Roman"/>
              <a:ea typeface="Times New Roman"/>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85998759"/>
      </p:ext>
    </p:extLst>
  </p:cSld>
  <p:clrMapOvr>
    <a:masterClrMapping/>
  </p:clrMapOvr>
  <mc:AlternateContent xmlns:mc="http://schemas.openxmlformats.org/markup-compatibility/2006" xmlns:p14="http://schemas.microsoft.com/office/powerpoint/2010/main">
    <mc:Choice Requires="p14">
      <p:transition spd="slow" p14:dur="2000" advTm="33944"/>
    </mc:Choice>
    <mc:Fallback xmlns="">
      <p:transition spd="slow" advTm="33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bldLst>
      <p:bldP spid="3" grpId="0"/>
      <p:bldP spid="4"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Cloud 1"/>
          <p:cNvSpPr/>
          <p:nvPr/>
        </p:nvSpPr>
        <p:spPr>
          <a:xfrm>
            <a:off x="304800" y="76200"/>
            <a:ext cx="7658100" cy="2133600"/>
          </a:xfrm>
          <a:prstGeom prst="cloud">
            <a:avLst/>
          </a:prstGeom>
          <a:solidFill>
            <a:srgbClr val="FFFF00"/>
          </a:solidFill>
        </p:spPr>
        <p:style>
          <a:lnRef idx="2">
            <a:schemeClr val="accent1"/>
          </a:lnRef>
          <a:fillRef idx="1">
            <a:schemeClr val="lt1"/>
          </a:fillRef>
          <a:effectRef idx="0">
            <a:schemeClr val="accent1"/>
          </a:effectRef>
          <a:fontRef idx="minor">
            <a:schemeClr val="dk1"/>
          </a:fontRef>
        </p:style>
        <p:txBody>
          <a:bodyPr rtlCol="0" anchor="ctr"/>
          <a:lstStyle/>
          <a:p>
            <a:r>
              <a:rPr lang="nl-NL" sz="2800">
                <a:solidFill>
                  <a:srgbClr val="1F497D"/>
                </a:solidFill>
                <a:latin typeface="Times New Roman" pitchFamily="18" charset="0"/>
                <a:ea typeface="Calibri"/>
                <a:cs typeface="Times New Roman" pitchFamily="18" charset="0"/>
              </a:rPr>
              <a:t>Nhân dân đã làm gì để tỏ lòng biết ơn </a:t>
            </a:r>
            <a:r>
              <a:rPr lang="nl-NL" sz="2800" smtClean="0">
                <a:solidFill>
                  <a:srgbClr val="1F497D"/>
                </a:solidFill>
                <a:latin typeface="Times New Roman" pitchFamily="18" charset="0"/>
                <a:ea typeface="Calibri"/>
                <a:cs typeface="Times New Roman" pitchFamily="18" charset="0"/>
              </a:rPr>
              <a:t>Chử Đồng Tử?</a:t>
            </a:r>
            <a:endParaRPr lang="en-US" sz="2800">
              <a:latin typeface="Times New Roman" pitchFamily="18" charset="0"/>
              <a:cs typeface="Times New Roman" pitchFamily="18" charset="0"/>
            </a:endParaRPr>
          </a:p>
        </p:txBody>
      </p:sp>
      <p:sp>
        <p:nvSpPr>
          <p:cNvPr id="4" name="Cloud 3"/>
          <p:cNvSpPr/>
          <p:nvPr/>
        </p:nvSpPr>
        <p:spPr>
          <a:xfrm>
            <a:off x="311288" y="2209800"/>
            <a:ext cx="8669874" cy="4572000"/>
          </a:xfrm>
          <a:prstGeom prst="cloud">
            <a:avLst/>
          </a:prstGeom>
          <a:solidFill>
            <a:schemeClr val="accent1">
              <a:lumMod val="75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nl-NL" sz="3200" b="1">
                <a:solidFill>
                  <a:srgbClr val="0D0D0D"/>
                </a:solidFill>
                <a:latin typeface="Times New Roman" pitchFamily="18" charset="0"/>
                <a:ea typeface="Calibri"/>
                <a:cs typeface="Times New Roman" pitchFamily="18" charset="0"/>
              </a:rPr>
              <a:t>Nhân dân lập đền thờ </a:t>
            </a:r>
            <a:r>
              <a:rPr lang="nl-NL" sz="3200" b="1" smtClean="0">
                <a:solidFill>
                  <a:srgbClr val="0D0D0D"/>
                </a:solidFill>
                <a:latin typeface="Times New Roman" pitchFamily="18" charset="0"/>
                <a:ea typeface="Calibri"/>
                <a:cs typeface="Times New Roman" pitchFamily="18" charset="0"/>
              </a:rPr>
              <a:t>Chử Đồng Tử </a:t>
            </a:r>
            <a:r>
              <a:rPr lang="nl-NL" sz="3200" b="1">
                <a:solidFill>
                  <a:srgbClr val="0D0D0D"/>
                </a:solidFill>
                <a:latin typeface="Times New Roman" pitchFamily="18" charset="0"/>
                <a:ea typeface="Calibri"/>
                <a:cs typeface="Times New Roman" pitchFamily="18" charset="0"/>
              </a:rPr>
              <a:t>ở nhiều nơi ven sông Hồng. Hằng năm, suốt mấy tháng mùa xuân, các nơi lại nô nức làm lễ, mở hội để tưởng nhớ công lao của ông</a:t>
            </a:r>
            <a:endParaRPr lang="en-US" sz="3200" b="1" dirty="0">
              <a:solidFill>
                <a:srgbClr val="FF0000"/>
              </a:solidFill>
              <a:latin typeface="Times New Roman" pitchFamily="18" charset="0"/>
              <a:cs typeface="Times New Roman" pitchFamily="18"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46433476"/>
      </p:ext>
    </p:extLst>
  </p:cSld>
  <p:clrMapOvr>
    <a:masterClrMapping/>
  </p:clrMapOvr>
  <mc:AlternateContent xmlns:mc="http://schemas.openxmlformats.org/markup-compatibility/2006" xmlns:p14="http://schemas.microsoft.com/office/powerpoint/2010/main">
    <mc:Choice Requires="p14">
      <p:transition spd="slow" p14:dur="2000" advTm="26677"/>
    </mc:Choice>
    <mc:Fallback xmlns="">
      <p:transition spd="slow" advTm="26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5"/>
                </p:tgtEl>
              </p:cMediaNode>
            </p:audio>
          </p:childTnLst>
        </p:cTn>
      </p:par>
    </p:tnLst>
    <p:bldLst>
      <p:bldP spid="2"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a:grpSpLocks/>
          </p:cNvGrpSpPr>
          <p:nvPr/>
        </p:nvGrpSpPr>
        <p:grpSpPr bwMode="auto">
          <a:xfrm>
            <a:off x="0" y="-529"/>
            <a:ext cx="9144000" cy="6875992"/>
            <a:chOff x="144" y="1256"/>
            <a:chExt cx="5472" cy="2920"/>
          </a:xfrm>
        </p:grpSpPr>
        <p:pic>
          <p:nvPicPr>
            <p:cNvPr id="3" name="Picture 5" descr="Den20chu20d20t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 y="1256"/>
              <a:ext cx="5472" cy="2920"/>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4" name="AutoShape 14">
              <a:hlinkClick r:id="rId7" action="ppaction://hlinksldjump"/>
            </p:cNvPr>
            <p:cNvSpPr>
              <a:spLocks noChangeArrowheads="1"/>
            </p:cNvSpPr>
            <p:nvPr/>
          </p:nvSpPr>
          <p:spPr bwMode="gray">
            <a:xfrm>
              <a:off x="183" y="3816"/>
              <a:ext cx="2256" cy="336"/>
            </a:xfrm>
            <a:prstGeom prst="roundRect">
              <a:avLst>
                <a:gd name="adj" fmla="val 10889"/>
              </a:avLst>
            </a:prstGeom>
            <a:gradFill rotWithShape="1">
              <a:gsLst>
                <a:gs pos="0">
                  <a:srgbClr val="DDDDDD"/>
                </a:gs>
                <a:gs pos="50000">
                  <a:srgbClr val="EEEEEE"/>
                </a:gs>
                <a:gs pos="100000">
                  <a:srgbClr val="DDDDDD"/>
                </a:gs>
              </a:gsLst>
              <a:lin ang="2700000" scaled="1"/>
            </a:gradFill>
            <a:ln w="38100">
              <a:solidFill>
                <a:srgbClr val="1A0597"/>
              </a:solidFill>
              <a:round/>
              <a:headEnd/>
              <a:tailEnd/>
            </a:ln>
            <a:effectLst>
              <a:outerShdw dist="135003" dir="2928844" algn="ctr" rotWithShape="0">
                <a:srgbClr val="000000">
                  <a:alpha val="50000"/>
                </a:srgbClr>
              </a:outerShdw>
            </a:effectLst>
          </p:spPr>
          <p:txBody>
            <a:bodyPr wrap="none" anchor="ctr"/>
            <a:lstStyle/>
            <a:p>
              <a:pPr algn="ctr"/>
              <a:r>
                <a:rPr lang="en-US">
                  <a:solidFill>
                    <a:srgbClr val="990000"/>
                  </a:solidFill>
                </a:rPr>
                <a:t>Đền thờ Chử Đồng Tử</a:t>
              </a:r>
            </a:p>
          </p:txBody>
        </p:sp>
      </p:grpSp>
      <p:grpSp>
        <p:nvGrpSpPr>
          <p:cNvPr id="5" name="Group 22"/>
          <p:cNvGrpSpPr>
            <a:grpSpLocks/>
          </p:cNvGrpSpPr>
          <p:nvPr/>
        </p:nvGrpSpPr>
        <p:grpSpPr bwMode="auto">
          <a:xfrm>
            <a:off x="0" y="0"/>
            <a:ext cx="9144000" cy="6858000"/>
            <a:chOff x="144" y="1248"/>
            <a:chExt cx="5472" cy="2928"/>
          </a:xfrm>
        </p:grpSpPr>
        <p:pic>
          <p:nvPicPr>
            <p:cNvPr id="6" name="Picture 20" descr="lhinchngth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 y="1248"/>
              <a:ext cx="5472" cy="2928"/>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7" name="AutoShape 21">
              <a:hlinkClick r:id="rId7" action="ppaction://hlinksldjump"/>
            </p:cNvPr>
            <p:cNvSpPr>
              <a:spLocks noChangeArrowheads="1"/>
            </p:cNvSpPr>
            <p:nvPr/>
          </p:nvSpPr>
          <p:spPr bwMode="gray">
            <a:xfrm>
              <a:off x="2208" y="3831"/>
              <a:ext cx="2158" cy="342"/>
            </a:xfrm>
            <a:prstGeom prst="roundRect">
              <a:avLst>
                <a:gd name="adj" fmla="val 10889"/>
              </a:avLst>
            </a:prstGeom>
            <a:gradFill rotWithShape="1">
              <a:gsLst>
                <a:gs pos="0">
                  <a:srgbClr val="DDDDDD"/>
                </a:gs>
                <a:gs pos="50000">
                  <a:srgbClr val="EEEEEE"/>
                </a:gs>
                <a:gs pos="100000">
                  <a:srgbClr val="DDDDDD"/>
                </a:gs>
              </a:gsLst>
              <a:lin ang="2700000" scaled="1"/>
            </a:gradFill>
            <a:ln w="28575">
              <a:solidFill>
                <a:srgbClr val="990000"/>
              </a:solidFill>
              <a:round/>
              <a:headEnd/>
              <a:tailEnd/>
            </a:ln>
            <a:effectLst>
              <a:outerShdw dist="135003" dir="2928844" algn="ctr" rotWithShape="0">
                <a:srgbClr val="000000">
                  <a:alpha val="50000"/>
                </a:srgbClr>
              </a:outerShdw>
            </a:effectLst>
          </p:spPr>
          <p:txBody>
            <a:bodyPr wrap="none" anchor="ctr"/>
            <a:lstStyle/>
            <a:p>
              <a:r>
                <a:rPr lang="en-US">
                  <a:solidFill>
                    <a:srgbClr val="000099"/>
                  </a:solidFill>
                </a:rPr>
                <a:t>Lễ hội Chữ Đồng Tử</a:t>
              </a:r>
            </a:p>
          </p:txBody>
        </p:sp>
      </p:grpSp>
      <p:pic>
        <p:nvPicPr>
          <p:cNvPr id="8" name="LỄ HỘI CHỬ ĐỒNG TỬ TIÊN DUNG - HỘI TỔNG MỄ 2019 ( KHOÁI CHÂU - HƯNG YÊN ).mp4">
            <a:hlinkClick r:id="" action="ppaction://media"/>
          </p:cNvPr>
          <p:cNvPicPr>
            <a:picLocks noRot="1" noChangeAspect="1"/>
          </p:cNvPicPr>
          <p:nvPr>
            <a:videoFile r:link="rId2"/>
          </p:nvPr>
        </p:nvPicPr>
        <p:blipFill>
          <a:blip r:embed="rId9">
            <a:extLst>
              <a:ext uri="{28A0092B-C50C-407E-A947-70E740481C1C}">
                <a14:useLocalDpi xmlns:a14="http://schemas.microsoft.com/office/drawing/2010/main" val="0"/>
              </a:ext>
            </a:extLst>
          </a:blip>
          <a:srcRect/>
          <a:stretch>
            <a:fillRect/>
          </a:stretch>
        </p:blipFill>
        <p:spPr bwMode="auto">
          <a:xfrm>
            <a:off x="0" y="-529"/>
            <a:ext cx="9144000" cy="7010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9"/>
          <p:cNvGrpSpPr>
            <a:grpSpLocks/>
          </p:cNvGrpSpPr>
          <p:nvPr/>
        </p:nvGrpSpPr>
        <p:grpSpPr bwMode="auto">
          <a:xfrm>
            <a:off x="-36342" y="-609600"/>
            <a:ext cx="9296400" cy="7502480"/>
            <a:chOff x="1248" y="1296"/>
            <a:chExt cx="3216" cy="2898"/>
          </a:xfrm>
        </p:grpSpPr>
        <p:pic>
          <p:nvPicPr>
            <p:cNvPr id="10" name="Picture 16" descr="76253-Vua"/>
            <p:cNvPicPr>
              <a:picLocks noChangeAspect="1" noChangeArrowheads="1"/>
            </p:cNvPicPr>
            <p:nvPr/>
          </p:nvPicPr>
          <p:blipFill>
            <a:blip r:embed="rId10">
              <a:extLst>
                <a:ext uri="{28A0092B-C50C-407E-A947-70E740481C1C}">
                  <a14:useLocalDpi xmlns:a14="http://schemas.microsoft.com/office/drawing/2010/main" val="0"/>
                </a:ext>
              </a:extLst>
            </a:blip>
            <a:srcRect l="5080" r="21269"/>
            <a:stretch>
              <a:fillRect/>
            </a:stretch>
          </p:blipFill>
          <p:spPr bwMode="auto">
            <a:xfrm>
              <a:off x="1248" y="1296"/>
              <a:ext cx="3216" cy="2898"/>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11" name="AutoShape 17">
              <a:hlinkClick r:id="rId7" action="ppaction://hlinksldjump"/>
            </p:cNvPr>
            <p:cNvSpPr>
              <a:spLocks noChangeArrowheads="1"/>
            </p:cNvSpPr>
            <p:nvPr/>
          </p:nvSpPr>
          <p:spPr bwMode="gray">
            <a:xfrm>
              <a:off x="1248" y="3840"/>
              <a:ext cx="3216" cy="336"/>
            </a:xfrm>
            <a:prstGeom prst="roundRect">
              <a:avLst>
                <a:gd name="adj" fmla="val 10889"/>
              </a:avLst>
            </a:prstGeom>
            <a:gradFill rotWithShape="1">
              <a:gsLst>
                <a:gs pos="0">
                  <a:srgbClr val="DDDDDD"/>
                </a:gs>
                <a:gs pos="50000">
                  <a:srgbClr val="EEEEEE"/>
                </a:gs>
                <a:gs pos="100000">
                  <a:srgbClr val="DDDDDD"/>
                </a:gs>
              </a:gsLst>
              <a:lin ang="2700000" scaled="1"/>
            </a:gradFill>
            <a:ln w="38100">
              <a:solidFill>
                <a:srgbClr val="1A0597"/>
              </a:solidFill>
              <a:round/>
              <a:headEnd/>
              <a:tailEnd/>
            </a:ln>
            <a:effectLst>
              <a:outerShdw dist="135003" dir="2928844" algn="ctr" rotWithShape="0">
                <a:srgbClr val="000000">
                  <a:alpha val="50000"/>
                </a:srgbClr>
              </a:outerShdw>
            </a:effectLst>
          </p:spPr>
          <p:txBody>
            <a:bodyPr wrap="none" anchor="ctr"/>
            <a:lstStyle/>
            <a:p>
              <a:r>
                <a:rPr lang="en-US" sz="4400">
                  <a:solidFill>
                    <a:srgbClr val="990000"/>
                  </a:solidFill>
                </a:rPr>
                <a:t>Tượng Chử Đồng Tử-Tiên Dung</a:t>
              </a:r>
            </a:p>
          </p:txBody>
        </p:sp>
      </p:grpSp>
      <p:pic>
        <p:nvPicPr>
          <p:cNvPr id="12" name="Audio 1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92209440"/>
      </p:ext>
    </p:extLst>
  </p:cSld>
  <p:clrMapOvr>
    <a:masterClrMapping/>
  </p:clrMapOvr>
  <mc:AlternateContent xmlns:mc="http://schemas.openxmlformats.org/markup-compatibility/2006" xmlns:p14="http://schemas.microsoft.com/office/powerpoint/2010/main">
    <mc:Choice Requires="p14">
      <p:transition spd="slow" p14:dur="2000" advTm="29334"/>
    </mc:Choice>
    <mc:Fallback xmlns="">
      <p:transition spd="slow" advTm="29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8"/>
                </p:tgtEl>
              </p:cMediaNode>
            </p:video>
            <p:audio isNarration="1">
              <p:cMediaNode vol="80000" showWhenStopped="0">
                <p:cTn id="28" fill="hold" display="0">
                  <p:stCondLst>
                    <p:cond delay="indefinite"/>
                  </p:stCondLst>
                  <p:endCondLst>
                    <p:cond evt="onStopAudio" delay="0">
                      <p:tgtEl>
                        <p:sldTgt/>
                      </p:tgtEl>
                    </p:cond>
                  </p:endCondLst>
                </p:cTn>
                <p:tgtEl>
                  <p:spTgt spid="1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Administrator\Downloads\Tượng_Chử_Đồng_Tử_đền_Dạ_Trạ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 y="6324600"/>
            <a:ext cx="4080028" cy="369332"/>
          </a:xfrm>
          <a:prstGeom prst="rect">
            <a:avLst/>
          </a:prstGeom>
        </p:spPr>
        <p:txBody>
          <a:bodyPr wrap="none">
            <a:spAutoFit/>
          </a:bodyPr>
          <a:lstStyle/>
          <a:p>
            <a:r>
              <a:rPr lang="vi-VN" b="1"/>
              <a:t>Tượng Chử Đồng Tử, đền Dạ Trạch</a:t>
            </a:r>
            <a:endParaRPr lang="en-US" b="1"/>
          </a:p>
        </p:txBody>
      </p:sp>
    </p:spTree>
    <p:extLst>
      <p:ext uri="{BB962C8B-B14F-4D97-AF65-F5344CB8AC3E}">
        <p14:creationId xmlns:p14="http://schemas.microsoft.com/office/powerpoint/2010/main" val="9339230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ownloads\Hoi_Den_Hoa_Da_Trach_wikihano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78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8408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vi/4/4a/Chu_Dong_Tu_WikiHano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90500" y="189327"/>
            <a:ext cx="8763000" cy="523220"/>
          </a:xfrm>
          <a:prstGeom prst="rect">
            <a:avLst/>
          </a:prstGeom>
        </p:spPr>
        <p:txBody>
          <a:bodyPr wrap="square">
            <a:spAutoFit/>
          </a:bodyPr>
          <a:lstStyle/>
          <a:p>
            <a:r>
              <a:rPr lang="vi-VN" sz="2800" b="1">
                <a:latin typeface="Times New Roman" pitchFamily="18" charset="0"/>
                <a:cs typeface="Times New Roman" pitchFamily="18" charset="0"/>
              </a:rPr>
              <a:t>Kiệu rước Chử Đồng Tử trong </a:t>
            </a:r>
            <a:r>
              <a:rPr lang="vi-VN" sz="2800" b="1" u="sng">
                <a:latin typeface="Times New Roman" pitchFamily="18" charset="0"/>
                <a:cs typeface="Times New Roman" pitchFamily="18" charset="0"/>
                <a:hlinkClick r:id="rId3" tooltip="Đền Hóa Dạ Trạch (trang chưa được viết)"/>
              </a:rPr>
              <a:t>Đền Hóa Dạ Trạch</a:t>
            </a:r>
            <a:r>
              <a:rPr lang="vi-VN" sz="2800" b="1">
                <a:latin typeface="Times New Roman" pitchFamily="18" charset="0"/>
                <a:cs typeface="Times New Roman" pitchFamily="18" charset="0"/>
              </a:rPr>
              <a:t>.</a:t>
            </a:r>
            <a:endParaRPr lang="en-US" sz="2800" b="1">
              <a:latin typeface="Times New Roman" pitchFamily="18" charset="0"/>
              <a:cs typeface="Times New Roman" pitchFamily="18" charset="0"/>
            </a:endParaRPr>
          </a:p>
        </p:txBody>
      </p:sp>
    </p:spTree>
    <p:extLst>
      <p:ext uri="{BB962C8B-B14F-4D97-AF65-F5344CB8AC3E}">
        <p14:creationId xmlns:p14="http://schemas.microsoft.com/office/powerpoint/2010/main" val="21504094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374"/>
            <a:ext cx="9144000" cy="6858000"/>
          </a:xfrm>
          <a:prstGeom prst="rect">
            <a:avLst/>
          </a:prstGeom>
        </p:spPr>
      </p:pic>
      <p:sp>
        <p:nvSpPr>
          <p:cNvPr id="2" name="Thought Bubble: Cloud 1">
            <a:extLst>
              <a:ext uri="{FF2B5EF4-FFF2-40B4-BE49-F238E27FC236}">
                <a16:creationId xmlns="" xmlns:a16="http://schemas.microsoft.com/office/drawing/2014/main" id="{DD1EDAE6-4B0E-442B-BD1F-58E7D97381D5}"/>
              </a:ext>
            </a:extLst>
          </p:cNvPr>
          <p:cNvSpPr/>
          <p:nvPr/>
        </p:nvSpPr>
        <p:spPr>
          <a:xfrm>
            <a:off x="381000" y="685800"/>
            <a:ext cx="6629400" cy="2160240"/>
          </a:xfrm>
          <a:prstGeom prst="cloudCallout">
            <a:avLst>
              <a:gd name="adj1" fmla="val 31673"/>
              <a:gd name="adj2" fmla="val 78700"/>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vi-VN" sz="3200" b="1" dirty="0">
                <a:solidFill>
                  <a:srgbClr val="FF0000"/>
                </a:solidFill>
                <a:latin typeface="Times New Roman" panose="02020603050405020304" pitchFamily="18" charset="0"/>
                <a:ea typeface="Times New Roman" panose="02020603050405020304" pitchFamily="18" charset="0"/>
              </a:rPr>
              <a:t>Câu chuyện ca ngợi ai? Ca ngợi điều gì?</a:t>
            </a:r>
            <a:endParaRPr lang="vi-VN" sz="3200" b="1" dirty="0">
              <a:solidFill>
                <a:srgbClr val="FF0000"/>
              </a:solidFill>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a:extLst>
              <a:ext uri="{FF2B5EF4-FFF2-40B4-BE49-F238E27FC236}">
                <a16:creationId xmlns="" xmlns:a16="http://schemas.microsoft.com/office/drawing/2014/main" id="{A1C55B77-D030-496C-8734-89C6FBF2BBEB}"/>
              </a:ext>
            </a:extLst>
          </p:cNvPr>
          <p:cNvSpPr txBox="1"/>
          <p:nvPr/>
        </p:nvSpPr>
        <p:spPr>
          <a:xfrm>
            <a:off x="0" y="2544463"/>
            <a:ext cx="9144000" cy="1754326"/>
          </a:xfrm>
          <a:prstGeom prst="rect">
            <a:avLst/>
          </a:prstGeom>
          <a:solidFill>
            <a:srgbClr val="92D050"/>
          </a:solidFill>
        </p:spPr>
        <p:txBody>
          <a:bodyPr wrap="square" rtlCol="0">
            <a:spAutoFit/>
          </a:bodyPr>
          <a:lstStyle/>
          <a:p>
            <a:pPr algn="just"/>
            <a:r>
              <a:rPr lang="vi-VN" sz="3600" b="1" dirty="0">
                <a:solidFill>
                  <a:srgbClr val="0D0D0D"/>
                </a:solidFill>
                <a:latin typeface="Times New Roman" pitchFamily="18" charset="0"/>
                <a:ea typeface="Calibri"/>
                <a:cs typeface="Times New Roman" pitchFamily="18" charset="0"/>
              </a:rPr>
              <a:t>Câu chuyện ca ngợi </a:t>
            </a:r>
            <a:r>
              <a:rPr lang="en-US" sz="3600" b="1" dirty="0" err="1" smtClean="0">
                <a:solidFill>
                  <a:srgbClr val="0D0D0D"/>
                </a:solidFill>
                <a:latin typeface="Times New Roman" pitchFamily="18" charset="0"/>
                <a:ea typeface="Calibri"/>
                <a:cs typeface="Times New Roman" pitchFamily="18" charset="0"/>
              </a:rPr>
              <a:t>Chử</a:t>
            </a:r>
            <a:r>
              <a:rPr lang="en-US" sz="3600" b="1" dirty="0" smtClean="0">
                <a:solidFill>
                  <a:srgbClr val="0D0D0D"/>
                </a:solidFill>
                <a:latin typeface="Times New Roman" pitchFamily="18" charset="0"/>
                <a:ea typeface="Calibri"/>
                <a:cs typeface="Times New Roman" pitchFamily="18" charset="0"/>
              </a:rPr>
              <a:t> </a:t>
            </a:r>
            <a:r>
              <a:rPr lang="en-US" sz="3600" b="1" dirty="0" err="1" smtClean="0">
                <a:solidFill>
                  <a:srgbClr val="0D0D0D"/>
                </a:solidFill>
                <a:latin typeface="Times New Roman" pitchFamily="18" charset="0"/>
                <a:ea typeface="Calibri"/>
                <a:cs typeface="Times New Roman" pitchFamily="18" charset="0"/>
              </a:rPr>
              <a:t>Đồng</a:t>
            </a:r>
            <a:r>
              <a:rPr lang="en-US" sz="3600" b="1" dirty="0" smtClean="0">
                <a:solidFill>
                  <a:srgbClr val="0D0D0D"/>
                </a:solidFill>
                <a:latin typeface="Times New Roman" pitchFamily="18" charset="0"/>
                <a:ea typeface="Calibri"/>
                <a:cs typeface="Times New Roman" pitchFamily="18" charset="0"/>
              </a:rPr>
              <a:t> </a:t>
            </a:r>
            <a:r>
              <a:rPr lang="en-US" sz="3600" b="1" dirty="0" err="1" smtClean="0">
                <a:solidFill>
                  <a:srgbClr val="0D0D0D"/>
                </a:solidFill>
                <a:latin typeface="Times New Roman" pitchFamily="18" charset="0"/>
                <a:ea typeface="Calibri"/>
                <a:cs typeface="Times New Roman" pitchFamily="18" charset="0"/>
              </a:rPr>
              <a:t>Tử</a:t>
            </a:r>
            <a:r>
              <a:rPr lang="en-US" sz="3600" b="1" dirty="0" smtClean="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là</a:t>
            </a:r>
            <a:r>
              <a:rPr lang="en-US" sz="3600" b="1" dirty="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người</a:t>
            </a:r>
            <a:r>
              <a:rPr lang="en-US" sz="3600" b="1" dirty="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có</a:t>
            </a:r>
            <a:r>
              <a:rPr lang="en-US" sz="3600" b="1" dirty="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hiếu</a:t>
            </a:r>
            <a:r>
              <a:rPr lang="en-US" sz="3600" b="1" dirty="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chăm</a:t>
            </a:r>
            <a:r>
              <a:rPr lang="en-US" sz="3600" b="1" dirty="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chỉ</a:t>
            </a:r>
            <a:r>
              <a:rPr lang="en-US" sz="3600" b="1" dirty="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có</a:t>
            </a:r>
            <a:r>
              <a:rPr lang="en-US" sz="3600" b="1" dirty="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công</a:t>
            </a:r>
            <a:r>
              <a:rPr lang="en-US" sz="3600" b="1" dirty="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lớn</a:t>
            </a:r>
            <a:r>
              <a:rPr lang="en-US" sz="3600" b="1" dirty="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với</a:t>
            </a:r>
            <a:r>
              <a:rPr lang="en-US" sz="3600" b="1" dirty="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nhân</a:t>
            </a:r>
            <a:r>
              <a:rPr lang="en-US" sz="3600" b="1" dirty="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dân</a:t>
            </a:r>
            <a:r>
              <a:rPr lang="en-US" sz="3600" b="1" dirty="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đất</a:t>
            </a:r>
            <a:r>
              <a:rPr lang="en-US" sz="3600" b="1" dirty="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nước</a:t>
            </a:r>
            <a:r>
              <a:rPr lang="en-US" sz="3600" b="1" smtClean="0">
                <a:solidFill>
                  <a:srgbClr val="0D0D0D"/>
                </a:solidFill>
                <a:latin typeface="Times New Roman" pitchFamily="18" charset="0"/>
                <a:ea typeface="Calibri"/>
                <a:cs typeface="Times New Roman" pitchFamily="18" charset="0"/>
              </a:rPr>
              <a:t>.</a:t>
            </a:r>
            <a:endParaRPr lang="vi-VN" sz="3600" b="1" dirty="0">
              <a:solidFill>
                <a:srgbClr val="000000"/>
              </a:solidFill>
              <a:latin typeface="Times New Roman" panose="02020603050405020304" pitchFamily="18" charset="0"/>
              <a:cs typeface="Times New Roman" panose="02020603050405020304" pitchFamily="18" charset="0"/>
            </a:endParaRPr>
          </a:p>
        </p:txBody>
      </p:sp>
      <p:sp>
        <p:nvSpPr>
          <p:cNvPr id="6" name="Thought Bubble: Cloud 1">
            <a:extLst>
              <a:ext uri="{FF2B5EF4-FFF2-40B4-BE49-F238E27FC236}">
                <a16:creationId xmlns="" xmlns:a16="http://schemas.microsoft.com/office/drawing/2014/main" id="{C8FD09C8-74F7-4209-858A-DD96457BD4A9}"/>
              </a:ext>
            </a:extLst>
          </p:cNvPr>
          <p:cNvSpPr/>
          <p:nvPr/>
        </p:nvSpPr>
        <p:spPr>
          <a:xfrm>
            <a:off x="0" y="218238"/>
            <a:ext cx="3960440" cy="1754326"/>
          </a:xfrm>
          <a:prstGeom prst="cloudCallout">
            <a:avLst>
              <a:gd name="adj1" fmla="val 31673"/>
              <a:gd name="adj2" fmla="val 78700"/>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vi-VN" sz="3200" b="1" dirty="0">
                <a:solidFill>
                  <a:srgbClr val="FF0000"/>
                </a:solidFill>
                <a:latin typeface="Times New Roman" panose="02020603050405020304" pitchFamily="18" charset="0"/>
                <a:ea typeface="Times New Roman" panose="02020603050405020304" pitchFamily="18" charset="0"/>
              </a:rPr>
              <a:t>NỘI DUNG:</a:t>
            </a:r>
            <a:endParaRPr lang="vi-VN" sz="3200" b="1" dirty="0">
              <a:solidFill>
                <a:srgbClr val="FF0000"/>
              </a:solidFill>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30984072"/>
      </p:ext>
    </p:extLst>
  </p:cSld>
  <p:clrMapOvr>
    <a:masterClrMapping/>
  </p:clrMapOvr>
  <mc:AlternateContent xmlns:mc="http://schemas.openxmlformats.org/markup-compatibility/2006" xmlns:p14="http://schemas.microsoft.com/office/powerpoint/2010/main">
    <mc:Choice Requires="p14">
      <p:transition spd="slow" p14:dur="2000" advTm="37369"/>
    </mc:Choice>
    <mc:Fallback xmlns="">
      <p:transition spd="slow" advTm="37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bldLst>
      <p:bldP spid="2" grpId="0" animBg="1"/>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istrator\Downloads\sự tích lễ hội chử đồng tử\hinh-nen-powerpoint-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2"/>
          <p:cNvSpPr txBox="1">
            <a:spLocks/>
          </p:cNvSpPr>
          <p:nvPr/>
        </p:nvSpPr>
        <p:spPr bwMode="auto">
          <a:xfrm>
            <a:off x="2209800" y="762000"/>
            <a:ext cx="4487392" cy="1009650"/>
          </a:xfrm>
          <a:prstGeom prst="rect">
            <a:avLst/>
          </a:prstGeom>
          <a:noFill/>
          <a:ln w="9525">
            <a:noFill/>
            <a:miter lim="800000"/>
            <a:headEnd/>
            <a:tailEnd/>
          </a:ln>
        </p:spPr>
        <p:txBody>
          <a:bodyPr/>
          <a:lstStyle/>
          <a:p>
            <a:pPr fontAlgn="auto">
              <a:spcBef>
                <a:spcPct val="20000"/>
              </a:spcBef>
              <a:spcAft>
                <a:spcPts val="0"/>
              </a:spcAft>
            </a:pPr>
            <a:r>
              <a:rPr lang="en-US" sz="7200" b="1" dirty="0" err="1">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Luyện</a:t>
            </a:r>
            <a:r>
              <a:rPr lang="en-US" sz="72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7200" b="1" dirty="0" err="1">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đọc</a:t>
            </a:r>
            <a:endParaRPr lang="en-US" sz="72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Box 4"/>
          <p:cNvSpPr txBox="1"/>
          <p:nvPr/>
        </p:nvSpPr>
        <p:spPr>
          <a:xfrm>
            <a:off x="2683418" y="5044995"/>
            <a:ext cx="184731" cy="369332"/>
          </a:xfrm>
          <a:prstGeom prst="rect">
            <a:avLst/>
          </a:prstGeom>
          <a:noFill/>
        </p:spPr>
        <p:txBody>
          <a:bodyPr wrap="none" rtlCol="0">
            <a:spAutoFit/>
          </a:bodyPr>
          <a:lstStyle/>
          <a:p>
            <a:pPr fontAlgn="auto">
              <a:spcBef>
                <a:spcPts val="0"/>
              </a:spcBef>
              <a:spcAft>
                <a:spcPts val="0"/>
              </a:spcAft>
            </a:pPr>
            <a:endParaRPr lang="en-US" b="1" i="1">
              <a:solidFill>
                <a:prstClr val="black"/>
              </a:solidFill>
              <a:latin typeface="Century Gothic" panose="020B0502020202020204"/>
            </a:endParaRPr>
          </a:p>
        </p:txBody>
      </p:sp>
      <p:sp>
        <p:nvSpPr>
          <p:cNvPr id="7" name="TextBox 6"/>
          <p:cNvSpPr txBox="1"/>
          <p:nvPr/>
        </p:nvSpPr>
        <p:spPr>
          <a:xfrm>
            <a:off x="914400" y="2721115"/>
            <a:ext cx="3377111" cy="707886"/>
          </a:xfrm>
          <a:prstGeom prst="rect">
            <a:avLst/>
          </a:prstGeom>
          <a:noFill/>
        </p:spPr>
        <p:txBody>
          <a:bodyPr wrap="square" rtlCol="0">
            <a:spAutoFit/>
          </a:bodyPr>
          <a:lstStyle/>
          <a:p>
            <a:pPr fontAlgn="auto">
              <a:spcBef>
                <a:spcPts val="0"/>
              </a:spcBef>
              <a:spcAft>
                <a:spcPts val="0"/>
              </a:spcAft>
            </a:pPr>
            <a:r>
              <a:rPr lang="en-US" sz="4000" b="1" dirty="0" err="1">
                <a:latin typeface="Times New Roman" pitchFamily="18" charset="0"/>
                <a:cs typeface="Times New Roman" pitchFamily="18" charset="0"/>
              </a:rPr>
              <a:t>Chử</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Đồng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Tử</a:t>
            </a:r>
            <a:endParaRPr lang="en-US" sz="4000" b="1" dirty="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295400" y="3581400"/>
            <a:ext cx="2846724" cy="707886"/>
          </a:xfrm>
          <a:prstGeom prst="rect">
            <a:avLst/>
          </a:prstGeom>
          <a:noFill/>
        </p:spPr>
        <p:txBody>
          <a:bodyPr wrap="square" rtlCol="0">
            <a:spAutoFit/>
          </a:bodyPr>
          <a:lstStyle/>
          <a:p>
            <a:pPr fontAlgn="auto">
              <a:spcBef>
                <a:spcPts val="0"/>
              </a:spcBef>
              <a:spcAft>
                <a:spcPts val="0"/>
              </a:spcAft>
            </a:pPr>
            <a:r>
              <a:rPr lang="en-US" sz="4000" b="1" dirty="0" err="1">
                <a:latin typeface="Times New Roman"/>
              </a:rPr>
              <a:t>d</a:t>
            </a:r>
            <a:r>
              <a:rPr lang="en-US" sz="4000" b="1" dirty="0" err="1" smtClean="0">
                <a:latin typeface="Times New Roman"/>
              </a:rPr>
              <a:t>uyên</a:t>
            </a:r>
            <a:r>
              <a:rPr lang="en-US" sz="4000" b="1" dirty="0" smtClean="0">
                <a:latin typeface="Times New Roman"/>
              </a:rPr>
              <a:t> </a:t>
            </a:r>
            <a:r>
              <a:rPr lang="en-US" sz="4000" b="1" dirty="0" err="1" smtClean="0">
                <a:latin typeface="Times New Roman"/>
              </a:rPr>
              <a:t>trời</a:t>
            </a:r>
            <a:endParaRPr lang="en-US" sz="4000" b="1"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953000" y="4316344"/>
            <a:ext cx="2846724" cy="707886"/>
          </a:xfrm>
          <a:prstGeom prst="rect">
            <a:avLst/>
          </a:prstGeom>
          <a:noFill/>
        </p:spPr>
        <p:txBody>
          <a:bodyPr wrap="square" rtlCol="0">
            <a:spAutoFit/>
          </a:bodyPr>
          <a:lstStyle/>
          <a:p>
            <a:pPr fontAlgn="auto">
              <a:spcBef>
                <a:spcPts val="0"/>
              </a:spcBef>
              <a:spcAft>
                <a:spcPts val="0"/>
              </a:spcAft>
            </a:pPr>
            <a:r>
              <a:rPr lang="en-US" sz="4000" b="1" dirty="0" err="1">
                <a:latin typeface="Times New Roman"/>
              </a:rPr>
              <a:t>h</a:t>
            </a:r>
            <a:r>
              <a:rPr lang="en-US" sz="4000" b="1" dirty="0" err="1" smtClean="0">
                <a:latin typeface="Times New Roman"/>
              </a:rPr>
              <a:t>óa</a:t>
            </a:r>
            <a:r>
              <a:rPr lang="en-US" sz="4000" b="1" dirty="0" smtClean="0">
                <a:latin typeface="Times New Roman"/>
              </a:rPr>
              <a:t> </a:t>
            </a:r>
            <a:r>
              <a:rPr lang="en-US" sz="4000" b="1" dirty="0" err="1" smtClean="0">
                <a:latin typeface="Times New Roman"/>
              </a:rPr>
              <a:t>lên</a:t>
            </a:r>
            <a:r>
              <a:rPr lang="en-US" sz="4000" b="1" dirty="0" smtClean="0">
                <a:latin typeface="Times New Roman"/>
              </a:rPr>
              <a:t> </a:t>
            </a:r>
            <a:r>
              <a:rPr lang="en-US" sz="4000" b="1" dirty="0" err="1" smtClean="0">
                <a:latin typeface="Times New Roman"/>
              </a:rPr>
              <a:t>trời</a:t>
            </a:r>
            <a:endParaRPr lang="en-US" sz="4000" b="1"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4876800" y="3505200"/>
            <a:ext cx="2846724" cy="707886"/>
          </a:xfrm>
          <a:prstGeom prst="rect">
            <a:avLst/>
          </a:prstGeom>
          <a:noFill/>
        </p:spPr>
        <p:txBody>
          <a:bodyPr wrap="square" rtlCol="0">
            <a:spAutoFit/>
          </a:bodyPr>
          <a:lstStyle/>
          <a:p>
            <a:pPr fontAlgn="auto">
              <a:spcBef>
                <a:spcPts val="0"/>
              </a:spcBef>
              <a:spcAft>
                <a:spcPts val="0"/>
              </a:spcAft>
            </a:pPr>
            <a:r>
              <a:rPr lang="en-US" sz="4000" b="1" dirty="0" err="1">
                <a:latin typeface="Times New Roman"/>
              </a:rPr>
              <a:t>b</a:t>
            </a:r>
            <a:r>
              <a:rPr lang="en-US" sz="4000" b="1" dirty="0" err="1" smtClean="0">
                <a:latin typeface="Times New Roman"/>
              </a:rPr>
              <a:t>àng</a:t>
            </a:r>
            <a:r>
              <a:rPr lang="en-US" sz="4000" b="1" dirty="0" smtClean="0">
                <a:latin typeface="Times New Roman"/>
              </a:rPr>
              <a:t> </a:t>
            </a:r>
            <a:r>
              <a:rPr lang="en-US" sz="4000" b="1" dirty="0" err="1" smtClean="0">
                <a:latin typeface="Times New Roman"/>
              </a:rPr>
              <a:t>hoàng</a:t>
            </a:r>
            <a:endParaRPr lang="en-US" sz="4000" b="1" dirty="0">
              <a:solidFill>
                <a:prstClr val="black"/>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1524000" y="4343400"/>
            <a:ext cx="2846724" cy="707886"/>
          </a:xfrm>
          <a:prstGeom prst="rect">
            <a:avLst/>
          </a:prstGeom>
          <a:noFill/>
        </p:spPr>
        <p:txBody>
          <a:bodyPr wrap="square" rtlCol="0">
            <a:spAutoFit/>
          </a:bodyPr>
          <a:lstStyle/>
          <a:p>
            <a:pPr fontAlgn="auto">
              <a:spcBef>
                <a:spcPts val="0"/>
              </a:spcBef>
              <a:spcAft>
                <a:spcPts val="0"/>
              </a:spcAft>
            </a:pPr>
            <a:r>
              <a:rPr lang="en-US" sz="4000" b="1" dirty="0" err="1">
                <a:latin typeface="Times New Roman"/>
              </a:rPr>
              <a:t>h</a:t>
            </a:r>
            <a:r>
              <a:rPr lang="en-US" sz="4000" b="1" dirty="0" err="1" smtClean="0">
                <a:latin typeface="Times New Roman"/>
              </a:rPr>
              <a:t>iển</a:t>
            </a:r>
            <a:r>
              <a:rPr lang="en-US" sz="4000" b="1" dirty="0" smtClean="0">
                <a:latin typeface="Times New Roman"/>
              </a:rPr>
              <a:t> </a:t>
            </a:r>
            <a:r>
              <a:rPr lang="en-US" sz="4000" b="1" dirty="0" err="1" smtClean="0">
                <a:latin typeface="Times New Roman"/>
              </a:rPr>
              <a:t>linh</a:t>
            </a:r>
            <a:endParaRPr lang="en-US" sz="4000" b="1" dirty="0">
              <a:solidFill>
                <a:prstClr val="black"/>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4876800" y="2686935"/>
            <a:ext cx="2846724" cy="707886"/>
          </a:xfrm>
          <a:prstGeom prst="rect">
            <a:avLst/>
          </a:prstGeom>
          <a:noFill/>
        </p:spPr>
        <p:txBody>
          <a:bodyPr wrap="square" rtlCol="0">
            <a:spAutoFit/>
          </a:bodyPr>
          <a:lstStyle/>
          <a:p>
            <a:pPr fontAlgn="auto">
              <a:spcBef>
                <a:spcPts val="0"/>
              </a:spcBef>
              <a:spcAft>
                <a:spcPts val="0"/>
              </a:spcAft>
            </a:pPr>
            <a:r>
              <a:rPr lang="en-US" sz="4000" b="1" dirty="0">
                <a:latin typeface="Times New Roman"/>
                <a:ea typeface="Calibri"/>
              </a:rPr>
              <a:t>du </a:t>
            </a:r>
            <a:r>
              <a:rPr lang="en-US" sz="4000" b="1" dirty="0" err="1">
                <a:latin typeface="Times New Roman"/>
                <a:ea typeface="Calibri"/>
              </a:rPr>
              <a:t>ngoạn</a:t>
            </a:r>
            <a:endParaRPr lang="en-US" sz="4000" b="1" dirty="0">
              <a:solidFill>
                <a:prstClr val="black"/>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025899276"/>
      </p:ext>
    </p:extLst>
  </p:cSld>
  <p:clrMapOvr>
    <a:masterClrMapping/>
  </p:clrMapOvr>
  <mc:AlternateContent xmlns:mc="http://schemas.openxmlformats.org/markup-compatibility/2006" xmlns:p14="http://schemas.microsoft.com/office/powerpoint/2010/main">
    <mc:Choice Requires="p14">
      <p:transition spd="slow" p14:dur="2000" advTm="27253"/>
    </mc:Choice>
    <mc:Fallback xmlns="">
      <p:transition spd="slow" advTm="27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9" grpId="0"/>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WordArt 2"/>
          <p:cNvSpPr>
            <a:spLocks noChangeArrowheads="1" noChangeShapeType="1" noTextEdit="1"/>
          </p:cNvSpPr>
          <p:nvPr/>
        </p:nvSpPr>
        <p:spPr bwMode="auto">
          <a:xfrm>
            <a:off x="639763" y="2500313"/>
            <a:ext cx="7861300" cy="2182812"/>
          </a:xfrm>
          <a:prstGeom prst="rect">
            <a:avLst/>
          </a:prstGeom>
        </p:spPr>
        <p:txBody>
          <a:bodyPr wrap="none" fromWordArt="1">
            <a:prstTxWarp prst="textWave1">
              <a:avLst>
                <a:gd name="adj1" fmla="val 13005"/>
                <a:gd name="adj2" fmla="val 0"/>
              </a:avLst>
            </a:prstTxWarp>
            <a:scene3d>
              <a:camera prst="legacyObliqueBottomLeft"/>
              <a:lightRig rig="legacyFlat3" dir="t"/>
            </a:scene3d>
            <a:sp3d extrusionH="430200" prstMaterial="legacyMatte">
              <a:extrusionClr>
                <a:srgbClr val="FF0000"/>
              </a:extrusionClr>
            </a:sp3d>
          </a:bodyPr>
          <a:lstStyle/>
          <a:p>
            <a:pPr algn="ctr"/>
            <a:r>
              <a:rPr lang="en-US" sz="3600" b="1" kern="10">
                <a:ln w="9525">
                  <a:round/>
                  <a:headEnd/>
                  <a:tailEnd/>
                </a:ln>
                <a:gradFill rotWithShape="1">
                  <a:gsLst>
                    <a:gs pos="0">
                      <a:srgbClr val="FFFFCC"/>
                    </a:gs>
                    <a:gs pos="100000">
                      <a:srgbClr val="FF0000"/>
                    </a:gs>
                  </a:gsLst>
                  <a:path path="rect">
                    <a:fillToRect l="50000" t="50000" r="50000" b="50000"/>
                  </a:path>
                </a:gradFill>
                <a:latin typeface="Times New Roman"/>
                <a:cs typeface="Times New Roman"/>
              </a:rPr>
              <a:t>LUYỆN ĐỌC LẠI</a:t>
            </a:r>
          </a:p>
        </p:txBody>
      </p:sp>
    </p:spTree>
    <p:extLst>
      <p:ext uri="{BB962C8B-B14F-4D97-AF65-F5344CB8AC3E}">
        <p14:creationId xmlns:p14="http://schemas.microsoft.com/office/powerpoint/2010/main" val="8663959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nodeType="afterGroup">
                            <p:stCondLst>
                              <p:cond delay="500"/>
                            </p:stCondLst>
                            <p:childTnLst>
                              <p:par>
                                <p:cTn id="9" presetID="30" presetClass="entr" presetSubtype="0" fill="hold" grpId="1"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800" decel="100000"/>
                                        <p:tgtEl>
                                          <p:spTgt spid="3"/>
                                        </p:tgtEl>
                                      </p:cBhvr>
                                    </p:animEffect>
                                    <p:anim calcmode="lin" valueType="num">
                                      <p:cBhvr>
                                        <p:cTn id="12" dur="800" decel="100000" fill="hold"/>
                                        <p:tgtEl>
                                          <p:spTgt spid="3"/>
                                        </p:tgtEl>
                                        <p:attrNameLst>
                                          <p:attrName>style.rotation</p:attrName>
                                        </p:attrNameLst>
                                      </p:cBhvr>
                                      <p:tavLst>
                                        <p:tav tm="0">
                                          <p:val>
                                            <p:fltVal val="-90"/>
                                          </p:val>
                                        </p:tav>
                                        <p:tav tm="100000">
                                          <p:val>
                                            <p:fltVal val="0"/>
                                          </p:val>
                                        </p:tav>
                                      </p:tavLst>
                                    </p:anim>
                                    <p:anim calcmode="lin" valueType="num">
                                      <p:cBhvr>
                                        <p:cTn id="13" dur="800" decel="100000" fill="hold"/>
                                        <p:tgtEl>
                                          <p:spTgt spid="3"/>
                                        </p:tgtEl>
                                        <p:attrNameLst>
                                          <p:attrName>ppt_x</p:attrName>
                                        </p:attrNameLst>
                                      </p:cBhvr>
                                      <p:tavLst>
                                        <p:tav tm="0">
                                          <p:val>
                                            <p:strVal val="#ppt_x+0.4"/>
                                          </p:val>
                                        </p:tav>
                                        <p:tav tm="100000">
                                          <p:val>
                                            <p:strVal val="#ppt_x-0.05"/>
                                          </p:val>
                                        </p:tav>
                                      </p:tavLst>
                                    </p:anim>
                                    <p:anim calcmode="lin" valueType="num">
                                      <p:cBhvr>
                                        <p:cTn id="14" dur="800" decel="100000" fill="hold"/>
                                        <p:tgtEl>
                                          <p:spTgt spid="3"/>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482" name="Text Box 4"/>
          <p:cNvSpPr txBox="1">
            <a:spLocks noChangeArrowheads="1"/>
          </p:cNvSpPr>
          <p:nvPr/>
        </p:nvSpPr>
        <p:spPr bwMode="auto">
          <a:xfrm>
            <a:off x="304800" y="7620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sp>
        <p:nvSpPr>
          <p:cNvPr id="4" name="Rectangle 5"/>
          <p:cNvSpPr>
            <a:spLocks noChangeArrowheads="1"/>
          </p:cNvSpPr>
          <p:nvPr/>
        </p:nvSpPr>
        <p:spPr bwMode="auto">
          <a:xfrm>
            <a:off x="152400" y="533400"/>
            <a:ext cx="8382000" cy="526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altLang="en-US" sz="2800">
                <a:solidFill>
                  <a:srgbClr val="333399"/>
                </a:solidFill>
                <a:latin typeface="Times New Roman" pitchFamily="18" charset="0"/>
                <a:cs typeface="Times New Roman" pitchFamily="18" charset="0"/>
              </a:rPr>
              <a:t>Một hôm,</a:t>
            </a:r>
            <a:r>
              <a:rPr lang="en-US" altLang="en-US" sz="2800">
                <a:solidFill>
                  <a:srgbClr val="CC0000"/>
                </a:solidFill>
                <a:latin typeface="Times New Roman" pitchFamily="18" charset="0"/>
                <a:cs typeface="Times New Roman" pitchFamily="18" charset="0"/>
              </a:rPr>
              <a:t>/ </a:t>
            </a:r>
            <a:r>
              <a:rPr lang="en-US" altLang="en-US" sz="2800">
                <a:solidFill>
                  <a:srgbClr val="333399"/>
                </a:solidFill>
                <a:latin typeface="Times New Roman" pitchFamily="18" charset="0"/>
                <a:cs typeface="Times New Roman" pitchFamily="18" charset="0"/>
              </a:rPr>
              <a:t>đang mò cá dưới sông,</a:t>
            </a:r>
            <a:r>
              <a:rPr lang="en-US" altLang="en-US" sz="2800">
                <a:solidFill>
                  <a:srgbClr val="CC0000"/>
                </a:solidFill>
                <a:latin typeface="Times New Roman" pitchFamily="18" charset="0"/>
                <a:cs typeface="Times New Roman" pitchFamily="18" charset="0"/>
              </a:rPr>
              <a:t>/</a:t>
            </a:r>
            <a:r>
              <a:rPr lang="en-US" altLang="en-US" sz="2800">
                <a:solidFill>
                  <a:srgbClr val="333399"/>
                </a:solidFill>
                <a:latin typeface="Times New Roman" pitchFamily="18" charset="0"/>
                <a:cs typeface="Times New Roman" pitchFamily="18" charset="0"/>
              </a:rPr>
              <a:t>chàng thấy một chiếc thuyền lớn và sang trọng tiến dần đến.</a:t>
            </a:r>
            <a:r>
              <a:rPr lang="en-US" altLang="en-US" sz="2800">
                <a:solidFill>
                  <a:srgbClr val="CC0000"/>
                </a:solidFill>
                <a:latin typeface="Times New Roman" pitchFamily="18" charset="0"/>
                <a:cs typeface="Times New Roman" pitchFamily="18" charset="0"/>
              </a:rPr>
              <a:t>//</a:t>
            </a:r>
            <a:r>
              <a:rPr lang="en-US" altLang="en-US" sz="2800">
                <a:solidFill>
                  <a:srgbClr val="333399"/>
                </a:solidFill>
                <a:latin typeface="Times New Roman" pitchFamily="18" charset="0"/>
                <a:cs typeface="Times New Roman" pitchFamily="18" charset="0"/>
              </a:rPr>
              <a:t> Đó là thuyền của công chúa Tiên Dung,</a:t>
            </a:r>
            <a:r>
              <a:rPr lang="en-US" altLang="en-US" sz="2800">
                <a:solidFill>
                  <a:srgbClr val="CC0000"/>
                </a:solidFill>
                <a:latin typeface="Times New Roman" pitchFamily="18" charset="0"/>
                <a:cs typeface="Times New Roman" pitchFamily="18" charset="0"/>
              </a:rPr>
              <a:t>/</a:t>
            </a:r>
            <a:r>
              <a:rPr lang="en-US" altLang="en-US" sz="2800">
                <a:solidFill>
                  <a:srgbClr val="333399"/>
                </a:solidFill>
                <a:latin typeface="Times New Roman" pitchFamily="18" charset="0"/>
                <a:cs typeface="Times New Roman" pitchFamily="18" charset="0"/>
              </a:rPr>
              <a:t> con gái vua Hùng đang du ngoạn.</a:t>
            </a:r>
            <a:r>
              <a:rPr lang="en-US" altLang="en-US" sz="2800">
                <a:solidFill>
                  <a:srgbClr val="CC0000"/>
                </a:solidFill>
                <a:latin typeface="Times New Roman" pitchFamily="18" charset="0"/>
                <a:cs typeface="Times New Roman" pitchFamily="18" charset="0"/>
              </a:rPr>
              <a:t>//</a:t>
            </a:r>
            <a:r>
              <a:rPr lang="en-US" altLang="en-US" sz="2800">
                <a:solidFill>
                  <a:srgbClr val="333399"/>
                </a:solidFill>
                <a:latin typeface="Times New Roman" pitchFamily="18" charset="0"/>
                <a:cs typeface="Times New Roman" pitchFamily="18" charset="0"/>
              </a:rPr>
              <a:t> Chàng hoảng hốt chạy tới khóm lau thưa trên bãi,</a:t>
            </a:r>
            <a:r>
              <a:rPr lang="en-US" altLang="en-US" sz="2800">
                <a:solidFill>
                  <a:srgbClr val="CC0000"/>
                </a:solidFill>
                <a:latin typeface="Times New Roman" pitchFamily="18" charset="0"/>
                <a:cs typeface="Times New Roman" pitchFamily="18" charset="0"/>
              </a:rPr>
              <a:t>/</a:t>
            </a:r>
            <a:r>
              <a:rPr lang="en-US" altLang="en-US" sz="2800">
                <a:solidFill>
                  <a:srgbClr val="333399"/>
                </a:solidFill>
                <a:latin typeface="Times New Roman" pitchFamily="18" charset="0"/>
                <a:cs typeface="Times New Roman" pitchFamily="18" charset="0"/>
              </a:rPr>
              <a:t> nằm xuống,</a:t>
            </a:r>
            <a:r>
              <a:rPr lang="en-US" altLang="en-US" sz="2800">
                <a:solidFill>
                  <a:srgbClr val="CC0000"/>
                </a:solidFill>
                <a:latin typeface="Times New Roman" pitchFamily="18" charset="0"/>
                <a:cs typeface="Times New Roman" pitchFamily="18" charset="0"/>
              </a:rPr>
              <a:t>/</a:t>
            </a:r>
            <a:r>
              <a:rPr lang="en-US" altLang="en-US" sz="2800">
                <a:solidFill>
                  <a:srgbClr val="333399"/>
                </a:solidFill>
                <a:latin typeface="Times New Roman" pitchFamily="18" charset="0"/>
                <a:cs typeface="Times New Roman" pitchFamily="18" charset="0"/>
              </a:rPr>
              <a:t> bới cát phủ lên mình để ẩn trốn.</a:t>
            </a:r>
            <a:r>
              <a:rPr lang="en-US" altLang="en-US" sz="2800">
                <a:solidFill>
                  <a:srgbClr val="CC0000"/>
                </a:solidFill>
                <a:latin typeface="Times New Roman" pitchFamily="18" charset="0"/>
                <a:cs typeface="Times New Roman" pitchFamily="18" charset="0"/>
              </a:rPr>
              <a:t>//</a:t>
            </a:r>
            <a:r>
              <a:rPr lang="en-US" altLang="en-US" sz="2800">
                <a:solidFill>
                  <a:srgbClr val="333399"/>
                </a:solidFill>
                <a:latin typeface="Times New Roman" pitchFamily="18" charset="0"/>
                <a:cs typeface="Times New Roman" pitchFamily="18" charset="0"/>
              </a:rPr>
              <a:t> Nào ngờ,</a:t>
            </a:r>
            <a:r>
              <a:rPr lang="en-US" altLang="en-US" sz="2800">
                <a:solidFill>
                  <a:srgbClr val="CC0000"/>
                </a:solidFill>
                <a:latin typeface="Times New Roman" pitchFamily="18" charset="0"/>
                <a:cs typeface="Times New Roman" pitchFamily="18" charset="0"/>
              </a:rPr>
              <a:t>/</a:t>
            </a:r>
            <a:r>
              <a:rPr lang="en-US" altLang="en-US" sz="2800">
                <a:solidFill>
                  <a:srgbClr val="333399"/>
                </a:solidFill>
                <a:latin typeface="Times New Roman" pitchFamily="18" charset="0"/>
                <a:cs typeface="Times New Roman" pitchFamily="18" charset="0"/>
              </a:rPr>
              <a:t> công chúa thấy cảnh đẹp,</a:t>
            </a:r>
            <a:r>
              <a:rPr lang="en-US" altLang="en-US" sz="2800">
                <a:solidFill>
                  <a:srgbClr val="CC0000"/>
                </a:solidFill>
                <a:latin typeface="Times New Roman" pitchFamily="18" charset="0"/>
                <a:cs typeface="Times New Roman" pitchFamily="18" charset="0"/>
              </a:rPr>
              <a:t>/</a:t>
            </a:r>
            <a:r>
              <a:rPr lang="en-US" altLang="en-US" sz="2800">
                <a:solidFill>
                  <a:srgbClr val="333399"/>
                </a:solidFill>
                <a:latin typeface="Times New Roman" pitchFamily="18" charset="0"/>
                <a:cs typeface="Times New Roman" pitchFamily="18" charset="0"/>
              </a:rPr>
              <a:t> ra lệnh cắm thuyền,</a:t>
            </a:r>
            <a:r>
              <a:rPr lang="en-US" altLang="en-US" sz="2800">
                <a:solidFill>
                  <a:srgbClr val="CC0000"/>
                </a:solidFill>
                <a:latin typeface="Times New Roman" pitchFamily="18" charset="0"/>
                <a:cs typeface="Times New Roman" pitchFamily="18" charset="0"/>
              </a:rPr>
              <a:t>/</a:t>
            </a:r>
            <a:r>
              <a:rPr lang="en-US" altLang="en-US" sz="2800">
                <a:solidFill>
                  <a:srgbClr val="333399"/>
                </a:solidFill>
                <a:latin typeface="Times New Roman" pitchFamily="18" charset="0"/>
                <a:cs typeface="Times New Roman" pitchFamily="18" charset="0"/>
              </a:rPr>
              <a:t> lên bãi dạo rồi cho vây màn ở khóm lau mà tắm.</a:t>
            </a:r>
            <a:r>
              <a:rPr lang="en-US" altLang="en-US" sz="2800">
                <a:solidFill>
                  <a:srgbClr val="CC0000"/>
                </a:solidFill>
                <a:latin typeface="Times New Roman" pitchFamily="18" charset="0"/>
                <a:cs typeface="Times New Roman" pitchFamily="18" charset="0"/>
              </a:rPr>
              <a:t>//</a:t>
            </a:r>
            <a:r>
              <a:rPr lang="en-US" altLang="en-US" sz="2800">
                <a:solidFill>
                  <a:srgbClr val="333399"/>
                </a:solidFill>
                <a:latin typeface="Times New Roman" pitchFamily="18" charset="0"/>
                <a:cs typeface="Times New Roman" pitchFamily="18" charset="0"/>
              </a:rPr>
              <a:t> Nước dội làm trôi cát đi,</a:t>
            </a:r>
            <a:r>
              <a:rPr lang="en-US" altLang="en-US" sz="2800">
                <a:solidFill>
                  <a:srgbClr val="CC0000"/>
                </a:solidFill>
                <a:latin typeface="Times New Roman" pitchFamily="18" charset="0"/>
                <a:cs typeface="Times New Roman" pitchFamily="18" charset="0"/>
              </a:rPr>
              <a:t>/</a:t>
            </a:r>
            <a:r>
              <a:rPr lang="en-US" altLang="en-US" sz="2800">
                <a:solidFill>
                  <a:srgbClr val="333399"/>
                </a:solidFill>
                <a:latin typeface="Times New Roman" pitchFamily="18" charset="0"/>
                <a:cs typeface="Times New Roman" pitchFamily="18" charset="0"/>
              </a:rPr>
              <a:t> để lộ một chàng trai khỏe mạnh.</a:t>
            </a:r>
            <a:r>
              <a:rPr lang="en-US" altLang="en-US" sz="2800">
                <a:solidFill>
                  <a:srgbClr val="CC0000"/>
                </a:solidFill>
                <a:latin typeface="Times New Roman" pitchFamily="18" charset="0"/>
                <a:cs typeface="Times New Roman" pitchFamily="18" charset="0"/>
              </a:rPr>
              <a:t>//</a:t>
            </a:r>
            <a:r>
              <a:rPr lang="en-US" altLang="en-US" sz="2800">
                <a:solidFill>
                  <a:srgbClr val="333399"/>
                </a:solidFill>
                <a:latin typeface="Times New Roman" pitchFamily="18" charset="0"/>
                <a:cs typeface="Times New Roman" pitchFamily="18" charset="0"/>
              </a:rPr>
              <a:t> Công chúa rất đỗi bàng hoàng.</a:t>
            </a:r>
            <a:r>
              <a:rPr lang="en-US" altLang="en-US" sz="2800">
                <a:solidFill>
                  <a:srgbClr val="CC0000"/>
                </a:solidFill>
                <a:latin typeface="Times New Roman" pitchFamily="18" charset="0"/>
                <a:cs typeface="Times New Roman" pitchFamily="18" charset="0"/>
              </a:rPr>
              <a:t>//</a:t>
            </a:r>
            <a:r>
              <a:rPr lang="en-US" altLang="en-US" sz="2800">
                <a:solidFill>
                  <a:srgbClr val="333399"/>
                </a:solidFill>
                <a:latin typeface="Times New Roman" pitchFamily="18" charset="0"/>
                <a:cs typeface="Times New Roman" pitchFamily="18" charset="0"/>
              </a:rPr>
              <a:t> Nhưng khi biết rõ tình cảnh nhà chàng,</a:t>
            </a:r>
            <a:r>
              <a:rPr lang="en-US" altLang="en-US" sz="2800">
                <a:solidFill>
                  <a:srgbClr val="CC0000"/>
                </a:solidFill>
                <a:latin typeface="Times New Roman" pitchFamily="18" charset="0"/>
                <a:cs typeface="Times New Roman" pitchFamily="18" charset="0"/>
              </a:rPr>
              <a:t>/</a:t>
            </a:r>
            <a:r>
              <a:rPr lang="en-US" altLang="en-US" sz="2800">
                <a:solidFill>
                  <a:srgbClr val="333399"/>
                </a:solidFill>
                <a:latin typeface="Times New Roman" pitchFamily="18" charset="0"/>
                <a:cs typeface="Times New Roman" pitchFamily="18" charset="0"/>
              </a:rPr>
              <a:t> nàng rất cảm động và cho là duyên trời sắp đặt</a:t>
            </a:r>
            <a:r>
              <a:rPr lang="en-US" altLang="en-US" sz="2800">
                <a:solidFill>
                  <a:srgbClr val="FF0000"/>
                </a:solidFill>
                <a:latin typeface="Times New Roman" pitchFamily="18" charset="0"/>
                <a:cs typeface="Times New Roman" pitchFamily="18" charset="0"/>
              </a:rPr>
              <a:t>,/</a:t>
            </a:r>
            <a:r>
              <a:rPr lang="en-US" altLang="en-US" sz="2800">
                <a:solidFill>
                  <a:srgbClr val="333399"/>
                </a:solidFill>
                <a:latin typeface="Times New Roman" pitchFamily="18" charset="0"/>
                <a:cs typeface="Times New Roman" pitchFamily="18" charset="0"/>
              </a:rPr>
              <a:t> liền mở tiệc ăn mừng và kết duyên với chàng</a:t>
            </a:r>
            <a:r>
              <a:rPr lang="en-US" altLang="en-US" sz="2800">
                <a:solidFill>
                  <a:srgbClr val="CC0000"/>
                </a:solidFill>
                <a:latin typeface="Times New Roman" pitchFamily="18" charset="0"/>
                <a:cs typeface="Times New Roman" pitchFamily="18" charset="0"/>
              </a:rPr>
              <a:t>.//</a:t>
            </a:r>
          </a:p>
        </p:txBody>
      </p:sp>
    </p:spTree>
    <p:extLst>
      <p:ext uri="{BB962C8B-B14F-4D97-AF65-F5344CB8AC3E}">
        <p14:creationId xmlns:p14="http://schemas.microsoft.com/office/powerpoint/2010/main" val="10012693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20" descr="lhinchngth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3429000"/>
            <a:ext cx="2819400" cy="3429000"/>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22531" name="Text Box 5"/>
          <p:cNvSpPr txBox="1">
            <a:spLocks noChangeArrowheads="1"/>
          </p:cNvSpPr>
          <p:nvPr/>
        </p:nvSpPr>
        <p:spPr bwMode="auto">
          <a:xfrm>
            <a:off x="0" y="45720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altLang="en-US" sz="2800">
                <a:solidFill>
                  <a:srgbClr val="0000FF"/>
                </a:solidFill>
                <a:latin typeface="Times New Roman" pitchFamily="18" charset="0"/>
              </a:rPr>
              <a:t>Tập đọc – Kể chuyện</a:t>
            </a:r>
          </a:p>
        </p:txBody>
      </p:sp>
      <p:sp>
        <p:nvSpPr>
          <p:cNvPr id="22532" name="Text Box 7"/>
          <p:cNvSpPr txBox="1">
            <a:spLocks noChangeArrowheads="1"/>
          </p:cNvSpPr>
          <p:nvPr/>
        </p:nvSpPr>
        <p:spPr bwMode="auto">
          <a:xfrm>
            <a:off x="0" y="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US" altLang="en-US" sz="2800">
                <a:solidFill>
                  <a:srgbClr val="0000FF"/>
                </a:solidFill>
                <a:latin typeface="Times New Roman" pitchFamily="18" charset="0"/>
                <a:cs typeface="Times New Roman" pitchFamily="18" charset="0"/>
              </a:rPr>
              <a:t> </a:t>
            </a:r>
          </a:p>
        </p:txBody>
      </p:sp>
      <p:sp>
        <p:nvSpPr>
          <p:cNvPr id="22533" name="Text Box 8"/>
          <p:cNvSpPr txBox="1">
            <a:spLocks noChangeArrowheads="1"/>
          </p:cNvSpPr>
          <p:nvPr/>
        </p:nvSpPr>
        <p:spPr bwMode="auto">
          <a:xfrm>
            <a:off x="0" y="9144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altLang="en-US" sz="2800">
                <a:solidFill>
                  <a:srgbClr val="FF0000"/>
                </a:solidFill>
                <a:latin typeface="Times New Roman" pitchFamily="18" charset="0"/>
                <a:cs typeface="Times New Roman" pitchFamily="18" charset="0"/>
              </a:rPr>
              <a:t>Sự tích lễ hội Chử Đồng Tử</a:t>
            </a:r>
          </a:p>
        </p:txBody>
      </p:sp>
      <p:sp>
        <p:nvSpPr>
          <p:cNvPr id="17417" name="WordArt 9"/>
          <p:cNvSpPr>
            <a:spLocks noChangeArrowheads="1" noChangeShapeType="1" noTextEdit="1"/>
          </p:cNvSpPr>
          <p:nvPr/>
        </p:nvSpPr>
        <p:spPr bwMode="auto">
          <a:xfrm>
            <a:off x="0" y="1828800"/>
            <a:ext cx="3581400" cy="1676400"/>
          </a:xfrm>
          <a:prstGeom prst="rect">
            <a:avLst/>
          </a:prstGeom>
        </p:spPr>
        <p:txBody>
          <a:bodyPr wrap="none" fromWordArt="1">
            <a:prstTxWarp prst="textPlain">
              <a:avLst>
                <a:gd name="adj" fmla="val 50000"/>
              </a:avLst>
            </a:prstTxWarp>
            <a:scene3d>
              <a:camera prst="legacyPerspectiveFront">
                <a:rot lat="20519992" lon="1080000" rev="0"/>
              </a:camera>
              <a:lightRig rig="legacyHarsh2" dir="b"/>
            </a:scene3d>
            <a:sp3d extrusionH="430200" prstMaterial="legacyMatte">
              <a:extrusionClr>
                <a:srgbClr val="FF6600"/>
              </a:extrusionClr>
            </a:sp3d>
          </a:bodyPr>
          <a:lstStyle/>
          <a:p>
            <a:pPr algn="ctr"/>
            <a:r>
              <a:rPr lang="en-US" sz="3600" b="1" kern="10">
                <a:ln w="9525">
                  <a:round/>
                  <a:headEnd/>
                  <a:tailEnd/>
                </a:ln>
                <a:gradFill rotWithShape="1">
                  <a:gsLst>
                    <a:gs pos="0">
                      <a:srgbClr val="FFE701"/>
                    </a:gs>
                    <a:gs pos="100000">
                      <a:srgbClr val="FE3E02"/>
                    </a:gs>
                  </a:gsLst>
                  <a:lin ang="5400000" scaled="1"/>
                </a:gradFill>
                <a:latin typeface="Times New Roman"/>
                <a:cs typeface="Times New Roman"/>
              </a:rPr>
              <a:t>KỂ CHUYỆN</a:t>
            </a:r>
          </a:p>
        </p:txBody>
      </p:sp>
      <p:pic>
        <p:nvPicPr>
          <p:cNvPr id="17418" name="Picture 16" descr="76253-Vua"/>
          <p:cNvPicPr>
            <a:picLocks noChangeAspect="1" noChangeArrowheads="1"/>
          </p:cNvPicPr>
          <p:nvPr/>
        </p:nvPicPr>
        <p:blipFill>
          <a:blip r:embed="rId3">
            <a:extLst>
              <a:ext uri="{28A0092B-C50C-407E-A947-70E740481C1C}">
                <a14:useLocalDpi xmlns:a14="http://schemas.microsoft.com/office/drawing/2010/main" val="0"/>
              </a:ext>
            </a:extLst>
          </a:blip>
          <a:srcRect l="5080" r="21269"/>
          <a:stretch>
            <a:fillRect/>
          </a:stretch>
        </p:blipFill>
        <p:spPr bwMode="auto">
          <a:xfrm>
            <a:off x="3733800" y="3429000"/>
            <a:ext cx="2590800" cy="3429000"/>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17419" name="Text Box 11"/>
          <p:cNvSpPr txBox="1">
            <a:spLocks noChangeArrowheads="1"/>
          </p:cNvSpPr>
          <p:nvPr/>
        </p:nvSpPr>
        <p:spPr bwMode="auto">
          <a:xfrm>
            <a:off x="0" y="3733800"/>
            <a:ext cx="3581400"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altLang="en-US" sz="2800" i="1">
                <a:solidFill>
                  <a:srgbClr val="1A0597"/>
                </a:solidFill>
                <a:latin typeface="Times New Roman" pitchFamily="18" charset="0"/>
                <a:cs typeface="Times New Roman" pitchFamily="18" charset="0"/>
              </a:rPr>
              <a:t>Dựa vào các tranh sau đây, em hãy đặt tên và kể lại từng đoạn truyện </a:t>
            </a:r>
            <a:r>
              <a:rPr lang="en-US" altLang="en-US" sz="2800" i="1">
                <a:solidFill>
                  <a:srgbClr val="990000"/>
                </a:solidFill>
                <a:latin typeface="Times New Roman" pitchFamily="18" charset="0"/>
                <a:cs typeface="Times New Roman" pitchFamily="18" charset="0"/>
              </a:rPr>
              <a:t>Sự tích lễ hội Chử Đồng Tử.</a:t>
            </a:r>
            <a:endParaRPr lang="en-US" altLang="en-US" sz="280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5644052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418"/>
                                        </p:tgtEl>
                                        <p:attrNameLst>
                                          <p:attrName>style.visibility</p:attrName>
                                        </p:attrNameLst>
                                      </p:cBhvr>
                                      <p:to>
                                        <p:strVal val="visible"/>
                                      </p:to>
                                    </p:set>
                                    <p:anim calcmode="lin" valueType="num">
                                      <p:cBhvr additive="base">
                                        <p:cTn id="7" dur="500" fill="hold"/>
                                        <p:tgtEl>
                                          <p:spTgt spid="17418"/>
                                        </p:tgtEl>
                                        <p:attrNameLst>
                                          <p:attrName>ppt_x</p:attrName>
                                        </p:attrNameLst>
                                      </p:cBhvr>
                                      <p:tavLst>
                                        <p:tav tm="0">
                                          <p:val>
                                            <p:strVal val="#ppt_x"/>
                                          </p:val>
                                        </p:tav>
                                        <p:tav tm="100000">
                                          <p:val>
                                            <p:strVal val="#ppt_x"/>
                                          </p:val>
                                        </p:tav>
                                      </p:tavLst>
                                    </p:anim>
                                    <p:anim calcmode="lin" valueType="num">
                                      <p:cBhvr additive="base">
                                        <p:cTn id="8" dur="500" fill="hold"/>
                                        <p:tgtEl>
                                          <p:spTgt spid="174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411"/>
                                        </p:tgtEl>
                                        <p:attrNameLst>
                                          <p:attrName>style.visibility</p:attrName>
                                        </p:attrNameLst>
                                      </p:cBhvr>
                                      <p:to>
                                        <p:strVal val="visible"/>
                                      </p:to>
                                    </p:set>
                                    <p:anim calcmode="lin" valueType="num">
                                      <p:cBhvr additive="base">
                                        <p:cTn id="11" dur="500" fill="hold"/>
                                        <p:tgtEl>
                                          <p:spTgt spid="17411"/>
                                        </p:tgtEl>
                                        <p:attrNameLst>
                                          <p:attrName>ppt_x</p:attrName>
                                        </p:attrNameLst>
                                      </p:cBhvr>
                                      <p:tavLst>
                                        <p:tav tm="0">
                                          <p:val>
                                            <p:strVal val="#ppt_x"/>
                                          </p:val>
                                        </p:tav>
                                        <p:tav tm="100000">
                                          <p:val>
                                            <p:strVal val="#ppt_x"/>
                                          </p:val>
                                        </p:tav>
                                      </p:tavLst>
                                    </p:anim>
                                    <p:anim calcmode="lin" valueType="num">
                                      <p:cBhvr additive="base">
                                        <p:cTn id="12" dur="500" fill="hold"/>
                                        <p:tgtEl>
                                          <p:spTgt spid="174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417"/>
                                        </p:tgtEl>
                                        <p:attrNameLst>
                                          <p:attrName>style.visibility</p:attrName>
                                        </p:attrNameLst>
                                      </p:cBhvr>
                                      <p:to>
                                        <p:strVal val="visible"/>
                                      </p:to>
                                    </p:set>
                                    <p:anim calcmode="lin" valueType="num">
                                      <p:cBhvr additive="base">
                                        <p:cTn id="15" dur="500" fill="hold"/>
                                        <p:tgtEl>
                                          <p:spTgt spid="17417"/>
                                        </p:tgtEl>
                                        <p:attrNameLst>
                                          <p:attrName>ppt_x</p:attrName>
                                        </p:attrNameLst>
                                      </p:cBhvr>
                                      <p:tavLst>
                                        <p:tav tm="0">
                                          <p:val>
                                            <p:strVal val="#ppt_x"/>
                                          </p:val>
                                        </p:tav>
                                        <p:tav tm="100000">
                                          <p:val>
                                            <p:strVal val="#ppt_x"/>
                                          </p:val>
                                        </p:tav>
                                      </p:tavLst>
                                    </p:anim>
                                    <p:anim calcmode="lin" valueType="num">
                                      <p:cBhvr additive="base">
                                        <p:cTn id="16" dur="500" fill="hold"/>
                                        <p:tgtEl>
                                          <p:spTgt spid="17417"/>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7419"/>
                                        </p:tgtEl>
                                        <p:attrNameLst>
                                          <p:attrName>style.visibility</p:attrName>
                                        </p:attrNameLst>
                                      </p:cBhvr>
                                      <p:to>
                                        <p:strVal val="visible"/>
                                      </p:to>
                                    </p:set>
                                    <p:anim calcmode="discrete" valueType="clr">
                                      <p:cBhvr override="childStyle">
                                        <p:cTn id="21" dur="80"/>
                                        <p:tgtEl>
                                          <p:spTgt spid="17419"/>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7419"/>
                                        </p:tgtEl>
                                        <p:attrNameLst>
                                          <p:attrName>fillcolor</p:attrName>
                                        </p:attrNameLst>
                                      </p:cBhvr>
                                      <p:tavLst>
                                        <p:tav tm="0">
                                          <p:val>
                                            <p:clrVal>
                                              <a:schemeClr val="accent2"/>
                                            </p:clrVal>
                                          </p:val>
                                        </p:tav>
                                        <p:tav tm="50000">
                                          <p:val>
                                            <p:clrVal>
                                              <a:schemeClr val="hlink"/>
                                            </p:clrVal>
                                          </p:val>
                                        </p:tav>
                                      </p:tavLst>
                                    </p:anim>
                                    <p:set>
                                      <p:cBhvr>
                                        <p:cTn id="23" dur="80"/>
                                        <p:tgtEl>
                                          <p:spTgt spid="174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7" grpId="0" animBg="1"/>
      <p:bldP spid="174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9" name="Text Box 9"/>
          <p:cNvSpPr txBox="1">
            <a:spLocks noChangeArrowheads="1"/>
          </p:cNvSpPr>
          <p:nvPr/>
        </p:nvSpPr>
        <p:spPr bwMode="auto">
          <a:xfrm>
            <a:off x="0" y="2057400"/>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altLang="en-US" sz="2800" i="1">
                <a:solidFill>
                  <a:srgbClr val="1A0597"/>
                </a:solidFill>
                <a:latin typeface="Times New Roman" pitchFamily="18" charset="0"/>
                <a:cs typeface="Times New Roman" pitchFamily="18" charset="0"/>
              </a:rPr>
              <a:t>  * Dựa vào các tranh sau đây, em hãy đặt tên và kể lại từng đoạn truyện </a:t>
            </a:r>
            <a:r>
              <a:rPr lang="en-US" altLang="en-US" sz="2800" i="1">
                <a:solidFill>
                  <a:srgbClr val="990000"/>
                </a:solidFill>
                <a:latin typeface="Times New Roman" pitchFamily="18" charset="0"/>
                <a:cs typeface="Times New Roman" pitchFamily="18" charset="0"/>
              </a:rPr>
              <a:t>Sự tích lễ hội Chử Đồng Tử:</a:t>
            </a:r>
            <a:endParaRPr lang="en-US" altLang="en-US" sz="2800">
              <a:solidFill>
                <a:srgbClr val="000000"/>
              </a:solidFill>
              <a:latin typeface="Times New Roman" pitchFamily="18" charset="0"/>
              <a:cs typeface="Times New Roman" pitchFamily="18" charset="0"/>
            </a:endParaRPr>
          </a:p>
        </p:txBody>
      </p:sp>
      <p:sp>
        <p:nvSpPr>
          <p:cNvPr id="15370" name="WordArt 10"/>
          <p:cNvSpPr>
            <a:spLocks noChangeArrowheads="1" noChangeShapeType="1" noTextEdit="1"/>
          </p:cNvSpPr>
          <p:nvPr/>
        </p:nvSpPr>
        <p:spPr bwMode="auto">
          <a:xfrm>
            <a:off x="1752600" y="152400"/>
            <a:ext cx="4838700" cy="1676400"/>
          </a:xfrm>
          <a:prstGeom prst="rect">
            <a:avLst/>
          </a:prstGeom>
        </p:spPr>
        <p:txBody>
          <a:bodyPr wrap="none" fromWordArt="1">
            <a:prstTxWarp prst="textCurveDown">
              <a:avLst>
                <a:gd name="adj" fmla="val 43477"/>
              </a:avLst>
            </a:prstTxWarp>
            <a:scene3d>
              <a:camera prst="legacyPerspectiveFront">
                <a:rot lat="20519992" lon="1080000" rev="0"/>
              </a:camera>
              <a:lightRig rig="legacyHarsh2" dir="b"/>
            </a:scene3d>
            <a:sp3d extrusionH="430200" prstMaterial="legacyMatte">
              <a:extrusionClr>
                <a:srgbClr val="FF6600"/>
              </a:extrusionClr>
            </a:sp3d>
          </a:bodyPr>
          <a:lstStyle/>
          <a:p>
            <a:pPr algn="ctr"/>
            <a:r>
              <a:rPr lang="en-US" sz="3600" b="1" kern="10">
                <a:ln w="9525">
                  <a:round/>
                  <a:headEnd/>
                  <a:tailEnd/>
                </a:ln>
                <a:gradFill rotWithShape="1">
                  <a:gsLst>
                    <a:gs pos="0">
                      <a:srgbClr val="FFE701"/>
                    </a:gs>
                    <a:gs pos="100000">
                      <a:srgbClr val="FE3E02"/>
                    </a:gs>
                  </a:gsLst>
                  <a:lin ang="5400000" scaled="1"/>
                </a:gradFill>
                <a:latin typeface="Times New Roman"/>
                <a:cs typeface="Times New Roman"/>
              </a:rPr>
              <a:t>KỂ CHUYỆN</a:t>
            </a:r>
          </a:p>
        </p:txBody>
      </p:sp>
      <p:grpSp>
        <p:nvGrpSpPr>
          <p:cNvPr id="2" name="Group 58"/>
          <p:cNvGrpSpPr>
            <a:grpSpLocks/>
          </p:cNvGrpSpPr>
          <p:nvPr/>
        </p:nvGrpSpPr>
        <p:grpSpPr bwMode="auto">
          <a:xfrm>
            <a:off x="0" y="3548063"/>
            <a:ext cx="2286000" cy="3309937"/>
            <a:chOff x="107" y="2139"/>
            <a:chExt cx="1237" cy="2085"/>
          </a:xfrm>
        </p:grpSpPr>
        <p:pic>
          <p:nvPicPr>
            <p:cNvPr id="23591" name="Picture 10" descr="TV3"/>
            <p:cNvPicPr>
              <a:picLocks noChangeAspect="1" noChangeArrowheads="1"/>
            </p:cNvPicPr>
            <p:nvPr/>
          </p:nvPicPr>
          <p:blipFill>
            <a:blip r:embed="rId2">
              <a:extLst>
                <a:ext uri="{28A0092B-C50C-407E-A947-70E740481C1C}">
                  <a14:useLocalDpi xmlns:a14="http://schemas.microsoft.com/office/drawing/2010/main" val="0"/>
                </a:ext>
              </a:extLst>
            </a:blip>
            <a:srcRect r="52817" b="54785"/>
            <a:stretch>
              <a:fillRect/>
            </a:stretch>
          </p:blipFill>
          <p:spPr bwMode="auto">
            <a:xfrm>
              <a:off x="108" y="2160"/>
              <a:ext cx="1236" cy="2064"/>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grpSp>
          <p:nvGrpSpPr>
            <p:cNvPr id="23592" name="Group 18"/>
            <p:cNvGrpSpPr>
              <a:grpSpLocks/>
            </p:cNvGrpSpPr>
            <p:nvPr/>
          </p:nvGrpSpPr>
          <p:grpSpPr bwMode="auto">
            <a:xfrm>
              <a:off x="107" y="2139"/>
              <a:ext cx="337" cy="308"/>
              <a:chOff x="671" y="555"/>
              <a:chExt cx="337" cy="308"/>
            </a:xfrm>
          </p:grpSpPr>
          <p:grpSp>
            <p:nvGrpSpPr>
              <p:cNvPr id="23593" name="Group 19"/>
              <p:cNvGrpSpPr>
                <a:grpSpLocks/>
              </p:cNvGrpSpPr>
              <p:nvPr/>
            </p:nvGrpSpPr>
            <p:grpSpPr bwMode="auto">
              <a:xfrm>
                <a:off x="671" y="560"/>
                <a:ext cx="337" cy="303"/>
                <a:chOff x="1287" y="543"/>
                <a:chExt cx="670" cy="746"/>
              </a:xfrm>
            </p:grpSpPr>
            <p:sp>
              <p:nvSpPr>
                <p:cNvPr id="23595" name="Oval 20"/>
                <p:cNvSpPr>
                  <a:spLocks noChangeArrowheads="1"/>
                </p:cNvSpPr>
                <p:nvPr/>
              </p:nvSpPr>
              <p:spPr bwMode="gray">
                <a:xfrm>
                  <a:off x="1287" y="543"/>
                  <a:ext cx="670" cy="746"/>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sp>
              <p:nvSpPr>
                <p:cNvPr id="23596" name="Oval 21"/>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sp>
              <p:nvSpPr>
                <p:cNvPr id="23597" name="Oval 22"/>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sp>
              <p:nvSpPr>
                <p:cNvPr id="23598" name="Oval 23"/>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sp>
              <p:nvSpPr>
                <p:cNvPr id="23599" name="Oval 24"/>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grpSp>
          <p:sp>
            <p:nvSpPr>
              <p:cNvPr id="23594" name="Text Box 25"/>
              <p:cNvSpPr txBox="1">
                <a:spLocks noChangeArrowheads="1"/>
              </p:cNvSpPr>
              <p:nvPr/>
            </p:nvSpPr>
            <p:spPr bwMode="gray">
              <a:xfrm>
                <a:off x="747" y="555"/>
                <a:ext cx="18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US" altLang="en-US" sz="2400">
                    <a:solidFill>
                      <a:srgbClr val="FF0000"/>
                    </a:solidFill>
                    <a:latin typeface="Times New Roman" pitchFamily="18" charset="0"/>
                  </a:rPr>
                  <a:t>1</a:t>
                </a:r>
              </a:p>
            </p:txBody>
          </p:sp>
        </p:grpSp>
      </p:grpSp>
      <p:grpSp>
        <p:nvGrpSpPr>
          <p:cNvPr id="5" name="Group 59"/>
          <p:cNvGrpSpPr>
            <a:grpSpLocks/>
          </p:cNvGrpSpPr>
          <p:nvPr/>
        </p:nvGrpSpPr>
        <p:grpSpPr bwMode="auto">
          <a:xfrm>
            <a:off x="2400300" y="3548063"/>
            <a:ext cx="2090738" cy="3309937"/>
            <a:chOff x="1416" y="2139"/>
            <a:chExt cx="1317" cy="2085"/>
          </a:xfrm>
        </p:grpSpPr>
        <p:pic>
          <p:nvPicPr>
            <p:cNvPr id="23582" name="Picture 11" descr="TV3"/>
            <p:cNvPicPr>
              <a:picLocks noChangeAspect="1" noChangeArrowheads="1"/>
            </p:cNvPicPr>
            <p:nvPr/>
          </p:nvPicPr>
          <p:blipFill>
            <a:blip r:embed="rId2">
              <a:extLst>
                <a:ext uri="{28A0092B-C50C-407E-A947-70E740481C1C}">
                  <a14:useLocalDpi xmlns:a14="http://schemas.microsoft.com/office/drawing/2010/main" val="0"/>
                </a:ext>
              </a:extLst>
            </a:blip>
            <a:srcRect l="51601" r="2016" b="53571"/>
            <a:stretch>
              <a:fillRect/>
            </a:stretch>
          </p:blipFill>
          <p:spPr bwMode="auto">
            <a:xfrm>
              <a:off x="1416" y="2160"/>
              <a:ext cx="1317" cy="2064"/>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grpSp>
          <p:nvGrpSpPr>
            <p:cNvPr id="23583" name="Group 34"/>
            <p:cNvGrpSpPr>
              <a:grpSpLocks/>
            </p:cNvGrpSpPr>
            <p:nvPr/>
          </p:nvGrpSpPr>
          <p:grpSpPr bwMode="auto">
            <a:xfrm>
              <a:off x="1419" y="2139"/>
              <a:ext cx="336" cy="292"/>
              <a:chOff x="672" y="555"/>
              <a:chExt cx="336" cy="292"/>
            </a:xfrm>
          </p:grpSpPr>
          <p:grpSp>
            <p:nvGrpSpPr>
              <p:cNvPr id="23584" name="Group 35"/>
              <p:cNvGrpSpPr>
                <a:grpSpLocks/>
              </p:cNvGrpSpPr>
              <p:nvPr/>
            </p:nvGrpSpPr>
            <p:grpSpPr bwMode="auto">
              <a:xfrm>
                <a:off x="672" y="576"/>
                <a:ext cx="336" cy="271"/>
                <a:chOff x="1289" y="582"/>
                <a:chExt cx="668" cy="668"/>
              </a:xfrm>
            </p:grpSpPr>
            <p:sp>
              <p:nvSpPr>
                <p:cNvPr id="23586" name="Oval 36"/>
                <p:cNvSpPr>
                  <a:spLocks noChangeArrowheads="1"/>
                </p:cNvSpPr>
                <p:nvPr/>
              </p:nvSpPr>
              <p:spPr bwMode="gray">
                <a:xfrm>
                  <a:off x="1289" y="582"/>
                  <a:ext cx="668" cy="668"/>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sp>
              <p:nvSpPr>
                <p:cNvPr id="23587" name="Oval 37"/>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sp>
              <p:nvSpPr>
                <p:cNvPr id="23588" name="Oval 38"/>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sp>
              <p:nvSpPr>
                <p:cNvPr id="23589" name="Oval 39"/>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sp>
              <p:nvSpPr>
                <p:cNvPr id="23590" name="Oval 40"/>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grpSp>
          <p:sp>
            <p:nvSpPr>
              <p:cNvPr id="23585" name="Text Box 41"/>
              <p:cNvSpPr txBox="1">
                <a:spLocks noChangeArrowheads="1"/>
              </p:cNvSpPr>
              <p:nvPr/>
            </p:nvSpPr>
            <p:spPr bwMode="gray">
              <a:xfrm>
                <a:off x="732" y="555"/>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US" altLang="en-US" sz="2400">
                    <a:solidFill>
                      <a:srgbClr val="FF0000"/>
                    </a:solidFill>
                    <a:latin typeface="Times New Roman" pitchFamily="18" charset="0"/>
                  </a:rPr>
                  <a:t>2</a:t>
                </a:r>
              </a:p>
            </p:txBody>
          </p:sp>
        </p:grpSp>
      </p:grpSp>
      <p:grpSp>
        <p:nvGrpSpPr>
          <p:cNvPr id="8" name="Group 60"/>
          <p:cNvGrpSpPr>
            <a:grpSpLocks/>
          </p:cNvGrpSpPr>
          <p:nvPr/>
        </p:nvGrpSpPr>
        <p:grpSpPr bwMode="auto">
          <a:xfrm>
            <a:off x="4600575" y="3533775"/>
            <a:ext cx="2300288" cy="3324225"/>
            <a:chOff x="2802" y="2130"/>
            <a:chExt cx="1449" cy="2094"/>
          </a:xfrm>
        </p:grpSpPr>
        <p:pic>
          <p:nvPicPr>
            <p:cNvPr id="23573" name="Picture 12" descr="TV3"/>
            <p:cNvPicPr>
              <a:picLocks noChangeAspect="1" noChangeArrowheads="1"/>
            </p:cNvPicPr>
            <p:nvPr/>
          </p:nvPicPr>
          <p:blipFill>
            <a:blip r:embed="rId2">
              <a:extLst>
                <a:ext uri="{28A0092B-C50C-407E-A947-70E740481C1C}">
                  <a14:useLocalDpi xmlns:a14="http://schemas.microsoft.com/office/drawing/2010/main" val="0"/>
                </a:ext>
              </a:extLst>
            </a:blip>
            <a:srcRect t="50000" r="52818" b="1190"/>
            <a:stretch>
              <a:fillRect/>
            </a:stretch>
          </p:blipFill>
          <p:spPr bwMode="auto">
            <a:xfrm>
              <a:off x="2811" y="2160"/>
              <a:ext cx="1440" cy="2064"/>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grpSp>
          <p:nvGrpSpPr>
            <p:cNvPr id="23574" name="Group 42"/>
            <p:cNvGrpSpPr>
              <a:grpSpLocks/>
            </p:cNvGrpSpPr>
            <p:nvPr/>
          </p:nvGrpSpPr>
          <p:grpSpPr bwMode="auto">
            <a:xfrm>
              <a:off x="2802" y="2130"/>
              <a:ext cx="336" cy="292"/>
              <a:chOff x="672" y="555"/>
              <a:chExt cx="336" cy="292"/>
            </a:xfrm>
          </p:grpSpPr>
          <p:grpSp>
            <p:nvGrpSpPr>
              <p:cNvPr id="23575" name="Group 43"/>
              <p:cNvGrpSpPr>
                <a:grpSpLocks/>
              </p:cNvGrpSpPr>
              <p:nvPr/>
            </p:nvGrpSpPr>
            <p:grpSpPr bwMode="auto">
              <a:xfrm>
                <a:off x="672" y="576"/>
                <a:ext cx="336" cy="271"/>
                <a:chOff x="1289" y="582"/>
                <a:chExt cx="668" cy="668"/>
              </a:xfrm>
            </p:grpSpPr>
            <p:sp>
              <p:nvSpPr>
                <p:cNvPr id="23577" name="Oval 44"/>
                <p:cNvSpPr>
                  <a:spLocks noChangeArrowheads="1"/>
                </p:cNvSpPr>
                <p:nvPr/>
              </p:nvSpPr>
              <p:spPr bwMode="gray">
                <a:xfrm>
                  <a:off x="1289" y="582"/>
                  <a:ext cx="668" cy="668"/>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sp>
              <p:nvSpPr>
                <p:cNvPr id="23578" name="Oval 45"/>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sp>
              <p:nvSpPr>
                <p:cNvPr id="23579" name="Oval 46"/>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sp>
              <p:nvSpPr>
                <p:cNvPr id="23580" name="Oval 47"/>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sp>
              <p:nvSpPr>
                <p:cNvPr id="23581" name="Oval 48"/>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grpSp>
          <p:sp>
            <p:nvSpPr>
              <p:cNvPr id="23576" name="Text Box 49"/>
              <p:cNvSpPr txBox="1">
                <a:spLocks noChangeArrowheads="1"/>
              </p:cNvSpPr>
              <p:nvPr/>
            </p:nvSpPr>
            <p:spPr bwMode="gray">
              <a:xfrm>
                <a:off x="732" y="555"/>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US" altLang="en-US" sz="2400">
                    <a:solidFill>
                      <a:srgbClr val="FF0000"/>
                    </a:solidFill>
                    <a:latin typeface="Times New Roman" pitchFamily="18" charset="0"/>
                  </a:rPr>
                  <a:t>3</a:t>
                </a:r>
              </a:p>
            </p:txBody>
          </p:sp>
        </p:grpSp>
      </p:grpSp>
      <p:grpSp>
        <p:nvGrpSpPr>
          <p:cNvPr id="11" name="Group 61"/>
          <p:cNvGrpSpPr>
            <a:grpSpLocks/>
          </p:cNvGrpSpPr>
          <p:nvPr/>
        </p:nvGrpSpPr>
        <p:grpSpPr bwMode="auto">
          <a:xfrm>
            <a:off x="7000875" y="3519488"/>
            <a:ext cx="2209800" cy="3376612"/>
            <a:chOff x="4314" y="2121"/>
            <a:chExt cx="1392" cy="2127"/>
          </a:xfrm>
        </p:grpSpPr>
        <p:pic>
          <p:nvPicPr>
            <p:cNvPr id="23564" name="Picture 13" descr="TV3"/>
            <p:cNvPicPr>
              <a:picLocks noChangeAspect="1" noChangeArrowheads="1"/>
            </p:cNvPicPr>
            <p:nvPr/>
          </p:nvPicPr>
          <p:blipFill>
            <a:blip r:embed="rId2">
              <a:extLst>
                <a:ext uri="{28A0092B-C50C-407E-A947-70E740481C1C}">
                  <a14:useLocalDpi xmlns:a14="http://schemas.microsoft.com/office/drawing/2010/main" val="0"/>
                </a:ext>
              </a:extLst>
            </a:blip>
            <a:srcRect l="51599" t="50000" r="1300" b="1190"/>
            <a:stretch>
              <a:fillRect/>
            </a:stretch>
          </p:blipFill>
          <p:spPr bwMode="auto">
            <a:xfrm>
              <a:off x="4314" y="2151"/>
              <a:ext cx="1392" cy="2097"/>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grpSp>
          <p:nvGrpSpPr>
            <p:cNvPr id="23565" name="Group 50"/>
            <p:cNvGrpSpPr>
              <a:grpSpLocks/>
            </p:cNvGrpSpPr>
            <p:nvPr/>
          </p:nvGrpSpPr>
          <p:grpSpPr bwMode="auto">
            <a:xfrm>
              <a:off x="4320" y="2121"/>
              <a:ext cx="336" cy="292"/>
              <a:chOff x="672" y="555"/>
              <a:chExt cx="336" cy="292"/>
            </a:xfrm>
          </p:grpSpPr>
          <p:grpSp>
            <p:nvGrpSpPr>
              <p:cNvPr id="23566" name="Group 51"/>
              <p:cNvGrpSpPr>
                <a:grpSpLocks/>
              </p:cNvGrpSpPr>
              <p:nvPr/>
            </p:nvGrpSpPr>
            <p:grpSpPr bwMode="auto">
              <a:xfrm>
                <a:off x="672" y="576"/>
                <a:ext cx="336" cy="271"/>
                <a:chOff x="1289" y="582"/>
                <a:chExt cx="668" cy="668"/>
              </a:xfrm>
            </p:grpSpPr>
            <p:sp>
              <p:nvSpPr>
                <p:cNvPr id="23568" name="Oval 52"/>
                <p:cNvSpPr>
                  <a:spLocks noChangeArrowheads="1"/>
                </p:cNvSpPr>
                <p:nvPr/>
              </p:nvSpPr>
              <p:spPr bwMode="gray">
                <a:xfrm>
                  <a:off x="1289" y="582"/>
                  <a:ext cx="668" cy="668"/>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sp>
              <p:nvSpPr>
                <p:cNvPr id="23569" name="Oval 53"/>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sp>
              <p:nvSpPr>
                <p:cNvPr id="23570" name="Oval 54"/>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sp>
              <p:nvSpPr>
                <p:cNvPr id="23571" name="Oval 55"/>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sp>
              <p:nvSpPr>
                <p:cNvPr id="23572" name="Oval 56"/>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grpSp>
          <p:sp>
            <p:nvSpPr>
              <p:cNvPr id="23567" name="Text Box 57"/>
              <p:cNvSpPr txBox="1">
                <a:spLocks noChangeArrowheads="1"/>
              </p:cNvSpPr>
              <p:nvPr/>
            </p:nvSpPr>
            <p:spPr bwMode="gray">
              <a:xfrm>
                <a:off x="732" y="555"/>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US" altLang="en-US" sz="2400">
                    <a:solidFill>
                      <a:srgbClr val="FF0000"/>
                    </a:solidFill>
                    <a:latin typeface="Times New Roman" pitchFamily="18" charset="0"/>
                  </a:rPr>
                  <a:t>4</a:t>
                </a:r>
              </a:p>
            </p:txBody>
          </p:sp>
        </p:grpSp>
      </p:grpSp>
      <p:sp>
        <p:nvSpPr>
          <p:cNvPr id="13374" name="AutoShape 62">
            <a:hlinkClick r:id="rId3" action="ppaction://hlinksldjump"/>
          </p:cNvPr>
          <p:cNvSpPr>
            <a:spLocks noChangeArrowheads="1"/>
          </p:cNvSpPr>
          <p:nvPr/>
        </p:nvSpPr>
        <p:spPr bwMode="gray">
          <a:xfrm>
            <a:off x="466725" y="6172200"/>
            <a:ext cx="1666875" cy="695325"/>
          </a:xfrm>
          <a:prstGeom prst="roundRect">
            <a:avLst>
              <a:gd name="adj" fmla="val 10889"/>
            </a:avLst>
          </a:prstGeom>
          <a:gradFill rotWithShape="1">
            <a:gsLst>
              <a:gs pos="0">
                <a:srgbClr val="DDDDDD"/>
              </a:gs>
              <a:gs pos="50000">
                <a:srgbClr val="EEEEEE"/>
              </a:gs>
              <a:gs pos="100000">
                <a:srgbClr val="DDDDDD"/>
              </a:gs>
            </a:gsLst>
            <a:lin ang="2700000" scaled="1"/>
          </a:gradFill>
          <a:ln w="28575">
            <a:solidFill>
              <a:srgbClr val="000099"/>
            </a:solidFill>
            <a:round/>
            <a:headEnd/>
            <a:tailEnd/>
          </a:ln>
          <a:effectLst>
            <a:outerShdw dist="135003" dir="2928844" algn="ctr" rotWithShape="0">
              <a:srgbClr val="000000">
                <a:alpha val="50000"/>
              </a:srgbClr>
            </a:outerShdw>
          </a:effec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US" altLang="en-US" sz="2400">
                <a:solidFill>
                  <a:srgbClr val="990000"/>
                </a:solidFill>
                <a:latin typeface="Times New Roman" pitchFamily="18" charset="0"/>
              </a:rPr>
              <a:t>Cảnh nhà </a:t>
            </a:r>
          </a:p>
          <a:p>
            <a:pPr algn="ctr" eaLnBrk="1" hangingPunct="1"/>
            <a:r>
              <a:rPr lang="en-US" altLang="en-US" sz="2400">
                <a:solidFill>
                  <a:srgbClr val="990000"/>
                </a:solidFill>
                <a:latin typeface="Times New Roman" pitchFamily="18" charset="0"/>
              </a:rPr>
              <a:t>nghèo khó</a:t>
            </a:r>
          </a:p>
        </p:txBody>
      </p:sp>
      <p:sp>
        <p:nvSpPr>
          <p:cNvPr id="13375" name="AutoShape 63">
            <a:hlinkClick r:id="rId3" action="ppaction://hlinksldjump"/>
          </p:cNvPr>
          <p:cNvSpPr>
            <a:spLocks noChangeArrowheads="1"/>
          </p:cNvSpPr>
          <p:nvPr/>
        </p:nvSpPr>
        <p:spPr bwMode="gray">
          <a:xfrm>
            <a:off x="2605088" y="6319838"/>
            <a:ext cx="1666875" cy="542925"/>
          </a:xfrm>
          <a:prstGeom prst="roundRect">
            <a:avLst>
              <a:gd name="adj" fmla="val 10889"/>
            </a:avLst>
          </a:prstGeom>
          <a:gradFill rotWithShape="1">
            <a:gsLst>
              <a:gs pos="0">
                <a:srgbClr val="DDDDDD"/>
              </a:gs>
              <a:gs pos="50000">
                <a:srgbClr val="EEEEEE"/>
              </a:gs>
              <a:gs pos="100000">
                <a:srgbClr val="DDDDDD"/>
              </a:gs>
            </a:gsLst>
            <a:lin ang="2700000" scaled="1"/>
          </a:gradFill>
          <a:ln w="28575">
            <a:solidFill>
              <a:srgbClr val="000099"/>
            </a:solidFill>
            <a:round/>
            <a:headEnd/>
            <a:tailEnd/>
          </a:ln>
          <a:effectLst>
            <a:outerShdw dist="135003" dir="2928844" algn="ctr" rotWithShape="0">
              <a:srgbClr val="000000">
                <a:alpha val="50000"/>
              </a:srgbClr>
            </a:outerShdw>
          </a:effec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altLang="en-US" sz="2400">
                <a:solidFill>
                  <a:srgbClr val="990000"/>
                </a:solidFill>
                <a:latin typeface="Times New Roman" pitchFamily="18" charset="0"/>
              </a:rPr>
              <a:t>Duyên trời</a:t>
            </a:r>
          </a:p>
        </p:txBody>
      </p:sp>
      <p:sp>
        <p:nvSpPr>
          <p:cNvPr id="13376" name="AutoShape 64">
            <a:hlinkClick r:id="rId3" action="ppaction://hlinksldjump"/>
          </p:cNvPr>
          <p:cNvSpPr>
            <a:spLocks noChangeArrowheads="1"/>
          </p:cNvSpPr>
          <p:nvPr/>
        </p:nvSpPr>
        <p:spPr bwMode="gray">
          <a:xfrm>
            <a:off x="4805363" y="6167438"/>
            <a:ext cx="1981200" cy="695325"/>
          </a:xfrm>
          <a:prstGeom prst="roundRect">
            <a:avLst>
              <a:gd name="adj" fmla="val 10889"/>
            </a:avLst>
          </a:prstGeom>
          <a:gradFill rotWithShape="1">
            <a:gsLst>
              <a:gs pos="0">
                <a:srgbClr val="DDDDDD"/>
              </a:gs>
              <a:gs pos="50000">
                <a:srgbClr val="EEEEEE"/>
              </a:gs>
              <a:gs pos="100000">
                <a:srgbClr val="DDDDDD"/>
              </a:gs>
            </a:gsLst>
            <a:lin ang="2700000" scaled="1"/>
          </a:gradFill>
          <a:ln w="28575">
            <a:solidFill>
              <a:srgbClr val="000099"/>
            </a:solidFill>
            <a:round/>
            <a:headEnd/>
            <a:tailEnd/>
          </a:ln>
          <a:effectLst>
            <a:outerShdw dist="135003" dir="2928844" algn="ctr" rotWithShape="0">
              <a:srgbClr val="000000">
                <a:alpha val="50000"/>
              </a:srgbClr>
            </a:outerShdw>
          </a:effec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endParaRPr lang="en-US" altLang="en-US" sz="2400">
              <a:solidFill>
                <a:srgbClr val="990000"/>
              </a:solidFill>
              <a:latin typeface="Times New Roman" pitchFamily="18" charset="0"/>
            </a:endParaRPr>
          </a:p>
          <a:p>
            <a:pPr algn="ctr" eaLnBrk="1" hangingPunct="1"/>
            <a:r>
              <a:rPr lang="en-US" altLang="en-US" sz="2400">
                <a:solidFill>
                  <a:srgbClr val="990000"/>
                </a:solidFill>
                <a:latin typeface="Times New Roman" pitchFamily="18" charset="0"/>
              </a:rPr>
              <a:t>Truyền nghề </a:t>
            </a:r>
          </a:p>
          <a:p>
            <a:pPr algn="ctr" eaLnBrk="1" hangingPunct="1"/>
            <a:r>
              <a:rPr lang="en-US" altLang="en-US" sz="2400">
                <a:solidFill>
                  <a:srgbClr val="990000"/>
                </a:solidFill>
                <a:latin typeface="Times New Roman" pitchFamily="18" charset="0"/>
              </a:rPr>
              <a:t>    cho dân </a:t>
            </a:r>
          </a:p>
          <a:p>
            <a:pPr algn="ctr" eaLnBrk="1" hangingPunct="1"/>
            <a:endParaRPr lang="en-US" altLang="en-US" sz="2400">
              <a:solidFill>
                <a:srgbClr val="990000"/>
              </a:solidFill>
              <a:latin typeface="Times New Roman" pitchFamily="18" charset="0"/>
            </a:endParaRPr>
          </a:p>
        </p:txBody>
      </p:sp>
      <p:sp>
        <p:nvSpPr>
          <p:cNvPr id="13378" name="AutoShape 66">
            <a:hlinkClick r:id="rId3" action="ppaction://hlinksldjump"/>
          </p:cNvPr>
          <p:cNvSpPr>
            <a:spLocks noChangeArrowheads="1"/>
          </p:cNvSpPr>
          <p:nvPr/>
        </p:nvSpPr>
        <p:spPr bwMode="gray">
          <a:xfrm>
            <a:off x="7162800" y="6153150"/>
            <a:ext cx="1981200" cy="695325"/>
          </a:xfrm>
          <a:prstGeom prst="roundRect">
            <a:avLst>
              <a:gd name="adj" fmla="val 10889"/>
            </a:avLst>
          </a:prstGeom>
          <a:gradFill rotWithShape="1">
            <a:gsLst>
              <a:gs pos="0">
                <a:srgbClr val="DDDDDD"/>
              </a:gs>
              <a:gs pos="50000">
                <a:srgbClr val="EEEEEE"/>
              </a:gs>
              <a:gs pos="100000">
                <a:srgbClr val="DDDDDD"/>
              </a:gs>
            </a:gsLst>
            <a:lin ang="2700000" scaled="1"/>
          </a:gradFill>
          <a:ln w="28575">
            <a:solidFill>
              <a:srgbClr val="000099"/>
            </a:solidFill>
            <a:round/>
            <a:headEnd/>
            <a:tailEnd/>
          </a:ln>
          <a:effectLst>
            <a:outerShdw dist="135003" dir="2928844" algn="ctr" rotWithShape="0">
              <a:srgbClr val="000000">
                <a:alpha val="50000"/>
              </a:srgbClr>
            </a:outerShdw>
          </a:effec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endParaRPr lang="en-US" altLang="en-US" sz="2400">
              <a:solidFill>
                <a:srgbClr val="990000"/>
              </a:solidFill>
              <a:latin typeface="Times New Roman" pitchFamily="18" charset="0"/>
            </a:endParaRPr>
          </a:p>
          <a:p>
            <a:pPr algn="ctr" eaLnBrk="1" hangingPunct="1"/>
            <a:r>
              <a:rPr lang="en-US" altLang="en-US" sz="2400">
                <a:solidFill>
                  <a:srgbClr val="990000"/>
                </a:solidFill>
                <a:latin typeface="Times New Roman" pitchFamily="18" charset="0"/>
              </a:rPr>
              <a:t>Uống nước</a:t>
            </a:r>
          </a:p>
          <a:p>
            <a:pPr algn="ctr" eaLnBrk="1" hangingPunct="1"/>
            <a:r>
              <a:rPr lang="en-US" altLang="en-US" sz="2400">
                <a:solidFill>
                  <a:srgbClr val="990000"/>
                </a:solidFill>
                <a:latin typeface="Times New Roman" pitchFamily="18" charset="0"/>
              </a:rPr>
              <a:t>nhớ nguồn </a:t>
            </a:r>
          </a:p>
          <a:p>
            <a:pPr algn="ctr" eaLnBrk="1" hangingPunct="1"/>
            <a:endParaRPr lang="en-US" altLang="en-US" sz="2400">
              <a:solidFill>
                <a:srgbClr val="990000"/>
              </a:solidFill>
              <a:latin typeface="Times New Roman" pitchFamily="18" charset="0"/>
            </a:endParaRPr>
          </a:p>
        </p:txBody>
      </p:sp>
    </p:spTree>
    <p:extLst>
      <p:ext uri="{BB962C8B-B14F-4D97-AF65-F5344CB8AC3E}">
        <p14:creationId xmlns:p14="http://schemas.microsoft.com/office/powerpoint/2010/main" val="33152029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70"/>
                                        </p:tgtEl>
                                        <p:attrNameLst>
                                          <p:attrName>style.visibility</p:attrName>
                                        </p:attrNameLst>
                                      </p:cBhvr>
                                      <p:to>
                                        <p:strVal val="visible"/>
                                      </p:to>
                                    </p:set>
                                    <p:anim calcmode="lin" valueType="num">
                                      <p:cBhvr additive="base">
                                        <p:cTn id="7" dur="500" fill="hold"/>
                                        <p:tgtEl>
                                          <p:spTgt spid="15370"/>
                                        </p:tgtEl>
                                        <p:attrNameLst>
                                          <p:attrName>ppt_x</p:attrName>
                                        </p:attrNameLst>
                                      </p:cBhvr>
                                      <p:tavLst>
                                        <p:tav tm="0">
                                          <p:val>
                                            <p:strVal val="#ppt_x"/>
                                          </p:val>
                                        </p:tav>
                                        <p:tav tm="100000">
                                          <p:val>
                                            <p:strVal val="#ppt_x"/>
                                          </p:val>
                                        </p:tav>
                                      </p:tavLst>
                                    </p:anim>
                                    <p:anim calcmode="lin" valueType="num">
                                      <p:cBhvr additive="base">
                                        <p:cTn id="8" dur="500" fill="hold"/>
                                        <p:tgtEl>
                                          <p:spTgt spid="1537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15369"/>
                                        </p:tgtEl>
                                        <p:attrNameLst>
                                          <p:attrName>style.visibility</p:attrName>
                                        </p:attrNameLst>
                                      </p:cBhvr>
                                      <p:to>
                                        <p:strVal val="visible"/>
                                      </p:to>
                                    </p:set>
                                    <p:anim calcmode="discrete" valueType="clr">
                                      <p:cBhvr override="childStyle">
                                        <p:cTn id="13" dur="80"/>
                                        <p:tgtEl>
                                          <p:spTgt spid="15369"/>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5369"/>
                                        </p:tgtEl>
                                        <p:attrNameLst>
                                          <p:attrName>fillcolor</p:attrName>
                                        </p:attrNameLst>
                                      </p:cBhvr>
                                      <p:tavLst>
                                        <p:tav tm="0">
                                          <p:val>
                                            <p:clrVal>
                                              <a:schemeClr val="accent2"/>
                                            </p:clrVal>
                                          </p:val>
                                        </p:tav>
                                        <p:tav tm="50000">
                                          <p:val>
                                            <p:clrVal>
                                              <a:schemeClr val="hlink"/>
                                            </p:clrVal>
                                          </p:val>
                                        </p:tav>
                                      </p:tavLst>
                                    </p:anim>
                                    <p:set>
                                      <p:cBhvr>
                                        <p:cTn id="15" dur="80"/>
                                        <p:tgtEl>
                                          <p:spTgt spid="15369"/>
                                        </p:tgtEl>
                                        <p:attrNameLst>
                                          <p:attrName>fill.type</p:attrName>
                                        </p:attrNameLst>
                                      </p:cBhvr>
                                      <p:to>
                                        <p:strVal val="solid"/>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edge">
                                      <p:cBhvr>
                                        <p:cTn id="20" dur="2000"/>
                                        <p:tgtEl>
                                          <p:spTgt spid="2"/>
                                        </p:tgtEl>
                                      </p:cBhvr>
                                    </p:animEffect>
                                  </p:childTnLst>
                                </p:cTn>
                              </p:par>
                            </p:childTnLst>
                          </p:cTn>
                        </p:par>
                        <p:par>
                          <p:cTn id="21" fill="hold" nodeType="afterGroup">
                            <p:stCondLst>
                              <p:cond delay="2000"/>
                            </p:stCondLst>
                            <p:childTnLst>
                              <p:par>
                                <p:cTn id="22" presetID="20"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edge">
                                      <p:cBhvr>
                                        <p:cTn id="24" dur="2000"/>
                                        <p:tgtEl>
                                          <p:spTgt spid="5"/>
                                        </p:tgtEl>
                                      </p:cBhvr>
                                    </p:animEffect>
                                  </p:childTnLst>
                                </p:cTn>
                              </p:par>
                            </p:childTnLst>
                          </p:cTn>
                        </p:par>
                        <p:par>
                          <p:cTn id="25" fill="hold" nodeType="afterGroup">
                            <p:stCondLst>
                              <p:cond delay="4000"/>
                            </p:stCondLst>
                            <p:childTnLst>
                              <p:par>
                                <p:cTn id="26" presetID="20"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edge">
                                      <p:cBhvr>
                                        <p:cTn id="28" dur="2000"/>
                                        <p:tgtEl>
                                          <p:spTgt spid="8"/>
                                        </p:tgtEl>
                                      </p:cBhvr>
                                    </p:animEffect>
                                  </p:childTnLst>
                                </p:cTn>
                              </p:par>
                            </p:childTnLst>
                          </p:cTn>
                        </p:par>
                        <p:par>
                          <p:cTn id="29" fill="hold" nodeType="afterGroup">
                            <p:stCondLst>
                              <p:cond delay="6000"/>
                            </p:stCondLst>
                            <p:childTnLst>
                              <p:par>
                                <p:cTn id="30" presetID="20" presetClass="entr" presetSubtype="0"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edge">
                                      <p:cBhvr>
                                        <p:cTn id="32" dur="2000"/>
                                        <p:tgtEl>
                                          <p:spTgt spid="1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3374"/>
                                        </p:tgtEl>
                                        <p:attrNameLst>
                                          <p:attrName>style.visibility</p:attrName>
                                        </p:attrNameLst>
                                      </p:cBhvr>
                                      <p:to>
                                        <p:strVal val="visible"/>
                                      </p:to>
                                    </p:set>
                                    <p:anim to="" calcmode="lin" valueType="num">
                                      <p:cBhvr>
                                        <p:cTn id="37" dur="1" fill="hold"/>
                                        <p:tgtEl>
                                          <p:spTgt spid="13374"/>
                                        </p:tgtEl>
                                        <p:attrNameLst>
                                          <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3375"/>
                                        </p:tgtEl>
                                        <p:attrNameLst>
                                          <p:attrName>style.visibility</p:attrName>
                                        </p:attrNameLst>
                                      </p:cBhvr>
                                      <p:to>
                                        <p:strVal val="visible"/>
                                      </p:to>
                                    </p:set>
                                    <p:anim to="" calcmode="lin" valueType="num">
                                      <p:cBhvr>
                                        <p:cTn id="42" dur="1" fill="hold"/>
                                        <p:tgtEl>
                                          <p:spTgt spid="13375"/>
                                        </p:tgtEl>
                                        <p:attrNameLst>
                                          <p:attrName/>
                                        </p:attrNameLst>
                                      </p:cBhvr>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3376"/>
                                        </p:tgtEl>
                                        <p:attrNameLst>
                                          <p:attrName>style.visibility</p:attrName>
                                        </p:attrNameLst>
                                      </p:cBhvr>
                                      <p:to>
                                        <p:strVal val="visible"/>
                                      </p:to>
                                    </p:set>
                                    <p:anim to="" calcmode="lin" valueType="num">
                                      <p:cBhvr>
                                        <p:cTn id="47" dur="1" fill="hold"/>
                                        <p:tgtEl>
                                          <p:spTgt spid="13376"/>
                                        </p:tgtEl>
                                        <p:attrNameLst>
                                          <p:attrName/>
                                        </p:attrNameLst>
                                      </p:cBhvr>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3378"/>
                                        </p:tgtEl>
                                        <p:attrNameLst>
                                          <p:attrName>style.visibility</p:attrName>
                                        </p:attrNameLst>
                                      </p:cBhvr>
                                      <p:to>
                                        <p:strVal val="visible"/>
                                      </p:to>
                                    </p:set>
                                    <p:anim to="" calcmode="lin" valueType="num">
                                      <p:cBhvr>
                                        <p:cTn id="52" dur="1" fill="hold"/>
                                        <p:tgtEl>
                                          <p:spTgt spid="1337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9" grpId="0"/>
      <p:bldP spid="15370" grpId="0" animBg="1"/>
      <p:bldP spid="13374" grpId="0" animBg="1"/>
      <p:bldP spid="13375" grpId="0" animBg="1"/>
      <p:bldP spid="13376" grpId="0" animBg="1"/>
      <p:bldP spid="1337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 descr="TV3"/>
          <p:cNvPicPr>
            <a:picLocks noChangeAspect="1" noChangeArrowheads="1"/>
          </p:cNvPicPr>
          <p:nvPr/>
        </p:nvPicPr>
        <p:blipFill>
          <a:blip r:embed="rId2">
            <a:extLst>
              <a:ext uri="{28A0092B-C50C-407E-A947-70E740481C1C}">
                <a14:useLocalDpi xmlns:a14="http://schemas.microsoft.com/office/drawing/2010/main" val="0"/>
              </a:ext>
            </a:extLst>
          </a:blip>
          <a:srcRect r="52817" b="54785"/>
          <a:stretch>
            <a:fillRect/>
          </a:stretch>
        </p:blipFill>
        <p:spPr bwMode="auto">
          <a:xfrm>
            <a:off x="4343400" y="2757488"/>
            <a:ext cx="4800600" cy="3581400"/>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grpSp>
        <p:nvGrpSpPr>
          <p:cNvPr id="24579" name="Group 21"/>
          <p:cNvGrpSpPr>
            <a:grpSpLocks/>
          </p:cNvGrpSpPr>
          <p:nvPr/>
        </p:nvGrpSpPr>
        <p:grpSpPr bwMode="auto">
          <a:xfrm>
            <a:off x="4362450" y="2728913"/>
            <a:ext cx="534988" cy="579437"/>
            <a:chOff x="1316" y="1846"/>
            <a:chExt cx="385" cy="365"/>
          </a:xfrm>
        </p:grpSpPr>
        <p:grpSp>
          <p:nvGrpSpPr>
            <p:cNvPr id="24583" name="Group 22"/>
            <p:cNvGrpSpPr>
              <a:grpSpLocks/>
            </p:cNvGrpSpPr>
            <p:nvPr/>
          </p:nvGrpSpPr>
          <p:grpSpPr bwMode="auto">
            <a:xfrm>
              <a:off x="1316" y="1867"/>
              <a:ext cx="385" cy="344"/>
              <a:chOff x="1287" y="587"/>
              <a:chExt cx="670" cy="647"/>
            </a:xfrm>
          </p:grpSpPr>
          <p:sp>
            <p:nvSpPr>
              <p:cNvPr id="24585" name="Oval 23"/>
              <p:cNvSpPr>
                <a:spLocks noChangeArrowheads="1"/>
              </p:cNvSpPr>
              <p:nvPr/>
            </p:nvSpPr>
            <p:spPr bwMode="gray">
              <a:xfrm>
                <a:off x="1287" y="633"/>
                <a:ext cx="670" cy="568"/>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sp>
            <p:nvSpPr>
              <p:cNvPr id="24586" name="Oval 24"/>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sp>
            <p:nvSpPr>
              <p:cNvPr id="24587" name="Oval 25"/>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sp>
            <p:nvSpPr>
              <p:cNvPr id="24588" name="Oval 26"/>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sp>
            <p:nvSpPr>
              <p:cNvPr id="24589" name="Oval 27"/>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grpSp>
        <p:sp>
          <p:nvSpPr>
            <p:cNvPr id="24584" name="Text Box 28"/>
            <p:cNvSpPr txBox="1">
              <a:spLocks noChangeArrowheads="1"/>
            </p:cNvSpPr>
            <p:nvPr/>
          </p:nvSpPr>
          <p:spPr bwMode="gray">
            <a:xfrm>
              <a:off x="1369" y="1846"/>
              <a:ext cx="27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US" altLang="en-US" sz="3200">
                  <a:solidFill>
                    <a:srgbClr val="FF0000"/>
                  </a:solidFill>
                  <a:latin typeface="Times New Roman" pitchFamily="18" charset="0"/>
                </a:rPr>
                <a:t>1</a:t>
              </a:r>
            </a:p>
          </p:txBody>
        </p:sp>
      </p:grpSp>
      <p:sp>
        <p:nvSpPr>
          <p:cNvPr id="24580" name="AutoShape 29">
            <a:hlinkClick r:id="rId3" action="ppaction://hlinksldjump"/>
          </p:cNvPr>
          <p:cNvSpPr>
            <a:spLocks noChangeArrowheads="1"/>
          </p:cNvSpPr>
          <p:nvPr/>
        </p:nvSpPr>
        <p:spPr bwMode="gray">
          <a:xfrm>
            <a:off x="4876800" y="6162675"/>
            <a:ext cx="3581400" cy="695325"/>
          </a:xfrm>
          <a:prstGeom prst="roundRect">
            <a:avLst>
              <a:gd name="adj" fmla="val 10889"/>
            </a:avLst>
          </a:prstGeom>
          <a:gradFill rotWithShape="1">
            <a:gsLst>
              <a:gs pos="0">
                <a:srgbClr val="DDDDDD"/>
              </a:gs>
              <a:gs pos="50000">
                <a:srgbClr val="EEEEEE"/>
              </a:gs>
              <a:gs pos="100000">
                <a:srgbClr val="DDDDDD"/>
              </a:gs>
            </a:gsLst>
            <a:lin ang="2700000" scaled="1"/>
          </a:gradFill>
          <a:ln w="28575">
            <a:solidFill>
              <a:srgbClr val="000099"/>
            </a:solidFill>
            <a:round/>
            <a:headEnd/>
            <a:tailEnd/>
          </a:ln>
          <a:effectLst>
            <a:outerShdw dist="135003" dir="2928844" algn="ctr" rotWithShape="0">
              <a:srgbClr val="000000">
                <a:alpha val="50000"/>
              </a:srgbClr>
            </a:outerShdw>
          </a:effec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US" altLang="en-US" sz="2800">
                <a:solidFill>
                  <a:srgbClr val="990000"/>
                </a:solidFill>
                <a:latin typeface="Times New Roman" pitchFamily="18" charset="0"/>
              </a:rPr>
              <a:t>Cảnh nhà nghèo khó</a:t>
            </a:r>
          </a:p>
        </p:txBody>
      </p:sp>
      <p:sp>
        <p:nvSpPr>
          <p:cNvPr id="24581" name="WordArt 23"/>
          <p:cNvSpPr>
            <a:spLocks noChangeArrowheads="1" noChangeShapeType="1" noTextEdit="1"/>
          </p:cNvSpPr>
          <p:nvPr/>
        </p:nvSpPr>
        <p:spPr bwMode="auto">
          <a:xfrm>
            <a:off x="1219200" y="304800"/>
            <a:ext cx="3411538" cy="1676400"/>
          </a:xfrm>
          <a:prstGeom prst="rect">
            <a:avLst/>
          </a:prstGeom>
        </p:spPr>
        <p:txBody>
          <a:bodyPr wrap="none" fromWordArt="1">
            <a:prstTxWarp prst="textCurveDown">
              <a:avLst>
                <a:gd name="adj" fmla="val 43477"/>
              </a:avLst>
            </a:prstTxWarp>
            <a:scene3d>
              <a:camera prst="legacyPerspectiveFront">
                <a:rot lat="20519992" lon="1080000" rev="0"/>
              </a:camera>
              <a:lightRig rig="legacyHarsh2" dir="b"/>
            </a:scene3d>
            <a:sp3d extrusionH="430200" prstMaterial="legacyMatte">
              <a:extrusionClr>
                <a:srgbClr val="FF6600"/>
              </a:extrusionClr>
            </a:sp3d>
          </a:bodyPr>
          <a:lstStyle/>
          <a:p>
            <a:pPr algn="ctr"/>
            <a:r>
              <a:rPr lang="en-US" sz="3600" b="1" kern="10">
                <a:ln w="9525">
                  <a:round/>
                  <a:headEnd/>
                  <a:tailEnd/>
                </a:ln>
                <a:gradFill rotWithShape="1">
                  <a:gsLst>
                    <a:gs pos="0">
                      <a:srgbClr val="FFE701"/>
                    </a:gs>
                    <a:gs pos="100000">
                      <a:srgbClr val="FE3E02"/>
                    </a:gs>
                  </a:gsLst>
                  <a:lin ang="5400000" scaled="1"/>
                </a:gradFill>
                <a:latin typeface="Times New Roman"/>
                <a:cs typeface="Times New Roman"/>
              </a:rPr>
              <a:t>KỂ CHUYỆN</a:t>
            </a:r>
          </a:p>
        </p:txBody>
      </p:sp>
      <p:sp>
        <p:nvSpPr>
          <p:cNvPr id="24600" name="Text Box 24"/>
          <p:cNvSpPr txBox="1">
            <a:spLocks noChangeArrowheads="1"/>
          </p:cNvSpPr>
          <p:nvPr/>
        </p:nvSpPr>
        <p:spPr bwMode="auto">
          <a:xfrm>
            <a:off x="0" y="2514600"/>
            <a:ext cx="3962400"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US" altLang="en-US" sz="2800">
                <a:solidFill>
                  <a:srgbClr val="0000FF"/>
                </a:solidFill>
                <a:latin typeface="Times New Roman" pitchFamily="18" charset="0"/>
                <a:cs typeface="Times New Roman" pitchFamily="18" charset="0"/>
              </a:rPr>
              <a:t>- Mẹ mất sớm, hai cha con chỉ có một chiếc khố mặc chung. Khi cha mất Chử Đồng Tử thương cha đã cuốn khố chôn cha còn mình đành ở không.</a:t>
            </a:r>
          </a:p>
        </p:txBody>
      </p:sp>
    </p:spTree>
    <p:extLst>
      <p:ext uri="{BB962C8B-B14F-4D97-AF65-F5344CB8AC3E}">
        <p14:creationId xmlns:p14="http://schemas.microsoft.com/office/powerpoint/2010/main" val="4284171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4600"/>
                                        </p:tgtEl>
                                        <p:attrNameLst>
                                          <p:attrName>style.visibility</p:attrName>
                                        </p:attrNameLst>
                                      </p:cBhvr>
                                      <p:to>
                                        <p:strVal val="visible"/>
                                      </p:to>
                                    </p:set>
                                    <p:anim calcmode="discrete" valueType="clr">
                                      <p:cBhvr override="childStyle">
                                        <p:cTn id="7" dur="80"/>
                                        <p:tgtEl>
                                          <p:spTgt spid="2460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4600"/>
                                        </p:tgtEl>
                                        <p:attrNameLst>
                                          <p:attrName>fillcolor</p:attrName>
                                        </p:attrNameLst>
                                      </p:cBhvr>
                                      <p:tavLst>
                                        <p:tav tm="0">
                                          <p:val>
                                            <p:clrVal>
                                              <a:schemeClr val="accent2"/>
                                            </p:clrVal>
                                          </p:val>
                                        </p:tav>
                                        <p:tav tm="50000">
                                          <p:val>
                                            <p:clrVal>
                                              <a:schemeClr val="hlink"/>
                                            </p:clrVal>
                                          </p:val>
                                        </p:tav>
                                      </p:tavLst>
                                    </p:anim>
                                    <p:set>
                                      <p:cBhvr>
                                        <p:cTn id="9" dur="80"/>
                                        <p:tgtEl>
                                          <p:spTgt spid="246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0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48"/>
          <p:cNvGrpSpPr>
            <a:grpSpLocks/>
          </p:cNvGrpSpPr>
          <p:nvPr/>
        </p:nvGrpSpPr>
        <p:grpSpPr bwMode="auto">
          <a:xfrm>
            <a:off x="4495800" y="2805113"/>
            <a:ext cx="4648200" cy="4052887"/>
            <a:chOff x="1296" y="1710"/>
            <a:chExt cx="3456" cy="2553"/>
          </a:xfrm>
        </p:grpSpPr>
        <p:pic>
          <p:nvPicPr>
            <p:cNvPr id="25605" name="Picture 28" descr="TV3"/>
            <p:cNvPicPr>
              <a:picLocks noChangeAspect="1" noChangeArrowheads="1"/>
            </p:cNvPicPr>
            <p:nvPr/>
          </p:nvPicPr>
          <p:blipFill>
            <a:blip r:embed="rId2">
              <a:extLst>
                <a:ext uri="{28A0092B-C50C-407E-A947-70E740481C1C}">
                  <a14:useLocalDpi xmlns:a14="http://schemas.microsoft.com/office/drawing/2010/main" val="0"/>
                </a:ext>
              </a:extLst>
            </a:blip>
            <a:srcRect l="51601" r="2016" b="53571"/>
            <a:stretch>
              <a:fillRect/>
            </a:stretch>
          </p:blipFill>
          <p:spPr bwMode="auto">
            <a:xfrm>
              <a:off x="1296" y="1719"/>
              <a:ext cx="3456" cy="2256"/>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grpSp>
          <p:nvGrpSpPr>
            <p:cNvPr id="25606" name="Group 39"/>
            <p:cNvGrpSpPr>
              <a:grpSpLocks/>
            </p:cNvGrpSpPr>
            <p:nvPr/>
          </p:nvGrpSpPr>
          <p:grpSpPr bwMode="auto">
            <a:xfrm>
              <a:off x="1316" y="1710"/>
              <a:ext cx="385" cy="365"/>
              <a:chOff x="1316" y="1846"/>
              <a:chExt cx="385" cy="365"/>
            </a:xfrm>
          </p:grpSpPr>
          <p:grpSp>
            <p:nvGrpSpPr>
              <p:cNvPr id="25608" name="Group 40"/>
              <p:cNvGrpSpPr>
                <a:grpSpLocks/>
              </p:cNvGrpSpPr>
              <p:nvPr/>
            </p:nvGrpSpPr>
            <p:grpSpPr bwMode="auto">
              <a:xfrm>
                <a:off x="1316" y="1867"/>
                <a:ext cx="385" cy="344"/>
                <a:chOff x="1287" y="587"/>
                <a:chExt cx="670" cy="647"/>
              </a:xfrm>
            </p:grpSpPr>
            <p:sp>
              <p:nvSpPr>
                <p:cNvPr id="25610" name="Oval 41"/>
                <p:cNvSpPr>
                  <a:spLocks noChangeArrowheads="1"/>
                </p:cNvSpPr>
                <p:nvPr/>
              </p:nvSpPr>
              <p:spPr bwMode="gray">
                <a:xfrm>
                  <a:off x="1287" y="633"/>
                  <a:ext cx="670" cy="568"/>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sp>
              <p:nvSpPr>
                <p:cNvPr id="25611" name="Oval 42"/>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sp>
              <p:nvSpPr>
                <p:cNvPr id="25612" name="Oval 43"/>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sp>
              <p:nvSpPr>
                <p:cNvPr id="25613" name="Oval 44"/>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sp>
              <p:nvSpPr>
                <p:cNvPr id="25614" name="Oval 45"/>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grpSp>
          <p:sp>
            <p:nvSpPr>
              <p:cNvPr id="25609" name="Text Box 46"/>
              <p:cNvSpPr txBox="1">
                <a:spLocks noChangeArrowheads="1"/>
              </p:cNvSpPr>
              <p:nvPr/>
            </p:nvSpPr>
            <p:spPr bwMode="gray">
              <a:xfrm>
                <a:off x="1364" y="1846"/>
                <a:ext cx="289"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US" altLang="en-US" sz="3200">
                    <a:solidFill>
                      <a:srgbClr val="FF0000"/>
                    </a:solidFill>
                    <a:latin typeface="Times New Roman" pitchFamily="18" charset="0"/>
                  </a:rPr>
                  <a:t>2</a:t>
                </a:r>
              </a:p>
            </p:txBody>
          </p:sp>
        </p:grpSp>
        <p:sp>
          <p:nvSpPr>
            <p:cNvPr id="25607" name="AutoShape 47">
              <a:hlinkClick r:id="rId3" action="ppaction://hlinksldjump"/>
            </p:cNvPr>
            <p:cNvSpPr>
              <a:spLocks noChangeArrowheads="1"/>
            </p:cNvSpPr>
            <p:nvPr/>
          </p:nvSpPr>
          <p:spPr bwMode="gray">
            <a:xfrm>
              <a:off x="1920" y="3825"/>
              <a:ext cx="2112" cy="438"/>
            </a:xfrm>
            <a:prstGeom prst="roundRect">
              <a:avLst>
                <a:gd name="adj" fmla="val 10889"/>
              </a:avLst>
            </a:prstGeom>
            <a:gradFill rotWithShape="1">
              <a:gsLst>
                <a:gs pos="0">
                  <a:srgbClr val="DDDDDD"/>
                </a:gs>
                <a:gs pos="50000">
                  <a:srgbClr val="EEEEEE"/>
                </a:gs>
                <a:gs pos="100000">
                  <a:srgbClr val="DDDDDD"/>
                </a:gs>
              </a:gsLst>
              <a:lin ang="2700000" scaled="1"/>
            </a:gradFill>
            <a:ln w="28575">
              <a:solidFill>
                <a:srgbClr val="000099"/>
              </a:solidFill>
              <a:round/>
              <a:headEnd/>
              <a:tailEnd/>
            </a:ln>
            <a:effectLst>
              <a:outerShdw dist="135003" dir="2928844" algn="ctr" rotWithShape="0">
                <a:srgbClr val="000000">
                  <a:alpha val="50000"/>
                </a:srgbClr>
              </a:outerShdw>
            </a:effec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US" altLang="en-US" sz="3200">
                  <a:solidFill>
                    <a:srgbClr val="990000"/>
                  </a:solidFill>
                  <a:latin typeface="Times New Roman" pitchFamily="18" charset="0"/>
                </a:rPr>
                <a:t>Duyên trời</a:t>
              </a:r>
            </a:p>
          </p:txBody>
        </p:sp>
      </p:grpSp>
      <p:sp>
        <p:nvSpPr>
          <p:cNvPr id="25603" name="WordArt 23"/>
          <p:cNvSpPr>
            <a:spLocks noChangeArrowheads="1" noChangeShapeType="1" noTextEdit="1"/>
          </p:cNvSpPr>
          <p:nvPr/>
        </p:nvSpPr>
        <p:spPr bwMode="auto">
          <a:xfrm>
            <a:off x="685800" y="0"/>
            <a:ext cx="4781550" cy="1676400"/>
          </a:xfrm>
          <a:prstGeom prst="rect">
            <a:avLst/>
          </a:prstGeom>
        </p:spPr>
        <p:txBody>
          <a:bodyPr wrap="none" fromWordArt="1">
            <a:prstTxWarp prst="textCurveDown">
              <a:avLst>
                <a:gd name="adj" fmla="val 43477"/>
              </a:avLst>
            </a:prstTxWarp>
            <a:scene3d>
              <a:camera prst="legacyPerspectiveFront">
                <a:rot lat="20519992" lon="1080000" rev="0"/>
              </a:camera>
              <a:lightRig rig="legacyHarsh2" dir="b"/>
            </a:scene3d>
            <a:sp3d extrusionH="430200" prstMaterial="legacyMatte">
              <a:extrusionClr>
                <a:srgbClr val="FF6600"/>
              </a:extrusionClr>
            </a:sp3d>
          </a:bodyPr>
          <a:lstStyle/>
          <a:p>
            <a:pPr algn="ctr"/>
            <a:r>
              <a:rPr lang="en-US" sz="3600" b="1" kern="10">
                <a:ln w="9525">
                  <a:round/>
                  <a:headEnd/>
                  <a:tailEnd/>
                </a:ln>
                <a:gradFill rotWithShape="1">
                  <a:gsLst>
                    <a:gs pos="0">
                      <a:srgbClr val="FFE701"/>
                    </a:gs>
                    <a:gs pos="100000">
                      <a:srgbClr val="FE3E02"/>
                    </a:gs>
                  </a:gsLst>
                  <a:lin ang="5400000" scaled="1"/>
                </a:gradFill>
                <a:latin typeface="Times New Roman"/>
                <a:cs typeface="Times New Roman"/>
              </a:rPr>
              <a:t>KỂ CHUYỆN</a:t>
            </a:r>
          </a:p>
        </p:txBody>
      </p:sp>
      <p:sp>
        <p:nvSpPr>
          <p:cNvPr id="25624" name="Text Box 24"/>
          <p:cNvSpPr txBox="1">
            <a:spLocks noChangeArrowheads="1"/>
          </p:cNvSpPr>
          <p:nvPr/>
        </p:nvSpPr>
        <p:spPr bwMode="auto">
          <a:xfrm>
            <a:off x="0" y="2286000"/>
            <a:ext cx="4419600"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US" altLang="en-US" sz="2800">
                <a:solidFill>
                  <a:srgbClr val="0000FF"/>
                </a:solidFill>
                <a:latin typeface="Times New Roman" pitchFamily="18" charset="0"/>
                <a:cs typeface="Times New Roman" pitchFamily="18" charset="0"/>
              </a:rPr>
              <a:t>* Chử Đồng Tử thấy chiếc thuyền lớn sắp cập bờ, hoảng hốt bới cát vùi mình trên bãi lau thưa để trốn. Công chúa Tiên Dung tình cờ vây màn tắm đúng nơi đó. Nước dội làm cho cát trôi, lộ ra Chử Đồng Tử. Công chúa Tiên Dung rất đỗi bàng hoàng.</a:t>
            </a:r>
          </a:p>
        </p:txBody>
      </p:sp>
    </p:spTree>
    <p:extLst>
      <p:ext uri="{BB962C8B-B14F-4D97-AF65-F5344CB8AC3E}">
        <p14:creationId xmlns:p14="http://schemas.microsoft.com/office/powerpoint/2010/main" val="14500085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5624"/>
                                        </p:tgtEl>
                                        <p:attrNameLst>
                                          <p:attrName>style.visibility</p:attrName>
                                        </p:attrNameLst>
                                      </p:cBhvr>
                                      <p:to>
                                        <p:strVal val="visible"/>
                                      </p:to>
                                    </p:set>
                                    <p:anim calcmode="discrete" valueType="clr">
                                      <p:cBhvr override="childStyle">
                                        <p:cTn id="7" dur="80"/>
                                        <p:tgtEl>
                                          <p:spTgt spid="2562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5624"/>
                                        </p:tgtEl>
                                        <p:attrNameLst>
                                          <p:attrName>fillcolor</p:attrName>
                                        </p:attrNameLst>
                                      </p:cBhvr>
                                      <p:tavLst>
                                        <p:tav tm="0">
                                          <p:val>
                                            <p:clrVal>
                                              <a:schemeClr val="accent2"/>
                                            </p:clrVal>
                                          </p:val>
                                        </p:tav>
                                        <p:tav tm="50000">
                                          <p:val>
                                            <p:clrVal>
                                              <a:schemeClr val="hlink"/>
                                            </p:clrVal>
                                          </p:val>
                                        </p:tav>
                                      </p:tavLst>
                                    </p:anim>
                                    <p:set>
                                      <p:cBhvr>
                                        <p:cTn id="9" dur="80"/>
                                        <p:tgtEl>
                                          <p:spTgt spid="2562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8" descr="TV3"/>
          <p:cNvPicPr>
            <a:picLocks noChangeAspect="1" noChangeArrowheads="1"/>
          </p:cNvPicPr>
          <p:nvPr/>
        </p:nvPicPr>
        <p:blipFill>
          <a:blip r:embed="rId2">
            <a:extLst>
              <a:ext uri="{28A0092B-C50C-407E-A947-70E740481C1C}">
                <a14:useLocalDpi xmlns:a14="http://schemas.microsoft.com/office/drawing/2010/main" val="0"/>
              </a:ext>
            </a:extLst>
          </a:blip>
          <a:srcRect t="50000" r="52818" b="1190"/>
          <a:stretch>
            <a:fillRect/>
          </a:stretch>
        </p:blipFill>
        <p:spPr bwMode="auto">
          <a:xfrm>
            <a:off x="4495800" y="2909888"/>
            <a:ext cx="4648200" cy="3533775"/>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26627" name="AutoShape 37">
            <a:hlinkClick r:id="rId3" action="ppaction://hlinksldjump"/>
          </p:cNvPr>
          <p:cNvSpPr>
            <a:spLocks noChangeArrowheads="1"/>
          </p:cNvSpPr>
          <p:nvPr/>
        </p:nvSpPr>
        <p:spPr bwMode="gray">
          <a:xfrm>
            <a:off x="5410200" y="6162675"/>
            <a:ext cx="3200400" cy="695325"/>
          </a:xfrm>
          <a:prstGeom prst="roundRect">
            <a:avLst>
              <a:gd name="adj" fmla="val 10889"/>
            </a:avLst>
          </a:prstGeom>
          <a:gradFill rotWithShape="1">
            <a:gsLst>
              <a:gs pos="0">
                <a:srgbClr val="DDDDDD"/>
              </a:gs>
              <a:gs pos="50000">
                <a:srgbClr val="EEEEEE"/>
              </a:gs>
              <a:gs pos="100000">
                <a:srgbClr val="DDDDDD"/>
              </a:gs>
            </a:gsLst>
            <a:lin ang="2700000" scaled="1"/>
          </a:gradFill>
          <a:ln w="28575">
            <a:solidFill>
              <a:srgbClr val="000099"/>
            </a:solidFill>
            <a:round/>
            <a:headEnd/>
            <a:tailEnd/>
          </a:ln>
          <a:effectLst>
            <a:outerShdw dist="135003" dir="2928844" algn="ctr" rotWithShape="0">
              <a:srgbClr val="000000">
                <a:alpha val="50000"/>
              </a:srgbClr>
            </a:outerShdw>
          </a:effec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US" altLang="en-US" sz="2800">
                <a:solidFill>
                  <a:srgbClr val="990000"/>
                </a:solidFill>
                <a:latin typeface="Times New Roman" pitchFamily="18" charset="0"/>
              </a:rPr>
              <a:t>Truyền nghề cho dân</a:t>
            </a:r>
          </a:p>
        </p:txBody>
      </p:sp>
      <p:grpSp>
        <p:nvGrpSpPr>
          <p:cNvPr id="26628" name="Group 38"/>
          <p:cNvGrpSpPr>
            <a:grpSpLocks/>
          </p:cNvGrpSpPr>
          <p:nvPr/>
        </p:nvGrpSpPr>
        <p:grpSpPr bwMode="auto">
          <a:xfrm>
            <a:off x="4522788" y="2867025"/>
            <a:ext cx="517525" cy="579438"/>
            <a:chOff x="1316" y="1846"/>
            <a:chExt cx="385" cy="365"/>
          </a:xfrm>
        </p:grpSpPr>
        <p:grpSp>
          <p:nvGrpSpPr>
            <p:cNvPr id="26631" name="Group 39"/>
            <p:cNvGrpSpPr>
              <a:grpSpLocks/>
            </p:cNvGrpSpPr>
            <p:nvPr/>
          </p:nvGrpSpPr>
          <p:grpSpPr bwMode="auto">
            <a:xfrm>
              <a:off x="1316" y="1867"/>
              <a:ext cx="385" cy="344"/>
              <a:chOff x="1287" y="587"/>
              <a:chExt cx="670" cy="647"/>
            </a:xfrm>
          </p:grpSpPr>
          <p:sp>
            <p:nvSpPr>
              <p:cNvPr id="26633" name="Oval 40"/>
              <p:cNvSpPr>
                <a:spLocks noChangeArrowheads="1"/>
              </p:cNvSpPr>
              <p:nvPr/>
            </p:nvSpPr>
            <p:spPr bwMode="gray">
              <a:xfrm>
                <a:off x="1287" y="633"/>
                <a:ext cx="670" cy="568"/>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sp>
            <p:nvSpPr>
              <p:cNvPr id="26634" name="Oval 41"/>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sp>
            <p:nvSpPr>
              <p:cNvPr id="26635" name="Oval 42"/>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sp>
            <p:nvSpPr>
              <p:cNvPr id="26636" name="Oval 43"/>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sp>
            <p:nvSpPr>
              <p:cNvPr id="26637" name="Oval 44"/>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grpSp>
        <p:sp>
          <p:nvSpPr>
            <p:cNvPr id="26632" name="Text Box 45"/>
            <p:cNvSpPr txBox="1">
              <a:spLocks noChangeArrowheads="1"/>
            </p:cNvSpPr>
            <p:nvPr/>
          </p:nvSpPr>
          <p:spPr bwMode="gray">
            <a:xfrm>
              <a:off x="1364" y="1846"/>
              <a:ext cx="289"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US" altLang="en-US" sz="3200">
                  <a:solidFill>
                    <a:srgbClr val="FF0000"/>
                  </a:solidFill>
                  <a:latin typeface="Times New Roman" pitchFamily="18" charset="0"/>
                </a:rPr>
                <a:t>3</a:t>
              </a:r>
            </a:p>
          </p:txBody>
        </p:sp>
      </p:grpSp>
      <p:sp>
        <p:nvSpPr>
          <p:cNvPr id="26629" name="WordArt 23"/>
          <p:cNvSpPr>
            <a:spLocks noChangeArrowheads="1" noChangeShapeType="1" noTextEdit="1"/>
          </p:cNvSpPr>
          <p:nvPr/>
        </p:nvSpPr>
        <p:spPr bwMode="auto">
          <a:xfrm>
            <a:off x="1104900" y="304800"/>
            <a:ext cx="5715000" cy="1676400"/>
          </a:xfrm>
          <a:prstGeom prst="rect">
            <a:avLst/>
          </a:prstGeom>
        </p:spPr>
        <p:txBody>
          <a:bodyPr wrap="none" fromWordArt="1">
            <a:prstTxWarp prst="textCurveDown">
              <a:avLst>
                <a:gd name="adj" fmla="val 43477"/>
              </a:avLst>
            </a:prstTxWarp>
            <a:scene3d>
              <a:camera prst="legacyPerspectiveFront">
                <a:rot lat="20519992" lon="1080000" rev="0"/>
              </a:camera>
              <a:lightRig rig="legacyHarsh2" dir="b"/>
            </a:scene3d>
            <a:sp3d extrusionH="430200" prstMaterial="legacyMatte">
              <a:extrusionClr>
                <a:srgbClr val="FF6600"/>
              </a:extrusionClr>
            </a:sp3d>
          </a:bodyPr>
          <a:lstStyle/>
          <a:p>
            <a:pPr algn="ctr"/>
            <a:r>
              <a:rPr lang="en-US" sz="3600" b="1" kern="10">
                <a:ln w="9525">
                  <a:round/>
                  <a:headEnd/>
                  <a:tailEnd/>
                </a:ln>
                <a:gradFill rotWithShape="1">
                  <a:gsLst>
                    <a:gs pos="0">
                      <a:srgbClr val="FFE701"/>
                    </a:gs>
                    <a:gs pos="100000">
                      <a:srgbClr val="FE3E02"/>
                    </a:gs>
                  </a:gsLst>
                  <a:lin ang="5400000" scaled="1"/>
                </a:gradFill>
                <a:latin typeface="Times New Roman"/>
                <a:cs typeface="Times New Roman"/>
              </a:rPr>
              <a:t>KỂ CHUYỆN</a:t>
            </a:r>
          </a:p>
        </p:txBody>
      </p:sp>
      <p:sp>
        <p:nvSpPr>
          <p:cNvPr id="26648" name="Text Box 24"/>
          <p:cNvSpPr txBox="1">
            <a:spLocks noChangeArrowheads="1"/>
          </p:cNvSpPr>
          <p:nvPr/>
        </p:nvSpPr>
        <p:spPr bwMode="auto">
          <a:xfrm>
            <a:off x="0" y="2667000"/>
            <a:ext cx="4343400"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spcBef>
                <a:spcPct val="50000"/>
              </a:spcBef>
            </a:pPr>
            <a:r>
              <a:rPr lang="en-US" altLang="en-US" sz="2800">
                <a:solidFill>
                  <a:srgbClr val="0000FF"/>
                </a:solidFill>
                <a:latin typeface="Times New Roman" pitchFamily="18" charset="0"/>
                <a:cs typeface="Times New Roman" pitchFamily="18" charset="0"/>
              </a:rPr>
              <a:t> * Chử Đồng Tử và Tiên Dung đi khắp nơi dạy dân làng cách trồng lúa, trồng dâu, nuôi tằm, dệt vải. Sau khi về trời Chử Đồng Tử và Tiên Dung còn nhiều lần hiển linh giúp dân đánh giặc.</a:t>
            </a:r>
          </a:p>
        </p:txBody>
      </p:sp>
    </p:spTree>
    <p:extLst>
      <p:ext uri="{BB962C8B-B14F-4D97-AF65-F5344CB8AC3E}">
        <p14:creationId xmlns:p14="http://schemas.microsoft.com/office/powerpoint/2010/main" val="17062590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6648"/>
                                        </p:tgtEl>
                                        <p:attrNameLst>
                                          <p:attrName>style.visibility</p:attrName>
                                        </p:attrNameLst>
                                      </p:cBhvr>
                                      <p:to>
                                        <p:strVal val="visible"/>
                                      </p:to>
                                    </p:set>
                                    <p:anim calcmode="discrete" valueType="clr">
                                      <p:cBhvr override="childStyle">
                                        <p:cTn id="7" dur="80"/>
                                        <p:tgtEl>
                                          <p:spTgt spid="2664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6648"/>
                                        </p:tgtEl>
                                        <p:attrNameLst>
                                          <p:attrName>fillcolor</p:attrName>
                                        </p:attrNameLst>
                                      </p:cBhvr>
                                      <p:tavLst>
                                        <p:tav tm="0">
                                          <p:val>
                                            <p:clrVal>
                                              <a:schemeClr val="accent2"/>
                                            </p:clrVal>
                                          </p:val>
                                        </p:tav>
                                        <p:tav tm="50000">
                                          <p:val>
                                            <p:clrVal>
                                              <a:schemeClr val="hlink"/>
                                            </p:clrVal>
                                          </p:val>
                                        </p:tav>
                                      </p:tavLst>
                                    </p:anim>
                                    <p:set>
                                      <p:cBhvr>
                                        <p:cTn id="9" dur="80"/>
                                        <p:tgtEl>
                                          <p:spTgt spid="2664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Group 47"/>
          <p:cNvGrpSpPr>
            <a:grpSpLocks/>
          </p:cNvGrpSpPr>
          <p:nvPr/>
        </p:nvGrpSpPr>
        <p:grpSpPr bwMode="auto">
          <a:xfrm>
            <a:off x="3657600" y="2786063"/>
            <a:ext cx="5486400" cy="4071937"/>
            <a:chOff x="1200" y="1668"/>
            <a:chExt cx="3456" cy="2565"/>
          </a:xfrm>
        </p:grpSpPr>
        <p:pic>
          <p:nvPicPr>
            <p:cNvPr id="27653" name="Picture 28" descr="TV3"/>
            <p:cNvPicPr>
              <a:picLocks noChangeAspect="1" noChangeArrowheads="1"/>
            </p:cNvPicPr>
            <p:nvPr/>
          </p:nvPicPr>
          <p:blipFill>
            <a:blip r:embed="rId2">
              <a:extLst>
                <a:ext uri="{28A0092B-C50C-407E-A947-70E740481C1C}">
                  <a14:useLocalDpi xmlns:a14="http://schemas.microsoft.com/office/drawing/2010/main" val="0"/>
                </a:ext>
              </a:extLst>
            </a:blip>
            <a:srcRect l="51599" t="50000" r="1300" b="1190"/>
            <a:stretch>
              <a:fillRect/>
            </a:stretch>
          </p:blipFill>
          <p:spPr bwMode="auto">
            <a:xfrm>
              <a:off x="1200" y="1680"/>
              <a:ext cx="3456" cy="2226"/>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27654" name="AutoShape 37">
              <a:hlinkClick r:id="rId3" action="ppaction://hlinksldjump"/>
            </p:cNvPr>
            <p:cNvSpPr>
              <a:spLocks noChangeArrowheads="1"/>
            </p:cNvSpPr>
            <p:nvPr/>
          </p:nvSpPr>
          <p:spPr bwMode="gray">
            <a:xfrm>
              <a:off x="1824" y="3795"/>
              <a:ext cx="2208" cy="438"/>
            </a:xfrm>
            <a:prstGeom prst="roundRect">
              <a:avLst>
                <a:gd name="adj" fmla="val 10889"/>
              </a:avLst>
            </a:prstGeom>
            <a:gradFill rotWithShape="1">
              <a:gsLst>
                <a:gs pos="0">
                  <a:srgbClr val="DDDDDD"/>
                </a:gs>
                <a:gs pos="50000">
                  <a:srgbClr val="EEEEEE"/>
                </a:gs>
                <a:gs pos="100000">
                  <a:srgbClr val="DDDDDD"/>
                </a:gs>
              </a:gsLst>
              <a:lin ang="2700000" scaled="1"/>
            </a:gradFill>
            <a:ln w="28575">
              <a:solidFill>
                <a:srgbClr val="000099"/>
              </a:solidFill>
              <a:round/>
              <a:headEnd/>
              <a:tailEnd/>
            </a:ln>
            <a:effectLst>
              <a:outerShdw dist="135003" dir="2928844" algn="ctr" rotWithShape="0">
                <a:srgbClr val="000000">
                  <a:alpha val="50000"/>
                </a:srgbClr>
              </a:outerShdw>
            </a:effec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US" altLang="en-US" sz="2800">
                  <a:solidFill>
                    <a:srgbClr val="990000"/>
                  </a:solidFill>
                  <a:latin typeface="Times New Roman" pitchFamily="18" charset="0"/>
                </a:rPr>
                <a:t>Uống nước nhớ nguồn</a:t>
              </a:r>
            </a:p>
          </p:txBody>
        </p:sp>
        <p:grpSp>
          <p:nvGrpSpPr>
            <p:cNvPr id="27655" name="Group 38"/>
            <p:cNvGrpSpPr>
              <a:grpSpLocks/>
            </p:cNvGrpSpPr>
            <p:nvPr/>
          </p:nvGrpSpPr>
          <p:grpSpPr bwMode="auto">
            <a:xfrm>
              <a:off x="1211" y="1668"/>
              <a:ext cx="385" cy="365"/>
              <a:chOff x="1316" y="1846"/>
              <a:chExt cx="385" cy="365"/>
            </a:xfrm>
          </p:grpSpPr>
          <p:grpSp>
            <p:nvGrpSpPr>
              <p:cNvPr id="27656" name="Group 39"/>
              <p:cNvGrpSpPr>
                <a:grpSpLocks/>
              </p:cNvGrpSpPr>
              <p:nvPr/>
            </p:nvGrpSpPr>
            <p:grpSpPr bwMode="auto">
              <a:xfrm>
                <a:off x="1316" y="1867"/>
                <a:ext cx="385" cy="344"/>
                <a:chOff x="1287" y="587"/>
                <a:chExt cx="670" cy="647"/>
              </a:xfrm>
            </p:grpSpPr>
            <p:sp>
              <p:nvSpPr>
                <p:cNvPr id="27658" name="Oval 40"/>
                <p:cNvSpPr>
                  <a:spLocks noChangeArrowheads="1"/>
                </p:cNvSpPr>
                <p:nvPr/>
              </p:nvSpPr>
              <p:spPr bwMode="gray">
                <a:xfrm>
                  <a:off x="1287" y="633"/>
                  <a:ext cx="670" cy="568"/>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sp>
              <p:nvSpPr>
                <p:cNvPr id="27659" name="Oval 41"/>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sp>
              <p:nvSpPr>
                <p:cNvPr id="27660" name="Oval 42"/>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sp>
              <p:nvSpPr>
                <p:cNvPr id="27661" name="Oval 43"/>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sp>
              <p:nvSpPr>
                <p:cNvPr id="27662" name="Oval 44"/>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grpSp>
          <p:sp>
            <p:nvSpPr>
              <p:cNvPr id="27657" name="Text Box 45"/>
              <p:cNvSpPr txBox="1">
                <a:spLocks noChangeArrowheads="1"/>
              </p:cNvSpPr>
              <p:nvPr/>
            </p:nvSpPr>
            <p:spPr bwMode="gray">
              <a:xfrm>
                <a:off x="1386" y="1846"/>
                <a:ext cx="24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US" altLang="en-US" sz="3200">
                    <a:solidFill>
                      <a:srgbClr val="FF0000"/>
                    </a:solidFill>
                    <a:latin typeface="Times New Roman" pitchFamily="18" charset="0"/>
                  </a:rPr>
                  <a:t>4</a:t>
                </a:r>
              </a:p>
            </p:txBody>
          </p:sp>
        </p:grpSp>
      </p:grpSp>
      <p:sp>
        <p:nvSpPr>
          <p:cNvPr id="27651" name="WordArt 23"/>
          <p:cNvSpPr>
            <a:spLocks noChangeArrowheads="1" noChangeShapeType="1" noTextEdit="1"/>
          </p:cNvSpPr>
          <p:nvPr/>
        </p:nvSpPr>
        <p:spPr bwMode="auto">
          <a:xfrm>
            <a:off x="1849438" y="304800"/>
            <a:ext cx="5008562" cy="1676400"/>
          </a:xfrm>
          <a:prstGeom prst="rect">
            <a:avLst/>
          </a:prstGeom>
        </p:spPr>
        <p:txBody>
          <a:bodyPr wrap="none" fromWordArt="1">
            <a:prstTxWarp prst="textCurveDown">
              <a:avLst>
                <a:gd name="adj" fmla="val 43477"/>
              </a:avLst>
            </a:prstTxWarp>
            <a:scene3d>
              <a:camera prst="legacyPerspectiveFront">
                <a:rot lat="20519992" lon="1080000" rev="0"/>
              </a:camera>
              <a:lightRig rig="legacyHarsh2" dir="b"/>
            </a:scene3d>
            <a:sp3d extrusionH="430200" prstMaterial="legacyMatte">
              <a:extrusionClr>
                <a:srgbClr val="FF6600"/>
              </a:extrusionClr>
            </a:sp3d>
          </a:bodyPr>
          <a:lstStyle/>
          <a:p>
            <a:pPr algn="ctr"/>
            <a:r>
              <a:rPr lang="en-US" sz="3600" b="1" kern="10">
                <a:ln w="9525">
                  <a:round/>
                  <a:headEnd/>
                  <a:tailEnd/>
                </a:ln>
                <a:gradFill rotWithShape="1">
                  <a:gsLst>
                    <a:gs pos="0">
                      <a:srgbClr val="FFE701"/>
                    </a:gs>
                    <a:gs pos="100000">
                      <a:srgbClr val="FE3E02"/>
                    </a:gs>
                  </a:gsLst>
                  <a:lin ang="5400000" scaled="1"/>
                </a:gradFill>
                <a:latin typeface="Times New Roman"/>
                <a:cs typeface="Times New Roman"/>
              </a:rPr>
              <a:t>KỂ CHUYỆN</a:t>
            </a:r>
          </a:p>
        </p:txBody>
      </p:sp>
      <p:sp>
        <p:nvSpPr>
          <p:cNvPr id="27652" name="Text Box 24"/>
          <p:cNvSpPr txBox="1">
            <a:spLocks noChangeArrowheads="1"/>
          </p:cNvSpPr>
          <p:nvPr/>
        </p:nvSpPr>
        <p:spPr bwMode="auto">
          <a:xfrm>
            <a:off x="0" y="2438400"/>
            <a:ext cx="3505200" cy="393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altLang="en-US" sz="2800">
                <a:solidFill>
                  <a:srgbClr val="0000FF"/>
                </a:solidFill>
                <a:latin typeface="Times New Roman" pitchFamily="18" charset="0"/>
                <a:cs typeface="Times New Roman" pitchFamily="18" charset="0"/>
              </a:rPr>
              <a:t>- Nhân dân ta lập đền thờ ông ở nhiều nơi ở bên bờ sông Hồng. Hằng năm, suốt mấy tháng mùa xuân, cả một vùng bờ bãi sông Hồng nô nức làm lễ, mở hội để tưởng nhớ ông.</a:t>
            </a:r>
          </a:p>
        </p:txBody>
      </p:sp>
    </p:spTree>
    <p:extLst>
      <p:ext uri="{BB962C8B-B14F-4D97-AF65-F5344CB8AC3E}">
        <p14:creationId xmlns:p14="http://schemas.microsoft.com/office/powerpoint/2010/main" val="676310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3"/>
          <p:cNvSpPr txBox="1">
            <a:spLocks noChangeArrowheads="1"/>
          </p:cNvSpPr>
          <p:nvPr/>
        </p:nvSpPr>
        <p:spPr bwMode="auto">
          <a:xfrm>
            <a:off x="0" y="1600200"/>
            <a:ext cx="9144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altLang="en-US" sz="2800" i="1">
                <a:solidFill>
                  <a:srgbClr val="1A0597"/>
                </a:solidFill>
                <a:latin typeface="Times New Roman" pitchFamily="18" charset="0"/>
              </a:rPr>
              <a:t>Dựa vào các tranh sau đây, em hãy kể tóm tắt lại truyện </a:t>
            </a:r>
            <a:r>
              <a:rPr lang="en-US" altLang="en-US" sz="3200" i="1">
                <a:solidFill>
                  <a:srgbClr val="990000"/>
                </a:solidFill>
                <a:latin typeface="Times New Roman" pitchFamily="18" charset="0"/>
              </a:rPr>
              <a:t>Sự tích lễ hội Chử Đồng Tử:</a:t>
            </a:r>
          </a:p>
        </p:txBody>
      </p:sp>
      <p:grpSp>
        <p:nvGrpSpPr>
          <p:cNvPr id="28675" name="Group 8"/>
          <p:cNvGrpSpPr>
            <a:grpSpLocks/>
          </p:cNvGrpSpPr>
          <p:nvPr/>
        </p:nvGrpSpPr>
        <p:grpSpPr bwMode="auto">
          <a:xfrm>
            <a:off x="169863" y="2667000"/>
            <a:ext cx="1963737" cy="2693988"/>
            <a:chOff x="107" y="2107"/>
            <a:chExt cx="1237" cy="2117"/>
          </a:xfrm>
        </p:grpSpPr>
        <p:pic>
          <p:nvPicPr>
            <p:cNvPr id="28716" name="Picture 9" descr="TV3"/>
            <p:cNvPicPr>
              <a:picLocks noChangeAspect="1" noChangeArrowheads="1"/>
            </p:cNvPicPr>
            <p:nvPr/>
          </p:nvPicPr>
          <p:blipFill>
            <a:blip r:embed="rId2">
              <a:extLst>
                <a:ext uri="{28A0092B-C50C-407E-A947-70E740481C1C}">
                  <a14:useLocalDpi xmlns:a14="http://schemas.microsoft.com/office/drawing/2010/main" val="0"/>
                </a:ext>
              </a:extLst>
            </a:blip>
            <a:srcRect r="52817" b="54785"/>
            <a:stretch>
              <a:fillRect/>
            </a:stretch>
          </p:blipFill>
          <p:spPr bwMode="auto">
            <a:xfrm>
              <a:off x="108" y="2160"/>
              <a:ext cx="1236" cy="2064"/>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grpSp>
          <p:nvGrpSpPr>
            <p:cNvPr id="28717" name="Group 10"/>
            <p:cNvGrpSpPr>
              <a:grpSpLocks/>
            </p:cNvGrpSpPr>
            <p:nvPr/>
          </p:nvGrpSpPr>
          <p:grpSpPr bwMode="auto">
            <a:xfrm>
              <a:off x="107" y="2107"/>
              <a:ext cx="337" cy="391"/>
              <a:chOff x="671" y="523"/>
              <a:chExt cx="337" cy="391"/>
            </a:xfrm>
          </p:grpSpPr>
          <p:grpSp>
            <p:nvGrpSpPr>
              <p:cNvPr id="28718" name="Group 11"/>
              <p:cNvGrpSpPr>
                <a:grpSpLocks/>
              </p:cNvGrpSpPr>
              <p:nvPr/>
            </p:nvGrpSpPr>
            <p:grpSpPr bwMode="auto">
              <a:xfrm>
                <a:off x="671" y="523"/>
                <a:ext cx="337" cy="377"/>
                <a:chOff x="1287" y="451"/>
                <a:chExt cx="670" cy="930"/>
              </a:xfrm>
            </p:grpSpPr>
            <p:sp>
              <p:nvSpPr>
                <p:cNvPr id="28720" name="Oval 12"/>
                <p:cNvSpPr>
                  <a:spLocks noChangeArrowheads="1"/>
                </p:cNvSpPr>
                <p:nvPr/>
              </p:nvSpPr>
              <p:spPr bwMode="gray">
                <a:xfrm>
                  <a:off x="1287" y="451"/>
                  <a:ext cx="670" cy="93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sp>
              <p:nvSpPr>
                <p:cNvPr id="28721" name="Oval 13"/>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sp>
              <p:nvSpPr>
                <p:cNvPr id="28722" name="Oval 14"/>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sp>
              <p:nvSpPr>
                <p:cNvPr id="28723" name="Oval 15"/>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sp>
              <p:nvSpPr>
                <p:cNvPr id="28724" name="Oval 16"/>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grpSp>
          <p:sp>
            <p:nvSpPr>
              <p:cNvPr id="28719" name="Text Box 17"/>
              <p:cNvSpPr txBox="1">
                <a:spLocks noChangeArrowheads="1"/>
              </p:cNvSpPr>
              <p:nvPr/>
            </p:nvSpPr>
            <p:spPr bwMode="gray">
              <a:xfrm>
                <a:off x="732" y="555"/>
                <a:ext cx="212" cy="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US" altLang="en-US" sz="2400">
                    <a:solidFill>
                      <a:srgbClr val="FF0000"/>
                    </a:solidFill>
                    <a:latin typeface="Times New Roman" pitchFamily="18" charset="0"/>
                  </a:rPr>
                  <a:t>1</a:t>
                </a:r>
              </a:p>
            </p:txBody>
          </p:sp>
        </p:grpSp>
      </p:grpSp>
      <p:grpSp>
        <p:nvGrpSpPr>
          <p:cNvPr id="28676" name="Group 26"/>
          <p:cNvGrpSpPr>
            <a:grpSpLocks/>
          </p:cNvGrpSpPr>
          <p:nvPr/>
        </p:nvGrpSpPr>
        <p:grpSpPr bwMode="auto">
          <a:xfrm>
            <a:off x="2247900" y="2667000"/>
            <a:ext cx="2090738" cy="2693988"/>
            <a:chOff x="1416" y="2107"/>
            <a:chExt cx="1317" cy="2117"/>
          </a:xfrm>
        </p:grpSpPr>
        <p:pic>
          <p:nvPicPr>
            <p:cNvPr id="28707" name="Picture 27" descr="TV3"/>
            <p:cNvPicPr>
              <a:picLocks noChangeAspect="1" noChangeArrowheads="1"/>
            </p:cNvPicPr>
            <p:nvPr/>
          </p:nvPicPr>
          <p:blipFill>
            <a:blip r:embed="rId2">
              <a:extLst>
                <a:ext uri="{28A0092B-C50C-407E-A947-70E740481C1C}">
                  <a14:useLocalDpi xmlns:a14="http://schemas.microsoft.com/office/drawing/2010/main" val="0"/>
                </a:ext>
              </a:extLst>
            </a:blip>
            <a:srcRect l="51601" r="2016" b="53571"/>
            <a:stretch>
              <a:fillRect/>
            </a:stretch>
          </p:blipFill>
          <p:spPr bwMode="auto">
            <a:xfrm>
              <a:off x="1416" y="2160"/>
              <a:ext cx="1317" cy="2064"/>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grpSp>
          <p:nvGrpSpPr>
            <p:cNvPr id="28708" name="Group 28"/>
            <p:cNvGrpSpPr>
              <a:grpSpLocks/>
            </p:cNvGrpSpPr>
            <p:nvPr/>
          </p:nvGrpSpPr>
          <p:grpSpPr bwMode="auto">
            <a:xfrm>
              <a:off x="1418" y="2107"/>
              <a:ext cx="337" cy="391"/>
              <a:chOff x="671" y="523"/>
              <a:chExt cx="337" cy="391"/>
            </a:xfrm>
          </p:grpSpPr>
          <p:grpSp>
            <p:nvGrpSpPr>
              <p:cNvPr id="28709" name="Group 29"/>
              <p:cNvGrpSpPr>
                <a:grpSpLocks/>
              </p:cNvGrpSpPr>
              <p:nvPr/>
            </p:nvGrpSpPr>
            <p:grpSpPr bwMode="auto">
              <a:xfrm>
                <a:off x="671" y="523"/>
                <a:ext cx="337" cy="377"/>
                <a:chOff x="1287" y="451"/>
                <a:chExt cx="670" cy="930"/>
              </a:xfrm>
            </p:grpSpPr>
            <p:sp>
              <p:nvSpPr>
                <p:cNvPr id="28711" name="Oval 30"/>
                <p:cNvSpPr>
                  <a:spLocks noChangeArrowheads="1"/>
                </p:cNvSpPr>
                <p:nvPr/>
              </p:nvSpPr>
              <p:spPr bwMode="gray">
                <a:xfrm>
                  <a:off x="1287" y="451"/>
                  <a:ext cx="670" cy="93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sp>
              <p:nvSpPr>
                <p:cNvPr id="28712" name="Oval 31"/>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sp>
              <p:nvSpPr>
                <p:cNvPr id="28713" name="Oval 32"/>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sp>
              <p:nvSpPr>
                <p:cNvPr id="28714" name="Oval 33"/>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sp>
              <p:nvSpPr>
                <p:cNvPr id="28715" name="Oval 34"/>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grpSp>
          <p:sp>
            <p:nvSpPr>
              <p:cNvPr id="28710" name="Text Box 35"/>
              <p:cNvSpPr txBox="1">
                <a:spLocks noChangeArrowheads="1"/>
              </p:cNvSpPr>
              <p:nvPr/>
            </p:nvSpPr>
            <p:spPr bwMode="gray">
              <a:xfrm>
                <a:off x="732" y="555"/>
                <a:ext cx="212" cy="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US" altLang="en-US" sz="2400">
                    <a:solidFill>
                      <a:srgbClr val="FF0000"/>
                    </a:solidFill>
                    <a:latin typeface="Times New Roman" pitchFamily="18" charset="0"/>
                  </a:rPr>
                  <a:t>2</a:t>
                </a:r>
              </a:p>
            </p:txBody>
          </p:sp>
        </p:grpSp>
      </p:grpSp>
      <p:grpSp>
        <p:nvGrpSpPr>
          <p:cNvPr id="28677" name="Group 36"/>
          <p:cNvGrpSpPr>
            <a:grpSpLocks/>
          </p:cNvGrpSpPr>
          <p:nvPr/>
        </p:nvGrpSpPr>
        <p:grpSpPr bwMode="auto">
          <a:xfrm>
            <a:off x="4446588" y="2652713"/>
            <a:ext cx="2301875" cy="2705100"/>
            <a:chOff x="2801" y="2098"/>
            <a:chExt cx="1450" cy="2126"/>
          </a:xfrm>
        </p:grpSpPr>
        <p:pic>
          <p:nvPicPr>
            <p:cNvPr id="28698" name="Picture 37" descr="TV3"/>
            <p:cNvPicPr>
              <a:picLocks noChangeAspect="1" noChangeArrowheads="1"/>
            </p:cNvPicPr>
            <p:nvPr/>
          </p:nvPicPr>
          <p:blipFill>
            <a:blip r:embed="rId2">
              <a:extLst>
                <a:ext uri="{28A0092B-C50C-407E-A947-70E740481C1C}">
                  <a14:useLocalDpi xmlns:a14="http://schemas.microsoft.com/office/drawing/2010/main" val="0"/>
                </a:ext>
              </a:extLst>
            </a:blip>
            <a:srcRect t="50000" r="52818" b="1190"/>
            <a:stretch>
              <a:fillRect/>
            </a:stretch>
          </p:blipFill>
          <p:spPr bwMode="auto">
            <a:xfrm>
              <a:off x="2811" y="2160"/>
              <a:ext cx="1440" cy="2064"/>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grpSp>
          <p:nvGrpSpPr>
            <p:cNvPr id="28699" name="Group 38"/>
            <p:cNvGrpSpPr>
              <a:grpSpLocks/>
            </p:cNvGrpSpPr>
            <p:nvPr/>
          </p:nvGrpSpPr>
          <p:grpSpPr bwMode="auto">
            <a:xfrm>
              <a:off x="2801" y="2098"/>
              <a:ext cx="337" cy="391"/>
              <a:chOff x="671" y="523"/>
              <a:chExt cx="337" cy="391"/>
            </a:xfrm>
          </p:grpSpPr>
          <p:grpSp>
            <p:nvGrpSpPr>
              <p:cNvPr id="28700" name="Group 39"/>
              <p:cNvGrpSpPr>
                <a:grpSpLocks/>
              </p:cNvGrpSpPr>
              <p:nvPr/>
            </p:nvGrpSpPr>
            <p:grpSpPr bwMode="auto">
              <a:xfrm>
                <a:off x="671" y="523"/>
                <a:ext cx="337" cy="377"/>
                <a:chOff x="1287" y="451"/>
                <a:chExt cx="670" cy="930"/>
              </a:xfrm>
            </p:grpSpPr>
            <p:sp>
              <p:nvSpPr>
                <p:cNvPr id="28702" name="Oval 40"/>
                <p:cNvSpPr>
                  <a:spLocks noChangeArrowheads="1"/>
                </p:cNvSpPr>
                <p:nvPr/>
              </p:nvSpPr>
              <p:spPr bwMode="gray">
                <a:xfrm>
                  <a:off x="1287" y="451"/>
                  <a:ext cx="670" cy="93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sp>
              <p:nvSpPr>
                <p:cNvPr id="28703" name="Oval 41"/>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sp>
              <p:nvSpPr>
                <p:cNvPr id="28704" name="Oval 42"/>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sp>
              <p:nvSpPr>
                <p:cNvPr id="28705" name="Oval 43"/>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sp>
              <p:nvSpPr>
                <p:cNvPr id="28706" name="Oval 44"/>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grpSp>
          <p:sp>
            <p:nvSpPr>
              <p:cNvPr id="28701" name="Text Box 45"/>
              <p:cNvSpPr txBox="1">
                <a:spLocks noChangeArrowheads="1"/>
              </p:cNvSpPr>
              <p:nvPr/>
            </p:nvSpPr>
            <p:spPr bwMode="gray">
              <a:xfrm>
                <a:off x="732" y="555"/>
                <a:ext cx="212" cy="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US" altLang="en-US" sz="2400">
                    <a:solidFill>
                      <a:srgbClr val="FF0000"/>
                    </a:solidFill>
                    <a:latin typeface="Times New Roman" pitchFamily="18" charset="0"/>
                  </a:rPr>
                  <a:t>3</a:t>
                </a:r>
              </a:p>
            </p:txBody>
          </p:sp>
        </p:grpSp>
      </p:grpSp>
      <p:grpSp>
        <p:nvGrpSpPr>
          <p:cNvPr id="28678" name="Group 46"/>
          <p:cNvGrpSpPr>
            <a:grpSpLocks/>
          </p:cNvGrpSpPr>
          <p:nvPr/>
        </p:nvGrpSpPr>
        <p:grpSpPr bwMode="auto">
          <a:xfrm>
            <a:off x="6848475" y="2638425"/>
            <a:ext cx="2209800" cy="2747963"/>
            <a:chOff x="4314" y="2089"/>
            <a:chExt cx="1392" cy="2159"/>
          </a:xfrm>
        </p:grpSpPr>
        <p:pic>
          <p:nvPicPr>
            <p:cNvPr id="28689" name="Picture 47" descr="TV3"/>
            <p:cNvPicPr>
              <a:picLocks noChangeAspect="1" noChangeArrowheads="1"/>
            </p:cNvPicPr>
            <p:nvPr/>
          </p:nvPicPr>
          <p:blipFill>
            <a:blip r:embed="rId2">
              <a:extLst>
                <a:ext uri="{28A0092B-C50C-407E-A947-70E740481C1C}">
                  <a14:useLocalDpi xmlns:a14="http://schemas.microsoft.com/office/drawing/2010/main" val="0"/>
                </a:ext>
              </a:extLst>
            </a:blip>
            <a:srcRect l="51599" t="50000" r="1300" b="1190"/>
            <a:stretch>
              <a:fillRect/>
            </a:stretch>
          </p:blipFill>
          <p:spPr bwMode="auto">
            <a:xfrm>
              <a:off x="4314" y="2151"/>
              <a:ext cx="1392" cy="2097"/>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grpSp>
          <p:nvGrpSpPr>
            <p:cNvPr id="28690" name="Group 48"/>
            <p:cNvGrpSpPr>
              <a:grpSpLocks/>
            </p:cNvGrpSpPr>
            <p:nvPr/>
          </p:nvGrpSpPr>
          <p:grpSpPr bwMode="auto">
            <a:xfrm>
              <a:off x="4319" y="2089"/>
              <a:ext cx="337" cy="391"/>
              <a:chOff x="671" y="523"/>
              <a:chExt cx="337" cy="391"/>
            </a:xfrm>
          </p:grpSpPr>
          <p:grpSp>
            <p:nvGrpSpPr>
              <p:cNvPr id="28691" name="Group 49"/>
              <p:cNvGrpSpPr>
                <a:grpSpLocks/>
              </p:cNvGrpSpPr>
              <p:nvPr/>
            </p:nvGrpSpPr>
            <p:grpSpPr bwMode="auto">
              <a:xfrm>
                <a:off x="671" y="523"/>
                <a:ext cx="337" cy="377"/>
                <a:chOff x="1287" y="451"/>
                <a:chExt cx="670" cy="930"/>
              </a:xfrm>
            </p:grpSpPr>
            <p:sp>
              <p:nvSpPr>
                <p:cNvPr id="28693" name="Oval 50"/>
                <p:cNvSpPr>
                  <a:spLocks noChangeArrowheads="1"/>
                </p:cNvSpPr>
                <p:nvPr/>
              </p:nvSpPr>
              <p:spPr bwMode="gray">
                <a:xfrm>
                  <a:off x="1287" y="451"/>
                  <a:ext cx="670" cy="93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sp>
              <p:nvSpPr>
                <p:cNvPr id="28694" name="Oval 51"/>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sp>
              <p:nvSpPr>
                <p:cNvPr id="28695" name="Oval 52"/>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sp>
              <p:nvSpPr>
                <p:cNvPr id="28696" name="Oval 53"/>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sp>
              <p:nvSpPr>
                <p:cNvPr id="28697" name="Oval 54"/>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grpSp>
          <p:sp>
            <p:nvSpPr>
              <p:cNvPr id="28692" name="Text Box 55"/>
              <p:cNvSpPr txBox="1">
                <a:spLocks noChangeArrowheads="1"/>
              </p:cNvSpPr>
              <p:nvPr/>
            </p:nvSpPr>
            <p:spPr bwMode="gray">
              <a:xfrm>
                <a:off x="732" y="555"/>
                <a:ext cx="212" cy="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US" altLang="en-US" sz="2400">
                    <a:solidFill>
                      <a:srgbClr val="FF0000"/>
                    </a:solidFill>
                    <a:latin typeface="Times New Roman" pitchFamily="18" charset="0"/>
                  </a:rPr>
                  <a:t>4</a:t>
                </a:r>
              </a:p>
            </p:txBody>
          </p:sp>
        </p:grpSp>
      </p:grpSp>
      <p:sp>
        <p:nvSpPr>
          <p:cNvPr id="28679" name="AutoShape 56">
            <a:hlinkClick r:id="rId3" action="ppaction://hlinksldjump"/>
          </p:cNvPr>
          <p:cNvSpPr>
            <a:spLocks noChangeArrowheads="1"/>
          </p:cNvSpPr>
          <p:nvPr/>
        </p:nvSpPr>
        <p:spPr bwMode="gray">
          <a:xfrm>
            <a:off x="314325" y="4729163"/>
            <a:ext cx="1666875" cy="695325"/>
          </a:xfrm>
          <a:prstGeom prst="roundRect">
            <a:avLst>
              <a:gd name="adj" fmla="val 10889"/>
            </a:avLst>
          </a:prstGeom>
          <a:gradFill rotWithShape="1">
            <a:gsLst>
              <a:gs pos="0">
                <a:srgbClr val="DDDDDD"/>
              </a:gs>
              <a:gs pos="50000">
                <a:srgbClr val="EEEEEE"/>
              </a:gs>
              <a:gs pos="100000">
                <a:srgbClr val="DDDDDD"/>
              </a:gs>
            </a:gsLst>
            <a:lin ang="2700000" scaled="1"/>
          </a:gradFill>
          <a:ln w="28575">
            <a:solidFill>
              <a:srgbClr val="000099"/>
            </a:solidFill>
            <a:round/>
            <a:headEnd/>
            <a:tailEnd/>
          </a:ln>
          <a:effectLst>
            <a:outerShdw dist="135003" dir="2928844" algn="ctr" rotWithShape="0">
              <a:srgbClr val="000000">
                <a:alpha val="50000"/>
              </a:srgbClr>
            </a:outerShdw>
          </a:effec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US" altLang="en-US" sz="2400">
                <a:solidFill>
                  <a:srgbClr val="990000"/>
                </a:solidFill>
                <a:latin typeface="Times New Roman" pitchFamily="18" charset="0"/>
              </a:rPr>
              <a:t>Cảnh nhà </a:t>
            </a:r>
          </a:p>
          <a:p>
            <a:pPr algn="ctr" eaLnBrk="1" hangingPunct="1"/>
            <a:r>
              <a:rPr lang="en-US" altLang="en-US" sz="2400">
                <a:solidFill>
                  <a:srgbClr val="990000"/>
                </a:solidFill>
                <a:latin typeface="Times New Roman" pitchFamily="18" charset="0"/>
              </a:rPr>
              <a:t>nghèo khó</a:t>
            </a:r>
          </a:p>
        </p:txBody>
      </p:sp>
      <p:sp>
        <p:nvSpPr>
          <p:cNvPr id="28680" name="AutoShape 57">
            <a:hlinkClick r:id="rId3" action="ppaction://hlinksldjump"/>
          </p:cNvPr>
          <p:cNvSpPr>
            <a:spLocks noChangeArrowheads="1"/>
          </p:cNvSpPr>
          <p:nvPr/>
        </p:nvSpPr>
        <p:spPr bwMode="gray">
          <a:xfrm>
            <a:off x="2452688" y="4876800"/>
            <a:ext cx="1666875" cy="542925"/>
          </a:xfrm>
          <a:prstGeom prst="roundRect">
            <a:avLst>
              <a:gd name="adj" fmla="val 10889"/>
            </a:avLst>
          </a:prstGeom>
          <a:gradFill rotWithShape="1">
            <a:gsLst>
              <a:gs pos="0">
                <a:srgbClr val="DDDDDD"/>
              </a:gs>
              <a:gs pos="50000">
                <a:srgbClr val="EEEEEE"/>
              </a:gs>
              <a:gs pos="100000">
                <a:srgbClr val="DDDDDD"/>
              </a:gs>
            </a:gsLst>
            <a:lin ang="2700000" scaled="1"/>
          </a:gradFill>
          <a:ln w="28575">
            <a:solidFill>
              <a:srgbClr val="000099"/>
            </a:solidFill>
            <a:round/>
            <a:headEnd/>
            <a:tailEnd/>
          </a:ln>
          <a:effectLst>
            <a:outerShdw dist="135003" dir="2928844" algn="ctr" rotWithShape="0">
              <a:srgbClr val="000000">
                <a:alpha val="50000"/>
              </a:srgbClr>
            </a:outerShdw>
          </a:effec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altLang="en-US" sz="2400">
                <a:solidFill>
                  <a:srgbClr val="990000"/>
                </a:solidFill>
                <a:latin typeface="Times New Roman" pitchFamily="18" charset="0"/>
              </a:rPr>
              <a:t>Duyên trời</a:t>
            </a:r>
          </a:p>
        </p:txBody>
      </p:sp>
      <p:sp>
        <p:nvSpPr>
          <p:cNvPr id="28681" name="AutoShape 58">
            <a:hlinkClick r:id="rId3" action="ppaction://hlinksldjump"/>
          </p:cNvPr>
          <p:cNvSpPr>
            <a:spLocks noChangeArrowheads="1"/>
          </p:cNvSpPr>
          <p:nvPr/>
        </p:nvSpPr>
        <p:spPr bwMode="gray">
          <a:xfrm>
            <a:off x="4652963" y="4724400"/>
            <a:ext cx="1981200" cy="695325"/>
          </a:xfrm>
          <a:prstGeom prst="roundRect">
            <a:avLst>
              <a:gd name="adj" fmla="val 10889"/>
            </a:avLst>
          </a:prstGeom>
          <a:gradFill rotWithShape="1">
            <a:gsLst>
              <a:gs pos="0">
                <a:srgbClr val="DDDDDD"/>
              </a:gs>
              <a:gs pos="50000">
                <a:srgbClr val="EEEEEE"/>
              </a:gs>
              <a:gs pos="100000">
                <a:srgbClr val="DDDDDD"/>
              </a:gs>
            </a:gsLst>
            <a:lin ang="2700000" scaled="1"/>
          </a:gradFill>
          <a:ln w="28575">
            <a:solidFill>
              <a:srgbClr val="000099"/>
            </a:solidFill>
            <a:round/>
            <a:headEnd/>
            <a:tailEnd/>
          </a:ln>
          <a:effectLst>
            <a:outerShdw dist="135003" dir="2928844" algn="ctr" rotWithShape="0">
              <a:srgbClr val="000000">
                <a:alpha val="50000"/>
              </a:srgbClr>
            </a:outerShdw>
          </a:effec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endParaRPr lang="en-US" altLang="en-US" sz="2400">
              <a:solidFill>
                <a:srgbClr val="990000"/>
              </a:solidFill>
              <a:latin typeface="Times New Roman" pitchFamily="18" charset="0"/>
            </a:endParaRPr>
          </a:p>
          <a:p>
            <a:pPr algn="ctr" eaLnBrk="1" hangingPunct="1"/>
            <a:r>
              <a:rPr lang="en-US" altLang="en-US" sz="2400">
                <a:solidFill>
                  <a:srgbClr val="990000"/>
                </a:solidFill>
                <a:latin typeface="Times New Roman" pitchFamily="18" charset="0"/>
              </a:rPr>
              <a:t>Truyền nghề </a:t>
            </a:r>
          </a:p>
          <a:p>
            <a:pPr algn="ctr" eaLnBrk="1" hangingPunct="1"/>
            <a:r>
              <a:rPr lang="en-US" altLang="en-US" sz="2400">
                <a:solidFill>
                  <a:srgbClr val="990000"/>
                </a:solidFill>
                <a:latin typeface="Times New Roman" pitchFamily="18" charset="0"/>
              </a:rPr>
              <a:t>    cho dân </a:t>
            </a:r>
          </a:p>
          <a:p>
            <a:pPr algn="ctr" eaLnBrk="1" hangingPunct="1"/>
            <a:endParaRPr lang="en-US" altLang="en-US" sz="2400">
              <a:solidFill>
                <a:srgbClr val="990000"/>
              </a:solidFill>
              <a:latin typeface="Times New Roman" pitchFamily="18" charset="0"/>
            </a:endParaRPr>
          </a:p>
        </p:txBody>
      </p:sp>
      <p:sp>
        <p:nvSpPr>
          <p:cNvPr id="28682" name="AutoShape 59">
            <a:hlinkClick r:id="rId3" action="ppaction://hlinksldjump"/>
          </p:cNvPr>
          <p:cNvSpPr>
            <a:spLocks noChangeArrowheads="1"/>
          </p:cNvSpPr>
          <p:nvPr/>
        </p:nvSpPr>
        <p:spPr bwMode="gray">
          <a:xfrm>
            <a:off x="7010400" y="4710113"/>
            <a:ext cx="1981200" cy="695325"/>
          </a:xfrm>
          <a:prstGeom prst="roundRect">
            <a:avLst>
              <a:gd name="adj" fmla="val 10889"/>
            </a:avLst>
          </a:prstGeom>
          <a:gradFill rotWithShape="1">
            <a:gsLst>
              <a:gs pos="0">
                <a:srgbClr val="DDDDDD"/>
              </a:gs>
              <a:gs pos="50000">
                <a:srgbClr val="EEEEEE"/>
              </a:gs>
              <a:gs pos="100000">
                <a:srgbClr val="DDDDDD"/>
              </a:gs>
            </a:gsLst>
            <a:lin ang="2700000" scaled="1"/>
          </a:gradFill>
          <a:ln w="28575">
            <a:solidFill>
              <a:srgbClr val="000099"/>
            </a:solidFill>
            <a:round/>
            <a:headEnd/>
            <a:tailEnd/>
          </a:ln>
          <a:effectLst>
            <a:outerShdw dist="135003" dir="2928844" algn="ctr" rotWithShape="0">
              <a:srgbClr val="000000">
                <a:alpha val="50000"/>
              </a:srgbClr>
            </a:outerShdw>
          </a:effec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endParaRPr lang="en-US" altLang="en-US" sz="2400">
              <a:solidFill>
                <a:srgbClr val="990000"/>
              </a:solidFill>
              <a:latin typeface="Times New Roman" pitchFamily="18" charset="0"/>
            </a:endParaRPr>
          </a:p>
          <a:p>
            <a:pPr algn="ctr" eaLnBrk="1" hangingPunct="1"/>
            <a:r>
              <a:rPr lang="en-US" altLang="en-US" sz="2400">
                <a:solidFill>
                  <a:srgbClr val="990000"/>
                </a:solidFill>
                <a:latin typeface="Times New Roman" pitchFamily="18" charset="0"/>
              </a:rPr>
              <a:t>Uống nước</a:t>
            </a:r>
          </a:p>
          <a:p>
            <a:pPr algn="ctr" eaLnBrk="1" hangingPunct="1"/>
            <a:r>
              <a:rPr lang="en-US" altLang="en-US" sz="2400">
                <a:solidFill>
                  <a:srgbClr val="990000"/>
                </a:solidFill>
                <a:latin typeface="Times New Roman" pitchFamily="18" charset="0"/>
              </a:rPr>
              <a:t>nhớ nguồn </a:t>
            </a:r>
          </a:p>
          <a:p>
            <a:pPr algn="ctr" eaLnBrk="1" hangingPunct="1"/>
            <a:endParaRPr lang="en-US" altLang="en-US" sz="2400">
              <a:solidFill>
                <a:srgbClr val="990000"/>
              </a:solidFill>
              <a:latin typeface="Times New Roman" pitchFamily="18" charset="0"/>
            </a:endParaRPr>
          </a:p>
        </p:txBody>
      </p:sp>
      <p:pic>
        <p:nvPicPr>
          <p:cNvPr id="28683" name="Picture 60" descr="Star-05-june">
            <a:hlinkClick r:id="" action="ppaction://noaction"/>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7620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4" name="AutoShape 61">
            <a:hlinkClick r:id="" action="ppaction://noaction"/>
          </p:cNvPr>
          <p:cNvSpPr>
            <a:spLocks noChangeArrowheads="1"/>
          </p:cNvSpPr>
          <p:nvPr/>
        </p:nvSpPr>
        <p:spPr bwMode="auto">
          <a:xfrm>
            <a:off x="457200" y="762000"/>
            <a:ext cx="762000" cy="533400"/>
          </a:xfrm>
          <a:prstGeom prst="sun">
            <a:avLst>
              <a:gd name="adj" fmla="val 25000"/>
            </a:avLst>
          </a:prstGeom>
          <a:solidFill>
            <a:srgbClr val="FF0000"/>
          </a:solidFill>
          <a:ln w="9525">
            <a:solidFill>
              <a:srgbClr val="FFFF00"/>
            </a:solidFill>
            <a:miter lim="800000"/>
            <a:headEnd/>
            <a:tailEnd/>
          </a:ln>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vi-VN" altLang="en-US">
              <a:solidFill>
                <a:srgbClr val="000000"/>
              </a:solidFill>
            </a:endParaRPr>
          </a:p>
        </p:txBody>
      </p:sp>
      <p:sp>
        <p:nvSpPr>
          <p:cNvPr id="28685" name="Text Box 5"/>
          <p:cNvSpPr txBox="1">
            <a:spLocks noChangeArrowheads="1"/>
          </p:cNvSpPr>
          <p:nvPr/>
        </p:nvSpPr>
        <p:spPr bwMode="auto">
          <a:xfrm>
            <a:off x="0" y="45720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altLang="en-US" sz="2800">
                <a:solidFill>
                  <a:srgbClr val="0000FF"/>
                </a:solidFill>
                <a:latin typeface="Times New Roman" pitchFamily="18" charset="0"/>
              </a:rPr>
              <a:t>Tập đọc – Kể chuyện</a:t>
            </a:r>
          </a:p>
        </p:txBody>
      </p:sp>
      <p:sp>
        <p:nvSpPr>
          <p:cNvPr id="28686" name="Text Box 56"/>
          <p:cNvSpPr txBox="1">
            <a:spLocks noChangeArrowheads="1"/>
          </p:cNvSpPr>
          <p:nvPr/>
        </p:nvSpPr>
        <p:spPr bwMode="auto">
          <a:xfrm>
            <a:off x="0" y="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US" altLang="en-US" sz="2800">
                <a:solidFill>
                  <a:srgbClr val="0000FF"/>
                </a:solidFill>
                <a:latin typeface="Times New Roman" pitchFamily="18" charset="0"/>
                <a:cs typeface="Times New Roman" pitchFamily="18" charset="0"/>
              </a:rPr>
              <a:t> </a:t>
            </a:r>
          </a:p>
        </p:txBody>
      </p:sp>
      <p:sp>
        <p:nvSpPr>
          <p:cNvPr id="28687" name="Text Box 57"/>
          <p:cNvSpPr txBox="1">
            <a:spLocks noChangeArrowheads="1"/>
          </p:cNvSpPr>
          <p:nvPr/>
        </p:nvSpPr>
        <p:spPr bwMode="auto">
          <a:xfrm>
            <a:off x="0" y="9144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altLang="en-US" sz="2800">
                <a:solidFill>
                  <a:srgbClr val="FF0000"/>
                </a:solidFill>
                <a:latin typeface="Times New Roman" pitchFamily="18" charset="0"/>
                <a:cs typeface="Times New Roman" pitchFamily="18" charset="0"/>
              </a:rPr>
              <a:t>Sự tích lễ hội Chử Đồng Tử</a:t>
            </a:r>
          </a:p>
        </p:txBody>
      </p:sp>
      <p:sp>
        <p:nvSpPr>
          <p:cNvPr id="28688" name="Text Box 58"/>
          <p:cNvSpPr txBox="1">
            <a:spLocks noChangeArrowheads="1"/>
          </p:cNvSpPr>
          <p:nvPr/>
        </p:nvSpPr>
        <p:spPr bwMode="auto">
          <a:xfrm>
            <a:off x="0" y="5562600"/>
            <a:ext cx="9144000"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altLang="en-US" sz="2200">
                <a:solidFill>
                  <a:srgbClr val="0000FF"/>
                </a:solidFill>
                <a:latin typeface="Times New Roman" pitchFamily="18" charset="0"/>
                <a:cs typeface="Times New Roman" pitchFamily="18" charset="0"/>
              </a:rPr>
              <a:t>* Chử Đồng Tử là người có hiếu, chăm chỉ, có công lớn với dân, với nước. Nhân dân kính yêu và ghi nhớ công ơn của vợ chồng Chử Đồng Tử. Lễ hội được tổ chức hằng năm ở nhiều nơi bên sông Hồng là tỏ lòng biết ơn đó.</a:t>
            </a:r>
          </a:p>
        </p:txBody>
      </p:sp>
    </p:spTree>
    <p:extLst>
      <p:ext uri="{BB962C8B-B14F-4D97-AF65-F5344CB8AC3E}">
        <p14:creationId xmlns:p14="http://schemas.microsoft.com/office/powerpoint/2010/main" val="23073108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8674"/>
                                        </p:tgtEl>
                                        <p:attrNameLst>
                                          <p:attrName>style.visibility</p:attrName>
                                        </p:attrNameLst>
                                      </p:cBhvr>
                                      <p:to>
                                        <p:strVal val="visible"/>
                                      </p:to>
                                    </p:set>
                                    <p:anim calcmode="discrete" valueType="clr">
                                      <p:cBhvr override="childStyle">
                                        <p:cTn id="7" dur="80"/>
                                        <p:tgtEl>
                                          <p:spTgt spid="2867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8674"/>
                                        </p:tgtEl>
                                        <p:attrNameLst>
                                          <p:attrName>fillcolor</p:attrName>
                                        </p:attrNameLst>
                                      </p:cBhvr>
                                      <p:tavLst>
                                        <p:tav tm="0">
                                          <p:val>
                                            <p:clrVal>
                                              <a:schemeClr val="accent2"/>
                                            </p:clrVal>
                                          </p:val>
                                        </p:tav>
                                        <p:tav tm="50000">
                                          <p:val>
                                            <p:clrVal>
                                              <a:schemeClr val="hlink"/>
                                            </p:clrVal>
                                          </p:val>
                                        </p:tav>
                                      </p:tavLst>
                                    </p:anim>
                                    <p:set>
                                      <p:cBhvr>
                                        <p:cTn id="9" dur="80"/>
                                        <p:tgtEl>
                                          <p:spTgt spid="2867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312407" y="467975"/>
            <a:ext cx="4519186" cy="1200329"/>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sz="7200" b="1" cap="all">
                <a:ln w="0"/>
                <a:gradFill flip="none">
                  <a:gsLst>
                    <a:gs pos="0">
                      <a:srgbClr val="BBE0E3">
                        <a:tint val="75000"/>
                        <a:shade val="75000"/>
                        <a:satMod val="170000"/>
                      </a:srgbClr>
                    </a:gs>
                    <a:gs pos="49000">
                      <a:srgbClr val="BBE0E3">
                        <a:tint val="88000"/>
                        <a:shade val="65000"/>
                        <a:satMod val="172000"/>
                      </a:srgbClr>
                    </a:gs>
                    <a:gs pos="50000">
                      <a:srgbClr val="BBE0E3">
                        <a:shade val="65000"/>
                        <a:satMod val="130000"/>
                      </a:srgbClr>
                    </a:gs>
                    <a:gs pos="92000">
                      <a:srgbClr val="BBE0E3">
                        <a:shade val="50000"/>
                        <a:satMod val="120000"/>
                      </a:srgbClr>
                    </a:gs>
                    <a:gs pos="100000">
                      <a:srgbClr val="BBE0E3">
                        <a:shade val="48000"/>
                        <a:satMod val="120000"/>
                      </a:srgbClr>
                    </a:gs>
                  </a:gsLst>
                  <a:lin ang="5400000"/>
                </a:gradFill>
                <a:effectLst>
                  <a:reflection blurRad="12700" stA="50000" endPos="50000" dist="5000" dir="5400000" sy="-100000" rotWithShape="0"/>
                </a:effectLst>
                <a:latin typeface="Times New Roman" pitchFamily="18" charset="0"/>
                <a:cs typeface="Times New Roman" pitchFamily="18" charset="0"/>
              </a:rPr>
              <a:t>Củng cố</a:t>
            </a:r>
            <a:endParaRPr lang="en-US" sz="7200" b="1" cap="all">
              <a:ln w="0"/>
              <a:gradFill flip="none">
                <a:gsLst>
                  <a:gs pos="0">
                    <a:srgbClr val="BBE0E3">
                      <a:tint val="75000"/>
                      <a:shade val="75000"/>
                      <a:satMod val="170000"/>
                    </a:srgbClr>
                  </a:gs>
                  <a:gs pos="49000">
                    <a:srgbClr val="BBE0E3">
                      <a:tint val="88000"/>
                      <a:shade val="65000"/>
                      <a:satMod val="172000"/>
                    </a:srgbClr>
                  </a:gs>
                  <a:gs pos="50000">
                    <a:srgbClr val="BBE0E3">
                      <a:shade val="65000"/>
                      <a:satMod val="130000"/>
                    </a:srgbClr>
                  </a:gs>
                  <a:gs pos="92000">
                    <a:srgbClr val="BBE0E3">
                      <a:shade val="50000"/>
                      <a:satMod val="120000"/>
                    </a:srgbClr>
                  </a:gs>
                  <a:gs pos="100000">
                    <a:srgbClr val="BBE0E3">
                      <a:shade val="48000"/>
                      <a:satMod val="120000"/>
                    </a:srgbClr>
                  </a:gs>
                </a:gsLst>
                <a:lin ang="5400000"/>
              </a:gradFill>
              <a:effectLst>
                <a:reflection blurRad="12700" stA="50000" endPos="50000" dist="5000" dir="5400000" sy="-100000" rotWithShape="0"/>
              </a:effectLst>
              <a:cs typeface="Arial" charset="0"/>
            </a:endParaRPr>
          </a:p>
        </p:txBody>
      </p:sp>
      <p:sp>
        <p:nvSpPr>
          <p:cNvPr id="3" name="TextBox 2"/>
          <p:cNvSpPr txBox="1">
            <a:spLocks noChangeArrowheads="1"/>
          </p:cNvSpPr>
          <p:nvPr/>
        </p:nvSpPr>
        <p:spPr bwMode="auto">
          <a:xfrm>
            <a:off x="285750" y="2133600"/>
            <a:ext cx="772795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altLang="en-US" sz="3200">
                <a:solidFill>
                  <a:srgbClr val="000000"/>
                </a:solidFill>
                <a:latin typeface="Times New Roman" pitchFamily="18" charset="0"/>
                <a:cs typeface="Times New Roman" pitchFamily="18" charset="0"/>
              </a:rPr>
              <a:t>Em hãy nêu nội dung của bài?</a:t>
            </a:r>
          </a:p>
          <a:p>
            <a:pPr eaLnBrk="1" hangingPunct="1"/>
            <a:r>
              <a:rPr lang="en-US" altLang="en-US" sz="3200">
                <a:solidFill>
                  <a:srgbClr val="000000"/>
                </a:solidFill>
                <a:latin typeface="Times New Roman" pitchFamily="18" charset="0"/>
                <a:cs typeface="Times New Roman" pitchFamily="18" charset="0"/>
              </a:rPr>
              <a:t>Qua bài học, các em cần làm gì để thể hiện </a:t>
            </a:r>
          </a:p>
          <a:p>
            <a:pPr eaLnBrk="1" hangingPunct="1"/>
            <a:r>
              <a:rPr lang="en-US" altLang="en-US" sz="3200">
                <a:solidFill>
                  <a:srgbClr val="000000"/>
                </a:solidFill>
                <a:latin typeface="Times New Roman" pitchFamily="18" charset="0"/>
                <a:cs typeface="Times New Roman" pitchFamily="18" charset="0"/>
              </a:rPr>
              <a:t>sự hiếu thảo với ông bà, cha mẹ?</a:t>
            </a:r>
          </a:p>
          <a:p>
            <a:pPr eaLnBrk="1" hangingPunct="1"/>
            <a:endParaRPr lang="en-US" altLang="en-US" sz="320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634990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868"/>
            <a:ext cx="9067800" cy="6905146"/>
          </a:xfrm>
          <a:prstGeom prst="rect">
            <a:avLst/>
          </a:prstGeom>
        </p:spPr>
      </p:pic>
      <p:sp>
        <p:nvSpPr>
          <p:cNvPr id="5" name="Text Box 11"/>
          <p:cNvSpPr txBox="1">
            <a:spLocks noChangeArrowheads="1"/>
          </p:cNvSpPr>
          <p:nvPr/>
        </p:nvSpPr>
        <p:spPr bwMode="auto">
          <a:xfrm>
            <a:off x="4191000" y="2155686"/>
            <a:ext cx="365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4800" b="1" dirty="0">
                <a:solidFill>
                  <a:srgbClr val="FF0000"/>
                </a:solidFill>
              </a:rPr>
              <a:t>/ </a:t>
            </a:r>
          </a:p>
        </p:txBody>
      </p:sp>
      <p:sp>
        <p:nvSpPr>
          <p:cNvPr id="6" name="Text Box 11"/>
          <p:cNvSpPr txBox="1">
            <a:spLocks noChangeArrowheads="1"/>
          </p:cNvSpPr>
          <p:nvPr/>
        </p:nvSpPr>
        <p:spPr bwMode="auto">
          <a:xfrm>
            <a:off x="7696200" y="1684337"/>
            <a:ext cx="365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4800" b="1" dirty="0">
                <a:solidFill>
                  <a:srgbClr val="FF0000"/>
                </a:solidFill>
              </a:rPr>
              <a:t>/ </a:t>
            </a:r>
          </a:p>
        </p:txBody>
      </p:sp>
      <p:sp>
        <p:nvSpPr>
          <p:cNvPr id="8" name="Text Box 11"/>
          <p:cNvSpPr txBox="1">
            <a:spLocks noChangeArrowheads="1"/>
          </p:cNvSpPr>
          <p:nvPr/>
        </p:nvSpPr>
        <p:spPr bwMode="auto">
          <a:xfrm>
            <a:off x="2362200" y="2592442"/>
            <a:ext cx="365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4800" b="1" dirty="0" smtClean="0">
                <a:solidFill>
                  <a:srgbClr val="FF0000"/>
                </a:solidFill>
              </a:rPr>
              <a:t>/  </a:t>
            </a:r>
            <a:endParaRPr lang="en-US" altLang="en-US" sz="4800" b="1" dirty="0">
              <a:solidFill>
                <a:srgbClr val="FF0000"/>
              </a:solidFill>
            </a:endParaRPr>
          </a:p>
        </p:txBody>
      </p:sp>
      <p:sp>
        <p:nvSpPr>
          <p:cNvPr id="9" name="Text Box 11"/>
          <p:cNvSpPr txBox="1">
            <a:spLocks noChangeArrowheads="1"/>
          </p:cNvSpPr>
          <p:nvPr/>
        </p:nvSpPr>
        <p:spPr bwMode="auto">
          <a:xfrm>
            <a:off x="6400800" y="2667000"/>
            <a:ext cx="365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4800" b="1" dirty="0">
                <a:solidFill>
                  <a:srgbClr val="FF0000"/>
                </a:solidFill>
              </a:rPr>
              <a:t>/ </a:t>
            </a:r>
          </a:p>
        </p:txBody>
      </p:sp>
      <p:sp>
        <p:nvSpPr>
          <p:cNvPr id="2" name="Rectangle 1"/>
          <p:cNvSpPr/>
          <p:nvPr/>
        </p:nvSpPr>
        <p:spPr>
          <a:xfrm>
            <a:off x="1026624" y="1806742"/>
            <a:ext cx="6858000" cy="1938992"/>
          </a:xfrm>
          <a:prstGeom prst="rect">
            <a:avLst/>
          </a:prstGeom>
        </p:spPr>
        <p:txBody>
          <a:bodyPr wrap="square">
            <a:spAutoFit/>
          </a:bodyPr>
          <a:lstStyle/>
          <a:p>
            <a:pPr lvl="0" algn="just"/>
            <a:r>
              <a:rPr lang="en-US" sz="3000" b="1" dirty="0" err="1">
                <a:solidFill>
                  <a:srgbClr val="000000"/>
                </a:solidFill>
                <a:latin typeface="Times New Roman" pitchFamily="18" charset="0"/>
                <a:cs typeface="Times New Roman" pitchFamily="18" charset="0"/>
              </a:rPr>
              <a:t>Nhưng</a:t>
            </a:r>
            <a:r>
              <a:rPr lang="en-US" sz="3000" b="1" dirty="0">
                <a:solidFill>
                  <a:srgbClr val="000000"/>
                </a:solidFill>
                <a:latin typeface="Times New Roman" pitchFamily="18" charset="0"/>
                <a:cs typeface="Times New Roman" pitchFamily="18" charset="0"/>
              </a:rPr>
              <a:t> </a:t>
            </a:r>
            <a:r>
              <a:rPr lang="en-US" sz="3000" b="1" dirty="0" err="1">
                <a:solidFill>
                  <a:srgbClr val="000000"/>
                </a:solidFill>
                <a:latin typeface="Times New Roman" pitchFamily="18" charset="0"/>
                <a:cs typeface="Times New Roman" pitchFamily="18" charset="0"/>
              </a:rPr>
              <a:t>khi</a:t>
            </a:r>
            <a:r>
              <a:rPr lang="en-US" sz="3000" b="1" dirty="0">
                <a:solidFill>
                  <a:srgbClr val="000000"/>
                </a:solidFill>
                <a:latin typeface="Times New Roman" pitchFamily="18" charset="0"/>
                <a:cs typeface="Times New Roman" pitchFamily="18" charset="0"/>
              </a:rPr>
              <a:t> </a:t>
            </a:r>
            <a:r>
              <a:rPr lang="en-US" sz="3000" b="1" dirty="0" err="1">
                <a:solidFill>
                  <a:srgbClr val="000000"/>
                </a:solidFill>
                <a:latin typeface="Times New Roman" pitchFamily="18" charset="0"/>
                <a:cs typeface="Times New Roman" pitchFamily="18" charset="0"/>
              </a:rPr>
              <a:t>biết</a:t>
            </a:r>
            <a:r>
              <a:rPr lang="en-US" sz="3000" b="1" dirty="0">
                <a:solidFill>
                  <a:srgbClr val="000000"/>
                </a:solidFill>
                <a:latin typeface="Times New Roman" pitchFamily="18" charset="0"/>
                <a:cs typeface="Times New Roman" pitchFamily="18" charset="0"/>
              </a:rPr>
              <a:t> </a:t>
            </a:r>
            <a:r>
              <a:rPr lang="en-US" sz="3000" b="1" dirty="0" err="1">
                <a:solidFill>
                  <a:srgbClr val="000000"/>
                </a:solidFill>
                <a:latin typeface="Times New Roman" pitchFamily="18" charset="0"/>
                <a:cs typeface="Times New Roman" pitchFamily="18" charset="0"/>
              </a:rPr>
              <a:t>rõ</a:t>
            </a:r>
            <a:r>
              <a:rPr lang="en-US" sz="3000" b="1" dirty="0">
                <a:solidFill>
                  <a:srgbClr val="000000"/>
                </a:solidFill>
                <a:latin typeface="Times New Roman" pitchFamily="18" charset="0"/>
                <a:cs typeface="Times New Roman" pitchFamily="18" charset="0"/>
              </a:rPr>
              <a:t> </a:t>
            </a:r>
            <a:r>
              <a:rPr lang="en-US" sz="3000" b="1" dirty="0" err="1">
                <a:solidFill>
                  <a:srgbClr val="000000"/>
                </a:solidFill>
                <a:latin typeface="Times New Roman" pitchFamily="18" charset="0"/>
                <a:cs typeface="Times New Roman" pitchFamily="18" charset="0"/>
              </a:rPr>
              <a:t>tình</a:t>
            </a:r>
            <a:r>
              <a:rPr lang="en-US" sz="3000" b="1" dirty="0">
                <a:solidFill>
                  <a:srgbClr val="000000"/>
                </a:solidFill>
                <a:latin typeface="Times New Roman" pitchFamily="18" charset="0"/>
                <a:cs typeface="Times New Roman" pitchFamily="18" charset="0"/>
              </a:rPr>
              <a:t> </a:t>
            </a:r>
            <a:r>
              <a:rPr lang="en-US" sz="3000" b="1" dirty="0" err="1">
                <a:solidFill>
                  <a:srgbClr val="000000"/>
                </a:solidFill>
                <a:latin typeface="Times New Roman" pitchFamily="18" charset="0"/>
                <a:cs typeface="Times New Roman" pitchFamily="18" charset="0"/>
              </a:rPr>
              <a:t>cảnh</a:t>
            </a:r>
            <a:r>
              <a:rPr lang="en-US" sz="3000" b="1" dirty="0">
                <a:solidFill>
                  <a:srgbClr val="000000"/>
                </a:solidFill>
                <a:latin typeface="Times New Roman" pitchFamily="18" charset="0"/>
                <a:cs typeface="Times New Roman" pitchFamily="18" charset="0"/>
              </a:rPr>
              <a:t> </a:t>
            </a:r>
            <a:r>
              <a:rPr lang="en-US" sz="3000" b="1" dirty="0" err="1">
                <a:solidFill>
                  <a:srgbClr val="000000"/>
                </a:solidFill>
                <a:latin typeface="Times New Roman" pitchFamily="18" charset="0"/>
                <a:cs typeface="Times New Roman" pitchFamily="18" charset="0"/>
              </a:rPr>
              <a:t>nhà</a:t>
            </a:r>
            <a:r>
              <a:rPr lang="en-US" sz="3000" b="1" dirty="0">
                <a:solidFill>
                  <a:srgbClr val="000000"/>
                </a:solidFill>
                <a:latin typeface="Times New Roman" pitchFamily="18" charset="0"/>
                <a:cs typeface="Times New Roman" pitchFamily="18" charset="0"/>
              </a:rPr>
              <a:t> </a:t>
            </a:r>
            <a:r>
              <a:rPr lang="en-US" sz="3000" b="1" dirty="0" err="1">
                <a:solidFill>
                  <a:srgbClr val="000000"/>
                </a:solidFill>
                <a:latin typeface="Times New Roman" pitchFamily="18" charset="0"/>
                <a:cs typeface="Times New Roman" pitchFamily="18" charset="0"/>
              </a:rPr>
              <a:t>chàng</a:t>
            </a:r>
            <a:r>
              <a:rPr lang="en-US" sz="3000" b="1" dirty="0">
                <a:solidFill>
                  <a:srgbClr val="000000"/>
                </a:solidFill>
                <a:latin typeface="Times New Roman" pitchFamily="18" charset="0"/>
                <a:cs typeface="Times New Roman" pitchFamily="18" charset="0"/>
              </a:rPr>
              <a:t>, </a:t>
            </a:r>
            <a:r>
              <a:rPr lang="en-US" sz="3000" b="1" dirty="0" err="1">
                <a:solidFill>
                  <a:srgbClr val="000000"/>
                </a:solidFill>
                <a:latin typeface="Times New Roman" pitchFamily="18" charset="0"/>
                <a:cs typeface="Times New Roman" pitchFamily="18" charset="0"/>
              </a:rPr>
              <a:t>nàng</a:t>
            </a:r>
            <a:r>
              <a:rPr lang="en-US" sz="3000" b="1" dirty="0">
                <a:solidFill>
                  <a:srgbClr val="000000"/>
                </a:solidFill>
                <a:latin typeface="Times New Roman" pitchFamily="18" charset="0"/>
                <a:cs typeface="Times New Roman" pitchFamily="18" charset="0"/>
              </a:rPr>
              <a:t> </a:t>
            </a:r>
            <a:r>
              <a:rPr lang="en-US" sz="3000" b="1" dirty="0" err="1">
                <a:solidFill>
                  <a:srgbClr val="000000"/>
                </a:solidFill>
                <a:latin typeface="Times New Roman" pitchFamily="18" charset="0"/>
                <a:cs typeface="Times New Roman" pitchFamily="18" charset="0"/>
              </a:rPr>
              <a:t>rất</a:t>
            </a:r>
            <a:r>
              <a:rPr lang="en-US" sz="3000" b="1" dirty="0">
                <a:solidFill>
                  <a:srgbClr val="000000"/>
                </a:solidFill>
                <a:latin typeface="Times New Roman" pitchFamily="18" charset="0"/>
                <a:cs typeface="Times New Roman" pitchFamily="18" charset="0"/>
              </a:rPr>
              <a:t> </a:t>
            </a:r>
            <a:r>
              <a:rPr lang="en-US" sz="3000" b="1" dirty="0" err="1">
                <a:solidFill>
                  <a:srgbClr val="000000"/>
                </a:solidFill>
                <a:latin typeface="Times New Roman" pitchFamily="18" charset="0"/>
                <a:cs typeface="Times New Roman" pitchFamily="18" charset="0"/>
              </a:rPr>
              <a:t>cảm</a:t>
            </a:r>
            <a:r>
              <a:rPr lang="en-US" sz="3000" b="1" dirty="0">
                <a:solidFill>
                  <a:srgbClr val="000000"/>
                </a:solidFill>
                <a:latin typeface="Times New Roman" pitchFamily="18" charset="0"/>
                <a:cs typeface="Times New Roman" pitchFamily="18" charset="0"/>
              </a:rPr>
              <a:t> </a:t>
            </a:r>
            <a:r>
              <a:rPr lang="en-US" sz="3000" b="1" dirty="0" err="1">
                <a:solidFill>
                  <a:srgbClr val="000000"/>
                </a:solidFill>
                <a:latin typeface="Times New Roman" pitchFamily="18" charset="0"/>
                <a:cs typeface="Times New Roman" pitchFamily="18" charset="0"/>
              </a:rPr>
              <a:t>động</a:t>
            </a:r>
            <a:r>
              <a:rPr lang="en-US" sz="3000" b="1" dirty="0">
                <a:solidFill>
                  <a:srgbClr val="000000"/>
                </a:solidFill>
                <a:latin typeface="Times New Roman" pitchFamily="18" charset="0"/>
                <a:cs typeface="Times New Roman" pitchFamily="18" charset="0"/>
              </a:rPr>
              <a:t> </a:t>
            </a:r>
            <a:r>
              <a:rPr lang="en-US" sz="3000" b="1" dirty="0" err="1">
                <a:solidFill>
                  <a:srgbClr val="000000"/>
                </a:solidFill>
                <a:latin typeface="Times New Roman" pitchFamily="18" charset="0"/>
                <a:cs typeface="Times New Roman" pitchFamily="18" charset="0"/>
              </a:rPr>
              <a:t>và</a:t>
            </a:r>
            <a:r>
              <a:rPr lang="en-US" sz="3000" b="1" dirty="0">
                <a:solidFill>
                  <a:srgbClr val="000000"/>
                </a:solidFill>
                <a:latin typeface="Times New Roman" pitchFamily="18" charset="0"/>
                <a:cs typeface="Times New Roman" pitchFamily="18" charset="0"/>
              </a:rPr>
              <a:t> </a:t>
            </a:r>
            <a:r>
              <a:rPr lang="en-US" sz="3000" b="1" dirty="0" err="1">
                <a:solidFill>
                  <a:srgbClr val="000000"/>
                </a:solidFill>
                <a:latin typeface="Times New Roman" pitchFamily="18" charset="0"/>
                <a:cs typeface="Times New Roman" pitchFamily="18" charset="0"/>
              </a:rPr>
              <a:t>cho</a:t>
            </a:r>
            <a:r>
              <a:rPr lang="en-US" sz="3000" b="1" dirty="0">
                <a:solidFill>
                  <a:srgbClr val="000000"/>
                </a:solidFill>
                <a:latin typeface="Times New Roman" pitchFamily="18" charset="0"/>
                <a:cs typeface="Times New Roman" pitchFamily="18" charset="0"/>
              </a:rPr>
              <a:t> </a:t>
            </a:r>
            <a:r>
              <a:rPr lang="en-US" sz="3000" b="1" dirty="0" err="1">
                <a:solidFill>
                  <a:srgbClr val="000000"/>
                </a:solidFill>
                <a:latin typeface="Times New Roman" pitchFamily="18" charset="0"/>
                <a:cs typeface="Times New Roman" pitchFamily="18" charset="0"/>
              </a:rPr>
              <a:t>là</a:t>
            </a:r>
            <a:r>
              <a:rPr lang="en-US" sz="3000" b="1" dirty="0">
                <a:solidFill>
                  <a:srgbClr val="000000"/>
                </a:solidFill>
                <a:latin typeface="Times New Roman" pitchFamily="18" charset="0"/>
                <a:cs typeface="Times New Roman" pitchFamily="18" charset="0"/>
              </a:rPr>
              <a:t> </a:t>
            </a:r>
            <a:r>
              <a:rPr lang="en-US" sz="3000" b="1" dirty="0" err="1">
                <a:solidFill>
                  <a:srgbClr val="000000"/>
                </a:solidFill>
                <a:latin typeface="Times New Roman" pitchFamily="18" charset="0"/>
                <a:cs typeface="Times New Roman" pitchFamily="18" charset="0"/>
              </a:rPr>
              <a:t>duyên</a:t>
            </a:r>
            <a:r>
              <a:rPr lang="en-US" sz="3000" b="1" dirty="0">
                <a:solidFill>
                  <a:srgbClr val="000000"/>
                </a:solidFill>
                <a:latin typeface="Times New Roman" pitchFamily="18" charset="0"/>
                <a:cs typeface="Times New Roman" pitchFamily="18" charset="0"/>
              </a:rPr>
              <a:t> </a:t>
            </a:r>
            <a:r>
              <a:rPr lang="en-US" sz="3000" b="1" dirty="0" err="1">
                <a:solidFill>
                  <a:srgbClr val="000000"/>
                </a:solidFill>
                <a:latin typeface="Times New Roman" pitchFamily="18" charset="0"/>
                <a:cs typeface="Times New Roman" pitchFamily="18" charset="0"/>
              </a:rPr>
              <a:t>trời</a:t>
            </a:r>
            <a:r>
              <a:rPr lang="en-US" sz="3000" b="1" dirty="0">
                <a:solidFill>
                  <a:srgbClr val="000000"/>
                </a:solidFill>
                <a:latin typeface="Times New Roman" pitchFamily="18" charset="0"/>
                <a:cs typeface="Times New Roman" pitchFamily="18" charset="0"/>
              </a:rPr>
              <a:t> </a:t>
            </a:r>
            <a:r>
              <a:rPr lang="en-US" sz="3000" b="1" dirty="0" err="1">
                <a:solidFill>
                  <a:srgbClr val="000000"/>
                </a:solidFill>
                <a:latin typeface="Times New Roman" pitchFamily="18" charset="0"/>
                <a:cs typeface="Times New Roman" pitchFamily="18" charset="0"/>
              </a:rPr>
              <a:t>sắp</a:t>
            </a:r>
            <a:r>
              <a:rPr lang="en-US" sz="3000" b="1" dirty="0">
                <a:solidFill>
                  <a:srgbClr val="000000"/>
                </a:solidFill>
                <a:latin typeface="Times New Roman" pitchFamily="18" charset="0"/>
                <a:cs typeface="Times New Roman" pitchFamily="18" charset="0"/>
              </a:rPr>
              <a:t> </a:t>
            </a:r>
            <a:r>
              <a:rPr lang="en-US" sz="3000" b="1" dirty="0" err="1">
                <a:solidFill>
                  <a:srgbClr val="000000"/>
                </a:solidFill>
                <a:latin typeface="Times New Roman" pitchFamily="18" charset="0"/>
                <a:cs typeface="Times New Roman" pitchFamily="18" charset="0"/>
              </a:rPr>
              <a:t>đặt</a:t>
            </a:r>
            <a:r>
              <a:rPr lang="en-US" sz="3000" b="1" dirty="0">
                <a:solidFill>
                  <a:srgbClr val="000000"/>
                </a:solidFill>
                <a:latin typeface="Times New Roman" pitchFamily="18" charset="0"/>
                <a:cs typeface="Times New Roman" pitchFamily="18" charset="0"/>
              </a:rPr>
              <a:t>, </a:t>
            </a:r>
            <a:r>
              <a:rPr lang="en-US" sz="3000" b="1" dirty="0" err="1">
                <a:solidFill>
                  <a:srgbClr val="000000"/>
                </a:solidFill>
                <a:latin typeface="Times New Roman" pitchFamily="18" charset="0"/>
                <a:cs typeface="Times New Roman" pitchFamily="18" charset="0"/>
              </a:rPr>
              <a:t>liền</a:t>
            </a:r>
            <a:r>
              <a:rPr lang="en-US" sz="3000" b="1" dirty="0">
                <a:solidFill>
                  <a:srgbClr val="000000"/>
                </a:solidFill>
                <a:latin typeface="Times New Roman" pitchFamily="18" charset="0"/>
                <a:cs typeface="Times New Roman" pitchFamily="18" charset="0"/>
              </a:rPr>
              <a:t> </a:t>
            </a:r>
            <a:r>
              <a:rPr lang="en-US" sz="3000" b="1" dirty="0" err="1">
                <a:solidFill>
                  <a:srgbClr val="000000"/>
                </a:solidFill>
                <a:latin typeface="Times New Roman" pitchFamily="18" charset="0"/>
                <a:cs typeface="Times New Roman" pitchFamily="18" charset="0"/>
              </a:rPr>
              <a:t>mở</a:t>
            </a:r>
            <a:r>
              <a:rPr lang="en-US" sz="3000" b="1" dirty="0">
                <a:solidFill>
                  <a:srgbClr val="000000"/>
                </a:solidFill>
                <a:latin typeface="Times New Roman" pitchFamily="18" charset="0"/>
                <a:cs typeface="Times New Roman" pitchFamily="18" charset="0"/>
              </a:rPr>
              <a:t> </a:t>
            </a:r>
            <a:r>
              <a:rPr lang="en-US" sz="3000" b="1" dirty="0" err="1">
                <a:solidFill>
                  <a:srgbClr val="000000"/>
                </a:solidFill>
                <a:latin typeface="Times New Roman" pitchFamily="18" charset="0"/>
                <a:cs typeface="Times New Roman" pitchFamily="18" charset="0"/>
              </a:rPr>
              <a:t>tiệc</a:t>
            </a:r>
            <a:r>
              <a:rPr lang="en-US" sz="3000" b="1" dirty="0">
                <a:solidFill>
                  <a:srgbClr val="000000"/>
                </a:solidFill>
                <a:latin typeface="Times New Roman" pitchFamily="18" charset="0"/>
                <a:cs typeface="Times New Roman" pitchFamily="18" charset="0"/>
              </a:rPr>
              <a:t> </a:t>
            </a:r>
            <a:r>
              <a:rPr lang="en-US" sz="3000" b="1" dirty="0" err="1">
                <a:solidFill>
                  <a:srgbClr val="000000"/>
                </a:solidFill>
                <a:latin typeface="Times New Roman" pitchFamily="18" charset="0"/>
                <a:cs typeface="Times New Roman" pitchFamily="18" charset="0"/>
              </a:rPr>
              <a:t>ăn</a:t>
            </a:r>
            <a:r>
              <a:rPr lang="en-US" sz="3000" b="1" dirty="0">
                <a:solidFill>
                  <a:srgbClr val="000000"/>
                </a:solidFill>
                <a:latin typeface="Times New Roman" pitchFamily="18" charset="0"/>
                <a:cs typeface="Times New Roman" pitchFamily="18" charset="0"/>
              </a:rPr>
              <a:t> </a:t>
            </a:r>
            <a:r>
              <a:rPr lang="en-US" sz="3000" b="1" dirty="0" err="1">
                <a:solidFill>
                  <a:srgbClr val="000000"/>
                </a:solidFill>
                <a:latin typeface="Times New Roman" pitchFamily="18" charset="0"/>
                <a:cs typeface="Times New Roman" pitchFamily="18" charset="0"/>
              </a:rPr>
              <a:t>mừng</a:t>
            </a:r>
            <a:r>
              <a:rPr lang="en-US" sz="3000" b="1" dirty="0">
                <a:solidFill>
                  <a:srgbClr val="000000"/>
                </a:solidFill>
                <a:latin typeface="Times New Roman" pitchFamily="18" charset="0"/>
                <a:cs typeface="Times New Roman" pitchFamily="18" charset="0"/>
              </a:rPr>
              <a:t> </a:t>
            </a:r>
            <a:r>
              <a:rPr lang="en-US" sz="3000" b="1" dirty="0" err="1">
                <a:solidFill>
                  <a:srgbClr val="000000"/>
                </a:solidFill>
                <a:latin typeface="Times New Roman" pitchFamily="18" charset="0"/>
                <a:cs typeface="Times New Roman" pitchFamily="18" charset="0"/>
              </a:rPr>
              <a:t>và</a:t>
            </a:r>
            <a:r>
              <a:rPr lang="en-US" sz="3000" b="1" dirty="0">
                <a:solidFill>
                  <a:srgbClr val="000000"/>
                </a:solidFill>
                <a:latin typeface="Times New Roman" pitchFamily="18" charset="0"/>
                <a:cs typeface="Times New Roman" pitchFamily="18" charset="0"/>
              </a:rPr>
              <a:t> </a:t>
            </a:r>
            <a:r>
              <a:rPr lang="en-US" sz="3000" b="1" dirty="0" err="1">
                <a:solidFill>
                  <a:srgbClr val="000000"/>
                </a:solidFill>
                <a:latin typeface="Times New Roman" pitchFamily="18" charset="0"/>
                <a:cs typeface="Times New Roman" pitchFamily="18" charset="0"/>
              </a:rPr>
              <a:t>kết</a:t>
            </a:r>
            <a:r>
              <a:rPr lang="en-US" sz="3000" b="1" dirty="0">
                <a:solidFill>
                  <a:srgbClr val="000000"/>
                </a:solidFill>
                <a:latin typeface="Times New Roman" pitchFamily="18" charset="0"/>
                <a:cs typeface="Times New Roman" pitchFamily="18" charset="0"/>
              </a:rPr>
              <a:t> </a:t>
            </a:r>
            <a:r>
              <a:rPr lang="en-US" sz="3000" b="1" dirty="0" err="1">
                <a:solidFill>
                  <a:srgbClr val="000000"/>
                </a:solidFill>
                <a:latin typeface="Times New Roman" pitchFamily="18" charset="0"/>
                <a:cs typeface="Times New Roman" pitchFamily="18" charset="0"/>
              </a:rPr>
              <a:t>duyên</a:t>
            </a:r>
            <a:r>
              <a:rPr lang="en-US" sz="3000" b="1" dirty="0">
                <a:solidFill>
                  <a:srgbClr val="000000"/>
                </a:solidFill>
                <a:latin typeface="Times New Roman" pitchFamily="18" charset="0"/>
                <a:cs typeface="Times New Roman" pitchFamily="18" charset="0"/>
              </a:rPr>
              <a:t> </a:t>
            </a:r>
            <a:r>
              <a:rPr lang="en-US" sz="3000" b="1" dirty="0" err="1">
                <a:solidFill>
                  <a:srgbClr val="000000"/>
                </a:solidFill>
                <a:latin typeface="Times New Roman" pitchFamily="18" charset="0"/>
                <a:cs typeface="Times New Roman" pitchFamily="18" charset="0"/>
              </a:rPr>
              <a:t>với</a:t>
            </a:r>
            <a:r>
              <a:rPr lang="en-US" sz="3000" b="1" dirty="0">
                <a:solidFill>
                  <a:srgbClr val="000000"/>
                </a:solidFill>
                <a:latin typeface="Times New Roman" pitchFamily="18" charset="0"/>
                <a:cs typeface="Times New Roman" pitchFamily="18" charset="0"/>
              </a:rPr>
              <a:t> </a:t>
            </a:r>
            <a:r>
              <a:rPr lang="en-US" sz="3000" b="1" dirty="0" err="1">
                <a:solidFill>
                  <a:srgbClr val="000000"/>
                </a:solidFill>
                <a:latin typeface="Times New Roman" pitchFamily="18" charset="0"/>
                <a:cs typeface="Times New Roman" pitchFamily="18" charset="0"/>
              </a:rPr>
              <a:t>chàng</a:t>
            </a:r>
            <a:r>
              <a:rPr lang="en-US" sz="3000" b="1" dirty="0">
                <a:solidFill>
                  <a:srgbClr val="0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4225198079"/>
      </p:ext>
    </p:extLst>
  </p:cSld>
  <p:clrMapOvr>
    <a:masterClrMapping/>
  </p:clrMapOvr>
  <mc:AlternateContent xmlns:mc="http://schemas.openxmlformats.org/markup-compatibility/2006" xmlns:p14="http://schemas.microsoft.com/office/powerpoint/2010/main">
    <mc:Choice Requires="p14">
      <p:transition spd="slow" p14:dur="2000" advTm="44607"/>
    </mc:Choice>
    <mc:Fallback xmlns="">
      <p:transition spd="slow" advTm="44607"/>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torium Applause-SoundBible.com-28091120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398837"/>
            <a:ext cx="487363" cy="487363"/>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144000" cy="7162800"/>
          </a:xfrm>
          <a:prstGeom prst="rect">
            <a:avLst/>
          </a:prstGeom>
        </p:spPr>
      </p:pic>
      <p:sp>
        <p:nvSpPr>
          <p:cNvPr id="9" name="TextBox 8">
            <a:extLst>
              <a:ext uri="{FF2B5EF4-FFF2-40B4-BE49-F238E27FC236}">
                <a16:creationId xmlns="" xmlns:a16="http://schemas.microsoft.com/office/drawing/2014/main" id="{44946ABD-B13A-43CF-A297-E50ECB479C02}"/>
              </a:ext>
            </a:extLst>
          </p:cNvPr>
          <p:cNvSpPr txBox="1"/>
          <p:nvPr/>
        </p:nvSpPr>
        <p:spPr>
          <a:xfrm>
            <a:off x="669925" y="2705725"/>
            <a:ext cx="7315200" cy="1200329"/>
          </a:xfrm>
          <a:prstGeom prst="rect">
            <a:avLst/>
          </a:prstGeom>
          <a:noFill/>
        </p:spPr>
        <p:txBody>
          <a:bodyPr wrap="square" rtlCol="0">
            <a:spAutoFit/>
          </a:bodyPr>
          <a:lstStyle/>
          <a:p>
            <a:pPr algn="ctr"/>
            <a:r>
              <a:rPr lang="vi-VN" sz="3600" b="1" dirty="0">
                <a:ln w="0"/>
                <a:solidFill>
                  <a:srgbClr val="FF0066"/>
                </a:solidFill>
                <a:effectLst>
                  <a:reflection blurRad="6350" stA="53000" endA="300" endPos="35500" dir="5400000" sy="-90000" algn="bl" rotWithShape="0"/>
                </a:effectLst>
                <a:latin typeface="Times New Roman" pitchFamily="18" charset="0"/>
                <a:cs typeface="Times New Roman" pitchFamily="18" charset="0"/>
              </a:rPr>
              <a:t>CHÚC CÁC CON </a:t>
            </a:r>
          </a:p>
          <a:p>
            <a:pPr algn="ctr"/>
            <a:r>
              <a:rPr lang="vi-VN" sz="3600" b="1" dirty="0">
                <a:ln w="0"/>
                <a:solidFill>
                  <a:srgbClr val="FF0066"/>
                </a:solidFill>
                <a:effectLst>
                  <a:reflection blurRad="6350" stA="53000" endA="300" endPos="35500" dir="5400000" sy="-90000" algn="bl" rotWithShape="0"/>
                </a:effectLst>
                <a:latin typeface="Times New Roman" pitchFamily="18" charset="0"/>
                <a:cs typeface="Times New Roman" pitchFamily="18" charset="0"/>
              </a:rPr>
              <a:t>CHĂM NGOAN, HỌC GIỎI. </a:t>
            </a:r>
          </a:p>
        </p:txBody>
      </p:sp>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23478978"/>
      </p:ext>
    </p:extLst>
  </p:cSld>
  <p:clrMapOvr>
    <a:masterClrMapping/>
  </p:clrMapOvr>
  <mc:AlternateContent xmlns:mc="http://schemas.openxmlformats.org/markup-compatibility/2006" xmlns:p14="http://schemas.microsoft.com/office/powerpoint/2010/main">
    <mc:Choice Requires="p14">
      <p:transition spd="slow" p14:dur="2000" advTm="13880"/>
    </mc:Choice>
    <mc:Fallback xmlns="">
      <p:transition spd="slow" advTm="13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153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4634" showWhenStopped="0">
                <p:cTn id="10" fill="hold" display="0">
                  <p:stCondLst>
                    <p:cond delay="indefinite"/>
                  </p:stCondLst>
                  <p:endCondLst>
                    <p:cond evt="onStopAudio" delay="0">
                      <p:tgtEl>
                        <p:sldTgt/>
                      </p:tgtEl>
                    </p:cond>
                  </p:endCondLst>
                </p:cTn>
                <p:tgtEl>
                  <p:spTgt spid="2"/>
                </p:tgtEl>
              </p:cMediaNode>
            </p:audio>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extLst mod="1">
    <p:ext uri="{E180D4A7-C9FB-4DFB-919C-405C955672EB}">
      <p14:showEvtLst xmlns:p14="http://schemas.microsoft.com/office/powerpoint/2010/main">
        <p14:playEvt time="0" objId="2"/>
        <p14:stopEvt time="13880" objId="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067800" cy="6905146"/>
          </a:xfrm>
          <a:prstGeom prst="rect">
            <a:avLst/>
          </a:prstGeom>
        </p:spPr>
      </p:pic>
      <p:sp>
        <p:nvSpPr>
          <p:cNvPr id="4" name="Rectangle 3"/>
          <p:cNvSpPr/>
          <p:nvPr/>
        </p:nvSpPr>
        <p:spPr>
          <a:xfrm>
            <a:off x="685800" y="1447800"/>
            <a:ext cx="7696200" cy="3170099"/>
          </a:xfrm>
          <a:prstGeom prst="rect">
            <a:avLst/>
          </a:prstGeom>
        </p:spPr>
        <p:txBody>
          <a:bodyPr wrap="square">
            <a:spAutoFit/>
          </a:bodyPr>
          <a:lstStyle/>
          <a:p>
            <a:endParaRPr lang="vi-VN" sz="4000" b="1" dirty="0">
              <a:solidFill>
                <a:srgbClr val="FF0000"/>
              </a:solidFill>
              <a:latin typeface="Times New Roman" pitchFamily="18" charset="0"/>
              <a:cs typeface="Times New Roman" pitchFamily="18" charset="0"/>
            </a:endParaRPr>
          </a:p>
          <a:p>
            <a:r>
              <a:rPr lang="en-US" sz="4000" b="1" dirty="0">
                <a:solidFill>
                  <a:srgbClr val="000000"/>
                </a:solidFill>
                <a:latin typeface="Times New Roman" pitchFamily="18" charset="0"/>
                <a:cs typeface="Times New Roman" pitchFamily="18" charset="0"/>
              </a:rPr>
              <a:t> </a:t>
            </a:r>
            <a:r>
              <a:rPr lang="en-US" sz="4000" b="1" dirty="0" smtClean="0">
                <a:solidFill>
                  <a:srgbClr val="000000"/>
                </a:solidFill>
                <a:latin typeface="Times New Roman" pitchFamily="18" charset="0"/>
                <a:cs typeface="Times New Roman" pitchFamily="18" charset="0"/>
              </a:rPr>
              <a:t>Sau </a:t>
            </a:r>
            <a:r>
              <a:rPr lang="en-US" sz="4000" b="1" dirty="0" err="1" smtClean="0">
                <a:solidFill>
                  <a:srgbClr val="000000"/>
                </a:solidFill>
                <a:latin typeface="Times New Roman" pitchFamily="18" charset="0"/>
                <a:cs typeface="Times New Roman" pitchFamily="18" charset="0"/>
              </a:rPr>
              <a:t>đó</a:t>
            </a:r>
            <a:r>
              <a:rPr lang="vi-VN" sz="4000" b="1" dirty="0" smtClean="0">
                <a:solidFill>
                  <a:srgbClr val="000000"/>
                </a:solidFill>
                <a:latin typeface="Times New Roman" pitchFamily="18" charset="0"/>
                <a:cs typeface="Times New Roman" pitchFamily="18" charset="0"/>
              </a:rPr>
              <a:t>,</a:t>
            </a:r>
            <a:r>
              <a:rPr lang="vi-VN" sz="4000" b="1" dirty="0" smtClean="0">
                <a:solidFill>
                  <a:srgbClr val="FF0000"/>
                </a:solidFill>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000000"/>
                </a:solidFill>
                <a:latin typeface="Times New Roman" pitchFamily="18" charset="0"/>
                <a:cs typeface="Times New Roman" pitchFamily="18" charset="0"/>
              </a:rPr>
              <a:t>vợ</a:t>
            </a:r>
            <a:r>
              <a:rPr lang="en-US" sz="4000" b="1" dirty="0" smtClean="0">
                <a:solidFill>
                  <a:srgbClr val="000000"/>
                </a:solidFill>
                <a:latin typeface="Times New Roman" pitchFamily="18" charset="0"/>
                <a:cs typeface="Times New Roman" pitchFamily="18" charset="0"/>
              </a:rPr>
              <a:t> </a:t>
            </a:r>
            <a:r>
              <a:rPr lang="en-US" sz="4000" b="1" dirty="0" err="1" smtClean="0">
                <a:solidFill>
                  <a:srgbClr val="000000"/>
                </a:solidFill>
                <a:latin typeface="Times New Roman" pitchFamily="18" charset="0"/>
                <a:cs typeface="Times New Roman" pitchFamily="18" charset="0"/>
              </a:rPr>
              <a:t>chồng</a:t>
            </a:r>
            <a:r>
              <a:rPr lang="en-US" sz="4000" b="1" dirty="0" smtClean="0">
                <a:solidFill>
                  <a:srgbClr val="000000"/>
                </a:solidFill>
                <a:latin typeface="Times New Roman" pitchFamily="18" charset="0"/>
                <a:cs typeface="Times New Roman" pitchFamily="18" charset="0"/>
              </a:rPr>
              <a:t> </a:t>
            </a:r>
            <a:r>
              <a:rPr lang="en-US" sz="4000" b="1" dirty="0" err="1" smtClean="0">
                <a:solidFill>
                  <a:srgbClr val="000000"/>
                </a:solidFill>
                <a:latin typeface="Times New Roman" pitchFamily="18" charset="0"/>
                <a:cs typeface="Times New Roman" pitchFamily="18" charset="0"/>
              </a:rPr>
              <a:t>Chử</a:t>
            </a:r>
            <a:r>
              <a:rPr lang="en-US" sz="4000" b="1" dirty="0" smtClean="0">
                <a:solidFill>
                  <a:srgbClr val="000000"/>
                </a:solidFill>
                <a:latin typeface="Times New Roman" pitchFamily="18" charset="0"/>
                <a:cs typeface="Times New Roman" pitchFamily="18" charset="0"/>
              </a:rPr>
              <a:t> </a:t>
            </a:r>
            <a:r>
              <a:rPr lang="en-US" sz="4000" b="1" dirty="0" err="1" smtClean="0">
                <a:solidFill>
                  <a:srgbClr val="000000"/>
                </a:solidFill>
                <a:latin typeface="Times New Roman" pitchFamily="18" charset="0"/>
                <a:cs typeface="Times New Roman" pitchFamily="18" charset="0"/>
              </a:rPr>
              <a:t>Đồng</a:t>
            </a:r>
            <a:r>
              <a:rPr lang="en-US" sz="4000" b="1" dirty="0" smtClean="0">
                <a:solidFill>
                  <a:srgbClr val="000000"/>
                </a:solidFill>
                <a:latin typeface="Times New Roman" pitchFamily="18" charset="0"/>
                <a:cs typeface="Times New Roman" pitchFamily="18" charset="0"/>
              </a:rPr>
              <a:t> </a:t>
            </a:r>
            <a:r>
              <a:rPr lang="en-US" sz="4000" b="1" dirty="0" err="1" smtClean="0">
                <a:solidFill>
                  <a:srgbClr val="000000"/>
                </a:solidFill>
                <a:latin typeface="Times New Roman" pitchFamily="18" charset="0"/>
                <a:cs typeface="Times New Roman" pitchFamily="18" charset="0"/>
              </a:rPr>
              <a:t>Tử</a:t>
            </a:r>
            <a:r>
              <a:rPr lang="en-US" sz="4000" b="1" dirty="0" smtClean="0">
                <a:solidFill>
                  <a:srgbClr val="000000"/>
                </a:solidFill>
                <a:latin typeface="Times New Roman" pitchFamily="18" charset="0"/>
                <a:cs typeface="Times New Roman" pitchFamily="18" charset="0"/>
              </a:rPr>
              <a:t> </a:t>
            </a:r>
            <a:r>
              <a:rPr lang="en-US" sz="4000" b="1" dirty="0" err="1" smtClean="0">
                <a:solidFill>
                  <a:srgbClr val="000000"/>
                </a:solidFill>
                <a:latin typeface="Times New Roman" pitchFamily="18" charset="0"/>
                <a:cs typeface="Times New Roman" pitchFamily="18" charset="0"/>
              </a:rPr>
              <a:t>không</a:t>
            </a:r>
            <a:r>
              <a:rPr lang="en-US" sz="4000" b="1" dirty="0" smtClean="0">
                <a:solidFill>
                  <a:srgbClr val="000000"/>
                </a:solidFill>
                <a:latin typeface="Times New Roman" pitchFamily="18" charset="0"/>
                <a:cs typeface="Times New Roman" pitchFamily="18" charset="0"/>
              </a:rPr>
              <a:t> </a:t>
            </a:r>
            <a:r>
              <a:rPr lang="en-US" sz="4000" b="1" dirty="0" err="1" smtClean="0">
                <a:solidFill>
                  <a:srgbClr val="000000"/>
                </a:solidFill>
                <a:latin typeface="Times New Roman" pitchFamily="18" charset="0"/>
                <a:cs typeface="Times New Roman" pitchFamily="18" charset="0"/>
              </a:rPr>
              <a:t>về</a:t>
            </a:r>
            <a:r>
              <a:rPr lang="en-US" sz="4000" b="1" dirty="0" smtClean="0">
                <a:solidFill>
                  <a:srgbClr val="000000"/>
                </a:solidFill>
                <a:latin typeface="Times New Roman" pitchFamily="18" charset="0"/>
                <a:cs typeface="Times New Roman" pitchFamily="18" charset="0"/>
              </a:rPr>
              <a:t> </a:t>
            </a:r>
            <a:r>
              <a:rPr lang="en-US" sz="4000" b="1" dirty="0" err="1" smtClean="0">
                <a:solidFill>
                  <a:srgbClr val="000000"/>
                </a:solidFill>
                <a:latin typeface="Times New Roman" pitchFamily="18" charset="0"/>
                <a:cs typeface="Times New Roman" pitchFamily="18" charset="0"/>
              </a:rPr>
              <a:t>kinh</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000000"/>
                </a:solidFill>
                <a:latin typeface="Times New Roman" pitchFamily="18" charset="0"/>
                <a:cs typeface="Times New Roman" pitchFamily="18" charset="0"/>
              </a:rPr>
              <a:t>mà</a:t>
            </a:r>
            <a:r>
              <a:rPr lang="en-US" sz="4000" b="1" dirty="0" smtClean="0">
                <a:solidFill>
                  <a:srgbClr val="000000"/>
                </a:solidFill>
                <a:latin typeface="Times New Roman" pitchFamily="18" charset="0"/>
                <a:cs typeface="Times New Roman" pitchFamily="18" charset="0"/>
              </a:rPr>
              <a:t> </a:t>
            </a:r>
            <a:r>
              <a:rPr lang="en-US" sz="4000" b="1" dirty="0" err="1" smtClean="0">
                <a:solidFill>
                  <a:srgbClr val="000000"/>
                </a:solidFill>
                <a:latin typeface="Times New Roman" pitchFamily="18" charset="0"/>
                <a:cs typeface="Times New Roman" pitchFamily="18" charset="0"/>
              </a:rPr>
              <a:t>tìm</a:t>
            </a:r>
            <a:r>
              <a:rPr lang="en-US" sz="4000" b="1" dirty="0" smtClean="0">
                <a:solidFill>
                  <a:srgbClr val="000000"/>
                </a:solidFill>
                <a:latin typeface="Times New Roman" pitchFamily="18" charset="0"/>
                <a:cs typeface="Times New Roman" pitchFamily="18" charset="0"/>
              </a:rPr>
              <a:t> </a:t>
            </a:r>
            <a:r>
              <a:rPr lang="en-US" sz="4000" b="1" dirty="0" err="1" smtClean="0">
                <a:solidFill>
                  <a:srgbClr val="000000"/>
                </a:solidFill>
                <a:latin typeface="Times New Roman" pitchFamily="18" charset="0"/>
                <a:cs typeface="Times New Roman" pitchFamily="18" charset="0"/>
              </a:rPr>
              <a:t>thầy</a:t>
            </a:r>
            <a:r>
              <a:rPr lang="en-US" sz="4000" b="1" dirty="0" smtClean="0">
                <a:solidFill>
                  <a:srgbClr val="000000"/>
                </a:solidFill>
                <a:latin typeface="Times New Roman" pitchFamily="18" charset="0"/>
                <a:cs typeface="Times New Roman" pitchFamily="18" charset="0"/>
              </a:rPr>
              <a:t> </a:t>
            </a:r>
            <a:r>
              <a:rPr lang="en-US" sz="4000" b="1" dirty="0" err="1" smtClean="0">
                <a:solidFill>
                  <a:srgbClr val="000000"/>
                </a:solidFill>
                <a:latin typeface="Times New Roman" pitchFamily="18" charset="0"/>
                <a:cs typeface="Times New Roman" pitchFamily="18" charset="0"/>
              </a:rPr>
              <a:t>học</a:t>
            </a:r>
            <a:r>
              <a:rPr lang="en-US" sz="4000" b="1" dirty="0" smtClean="0">
                <a:solidFill>
                  <a:srgbClr val="000000"/>
                </a:solidFill>
                <a:latin typeface="Times New Roman" pitchFamily="18" charset="0"/>
                <a:cs typeface="Times New Roman" pitchFamily="18" charset="0"/>
              </a:rPr>
              <a:t> </a:t>
            </a:r>
            <a:r>
              <a:rPr lang="en-US" sz="4000" b="1" dirty="0" err="1" smtClean="0">
                <a:solidFill>
                  <a:srgbClr val="000000"/>
                </a:solidFill>
                <a:latin typeface="Times New Roman" pitchFamily="18" charset="0"/>
                <a:cs typeface="Times New Roman" pitchFamily="18" charset="0"/>
              </a:rPr>
              <a:t>đạo</a:t>
            </a:r>
            <a:r>
              <a:rPr lang="en-US" sz="4000" b="1" dirty="0" smtClean="0">
                <a:solidFill>
                  <a:srgbClr val="000000"/>
                </a:solidFill>
                <a:latin typeface="Times New Roman" pitchFamily="18" charset="0"/>
                <a:cs typeface="Times New Roman" pitchFamily="18" charset="0"/>
              </a:rPr>
              <a:t> </a:t>
            </a:r>
            <a:r>
              <a:rPr lang="en-US" sz="4000" b="1" dirty="0" err="1" smtClean="0">
                <a:solidFill>
                  <a:srgbClr val="000000"/>
                </a:solidFill>
                <a:latin typeface="Times New Roman" pitchFamily="18" charset="0"/>
                <a:cs typeface="Times New Roman" pitchFamily="18" charset="0"/>
              </a:rPr>
              <a:t>và</a:t>
            </a:r>
            <a:r>
              <a:rPr lang="en-US" sz="4000" b="1" dirty="0" smtClean="0">
                <a:solidFill>
                  <a:srgbClr val="000000"/>
                </a:solidFill>
                <a:latin typeface="Times New Roman" pitchFamily="18" charset="0"/>
                <a:cs typeface="Times New Roman" pitchFamily="18" charset="0"/>
              </a:rPr>
              <a:t> </a:t>
            </a:r>
            <a:r>
              <a:rPr lang="en-US" sz="4000" b="1" dirty="0" err="1" smtClean="0">
                <a:solidFill>
                  <a:srgbClr val="000000"/>
                </a:solidFill>
                <a:latin typeface="Times New Roman" pitchFamily="18" charset="0"/>
                <a:cs typeface="Times New Roman" pitchFamily="18" charset="0"/>
              </a:rPr>
              <a:t>đi</a:t>
            </a:r>
            <a:r>
              <a:rPr lang="en-US" sz="4000" b="1" dirty="0" smtClean="0">
                <a:solidFill>
                  <a:srgbClr val="000000"/>
                </a:solidFill>
                <a:latin typeface="Times New Roman" pitchFamily="18" charset="0"/>
                <a:cs typeface="Times New Roman" pitchFamily="18" charset="0"/>
              </a:rPr>
              <a:t> </a:t>
            </a:r>
            <a:r>
              <a:rPr lang="en-US" sz="4000" b="1" dirty="0" err="1" smtClean="0">
                <a:solidFill>
                  <a:srgbClr val="000000"/>
                </a:solidFill>
                <a:latin typeface="Times New Roman" pitchFamily="18" charset="0"/>
                <a:cs typeface="Times New Roman" pitchFamily="18" charset="0"/>
              </a:rPr>
              <a:t>khắp</a:t>
            </a:r>
            <a:r>
              <a:rPr lang="en-US" sz="4000" b="1" dirty="0" smtClean="0">
                <a:solidFill>
                  <a:srgbClr val="000000"/>
                </a:solidFill>
                <a:latin typeface="Times New Roman" pitchFamily="18" charset="0"/>
                <a:cs typeface="Times New Roman" pitchFamily="18" charset="0"/>
              </a:rPr>
              <a:t> </a:t>
            </a:r>
            <a:r>
              <a:rPr lang="en-US" sz="4000" b="1" dirty="0" err="1" smtClean="0">
                <a:solidFill>
                  <a:srgbClr val="000000"/>
                </a:solidFill>
                <a:latin typeface="Times New Roman" pitchFamily="18" charset="0"/>
                <a:cs typeface="Times New Roman" pitchFamily="18" charset="0"/>
              </a:rPr>
              <a:t>nơi</a:t>
            </a:r>
            <a:r>
              <a:rPr lang="en-US" sz="4000" b="1" dirty="0" smtClean="0">
                <a:solidFill>
                  <a:srgbClr val="000000"/>
                </a:solidFill>
                <a:latin typeface="Times New Roman" pitchFamily="18" charset="0"/>
                <a:cs typeface="Times New Roman" pitchFamily="18" charset="0"/>
              </a:rPr>
              <a:t> </a:t>
            </a:r>
            <a:r>
              <a:rPr lang="en-US" sz="4000" b="1" dirty="0" err="1" smtClean="0">
                <a:solidFill>
                  <a:srgbClr val="000000"/>
                </a:solidFill>
                <a:latin typeface="Times New Roman" pitchFamily="18" charset="0"/>
                <a:cs typeface="Times New Roman" pitchFamily="18" charset="0"/>
              </a:rPr>
              <a:t>truyền</a:t>
            </a:r>
            <a:r>
              <a:rPr lang="en-US" sz="4000" b="1" dirty="0" smtClean="0">
                <a:solidFill>
                  <a:srgbClr val="000000"/>
                </a:solidFill>
                <a:latin typeface="Times New Roman" pitchFamily="18" charset="0"/>
                <a:cs typeface="Times New Roman" pitchFamily="18" charset="0"/>
              </a:rPr>
              <a:t> </a:t>
            </a:r>
            <a:r>
              <a:rPr lang="en-US" sz="4000" b="1" dirty="0" err="1" smtClean="0">
                <a:solidFill>
                  <a:srgbClr val="000000"/>
                </a:solidFill>
                <a:latin typeface="Times New Roman" pitchFamily="18" charset="0"/>
                <a:cs typeface="Times New Roman" pitchFamily="18" charset="0"/>
              </a:rPr>
              <a:t>cho</a:t>
            </a:r>
            <a:r>
              <a:rPr lang="en-US" sz="4000" b="1" dirty="0" smtClean="0">
                <a:solidFill>
                  <a:srgbClr val="000000"/>
                </a:solidFill>
                <a:latin typeface="Times New Roman" pitchFamily="18" charset="0"/>
                <a:cs typeface="Times New Roman" pitchFamily="18" charset="0"/>
              </a:rPr>
              <a:t> </a:t>
            </a:r>
            <a:r>
              <a:rPr lang="en-US" sz="4000" b="1" dirty="0" err="1" smtClean="0">
                <a:solidFill>
                  <a:srgbClr val="000000"/>
                </a:solidFill>
                <a:latin typeface="Times New Roman" pitchFamily="18" charset="0"/>
                <a:cs typeface="Times New Roman" pitchFamily="18" charset="0"/>
              </a:rPr>
              <a:t>dân</a:t>
            </a:r>
            <a:r>
              <a:rPr lang="en-US" sz="4000" b="1" dirty="0" smtClean="0">
                <a:solidFill>
                  <a:srgbClr val="000000"/>
                </a:solidFill>
                <a:latin typeface="Times New Roman" pitchFamily="18" charset="0"/>
                <a:cs typeface="Times New Roman" pitchFamily="18" charset="0"/>
              </a:rPr>
              <a:t> </a:t>
            </a:r>
            <a:r>
              <a:rPr lang="en-US" sz="4000" b="1" dirty="0" err="1" smtClean="0">
                <a:solidFill>
                  <a:srgbClr val="000000"/>
                </a:solidFill>
                <a:latin typeface="Times New Roman" pitchFamily="18" charset="0"/>
                <a:cs typeface="Times New Roman" pitchFamily="18" charset="0"/>
              </a:rPr>
              <a:t>cách</a:t>
            </a:r>
            <a:r>
              <a:rPr lang="en-US" sz="4000" b="1" dirty="0" smtClean="0">
                <a:solidFill>
                  <a:srgbClr val="000000"/>
                </a:solidFill>
                <a:latin typeface="Times New Roman" pitchFamily="18" charset="0"/>
                <a:cs typeface="Times New Roman" pitchFamily="18" charset="0"/>
              </a:rPr>
              <a:t> </a:t>
            </a:r>
            <a:r>
              <a:rPr lang="en-US" sz="4000" b="1" dirty="0" err="1" smtClean="0">
                <a:solidFill>
                  <a:srgbClr val="000000"/>
                </a:solidFill>
                <a:latin typeface="Times New Roman" pitchFamily="18" charset="0"/>
                <a:cs typeface="Times New Roman" pitchFamily="18" charset="0"/>
              </a:rPr>
              <a:t>trồng</a:t>
            </a:r>
            <a:r>
              <a:rPr lang="en-US" sz="4000" b="1" dirty="0" smtClean="0">
                <a:solidFill>
                  <a:srgbClr val="000000"/>
                </a:solidFill>
                <a:latin typeface="Times New Roman" pitchFamily="18" charset="0"/>
                <a:cs typeface="Times New Roman" pitchFamily="18" charset="0"/>
              </a:rPr>
              <a:t> </a:t>
            </a:r>
            <a:r>
              <a:rPr lang="en-US" sz="4000" b="1" dirty="0" err="1" smtClean="0">
                <a:solidFill>
                  <a:srgbClr val="000000"/>
                </a:solidFill>
                <a:latin typeface="Times New Roman" pitchFamily="18" charset="0"/>
                <a:cs typeface="Times New Roman" pitchFamily="18" charset="0"/>
              </a:rPr>
              <a:t>lúa</a:t>
            </a:r>
            <a:r>
              <a:rPr lang="en-US" sz="4000" b="1" dirty="0" smtClean="0">
                <a:solidFill>
                  <a:srgbClr val="000000"/>
                </a:solidFill>
                <a:latin typeface="Times New Roman" pitchFamily="18" charset="0"/>
                <a:cs typeface="Times New Roman" pitchFamily="18" charset="0"/>
              </a:rPr>
              <a:t>, </a:t>
            </a:r>
            <a:r>
              <a:rPr lang="en-US" sz="4000" b="1" dirty="0" err="1" smtClean="0">
                <a:solidFill>
                  <a:srgbClr val="000000"/>
                </a:solidFill>
                <a:latin typeface="Times New Roman" pitchFamily="18" charset="0"/>
                <a:cs typeface="Times New Roman" pitchFamily="18" charset="0"/>
              </a:rPr>
              <a:t>nuôi</a:t>
            </a:r>
            <a:r>
              <a:rPr lang="en-US" sz="4000" b="1" dirty="0" smtClean="0">
                <a:solidFill>
                  <a:srgbClr val="000000"/>
                </a:solidFill>
                <a:latin typeface="Times New Roman" pitchFamily="18" charset="0"/>
                <a:cs typeface="Times New Roman" pitchFamily="18" charset="0"/>
              </a:rPr>
              <a:t> </a:t>
            </a:r>
            <a:r>
              <a:rPr lang="en-US" sz="4000" b="1" dirty="0" err="1" smtClean="0">
                <a:solidFill>
                  <a:srgbClr val="000000"/>
                </a:solidFill>
                <a:latin typeface="Times New Roman" pitchFamily="18" charset="0"/>
                <a:cs typeface="Times New Roman" pitchFamily="18" charset="0"/>
              </a:rPr>
              <a:t>tằm</a:t>
            </a:r>
            <a:r>
              <a:rPr lang="en-US" sz="4000" b="1" dirty="0" smtClean="0">
                <a:solidFill>
                  <a:srgbClr val="000000"/>
                </a:solidFill>
                <a:latin typeface="Times New Roman" pitchFamily="18" charset="0"/>
                <a:cs typeface="Times New Roman" pitchFamily="18" charset="0"/>
              </a:rPr>
              <a:t>, </a:t>
            </a:r>
            <a:r>
              <a:rPr lang="en-US" sz="4000" b="1" dirty="0" err="1" smtClean="0">
                <a:solidFill>
                  <a:srgbClr val="000000"/>
                </a:solidFill>
                <a:latin typeface="Times New Roman" pitchFamily="18" charset="0"/>
                <a:cs typeface="Times New Roman" pitchFamily="18" charset="0"/>
              </a:rPr>
              <a:t>dệt</a:t>
            </a:r>
            <a:r>
              <a:rPr lang="en-US" sz="4000" b="1" dirty="0" smtClean="0">
                <a:solidFill>
                  <a:srgbClr val="000000"/>
                </a:solidFill>
                <a:latin typeface="Times New Roman" pitchFamily="18" charset="0"/>
                <a:cs typeface="Times New Roman" pitchFamily="18" charset="0"/>
              </a:rPr>
              <a:t> </a:t>
            </a:r>
            <a:r>
              <a:rPr lang="en-US" sz="4000" b="1" dirty="0" err="1" smtClean="0">
                <a:solidFill>
                  <a:srgbClr val="000000"/>
                </a:solidFill>
                <a:latin typeface="Times New Roman" pitchFamily="18" charset="0"/>
                <a:cs typeface="Times New Roman" pitchFamily="18" charset="0"/>
              </a:rPr>
              <a:t>vải</a:t>
            </a:r>
            <a:r>
              <a:rPr lang="en-US" sz="4000" b="1" dirty="0" smtClean="0">
                <a:solidFill>
                  <a:srgbClr val="000000"/>
                </a:solidFill>
                <a:latin typeface="Times New Roman" pitchFamily="18" charset="0"/>
                <a:cs typeface="Times New Roman" pitchFamily="18" charset="0"/>
              </a:rPr>
              <a:t>.</a:t>
            </a:r>
            <a:endParaRPr lang="vi-VN" sz="4000" b="1" dirty="0">
              <a:solidFill>
                <a:srgbClr val="FF0000"/>
              </a:solidFill>
              <a:latin typeface="Times New Roman" pitchFamily="18" charset="0"/>
              <a:cs typeface="Times New Roman" pitchFamily="18" charset="0"/>
            </a:endParaRPr>
          </a:p>
        </p:txBody>
      </p:sp>
      <p:sp>
        <p:nvSpPr>
          <p:cNvPr id="5" name="Text Box 11"/>
          <p:cNvSpPr txBox="1">
            <a:spLocks noChangeArrowheads="1"/>
          </p:cNvSpPr>
          <p:nvPr/>
        </p:nvSpPr>
        <p:spPr bwMode="auto">
          <a:xfrm>
            <a:off x="3733800" y="2622311"/>
            <a:ext cx="365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4800" b="1" dirty="0">
                <a:solidFill>
                  <a:srgbClr val="FF0000"/>
                </a:solidFill>
              </a:rPr>
              <a:t>/ </a:t>
            </a:r>
          </a:p>
        </p:txBody>
      </p:sp>
      <p:sp>
        <p:nvSpPr>
          <p:cNvPr id="6" name="Text Box 11"/>
          <p:cNvSpPr txBox="1">
            <a:spLocks noChangeArrowheads="1"/>
          </p:cNvSpPr>
          <p:nvPr/>
        </p:nvSpPr>
        <p:spPr bwMode="auto">
          <a:xfrm>
            <a:off x="1447800" y="3200400"/>
            <a:ext cx="365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4800" b="1" dirty="0">
                <a:solidFill>
                  <a:srgbClr val="FF0000"/>
                </a:solidFill>
              </a:rPr>
              <a:t>/ </a:t>
            </a:r>
          </a:p>
        </p:txBody>
      </p:sp>
      <p:sp>
        <p:nvSpPr>
          <p:cNvPr id="8" name="Text Box 11"/>
          <p:cNvSpPr txBox="1">
            <a:spLocks noChangeArrowheads="1"/>
          </p:cNvSpPr>
          <p:nvPr/>
        </p:nvSpPr>
        <p:spPr bwMode="auto">
          <a:xfrm>
            <a:off x="2378075" y="2057400"/>
            <a:ext cx="365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4800" b="1" smtClean="0">
                <a:solidFill>
                  <a:srgbClr val="FF0000"/>
                </a:solidFill>
              </a:rPr>
              <a:t>/  </a:t>
            </a:r>
            <a:endParaRPr lang="en-US" altLang="en-US" sz="4800" b="1">
              <a:solidFill>
                <a:srgbClr val="FF0000"/>
              </a:solidFill>
            </a:endParaRPr>
          </a:p>
        </p:txBody>
      </p:sp>
      <p:sp>
        <p:nvSpPr>
          <p:cNvPr id="9" name="Text Box 11"/>
          <p:cNvSpPr txBox="1">
            <a:spLocks noChangeArrowheads="1"/>
          </p:cNvSpPr>
          <p:nvPr/>
        </p:nvSpPr>
        <p:spPr bwMode="auto">
          <a:xfrm>
            <a:off x="6096000" y="3810000"/>
            <a:ext cx="365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4800" b="1" dirty="0">
                <a:solidFill>
                  <a:srgbClr val="FF0000"/>
                </a:solidFill>
              </a:rPr>
              <a:t>/ </a:t>
            </a:r>
          </a:p>
        </p:txBody>
      </p:sp>
      <p:sp>
        <p:nvSpPr>
          <p:cNvPr id="10" name="Text Box 11"/>
          <p:cNvSpPr txBox="1">
            <a:spLocks noChangeArrowheads="1"/>
          </p:cNvSpPr>
          <p:nvPr/>
        </p:nvSpPr>
        <p:spPr bwMode="auto">
          <a:xfrm>
            <a:off x="3902075" y="3886200"/>
            <a:ext cx="365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4800" b="1" dirty="0">
                <a:solidFill>
                  <a:srgbClr val="FF0000"/>
                </a:solidFill>
              </a:rPr>
              <a:t>/ </a:t>
            </a:r>
          </a:p>
        </p:txBody>
      </p:sp>
    </p:spTree>
    <p:extLst>
      <p:ext uri="{BB962C8B-B14F-4D97-AF65-F5344CB8AC3E}">
        <p14:creationId xmlns:p14="http://schemas.microsoft.com/office/powerpoint/2010/main" val="1571973979"/>
      </p:ext>
    </p:extLst>
  </p:cSld>
  <p:clrMapOvr>
    <a:masterClrMapping/>
  </p:clrMapOvr>
  <mc:AlternateContent xmlns:mc="http://schemas.openxmlformats.org/markup-compatibility/2006" xmlns:p14="http://schemas.microsoft.com/office/powerpoint/2010/main">
    <mc:Choice Requires="p14">
      <p:transition spd="slow" p14:dur="2000" advTm="44607"/>
    </mc:Choice>
    <mc:Fallback xmlns="">
      <p:transition spd="slow" advTm="44607"/>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067800" cy="6905146"/>
          </a:xfrm>
          <a:prstGeom prst="rect">
            <a:avLst/>
          </a:prstGeom>
        </p:spPr>
      </p:pic>
      <p:sp>
        <p:nvSpPr>
          <p:cNvPr id="4" name="Rectangle 3"/>
          <p:cNvSpPr/>
          <p:nvPr/>
        </p:nvSpPr>
        <p:spPr>
          <a:xfrm>
            <a:off x="685800" y="1447800"/>
            <a:ext cx="7696200" cy="3170099"/>
          </a:xfrm>
          <a:prstGeom prst="rect">
            <a:avLst/>
          </a:prstGeom>
        </p:spPr>
        <p:txBody>
          <a:bodyPr wrap="square">
            <a:spAutoFit/>
          </a:bodyPr>
          <a:lstStyle/>
          <a:p>
            <a:endParaRPr lang="vi-VN" sz="4000" b="1" dirty="0">
              <a:solidFill>
                <a:srgbClr val="FF0000"/>
              </a:solidFill>
              <a:latin typeface="Times New Roman" pitchFamily="18" charset="0"/>
              <a:cs typeface="Times New Roman" pitchFamily="18" charset="0"/>
            </a:endParaRPr>
          </a:p>
          <a:p>
            <a:r>
              <a:rPr lang="vi-VN" sz="4000" b="1" dirty="0">
                <a:solidFill>
                  <a:srgbClr val="000000"/>
                </a:solidFill>
                <a:latin typeface="Times New Roman" pitchFamily="18" charset="0"/>
                <a:cs typeface="Times New Roman" pitchFamily="18" charset="0"/>
              </a:rPr>
              <a:t>Cũng từ đó hằng năm</a:t>
            </a:r>
            <a:r>
              <a:rPr lang="vi-VN" sz="4000" b="1" dirty="0" smtClean="0">
                <a:solidFill>
                  <a:srgbClr val="000000"/>
                </a:solidFill>
                <a:latin typeface="Times New Roman" pitchFamily="18" charset="0"/>
                <a:cs typeface="Times New Roman" pitchFamily="18" charset="0"/>
              </a:rPr>
              <a:t>,</a:t>
            </a:r>
            <a:r>
              <a:rPr lang="vi-VN" sz="4000" b="1" dirty="0" smtClean="0">
                <a:solidFill>
                  <a:srgbClr val="FF0000"/>
                </a:solidFill>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 </a:t>
            </a:r>
            <a:r>
              <a:rPr lang="vi-VN" sz="4000" b="1" dirty="0" smtClean="0">
                <a:solidFill>
                  <a:srgbClr val="000000"/>
                </a:solidFill>
                <a:latin typeface="Times New Roman" pitchFamily="18" charset="0"/>
                <a:cs typeface="Times New Roman" pitchFamily="18" charset="0"/>
              </a:rPr>
              <a:t>suốt </a:t>
            </a:r>
            <a:r>
              <a:rPr lang="vi-VN" sz="4000" b="1" dirty="0">
                <a:solidFill>
                  <a:srgbClr val="000000"/>
                </a:solidFill>
                <a:latin typeface="Times New Roman" pitchFamily="18" charset="0"/>
                <a:cs typeface="Times New Roman" pitchFamily="18" charset="0"/>
              </a:rPr>
              <a:t>mấy tháng mùa xuân</a:t>
            </a:r>
            <a:r>
              <a:rPr lang="vi-VN" sz="4000" b="1" dirty="0" smtClean="0">
                <a:solidFill>
                  <a:srgbClr val="000000"/>
                </a:solidFill>
                <a:latin typeface="Times New Roman" pitchFamily="18" charset="0"/>
                <a:cs typeface="Times New Roman" pitchFamily="18" charset="0"/>
              </a:rPr>
              <a:t>,</a:t>
            </a:r>
            <a:r>
              <a:rPr lang="vi-VN" sz="4000" b="1" dirty="0" smtClean="0">
                <a:solidFill>
                  <a:srgbClr val="FF0000"/>
                </a:solidFill>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 </a:t>
            </a:r>
            <a:r>
              <a:rPr lang="vi-VN" sz="4000" b="1" dirty="0" smtClean="0">
                <a:solidFill>
                  <a:srgbClr val="000000"/>
                </a:solidFill>
                <a:latin typeface="Times New Roman" pitchFamily="18" charset="0"/>
                <a:cs typeface="Times New Roman" pitchFamily="18" charset="0"/>
              </a:rPr>
              <a:t>cả </a:t>
            </a:r>
            <a:r>
              <a:rPr lang="vi-VN" sz="4000" b="1" dirty="0">
                <a:solidFill>
                  <a:srgbClr val="000000"/>
                </a:solidFill>
                <a:latin typeface="Times New Roman" pitchFamily="18" charset="0"/>
                <a:cs typeface="Times New Roman" pitchFamily="18" charset="0"/>
              </a:rPr>
              <a:t>một vùng bờ bãi sông </a:t>
            </a:r>
            <a:r>
              <a:rPr lang="vi-VN" sz="4000" b="1" dirty="0" smtClean="0">
                <a:solidFill>
                  <a:srgbClr val="000000"/>
                </a:solidFill>
                <a:latin typeface="Times New Roman" pitchFamily="18" charset="0"/>
                <a:cs typeface="Times New Roman" pitchFamily="18" charset="0"/>
              </a:rPr>
              <a:t>Hồng</a:t>
            </a:r>
            <a:r>
              <a:rPr lang="vi-VN" sz="4000" b="1" dirty="0" smtClean="0">
                <a:solidFill>
                  <a:srgbClr val="FF0000"/>
                </a:solidFill>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 </a:t>
            </a:r>
            <a:r>
              <a:rPr lang="vi-VN" sz="4000" b="1" dirty="0" smtClean="0">
                <a:solidFill>
                  <a:srgbClr val="000000"/>
                </a:solidFill>
                <a:latin typeface="Times New Roman" pitchFamily="18" charset="0"/>
                <a:cs typeface="Times New Roman" pitchFamily="18" charset="0"/>
              </a:rPr>
              <a:t>lại </a:t>
            </a:r>
            <a:r>
              <a:rPr lang="vi-VN" sz="4000" b="1" dirty="0">
                <a:solidFill>
                  <a:srgbClr val="000000"/>
                </a:solidFill>
                <a:latin typeface="Times New Roman" pitchFamily="18" charset="0"/>
                <a:cs typeface="Times New Roman" pitchFamily="18" charset="0"/>
              </a:rPr>
              <a:t>nô nức làm </a:t>
            </a:r>
            <a:r>
              <a:rPr lang="vi-VN" sz="4000" b="1" dirty="0" smtClean="0">
                <a:solidFill>
                  <a:srgbClr val="000000"/>
                </a:solidFill>
                <a:latin typeface="Times New Roman" pitchFamily="18" charset="0"/>
                <a:cs typeface="Times New Roman" pitchFamily="18" charset="0"/>
              </a:rPr>
              <a:t>lễ</a:t>
            </a:r>
            <a:r>
              <a:rPr lang="en-US" sz="4000" b="1" dirty="0" smtClean="0">
                <a:solidFill>
                  <a:srgbClr val="000000"/>
                </a:solidFill>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 </a:t>
            </a:r>
            <a:r>
              <a:rPr lang="vi-VN" sz="4000" b="1" dirty="0" smtClean="0">
                <a:solidFill>
                  <a:srgbClr val="000000"/>
                </a:solidFill>
                <a:latin typeface="Times New Roman" pitchFamily="18" charset="0"/>
                <a:cs typeface="Times New Roman" pitchFamily="18" charset="0"/>
              </a:rPr>
              <a:t>mở </a:t>
            </a:r>
            <a:r>
              <a:rPr lang="vi-VN" sz="4000" b="1" dirty="0">
                <a:solidFill>
                  <a:srgbClr val="000000"/>
                </a:solidFill>
                <a:latin typeface="Times New Roman" pitchFamily="18" charset="0"/>
                <a:cs typeface="Times New Roman" pitchFamily="18" charset="0"/>
              </a:rPr>
              <a:t>hội để tưởng nhớ ông</a:t>
            </a:r>
            <a:r>
              <a:rPr lang="vi-VN" sz="4000" b="1" dirty="0" smtClean="0">
                <a:solidFill>
                  <a:srgbClr val="000000"/>
                </a:solidFill>
                <a:latin typeface="Times New Roman" pitchFamily="18" charset="0"/>
                <a:cs typeface="Times New Roman" pitchFamily="18" charset="0"/>
              </a:rPr>
              <a:t>.</a:t>
            </a:r>
            <a:endParaRPr lang="vi-VN" sz="4000" b="1" dirty="0">
              <a:solidFill>
                <a:srgbClr val="FF0000"/>
              </a:solidFill>
              <a:latin typeface="Times New Roman" pitchFamily="18" charset="0"/>
              <a:cs typeface="Times New Roman" pitchFamily="18" charset="0"/>
            </a:endParaRPr>
          </a:p>
        </p:txBody>
      </p:sp>
      <p:sp>
        <p:nvSpPr>
          <p:cNvPr id="5" name="Text Box 11"/>
          <p:cNvSpPr txBox="1">
            <a:spLocks noChangeArrowheads="1"/>
          </p:cNvSpPr>
          <p:nvPr/>
        </p:nvSpPr>
        <p:spPr bwMode="auto">
          <a:xfrm>
            <a:off x="5638800" y="1981200"/>
            <a:ext cx="365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4800" b="1">
                <a:solidFill>
                  <a:srgbClr val="FF0000"/>
                </a:solidFill>
              </a:rPr>
              <a:t>/ </a:t>
            </a:r>
          </a:p>
        </p:txBody>
      </p:sp>
      <p:sp>
        <p:nvSpPr>
          <p:cNvPr id="6" name="Text Box 11"/>
          <p:cNvSpPr txBox="1">
            <a:spLocks noChangeArrowheads="1"/>
          </p:cNvSpPr>
          <p:nvPr/>
        </p:nvSpPr>
        <p:spPr bwMode="auto">
          <a:xfrm>
            <a:off x="4447783" y="2592442"/>
            <a:ext cx="365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4800" b="1">
                <a:solidFill>
                  <a:srgbClr val="FF0000"/>
                </a:solidFill>
              </a:rPr>
              <a:t>/ </a:t>
            </a:r>
          </a:p>
        </p:txBody>
      </p:sp>
      <p:sp>
        <p:nvSpPr>
          <p:cNvPr id="8" name="Text Box 11"/>
          <p:cNvSpPr txBox="1">
            <a:spLocks noChangeArrowheads="1"/>
          </p:cNvSpPr>
          <p:nvPr/>
        </p:nvSpPr>
        <p:spPr bwMode="auto">
          <a:xfrm>
            <a:off x="3841315" y="3200400"/>
            <a:ext cx="365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4800" b="1" smtClean="0">
                <a:solidFill>
                  <a:srgbClr val="FF0000"/>
                </a:solidFill>
              </a:rPr>
              <a:t>/  </a:t>
            </a:r>
            <a:endParaRPr lang="en-US" altLang="en-US" sz="4800" b="1">
              <a:solidFill>
                <a:srgbClr val="FF0000"/>
              </a:solidFill>
            </a:endParaRPr>
          </a:p>
        </p:txBody>
      </p:sp>
      <p:sp>
        <p:nvSpPr>
          <p:cNvPr id="9" name="Text Box 11"/>
          <p:cNvSpPr txBox="1">
            <a:spLocks noChangeArrowheads="1"/>
          </p:cNvSpPr>
          <p:nvPr/>
        </p:nvSpPr>
        <p:spPr bwMode="auto">
          <a:xfrm>
            <a:off x="7848600" y="3217101"/>
            <a:ext cx="365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4800" b="1" dirty="0">
                <a:solidFill>
                  <a:srgbClr val="FF0000"/>
                </a:solidFill>
              </a:rPr>
              <a:t>/ </a:t>
            </a:r>
          </a:p>
        </p:txBody>
      </p:sp>
    </p:spTree>
    <p:extLst>
      <p:ext uri="{BB962C8B-B14F-4D97-AF65-F5344CB8AC3E}">
        <p14:creationId xmlns:p14="http://schemas.microsoft.com/office/powerpoint/2010/main" val="1571973979"/>
      </p:ext>
    </p:extLst>
  </p:cSld>
  <p:clrMapOvr>
    <a:masterClrMapping/>
  </p:clrMapOvr>
  <mc:AlternateContent xmlns:mc="http://schemas.openxmlformats.org/markup-compatibility/2006" xmlns:p14="http://schemas.microsoft.com/office/powerpoint/2010/main">
    <mc:Choice Requires="p14">
      <p:transition spd="slow" p14:dur="2000" advTm="44607"/>
    </mc:Choice>
    <mc:Fallback xmlns="">
      <p:transition spd="slow" advTm="44607"/>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WhitecornerFlow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descr="WhitecornerFlow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256511">
            <a:off x="7710488" y="54864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WhitecornerFlow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WhitecornerFlow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225" y="54864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3"/>
          <p:cNvSpPr>
            <a:spLocks noChangeArrowheads="1"/>
          </p:cNvSpPr>
          <p:nvPr/>
        </p:nvSpPr>
        <p:spPr bwMode="auto">
          <a:xfrm>
            <a:off x="0" y="381000"/>
            <a:ext cx="8305800" cy="201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40000"/>
              </a:spcBef>
            </a:pPr>
            <a:r>
              <a:rPr lang="en-US" sz="2400">
                <a:solidFill>
                  <a:schemeClr val="accent1"/>
                </a:solidFill>
                <a:latin typeface="Times New Roman" pitchFamily="18" charset="0"/>
              </a:rPr>
              <a:t>      </a:t>
            </a:r>
            <a:r>
              <a:rPr lang="en-US" sz="2400" b="1">
                <a:solidFill>
                  <a:srgbClr val="FF0000"/>
                </a:solidFill>
                <a:latin typeface="Times New Roman" pitchFamily="18" charset="0"/>
              </a:rPr>
              <a:t>Chử Xá:     </a:t>
            </a:r>
          </a:p>
          <a:p>
            <a:pPr eaLnBrk="0" hangingPunct="0">
              <a:spcBef>
                <a:spcPct val="40000"/>
              </a:spcBef>
            </a:pPr>
            <a:endParaRPr lang="en-US" sz="2400">
              <a:latin typeface="Times New Roman" pitchFamily="18" charset="0"/>
            </a:endParaRPr>
          </a:p>
          <a:p>
            <a:pPr eaLnBrk="0" hangingPunct="0">
              <a:spcBef>
                <a:spcPct val="40000"/>
              </a:spcBef>
            </a:pPr>
            <a:r>
              <a:rPr lang="en-US" sz="2400">
                <a:latin typeface="Times New Roman" pitchFamily="18" charset="0"/>
              </a:rPr>
              <a:t>		 	</a:t>
            </a:r>
          </a:p>
          <a:p>
            <a:pPr eaLnBrk="0" hangingPunct="0">
              <a:spcBef>
                <a:spcPct val="40000"/>
              </a:spcBef>
            </a:pPr>
            <a:r>
              <a:rPr lang="en-US" sz="2400">
                <a:latin typeface="Times New Roman" pitchFamily="18" charset="0"/>
              </a:rPr>
              <a:t>                   </a:t>
            </a:r>
          </a:p>
        </p:txBody>
      </p:sp>
      <p:sp>
        <p:nvSpPr>
          <p:cNvPr id="7" name="Text Box 14"/>
          <p:cNvSpPr txBox="1">
            <a:spLocks noChangeArrowheads="1"/>
          </p:cNvSpPr>
          <p:nvPr/>
        </p:nvSpPr>
        <p:spPr bwMode="auto">
          <a:xfrm>
            <a:off x="1905000" y="376238"/>
            <a:ext cx="7010400" cy="96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nSpc>
                <a:spcPct val="120000"/>
              </a:lnSpc>
              <a:spcBef>
                <a:spcPct val="50000"/>
              </a:spcBef>
            </a:pPr>
            <a:r>
              <a:rPr lang="en-US" sz="2400">
                <a:solidFill>
                  <a:srgbClr val="0033CC"/>
                </a:solidFill>
                <a:latin typeface="Times New Roman" pitchFamily="18" charset="0"/>
              </a:rPr>
              <a:t>Tên một làng nay thuộc xã Văn Đức, huyện Gia Lâm, Hà Nội</a:t>
            </a:r>
          </a:p>
        </p:txBody>
      </p:sp>
      <p:pic>
        <p:nvPicPr>
          <p:cNvPr id="8" name="Picture 24" descr="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344613"/>
            <a:ext cx="9144000" cy="551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61081215"/>
      </p:ext>
    </p:extLst>
  </p:cSld>
  <p:clrMapOvr>
    <a:masterClrMapping/>
  </p:clrMapOvr>
  <mc:AlternateContent xmlns:mc="http://schemas.openxmlformats.org/markup-compatibility/2006" xmlns:p14="http://schemas.microsoft.com/office/powerpoint/2010/main">
    <mc:Choice Requires="p14">
      <p:transition spd="slow" p14:dur="2000" advTm="31659"/>
    </mc:Choice>
    <mc:Fallback xmlns="">
      <p:transition spd="slow" advTm="31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9"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ppt_x</p:attrName>
                                        </p:attrNameLst>
                                      </p:cBhvr>
                                      <p:tavLst>
                                        <p:tav tm="0">
                                          <p:val>
                                            <p:strVal val="#ppt_x-.2"/>
                                          </p:val>
                                        </p:tav>
                                        <p:tav tm="100000">
                                          <p:val>
                                            <p:strVal val="#ppt_x"/>
                                          </p:val>
                                        </p:tav>
                                      </p:tavLst>
                                    </p:anim>
                                    <p:anim calcmode="lin" valueType="num">
                                      <p:cBhvr>
                                        <p:cTn id="12"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plus(in)">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1"/>
                </p:tgtEl>
              </p:cMediaNode>
            </p:audio>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dministrator\Downloads\sự tích lễ hội chử đồng tử\khung-vien-slide-dep-nhat_10532339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3"/>
          <p:cNvSpPr txBox="1">
            <a:spLocks noChangeArrowheads="1"/>
          </p:cNvSpPr>
          <p:nvPr/>
        </p:nvSpPr>
        <p:spPr bwMode="auto">
          <a:xfrm>
            <a:off x="701979" y="1446854"/>
            <a:ext cx="2590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indent="0">
              <a:lnSpc>
                <a:spcPct val="90000"/>
              </a:lnSpc>
              <a:spcBef>
                <a:spcPct val="20000"/>
              </a:spcBef>
            </a:pPr>
            <a:r>
              <a:rPr lang="en-US" sz="3600">
                <a:solidFill>
                  <a:srgbClr val="FF0000"/>
                </a:solidFill>
                <a:latin typeface="Times New Roman" pitchFamily="18" charset="0"/>
                <a:cs typeface="Times New Roman" pitchFamily="18" charset="0"/>
              </a:rPr>
              <a:t>Du ngoạn:</a:t>
            </a:r>
            <a:endParaRPr lang="en-US" sz="3600">
              <a:latin typeface="Times New Roman" pitchFamily="18" charset="0"/>
              <a:cs typeface="Times New Roman" pitchFamily="18" charset="0"/>
            </a:endParaRPr>
          </a:p>
        </p:txBody>
      </p:sp>
      <p:sp>
        <p:nvSpPr>
          <p:cNvPr id="16" name="Text Box 4"/>
          <p:cNvSpPr txBox="1">
            <a:spLocks noChangeArrowheads="1"/>
          </p:cNvSpPr>
          <p:nvPr/>
        </p:nvSpPr>
        <p:spPr bwMode="auto">
          <a:xfrm>
            <a:off x="2895600" y="838200"/>
            <a:ext cx="2895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endParaRPr lang="vi-VN">
              <a:latin typeface="Times New Roman" pitchFamily="18" charset="0"/>
              <a:cs typeface="Times New Roman" pitchFamily="18" charset="0"/>
            </a:endParaRPr>
          </a:p>
        </p:txBody>
      </p:sp>
      <p:sp>
        <p:nvSpPr>
          <p:cNvPr id="17" name="Rectangle 5"/>
          <p:cNvSpPr>
            <a:spLocks noChangeArrowheads="1"/>
          </p:cNvSpPr>
          <p:nvPr/>
        </p:nvSpPr>
        <p:spPr bwMode="auto">
          <a:xfrm>
            <a:off x="2920652" y="1382921"/>
            <a:ext cx="535391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600" b="1">
                <a:latin typeface="Times New Roman" pitchFamily="18" charset="0"/>
                <a:cs typeface="Times New Roman" pitchFamily="18" charset="0"/>
              </a:rPr>
              <a:t>Đi chơi ngắm cảnh các nơi.</a:t>
            </a:r>
          </a:p>
        </p:txBody>
      </p:sp>
      <p:sp>
        <p:nvSpPr>
          <p:cNvPr id="18" name="Text Box 6"/>
          <p:cNvSpPr txBox="1">
            <a:spLocks noChangeArrowheads="1"/>
          </p:cNvSpPr>
          <p:nvPr/>
        </p:nvSpPr>
        <p:spPr bwMode="auto">
          <a:xfrm>
            <a:off x="762000" y="2551837"/>
            <a:ext cx="3124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3600" smtClean="0">
                <a:solidFill>
                  <a:srgbClr val="FF0000"/>
                </a:solidFill>
                <a:latin typeface="Times New Roman" pitchFamily="18" charset="0"/>
                <a:cs typeface="Times New Roman" pitchFamily="18" charset="0"/>
              </a:rPr>
              <a:t>Bàng </a:t>
            </a:r>
            <a:r>
              <a:rPr lang="en-US" sz="3600">
                <a:solidFill>
                  <a:srgbClr val="FF0000"/>
                </a:solidFill>
                <a:latin typeface="Times New Roman" pitchFamily="18" charset="0"/>
                <a:cs typeface="Times New Roman" pitchFamily="18" charset="0"/>
              </a:rPr>
              <a:t>hoàng:</a:t>
            </a:r>
          </a:p>
        </p:txBody>
      </p:sp>
      <p:sp>
        <p:nvSpPr>
          <p:cNvPr id="21" name="Rectangle 11"/>
          <p:cNvSpPr>
            <a:spLocks noChangeArrowheads="1"/>
          </p:cNvSpPr>
          <p:nvPr/>
        </p:nvSpPr>
        <p:spPr bwMode="auto">
          <a:xfrm>
            <a:off x="3248416" y="2551837"/>
            <a:ext cx="55626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tabLst>
                <a:tab pos="2674938" algn="r"/>
              </a:tabLst>
            </a:pPr>
            <a:r>
              <a:rPr lang="en-US" sz="3600" b="1">
                <a:latin typeface="Times New Roman" pitchFamily="18" charset="0"/>
                <a:cs typeface="Times New Roman" pitchFamily="18" charset="0"/>
              </a:rPr>
              <a:t>Ở trong trạng thái tinh thần như sững sờ,  không ngờ tới</a:t>
            </a:r>
            <a:r>
              <a:rPr lang="en-US" sz="3600" b="1" smtClean="0">
                <a:latin typeface="Times New Roman" pitchFamily="18" charset="0"/>
                <a:cs typeface="Times New Roman" pitchFamily="18" charset="0"/>
              </a:rPr>
              <a:t>.</a:t>
            </a:r>
            <a:endParaRPr lang="en-US" sz="3600" b="1">
              <a:latin typeface="Times New Roman" pitchFamily="18" charset="0"/>
              <a:cs typeface="Times New Roman" pitchFamily="18" charset="0"/>
            </a:endParaRPr>
          </a:p>
        </p:txBody>
      </p:sp>
      <p:sp>
        <p:nvSpPr>
          <p:cNvPr id="24" name="TextBox 11"/>
          <p:cNvSpPr txBox="1">
            <a:spLocks noChangeArrowheads="1"/>
          </p:cNvSpPr>
          <p:nvPr/>
        </p:nvSpPr>
        <p:spPr bwMode="auto">
          <a:xfrm>
            <a:off x="762000" y="4114800"/>
            <a:ext cx="24707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3600">
                <a:solidFill>
                  <a:srgbClr val="FF0000"/>
                </a:solidFill>
                <a:latin typeface="Times New Roman" pitchFamily="18" charset="0"/>
                <a:cs typeface="Times New Roman" pitchFamily="18" charset="0"/>
              </a:rPr>
              <a:t>Duyên trời</a:t>
            </a:r>
            <a:r>
              <a:rPr lang="en-US" sz="3600" smtClean="0">
                <a:solidFill>
                  <a:srgbClr val="FF0000"/>
                </a:solidFill>
                <a:latin typeface="Times New Roman" pitchFamily="18" charset="0"/>
                <a:cs typeface="Times New Roman" pitchFamily="18" charset="0"/>
              </a:rPr>
              <a:t>:</a:t>
            </a:r>
            <a:endParaRPr lang="vi-VN" sz="3600">
              <a:latin typeface="Times New Roman" pitchFamily="18" charset="0"/>
              <a:cs typeface="Times New Roman"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
        <p:nvSpPr>
          <p:cNvPr id="2" name="Rectangle 1"/>
          <p:cNvSpPr/>
          <p:nvPr/>
        </p:nvSpPr>
        <p:spPr>
          <a:xfrm>
            <a:off x="3086622" y="4114800"/>
            <a:ext cx="5409156" cy="1200329"/>
          </a:xfrm>
          <a:prstGeom prst="rect">
            <a:avLst/>
          </a:prstGeom>
        </p:spPr>
        <p:txBody>
          <a:bodyPr wrap="square">
            <a:spAutoFit/>
          </a:bodyPr>
          <a:lstStyle/>
          <a:p>
            <a:pPr lvl="0"/>
            <a:r>
              <a:rPr lang="en-US" sz="3600" b="1">
                <a:solidFill>
                  <a:srgbClr val="000000"/>
                </a:solidFill>
                <a:latin typeface="Times New Roman" pitchFamily="18" charset="0"/>
                <a:cs typeface="Times New Roman" pitchFamily="18" charset="0"/>
              </a:rPr>
              <a:t>Chuyện may mắn, hạnh phúc</a:t>
            </a:r>
            <a:endParaRPr lang="vi-VN" sz="3600" b="1">
              <a:solidFill>
                <a:srgbClr val="00000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993200041"/>
      </p:ext>
    </p:extLst>
  </p:cSld>
  <p:clrMapOvr>
    <a:masterClrMapping/>
  </p:clrMapOvr>
  <mc:AlternateContent xmlns:mc="http://schemas.openxmlformats.org/markup-compatibility/2006" xmlns:p14="http://schemas.microsoft.com/office/powerpoint/2010/main">
    <mc:Choice Requires="p14">
      <p:transition spd="slow" p14:dur="2000" advTm="34378"/>
    </mc:Choice>
    <mc:Fallback xmlns="">
      <p:transition spd="slow" advTm="34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circle(in)">
                                      <p:cBhvr>
                                        <p:cTn id="3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3"/>
                </p:tgtEl>
              </p:cMediaNode>
            </p:audio>
          </p:childTnLst>
        </p:cTn>
      </p:par>
    </p:tnLst>
    <p:bldLst>
      <p:bldP spid="15" grpId="0"/>
      <p:bldP spid="17" grpId="0"/>
      <p:bldP spid="18" grpId="0"/>
      <p:bldP spid="21" grpId="0"/>
      <p:bldP spid="24"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Users\Administrator\Downloads\sự tích lễ hội chử đồng tử\khung-vien-slide-dep-nhat_1053233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762000" y="1828800"/>
            <a:ext cx="3200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3600" smtClean="0">
                <a:solidFill>
                  <a:srgbClr val="FF0000"/>
                </a:solidFill>
                <a:latin typeface="Times New Roman" pitchFamily="18" charset="0"/>
                <a:cs typeface="Times New Roman" pitchFamily="18" charset="0"/>
              </a:rPr>
              <a:t>Hóa </a:t>
            </a:r>
            <a:r>
              <a:rPr lang="en-US" sz="3600">
                <a:solidFill>
                  <a:srgbClr val="FF0000"/>
                </a:solidFill>
                <a:latin typeface="Times New Roman" pitchFamily="18" charset="0"/>
                <a:cs typeface="Times New Roman" pitchFamily="18" charset="0"/>
              </a:rPr>
              <a:t>lên trời:</a:t>
            </a:r>
            <a:endParaRPr lang="en-US" sz="3600">
              <a:latin typeface="Times New Roman" pitchFamily="18" charset="0"/>
              <a:cs typeface="Times New Roman" pitchFamily="18" charset="0"/>
            </a:endParaRPr>
          </a:p>
        </p:txBody>
      </p:sp>
      <p:sp>
        <p:nvSpPr>
          <p:cNvPr id="6" name="Text Box 13"/>
          <p:cNvSpPr txBox="1">
            <a:spLocks noChangeArrowheads="1"/>
          </p:cNvSpPr>
          <p:nvPr/>
        </p:nvSpPr>
        <p:spPr bwMode="auto">
          <a:xfrm>
            <a:off x="3326704" y="1828800"/>
            <a:ext cx="533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3600">
                <a:latin typeface="Times New Roman" pitchFamily="18" charset="0"/>
                <a:cs typeface="Times New Roman" pitchFamily="18" charset="0"/>
              </a:rPr>
              <a:t>Không chết mà trở thành tiên, thánh trên trời</a:t>
            </a:r>
          </a:p>
        </p:txBody>
      </p:sp>
      <p:sp>
        <p:nvSpPr>
          <p:cNvPr id="7" name="Text Box 8"/>
          <p:cNvSpPr txBox="1">
            <a:spLocks noChangeArrowheads="1"/>
          </p:cNvSpPr>
          <p:nvPr/>
        </p:nvSpPr>
        <p:spPr bwMode="auto">
          <a:xfrm>
            <a:off x="762000" y="3464952"/>
            <a:ext cx="242274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3600" smtClean="0">
                <a:solidFill>
                  <a:srgbClr val="FF0000"/>
                </a:solidFill>
                <a:latin typeface="Times New Roman" pitchFamily="18" charset="0"/>
                <a:cs typeface="Times New Roman" pitchFamily="18" charset="0"/>
              </a:rPr>
              <a:t>Hiển </a:t>
            </a:r>
            <a:r>
              <a:rPr lang="en-US" sz="3600">
                <a:solidFill>
                  <a:srgbClr val="FF0000"/>
                </a:solidFill>
                <a:latin typeface="Times New Roman" pitchFamily="18" charset="0"/>
                <a:cs typeface="Times New Roman" pitchFamily="18" charset="0"/>
              </a:rPr>
              <a:t>linh: </a:t>
            </a:r>
          </a:p>
        </p:txBody>
      </p:sp>
      <p:sp>
        <p:nvSpPr>
          <p:cNvPr id="8" name="Text Box 14"/>
          <p:cNvSpPr txBox="1">
            <a:spLocks noChangeArrowheads="1"/>
          </p:cNvSpPr>
          <p:nvPr/>
        </p:nvSpPr>
        <p:spPr bwMode="auto">
          <a:xfrm>
            <a:off x="2935266" y="3464952"/>
            <a:ext cx="553024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3600">
                <a:latin typeface="Times New Roman" pitchFamily="18" charset="0"/>
                <a:cs typeface="Times New Roman" pitchFamily="18" charset="0"/>
              </a:rPr>
              <a:t>Thần thánh linh thiêng hiện về giúp đỡ mọi người</a:t>
            </a:r>
          </a:p>
        </p:txBody>
      </p:sp>
    </p:spTree>
    <p:extLst>
      <p:ext uri="{BB962C8B-B14F-4D97-AF65-F5344CB8AC3E}">
        <p14:creationId xmlns:p14="http://schemas.microsoft.com/office/powerpoint/2010/main" val="154732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8273301daa9be9bd35321863255f4271411033a5"/>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319&quot;/&gt;&lt;/object&gt;&lt;object type=&quot;3&quot; unique_id=&quot;10005&quot;&gt;&lt;property id=&quot;20148&quot; value=&quot;5&quot;/&gt;&lt;property id=&quot;20300&quot; value=&quot;Slide 2&quot;/&gt;&lt;property id=&quot;20307&quot; value=&quot;350&quot;/&gt;&lt;/object&gt;&lt;object type=&quot;3&quot; unique_id=&quot;10006&quot;&gt;&lt;property id=&quot;20148&quot; value=&quot;5&quot;/&gt;&lt;property id=&quot;20300&quot; value=&quot;Slide 3&quot;/&gt;&lt;property id=&quot;20307&quot; value=&quot;335&quot;/&gt;&lt;/object&gt;&lt;object type=&quot;3&quot; unique_id=&quot;10007&quot;&gt;&lt;property id=&quot;20148&quot; value=&quot;5&quot;/&gt;&lt;property id=&quot;20300&quot; value=&quot;Slide 4&quot;/&gt;&lt;property id=&quot;20307&quot; value=&quot;280&quot;/&gt;&lt;/object&gt;&lt;object type=&quot;3&quot; unique_id=&quot;10008&quot;&gt;&lt;property id=&quot;20148&quot; value=&quot;5&quot;/&gt;&lt;property id=&quot;20300&quot; value=&quot;Slide 5&quot;/&gt;&lt;property id=&quot;20307&quot; value=&quot;347&quot;/&gt;&lt;/object&gt;&lt;object type=&quot;3&quot; unique_id=&quot;10009&quot;&gt;&lt;property id=&quot;20148&quot; value=&quot;5&quot;/&gt;&lt;property id=&quot;20300&quot; value=&quot;Slide 6&quot;/&gt;&lt;property id=&quot;20307&quot; value=&quot;34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324&quot;/&gt;&lt;/object&gt;&lt;object type=&quot;3&quot; unique_id=&quot;10012&quot;&gt;&lt;property id=&quot;20148&quot; value=&quot;5&quot;/&gt;&lt;property id=&quot;20300&quot; value=&quot;Slide 9&quot;/&gt;&lt;property id=&quot;20307&quot; value=&quot;343&quot;/&gt;&lt;/object&gt;&lt;object type=&quot;3&quot; unique_id=&quot;10013&quot;&gt;&lt;property id=&quot;20148&quot; value=&quot;5&quot;/&gt;&lt;property id=&quot;20300&quot; value=&quot;Slide 10&quot;/&gt;&lt;property id=&quot;20307&quot; value=&quot;286&quot;/&gt;&lt;/object&gt;&lt;object type=&quot;3&quot; unique_id=&quot;10014&quot;&gt;&lt;property id=&quot;20148&quot; value=&quot;5&quot;/&gt;&lt;property id=&quot;20300&quot; value=&quot;Slide 11&quot;/&gt;&lt;property id=&quot;20307&quot; value=&quot;349&quot;/&gt;&lt;/object&gt;&lt;object type=&quot;3&quot; unique_id=&quot;10015&quot;&gt;&lt;property id=&quot;20148&quot; value=&quot;5&quot;/&gt;&lt;property id=&quot;20300&quot; value=&quot;Slide 12&quot;/&gt;&lt;property id=&quot;20307&quot; value=&quot;289&quot;/&gt;&lt;/object&gt;&lt;object type=&quot;3&quot; unique_id=&quot;10016&quot;&gt;&lt;property id=&quot;20148&quot; value=&quot;5&quot;/&gt;&lt;property id=&quot;20300&quot; value=&quot;Slide 13&quot;/&gt;&lt;property id=&quot;20307&quot; value=&quot;327&quot;/&gt;&lt;/object&gt;&lt;object type=&quot;3&quot; unique_id=&quot;10017&quot;&gt;&lt;property id=&quot;20148&quot; value=&quot;5&quot;/&gt;&lt;property id=&quot;20300&quot; value=&quot;Slide 14&quot;/&gt;&lt;property id=&quot;20307&quot; value=&quot;288&quot;/&gt;&lt;/object&gt;&lt;object type=&quot;3&quot; unique_id=&quot;10018&quot;&gt;&lt;property id=&quot;20148&quot; value=&quot;5&quot;/&gt;&lt;property id=&quot;20300&quot; value=&quot;Slide 15&quot;/&gt;&lt;property id=&quot;20307&quot; value=&quot;291&quot;/&gt;&lt;/object&gt;&lt;object type=&quot;3&quot; unique_id=&quot;10019&quot;&gt;&lt;property id=&quot;20148&quot; value=&quot;5&quot;/&gt;&lt;property id=&quot;20300&quot; value=&quot;Slide 16&quot;/&gt;&lt;property id=&quot;20307&quot; value=&quot;293&quot;/&gt;&lt;/object&gt;&lt;object type=&quot;3&quot; unique_id=&quot;10020&quot;&gt;&lt;property id=&quot;20148&quot; value=&quot;5&quot;/&gt;&lt;property id=&quot;20300&quot; value=&quot;Slide 17&quot;/&gt;&lt;property id=&quot;20307&quot; value=&quot;294&quot;/&gt;&lt;/object&gt;&lt;object type=&quot;3&quot; unique_id=&quot;10021&quot;&gt;&lt;property id=&quot;20148&quot; value=&quot;5&quot;/&gt;&lt;property id=&quot;20300&quot; value=&quot;Slide 18&quot;/&gt;&lt;property id=&quot;20307&quot; value=&quot;328&quot;/&gt;&lt;/object&gt;&lt;object type=&quot;3&quot; unique_id=&quot;10022&quot;&gt;&lt;property id=&quot;20148&quot; value=&quot;5&quot;/&gt;&lt;property id=&quot;20300&quot; value=&quot;Slide 19&quot;/&gt;&lt;property id=&quot;20307&quot; value=&quot;296&quot;/&gt;&lt;/object&gt;&lt;object type=&quot;3&quot; unique_id=&quot;10023&quot;&gt;&lt;property id=&quot;20148&quot; value=&quot;5&quot;/&gt;&lt;property id=&quot;20300&quot; value=&quot;Slide 20&quot;/&gt;&lt;property id=&quot;20307&quot; value=&quot;297&quot;/&gt;&lt;/object&gt;&lt;object type=&quot;3&quot; unique_id=&quot;10024&quot;&gt;&lt;property id=&quot;20148&quot; value=&quot;5&quot;/&gt;&lt;property id=&quot;20300&quot; value=&quot;Slide 21&quot;/&gt;&lt;property id=&quot;20307&quot; value=&quot;300&quot;/&gt;&lt;/object&gt;&lt;object type=&quot;3&quot; unique_id=&quot;10025&quot;&gt;&lt;property id=&quot;20148&quot; value=&quot;5&quot;/&gt;&lt;property id=&quot;20300&quot; value=&quot;Slide 22&quot;/&gt;&lt;property id=&quot;20307&quot; value=&quot;301&quot;/&gt;&lt;/object&gt;&lt;object type=&quot;3&quot; unique_id=&quot;10026&quot;&gt;&lt;property id=&quot;20148&quot; value=&quot;5&quot;/&gt;&lt;property id=&quot;20300&quot; value=&quot;Slide 23&quot;/&gt;&lt;property id=&quot;20307&quot; value=&quot;330&quot;/&gt;&lt;/object&gt;&lt;object type=&quot;3&quot; unique_id=&quot;10027&quot;&gt;&lt;property id=&quot;20148&quot; value=&quot;5&quot;/&gt;&lt;property id=&quot;20300&quot; value=&quot;Slide 24&quot;/&gt;&lt;property id=&quot;20307&quot; value=&quot;329&quot;/&gt;&lt;/object&gt;&lt;object type=&quot;3&quot; unique_id=&quot;10028&quot;&gt;&lt;property id=&quot;20148&quot; value=&quot;5&quot;/&gt;&lt;property id=&quot;20300&quot; value=&quot;Slide 25&quot;/&gt;&lt;property id=&quot;20307&quot; value=&quot;333&quot;/&gt;&lt;/object&gt;&lt;object type=&quot;3&quot; unique_id=&quot;10029&quot;&gt;&lt;property id=&quot;20148&quot; value=&quot;5&quot;/&gt;&lt;property id=&quot;20300&quot; value=&quot;Slide 26&quot;/&gt;&lt;property id=&quot;20307&quot; value=&quot;346&quot;/&gt;&lt;/object&gt;&lt;object type=&quot;3&quot; unique_id=&quot;10030&quot;&gt;&lt;property id=&quot;20148&quot; value=&quot;5&quot;/&gt;&lt;property id=&quot;20300&quot; value=&quot;Slide 27&quot;/&gt;&lt;property id=&quot;20307&quot; value=&quot;344&quot;/&gt;&lt;/object&gt;&lt;object type=&quot;3&quot; unique_id=&quot;10031&quot;&gt;&lt;property id=&quot;20148&quot; value=&quot;5&quot;/&gt;&lt;property id=&quot;20300&quot; value=&quot;Slide 28&quot;/&gt;&lt;property id=&quot;20307&quot; value=&quot;345&quot;/&gt;&lt;/object&gt;&lt;object type=&quot;3&quot; unique_id=&quot;10032&quot;&gt;&lt;property id=&quot;20148&quot; value=&quot;5&quot;/&gt;&lt;property id=&quot;20300&quot; value=&quot;Slide 29&quot;/&gt;&lt;property id=&quot;20307&quot; value=&quot;351&quot;/&gt;&lt;/object&gt;&lt;object type=&quot;3&quot; unique_id=&quot;10033&quot;&gt;&lt;property id=&quot;20148&quot; value=&quot;5&quot;/&gt;&lt;property id=&quot;20300&quot; value=&quot;Slide 30&quot;/&gt;&lt;property id=&quot;20307&quot; value=&quot;352&quot;/&gt;&lt;/object&gt;&lt;object type=&quot;3&quot; unique_id=&quot;10034&quot;&gt;&lt;property id=&quot;20148&quot; value=&quot;5&quot;/&gt;&lt;property id=&quot;20300&quot; value=&quot;Slide 31&quot;/&gt;&lt;property id=&quot;20307&quot; value=&quot;353&quot;/&gt;&lt;/object&gt;&lt;object type=&quot;3&quot; unique_id=&quot;10035&quot;&gt;&lt;property id=&quot;20148&quot; value=&quot;5&quot;/&gt;&lt;property id=&quot;20300&quot; value=&quot;Slide 32&quot;/&gt;&lt;property id=&quot;20307&quot; value=&quot;354&quot;/&gt;&lt;/object&gt;&lt;object type=&quot;3&quot; unique_id=&quot;10036&quot;&gt;&lt;property id=&quot;20148&quot; value=&quot;5&quot;/&gt;&lt;property id=&quot;20300&quot; value=&quot;Slide 33&quot;/&gt;&lt;property id=&quot;20307&quot; value=&quot;355&quot;/&gt;&lt;/object&gt;&lt;object type=&quot;3&quot; unique_id=&quot;10037&quot;&gt;&lt;property id=&quot;20148&quot; value=&quot;5&quot;/&gt;&lt;property id=&quot;20300&quot; value=&quot;Slide 34&quot;/&gt;&lt;property id=&quot;20307&quot; value=&quot;356&quot;/&gt;&lt;/object&gt;&lt;object type=&quot;3&quot; unique_id=&quot;10038&quot;&gt;&lt;property id=&quot;20148&quot; value=&quot;5&quot;/&gt;&lt;property id=&quot;20300&quot; value=&quot;Slide 35&quot;/&gt;&lt;property id=&quot;20307&quot; value=&quot;357&quot;/&gt;&lt;/object&gt;&lt;object type=&quot;3&quot; unique_id=&quot;10039&quot;&gt;&lt;property id=&quot;20148&quot; value=&quot;5&quot;/&gt;&lt;property id=&quot;20300&quot; value=&quot;Slide 36&quot;/&gt;&lt;property id=&quot;20307&quot; value=&quot;358&quot;/&gt;&lt;/object&gt;&lt;object type=&quot;3&quot; unique_id=&quot;10040&quot;&gt;&lt;property id=&quot;20148&quot; value=&quot;5&quot;/&gt;&lt;property id=&quot;20300&quot; value=&quot;Slide 37&quot;/&gt;&lt;property id=&quot;20307&quot; value=&quot;359&quot;/&gt;&lt;/object&gt;&lt;object type=&quot;3&quot; unique_id=&quot;10041&quot;&gt;&lt;property id=&quot;20148&quot; value=&quot;5&quot;/&gt;&lt;property id=&quot;20300&quot; value=&quot;Slide 38&quot;/&gt;&lt;property id=&quot;20307&quot; value=&quot;360&quot;/&gt;&lt;/object&gt;&lt;object type=&quot;3&quot; unique_id=&quot;10042&quot;&gt;&lt;property id=&quot;20148&quot; value=&quot;5&quot;/&gt;&lt;property id=&quot;20300&quot; value=&quot;Slide 39&quot;/&gt;&lt;property id=&quot;20307&quot; value=&quot;362&quot;/&gt;&lt;/object&gt;&lt;object type=&quot;3&quot; unique_id=&quot;10043&quot;&gt;&lt;property id=&quot;20148&quot; value=&quot;5&quot;/&gt;&lt;property id=&quot;20300&quot; value=&quot;Slide 40&quot;/&gt;&lt;property id=&quot;20307&quot; value=&quot;361&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TIMING" val="|7.8"/>
</p:tagLst>
</file>

<file path=ppt/tags/tag11.xml><?xml version="1.0" encoding="utf-8"?>
<p:tagLst xmlns:a="http://schemas.openxmlformats.org/drawingml/2006/main" xmlns:r="http://schemas.openxmlformats.org/officeDocument/2006/relationships" xmlns:p="http://schemas.openxmlformats.org/presentationml/2006/main">
  <p:tag name="TIMING" val="|1.1|9|7.2|8.5"/>
</p:tagLst>
</file>

<file path=ppt/tags/tag12.xml><?xml version="1.0" encoding="utf-8"?>
<p:tagLst xmlns:a="http://schemas.openxmlformats.org/drawingml/2006/main" xmlns:r="http://schemas.openxmlformats.org/officeDocument/2006/relationships" xmlns:p="http://schemas.openxmlformats.org/presentationml/2006/main">
  <p:tag name="TIMING" val="|1.2|8.6"/>
</p:tagLst>
</file>

<file path=ppt/tags/tag13.xml><?xml version="1.0" encoding="utf-8"?>
<p:tagLst xmlns:a="http://schemas.openxmlformats.org/drawingml/2006/main" xmlns:r="http://schemas.openxmlformats.org/officeDocument/2006/relationships" xmlns:p="http://schemas.openxmlformats.org/presentationml/2006/main">
  <p:tag name="TIMING" val="|9.5"/>
</p:tagLst>
</file>

<file path=ppt/tags/tag14.xml><?xml version="1.0" encoding="utf-8"?>
<p:tagLst xmlns:a="http://schemas.openxmlformats.org/drawingml/2006/main" xmlns:r="http://schemas.openxmlformats.org/officeDocument/2006/relationships" xmlns:p="http://schemas.openxmlformats.org/presentationml/2006/main">
  <p:tag name="TIMING" val="|4.8"/>
</p:tagLst>
</file>

<file path=ppt/tags/tag15.xml><?xml version="1.0" encoding="utf-8"?>
<p:tagLst xmlns:a="http://schemas.openxmlformats.org/drawingml/2006/main" xmlns:r="http://schemas.openxmlformats.org/officeDocument/2006/relationships" xmlns:p="http://schemas.openxmlformats.org/presentationml/2006/main">
  <p:tag name="TIMING" val="|6.4"/>
</p:tagLst>
</file>

<file path=ppt/tags/tag16.xml><?xml version="1.0" encoding="utf-8"?>
<p:tagLst xmlns:a="http://schemas.openxmlformats.org/drawingml/2006/main" xmlns:r="http://schemas.openxmlformats.org/officeDocument/2006/relationships" xmlns:p="http://schemas.openxmlformats.org/presentationml/2006/main">
  <p:tag name="TIMING" val="|4.8|7|7.4|7.5"/>
</p:tagLst>
</file>

<file path=ppt/tags/tag17.xml><?xml version="1.0" encoding="utf-8"?>
<p:tagLst xmlns:a="http://schemas.openxmlformats.org/drawingml/2006/main" xmlns:r="http://schemas.openxmlformats.org/officeDocument/2006/relationships" xmlns:p="http://schemas.openxmlformats.org/presentationml/2006/main">
  <p:tag name="TIMING" val="|0.9|8.4"/>
</p:tagLst>
</file>

<file path=ppt/tags/tag18.xml><?xml version="1.0" encoding="utf-8"?>
<p:tagLst xmlns:a="http://schemas.openxmlformats.org/drawingml/2006/main" xmlns:r="http://schemas.openxmlformats.org/officeDocument/2006/relationships" xmlns:p="http://schemas.openxmlformats.org/presentationml/2006/main">
  <p:tag name="TIMING" val="|8.9|5.2|4.3"/>
</p:tagLst>
</file>

<file path=ppt/tags/tag19.xml><?xml version="1.0" encoding="utf-8"?>
<p:tagLst xmlns:a="http://schemas.openxmlformats.org/drawingml/2006/main" xmlns:r="http://schemas.openxmlformats.org/officeDocument/2006/relationships" xmlns:p="http://schemas.openxmlformats.org/presentationml/2006/main">
  <p:tag name="TIMING" val="|2.4|6.3|1.6|23.1"/>
</p:tagLst>
</file>

<file path=ppt/tags/tag2.xml><?xml version="1.0" encoding="utf-8"?>
<p:tagLst xmlns:a="http://schemas.openxmlformats.org/drawingml/2006/main" xmlns:r="http://schemas.openxmlformats.org/officeDocument/2006/relationships" xmlns:p="http://schemas.openxmlformats.org/presentationml/2006/main">
  <p:tag name="TIMING" val="|20.1"/>
</p:tagLst>
</file>

<file path=ppt/tags/tag3.xml><?xml version="1.0" encoding="utf-8"?>
<p:tagLst xmlns:a="http://schemas.openxmlformats.org/drawingml/2006/main" xmlns:r="http://schemas.openxmlformats.org/officeDocument/2006/relationships" xmlns:p="http://schemas.openxmlformats.org/presentationml/2006/main">
  <p:tag name="TIMING" val="|7.7"/>
</p:tagLst>
</file>

<file path=ppt/tags/tag4.xml><?xml version="1.0" encoding="utf-8"?>
<p:tagLst xmlns:a="http://schemas.openxmlformats.org/drawingml/2006/main" xmlns:r="http://schemas.openxmlformats.org/officeDocument/2006/relationships" xmlns:p="http://schemas.openxmlformats.org/presentationml/2006/main">
  <p:tag name="TIMING" val="|12.7|8.1"/>
</p:tagLst>
</file>

<file path=ppt/tags/tag5.xml><?xml version="1.0" encoding="utf-8"?>
<p:tagLst xmlns:a="http://schemas.openxmlformats.org/drawingml/2006/main" xmlns:r="http://schemas.openxmlformats.org/officeDocument/2006/relationships" xmlns:p="http://schemas.openxmlformats.org/presentationml/2006/main">
  <p:tag name="TIMING" val="|2|5.2|7.4|4.7|6.7"/>
</p:tagLst>
</file>

<file path=ppt/tags/tag6.xml><?xml version="1.0" encoding="utf-8"?>
<p:tagLst xmlns:a="http://schemas.openxmlformats.org/drawingml/2006/main" xmlns:r="http://schemas.openxmlformats.org/officeDocument/2006/relationships" xmlns:p="http://schemas.openxmlformats.org/presentationml/2006/main">
  <p:tag name="TIMING" val="|7.5|5.6"/>
</p:tagLst>
</file>

<file path=ppt/tags/tag7.xml><?xml version="1.0" encoding="utf-8"?>
<p:tagLst xmlns:a="http://schemas.openxmlformats.org/drawingml/2006/main" xmlns:r="http://schemas.openxmlformats.org/officeDocument/2006/relationships" xmlns:p="http://schemas.openxmlformats.org/presentationml/2006/main">
  <p:tag name="TIMING" val="|1.5|10.6|1.8|7.5"/>
</p:tagLst>
</file>

<file path=ppt/tags/tag8.xml><?xml version="1.0" encoding="utf-8"?>
<p:tagLst xmlns:a="http://schemas.openxmlformats.org/drawingml/2006/main" xmlns:r="http://schemas.openxmlformats.org/officeDocument/2006/relationships" xmlns:p="http://schemas.openxmlformats.org/presentationml/2006/main">
  <p:tag name="TIMING" val="|1.1|10.2"/>
</p:tagLst>
</file>

<file path=ppt/tags/tag9.xml><?xml version="1.0" encoding="utf-8"?>
<p:tagLst xmlns:a="http://schemas.openxmlformats.org/drawingml/2006/main" xmlns:r="http://schemas.openxmlformats.org/officeDocument/2006/relationships" xmlns:p="http://schemas.openxmlformats.org/presentationml/2006/main">
  <p:tag name="TIMING" val="|16.6"/>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3699</TotalTime>
  <Words>1795</Words>
  <Application>Microsoft Office PowerPoint</Application>
  <PresentationFormat>On-screen Show (4:3)</PresentationFormat>
  <Paragraphs>161</Paragraphs>
  <Slides>40</Slides>
  <Notes>5</Notes>
  <HiddenSlides>0</HiddenSlides>
  <MMClips>20</MMClips>
  <ScaleCrop>false</ScaleCrop>
  <HeadingPairs>
    <vt:vector size="4" baseType="variant">
      <vt:variant>
        <vt:lpstr>Theme</vt:lpstr>
      </vt:variant>
      <vt:variant>
        <vt:i4>9</vt:i4>
      </vt:variant>
      <vt:variant>
        <vt:lpstr>Slide Titles</vt:lpstr>
      </vt:variant>
      <vt:variant>
        <vt:i4>40</vt:i4>
      </vt:variant>
    </vt:vector>
  </HeadingPairs>
  <TitlesOfParts>
    <vt:vector size="49" baseType="lpstr">
      <vt:lpstr>Default Design</vt:lpstr>
      <vt:lpstr>1_Default Design</vt:lpstr>
      <vt:lpstr>2_Default Design</vt:lpstr>
      <vt:lpstr>3_Default Design</vt:lpstr>
      <vt:lpstr>4_Default Design</vt:lpstr>
      <vt:lpstr>5_Default Design</vt:lpstr>
      <vt:lpstr>6_Default Design</vt:lpstr>
      <vt:lpstr>7_Default Design</vt:lpstr>
      <vt:lpstr>8_Default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lEt'sgO</dc:creator>
  <cp:lastModifiedBy>Ha Minh Nguyet</cp:lastModifiedBy>
  <cp:revision>167</cp:revision>
  <dcterms:created xsi:type="dcterms:W3CDTF">2005-12-31T17:39:00Z</dcterms:created>
  <dcterms:modified xsi:type="dcterms:W3CDTF">2020-05-19T06:46:36Z</dcterms:modified>
</cp:coreProperties>
</file>