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5" r:id="rId6"/>
    <p:sldId id="309" r:id="rId7"/>
    <p:sldId id="310" r:id="rId8"/>
    <p:sldId id="312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93" d="100"/>
          <a:sy n="9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563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9.jpe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hoạt cảnh ”Đồ dùng ở đâu”.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747117">
                      <a:srgbClr val="FAE6B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dùng vệ sinh </a:t>
              </a:r>
            </a:p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effectLst>
                    <a:glow rad="747117">
                      <a:srgbClr val="FAE6B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xmlns="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xmlns="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xmlns="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xmlns="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xmlns="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xmlns="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xmlns="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xmlns="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7654660" cy="559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559159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4891083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+mj-lt"/>
              </a:rPr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xmlns="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182</Words>
  <Application>Microsoft Office PowerPoint</Application>
  <PresentationFormat>On-screen Show (16:9)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Pangolin</vt:lpstr>
      <vt:lpstr>UTM Androgyne</vt:lpstr>
      <vt:lpstr>Arial</vt:lpstr>
      <vt:lpstr>Baloo 2</vt:lpstr>
      <vt:lpstr>UTM Cookies</vt:lpstr>
      <vt:lpstr>English Vocabulary Workshop by Slidesgo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AutoBVT</cp:lastModifiedBy>
  <cp:revision>53</cp:revision>
  <dcterms:modified xsi:type="dcterms:W3CDTF">2021-10-16T13:49:26Z</dcterms:modified>
</cp:coreProperties>
</file>