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media/media1.wav" ContentType="audio/x-wav"/>
  <Override PartName="/ppt/media/media2.wav" ContentType="audio/x-wav"/>
  <Override PartName="/ppt/media/media3.wav" ContentType="audio/x-wav"/>
  <Override PartName="/ppt/media/media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8" r:id="rId2"/>
    <p:sldId id="315" r:id="rId3"/>
    <p:sldId id="335" r:id="rId4"/>
    <p:sldId id="305" r:id="rId5"/>
    <p:sldId id="343" r:id="rId6"/>
    <p:sldId id="320" r:id="rId7"/>
    <p:sldId id="321" r:id="rId8"/>
    <p:sldId id="322" r:id="rId9"/>
    <p:sldId id="306" r:id="rId10"/>
    <p:sldId id="324" r:id="rId11"/>
    <p:sldId id="325" r:id="rId12"/>
    <p:sldId id="344" r:id="rId13"/>
    <p:sldId id="326" r:id="rId14"/>
    <p:sldId id="327" r:id="rId15"/>
    <p:sldId id="328" r:id="rId16"/>
    <p:sldId id="329" r:id="rId17"/>
    <p:sldId id="330" r:id="rId18"/>
    <p:sldId id="331" r:id="rId19"/>
    <p:sldId id="332" r:id="rId20"/>
    <p:sldId id="352" r:id="rId21"/>
    <p:sldId id="345" r:id="rId22"/>
    <p:sldId id="307" r:id="rId23"/>
    <p:sldId id="267" r:id="rId24"/>
    <p:sldId id="346" r:id="rId25"/>
    <p:sldId id="297" r:id="rId26"/>
    <p:sldId id="353" r:id="rId27"/>
    <p:sldId id="340" r:id="rId28"/>
    <p:sldId id="348" r:id="rId29"/>
    <p:sldId id="349" r:id="rId30"/>
    <p:sldId id="350" r:id="rId31"/>
    <p:sldId id="351" r:id="rId32"/>
    <p:sldId id="337" r:id="rId33"/>
    <p:sldId id="338" r:id="rId34"/>
    <p:sldId id="334" r:id="rId35"/>
    <p:sldId id="336" r:id="rId36"/>
  </p:sldIdLst>
  <p:sldSz cx="9144000" cy="6858000" type="screen4x3"/>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66"/>
    <a:srgbClr val="0000CC"/>
    <a:srgbClr val="FF0000"/>
    <a:srgbClr val="FF6600"/>
    <a:srgbClr val="FF0066"/>
    <a:srgbClr val="FF9900"/>
    <a:srgbClr val="000099"/>
    <a:srgbClr val="0872E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DD372-D343-4739-9923-117C839086C3}" type="datetimeFigureOut">
              <a:rPr lang="en-US" smtClean="0"/>
              <a:pPr/>
              <a:t>9/7/2021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908638-CF8C-4572-9404-D736AA66A35D}" type="slidenum">
              <a:rPr lang="en-US" smtClean="0"/>
              <a:pPr/>
              <a:t>‹#›</a:t>
            </a:fld>
            <a:endParaRPr lang="en-US"/>
          </a:p>
        </p:txBody>
      </p:sp>
    </p:spTree>
    <p:extLst>
      <p:ext uri="{BB962C8B-B14F-4D97-AF65-F5344CB8AC3E}">
        <p14:creationId xmlns:p14="http://schemas.microsoft.com/office/powerpoint/2010/main" val="181559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atin typeface="Arial" pitchFamily="34" charset="0"/>
            </a:endParaRP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7C5C0F-D9D9-4469-B7D2-DBE8292ABA22}" type="slidenum">
              <a:rPr lang="vi-VN" smtClean="0">
                <a:latin typeface="Arial" pitchFamily="34" charset="0"/>
                <a:cs typeface="Arial" pitchFamily="34" charset="0"/>
              </a:rPr>
              <a:pPr/>
              <a:t>1</a:t>
            </a:fld>
            <a:endParaRPr lang="vi-VN">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172B3D-9B43-4ECB-9F56-B04CED64907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183682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172B3D-9B43-4ECB-9F56-B04CED64907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125049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172B3D-9B43-4ECB-9F56-B04CED64907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1125710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8D6B66B-1BC6-47E9-982D-4EF62CCC80C3}" type="slidenum">
              <a:rPr lang="en-US" altLang="en-US"/>
              <a:pPr/>
              <a:t>‹#›</a:t>
            </a:fld>
            <a:endParaRPr lang="en-US" altLang="en-US"/>
          </a:p>
        </p:txBody>
      </p:sp>
    </p:spTree>
    <p:extLst>
      <p:ext uri="{BB962C8B-B14F-4D97-AF65-F5344CB8AC3E}">
        <p14:creationId xmlns:p14="http://schemas.microsoft.com/office/powerpoint/2010/main" val="601438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002AF6-35D3-44C4-A9DA-CA3EFCD4CA4F}" type="slidenum">
              <a:rPr lang="en-US" altLang="en-US"/>
              <a:pPr/>
              <a:t>‹#›</a:t>
            </a:fld>
            <a:endParaRPr lang="en-US" altLang="en-US"/>
          </a:p>
        </p:txBody>
      </p:sp>
    </p:spTree>
    <p:extLst>
      <p:ext uri="{BB962C8B-B14F-4D97-AF65-F5344CB8AC3E}">
        <p14:creationId xmlns:p14="http://schemas.microsoft.com/office/powerpoint/2010/main" val="276503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172B3D-9B43-4ECB-9F56-B04CED64907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188209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172B3D-9B43-4ECB-9F56-B04CED64907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233008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172B3D-9B43-4ECB-9F56-B04CED64907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215013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172B3D-9B43-4ECB-9F56-B04CED64907E}" type="datetimeFigureOut">
              <a:rPr lang="en-US" smtClean="0"/>
              <a:pPr/>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295853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172B3D-9B43-4ECB-9F56-B04CED64907E}" type="datetimeFigureOut">
              <a:rPr lang="en-US" smtClean="0"/>
              <a:pPr/>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253692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72B3D-9B43-4ECB-9F56-B04CED64907E}" type="datetimeFigureOut">
              <a:rPr lang="en-US" smtClean="0"/>
              <a:pPr/>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2297949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172B3D-9B43-4ECB-9F56-B04CED64907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2861195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172B3D-9B43-4ECB-9F56-B04CED64907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1A43E-6B47-43A6-AD9F-67084AAB61AD}" type="slidenum">
              <a:rPr lang="en-US" smtClean="0"/>
              <a:pPr/>
              <a:t>‹#›</a:t>
            </a:fld>
            <a:endParaRPr lang="en-US"/>
          </a:p>
        </p:txBody>
      </p:sp>
    </p:spTree>
    <p:extLst>
      <p:ext uri="{BB962C8B-B14F-4D97-AF65-F5344CB8AC3E}">
        <p14:creationId xmlns:p14="http://schemas.microsoft.com/office/powerpoint/2010/main" val="2873453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72B3D-9B43-4ECB-9F56-B04CED64907E}" type="datetimeFigureOut">
              <a:rPr lang="en-US" smtClean="0"/>
              <a:pPr/>
              <a:t>9/7/2021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1A43E-6B47-43A6-AD9F-67084AAB61AD}" type="slidenum">
              <a:rPr lang="en-US" smtClean="0"/>
              <a:pPr/>
              <a:t>‹#›</a:t>
            </a:fld>
            <a:endParaRPr lang="en-US"/>
          </a:p>
        </p:txBody>
      </p:sp>
    </p:spTree>
    <p:extLst>
      <p:ext uri="{BB962C8B-B14F-4D97-AF65-F5344CB8AC3E}">
        <p14:creationId xmlns:p14="http://schemas.microsoft.com/office/powerpoint/2010/main" val="116581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audio2.wav"/><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1.jpeg"/><Relationship Id="rId3" Type="http://schemas.openxmlformats.org/officeDocument/2006/relationships/slide" Target="slide19.xml"/><Relationship Id="rId7" Type="http://schemas.openxmlformats.org/officeDocument/2006/relationships/image" Target="../media/image49.jpeg"/><Relationship Id="rId12" Type="http://schemas.openxmlformats.org/officeDocument/2006/relationships/slide" Target="slide18.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slide" Target="slide17.xml"/><Relationship Id="rId11" Type="http://schemas.openxmlformats.org/officeDocument/2006/relationships/slide" Target="slide30.xml"/><Relationship Id="rId5" Type="http://schemas.openxmlformats.org/officeDocument/2006/relationships/slide" Target="slide29.xml"/><Relationship Id="rId15" Type="http://schemas.openxmlformats.org/officeDocument/2006/relationships/slide" Target="slide32.xml"/><Relationship Id="rId10" Type="http://schemas.openxmlformats.org/officeDocument/2006/relationships/image" Target="../media/image50.jpeg"/><Relationship Id="rId4" Type="http://schemas.openxmlformats.org/officeDocument/2006/relationships/image" Target="../media/image48.jpeg"/><Relationship Id="rId9" Type="http://schemas.openxmlformats.org/officeDocument/2006/relationships/slide" Target="slide22.xml"/><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2.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2.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2.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slide" Target="slide27.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NangKhieu\Desktop\B4%20Cham%20lam%20viec%20nha\khi%20me%20vang%20nha.avi"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37650" cy="1219200"/>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lnSpc>
                <a:spcPts val="3799"/>
              </a:lnSpc>
              <a:defRPr/>
            </a:pPr>
            <a:r>
              <a:rPr lang="en-US" sz="2400" b="1" dirty="0">
                <a:solidFill>
                  <a:srgbClr val="FFFF00"/>
                </a:solidFill>
                <a:effectLst>
                  <a:outerShdw blurRad="38100" dist="38100" dir="2700000" algn="tl">
                    <a:srgbClr val="000000"/>
                  </a:outerShdw>
                </a:effectLst>
              </a:rPr>
              <a:t>PHÒNG GIÁO DỤC VÀ ĐÀO TẠO QUẬN </a:t>
            </a:r>
            <a:r>
              <a:rPr lang="en-US" sz="2400" b="1">
                <a:solidFill>
                  <a:srgbClr val="FFFF00"/>
                </a:solidFill>
                <a:effectLst>
                  <a:outerShdw blurRad="38100" dist="38100" dir="2700000" algn="tl">
                    <a:srgbClr val="000000"/>
                  </a:outerShdw>
                </a:effectLst>
              </a:rPr>
              <a:t>LONG BIÊN</a:t>
            </a:r>
            <a:endParaRPr lang="en-US" sz="2400" b="1" dirty="0">
              <a:solidFill>
                <a:srgbClr val="FFFF00"/>
              </a:solidFill>
              <a:effectLst>
                <a:outerShdw blurRad="38100" dist="38100" dir="2700000" algn="tl">
                  <a:srgbClr val="000000"/>
                </a:outerShdw>
              </a:effectLst>
            </a:endParaRPr>
          </a:p>
        </p:txBody>
      </p:sp>
      <p:sp>
        <p:nvSpPr>
          <p:cNvPr id="2054" name="Rectangle 13"/>
          <p:cNvSpPr>
            <a:spLocks noChangeArrowheads="1"/>
          </p:cNvSpPr>
          <p:nvPr/>
        </p:nvSpPr>
        <p:spPr bwMode="auto">
          <a:xfrm>
            <a:off x="584200" y="5610225"/>
            <a:ext cx="7848600" cy="522689"/>
          </a:xfrm>
          <a:prstGeom prst="rect">
            <a:avLst/>
          </a:prstGeom>
          <a:ln>
            <a:noFill/>
            <a:prstDash val="dashDot"/>
            <a:headEnd/>
            <a:tailEnd/>
          </a:ln>
        </p:spPr>
        <p:style>
          <a:lnRef idx="2">
            <a:schemeClr val="accent2"/>
          </a:lnRef>
          <a:fillRef idx="1">
            <a:schemeClr val="lt1"/>
          </a:fillRef>
          <a:effectRef idx="0">
            <a:schemeClr val="accent2"/>
          </a:effectRef>
          <a:fontRef idx="minor">
            <a:schemeClr val="dk1"/>
          </a:fontRef>
        </p:style>
        <p:txBody>
          <a:bodyPr lIns="91422" tIns="45711" rIns="91422" bIns="45711">
            <a:spAutoFit/>
          </a:bodyPr>
          <a:lstStyle/>
          <a:p>
            <a:pPr algn="ctr">
              <a:lnSpc>
                <a:spcPts val="3599"/>
              </a:lnSpc>
              <a:defRPr/>
            </a:pPr>
            <a:r>
              <a:rPr lang="en-US" sz="2800" b="1" i="1" dirty="0" err="1">
                <a:solidFill>
                  <a:srgbClr val="FF0000"/>
                </a:solidFill>
                <a:latin typeface="Times New Roman" pitchFamily="18" charset="0"/>
                <a:ea typeface="BankGothic-Medium"/>
                <a:cs typeface="Times New Roman" pitchFamily="18" charset="0"/>
              </a:rPr>
              <a:t>Môn</a:t>
            </a:r>
            <a:r>
              <a:rPr lang="en-US" sz="2800" b="1" i="1" dirty="0">
                <a:solidFill>
                  <a:srgbClr val="FF0000"/>
                </a:solidFill>
                <a:latin typeface="Times New Roman" pitchFamily="18" charset="0"/>
                <a:ea typeface="BankGothic-Medium"/>
                <a:cs typeface="Times New Roman" pitchFamily="18" charset="0"/>
              </a:rPr>
              <a:t>: </a:t>
            </a:r>
            <a:r>
              <a:rPr lang="en-US" sz="2800" b="1" i="1" dirty="0" err="1">
                <a:solidFill>
                  <a:srgbClr val="FF0000"/>
                </a:solidFill>
                <a:latin typeface="Times New Roman" pitchFamily="18" charset="0"/>
                <a:ea typeface="BankGothic-Medium"/>
                <a:cs typeface="Times New Roman" pitchFamily="18" charset="0"/>
              </a:rPr>
              <a:t>Đạo</a:t>
            </a:r>
            <a:r>
              <a:rPr lang="en-US" sz="2800" b="1" i="1" dirty="0">
                <a:solidFill>
                  <a:srgbClr val="FF0000"/>
                </a:solidFill>
                <a:latin typeface="Times New Roman" pitchFamily="18" charset="0"/>
                <a:ea typeface="BankGothic-Medium"/>
                <a:cs typeface="Times New Roman" pitchFamily="18" charset="0"/>
              </a:rPr>
              <a:t> </a:t>
            </a:r>
            <a:r>
              <a:rPr lang="en-US" sz="2800" b="1" i="1" dirty="0" err="1">
                <a:solidFill>
                  <a:srgbClr val="FF0000"/>
                </a:solidFill>
                <a:latin typeface="Times New Roman" pitchFamily="18" charset="0"/>
                <a:ea typeface="BankGothic-Medium"/>
                <a:cs typeface="Times New Roman" pitchFamily="18" charset="0"/>
              </a:rPr>
              <a:t>đức</a:t>
            </a:r>
            <a:r>
              <a:rPr lang="en-US" sz="2800" b="1" i="1" dirty="0">
                <a:solidFill>
                  <a:srgbClr val="FF0000"/>
                </a:solidFill>
                <a:latin typeface="Times New Roman" pitchFamily="18" charset="0"/>
                <a:ea typeface="BankGothic-Medium"/>
                <a:cs typeface="Times New Roman" pitchFamily="18" charset="0"/>
              </a:rPr>
              <a:t> – </a:t>
            </a:r>
            <a:r>
              <a:rPr lang="en-US" sz="2800" b="1" i="1" err="1">
                <a:solidFill>
                  <a:srgbClr val="FF0000"/>
                </a:solidFill>
                <a:latin typeface="Times New Roman" pitchFamily="18" charset="0"/>
                <a:ea typeface="BankGothic-Medium"/>
                <a:cs typeface="Times New Roman" pitchFamily="18" charset="0"/>
              </a:rPr>
              <a:t>Lớp</a:t>
            </a:r>
            <a:r>
              <a:rPr lang="en-US" sz="2800" b="1" i="1">
                <a:solidFill>
                  <a:srgbClr val="FF0000"/>
                </a:solidFill>
                <a:latin typeface="Times New Roman" pitchFamily="18" charset="0"/>
                <a:ea typeface="BankGothic-Medium"/>
                <a:cs typeface="Times New Roman" pitchFamily="18" charset="0"/>
              </a:rPr>
              <a:t> 2</a:t>
            </a:r>
            <a:endParaRPr lang="en-US" sz="2800" b="1" i="1" dirty="0">
              <a:solidFill>
                <a:srgbClr val="FF0000"/>
              </a:solidFill>
              <a:latin typeface="Times New Roman" pitchFamily="18" charset="0"/>
              <a:ea typeface="BankGothic-Medium"/>
              <a:cs typeface="Times New Roman" pitchFamily="18" charset="0"/>
            </a:endParaRPr>
          </a:p>
        </p:txBody>
      </p:sp>
      <p:sp>
        <p:nvSpPr>
          <p:cNvPr id="3" name="Rectangle 2"/>
          <p:cNvSpPr/>
          <p:nvPr/>
        </p:nvSpPr>
        <p:spPr>
          <a:xfrm>
            <a:off x="228600" y="1676400"/>
            <a:ext cx="8686800" cy="2895600"/>
          </a:xfrm>
          <a:prstGeom prst="rect">
            <a:avLst/>
          </a:prstGeom>
          <a:noFill/>
        </p:spPr>
        <p:txBody>
          <a:bodyPr spcFirstLastPara="1" wrap="none">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Nhiệt</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liệt</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chào</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mừng</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thầy</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cô</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giáo</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đến</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dự</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tiết</a:t>
            </a:r>
            <a:r>
              <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200" b="1" dirty="0" err="1">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dạy</a:t>
            </a:r>
            <a:endParaRPr lang="en-US" sz="32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3077" name="Picture 5"/>
          <p:cNvPicPr>
            <a:picLocks noChangeAspect="1"/>
          </p:cNvPicPr>
          <p:nvPr/>
        </p:nvPicPr>
        <p:blipFill>
          <a:blip r:embed="rId4" cstate="print"/>
          <a:srcRect/>
          <a:stretch>
            <a:fillRect/>
          </a:stretch>
        </p:blipFill>
        <p:spPr bwMode="auto">
          <a:xfrm>
            <a:off x="-14288" y="0"/>
            <a:ext cx="1574801" cy="1574800"/>
          </a:xfrm>
          <a:prstGeom prst="rect">
            <a:avLst/>
          </a:prstGeom>
          <a:noFill/>
          <a:ln w="9525">
            <a:noFill/>
            <a:miter lim="800000"/>
            <a:headEnd/>
            <a:tailEnd/>
          </a:ln>
        </p:spPr>
      </p:pic>
      <p:pic>
        <p:nvPicPr>
          <p:cNvPr id="3078" name="Picture 8"/>
          <p:cNvPicPr>
            <a:picLocks noChangeAspect="1"/>
          </p:cNvPicPr>
          <p:nvPr/>
        </p:nvPicPr>
        <p:blipFill>
          <a:blip r:embed="rId5" cstate="print"/>
          <a:srcRect/>
          <a:stretch>
            <a:fillRect/>
          </a:stretch>
        </p:blipFill>
        <p:spPr bwMode="auto">
          <a:xfrm>
            <a:off x="7645400" y="0"/>
            <a:ext cx="1574800" cy="1574800"/>
          </a:xfrm>
          <a:prstGeom prst="rect">
            <a:avLst/>
          </a:prstGeom>
          <a:noFill/>
          <a:ln w="9525">
            <a:noFill/>
            <a:miter lim="800000"/>
            <a:headEnd/>
            <a:tailEnd/>
          </a:ln>
        </p:spPr>
      </p:pic>
      <p:pic>
        <p:nvPicPr>
          <p:cNvPr id="3079" name="Picture 6"/>
          <p:cNvPicPr>
            <a:picLocks noChangeAspect="1" noChangeArrowheads="1"/>
          </p:cNvPicPr>
          <p:nvPr/>
        </p:nvPicPr>
        <p:blipFill>
          <a:blip r:embed="rId6" cstate="print"/>
          <a:srcRect/>
          <a:stretch>
            <a:fillRect/>
          </a:stretch>
        </p:blipFill>
        <p:spPr bwMode="auto">
          <a:xfrm>
            <a:off x="-49213" y="5257800"/>
            <a:ext cx="1573213" cy="1573213"/>
          </a:xfrm>
          <a:prstGeom prst="rect">
            <a:avLst/>
          </a:prstGeom>
          <a:noFill/>
          <a:ln w="9525">
            <a:noFill/>
            <a:miter lim="800000"/>
            <a:headEnd/>
            <a:tailEnd/>
          </a:ln>
        </p:spPr>
      </p:pic>
      <p:pic>
        <p:nvPicPr>
          <p:cNvPr id="3080" name="Picture 7"/>
          <p:cNvPicPr>
            <a:picLocks noChangeAspect="1" noChangeArrowheads="1"/>
          </p:cNvPicPr>
          <p:nvPr/>
        </p:nvPicPr>
        <p:blipFill>
          <a:blip r:embed="rId7" cstate="print"/>
          <a:srcRect/>
          <a:stretch>
            <a:fillRect/>
          </a:stretch>
        </p:blipFill>
        <p:spPr bwMode="auto">
          <a:xfrm>
            <a:off x="7543800" y="5284788"/>
            <a:ext cx="1573213" cy="1573212"/>
          </a:xfrm>
          <a:prstGeom prst="rect">
            <a:avLst/>
          </a:prstGeom>
          <a:noFill/>
          <a:ln w="9525">
            <a:noFill/>
            <a:miter lim="800000"/>
            <a:headEnd/>
            <a:tailEnd/>
          </a:ln>
        </p:spPr>
      </p:pic>
      <p:pic>
        <p:nvPicPr>
          <p:cNvPr id="4" name="Picture 3"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7271" y="2266205"/>
            <a:ext cx="4029457" cy="3018583"/>
          </a:xfrm>
          <a:prstGeom prst="rect">
            <a:avLst/>
          </a:prstGeom>
        </p:spPr>
      </p:pic>
    </p:spTree>
    <p:custDataLst>
      <p:tags r:id="rId1"/>
    </p:custData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1"/>
          <p:cNvPicPr>
            <a:picLocks noChangeAspect="1" noChangeArrowheads="1"/>
          </p:cNvPicPr>
          <p:nvPr/>
        </p:nvPicPr>
        <p:blipFill>
          <a:blip r:embed="rId3" cstate="print">
            <a:lum bright="10000" contrast="20000"/>
          </a:blip>
          <a:srcRect/>
          <a:stretch>
            <a:fillRect/>
          </a:stretch>
        </p:blipFill>
        <p:spPr bwMode="auto">
          <a:xfrm>
            <a:off x="6262686" y="3918016"/>
            <a:ext cx="2690813" cy="2368550"/>
          </a:xfrm>
          <a:prstGeom prst="rect">
            <a:avLst/>
          </a:prstGeom>
          <a:noFill/>
          <a:ln w="9525">
            <a:solidFill>
              <a:schemeClr val="tx1"/>
            </a:solidFill>
            <a:miter lim="800000"/>
            <a:headEnd/>
            <a:tailEnd/>
          </a:ln>
        </p:spPr>
      </p:pic>
      <p:sp>
        <p:nvSpPr>
          <p:cNvPr id="181253" name="Rectangle 5" descr="2"/>
          <p:cNvSpPr>
            <a:spLocks noChangeArrowheads="1"/>
          </p:cNvSpPr>
          <p:nvPr/>
        </p:nvSpPr>
        <p:spPr bwMode="auto">
          <a:xfrm>
            <a:off x="3200400" y="1100137"/>
            <a:ext cx="2667000" cy="2352675"/>
          </a:xfrm>
          <a:prstGeom prst="rect">
            <a:avLst/>
          </a:prstGeom>
          <a:blipFill dpi="0" rotWithShape="1">
            <a:blip r:embed="rId4" cstate="print">
              <a:lum bright="20000" contrast="22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4" name="Rectangle 6" descr="3"/>
          <p:cNvSpPr>
            <a:spLocks noChangeArrowheads="1"/>
          </p:cNvSpPr>
          <p:nvPr/>
        </p:nvSpPr>
        <p:spPr bwMode="auto">
          <a:xfrm>
            <a:off x="257175" y="1100137"/>
            <a:ext cx="2462212" cy="2352675"/>
          </a:xfrm>
          <a:prstGeom prst="rect">
            <a:avLst/>
          </a:prstGeom>
          <a:blipFill dpi="0" rotWithShape="1">
            <a:blip r:embed="rId5" cstate="print">
              <a:lum bright="12000" contrast="18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5" name="Rectangle 7" descr="4"/>
          <p:cNvSpPr>
            <a:spLocks noChangeArrowheads="1"/>
          </p:cNvSpPr>
          <p:nvPr/>
        </p:nvSpPr>
        <p:spPr bwMode="auto">
          <a:xfrm>
            <a:off x="3200400" y="3921258"/>
            <a:ext cx="2667000" cy="2428875"/>
          </a:xfrm>
          <a:prstGeom prst="rect">
            <a:avLst/>
          </a:prstGeom>
          <a:blipFill dpi="0" rotWithShape="1">
            <a:blip r:embed="rId6" cstate="print">
              <a:lum bright="18000" contrast="32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6" name="Rectangle 8" descr="5"/>
          <p:cNvSpPr>
            <a:spLocks noChangeArrowheads="1"/>
          </p:cNvSpPr>
          <p:nvPr/>
        </p:nvSpPr>
        <p:spPr bwMode="auto">
          <a:xfrm>
            <a:off x="204787" y="3918016"/>
            <a:ext cx="2514600" cy="2362200"/>
          </a:xfrm>
          <a:prstGeom prst="rect">
            <a:avLst/>
          </a:prstGeom>
          <a:blipFill dpi="0" rotWithShape="1">
            <a:blip r:embed="rId7" cstate="print">
              <a:lum bright="4000" contrast="20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7" name="Rectangle 9" descr="6"/>
          <p:cNvSpPr>
            <a:spLocks noChangeArrowheads="1"/>
          </p:cNvSpPr>
          <p:nvPr/>
        </p:nvSpPr>
        <p:spPr bwMode="auto">
          <a:xfrm>
            <a:off x="6248399" y="1128712"/>
            <a:ext cx="2705099" cy="2362200"/>
          </a:xfrm>
          <a:prstGeom prst="rect">
            <a:avLst/>
          </a:prstGeom>
          <a:blipFill dpi="0" rotWithShape="1">
            <a:blip r:embed="rId8" cstate="print">
              <a:lum bright="18000" contrast="20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8" name="Text Box 10"/>
          <p:cNvSpPr txBox="1">
            <a:spLocks noChangeArrowheads="1"/>
          </p:cNvSpPr>
          <p:nvPr/>
        </p:nvSpPr>
        <p:spPr bwMode="auto">
          <a:xfrm>
            <a:off x="76200" y="71735"/>
            <a:ext cx="9144000" cy="461665"/>
          </a:xfrm>
          <a:prstGeom prst="rect">
            <a:avLst/>
          </a:prstGeom>
          <a:noFill/>
          <a:ln w="9525">
            <a:noFill/>
            <a:miter lim="800000"/>
            <a:headEnd/>
            <a:tailEnd/>
          </a:ln>
          <a:effectLst/>
        </p:spPr>
        <p:txBody>
          <a:bodyPr>
            <a:spAutoFit/>
          </a:bodyPr>
          <a:lstStyle/>
          <a:p>
            <a:pPr>
              <a:spcBef>
                <a:spcPct val="50000"/>
              </a:spcBef>
            </a:pP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Hãy</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nêu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tên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việc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nhà</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mà</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các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bạn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nhỏ</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trong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mỗi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tranh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đang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làm</a:t>
            </a:r>
            <a:r>
              <a:rPr lang="en-US" sz="2400" b="1" dirty="0">
                <a:solidFill>
                  <a:srgbClr val="0000FF"/>
                </a:solidFill>
                <a:latin typeface="Times New Roman" pitchFamily="18" charset="0"/>
              </a:rPr>
              <a:t>.</a:t>
            </a:r>
          </a:p>
        </p:txBody>
      </p:sp>
      <p:sp>
        <p:nvSpPr>
          <p:cNvPr id="181259" name="Text Box 11"/>
          <p:cNvSpPr txBox="1">
            <a:spLocks noChangeArrowheads="1"/>
          </p:cNvSpPr>
          <p:nvPr/>
        </p:nvSpPr>
        <p:spPr bwMode="auto">
          <a:xfrm>
            <a:off x="657225" y="3490912"/>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1</a:t>
            </a:r>
          </a:p>
        </p:txBody>
      </p:sp>
      <p:sp>
        <p:nvSpPr>
          <p:cNvPr id="181260" name="Text Box 12"/>
          <p:cNvSpPr txBox="1">
            <a:spLocks noChangeArrowheads="1"/>
          </p:cNvSpPr>
          <p:nvPr/>
        </p:nvSpPr>
        <p:spPr bwMode="auto">
          <a:xfrm>
            <a:off x="4048125" y="3489325"/>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2</a:t>
            </a:r>
          </a:p>
        </p:txBody>
      </p:sp>
      <p:sp>
        <p:nvSpPr>
          <p:cNvPr id="181261" name="Text Box 13"/>
          <p:cNvSpPr txBox="1">
            <a:spLocks noChangeArrowheads="1"/>
          </p:cNvSpPr>
          <p:nvPr/>
        </p:nvSpPr>
        <p:spPr bwMode="auto">
          <a:xfrm>
            <a:off x="6858000" y="3489325"/>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3</a:t>
            </a:r>
          </a:p>
        </p:txBody>
      </p:sp>
      <p:sp>
        <p:nvSpPr>
          <p:cNvPr id="181262" name="Text Box 14"/>
          <p:cNvSpPr txBox="1">
            <a:spLocks noChangeArrowheads="1"/>
          </p:cNvSpPr>
          <p:nvPr/>
        </p:nvSpPr>
        <p:spPr bwMode="auto">
          <a:xfrm>
            <a:off x="800100" y="6324600"/>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4</a:t>
            </a:r>
          </a:p>
        </p:txBody>
      </p:sp>
      <p:sp>
        <p:nvSpPr>
          <p:cNvPr id="181263" name="Text Box 15"/>
          <p:cNvSpPr txBox="1">
            <a:spLocks noChangeArrowheads="1"/>
          </p:cNvSpPr>
          <p:nvPr/>
        </p:nvSpPr>
        <p:spPr bwMode="auto">
          <a:xfrm>
            <a:off x="4048125" y="6324600"/>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5</a:t>
            </a:r>
          </a:p>
        </p:txBody>
      </p:sp>
      <p:sp>
        <p:nvSpPr>
          <p:cNvPr id="181264" name="Text Box 16"/>
          <p:cNvSpPr txBox="1">
            <a:spLocks noChangeArrowheads="1"/>
          </p:cNvSpPr>
          <p:nvPr/>
        </p:nvSpPr>
        <p:spPr bwMode="auto">
          <a:xfrm>
            <a:off x="6858000" y="6286566"/>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6</a:t>
            </a:r>
          </a:p>
        </p:txBody>
      </p:sp>
      <p:pic>
        <p:nvPicPr>
          <p:cNvPr id="181265" name="ELPH153.wav">
            <a:hlinkClick r:id="" action="ppaction://media"/>
          </p:cNvPr>
          <p:cNvPicPr>
            <a:picLocks noRot="1" noChangeAspect="1" noChangeArrowheads="1"/>
          </p:cNvPicPr>
          <p:nvPr>
            <a:wavAudioFile r:embed="rId1" name="ELPHRG01.wav"/>
          </p:nvPr>
        </p:nvPicPr>
        <p:blipFill>
          <a:blip r:embed="rId9" cstate="print"/>
          <a:srcRect/>
          <a:stretch>
            <a:fillRect/>
          </a:stretch>
        </p:blipFill>
        <p:spPr bwMode="auto">
          <a:xfrm>
            <a:off x="8763000" y="6400800"/>
            <a:ext cx="381000" cy="457200"/>
          </a:xfrm>
          <a:prstGeom prst="rect">
            <a:avLst/>
          </a:prstGeom>
          <a:noFill/>
          <a:ln w="9525">
            <a:noFill/>
            <a:miter lim="800000"/>
            <a:headEnd/>
            <a:tailEnd/>
          </a:ln>
        </p:spPr>
      </p:pic>
    </p:spTree>
    <p:extLst>
      <p:ext uri="{BB962C8B-B14F-4D97-AF65-F5344CB8AC3E}">
        <p14:creationId xmlns:p14="http://schemas.microsoft.com/office/powerpoint/2010/main" val="2426278539"/>
      </p:ext>
    </p:extLst>
  </p:cSld>
  <p:clrMapOvr>
    <a:masterClrMapping/>
  </p:clrMapOvr>
  <p:transition spd="slow">
    <p:checker dir="vert"/>
  </p:transition>
  <p:timing>
    <p:tnLst>
      <p:par>
        <p:cTn id="1" dur="indefinite" restart="never" nodeType="tmRoot">
          <p:childTnLst>
            <p:audio>
              <p:cMediaNode vol="100000">
                <p:cTn id="2" fill="hold" display="0">
                  <p:stCondLst>
                    <p:cond delay="indefinite"/>
                  </p:stCondLst>
                  <p:endCondLst>
                    <p:cond evt="onNext" delay="0">
                      <p:tgtEl>
                        <p:sldTgt/>
                      </p:tgtEl>
                    </p:cond>
                    <p:cond evt="onPrev" delay="0">
                      <p:tgtEl>
                        <p:sldTgt/>
                      </p:tgtEl>
                    </p:cond>
                    <p:cond evt="onStopAudio" delay="0">
                      <p:tgtEl>
                        <p:sldTgt/>
                      </p:tgtEl>
                    </p:cond>
                  </p:endCondLst>
                </p:cTn>
                <p:tgtEl>
                  <p:spTgt spid="18126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descr="3"/>
          <p:cNvSpPr>
            <a:spLocks noChangeArrowheads="1"/>
          </p:cNvSpPr>
          <p:nvPr/>
        </p:nvSpPr>
        <p:spPr bwMode="auto">
          <a:xfrm>
            <a:off x="228600" y="206375"/>
            <a:ext cx="8686800" cy="5614988"/>
          </a:xfrm>
          <a:prstGeom prst="rect">
            <a:avLst/>
          </a:prstGeom>
          <a:blipFill dpi="0" rotWithShape="1">
            <a:blip r:embed="rId2" cstate="print">
              <a:lum bright="12000" contrast="18000"/>
            </a:blip>
            <a:srcRect/>
            <a:stretch>
              <a:fillRect/>
            </a:stretch>
          </a:blipFill>
          <a:ln w="9525">
            <a:solidFill>
              <a:schemeClr val="tx1"/>
            </a:solidFill>
            <a:miter lim="800000"/>
            <a:headEnd/>
            <a:tailEnd/>
          </a:ln>
          <a:effectLst/>
        </p:spPr>
        <p:txBody>
          <a:bodyPr wrap="none" anchor="ctr"/>
          <a:lstStyle/>
          <a:p>
            <a:endParaRPr lang="vi-VN">
              <a:latin typeface="Times New Roman" pitchFamily="18" charset="0"/>
              <a:cs typeface="Times New Roman" pitchFamily="18" charset="0"/>
            </a:endParaRPr>
          </a:p>
        </p:txBody>
      </p:sp>
      <p:sp>
        <p:nvSpPr>
          <p:cNvPr id="184323" name="Rectangle 3"/>
          <p:cNvSpPr>
            <a:spLocks noChangeArrowheads="1"/>
          </p:cNvSpPr>
          <p:nvPr/>
        </p:nvSpPr>
        <p:spPr bwMode="auto">
          <a:xfrm>
            <a:off x="1981200" y="6034088"/>
            <a:ext cx="5029200" cy="492125"/>
          </a:xfrm>
          <a:prstGeom prst="rect">
            <a:avLst/>
          </a:prstGeom>
          <a:noFill/>
          <a:ln w="9525">
            <a:noFill/>
            <a:miter lim="800000"/>
            <a:headEnd/>
            <a:tailEnd/>
          </a:ln>
          <a:effectLst/>
        </p:spPr>
        <p:txBody>
          <a:bodyPr wrap="none" anchor="ctr"/>
          <a:lstStyle/>
          <a:p>
            <a:pPr algn="ctr" eaLnBrk="0" hangingPunct="0"/>
            <a:r>
              <a:rPr lang="en-US" sz="3200">
                <a:latin typeface="Times New Roman" pitchFamily="18" charset="0"/>
              </a:rPr>
              <a:t>Tranh 1: Cất quần áo</a:t>
            </a:r>
          </a:p>
        </p:txBody>
      </p:sp>
      <p:sp>
        <p:nvSpPr>
          <p:cNvPr id="184324" name="Text Box 4"/>
          <p:cNvSpPr txBox="1">
            <a:spLocks noChangeArrowheads="1"/>
          </p:cNvSpPr>
          <p:nvPr/>
        </p:nvSpPr>
        <p:spPr bwMode="auto">
          <a:xfrm>
            <a:off x="1333500" y="6064250"/>
            <a:ext cx="6324600" cy="519113"/>
          </a:xfrm>
          <a:prstGeom prst="rect">
            <a:avLst/>
          </a:prstGeom>
          <a:noFill/>
          <a:ln w="9525">
            <a:noFill/>
            <a:miter lim="800000"/>
            <a:headEnd/>
            <a:tailEnd/>
          </a:ln>
          <a:effectLst/>
        </p:spPr>
        <p:txBody>
          <a:bodyPr>
            <a:spAutoFit/>
          </a:bodyPr>
          <a:lstStyle/>
          <a:p>
            <a:pPr>
              <a:spcBef>
                <a:spcPct val="50000"/>
              </a:spcBef>
            </a:pP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009632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barn(inHorizontal)">
                                      <p:cBhvr>
                                        <p:cTn id="7" dur="1000"/>
                                        <p:tgtEl>
                                          <p:spTgt spid="184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1" nodeType="clickEffect" nodePh="1">
                                  <p:stCondLst>
                                    <p:cond delay="0"/>
                                  </p:stCondLst>
                                  <p:endCondLst>
                                    <p:cond evt="begin" delay="0">
                                      <p:tn val="10"/>
                                    </p:cond>
                                  </p:endCondLst>
                                  <p:childTnLst>
                                    <p:set>
                                      <p:cBhvr>
                                        <p:cTn id="11" dur="1" fill="hold">
                                          <p:stCondLst>
                                            <p:cond delay="0"/>
                                          </p:stCondLst>
                                        </p:cTn>
                                        <p:tgtEl>
                                          <p:spTgt spid="184324"/>
                                        </p:tgtEl>
                                        <p:attrNameLst>
                                          <p:attrName>style.visibility</p:attrName>
                                        </p:attrNameLst>
                                      </p:cBhvr>
                                      <p:to>
                                        <p:strVal val="visible"/>
                                      </p:to>
                                    </p:set>
                                    <p:animEffect transition="in" filter="blinds(horizontal)">
                                      <p:cBhvr>
                                        <p:cTn id="12" dur="500"/>
                                        <p:tgtEl>
                                          <p:spTgt spid="1843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84323">
                                            <p:txEl>
                                              <p:pRg st="0" end="0"/>
                                            </p:txEl>
                                          </p:spTgt>
                                        </p:tgtEl>
                                        <p:attrNameLst>
                                          <p:attrName>style.visibility</p:attrName>
                                        </p:attrNameLst>
                                      </p:cBhvr>
                                      <p:to>
                                        <p:strVal val="visible"/>
                                      </p:to>
                                    </p:set>
                                    <p:animEffect transition="in" filter="diamond(in)">
                                      <p:cBhvr>
                                        <p:cTn id="17" dur="2000"/>
                                        <p:tgtEl>
                                          <p:spTgt spid="184323">
                                            <p:txEl>
                                              <p:pRg st="0" end="0"/>
                                            </p:txEl>
                                          </p:spTgt>
                                        </p:tgtEl>
                                      </p:cBhvr>
                                    </p:animEffect>
                                  </p:childTnLst>
                                </p:cTn>
                              </p:par>
                            </p:childTnLst>
                          </p:cTn>
                        </p:par>
                        <p:par>
                          <p:cTn id="18" fill="hold" nodeType="afterGroup">
                            <p:stCondLst>
                              <p:cond delay="2000"/>
                            </p:stCondLst>
                            <p:childTnLst>
                              <p:par>
                                <p:cTn id="19" presetID="2" presetClass="exit" presetSubtype="4" fill="hold" grpId="0" nodeType="afterEffect" nodePh="1">
                                  <p:stCondLst>
                                    <p:cond delay="0"/>
                                  </p:stCondLst>
                                  <p:endCondLst>
                                    <p:cond evt="begin" delay="0">
                                      <p:tn val="19"/>
                                    </p:cond>
                                  </p:endCondLst>
                                  <p:childTnLst>
                                    <p:anim calcmode="lin" valueType="num">
                                      <p:cBhvr additive="base">
                                        <p:cTn id="20" dur="500"/>
                                        <p:tgtEl>
                                          <p:spTgt spid="184324"/>
                                        </p:tgtEl>
                                        <p:attrNameLst>
                                          <p:attrName>ppt_x</p:attrName>
                                        </p:attrNameLst>
                                      </p:cBhvr>
                                      <p:tavLst>
                                        <p:tav tm="0">
                                          <p:val>
                                            <p:strVal val="ppt_x"/>
                                          </p:val>
                                        </p:tav>
                                        <p:tav tm="100000">
                                          <p:val>
                                            <p:strVal val="ppt_x"/>
                                          </p:val>
                                        </p:tav>
                                      </p:tavLst>
                                    </p:anim>
                                    <p:anim calcmode="lin" valueType="num">
                                      <p:cBhvr additive="base">
                                        <p:cTn id="21" dur="500"/>
                                        <p:tgtEl>
                                          <p:spTgt spid="184324"/>
                                        </p:tgtEl>
                                        <p:attrNameLst>
                                          <p:attrName>ppt_y</p:attrName>
                                        </p:attrNameLst>
                                      </p:cBhvr>
                                      <p:tavLst>
                                        <p:tav tm="0">
                                          <p:val>
                                            <p:strVal val="ppt_y"/>
                                          </p:val>
                                        </p:tav>
                                        <p:tav tm="100000">
                                          <p:val>
                                            <p:strVal val="1+ppt_h/2"/>
                                          </p:val>
                                        </p:tav>
                                      </p:tavLst>
                                    </p:anim>
                                    <p:set>
                                      <p:cBhvr>
                                        <p:cTn id="22" dur="1" fill="hold">
                                          <p:stCondLst>
                                            <p:cond delay="499"/>
                                          </p:stCondLst>
                                        </p:cTn>
                                        <p:tgtEl>
                                          <p:spTgt spid="1843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animBg="1"/>
      <p:bldP spid="184324" grpId="0"/>
      <p:bldP spid="1843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Text Box 3"/>
          <p:cNvSpPr txBox="1">
            <a:spLocks noChangeArrowheads="1"/>
          </p:cNvSpPr>
          <p:nvPr/>
        </p:nvSpPr>
        <p:spPr bwMode="auto">
          <a:xfrm>
            <a:off x="1600200" y="457200"/>
            <a:ext cx="6400800" cy="457200"/>
          </a:xfrm>
          <a:prstGeom prst="rect">
            <a:avLst/>
          </a:prstGeom>
          <a:noFill/>
          <a:ln w="9525">
            <a:noFill/>
            <a:miter lim="800000"/>
            <a:headEnd/>
            <a:tailEnd/>
          </a:ln>
          <a:effectLst/>
        </p:spPr>
        <p:txBody>
          <a:bodyPr>
            <a:spAutoFit/>
          </a:bodyPr>
          <a:lstStyle/>
          <a:p>
            <a:pPr algn="ctr">
              <a:spcBef>
                <a:spcPct val="50000"/>
              </a:spcBef>
            </a:pPr>
            <a:r>
              <a:rPr lang="en-US" sz="2400" b="1" dirty="0" err="1">
                <a:solidFill>
                  <a:srgbClr val="990000"/>
                </a:solidFill>
                <a:latin typeface="Times New Roman" pitchFamily="18" charset="0"/>
                <a:cs typeface="Times New Roman" pitchFamily="18" charset="0"/>
              </a:rPr>
              <a:t>Thảo</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luận</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nhóm</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thời</a:t>
            </a:r>
            <a:r>
              <a:rPr lang="en-US" sz="2400" b="1" dirty="0">
                <a:solidFill>
                  <a:srgbClr val="990000"/>
                </a:solidFill>
                <a:latin typeface="Times New Roman" pitchFamily="18" charset="0"/>
                <a:cs typeface="Times New Roman" pitchFamily="18" charset="0"/>
              </a:rPr>
              <a:t> </a:t>
            </a:r>
            <a:r>
              <a:rPr lang="en-US" sz="2400" b="1" dirty="0" err="1">
                <a:solidFill>
                  <a:srgbClr val="990000"/>
                </a:solidFill>
                <a:latin typeface="Times New Roman" pitchFamily="18" charset="0"/>
                <a:cs typeface="Times New Roman" pitchFamily="18" charset="0"/>
              </a:rPr>
              <a:t>gian</a:t>
            </a:r>
            <a:r>
              <a:rPr lang="en-US" sz="2400" b="1" dirty="0">
                <a:solidFill>
                  <a:srgbClr val="990000"/>
                </a:solidFill>
                <a:latin typeface="Times New Roman" pitchFamily="18" charset="0"/>
                <a:cs typeface="Times New Roman" pitchFamily="18" charset="0"/>
              </a:rPr>
              <a:t> 2 </a:t>
            </a:r>
            <a:r>
              <a:rPr lang="en-US" sz="2400" b="1" dirty="0" err="1">
                <a:solidFill>
                  <a:srgbClr val="990000"/>
                </a:solidFill>
                <a:latin typeface="Times New Roman" pitchFamily="18" charset="0"/>
                <a:cs typeface="Times New Roman" pitchFamily="18" charset="0"/>
              </a:rPr>
              <a:t>phút</a:t>
            </a:r>
            <a:r>
              <a:rPr lang="en-US" sz="2400" b="1" dirty="0">
                <a:solidFill>
                  <a:srgbClr val="990000"/>
                </a:solidFill>
                <a:latin typeface="Times New Roman" pitchFamily="18" charset="0"/>
                <a:cs typeface="Times New Roman" pitchFamily="18" charset="0"/>
              </a:rPr>
              <a:t>)</a:t>
            </a:r>
            <a:r>
              <a:rPr lang="en-US" sz="240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pic>
        <p:nvPicPr>
          <p:cNvPr id="181252" name="Picture 4" descr="1"/>
          <p:cNvPicPr>
            <a:picLocks noChangeAspect="1" noChangeArrowheads="1"/>
          </p:cNvPicPr>
          <p:nvPr/>
        </p:nvPicPr>
        <p:blipFill>
          <a:blip r:embed="rId4" cstate="print">
            <a:lum bright="10000" contrast="20000"/>
          </a:blip>
          <a:srcRect/>
          <a:stretch>
            <a:fillRect/>
          </a:stretch>
        </p:blipFill>
        <p:spPr bwMode="auto">
          <a:xfrm>
            <a:off x="6262686" y="3918016"/>
            <a:ext cx="2690813" cy="2368550"/>
          </a:xfrm>
          <a:prstGeom prst="rect">
            <a:avLst/>
          </a:prstGeom>
          <a:noFill/>
          <a:ln w="9525">
            <a:solidFill>
              <a:schemeClr val="tx1"/>
            </a:solidFill>
            <a:miter lim="800000"/>
            <a:headEnd/>
            <a:tailEnd/>
          </a:ln>
        </p:spPr>
      </p:pic>
      <p:sp>
        <p:nvSpPr>
          <p:cNvPr id="181253" name="Rectangle 5" descr="2"/>
          <p:cNvSpPr>
            <a:spLocks noChangeArrowheads="1"/>
          </p:cNvSpPr>
          <p:nvPr/>
        </p:nvSpPr>
        <p:spPr bwMode="auto">
          <a:xfrm>
            <a:off x="3200400" y="1100137"/>
            <a:ext cx="2667000" cy="2352675"/>
          </a:xfrm>
          <a:prstGeom prst="rect">
            <a:avLst/>
          </a:prstGeom>
          <a:blipFill dpi="0" rotWithShape="1">
            <a:blip r:embed="rId5" cstate="print">
              <a:lum bright="20000" contrast="22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4" name="Rectangle 6" descr="3"/>
          <p:cNvSpPr>
            <a:spLocks noChangeArrowheads="1"/>
          </p:cNvSpPr>
          <p:nvPr/>
        </p:nvSpPr>
        <p:spPr bwMode="auto">
          <a:xfrm>
            <a:off x="257175" y="1100137"/>
            <a:ext cx="2462212" cy="2352675"/>
          </a:xfrm>
          <a:prstGeom prst="rect">
            <a:avLst/>
          </a:prstGeom>
          <a:blipFill dpi="0" rotWithShape="1">
            <a:blip r:embed="rId6" cstate="print">
              <a:lum bright="12000" contrast="18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5" name="Rectangle 7" descr="4"/>
          <p:cNvSpPr>
            <a:spLocks noChangeArrowheads="1"/>
          </p:cNvSpPr>
          <p:nvPr/>
        </p:nvSpPr>
        <p:spPr bwMode="auto">
          <a:xfrm>
            <a:off x="3200400" y="3921258"/>
            <a:ext cx="2667000" cy="2428875"/>
          </a:xfrm>
          <a:prstGeom prst="rect">
            <a:avLst/>
          </a:prstGeom>
          <a:blipFill dpi="0" rotWithShape="1">
            <a:blip r:embed="rId7" cstate="print">
              <a:lum bright="18000" contrast="32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6" name="Rectangle 8" descr="5"/>
          <p:cNvSpPr>
            <a:spLocks noChangeArrowheads="1"/>
          </p:cNvSpPr>
          <p:nvPr/>
        </p:nvSpPr>
        <p:spPr bwMode="auto">
          <a:xfrm>
            <a:off x="204787" y="3918016"/>
            <a:ext cx="2514600" cy="2362200"/>
          </a:xfrm>
          <a:prstGeom prst="rect">
            <a:avLst/>
          </a:prstGeom>
          <a:blipFill dpi="0" rotWithShape="1">
            <a:blip r:embed="rId8" cstate="print">
              <a:lum bright="4000" contrast="20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7" name="Rectangle 9" descr="6"/>
          <p:cNvSpPr>
            <a:spLocks noChangeArrowheads="1"/>
          </p:cNvSpPr>
          <p:nvPr/>
        </p:nvSpPr>
        <p:spPr bwMode="auto">
          <a:xfrm>
            <a:off x="6248399" y="1128712"/>
            <a:ext cx="2705099" cy="2362200"/>
          </a:xfrm>
          <a:prstGeom prst="rect">
            <a:avLst/>
          </a:prstGeom>
          <a:blipFill dpi="0" rotWithShape="1">
            <a:blip r:embed="rId9" cstate="print">
              <a:lum bright="18000" contrast="20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1258" name="Text Box 10"/>
          <p:cNvSpPr txBox="1">
            <a:spLocks noChangeArrowheads="1"/>
          </p:cNvSpPr>
          <p:nvPr/>
        </p:nvSpPr>
        <p:spPr bwMode="auto">
          <a:xfrm>
            <a:off x="76200" y="71735"/>
            <a:ext cx="9144000" cy="461665"/>
          </a:xfrm>
          <a:prstGeom prst="rect">
            <a:avLst/>
          </a:prstGeom>
          <a:noFill/>
          <a:ln w="9525">
            <a:noFill/>
            <a:miter lim="800000"/>
            <a:headEnd/>
            <a:tailEnd/>
          </a:ln>
          <a:effectLst/>
        </p:spPr>
        <p:txBody>
          <a:bodyPr>
            <a:spAutoFit/>
          </a:bodyPr>
          <a:lstStyle/>
          <a:p>
            <a:pPr>
              <a:spcBef>
                <a:spcPct val="50000"/>
              </a:spcBef>
            </a:pP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Hãy</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nêu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tên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việc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nhà</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mà</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các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bạn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nhỏ</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trong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mỗi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tranh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đang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làm</a:t>
            </a:r>
            <a:r>
              <a:rPr lang="en-US" sz="2400" b="1" dirty="0">
                <a:solidFill>
                  <a:srgbClr val="0000FF"/>
                </a:solidFill>
                <a:latin typeface="Times New Roman" pitchFamily="18" charset="0"/>
              </a:rPr>
              <a:t>.</a:t>
            </a:r>
          </a:p>
        </p:txBody>
      </p:sp>
      <p:sp>
        <p:nvSpPr>
          <p:cNvPr id="181260" name="Text Box 12"/>
          <p:cNvSpPr txBox="1">
            <a:spLocks noChangeArrowheads="1"/>
          </p:cNvSpPr>
          <p:nvPr/>
        </p:nvSpPr>
        <p:spPr bwMode="auto">
          <a:xfrm>
            <a:off x="4048125" y="3489325"/>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2</a:t>
            </a:r>
          </a:p>
        </p:txBody>
      </p:sp>
      <p:sp>
        <p:nvSpPr>
          <p:cNvPr id="181261" name="Text Box 13"/>
          <p:cNvSpPr txBox="1">
            <a:spLocks noChangeArrowheads="1"/>
          </p:cNvSpPr>
          <p:nvPr/>
        </p:nvSpPr>
        <p:spPr bwMode="auto">
          <a:xfrm>
            <a:off x="6858000" y="3489325"/>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3</a:t>
            </a:r>
          </a:p>
        </p:txBody>
      </p:sp>
      <p:sp>
        <p:nvSpPr>
          <p:cNvPr id="181262" name="Text Box 14"/>
          <p:cNvSpPr txBox="1">
            <a:spLocks noChangeArrowheads="1"/>
          </p:cNvSpPr>
          <p:nvPr/>
        </p:nvSpPr>
        <p:spPr bwMode="auto">
          <a:xfrm>
            <a:off x="800100" y="6324600"/>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4</a:t>
            </a:r>
          </a:p>
        </p:txBody>
      </p:sp>
      <p:sp>
        <p:nvSpPr>
          <p:cNvPr id="181263" name="Text Box 15"/>
          <p:cNvSpPr txBox="1">
            <a:spLocks noChangeArrowheads="1"/>
          </p:cNvSpPr>
          <p:nvPr/>
        </p:nvSpPr>
        <p:spPr bwMode="auto">
          <a:xfrm>
            <a:off x="4048125" y="6324600"/>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5</a:t>
            </a:r>
          </a:p>
        </p:txBody>
      </p:sp>
      <p:sp>
        <p:nvSpPr>
          <p:cNvPr id="181264" name="Text Box 16"/>
          <p:cNvSpPr txBox="1">
            <a:spLocks noChangeArrowheads="1"/>
          </p:cNvSpPr>
          <p:nvPr/>
        </p:nvSpPr>
        <p:spPr bwMode="auto">
          <a:xfrm>
            <a:off x="6858000" y="6286566"/>
            <a:ext cx="1752600" cy="396875"/>
          </a:xfrm>
          <a:prstGeom prst="rect">
            <a:avLst/>
          </a:prstGeom>
          <a:noFill/>
          <a:ln w="9525">
            <a:noFill/>
            <a:miter lim="800000"/>
            <a:headEnd/>
            <a:tailEnd/>
          </a:ln>
          <a:effectLst/>
        </p:spPr>
        <p:txBody>
          <a:bodyPr>
            <a:spAutoFit/>
          </a:bodyPr>
          <a:lstStyle/>
          <a:p>
            <a:pPr>
              <a:spcBef>
                <a:spcPct val="50000"/>
              </a:spcBef>
            </a:pPr>
            <a:r>
              <a:rPr lang="en-US" sz="2000" b="1" dirty="0" err="1">
                <a:latin typeface="Times New Roman" pitchFamily="18" charset="0"/>
              </a:rPr>
              <a:t>Tranh</a:t>
            </a:r>
            <a:r>
              <a:rPr lang="en-US" sz="2000" b="1" dirty="0">
                <a:latin typeface="Times New Roman" pitchFamily="18" charset="0"/>
              </a:rPr>
              <a:t> 6</a:t>
            </a:r>
          </a:p>
        </p:txBody>
      </p:sp>
      <p:pic>
        <p:nvPicPr>
          <p:cNvPr id="181265" name="ELPH153.wav">
            <a:hlinkClick r:id="" action="ppaction://media"/>
          </p:cNvPr>
          <p:cNvPicPr>
            <a:picLocks noRot="1" noChangeAspect="1" noChangeArrowheads="1"/>
          </p:cNvPicPr>
          <p:nvPr>
            <a:wavAudioFile r:embed="rId1" name="ELPHRG01.wav"/>
          </p:nvPr>
        </p:nvPicPr>
        <p:blipFill>
          <a:blip r:embed="rId10" cstate="print"/>
          <a:srcRect/>
          <a:stretch>
            <a:fillRect/>
          </a:stretch>
        </p:blipFill>
        <p:spPr bwMode="auto">
          <a:xfrm>
            <a:off x="8763000" y="6400800"/>
            <a:ext cx="381000" cy="457200"/>
          </a:xfrm>
          <a:prstGeom prst="rect">
            <a:avLst/>
          </a:prstGeom>
          <a:noFill/>
          <a:ln w="9525">
            <a:noFill/>
            <a:miter lim="800000"/>
            <a:headEnd/>
            <a:tailEnd/>
          </a:ln>
        </p:spPr>
      </p:pic>
      <p:sp>
        <p:nvSpPr>
          <p:cNvPr id="17" name="TextBox 16"/>
          <p:cNvSpPr txBox="1"/>
          <p:nvPr/>
        </p:nvSpPr>
        <p:spPr>
          <a:xfrm>
            <a:off x="297581" y="3516868"/>
            <a:ext cx="2714625" cy="369332"/>
          </a:xfrm>
          <a:prstGeom prst="rect">
            <a:avLst/>
          </a:prstGeom>
          <a:noFill/>
        </p:spPr>
        <p:txBody>
          <a:bodyPr wrap="square" rtlCol="0">
            <a:spAutoFit/>
          </a:bodyPr>
          <a:lstStyle/>
          <a:p>
            <a:r>
              <a:rPr lang="en-US" b="1" dirty="0" err="1">
                <a:latin typeface="Times New Roman" pitchFamily="18" charset="0"/>
                <a:cs typeface="Times New Roman" pitchFamily="18" charset="0"/>
              </a:rPr>
              <a:t>Tranh</a:t>
            </a:r>
            <a:r>
              <a:rPr lang="en-US" b="1" dirty="0">
                <a:latin typeface="Times New Roman" pitchFamily="18" charset="0"/>
                <a:cs typeface="Times New Roman" pitchFamily="18" charset="0"/>
              </a:rPr>
              <a:t> 1: </a:t>
            </a:r>
            <a:r>
              <a:rPr lang="en-US" b="1" dirty="0" err="1">
                <a:latin typeface="Times New Roman" pitchFamily="18" charset="0"/>
                <a:cs typeface="Times New Roman" pitchFamily="18" charset="0"/>
              </a:rPr>
              <a:t>Cất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quần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áo</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42627853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1251"/>
                                        </p:tgtEl>
                                        <p:attrNameLst>
                                          <p:attrName>style.visibility</p:attrName>
                                        </p:attrNameLst>
                                      </p:cBhvr>
                                      <p:to>
                                        <p:strVal val="visible"/>
                                      </p:to>
                                    </p:set>
                                    <p:animEffect transition="in" filter="slide(fromBottom)">
                                      <p:cBhvr>
                                        <p:cTn id="7" dur="500"/>
                                        <p:tgtEl>
                                          <p:spTgt spid="181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1265"/>
                                        </p:tgtEl>
                                        <p:attrNameLst>
                                          <p:attrName>style.visibility</p:attrName>
                                        </p:attrNameLst>
                                      </p:cBhvr>
                                      <p:to>
                                        <p:strVal val="visible"/>
                                      </p:to>
                                    </p:set>
                                    <p:animEffect transition="in" filter="blinds(horizontal)">
                                      <p:cBhvr>
                                        <p:cTn id="12" dur="500"/>
                                        <p:tgtEl>
                                          <p:spTgt spid="181265"/>
                                        </p:tgtEl>
                                      </p:cBhvr>
                                    </p:animEffect>
                                  </p:childTnLst>
                                  <p:subTnLst>
                                    <p:audio>
                                      <p:cMediaNode>
                                        <p:cTn display="0" masterRel="sameClick">
                                          <p:stCondLst>
                                            <p:cond evt="begin" delay="0">
                                              <p:tn val="10"/>
                                            </p:cond>
                                          </p:stCondLst>
                                          <p:endCondLst>
                                            <p:cond evt="onStopAudio" delay="0">
                                              <p:tgtEl>
                                                <p:sldTgt/>
                                              </p:tgtEl>
                                            </p:cond>
                                          </p:endCondLst>
                                        </p:cTn>
                                        <p:tgtEl>
                                          <p:sndTgt r:embed="rId3" name="RINGIN.WAV"/>
                                        </p:tgtEl>
                                      </p:cMediaNode>
                                    </p:audio>
                                  </p:subTnLst>
                                </p:cTn>
                              </p:par>
                              <p:par>
                                <p:cTn id="13" presetID="2" presetClass="exit" presetSubtype="4" fill="hold" nodeType="withEffect">
                                  <p:stCondLst>
                                    <p:cond delay="0"/>
                                  </p:stCondLst>
                                  <p:childTnLst>
                                    <p:anim calcmode="lin" valueType="num">
                                      <p:cBhvr additive="base">
                                        <p:cTn id="14" dur="500"/>
                                        <p:tgtEl>
                                          <p:spTgt spid="181265"/>
                                        </p:tgtEl>
                                        <p:attrNameLst>
                                          <p:attrName>ppt_x</p:attrName>
                                        </p:attrNameLst>
                                      </p:cBhvr>
                                      <p:tavLst>
                                        <p:tav tm="0">
                                          <p:val>
                                            <p:strVal val="ppt_x"/>
                                          </p:val>
                                        </p:tav>
                                        <p:tav tm="100000">
                                          <p:val>
                                            <p:strVal val="ppt_x"/>
                                          </p:val>
                                        </p:tav>
                                      </p:tavLst>
                                    </p:anim>
                                    <p:anim calcmode="lin" valueType="num">
                                      <p:cBhvr additive="base">
                                        <p:cTn id="15" dur="500"/>
                                        <p:tgtEl>
                                          <p:spTgt spid="181265"/>
                                        </p:tgtEl>
                                        <p:attrNameLst>
                                          <p:attrName>ppt_y</p:attrName>
                                        </p:attrNameLst>
                                      </p:cBhvr>
                                      <p:tavLst>
                                        <p:tav tm="0">
                                          <p:val>
                                            <p:strVal val="ppt_y"/>
                                          </p:val>
                                        </p:tav>
                                        <p:tav tm="100000">
                                          <p:val>
                                            <p:strVal val="1+ppt_h/2"/>
                                          </p:val>
                                        </p:tav>
                                      </p:tavLst>
                                    </p:anim>
                                    <p:set>
                                      <p:cBhvr>
                                        <p:cTn id="16" dur="1" fill="hold">
                                          <p:stCondLst>
                                            <p:cond delay="499"/>
                                          </p:stCondLst>
                                        </p:cTn>
                                        <p:tgtEl>
                                          <p:spTgt spid="181265"/>
                                        </p:tgtEl>
                                        <p:attrNameLst>
                                          <p:attrName>style.visibility</p:attrName>
                                        </p:attrNameLst>
                                      </p:cBhvr>
                                      <p:to>
                                        <p:strVal val="hidden"/>
                                      </p:to>
                                    </p:set>
                                    <p:cmd type="call" cmd="stop">
                                      <p:cBhvr>
                                        <p:cTn id="17" dur="1">
                                          <p:stCondLst>
                                            <p:cond delay="499"/>
                                          </p:stCondLst>
                                        </p:cTn>
                                        <p:tgtEl>
                                          <p:spTgt spid="181265"/>
                                        </p:tgtEl>
                                      </p:cBhvr>
                                    </p:cmd>
                                  </p:childTnLst>
                                  <p:subTnLst>
                                    <p:audio>
                                      <p:cMediaNode>
                                        <p:cTn display="0" masterRel="sameClick">
                                          <p:stCondLst>
                                            <p:cond evt="begin" delay="0">
                                              <p:tn val="13"/>
                                            </p:cond>
                                          </p:stCondLst>
                                          <p:endCondLst>
                                            <p:cond evt="onStopAudio" delay="0">
                                              <p:tgtEl>
                                                <p:sldTgt/>
                                              </p:tgtEl>
                                            </p:cond>
                                          </p:endCondLst>
                                        </p:cTn>
                                        <p:tgtEl>
                                          <p:sndTgt r:embed="rId3" name="RINGIN.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181265"/>
                                        </p:tgtEl>
                                      </p:cBhvr>
                                    </p:animEffect>
                                    <p:set>
                                      <p:cBhvr>
                                        <p:cTn id="22" dur="1" fill="hold">
                                          <p:stCondLst>
                                            <p:cond delay="499"/>
                                          </p:stCondLst>
                                        </p:cTn>
                                        <p:tgtEl>
                                          <p:spTgt spid="181265"/>
                                        </p:tgtEl>
                                        <p:attrNameLst>
                                          <p:attrName>style.visibility</p:attrName>
                                        </p:attrNameLst>
                                      </p:cBhvr>
                                      <p:to>
                                        <p:strVal val="hidden"/>
                                      </p:to>
                                    </p:set>
                                    <p:cmd type="call" cmd="stop">
                                      <p:cBhvr>
                                        <p:cTn id="23" dur="1">
                                          <p:stCondLst>
                                            <p:cond delay="499"/>
                                          </p:stCondLst>
                                        </p:cTn>
                                        <p:tgtEl>
                                          <p:spTgt spid="181265"/>
                                        </p:tgtEl>
                                      </p:cBhvr>
                                    </p:cmd>
                                  </p:childTnLst>
                                  <p:subTnLst>
                                    <p:audio>
                                      <p:cMediaNode>
                                        <p:cTn display="0" masterRel="sameClick">
                                          <p:stCondLst>
                                            <p:cond evt="begin" delay="0">
                                              <p:tn val="20"/>
                                            </p:cond>
                                          </p:stCondLst>
                                          <p:endCondLst>
                                            <p:cond evt="onStopAudio" delay="0">
                                              <p:tgtEl>
                                                <p:sldTgt/>
                                              </p:tgtEl>
                                            </p:cond>
                                          </p:endCondLst>
                                        </p:cTn>
                                        <p:tgtEl>
                                          <p:sndTgt r:embed="rId3" name="RINGIN.WAV"/>
                                        </p:tgtEl>
                                      </p:cMediaNode>
                                    </p:audio>
                                  </p:subTnLst>
                                </p:cTn>
                              </p:par>
                            </p:childTnLst>
                          </p:cTn>
                        </p:par>
                        <p:par>
                          <p:cTn id="24" fill="hold" nodeType="afterGroup">
                            <p:stCondLst>
                              <p:cond delay="500"/>
                            </p:stCondLst>
                            <p:childTnLst>
                              <p:par>
                                <p:cTn id="25" presetID="2" presetClass="exit" presetSubtype="4" fill="hold" grpId="1" nodeType="afterEffect">
                                  <p:stCondLst>
                                    <p:cond delay="0"/>
                                  </p:stCondLst>
                                  <p:childTnLst>
                                    <p:anim calcmode="lin" valueType="num">
                                      <p:cBhvr additive="base">
                                        <p:cTn id="26" dur="500"/>
                                        <p:tgtEl>
                                          <p:spTgt spid="181251"/>
                                        </p:tgtEl>
                                        <p:attrNameLst>
                                          <p:attrName>ppt_x</p:attrName>
                                        </p:attrNameLst>
                                      </p:cBhvr>
                                      <p:tavLst>
                                        <p:tav tm="0">
                                          <p:val>
                                            <p:strVal val="ppt_x"/>
                                          </p:val>
                                        </p:tav>
                                        <p:tav tm="100000">
                                          <p:val>
                                            <p:strVal val="ppt_x"/>
                                          </p:val>
                                        </p:tav>
                                      </p:tavLst>
                                    </p:anim>
                                    <p:anim calcmode="lin" valueType="num">
                                      <p:cBhvr additive="base">
                                        <p:cTn id="27" dur="500"/>
                                        <p:tgtEl>
                                          <p:spTgt spid="181251"/>
                                        </p:tgtEl>
                                        <p:attrNameLst>
                                          <p:attrName>ppt_y</p:attrName>
                                        </p:attrNameLst>
                                      </p:cBhvr>
                                      <p:tavLst>
                                        <p:tav tm="0">
                                          <p:val>
                                            <p:strVal val="ppt_y"/>
                                          </p:val>
                                        </p:tav>
                                        <p:tav tm="100000">
                                          <p:val>
                                            <p:strVal val="1+ppt_h/2"/>
                                          </p:val>
                                        </p:tav>
                                      </p:tavLst>
                                    </p:anim>
                                    <p:set>
                                      <p:cBhvr>
                                        <p:cTn id="28" dur="1" fill="hold">
                                          <p:stCondLst>
                                            <p:cond delay="499"/>
                                          </p:stCondLst>
                                        </p:cTn>
                                        <p:tgtEl>
                                          <p:spTgt spid="1812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81265"/>
                </p:tgtEl>
              </p:cMediaNode>
            </p:audio>
          </p:childTnLst>
        </p:cTn>
      </p:par>
    </p:tnLst>
    <p:bldLst>
      <p:bldP spid="181251" grpId="0"/>
      <p:bldP spid="18125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descr="2"/>
          <p:cNvSpPr>
            <a:spLocks noChangeArrowheads="1"/>
          </p:cNvSpPr>
          <p:nvPr/>
        </p:nvSpPr>
        <p:spPr bwMode="auto">
          <a:xfrm>
            <a:off x="152400" y="155575"/>
            <a:ext cx="8839200" cy="5546725"/>
          </a:xfrm>
          <a:prstGeom prst="rect">
            <a:avLst/>
          </a:prstGeom>
          <a:blipFill dpi="0" rotWithShape="1">
            <a:blip r:embed="rId2" cstate="print">
              <a:lum bright="20000" contrast="22000"/>
            </a:blip>
            <a:srcRect/>
            <a:stretch>
              <a:fillRect/>
            </a:stretch>
          </a:blipFill>
          <a:ln w="9525">
            <a:solidFill>
              <a:schemeClr val="tx1"/>
            </a:solidFill>
            <a:miter lim="800000"/>
            <a:headEnd/>
            <a:tailEnd/>
          </a:ln>
          <a:effectLst/>
        </p:spPr>
        <p:txBody>
          <a:bodyPr wrap="none" anchor="ctr"/>
          <a:lstStyle/>
          <a:p>
            <a:endParaRPr lang="vi-VN">
              <a:latin typeface="Times New Roman" pitchFamily="18" charset="0"/>
              <a:cs typeface="Times New Roman" pitchFamily="18" charset="0"/>
            </a:endParaRPr>
          </a:p>
        </p:txBody>
      </p:sp>
      <p:sp>
        <p:nvSpPr>
          <p:cNvPr id="183299" name="Rectangle 3"/>
          <p:cNvSpPr>
            <a:spLocks noChangeArrowheads="1"/>
          </p:cNvSpPr>
          <p:nvPr/>
        </p:nvSpPr>
        <p:spPr bwMode="auto">
          <a:xfrm>
            <a:off x="2133600" y="6034088"/>
            <a:ext cx="6096000" cy="492125"/>
          </a:xfrm>
          <a:prstGeom prst="rect">
            <a:avLst/>
          </a:prstGeom>
          <a:noFill/>
          <a:ln w="9525">
            <a:noFill/>
            <a:miter lim="800000"/>
            <a:headEnd/>
            <a:tailEnd/>
          </a:ln>
          <a:effectLst/>
        </p:spPr>
        <p:txBody>
          <a:bodyPr wrap="none" anchor="ctr"/>
          <a:lstStyle/>
          <a:p>
            <a:pPr algn="ctr" eaLnBrk="0" hangingPunct="0"/>
            <a:r>
              <a:rPr lang="en-US" sz="3200">
                <a:latin typeface="Times New Roman" pitchFamily="18" charset="0"/>
              </a:rPr>
              <a:t>Tranh 2: Tưới cây, tưới hoa</a:t>
            </a:r>
          </a:p>
        </p:txBody>
      </p:sp>
    </p:spTree>
    <p:extLst>
      <p:ext uri="{BB962C8B-B14F-4D97-AF65-F5344CB8AC3E}">
        <p14:creationId xmlns:p14="http://schemas.microsoft.com/office/powerpoint/2010/main" val="39200171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checkerboard(across)">
                                      <p:cBhvr>
                                        <p:cTn id="7" dur="1000"/>
                                        <p:tgtEl>
                                          <p:spTgt spid="183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83299">
                                            <p:txEl>
                                              <p:pRg st="0" end="0"/>
                                            </p:txEl>
                                          </p:spTgt>
                                        </p:tgtEl>
                                        <p:attrNameLst>
                                          <p:attrName>style.visibility</p:attrName>
                                        </p:attrNameLst>
                                      </p:cBhvr>
                                      <p:to>
                                        <p:strVal val="visible"/>
                                      </p:to>
                                    </p:set>
                                    <p:animEffect transition="in" filter="diamond(in)">
                                      <p:cBhvr>
                                        <p:cTn id="12" dur="2000"/>
                                        <p:tgtEl>
                                          <p:spTgt spid="183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descr="6"/>
          <p:cNvSpPr>
            <a:spLocks noChangeArrowheads="1"/>
          </p:cNvSpPr>
          <p:nvPr/>
        </p:nvSpPr>
        <p:spPr bwMode="auto">
          <a:xfrm>
            <a:off x="228600" y="155575"/>
            <a:ext cx="8686800" cy="5522913"/>
          </a:xfrm>
          <a:prstGeom prst="rect">
            <a:avLst/>
          </a:prstGeom>
          <a:blipFill dpi="0" rotWithShape="1">
            <a:blip r:embed="rId2" cstate="print">
              <a:lum bright="18000" contrast="20000"/>
            </a:blip>
            <a:srcRect/>
            <a:stretch>
              <a:fillRect/>
            </a:stretch>
          </a:blipFill>
          <a:ln w="9525">
            <a:solidFill>
              <a:schemeClr val="tx1"/>
            </a:solidFill>
            <a:miter lim="800000"/>
            <a:headEnd/>
            <a:tailEnd/>
          </a:ln>
          <a:effectLst/>
        </p:spPr>
        <p:txBody>
          <a:bodyPr wrap="none" anchor="ctr"/>
          <a:lstStyle/>
          <a:p>
            <a:endParaRPr lang="vi-VN">
              <a:latin typeface="Times New Roman" pitchFamily="18" charset="0"/>
              <a:cs typeface="Times New Roman" pitchFamily="18" charset="0"/>
            </a:endParaRPr>
          </a:p>
        </p:txBody>
      </p:sp>
      <p:sp>
        <p:nvSpPr>
          <p:cNvPr id="187395" name="Rectangle 3"/>
          <p:cNvSpPr>
            <a:spLocks noChangeArrowheads="1"/>
          </p:cNvSpPr>
          <p:nvPr/>
        </p:nvSpPr>
        <p:spPr bwMode="auto">
          <a:xfrm>
            <a:off x="2819400" y="6019800"/>
            <a:ext cx="3849688" cy="506413"/>
          </a:xfrm>
          <a:prstGeom prst="rect">
            <a:avLst/>
          </a:prstGeom>
          <a:noFill/>
          <a:ln w="9525">
            <a:noFill/>
            <a:miter lim="800000"/>
            <a:headEnd/>
            <a:tailEnd/>
          </a:ln>
          <a:effectLst/>
        </p:spPr>
        <p:txBody>
          <a:bodyPr wrap="none" anchor="ctr"/>
          <a:lstStyle/>
          <a:p>
            <a:pPr algn="ctr" eaLnBrk="0" hangingPunct="0"/>
            <a:r>
              <a:rPr lang="en-US" sz="3200">
                <a:latin typeface="Times New Roman" pitchFamily="18" charset="0"/>
              </a:rPr>
              <a:t>Tranh 3: Cho gà ăn</a:t>
            </a:r>
          </a:p>
        </p:txBody>
      </p:sp>
    </p:spTree>
    <p:extLst>
      <p:ext uri="{BB962C8B-B14F-4D97-AF65-F5344CB8AC3E}">
        <p14:creationId xmlns:p14="http://schemas.microsoft.com/office/powerpoint/2010/main" val="1755756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87394"/>
                                        </p:tgtEl>
                                        <p:attrNameLst>
                                          <p:attrName>style.visibility</p:attrName>
                                        </p:attrNameLst>
                                      </p:cBhvr>
                                      <p:to>
                                        <p:strVal val="visible"/>
                                      </p:to>
                                    </p:set>
                                    <p:animEffect transition="in" filter="fade">
                                      <p:cBhvr>
                                        <p:cTn id="7" dur="800" decel="100000"/>
                                        <p:tgtEl>
                                          <p:spTgt spid="187394"/>
                                        </p:tgtEl>
                                      </p:cBhvr>
                                    </p:animEffect>
                                    <p:anim calcmode="lin" valueType="num">
                                      <p:cBhvr>
                                        <p:cTn id="8" dur="800" decel="100000" fill="hold"/>
                                        <p:tgtEl>
                                          <p:spTgt spid="187394"/>
                                        </p:tgtEl>
                                        <p:attrNameLst>
                                          <p:attrName>style.rotation</p:attrName>
                                        </p:attrNameLst>
                                      </p:cBhvr>
                                      <p:tavLst>
                                        <p:tav tm="0">
                                          <p:val>
                                            <p:fltVal val="-90"/>
                                          </p:val>
                                        </p:tav>
                                        <p:tav tm="100000">
                                          <p:val>
                                            <p:fltVal val="0"/>
                                          </p:val>
                                        </p:tav>
                                      </p:tavLst>
                                    </p:anim>
                                    <p:anim calcmode="lin" valueType="num">
                                      <p:cBhvr>
                                        <p:cTn id="9" dur="800" decel="100000" fill="hold"/>
                                        <p:tgtEl>
                                          <p:spTgt spid="187394"/>
                                        </p:tgtEl>
                                        <p:attrNameLst>
                                          <p:attrName>ppt_x</p:attrName>
                                        </p:attrNameLst>
                                      </p:cBhvr>
                                      <p:tavLst>
                                        <p:tav tm="0">
                                          <p:val>
                                            <p:strVal val="#ppt_x+0.4"/>
                                          </p:val>
                                        </p:tav>
                                        <p:tav tm="100000">
                                          <p:val>
                                            <p:strVal val="#ppt_x-0.05"/>
                                          </p:val>
                                        </p:tav>
                                      </p:tavLst>
                                    </p:anim>
                                    <p:anim calcmode="lin" valueType="num">
                                      <p:cBhvr>
                                        <p:cTn id="10" dur="800" decel="100000" fill="hold"/>
                                        <p:tgtEl>
                                          <p:spTgt spid="1873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73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7394"/>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87395">
                                            <p:txEl>
                                              <p:pRg st="0" end="0"/>
                                            </p:txEl>
                                          </p:spTgt>
                                        </p:tgtEl>
                                        <p:attrNameLst>
                                          <p:attrName>style.visibility</p:attrName>
                                        </p:attrNameLst>
                                      </p:cBhvr>
                                      <p:to>
                                        <p:strVal val="visible"/>
                                      </p:to>
                                    </p:set>
                                    <p:animEffect transition="in" filter="diamond(in)">
                                      <p:cBhvr>
                                        <p:cTn id="17" dur="2000"/>
                                        <p:tgtEl>
                                          <p:spTgt spid="187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descr="5"/>
          <p:cNvSpPr>
            <a:spLocks noChangeArrowheads="1"/>
          </p:cNvSpPr>
          <p:nvPr/>
        </p:nvSpPr>
        <p:spPr bwMode="auto">
          <a:xfrm>
            <a:off x="228600" y="0"/>
            <a:ext cx="8686800" cy="5456238"/>
          </a:xfrm>
          <a:prstGeom prst="rect">
            <a:avLst/>
          </a:prstGeom>
          <a:blipFill dpi="0" rotWithShape="1">
            <a:blip r:embed="rId2" cstate="print">
              <a:lum bright="4000" contrast="20000"/>
            </a:blip>
            <a:srcRect/>
            <a:stretch>
              <a:fillRect/>
            </a:stretch>
          </a:blipFill>
          <a:ln w="9525">
            <a:solidFill>
              <a:schemeClr val="tx1"/>
            </a:solidFill>
            <a:miter lim="800000"/>
            <a:headEnd/>
            <a:tailEnd/>
          </a:ln>
          <a:effectLst/>
        </p:spPr>
        <p:txBody>
          <a:bodyPr wrap="none" anchor="ctr"/>
          <a:lstStyle/>
          <a:p>
            <a:endParaRPr lang="vi-VN">
              <a:latin typeface="Times New Roman" pitchFamily="18" charset="0"/>
              <a:cs typeface="Times New Roman" pitchFamily="18" charset="0"/>
            </a:endParaRPr>
          </a:p>
        </p:txBody>
      </p:sp>
      <p:sp>
        <p:nvSpPr>
          <p:cNvPr id="186371" name="Rectangle 3"/>
          <p:cNvSpPr>
            <a:spLocks noChangeArrowheads="1"/>
          </p:cNvSpPr>
          <p:nvPr/>
        </p:nvSpPr>
        <p:spPr bwMode="auto">
          <a:xfrm>
            <a:off x="1371600" y="6034088"/>
            <a:ext cx="6629399" cy="492125"/>
          </a:xfrm>
          <a:prstGeom prst="rect">
            <a:avLst/>
          </a:prstGeom>
          <a:noFill/>
          <a:ln w="9525">
            <a:noFill/>
            <a:miter lim="800000"/>
            <a:headEnd/>
            <a:tailEnd/>
          </a:ln>
          <a:effectLst/>
        </p:spPr>
        <p:txBody>
          <a:bodyPr wrap="none" anchor="ctr"/>
          <a:lstStyle/>
          <a:p>
            <a:pPr algn="ctr" eaLnBrk="0" hangingPunct="0"/>
            <a:r>
              <a:rPr lang="en-US" sz="3200" dirty="0" err="1">
                <a:latin typeface="Times New Roman" pitchFamily="18" charset="0"/>
              </a:rPr>
              <a:t>Tranh</a:t>
            </a:r>
            <a:r>
              <a:rPr lang="en-US" sz="3200" dirty="0">
                <a:latin typeface="Times New Roman" pitchFamily="18" charset="0"/>
              </a:rPr>
              <a:t> 4: </a:t>
            </a:r>
            <a:r>
              <a:rPr lang="en-US" sz="3200" dirty="0" err="1">
                <a:latin typeface="Times New Roman" pitchFamily="18" charset="0"/>
              </a:rPr>
              <a:t>Nhặt</a:t>
            </a:r>
            <a:r>
              <a:rPr lang="en-US" sz="3200" dirty="0">
                <a:latin typeface="Times New Roman" pitchFamily="18" charset="0"/>
              </a:rPr>
              <a:t> </a:t>
            </a:r>
            <a:r>
              <a:rPr lang="en-US" sz="3200" dirty="0" err="1">
                <a:latin typeface="Times New Roman" pitchFamily="18" charset="0"/>
              </a:rPr>
              <a:t>rau</a:t>
            </a:r>
            <a:r>
              <a:rPr lang="en-US" sz="3200" dirty="0">
                <a:latin typeface="Times New Roman" pitchFamily="18" charset="0"/>
              </a:rPr>
              <a:t>, </a:t>
            </a:r>
            <a:r>
              <a:rPr lang="en-US" sz="3200" dirty="0" err="1">
                <a:latin typeface="Times New Roman" pitchFamily="18" charset="0"/>
              </a:rPr>
              <a:t>phụ</a:t>
            </a:r>
            <a:r>
              <a:rPr lang="en-US" sz="3200" dirty="0">
                <a:latin typeface="Times New Roman" pitchFamily="18" charset="0"/>
              </a:rPr>
              <a:t> </a:t>
            </a:r>
            <a:r>
              <a:rPr lang="en-US" sz="3200" dirty="0" err="1">
                <a:latin typeface="Times New Roman" pitchFamily="18" charset="0"/>
              </a:rPr>
              <a:t>mẹ</a:t>
            </a:r>
            <a:r>
              <a:rPr lang="en-US" sz="3200" dirty="0">
                <a:latin typeface="Times New Roman" pitchFamily="18" charset="0"/>
              </a:rPr>
              <a:t> </a:t>
            </a:r>
            <a:r>
              <a:rPr lang="en-US" sz="3200" dirty="0" err="1">
                <a:latin typeface="Times New Roman" pitchFamily="18" charset="0"/>
              </a:rPr>
              <a:t>nấu</a:t>
            </a:r>
            <a:r>
              <a:rPr lang="en-US" sz="3200" dirty="0">
                <a:latin typeface="Times New Roman" pitchFamily="18" charset="0"/>
              </a:rPr>
              <a:t> </a:t>
            </a:r>
            <a:r>
              <a:rPr lang="en-US" sz="3200" dirty="0" err="1">
                <a:latin typeface="Times New Roman" pitchFamily="18" charset="0"/>
              </a:rPr>
              <a:t>cơm</a:t>
            </a:r>
            <a:endParaRPr lang="en-US" sz="3200" dirty="0">
              <a:latin typeface="Times New Roman" pitchFamily="18" charset="0"/>
            </a:endParaRPr>
          </a:p>
        </p:txBody>
      </p:sp>
    </p:spTree>
    <p:extLst>
      <p:ext uri="{BB962C8B-B14F-4D97-AF65-F5344CB8AC3E}">
        <p14:creationId xmlns:p14="http://schemas.microsoft.com/office/powerpoint/2010/main" val="1830672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 calcmode="lin" valueType="num">
                                      <p:cBhvr>
                                        <p:cTn id="7" dur="1000" fill="hold"/>
                                        <p:tgtEl>
                                          <p:spTgt spid="186370"/>
                                        </p:tgtEl>
                                        <p:attrNameLst>
                                          <p:attrName>ppt_x</p:attrName>
                                        </p:attrNameLst>
                                      </p:cBhvr>
                                      <p:tavLst>
                                        <p:tav tm="0">
                                          <p:val>
                                            <p:strVal val="#ppt_x-.2"/>
                                          </p:val>
                                        </p:tav>
                                        <p:tav tm="100000">
                                          <p:val>
                                            <p:strVal val="#ppt_x"/>
                                          </p:val>
                                        </p:tav>
                                      </p:tavLst>
                                    </p:anim>
                                    <p:anim calcmode="lin" valueType="num">
                                      <p:cBhvr>
                                        <p:cTn id="8" dur="1000" fill="hold"/>
                                        <p:tgtEl>
                                          <p:spTgt spid="1863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63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186371">
                                            <p:txEl>
                                              <p:pRg st="0" end="0"/>
                                            </p:txEl>
                                          </p:spTgt>
                                        </p:tgtEl>
                                        <p:attrNameLst>
                                          <p:attrName>style.visibility</p:attrName>
                                        </p:attrNameLst>
                                      </p:cBhvr>
                                      <p:to>
                                        <p:strVal val="visible"/>
                                      </p:to>
                                    </p:set>
                                    <p:animEffect transition="in" filter="diamond(in)">
                                      <p:cBhvr>
                                        <p:cTn id="14" dur="2000"/>
                                        <p:tgtEl>
                                          <p:spTgt spid="186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descr="4"/>
          <p:cNvSpPr>
            <a:spLocks noChangeArrowheads="1"/>
          </p:cNvSpPr>
          <p:nvPr/>
        </p:nvSpPr>
        <p:spPr bwMode="auto">
          <a:xfrm>
            <a:off x="228600" y="277813"/>
            <a:ext cx="8686800" cy="5324475"/>
          </a:xfrm>
          <a:prstGeom prst="rect">
            <a:avLst/>
          </a:prstGeom>
          <a:blipFill dpi="0" rotWithShape="1">
            <a:blip r:embed="rId2" cstate="print">
              <a:lum bright="18000" contrast="32000"/>
            </a:blip>
            <a:srcRect/>
            <a:stretch>
              <a:fillRect/>
            </a:stretch>
          </a:blipFill>
          <a:ln w="9525">
            <a:solidFill>
              <a:schemeClr val="tx1"/>
            </a:solidFill>
            <a:miter lim="800000"/>
            <a:headEnd/>
            <a:tailEnd/>
          </a:ln>
          <a:effectLst/>
        </p:spPr>
        <p:txBody>
          <a:bodyPr wrap="none" anchor="ctr"/>
          <a:lstStyle/>
          <a:p>
            <a:endParaRPr lang="vi-VN">
              <a:latin typeface="Times New Roman" pitchFamily="18" charset="0"/>
              <a:cs typeface="Times New Roman" pitchFamily="18" charset="0"/>
            </a:endParaRPr>
          </a:p>
        </p:txBody>
      </p:sp>
      <p:sp>
        <p:nvSpPr>
          <p:cNvPr id="185347" name="Rectangle 3"/>
          <p:cNvSpPr>
            <a:spLocks noChangeArrowheads="1"/>
          </p:cNvSpPr>
          <p:nvPr/>
        </p:nvSpPr>
        <p:spPr bwMode="auto">
          <a:xfrm>
            <a:off x="2286000" y="6034088"/>
            <a:ext cx="5029200" cy="492125"/>
          </a:xfrm>
          <a:prstGeom prst="rect">
            <a:avLst/>
          </a:prstGeom>
          <a:noFill/>
          <a:ln w="9525">
            <a:noFill/>
            <a:miter lim="800000"/>
            <a:headEnd/>
            <a:tailEnd/>
          </a:ln>
          <a:effectLst/>
        </p:spPr>
        <p:txBody>
          <a:bodyPr wrap="none" anchor="ctr"/>
          <a:lstStyle/>
          <a:p>
            <a:pPr algn="ctr" eaLnBrk="0" hangingPunct="0"/>
            <a:r>
              <a:rPr lang="en-US" sz="3200">
                <a:latin typeface="Times New Roman" pitchFamily="18" charset="0"/>
              </a:rPr>
              <a:t>Tranh 5 : Rửa cốc chén</a:t>
            </a:r>
          </a:p>
        </p:txBody>
      </p:sp>
    </p:spTree>
    <p:extLst>
      <p:ext uri="{BB962C8B-B14F-4D97-AF65-F5344CB8AC3E}">
        <p14:creationId xmlns:p14="http://schemas.microsoft.com/office/powerpoint/2010/main" val="30671895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wheel(4)">
                                      <p:cBhvr>
                                        <p:cTn id="7" dur="1000"/>
                                        <p:tgtEl>
                                          <p:spTgt spid="185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85347">
                                            <p:txEl>
                                              <p:pRg st="0" end="0"/>
                                            </p:txEl>
                                          </p:spTgt>
                                        </p:tgtEl>
                                        <p:attrNameLst>
                                          <p:attrName>style.visibility</p:attrName>
                                        </p:attrNameLst>
                                      </p:cBhvr>
                                      <p:to>
                                        <p:strVal val="visible"/>
                                      </p:to>
                                    </p:set>
                                    <p:animEffect transition="in" filter="diamond(in)">
                                      <p:cBhvr>
                                        <p:cTn id="12" dur="2000"/>
                                        <p:tgtEl>
                                          <p:spTgt spid="185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1"/>
          <p:cNvPicPr>
            <a:picLocks noGrp="1" noChangeAspect="1" noChangeArrowheads="1"/>
          </p:cNvPicPr>
          <p:nvPr>
            <p:ph/>
          </p:nvPr>
        </p:nvPicPr>
        <p:blipFill>
          <a:blip r:embed="rId2" cstate="print">
            <a:lum bright="16000" contrast="20000"/>
          </a:blip>
          <a:srcRect/>
          <a:stretch>
            <a:fillRect/>
          </a:stretch>
        </p:blipFill>
        <p:spPr>
          <a:xfrm>
            <a:off x="228600" y="223838"/>
            <a:ext cx="8686800" cy="5575300"/>
          </a:xfrm>
          <a:noFill/>
          <a:ln>
            <a:solidFill>
              <a:schemeClr val="tx1"/>
            </a:solidFill>
          </a:ln>
        </p:spPr>
      </p:pic>
      <p:sp>
        <p:nvSpPr>
          <p:cNvPr id="182275" name="Rectangle 3"/>
          <p:cNvSpPr>
            <a:spLocks noChangeArrowheads="1"/>
          </p:cNvSpPr>
          <p:nvPr/>
        </p:nvSpPr>
        <p:spPr bwMode="auto">
          <a:xfrm>
            <a:off x="2286000" y="6034088"/>
            <a:ext cx="5410200" cy="519112"/>
          </a:xfrm>
          <a:prstGeom prst="rect">
            <a:avLst/>
          </a:prstGeom>
          <a:noFill/>
          <a:ln w="9525">
            <a:noFill/>
            <a:miter lim="800000"/>
            <a:headEnd/>
            <a:tailEnd/>
          </a:ln>
          <a:effectLst/>
        </p:spPr>
        <p:txBody>
          <a:bodyPr wrap="none" anchor="ctr"/>
          <a:lstStyle/>
          <a:p>
            <a:pPr algn="ctr" eaLnBrk="0" hangingPunct="0"/>
            <a:r>
              <a:rPr lang="en-US" sz="3200">
                <a:latin typeface="Times New Roman" pitchFamily="18" charset="0"/>
              </a:rPr>
              <a:t>Tranh 6: Lau bàn ghế</a:t>
            </a:r>
          </a:p>
        </p:txBody>
      </p:sp>
    </p:spTree>
    <p:extLst>
      <p:ext uri="{BB962C8B-B14F-4D97-AF65-F5344CB8AC3E}">
        <p14:creationId xmlns:p14="http://schemas.microsoft.com/office/powerpoint/2010/main" val="39511730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blinds(horizontal)">
                                      <p:cBhvr>
                                        <p:cTn id="7" dur="1000"/>
                                        <p:tgtEl>
                                          <p:spTgt spid="182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82275">
                                            <p:txEl>
                                              <p:pRg st="0" end="0"/>
                                            </p:txEl>
                                          </p:spTgt>
                                        </p:tgtEl>
                                        <p:attrNameLst>
                                          <p:attrName>style.visibility</p:attrName>
                                        </p:attrNameLst>
                                      </p:cBhvr>
                                      <p:to>
                                        <p:strVal val="visible"/>
                                      </p:to>
                                    </p:set>
                                    <p:animEffect transition="in" filter="diamond(in)">
                                      <p:cBhvr>
                                        <p:cTn id="12" dur="2000"/>
                                        <p:tgtEl>
                                          <p:spTgt spid="182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3"/>
          <p:cNvSpPr txBox="1">
            <a:spLocks noChangeArrowheads="1"/>
          </p:cNvSpPr>
          <p:nvPr/>
        </p:nvSpPr>
        <p:spPr bwMode="auto">
          <a:xfrm>
            <a:off x="914400" y="6096000"/>
            <a:ext cx="8001000" cy="457200"/>
          </a:xfrm>
          <a:prstGeom prst="rect">
            <a:avLst/>
          </a:prstGeom>
          <a:noFill/>
          <a:ln w="9525">
            <a:noFill/>
            <a:miter lim="800000"/>
            <a:headEnd/>
            <a:tailEnd/>
          </a:ln>
          <a:effectLst/>
        </p:spPr>
        <p:txBody>
          <a:bodyPr>
            <a:spAutoFit/>
          </a:bodyPr>
          <a:lstStyle/>
          <a:p>
            <a:pPr>
              <a:spcBef>
                <a:spcPct val="50000"/>
              </a:spcBef>
            </a:pPr>
            <a:r>
              <a:rPr lang="en-US" sz="2400" b="1" dirty="0" err="1">
                <a:solidFill>
                  <a:srgbClr val="0000CC"/>
                </a:solidFill>
                <a:latin typeface="Times New Roman" pitchFamily="18" charset="0"/>
                <a:cs typeface="Times New Roman" pitchFamily="18" charset="0"/>
              </a:rPr>
              <a:t>Em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có</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thể</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làm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được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những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nào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trong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các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trên</a:t>
            </a:r>
            <a:r>
              <a:rPr lang="en-US" sz="2400" b="1" dirty="0">
                <a:solidFill>
                  <a:srgbClr val="0000CC"/>
                </a:solidFill>
                <a:latin typeface="Times New Roman" pitchFamily="18" charset="0"/>
                <a:cs typeface="Times New Roman" pitchFamily="18" charset="0"/>
              </a:rPr>
              <a:t>?</a:t>
            </a:r>
          </a:p>
        </p:txBody>
      </p:sp>
      <p:pic>
        <p:nvPicPr>
          <p:cNvPr id="189444" name="Picture 4" descr="1"/>
          <p:cNvPicPr>
            <a:picLocks noChangeAspect="1" noChangeArrowheads="1"/>
          </p:cNvPicPr>
          <p:nvPr/>
        </p:nvPicPr>
        <p:blipFill>
          <a:blip r:embed="rId2" cstate="print">
            <a:lum bright="10000" contrast="20000"/>
          </a:blip>
          <a:srcRect/>
          <a:stretch>
            <a:fillRect/>
          </a:stretch>
        </p:blipFill>
        <p:spPr bwMode="auto">
          <a:xfrm>
            <a:off x="6172200" y="3124200"/>
            <a:ext cx="2667000" cy="2406856"/>
          </a:xfrm>
          <a:prstGeom prst="rect">
            <a:avLst/>
          </a:prstGeom>
          <a:noFill/>
          <a:ln w="9525">
            <a:solidFill>
              <a:schemeClr val="tx1"/>
            </a:solidFill>
            <a:miter lim="800000"/>
            <a:headEnd/>
            <a:tailEnd/>
          </a:ln>
        </p:spPr>
      </p:pic>
      <p:sp>
        <p:nvSpPr>
          <p:cNvPr id="189445" name="Rectangle 5" descr="2"/>
          <p:cNvSpPr>
            <a:spLocks noChangeArrowheads="1"/>
          </p:cNvSpPr>
          <p:nvPr/>
        </p:nvSpPr>
        <p:spPr bwMode="auto">
          <a:xfrm>
            <a:off x="3200400" y="304800"/>
            <a:ext cx="2743200" cy="2352675"/>
          </a:xfrm>
          <a:prstGeom prst="rect">
            <a:avLst/>
          </a:prstGeom>
          <a:blipFill dpi="0" rotWithShape="1">
            <a:blip r:embed="rId3" cstate="print">
              <a:lum bright="20000" contrast="22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9446" name="Rectangle 6" descr="3"/>
          <p:cNvSpPr>
            <a:spLocks noChangeArrowheads="1"/>
          </p:cNvSpPr>
          <p:nvPr/>
        </p:nvSpPr>
        <p:spPr bwMode="auto">
          <a:xfrm>
            <a:off x="297581" y="304800"/>
            <a:ext cx="2714625" cy="2352675"/>
          </a:xfrm>
          <a:prstGeom prst="rect">
            <a:avLst/>
          </a:prstGeom>
          <a:blipFill dpi="0" rotWithShape="1">
            <a:blip r:embed="rId4" cstate="print">
              <a:lum bright="12000" contrast="18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9447" name="Rectangle 7" descr="4"/>
          <p:cNvSpPr>
            <a:spLocks noChangeArrowheads="1"/>
          </p:cNvSpPr>
          <p:nvPr/>
        </p:nvSpPr>
        <p:spPr bwMode="auto">
          <a:xfrm>
            <a:off x="3217834" y="3133725"/>
            <a:ext cx="2667000" cy="2428875"/>
          </a:xfrm>
          <a:prstGeom prst="rect">
            <a:avLst/>
          </a:prstGeom>
          <a:blipFill dpi="0" rotWithShape="1">
            <a:blip r:embed="rId5" cstate="print">
              <a:lum bright="18000" contrast="32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9448" name="Rectangle 8" descr="5"/>
          <p:cNvSpPr>
            <a:spLocks noChangeArrowheads="1"/>
          </p:cNvSpPr>
          <p:nvPr/>
        </p:nvSpPr>
        <p:spPr bwMode="auto">
          <a:xfrm>
            <a:off x="328957" y="3124200"/>
            <a:ext cx="2743200" cy="2432462"/>
          </a:xfrm>
          <a:prstGeom prst="rect">
            <a:avLst/>
          </a:prstGeom>
          <a:blipFill dpi="0" rotWithShape="1">
            <a:blip r:embed="rId6" cstate="print">
              <a:lum bright="4000" contrast="20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9449" name="Rectangle 9" descr="6"/>
          <p:cNvSpPr>
            <a:spLocks noChangeArrowheads="1"/>
          </p:cNvSpPr>
          <p:nvPr/>
        </p:nvSpPr>
        <p:spPr bwMode="auto">
          <a:xfrm>
            <a:off x="6134100" y="304800"/>
            <a:ext cx="2705100" cy="2362200"/>
          </a:xfrm>
          <a:prstGeom prst="rect">
            <a:avLst/>
          </a:prstGeom>
          <a:blipFill dpi="0" rotWithShape="1">
            <a:blip r:embed="rId7" cstate="print">
              <a:lum bright="18000" contrast="20000"/>
            </a:blip>
            <a:srcRect/>
            <a:stretch>
              <a:fillRect/>
            </a:stretch>
          </a:blipFill>
          <a:ln w="9525">
            <a:solidFill>
              <a:schemeClr val="tx1"/>
            </a:solidFill>
            <a:miter lim="800000"/>
            <a:headEnd/>
            <a:tailEnd/>
          </a:ln>
          <a:effectLst/>
        </p:spPr>
        <p:txBody>
          <a:bodyPr wrap="none" anchor="ctr"/>
          <a:lstStyle/>
          <a:p>
            <a:pPr algn="ctr"/>
            <a:endParaRPr lang="vi-VN">
              <a:latin typeface="Times New Roman" pitchFamily="18" charset="0"/>
              <a:cs typeface="Times New Roman" pitchFamily="18" charset="0"/>
            </a:endParaRPr>
          </a:p>
        </p:txBody>
      </p:sp>
      <p:sp>
        <p:nvSpPr>
          <p:cNvPr id="189453" name="Text Box 13"/>
          <p:cNvSpPr txBox="1">
            <a:spLocks noChangeArrowheads="1"/>
          </p:cNvSpPr>
          <p:nvPr/>
        </p:nvSpPr>
        <p:spPr bwMode="auto">
          <a:xfrm>
            <a:off x="419100" y="6096000"/>
            <a:ext cx="8305800" cy="461665"/>
          </a:xfrm>
          <a:prstGeom prst="rect">
            <a:avLst/>
          </a:prstGeom>
          <a:noFill/>
          <a:ln w="952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400" b="1" dirty="0" err="1">
                <a:solidFill>
                  <a:srgbClr val="800000"/>
                </a:solidFill>
                <a:latin typeface="Times New Roman" pitchFamily="18" charset="0"/>
                <a:cs typeface="Times New Roman" pitchFamily="18" charset="0"/>
              </a:rPr>
              <a:t>Chúng</a:t>
            </a:r>
            <a:r>
              <a:rPr lang="en-US" sz="2400" b="1" dirty="0">
                <a:solidFill>
                  <a:srgbClr val="800000"/>
                </a:solidFill>
                <a:latin typeface="Times New Roman" pitchFamily="18" charset="0"/>
                <a:cs typeface="Times New Roman" pitchFamily="18" charset="0"/>
              </a:rPr>
              <a:t> ta </a:t>
            </a:r>
            <a:r>
              <a:rPr lang="en-US" sz="2400" b="1" dirty="0" err="1">
                <a:solidFill>
                  <a:srgbClr val="800000"/>
                </a:solidFill>
                <a:latin typeface="Times New Roman" pitchFamily="18" charset="0"/>
                <a:cs typeface="Times New Roman" pitchFamily="18" charset="0"/>
              </a:rPr>
              <a:t>nên</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làm</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những</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công</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việc</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nhà</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phù</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hợp</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với</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khả</a:t>
            </a:r>
            <a:r>
              <a:rPr lang="en-US" sz="2400" b="1" dirty="0">
                <a:solidFill>
                  <a:srgbClr val="800000"/>
                </a:solidFill>
                <a:latin typeface="Times New Roman" pitchFamily="18" charset="0"/>
                <a:cs typeface="Times New Roman" pitchFamily="18" charset="0"/>
              </a:rPr>
              <a:t> </a:t>
            </a:r>
            <a:r>
              <a:rPr lang="en-US" sz="2400" b="1" dirty="0" err="1">
                <a:solidFill>
                  <a:srgbClr val="800000"/>
                </a:solidFill>
                <a:latin typeface="Times New Roman" pitchFamily="18" charset="0"/>
                <a:cs typeface="Times New Roman" pitchFamily="18" charset="0"/>
              </a:rPr>
              <a:t>năng</a:t>
            </a:r>
            <a:endParaRPr lang="vi-VN" sz="2400" b="1" dirty="0">
              <a:solidFill>
                <a:srgbClr val="800000"/>
              </a:solidFill>
              <a:latin typeface="Times New Roman" pitchFamily="18" charset="0"/>
              <a:cs typeface="Times New Roman" pitchFamily="18" charset="0"/>
            </a:endParaRPr>
          </a:p>
        </p:txBody>
      </p:sp>
      <p:sp>
        <p:nvSpPr>
          <p:cNvPr id="2" name="TextBox 1"/>
          <p:cNvSpPr txBox="1"/>
          <p:nvPr/>
        </p:nvSpPr>
        <p:spPr>
          <a:xfrm>
            <a:off x="297581" y="2667000"/>
            <a:ext cx="2714625" cy="369332"/>
          </a:xfrm>
          <a:prstGeom prst="rect">
            <a:avLst/>
          </a:prstGeom>
          <a:noFill/>
        </p:spPr>
        <p:txBody>
          <a:bodyPr wrap="square" rtlCol="0">
            <a:spAutoFit/>
          </a:bodyPr>
          <a:lstStyle/>
          <a:p>
            <a:r>
              <a:rPr lang="en-US" b="1" dirty="0" err="1">
                <a:latin typeface="Times New Roman" pitchFamily="18" charset="0"/>
                <a:cs typeface="Times New Roman" pitchFamily="18" charset="0"/>
              </a:rPr>
              <a:t>Tranh</a:t>
            </a:r>
            <a:r>
              <a:rPr lang="en-US" b="1" dirty="0">
                <a:latin typeface="Times New Roman" pitchFamily="18" charset="0"/>
                <a:cs typeface="Times New Roman" pitchFamily="18" charset="0"/>
              </a:rPr>
              <a:t> 1: </a:t>
            </a:r>
            <a:r>
              <a:rPr lang="en-US" b="1" dirty="0" err="1">
                <a:latin typeface="Times New Roman" pitchFamily="18" charset="0"/>
                <a:cs typeface="Times New Roman" pitchFamily="18" charset="0"/>
              </a:rPr>
              <a:t>Cất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quần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áo</a:t>
            </a:r>
            <a:endParaRPr lang="en-US" b="1" dirty="0">
              <a:latin typeface="Times New Roman" pitchFamily="18" charset="0"/>
              <a:cs typeface="Times New Roman" pitchFamily="18" charset="0"/>
            </a:endParaRPr>
          </a:p>
        </p:txBody>
      </p:sp>
      <p:sp>
        <p:nvSpPr>
          <p:cNvPr id="3" name="TextBox 2"/>
          <p:cNvSpPr txBox="1"/>
          <p:nvPr/>
        </p:nvSpPr>
        <p:spPr>
          <a:xfrm>
            <a:off x="3181350" y="2667000"/>
            <a:ext cx="2781300" cy="369332"/>
          </a:xfrm>
          <a:prstGeom prst="rect">
            <a:avLst/>
          </a:prstGeom>
          <a:noFill/>
        </p:spPr>
        <p:txBody>
          <a:bodyPr wrap="square" rtlCol="0">
            <a:spAutoFit/>
          </a:bodyPr>
          <a:lstStyle/>
          <a:p>
            <a:r>
              <a:rPr lang="en-US" b="1" dirty="0" err="1">
                <a:latin typeface="Times New Roman" pitchFamily="18" charset="0"/>
                <a:cs typeface="Times New Roman" pitchFamily="18" charset="0"/>
              </a:rPr>
              <a:t>Tranh</a:t>
            </a: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Tưới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cây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hoa</a:t>
            </a:r>
            <a:r>
              <a:rPr lang="en-US" b="1" dirty="0">
                <a:latin typeface="Times New Roman" pitchFamily="18" charset="0"/>
                <a:cs typeface="Times New Roman" pitchFamily="18" charset="0"/>
              </a:rPr>
              <a:t>)</a:t>
            </a:r>
          </a:p>
        </p:txBody>
      </p:sp>
      <p:sp>
        <p:nvSpPr>
          <p:cNvPr id="4" name="TextBox 3"/>
          <p:cNvSpPr txBox="1"/>
          <p:nvPr/>
        </p:nvSpPr>
        <p:spPr>
          <a:xfrm>
            <a:off x="6041764" y="2676319"/>
            <a:ext cx="2606936" cy="369332"/>
          </a:xfrm>
          <a:prstGeom prst="rect">
            <a:avLst/>
          </a:prstGeom>
          <a:noFill/>
        </p:spPr>
        <p:txBody>
          <a:bodyPr wrap="square" rtlCol="0">
            <a:spAutoFit/>
          </a:bodyPr>
          <a:lstStyle/>
          <a:p>
            <a:r>
              <a:rPr lang="en-US" b="1" dirty="0" err="1">
                <a:latin typeface="Times New Roman" pitchFamily="18" charset="0"/>
                <a:cs typeface="Times New Roman" pitchFamily="18" charset="0"/>
              </a:rPr>
              <a:t>Tranh</a:t>
            </a:r>
            <a:r>
              <a:rPr lang="en-US" b="1" dirty="0">
                <a:latin typeface="Times New Roman" pitchFamily="18" charset="0"/>
                <a:cs typeface="Times New Roman" pitchFamily="18" charset="0"/>
              </a:rPr>
              <a:t> 3: Cho </a:t>
            </a:r>
            <a:r>
              <a:rPr lang="en-US" b="1" dirty="0" err="1">
                <a:latin typeface="Times New Roman" pitchFamily="18" charset="0"/>
                <a:cs typeface="Times New Roman" pitchFamily="18" charset="0"/>
              </a:rPr>
              <a:t>gà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ăn</a:t>
            </a:r>
            <a:endParaRPr lang="en-US" b="1" dirty="0">
              <a:latin typeface="Times New Roman" pitchFamily="18" charset="0"/>
              <a:cs typeface="Times New Roman" pitchFamily="18" charset="0"/>
            </a:endParaRPr>
          </a:p>
        </p:txBody>
      </p:sp>
      <p:sp>
        <p:nvSpPr>
          <p:cNvPr id="5" name="TextBox 4"/>
          <p:cNvSpPr txBox="1"/>
          <p:nvPr/>
        </p:nvSpPr>
        <p:spPr>
          <a:xfrm>
            <a:off x="328957" y="5631635"/>
            <a:ext cx="2478806" cy="369332"/>
          </a:xfrm>
          <a:prstGeom prst="rect">
            <a:avLst/>
          </a:prstGeom>
          <a:noFill/>
        </p:spPr>
        <p:txBody>
          <a:bodyPr wrap="square" rtlCol="0">
            <a:spAutoFit/>
          </a:bodyPr>
          <a:lstStyle/>
          <a:p>
            <a:r>
              <a:rPr lang="en-US" b="1" dirty="0" err="1">
                <a:latin typeface="Times New Roman" pitchFamily="18" charset="0"/>
                <a:cs typeface="Times New Roman" pitchFamily="18" charset="0"/>
              </a:rPr>
              <a:t>Tranh</a:t>
            </a:r>
            <a:r>
              <a:rPr lang="en-US" b="1" dirty="0">
                <a:latin typeface="Times New Roman" pitchFamily="18" charset="0"/>
                <a:cs typeface="Times New Roman" pitchFamily="18" charset="0"/>
              </a:rPr>
              <a:t> 4: </a:t>
            </a:r>
            <a:r>
              <a:rPr lang="en-US" b="1" dirty="0" err="1">
                <a:latin typeface="Times New Roman" pitchFamily="18" charset="0"/>
                <a:cs typeface="Times New Roman" pitchFamily="18" charset="0"/>
              </a:rPr>
              <a:t>Nhặt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rau</a:t>
            </a:r>
            <a:endParaRPr lang="en-US" b="1" dirty="0">
              <a:latin typeface="Times New Roman" pitchFamily="18" charset="0"/>
              <a:cs typeface="Times New Roman" pitchFamily="18" charset="0"/>
            </a:endParaRPr>
          </a:p>
        </p:txBody>
      </p:sp>
      <p:sp>
        <p:nvSpPr>
          <p:cNvPr id="6" name="TextBox 5"/>
          <p:cNvSpPr txBox="1"/>
          <p:nvPr/>
        </p:nvSpPr>
        <p:spPr>
          <a:xfrm>
            <a:off x="3217834" y="5638800"/>
            <a:ext cx="2823930" cy="369332"/>
          </a:xfrm>
          <a:prstGeom prst="rect">
            <a:avLst/>
          </a:prstGeom>
          <a:noFill/>
        </p:spPr>
        <p:txBody>
          <a:bodyPr wrap="square" rtlCol="0">
            <a:spAutoFit/>
          </a:bodyPr>
          <a:lstStyle/>
          <a:p>
            <a:r>
              <a:rPr lang="en-US" b="1" dirty="0" err="1">
                <a:latin typeface="Times New Roman" pitchFamily="18" charset="0"/>
                <a:cs typeface="Times New Roman" pitchFamily="18" charset="0"/>
              </a:rPr>
              <a:t>Tranh</a:t>
            </a:r>
            <a:r>
              <a:rPr lang="en-US" b="1" dirty="0">
                <a:latin typeface="Times New Roman" pitchFamily="18" charset="0"/>
                <a:cs typeface="Times New Roman" pitchFamily="18" charset="0"/>
              </a:rPr>
              <a:t> 5: </a:t>
            </a:r>
            <a:r>
              <a:rPr lang="en-US" b="1" dirty="0" err="1">
                <a:latin typeface="Times New Roman" pitchFamily="18" charset="0"/>
                <a:cs typeface="Times New Roman" pitchFamily="18" charset="0"/>
              </a:rPr>
              <a:t>Rửa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ấm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chén</a:t>
            </a:r>
            <a:endParaRPr lang="en-US" b="1" dirty="0">
              <a:latin typeface="Times New Roman" pitchFamily="18" charset="0"/>
              <a:cs typeface="Times New Roman" pitchFamily="18" charset="0"/>
            </a:endParaRPr>
          </a:p>
        </p:txBody>
      </p:sp>
      <p:sp>
        <p:nvSpPr>
          <p:cNvPr id="7" name="TextBox 6"/>
          <p:cNvSpPr txBox="1"/>
          <p:nvPr/>
        </p:nvSpPr>
        <p:spPr>
          <a:xfrm>
            <a:off x="6322359" y="5625361"/>
            <a:ext cx="2745441" cy="369332"/>
          </a:xfrm>
          <a:prstGeom prst="rect">
            <a:avLst/>
          </a:prstGeom>
          <a:noFill/>
        </p:spPr>
        <p:txBody>
          <a:bodyPr wrap="square" rtlCol="0">
            <a:spAutoFit/>
          </a:bodyPr>
          <a:lstStyle/>
          <a:p>
            <a:r>
              <a:rPr lang="en-US" b="1" dirty="0" err="1">
                <a:latin typeface="Times New Roman" pitchFamily="18" charset="0"/>
                <a:cs typeface="Times New Roman" pitchFamily="18" charset="0"/>
              </a:rPr>
              <a:t>Tranh</a:t>
            </a:r>
            <a:r>
              <a:rPr lang="en-US" b="1" dirty="0">
                <a:latin typeface="Times New Roman" pitchFamily="18" charset="0"/>
                <a:cs typeface="Times New Roman" pitchFamily="18" charset="0"/>
              </a:rPr>
              <a:t> 6: Lau </a:t>
            </a:r>
            <a:r>
              <a:rPr lang="en-US" b="1" dirty="0" err="1">
                <a:latin typeface="Times New Roman" pitchFamily="18" charset="0"/>
                <a:cs typeface="Times New Roman" pitchFamily="18" charset="0"/>
              </a:rPr>
              <a:t>bàn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ghế</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598895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1" nodeType="clickEffect">
                                  <p:stCondLst>
                                    <p:cond delay="0"/>
                                  </p:stCondLst>
                                  <p:childTnLst>
                                    <p:anim calcmode="lin" valueType="num">
                                      <p:cBhvr additive="base">
                                        <p:cTn id="6" dur="500"/>
                                        <p:tgtEl>
                                          <p:spTgt spid="189443"/>
                                        </p:tgtEl>
                                        <p:attrNameLst>
                                          <p:attrName>ppt_x</p:attrName>
                                        </p:attrNameLst>
                                      </p:cBhvr>
                                      <p:tavLst>
                                        <p:tav tm="0">
                                          <p:val>
                                            <p:strVal val="ppt_x"/>
                                          </p:val>
                                        </p:tav>
                                        <p:tav tm="100000">
                                          <p:val>
                                            <p:strVal val="ppt_x"/>
                                          </p:val>
                                        </p:tav>
                                      </p:tavLst>
                                    </p:anim>
                                    <p:anim calcmode="lin" valueType="num">
                                      <p:cBhvr additive="base">
                                        <p:cTn id="7" dur="500"/>
                                        <p:tgtEl>
                                          <p:spTgt spid="189443"/>
                                        </p:tgtEl>
                                        <p:attrNameLst>
                                          <p:attrName>ppt_y</p:attrName>
                                        </p:attrNameLst>
                                      </p:cBhvr>
                                      <p:tavLst>
                                        <p:tav tm="0">
                                          <p:val>
                                            <p:strVal val="ppt_y"/>
                                          </p:val>
                                        </p:tav>
                                        <p:tav tm="100000">
                                          <p:val>
                                            <p:strVal val="1+ppt_h/2"/>
                                          </p:val>
                                        </p:tav>
                                      </p:tavLst>
                                    </p:anim>
                                    <p:set>
                                      <p:cBhvr>
                                        <p:cTn id="8" dur="1" fill="hold">
                                          <p:stCondLst>
                                            <p:cond delay="499"/>
                                          </p:stCondLst>
                                        </p:cTn>
                                        <p:tgtEl>
                                          <p:spTgt spid="18944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89453"/>
                                        </p:tgtEl>
                                        <p:attrNameLst>
                                          <p:attrName>style.visibility</p:attrName>
                                        </p:attrNameLst>
                                      </p:cBhvr>
                                      <p:to>
                                        <p:strVal val="visible"/>
                                      </p:to>
                                    </p:set>
                                    <p:anim calcmode="lin" valueType="num">
                                      <p:cBhvr>
                                        <p:cTn id="13" dur="1000" fill="hold"/>
                                        <p:tgtEl>
                                          <p:spTgt spid="189453"/>
                                        </p:tgtEl>
                                        <p:attrNameLst>
                                          <p:attrName>ppt_w</p:attrName>
                                        </p:attrNameLst>
                                      </p:cBhvr>
                                      <p:tavLst>
                                        <p:tav tm="0">
                                          <p:val>
                                            <p:strVal val="#ppt_w*0.70"/>
                                          </p:val>
                                        </p:tav>
                                        <p:tav tm="100000">
                                          <p:val>
                                            <p:strVal val="#ppt_w"/>
                                          </p:val>
                                        </p:tav>
                                      </p:tavLst>
                                    </p:anim>
                                    <p:anim calcmode="lin" valueType="num">
                                      <p:cBhvr>
                                        <p:cTn id="14" dur="1000" fill="hold"/>
                                        <p:tgtEl>
                                          <p:spTgt spid="189453"/>
                                        </p:tgtEl>
                                        <p:attrNameLst>
                                          <p:attrName>ppt_h</p:attrName>
                                        </p:attrNameLst>
                                      </p:cBhvr>
                                      <p:tavLst>
                                        <p:tav tm="0">
                                          <p:val>
                                            <p:strVal val="#ppt_h"/>
                                          </p:val>
                                        </p:tav>
                                        <p:tav tm="100000">
                                          <p:val>
                                            <p:strVal val="#ppt_h"/>
                                          </p:val>
                                        </p:tav>
                                      </p:tavLst>
                                    </p:anim>
                                    <p:animEffect transition="in" filter="fade">
                                      <p:cBhvr>
                                        <p:cTn id="15" dur="1000"/>
                                        <p:tgtEl>
                                          <p:spTgt spid="189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1"/>
      <p:bldP spid="1894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MVI_1193_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76200"/>
            <a:ext cx="26670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MVI_1194_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645" y="4344987"/>
            <a:ext cx="2412555" cy="182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1" name="Picture 7" descr="MVI_1196 _4__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2121408"/>
            <a:ext cx="2438400" cy="182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Picture 001_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4012" y="4344987"/>
            <a:ext cx="2647188" cy="182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5" name="Picture 11" descr="Picture 005_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4012" y="2133600"/>
            <a:ext cx="2647188"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6" name="Picture 12" descr="MVI_1194 _5__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76200"/>
            <a:ext cx="2439987"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295400" y="6334780"/>
            <a:ext cx="7010400" cy="523220"/>
          </a:xfrm>
          <a:prstGeom prst="rect">
            <a:avLst/>
          </a:prstGeom>
        </p:spPr>
        <p:txBody>
          <a:bodyPr wrap="square">
            <a:spAutoFit/>
          </a:bodyPr>
          <a:lstStyle/>
          <a:p>
            <a:pPr>
              <a:spcBef>
                <a:spcPct val="50000"/>
              </a:spcBef>
            </a:pPr>
            <a:r>
              <a:rPr lang="en-US" sz="2800" b="1" dirty="0" err="1">
                <a:solidFill>
                  <a:srgbClr val="990000"/>
                </a:solidFill>
                <a:latin typeface="Times New Roman" pitchFamily="18" charset="0"/>
                <a:cs typeface="Times New Roman" pitchFamily="18" charset="0"/>
              </a:rPr>
              <a:t>Một</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số</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công</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việc</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nhà</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phù</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hợp</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với</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khả</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năng</a:t>
            </a:r>
            <a:endParaRPr lang="vi-VN" sz="2800" b="1" dirty="0">
              <a:solidFill>
                <a:srgbClr val="990000"/>
              </a:solidFill>
              <a:latin typeface="Times New Roman" pitchFamily="18" charset="0"/>
              <a:cs typeface="Times New Roman" pitchFamily="18"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5666" y="2148840"/>
            <a:ext cx="2683534" cy="1813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666" y="86425"/>
            <a:ext cx="2683534" cy="1818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34637" y="4295775"/>
            <a:ext cx="2704563" cy="180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485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7" y="0"/>
            <a:ext cx="9525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4"/>
          <p:cNvSpPr/>
          <p:nvPr/>
        </p:nvSpPr>
        <p:spPr>
          <a:xfrm>
            <a:off x="783336" y="625475"/>
            <a:ext cx="8382000" cy="1447800"/>
          </a:xfrm>
          <a:prstGeom prst="cloud">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8" name="TextBox 6"/>
          <p:cNvSpPr txBox="1">
            <a:spLocks noChangeArrowheads="1"/>
          </p:cNvSpPr>
          <p:nvPr/>
        </p:nvSpPr>
        <p:spPr bwMode="auto">
          <a:xfrm>
            <a:off x="1447800" y="914400"/>
            <a:ext cx="7288213" cy="708025"/>
          </a:xfrm>
          <a:prstGeom prst="rect">
            <a:avLst/>
          </a:prstGeom>
          <a:noFill/>
          <a:ln w="9525">
            <a:noFill/>
            <a:miter lim="800000"/>
            <a:headEnd/>
            <a:tailEnd/>
          </a:ln>
        </p:spPr>
        <p:txBody>
          <a:bodyPr wrap="none">
            <a:spAutoFit/>
          </a:bodyPr>
          <a:lstStyle/>
          <a:p>
            <a:r>
              <a:rPr lang="en-US" sz="4000" b="1" i="1" dirty="0" err="1">
                <a:latin typeface="Times New Roman" pitchFamily="18" charset="0"/>
                <a:cs typeface="Times New Roman" pitchFamily="18" charset="0"/>
              </a:rPr>
              <a:t>Gọn</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gàng</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ngăn</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nắp</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có</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lợi</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ích</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gì</a:t>
            </a:r>
            <a:r>
              <a:rPr lang="en-US" sz="4000" b="1" i="1" dirty="0">
                <a:latin typeface="Times New Roman" pitchFamily="18" charset="0"/>
                <a:cs typeface="Times New Roman" pitchFamily="18" charset="0"/>
              </a:rPr>
              <a:t>?</a:t>
            </a:r>
            <a:endParaRPr lang="en-US" sz="4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sQuyen\Downloads\600-ngan-tre-em-Viet-Nam-phai-lam-viec-hon-ca-nguoi-l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9240" y="570188"/>
            <a:ext cx="6766560" cy="4899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277"/>
          <a:stretch/>
        </p:blipFill>
        <p:spPr bwMode="auto">
          <a:xfrm>
            <a:off x="952" y="-16686"/>
            <a:ext cx="9143047" cy="687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MsQuyen\Downloads\1406_treemkiemso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722588"/>
            <a:ext cx="6766560" cy="5026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MsQuyen\Downloads\6bflaodongtreem7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722587"/>
            <a:ext cx="6781800" cy="5144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5943600"/>
            <a:ext cx="6431279" cy="584775"/>
          </a:xfrm>
          <a:prstGeom prst="rect">
            <a:avLst/>
          </a:prstGeom>
          <a:noFill/>
        </p:spPr>
        <p:txBody>
          <a:bodyPr wrap="square" rtlCol="0">
            <a:spAutoFit/>
          </a:bodyPr>
          <a:lstStyle/>
          <a:p>
            <a:r>
              <a:rPr lang="en-US" sz="3200" b="1" dirty="0" err="1">
                <a:solidFill>
                  <a:srgbClr val="800000"/>
                </a:solidFill>
                <a:latin typeface="Times New Roman" pitchFamily="18" charset="0"/>
                <a:cs typeface="Times New Roman" pitchFamily="18" charset="0"/>
              </a:rPr>
              <a:t>Trẻ</a:t>
            </a:r>
            <a:r>
              <a:rPr lang="en-US" sz="3200" b="1" dirty="0">
                <a:solidFill>
                  <a:srgbClr val="800000"/>
                </a:solidFill>
                <a:latin typeface="Times New Roman" pitchFamily="18" charset="0"/>
                <a:cs typeface="Times New Roman" pitchFamily="18" charset="0"/>
              </a:rPr>
              <a:t> </a:t>
            </a:r>
            <a:r>
              <a:rPr lang="en-US" sz="3200" b="1" dirty="0" err="1">
                <a:solidFill>
                  <a:srgbClr val="800000"/>
                </a:solidFill>
                <a:latin typeface="Times New Roman" pitchFamily="18" charset="0"/>
                <a:cs typeface="Times New Roman" pitchFamily="18" charset="0"/>
              </a:rPr>
              <a:t>em</a:t>
            </a:r>
            <a:r>
              <a:rPr lang="en-US" sz="3200" b="1" dirty="0">
                <a:solidFill>
                  <a:srgbClr val="800000"/>
                </a:solidFill>
                <a:latin typeface="Times New Roman" pitchFamily="18" charset="0"/>
                <a:cs typeface="Times New Roman" pitchFamily="18" charset="0"/>
              </a:rPr>
              <a:t> </a:t>
            </a:r>
            <a:r>
              <a:rPr lang="en-US" sz="3200" b="1" dirty="0" err="1">
                <a:solidFill>
                  <a:srgbClr val="800000"/>
                </a:solidFill>
                <a:latin typeface="Times New Roman" pitchFamily="18" charset="0"/>
                <a:cs typeface="Times New Roman" pitchFamily="18" charset="0"/>
              </a:rPr>
              <a:t>không</a:t>
            </a:r>
            <a:r>
              <a:rPr lang="en-US" sz="3200" b="1" dirty="0">
                <a:solidFill>
                  <a:srgbClr val="800000"/>
                </a:solidFill>
                <a:latin typeface="Times New Roman" pitchFamily="18" charset="0"/>
                <a:cs typeface="Times New Roman" pitchFamily="18" charset="0"/>
              </a:rPr>
              <a:t> </a:t>
            </a:r>
            <a:r>
              <a:rPr lang="en-US" sz="3200" b="1" dirty="0" err="1">
                <a:solidFill>
                  <a:srgbClr val="800000"/>
                </a:solidFill>
                <a:latin typeface="Times New Roman" pitchFamily="18" charset="0"/>
                <a:cs typeface="Times New Roman" pitchFamily="18" charset="0"/>
              </a:rPr>
              <a:t>nên</a:t>
            </a:r>
            <a:r>
              <a:rPr lang="en-US" sz="3200" b="1" dirty="0">
                <a:solidFill>
                  <a:srgbClr val="800000"/>
                </a:solidFill>
                <a:latin typeface="Times New Roman" pitchFamily="18" charset="0"/>
                <a:cs typeface="Times New Roman" pitchFamily="18" charset="0"/>
              </a:rPr>
              <a:t> </a:t>
            </a:r>
            <a:r>
              <a:rPr lang="en-US" sz="3200" b="1" dirty="0" err="1">
                <a:solidFill>
                  <a:srgbClr val="800000"/>
                </a:solidFill>
                <a:latin typeface="Times New Roman" pitchFamily="18" charset="0"/>
                <a:cs typeface="Times New Roman" pitchFamily="18" charset="0"/>
              </a:rPr>
              <a:t>làm</a:t>
            </a:r>
            <a:r>
              <a:rPr lang="en-US" sz="3200" b="1" dirty="0">
                <a:solidFill>
                  <a:srgbClr val="800000"/>
                </a:solidFill>
                <a:latin typeface="Times New Roman" pitchFamily="18" charset="0"/>
                <a:cs typeface="Times New Roman" pitchFamily="18" charset="0"/>
              </a:rPr>
              <a:t> </a:t>
            </a:r>
            <a:r>
              <a:rPr lang="en-US" sz="3200" b="1" dirty="0" err="1">
                <a:solidFill>
                  <a:srgbClr val="800000"/>
                </a:solidFill>
                <a:latin typeface="Times New Roman" pitchFamily="18" charset="0"/>
                <a:cs typeface="Times New Roman" pitchFamily="18" charset="0"/>
              </a:rPr>
              <a:t>việc</a:t>
            </a:r>
            <a:r>
              <a:rPr lang="en-US" sz="3200" b="1" dirty="0">
                <a:solidFill>
                  <a:srgbClr val="800000"/>
                </a:solidFill>
                <a:latin typeface="Times New Roman" pitchFamily="18" charset="0"/>
                <a:cs typeface="Times New Roman" pitchFamily="18" charset="0"/>
              </a:rPr>
              <a:t> </a:t>
            </a:r>
            <a:r>
              <a:rPr lang="en-US" sz="3200" b="1" dirty="0" err="1">
                <a:solidFill>
                  <a:srgbClr val="800000"/>
                </a:solidFill>
                <a:latin typeface="Times New Roman" pitchFamily="18" charset="0"/>
                <a:cs typeface="Times New Roman" pitchFamily="18" charset="0"/>
              </a:rPr>
              <a:t>quá</a:t>
            </a:r>
            <a:r>
              <a:rPr lang="en-US" sz="3200" b="1" dirty="0">
                <a:solidFill>
                  <a:srgbClr val="800000"/>
                </a:solidFill>
                <a:latin typeface="Times New Roman" pitchFamily="18" charset="0"/>
                <a:cs typeface="Times New Roman" pitchFamily="18" charset="0"/>
              </a:rPr>
              <a:t> </a:t>
            </a:r>
            <a:r>
              <a:rPr lang="en-US" sz="3200" b="1" dirty="0" err="1">
                <a:solidFill>
                  <a:srgbClr val="800000"/>
                </a:solidFill>
                <a:latin typeface="Times New Roman" pitchFamily="18" charset="0"/>
                <a:cs typeface="Times New Roman" pitchFamily="18" charset="0"/>
              </a:rPr>
              <a:t>sức</a:t>
            </a:r>
            <a:r>
              <a:rPr lang="en-US" sz="3200" b="1" dirty="0">
                <a:solidFill>
                  <a:srgbClr val="800000"/>
                </a:solidFill>
                <a:latin typeface="Times New Roman" pitchFamily="18" charset="0"/>
                <a:cs typeface="Times New Roman" pitchFamily="18" charset="0"/>
              </a:rPr>
              <a:t>.</a:t>
            </a:r>
          </a:p>
        </p:txBody>
      </p:sp>
      <p:pic>
        <p:nvPicPr>
          <p:cNvPr id="3" name="Picture 2" descr="Káº¿t quáº£ hÃ¬nh áº£nh cho nhung viec lam qua sá»©c vá»i tráº» em"/>
          <p:cNvPicPr>
            <a:picLocks noChangeAspect="1" noChangeArrowheads="1"/>
          </p:cNvPicPr>
          <p:nvPr/>
        </p:nvPicPr>
        <p:blipFill>
          <a:blip r:embed="rId6" cstate="print"/>
          <a:srcRect/>
          <a:stretch>
            <a:fillRect/>
          </a:stretch>
        </p:blipFill>
        <p:spPr bwMode="auto">
          <a:xfrm>
            <a:off x="1371600" y="722588"/>
            <a:ext cx="6781800" cy="5029201"/>
          </a:xfrm>
          <a:prstGeom prst="rect">
            <a:avLst/>
          </a:prstGeom>
          <a:noFill/>
        </p:spPr>
      </p:pic>
    </p:spTree>
    <p:extLst>
      <p:ext uri="{BB962C8B-B14F-4D97-AF65-F5344CB8AC3E}">
        <p14:creationId xmlns:p14="http://schemas.microsoft.com/office/powerpoint/2010/main" val="19184977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27"/>
                                        </p:tgtEl>
                                      </p:cBhvr>
                                    </p:animEffect>
                                    <p:set>
                                      <p:cBhvr>
                                        <p:cTn id="12" dur="1" fill="hold">
                                          <p:stCondLst>
                                            <p:cond delay="499"/>
                                          </p:stCondLst>
                                        </p:cTn>
                                        <p:tgtEl>
                                          <p:spTgt spid="1027"/>
                                        </p:tgtEl>
                                        <p:attrNameLst>
                                          <p:attrName>style.visibility</p:attrName>
                                        </p:attrNameLst>
                                      </p:cBhvr>
                                      <p:to>
                                        <p:strVal val="hidden"/>
                                      </p:to>
                                    </p:se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ircle(in)">
                                      <p:cBhvr>
                                        <p:cTn id="16" dur="20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028"/>
                                        </p:tgtEl>
                                      </p:cBhvr>
                                    </p:animEffect>
                                    <p:set>
                                      <p:cBhvr>
                                        <p:cTn id="21" dur="1" fill="hold">
                                          <p:stCondLst>
                                            <p:cond delay="499"/>
                                          </p:stCondLst>
                                        </p:cTn>
                                        <p:tgtEl>
                                          <p:spTgt spid="1028"/>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34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k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52400" y="1580852"/>
            <a:ext cx="8458200" cy="2031325"/>
          </a:xfrm>
          <a:prstGeom prst="rect">
            <a:avLst/>
          </a:prstGeom>
          <a:noFill/>
        </p:spPr>
        <p:txBody>
          <a:bodyPr>
            <a:spAutoFit/>
            <a:scene3d>
              <a:camera prst="obliqueBottomLeft"/>
              <a:lightRig rig="soft" dir="tl">
                <a:rot lat="0" lon="0" rev="0"/>
              </a:lightRig>
            </a:scene3d>
            <a:sp3d extrusionH="57150" contourW="25400" prstMaterial="matte">
              <a:bevelT w="25400" h="55880"/>
              <a:contourClr>
                <a:schemeClr val="accent2">
                  <a:tint val="20000"/>
                </a:schemeClr>
              </a:contourClr>
            </a:sp3d>
          </a:bodyPr>
          <a:lstStyle/>
          <a:p>
            <a:pPr algn="ctr">
              <a:defRPr/>
            </a:pPr>
            <a:r>
              <a:rPr lang="en-US" sz="5400" b="1" spc="50" dirty="0" err="1">
                <a:ln w="11430"/>
                <a:solidFill>
                  <a:srgbClr val="FF2121"/>
                </a:solidFill>
                <a:latin typeface="Times New Roman" pitchFamily="18" charset="0"/>
                <a:cs typeface="Times New Roman" pitchFamily="18" charset="0"/>
              </a:rPr>
              <a:t>Hoạt</a:t>
            </a:r>
            <a:r>
              <a:rPr lang="en-US" sz="5400" b="1" spc="50" dirty="0">
                <a:ln w="11430"/>
                <a:solidFill>
                  <a:srgbClr val="FF2121"/>
                </a:solidFill>
                <a:latin typeface="Times New Roman" pitchFamily="18" charset="0"/>
                <a:cs typeface="Times New Roman" pitchFamily="18" charset="0"/>
              </a:rPr>
              <a:t> </a:t>
            </a:r>
            <a:r>
              <a:rPr lang="en-US" sz="5400" b="1" spc="50" dirty="0" err="1">
                <a:ln w="11430"/>
                <a:solidFill>
                  <a:srgbClr val="FF2121"/>
                </a:solidFill>
                <a:latin typeface="Times New Roman" pitchFamily="18" charset="0"/>
                <a:cs typeface="Times New Roman" pitchFamily="18" charset="0"/>
              </a:rPr>
              <a:t>động</a:t>
            </a:r>
            <a:r>
              <a:rPr lang="en-US" sz="5400" b="1" spc="50" dirty="0">
                <a:ln w="11430"/>
                <a:solidFill>
                  <a:srgbClr val="FF2121"/>
                </a:solidFill>
                <a:latin typeface="Times New Roman" pitchFamily="18" charset="0"/>
                <a:cs typeface="Times New Roman" pitchFamily="18" charset="0"/>
              </a:rPr>
              <a:t> 3:</a:t>
            </a:r>
          </a:p>
          <a:p>
            <a:pPr algn="ctr">
              <a:defRPr/>
            </a:pPr>
            <a:r>
              <a:rPr lang="en-US" sz="7200" b="1" spc="50" dirty="0" err="1">
                <a:ln w="11430"/>
                <a:solidFill>
                  <a:srgbClr val="FF2121"/>
                </a:solidFill>
                <a:latin typeface="Times New Roman" pitchFamily="18" charset="0"/>
                <a:cs typeface="Times New Roman" pitchFamily="18" charset="0"/>
              </a:rPr>
              <a:t>Bày</a:t>
            </a:r>
            <a:r>
              <a:rPr lang="en-US" sz="7200" b="1" spc="50" dirty="0">
                <a:ln w="11430"/>
                <a:solidFill>
                  <a:srgbClr val="FF2121"/>
                </a:solidFill>
                <a:latin typeface="Times New Roman" pitchFamily="18" charset="0"/>
                <a:cs typeface="Times New Roman" pitchFamily="18" charset="0"/>
              </a:rPr>
              <a:t> </a:t>
            </a:r>
            <a:r>
              <a:rPr lang="en-US" sz="7200" b="1" spc="50" dirty="0" err="1">
                <a:ln w="11430"/>
                <a:solidFill>
                  <a:srgbClr val="FF2121"/>
                </a:solidFill>
                <a:latin typeface="Times New Roman" pitchFamily="18" charset="0"/>
                <a:cs typeface="Times New Roman" pitchFamily="18" charset="0"/>
              </a:rPr>
              <a:t>tỏ</a:t>
            </a:r>
            <a:r>
              <a:rPr lang="en-US" sz="7200" b="1" spc="50" dirty="0">
                <a:ln w="11430"/>
                <a:solidFill>
                  <a:srgbClr val="FF2121"/>
                </a:solidFill>
                <a:latin typeface="Times New Roman" pitchFamily="18" charset="0"/>
                <a:cs typeface="Times New Roman" pitchFamily="18" charset="0"/>
              </a:rPr>
              <a:t> ý </a:t>
            </a:r>
            <a:r>
              <a:rPr lang="en-US" sz="7200" b="1" spc="50" dirty="0" err="1">
                <a:ln w="11430"/>
                <a:solidFill>
                  <a:srgbClr val="FF2121"/>
                </a:solidFill>
                <a:latin typeface="Times New Roman" pitchFamily="18" charset="0"/>
                <a:cs typeface="Times New Roman" pitchFamily="18" charset="0"/>
              </a:rPr>
              <a:t>kiến</a:t>
            </a:r>
            <a:endParaRPr lang="en-US" sz="7200" b="1" spc="50" dirty="0">
              <a:ln w="11430"/>
              <a:solidFill>
                <a:srgbClr val="FF212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371600"/>
            <a:ext cx="9144000" cy="5334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pPr algn="l">
              <a:spcAft>
                <a:spcPts val="1200"/>
              </a:spcAft>
            </a:pPr>
            <a:r>
              <a:rPr lang="en-US" altLang="en-US" sz="2800" b="1" dirty="0">
                <a:latin typeface="Times New Roman" panose="02020603050405020304" pitchFamily="18" charset="0"/>
                <a:cs typeface="Times New Roman" panose="02020603050405020304" pitchFamily="18" charset="0"/>
              </a:rPr>
              <a:t> 	a)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nhiệm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lớn</a:t>
            </a:r>
            <a:r>
              <a:rPr lang="en-US" altLang="en-US" sz="2800" b="1" dirty="0">
                <a:latin typeface="Times New Roman" panose="02020603050405020304" pitchFamily="18" charset="0"/>
                <a:cs typeface="Times New Roman" panose="02020603050405020304" pitchFamily="18" charset="0"/>
              </a:rPr>
              <a: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đình</a:t>
            </a:r>
            <a:r>
              <a:rPr lang="en-US" altLang="en-US" sz="2800" b="1" dirty="0">
                <a:latin typeface="Times New Roman" panose="02020603050405020304" pitchFamily="18" charset="0"/>
                <a:cs typeface="Times New Roman" panose="02020603050405020304" pitchFamily="18" charset="0"/>
              </a:rPr>
              <a:t>.</a:t>
            </a:r>
            <a:br>
              <a:rPr lang="en-US" altLang="en-US" sz="2800" b="1" dirty="0">
                <a:latin typeface="Times New Roman" panose="02020603050405020304" pitchFamily="18" charset="0"/>
                <a:cs typeface="Times New Roman" panose="02020603050405020304" pitchFamily="18" charset="0"/>
              </a:rPr>
            </a:b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b) </a:t>
            </a:r>
            <a:r>
              <a:rPr lang="en-US" altLang="en-US" sz="2800" b="1" dirty="0" err="1">
                <a:latin typeface="Times New Roman" panose="02020603050405020304" pitchFamily="18" charset="0"/>
                <a:cs typeface="Times New Roman" panose="02020603050405020304" pitchFamily="18" charset="0"/>
              </a:rPr>
              <a:t>Trẻ</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bổn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hợp</a:t>
            </a:r>
            <a:r>
              <a:rPr lang="en-US" altLang="en-US" sz="2800" b="1" dirty="0">
                <a:latin typeface="Times New Roman" panose="02020603050405020304" pitchFamily="18" charset="0"/>
                <a:cs typeface="Times New Roman" panose="02020603050405020304" pitchFamily="18" charset="0"/>
              </a:rPr>
              <a: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năng</a:t>
            </a:r>
            <a:r>
              <a:rPr lang="en-US" altLang="en-US" sz="2800" b="1" dirty="0">
                <a:latin typeface="Times New Roman" panose="02020603050405020304" pitchFamily="18" charset="0"/>
                <a:cs typeface="Times New Roman" panose="02020603050405020304" pitchFamily="18" charset="0"/>
              </a:rPr>
              <a:t>.</a:t>
            </a:r>
            <a:br>
              <a:rPr lang="en-US" altLang="en-US" sz="2800" b="1" dirty="0">
                <a:latin typeface="Times New Roman" panose="02020603050405020304" pitchFamily="18" charset="0"/>
                <a:cs typeface="Times New Roman" panose="02020603050405020304" pitchFamily="18" charset="0"/>
              </a:rPr>
            </a:b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c)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nhắc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nhở</a:t>
            </a:r>
            <a:r>
              <a:rPr lang="en-US" altLang="en-US" sz="2800" b="1" dirty="0">
                <a:latin typeface="Times New Roman" panose="02020603050405020304" pitchFamily="18" charset="0"/>
                <a:cs typeface="Times New Roman" panose="02020603050405020304" pitchFamily="18" charset="0"/>
              </a:rPr>
              <a:t>.</a:t>
            </a:r>
            <a:br>
              <a:rPr lang="en-US" altLang="en-US" sz="2800" b="1" dirty="0">
                <a:latin typeface="Times New Roman" panose="02020603050405020304" pitchFamily="18" charset="0"/>
                <a:cs typeface="Times New Roman" panose="02020603050405020304" pitchFamily="18" charset="0"/>
              </a:rPr>
            </a:b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d) </a:t>
            </a:r>
            <a:r>
              <a:rPr lang="en-US" altLang="en-US" sz="2800" b="1" dirty="0" err="1">
                <a:latin typeface="Times New Roman" panose="02020603050405020304" pitchFamily="18" charset="0"/>
                <a:cs typeface="Times New Roman" panose="02020603050405020304" pitchFamily="18" charset="0"/>
              </a:rPr>
              <a:t>Cần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tốt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lớn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cũng</a:t>
            </a:r>
            <a:r>
              <a:rPr lang="en-US" altLang="en-US" sz="2800" b="1" dirty="0">
                <a:latin typeface="Times New Roman" panose="02020603050405020304" pitchFamily="18" charset="0"/>
                <a:cs typeface="Times New Roman" panose="02020603050405020304" pitchFamily="18" charset="0"/>
              </a:rPr>
              <a: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a:t>
            </a:r>
            <a:br>
              <a:rPr lang="en-US" altLang="en-US" sz="2800" b="1" dirty="0">
                <a:latin typeface="Times New Roman" panose="02020603050405020304" pitchFamily="18" charset="0"/>
                <a:cs typeface="Times New Roman" panose="02020603050405020304" pitchFamily="18" charset="0"/>
              </a:rPr>
            </a:b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e) </a:t>
            </a:r>
            <a:r>
              <a:rPr lang="en-US" altLang="en-US" sz="2800" b="1" dirty="0" err="1">
                <a:latin typeface="Times New Roman" panose="02020603050405020304" pitchFamily="18" charset="0"/>
                <a:cs typeface="Times New Roman" panose="02020603050405020304" pitchFamily="18" charset="0"/>
              </a:rPr>
              <a:t>Tự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hợp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năng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thương</a:t>
            </a:r>
            <a:r>
              <a:rPr lang="en-US" altLang="en-US" sz="2800" b="1" dirty="0">
                <a:latin typeface="Times New Roman" panose="02020603050405020304" pitchFamily="18" charset="0"/>
                <a:cs typeface="Times New Roman" panose="02020603050405020304" pitchFamily="18" charset="0"/>
              </a:rPr>
              <a:t> cha </a:t>
            </a:r>
            <a:r>
              <a:rPr lang="en-US" altLang="en-US" sz="2800" b="1" dirty="0" err="1">
                <a:latin typeface="Times New Roman" panose="02020603050405020304" pitchFamily="18" charset="0"/>
                <a:cs typeface="Times New Roman" panose="02020603050405020304" pitchFamily="18" charset="0"/>
              </a:rPr>
              <a:t>mẹ</a:t>
            </a:r>
            <a:r>
              <a:rPr lang="en-US" altLang="en-US" sz="2800" b="1"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304800" y="-76200"/>
            <a:ext cx="9144000" cy="1138773"/>
            <a:chOff x="0" y="-76200"/>
            <a:chExt cx="9144000" cy="1138773"/>
          </a:xfrm>
        </p:grpSpPr>
        <p:sp>
          <p:nvSpPr>
            <p:cNvPr id="25" name="Text Box 26"/>
            <p:cNvSpPr txBox="1">
              <a:spLocks noChangeArrowheads="1"/>
            </p:cNvSpPr>
            <p:nvPr/>
          </p:nvSpPr>
          <p:spPr bwMode="auto">
            <a:xfrm>
              <a:off x="0" y="-76200"/>
              <a:ext cx="9144000" cy="1138773"/>
            </a:xfrm>
            <a:prstGeom prst="rect">
              <a:avLst/>
            </a:prstGeom>
            <a:noFill/>
            <a:ln w="9525">
              <a:noFill/>
              <a:miter lim="800000"/>
              <a:headEnd/>
              <a:tailEnd/>
            </a:ln>
          </p:spPr>
          <p:txBody>
            <a:bodyPr>
              <a:spAutoFit/>
            </a:bodyPr>
            <a:lstStyle/>
            <a:p>
              <a:r>
                <a:rPr lang="en-US" sz="3200" b="1" u="sng" dirty="0" err="1">
                  <a:solidFill>
                    <a:srgbClr val="000099"/>
                  </a:solidFill>
                  <a:latin typeface="Times New Roman" pitchFamily="18" charset="0"/>
                </a:rPr>
                <a:t>Bài</a:t>
              </a:r>
              <a:r>
                <a:rPr lang="en-US" sz="3200" b="1" u="sng" dirty="0">
                  <a:solidFill>
                    <a:srgbClr val="000099"/>
                  </a:solidFill>
                  <a:latin typeface="Times New Roman" pitchFamily="18" charset="0"/>
                </a:rPr>
                <a:t> </a:t>
              </a:r>
              <a:r>
                <a:rPr lang="en-US" sz="3200" b="1" u="sng" dirty="0" err="1">
                  <a:solidFill>
                    <a:srgbClr val="000099"/>
                  </a:solidFill>
                  <a:latin typeface="Times New Roman" pitchFamily="18" charset="0"/>
                </a:rPr>
                <a:t>tập</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Hãy</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đánh</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dấu</a:t>
              </a:r>
              <a:r>
                <a:rPr lang="en-US" sz="3200" b="1" dirty="0">
                  <a:solidFill>
                    <a:srgbClr val="000099"/>
                  </a:solidFill>
                  <a:latin typeface="Times New Roman" pitchFamily="18" charset="0"/>
                </a:rPr>
                <a:t> </a:t>
              </a:r>
              <a:r>
                <a:rPr lang="en-US" sz="3600" b="1" dirty="0">
                  <a:solidFill>
                    <a:srgbClr val="000099"/>
                  </a:solidFill>
                  <a:latin typeface="Times New Roman" pitchFamily="18" charset="0"/>
                </a:rPr>
                <a:t>+</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vào</a:t>
              </a:r>
              <a:r>
                <a:rPr lang="en-US" sz="3200" b="1" dirty="0">
                  <a:solidFill>
                    <a:srgbClr val="000099"/>
                  </a:solidFill>
                  <a:latin typeface="Times New Roman" pitchFamily="18" charset="0"/>
                </a:rPr>
                <a:t> ô       </a:t>
              </a:r>
              <a:r>
                <a:rPr lang="en-US" sz="3200" b="1" dirty="0" err="1">
                  <a:solidFill>
                    <a:srgbClr val="000099"/>
                  </a:solidFill>
                  <a:latin typeface="Times New Roman" pitchFamily="18" charset="0"/>
                </a:rPr>
                <a:t>trước</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những</a:t>
              </a:r>
              <a:r>
                <a:rPr lang="en-US" sz="3200" b="1" dirty="0">
                  <a:solidFill>
                    <a:srgbClr val="000099"/>
                  </a:solidFill>
                  <a:latin typeface="Times New Roman" pitchFamily="18" charset="0"/>
                </a:rPr>
                <a:t> </a:t>
              </a:r>
            </a:p>
            <a:p>
              <a:r>
                <a:rPr lang="en-US" sz="3200" b="1" dirty="0">
                  <a:solidFill>
                    <a:srgbClr val="000099"/>
                  </a:solidFill>
                  <a:latin typeface="Times New Roman" pitchFamily="18" charset="0"/>
                </a:rPr>
                <a:t>ý </a:t>
              </a:r>
              <a:r>
                <a:rPr lang="en-US" sz="3200" b="1" dirty="0" err="1">
                  <a:solidFill>
                    <a:srgbClr val="000099"/>
                  </a:solidFill>
                  <a:latin typeface="Times New Roman" pitchFamily="18" charset="0"/>
                </a:rPr>
                <a:t>kiến</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em</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tán</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thành</a:t>
              </a:r>
              <a:r>
                <a:rPr lang="en-US" sz="3200" b="1" dirty="0">
                  <a:solidFill>
                    <a:srgbClr val="000099"/>
                  </a:solidFill>
                  <a:latin typeface="Times New Roman" pitchFamily="18" charset="0"/>
                </a:rPr>
                <a:t>:</a:t>
              </a:r>
              <a:endParaRPr lang="en-US" sz="3600" b="1" u="sng" dirty="0">
                <a:solidFill>
                  <a:srgbClr val="000099"/>
                </a:solidFill>
                <a:latin typeface="Times New Roman" pitchFamily="18" charset="0"/>
              </a:endParaRPr>
            </a:p>
          </p:txBody>
        </p:sp>
        <p:sp>
          <p:nvSpPr>
            <p:cNvPr id="26" name="Rectangle 25"/>
            <p:cNvSpPr/>
            <p:nvPr/>
          </p:nvSpPr>
          <p:spPr>
            <a:xfrm>
              <a:off x="5562600" y="152400"/>
              <a:ext cx="381000" cy="381000"/>
            </a:xfrm>
            <a:prstGeom prst="rect">
              <a:avLst/>
            </a:prstGeom>
            <a:solidFill>
              <a:schemeClr val="bg1"/>
            </a:solidFill>
            <a:ln>
              <a:solidFill>
                <a:srgbClr val="0000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000" dirty="0">
                <a:solidFill>
                  <a:schemeClr val="bg1"/>
                </a:solidFill>
              </a:endParaRPr>
            </a:p>
          </p:txBody>
        </p:sp>
      </p:grpSp>
      <p:grpSp>
        <p:nvGrpSpPr>
          <p:cNvPr id="34" name="Group 33"/>
          <p:cNvGrpSpPr/>
          <p:nvPr/>
        </p:nvGrpSpPr>
        <p:grpSpPr>
          <a:xfrm>
            <a:off x="457199" y="1335532"/>
            <a:ext cx="457201" cy="5025134"/>
            <a:chOff x="370113" y="1315333"/>
            <a:chExt cx="435429" cy="4590574"/>
          </a:xfrm>
        </p:grpSpPr>
        <p:sp>
          <p:nvSpPr>
            <p:cNvPr id="29" name="Rectangle 28"/>
            <p:cNvSpPr/>
            <p:nvPr/>
          </p:nvSpPr>
          <p:spPr>
            <a:xfrm>
              <a:off x="370114" y="1315333"/>
              <a:ext cx="381001"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sp>
          <p:nvSpPr>
            <p:cNvPr id="30" name="Rectangle 29"/>
            <p:cNvSpPr/>
            <p:nvPr/>
          </p:nvSpPr>
          <p:spPr>
            <a:xfrm>
              <a:off x="370113" y="2462048"/>
              <a:ext cx="381000"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sp>
          <p:nvSpPr>
            <p:cNvPr id="31" name="Rectangle 30"/>
            <p:cNvSpPr/>
            <p:nvPr/>
          </p:nvSpPr>
          <p:spPr>
            <a:xfrm>
              <a:off x="370114" y="3612478"/>
              <a:ext cx="381001"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sp>
          <p:nvSpPr>
            <p:cNvPr id="32" name="Rectangle 31"/>
            <p:cNvSpPr/>
            <p:nvPr/>
          </p:nvSpPr>
          <p:spPr>
            <a:xfrm>
              <a:off x="370114" y="4480751"/>
              <a:ext cx="381000"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sp>
          <p:nvSpPr>
            <p:cNvPr id="33" name="Rectangle 32"/>
            <p:cNvSpPr/>
            <p:nvPr/>
          </p:nvSpPr>
          <p:spPr>
            <a:xfrm>
              <a:off x="424542" y="5524907"/>
              <a:ext cx="381000"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grpSp>
    </p:spTree>
    <p:extLst>
      <p:ext uri="{BB962C8B-B14F-4D97-AF65-F5344CB8AC3E}">
        <p14:creationId xmlns:p14="http://schemas.microsoft.com/office/powerpoint/2010/main" val="4056034124"/>
      </p:ext>
    </p:extLst>
  </p:cSld>
  <p:clrMapOvr>
    <a:masterClrMapping/>
  </p:clrMapOvr>
  <p:transition spd="slow">
    <p:wheel spokes="8"/>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371600"/>
            <a:ext cx="9144000" cy="5334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pPr algn="l">
              <a:spcAft>
                <a:spcPts val="1200"/>
              </a:spcAft>
            </a:pPr>
            <a:r>
              <a:rPr lang="en-US" altLang="en-US" sz="2800" b="1" dirty="0">
                <a:latin typeface="Times New Roman" panose="02020603050405020304" pitchFamily="18" charset="0"/>
                <a:cs typeface="Times New Roman" panose="02020603050405020304" pitchFamily="18" charset="0"/>
              </a:rPr>
              <a:t> 	a)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nhiệm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lớn</a:t>
            </a:r>
            <a:r>
              <a:rPr lang="en-US" altLang="en-US" sz="2800" b="1" dirty="0">
                <a:latin typeface="Times New Roman" panose="02020603050405020304" pitchFamily="18" charset="0"/>
                <a:cs typeface="Times New Roman" panose="02020603050405020304" pitchFamily="18" charset="0"/>
              </a:rPr>
              <a: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đình</a:t>
            </a:r>
            <a:r>
              <a:rPr lang="en-US" altLang="en-US" sz="2800" b="1" dirty="0">
                <a:latin typeface="Times New Roman" panose="02020603050405020304" pitchFamily="18" charset="0"/>
                <a:cs typeface="Times New Roman" panose="02020603050405020304" pitchFamily="18" charset="0"/>
              </a:rPr>
              <a:t>.</a:t>
            </a:r>
            <a:br>
              <a:rPr lang="en-US" altLang="en-US" sz="2800" b="1" dirty="0">
                <a:latin typeface="Times New Roman" panose="02020603050405020304" pitchFamily="18" charset="0"/>
                <a:cs typeface="Times New Roman" panose="02020603050405020304" pitchFamily="18" charset="0"/>
              </a:rPr>
            </a:b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b) </a:t>
            </a:r>
            <a:r>
              <a:rPr lang="en-US" altLang="en-US" sz="2800" b="1" dirty="0" err="1">
                <a:latin typeface="Times New Roman" panose="02020603050405020304" pitchFamily="18" charset="0"/>
                <a:cs typeface="Times New Roman" panose="02020603050405020304" pitchFamily="18" charset="0"/>
              </a:rPr>
              <a:t>Trẻ</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bổn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hợp</a:t>
            </a:r>
            <a:r>
              <a:rPr lang="en-US" altLang="en-US" sz="2800" b="1" dirty="0">
                <a:latin typeface="Times New Roman" panose="02020603050405020304" pitchFamily="18" charset="0"/>
                <a:cs typeface="Times New Roman" panose="02020603050405020304" pitchFamily="18" charset="0"/>
              </a:rPr>
              <a: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năng</a:t>
            </a:r>
            <a:r>
              <a:rPr lang="en-US" altLang="en-US" sz="2800" b="1" dirty="0">
                <a:latin typeface="Times New Roman" panose="02020603050405020304" pitchFamily="18" charset="0"/>
                <a:cs typeface="Times New Roman" panose="02020603050405020304" pitchFamily="18" charset="0"/>
              </a:rPr>
              <a:t>.</a:t>
            </a:r>
            <a:br>
              <a:rPr lang="en-US" altLang="en-US" sz="2800" b="1" dirty="0">
                <a:latin typeface="Times New Roman" panose="02020603050405020304" pitchFamily="18" charset="0"/>
                <a:cs typeface="Times New Roman" panose="02020603050405020304" pitchFamily="18" charset="0"/>
              </a:rPr>
            </a:b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c)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nhắc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nhở</a:t>
            </a:r>
            <a:r>
              <a:rPr lang="en-US" altLang="en-US" sz="2800" b="1" dirty="0">
                <a:latin typeface="Times New Roman" panose="02020603050405020304" pitchFamily="18" charset="0"/>
                <a:cs typeface="Times New Roman" panose="02020603050405020304" pitchFamily="18" charset="0"/>
              </a:rPr>
              <a:t>.</a:t>
            </a:r>
            <a:br>
              <a:rPr lang="en-US" altLang="en-US" sz="2800" b="1" dirty="0">
                <a:latin typeface="Times New Roman" panose="02020603050405020304" pitchFamily="18" charset="0"/>
                <a:cs typeface="Times New Roman" panose="02020603050405020304" pitchFamily="18" charset="0"/>
              </a:rPr>
            </a:b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d) </a:t>
            </a:r>
            <a:r>
              <a:rPr lang="en-US" altLang="en-US" sz="2800" b="1" dirty="0" err="1">
                <a:latin typeface="Times New Roman" panose="02020603050405020304" pitchFamily="18" charset="0"/>
                <a:cs typeface="Times New Roman" panose="02020603050405020304" pitchFamily="18" charset="0"/>
              </a:rPr>
              <a:t>Cần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tốt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lớn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cũng</a:t>
            </a:r>
            <a:r>
              <a:rPr lang="en-US" altLang="en-US" sz="2800" b="1" dirty="0">
                <a:latin typeface="Times New Roman" panose="02020603050405020304" pitchFamily="18" charset="0"/>
                <a:cs typeface="Times New Roman" panose="02020603050405020304" pitchFamily="18" charset="0"/>
              </a:rPr>
              <a: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a:t>
            </a:r>
            <a:br>
              <a:rPr lang="en-US" altLang="en-US" sz="2800" b="1" dirty="0">
                <a:latin typeface="Times New Roman" panose="02020603050405020304" pitchFamily="18" charset="0"/>
                <a:cs typeface="Times New Roman" panose="02020603050405020304" pitchFamily="18" charset="0"/>
              </a:rPr>
            </a:b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e) </a:t>
            </a:r>
            <a:r>
              <a:rPr lang="en-US" altLang="en-US" sz="2800" b="1" dirty="0" err="1">
                <a:latin typeface="Times New Roman" panose="02020603050405020304" pitchFamily="18" charset="0"/>
                <a:cs typeface="Times New Roman" panose="02020603050405020304" pitchFamily="18" charset="0"/>
              </a:rPr>
              <a:t>Tự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hợp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năng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thương</a:t>
            </a:r>
            <a:r>
              <a:rPr lang="en-US" altLang="en-US" sz="2800" b="1" dirty="0">
                <a:latin typeface="Times New Roman" panose="02020603050405020304" pitchFamily="18" charset="0"/>
                <a:cs typeface="Times New Roman" panose="02020603050405020304" pitchFamily="18" charset="0"/>
              </a:rPr>
              <a:t> cha </a:t>
            </a:r>
            <a:r>
              <a:rPr lang="en-US" altLang="en-US" sz="2800" b="1" dirty="0" err="1">
                <a:latin typeface="Times New Roman" panose="02020603050405020304" pitchFamily="18" charset="0"/>
                <a:cs typeface="Times New Roman" panose="02020603050405020304" pitchFamily="18" charset="0"/>
              </a:rPr>
              <a:t>mẹ</a:t>
            </a:r>
            <a:r>
              <a:rPr lang="en-US" altLang="en-US" sz="2800" b="1"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grpSp>
        <p:nvGrpSpPr>
          <p:cNvPr id="2" name="Group 26"/>
          <p:cNvGrpSpPr/>
          <p:nvPr/>
        </p:nvGrpSpPr>
        <p:grpSpPr>
          <a:xfrm>
            <a:off x="304800" y="-76200"/>
            <a:ext cx="9144000" cy="1138773"/>
            <a:chOff x="0" y="-76200"/>
            <a:chExt cx="9144000" cy="1138773"/>
          </a:xfrm>
        </p:grpSpPr>
        <p:sp>
          <p:nvSpPr>
            <p:cNvPr id="25" name="Text Box 26"/>
            <p:cNvSpPr txBox="1">
              <a:spLocks noChangeArrowheads="1"/>
            </p:cNvSpPr>
            <p:nvPr/>
          </p:nvSpPr>
          <p:spPr bwMode="auto">
            <a:xfrm>
              <a:off x="0" y="-76200"/>
              <a:ext cx="9144000" cy="1138773"/>
            </a:xfrm>
            <a:prstGeom prst="rect">
              <a:avLst/>
            </a:prstGeom>
            <a:noFill/>
            <a:ln w="9525">
              <a:noFill/>
              <a:miter lim="800000"/>
              <a:headEnd/>
              <a:tailEnd/>
            </a:ln>
          </p:spPr>
          <p:txBody>
            <a:bodyPr>
              <a:spAutoFit/>
            </a:bodyPr>
            <a:lstStyle/>
            <a:p>
              <a:r>
                <a:rPr lang="en-US" sz="3200" b="1" u="sng" dirty="0" err="1">
                  <a:solidFill>
                    <a:srgbClr val="000099"/>
                  </a:solidFill>
                  <a:latin typeface="Times New Roman" pitchFamily="18" charset="0"/>
                </a:rPr>
                <a:t>Bài</a:t>
              </a:r>
              <a:r>
                <a:rPr lang="en-US" sz="3200" b="1" u="sng" dirty="0">
                  <a:solidFill>
                    <a:srgbClr val="000099"/>
                  </a:solidFill>
                  <a:latin typeface="Times New Roman" pitchFamily="18" charset="0"/>
                </a:rPr>
                <a:t> </a:t>
              </a:r>
              <a:r>
                <a:rPr lang="en-US" sz="3200" b="1" u="sng" dirty="0" err="1">
                  <a:solidFill>
                    <a:srgbClr val="000099"/>
                  </a:solidFill>
                  <a:latin typeface="Times New Roman" pitchFamily="18" charset="0"/>
                </a:rPr>
                <a:t>tập</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Hãy</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đánh</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dấu</a:t>
              </a:r>
              <a:r>
                <a:rPr lang="en-US" sz="3200" b="1" dirty="0">
                  <a:solidFill>
                    <a:srgbClr val="000099"/>
                  </a:solidFill>
                  <a:latin typeface="Times New Roman" pitchFamily="18" charset="0"/>
                </a:rPr>
                <a:t> </a:t>
              </a:r>
              <a:r>
                <a:rPr lang="en-US" sz="3600" b="1" dirty="0">
                  <a:solidFill>
                    <a:srgbClr val="000099"/>
                  </a:solidFill>
                  <a:latin typeface="Times New Roman" pitchFamily="18" charset="0"/>
                </a:rPr>
                <a:t>+</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vào</a:t>
              </a:r>
              <a:r>
                <a:rPr lang="en-US" sz="3200" b="1" dirty="0">
                  <a:solidFill>
                    <a:srgbClr val="000099"/>
                  </a:solidFill>
                  <a:latin typeface="Times New Roman" pitchFamily="18" charset="0"/>
                </a:rPr>
                <a:t> ô       </a:t>
              </a:r>
              <a:r>
                <a:rPr lang="en-US" sz="3200" b="1" dirty="0" err="1">
                  <a:solidFill>
                    <a:srgbClr val="000099"/>
                  </a:solidFill>
                  <a:latin typeface="Times New Roman" pitchFamily="18" charset="0"/>
                </a:rPr>
                <a:t>trước</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những</a:t>
              </a:r>
              <a:r>
                <a:rPr lang="en-US" sz="3200" b="1" dirty="0">
                  <a:solidFill>
                    <a:srgbClr val="000099"/>
                  </a:solidFill>
                  <a:latin typeface="Times New Roman" pitchFamily="18" charset="0"/>
                </a:rPr>
                <a:t> </a:t>
              </a:r>
            </a:p>
            <a:p>
              <a:r>
                <a:rPr lang="en-US" sz="3200" b="1" dirty="0">
                  <a:solidFill>
                    <a:srgbClr val="000099"/>
                  </a:solidFill>
                  <a:latin typeface="Times New Roman" pitchFamily="18" charset="0"/>
                </a:rPr>
                <a:t>ý </a:t>
              </a:r>
              <a:r>
                <a:rPr lang="en-US" sz="3200" b="1" dirty="0" err="1">
                  <a:solidFill>
                    <a:srgbClr val="000099"/>
                  </a:solidFill>
                  <a:latin typeface="Times New Roman" pitchFamily="18" charset="0"/>
                </a:rPr>
                <a:t>kiến</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em</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tán</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thành</a:t>
              </a:r>
              <a:r>
                <a:rPr lang="en-US" sz="3200" b="1" dirty="0">
                  <a:solidFill>
                    <a:srgbClr val="000099"/>
                  </a:solidFill>
                  <a:latin typeface="Times New Roman" pitchFamily="18" charset="0"/>
                </a:rPr>
                <a:t>:</a:t>
              </a:r>
              <a:endParaRPr lang="en-US" sz="3600" b="1" u="sng" dirty="0">
                <a:solidFill>
                  <a:srgbClr val="000099"/>
                </a:solidFill>
                <a:latin typeface="Times New Roman" pitchFamily="18" charset="0"/>
              </a:endParaRPr>
            </a:p>
          </p:txBody>
        </p:sp>
        <p:sp>
          <p:nvSpPr>
            <p:cNvPr id="26" name="Rectangle 25"/>
            <p:cNvSpPr/>
            <p:nvPr/>
          </p:nvSpPr>
          <p:spPr>
            <a:xfrm>
              <a:off x="5562600" y="152400"/>
              <a:ext cx="381000" cy="381000"/>
            </a:xfrm>
            <a:prstGeom prst="rect">
              <a:avLst/>
            </a:prstGeom>
            <a:solidFill>
              <a:schemeClr val="bg1"/>
            </a:solidFill>
            <a:ln>
              <a:solidFill>
                <a:srgbClr val="0000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000" dirty="0">
                <a:solidFill>
                  <a:schemeClr val="bg1"/>
                </a:solidFill>
              </a:endParaRPr>
            </a:p>
          </p:txBody>
        </p:sp>
      </p:grpSp>
      <p:grpSp>
        <p:nvGrpSpPr>
          <p:cNvPr id="3" name="Group 33"/>
          <p:cNvGrpSpPr/>
          <p:nvPr/>
        </p:nvGrpSpPr>
        <p:grpSpPr>
          <a:xfrm>
            <a:off x="514347" y="1335532"/>
            <a:ext cx="400053" cy="5025134"/>
            <a:chOff x="370113" y="1315333"/>
            <a:chExt cx="381002" cy="4590574"/>
          </a:xfrm>
        </p:grpSpPr>
        <p:sp>
          <p:nvSpPr>
            <p:cNvPr id="29" name="Rectangle 28"/>
            <p:cNvSpPr/>
            <p:nvPr/>
          </p:nvSpPr>
          <p:spPr>
            <a:xfrm>
              <a:off x="370114" y="1315333"/>
              <a:ext cx="381001"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sp>
          <p:nvSpPr>
            <p:cNvPr id="30" name="Rectangle 29"/>
            <p:cNvSpPr/>
            <p:nvPr/>
          </p:nvSpPr>
          <p:spPr>
            <a:xfrm>
              <a:off x="370113" y="2462048"/>
              <a:ext cx="381000"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solidFill>
                    <a:schemeClr val="bg1"/>
                  </a:solidFill>
                </a:rPr>
                <a:t>=+==</a:t>
              </a:r>
            </a:p>
          </p:txBody>
        </p:sp>
        <p:sp>
          <p:nvSpPr>
            <p:cNvPr id="31" name="Rectangle 30"/>
            <p:cNvSpPr/>
            <p:nvPr/>
          </p:nvSpPr>
          <p:spPr>
            <a:xfrm>
              <a:off x="370114" y="3612478"/>
              <a:ext cx="381001"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sp>
          <p:nvSpPr>
            <p:cNvPr id="32" name="Rectangle 31"/>
            <p:cNvSpPr/>
            <p:nvPr/>
          </p:nvSpPr>
          <p:spPr>
            <a:xfrm>
              <a:off x="370114" y="4480751"/>
              <a:ext cx="381000"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sp>
          <p:nvSpPr>
            <p:cNvPr id="33" name="Rectangle 32"/>
            <p:cNvSpPr/>
            <p:nvPr/>
          </p:nvSpPr>
          <p:spPr>
            <a:xfrm>
              <a:off x="370114" y="5524907"/>
              <a:ext cx="381000" cy="3810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bg1"/>
                </a:solidFill>
              </a:endParaRPr>
            </a:p>
          </p:txBody>
        </p:sp>
      </p:grpSp>
      <p:sp>
        <p:nvSpPr>
          <p:cNvPr id="13" name="TextBox 12"/>
          <p:cNvSpPr txBox="1"/>
          <p:nvPr/>
        </p:nvSpPr>
        <p:spPr>
          <a:xfrm flipV="1">
            <a:off x="460430" y="2514600"/>
            <a:ext cx="453970" cy="584775"/>
          </a:xfrm>
          <a:prstGeom prst="rect">
            <a:avLst/>
          </a:prstGeom>
          <a:noFill/>
        </p:spPr>
        <p:txBody>
          <a:bodyPr wrap="square" rtlCol="0">
            <a:spAutoFit/>
          </a:bodyPr>
          <a:lstStyle/>
          <a:p>
            <a:r>
              <a:rPr lang="en-US" sz="3200" dirty="0">
                <a:solidFill>
                  <a:srgbClr val="FF0000"/>
                </a:solidFill>
                <a:latin typeface="Arial" pitchFamily="34" charset="0"/>
                <a:cs typeface="Arial" pitchFamily="34" charset="0"/>
              </a:rPr>
              <a:t>+</a:t>
            </a:r>
          </a:p>
        </p:txBody>
      </p:sp>
      <p:sp>
        <p:nvSpPr>
          <p:cNvPr id="14" name="TextBox 13"/>
          <p:cNvSpPr txBox="1"/>
          <p:nvPr/>
        </p:nvSpPr>
        <p:spPr>
          <a:xfrm flipV="1">
            <a:off x="460430" y="4749225"/>
            <a:ext cx="453970" cy="584775"/>
          </a:xfrm>
          <a:prstGeom prst="rect">
            <a:avLst/>
          </a:prstGeom>
          <a:noFill/>
        </p:spPr>
        <p:txBody>
          <a:bodyPr wrap="square" rtlCol="0">
            <a:spAutoFit/>
          </a:bodyPr>
          <a:lstStyle/>
          <a:p>
            <a:r>
              <a:rPr lang="en-US" sz="3200" dirty="0">
                <a:solidFill>
                  <a:srgbClr val="FF0000"/>
                </a:solidFill>
                <a:latin typeface="Arial" pitchFamily="34" charset="0"/>
                <a:cs typeface="Arial" pitchFamily="34" charset="0"/>
              </a:rPr>
              <a:t>+</a:t>
            </a:r>
          </a:p>
        </p:txBody>
      </p:sp>
      <p:sp>
        <p:nvSpPr>
          <p:cNvPr id="15" name="TextBox 14"/>
          <p:cNvSpPr txBox="1"/>
          <p:nvPr/>
        </p:nvSpPr>
        <p:spPr>
          <a:xfrm flipV="1">
            <a:off x="460430" y="5892225"/>
            <a:ext cx="453970" cy="584775"/>
          </a:xfrm>
          <a:prstGeom prst="rect">
            <a:avLst/>
          </a:prstGeom>
          <a:noFill/>
        </p:spPr>
        <p:txBody>
          <a:bodyPr wrap="square" rtlCol="0">
            <a:spAutoFit/>
          </a:bodyPr>
          <a:lstStyle/>
          <a:p>
            <a:r>
              <a:rPr lang="en-US" sz="3200" dirty="0">
                <a:solidFill>
                  <a:srgbClr val="FF0000"/>
                </a:solidFill>
                <a:latin typeface="Arial" pitchFamily="34" charset="0"/>
                <a:cs typeface="Arial" pitchFamily="34" charset="0"/>
              </a:rPr>
              <a:t>+</a:t>
            </a:r>
          </a:p>
        </p:txBody>
      </p:sp>
    </p:spTree>
    <p:extLst>
      <p:ext uri="{BB962C8B-B14F-4D97-AF65-F5344CB8AC3E}">
        <p14:creationId xmlns:p14="http://schemas.microsoft.com/office/powerpoint/2010/main" val="4056034124"/>
      </p:ext>
    </p:extLst>
  </p:cSld>
  <p:clrMapOvr>
    <a:masterClrMapping/>
  </p:clrMapOvr>
  <p:transition spd="slow">
    <p:wheel spokes="8"/>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lum contrast="-10000"/>
            <a:extLst>
              <a:ext uri="{28A0092B-C50C-407E-A947-70E740481C1C}">
                <a14:useLocalDpi xmlns:a14="http://schemas.microsoft.com/office/drawing/2010/main" val="0"/>
              </a:ext>
            </a:extLst>
          </a:blip>
          <a:srcRect l="11201" r="17199" b="11226"/>
          <a:stretch/>
        </p:blipFill>
        <p:spPr bwMode="auto">
          <a:xfrm>
            <a:off x="-76200" y="3048"/>
            <a:ext cx="9220200" cy="6854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57600" y="990600"/>
            <a:ext cx="3810000" cy="830997"/>
          </a:xfrm>
          <a:prstGeom prst="rect">
            <a:avLst/>
          </a:prstGeom>
          <a:noFill/>
        </p:spPr>
        <p:txBody>
          <a:bodyPr wrap="square" rtlCol="0">
            <a:spAutoFit/>
          </a:bodyPr>
          <a:lstStyle/>
          <a:p>
            <a:r>
              <a:rPr lang="en-US" sz="4800" b="1" u="sng" dirty="0" err="1">
                <a:solidFill>
                  <a:srgbClr val="FF9900"/>
                </a:solidFill>
                <a:latin typeface="Times New Roman" pitchFamily="18" charset="0"/>
                <a:cs typeface="Times New Roman" pitchFamily="18" charset="0"/>
              </a:rPr>
              <a:t>Ghi</a:t>
            </a:r>
            <a:r>
              <a:rPr lang="en-US" sz="4800" b="1" u="sng" dirty="0">
                <a:solidFill>
                  <a:srgbClr val="FF9900"/>
                </a:solidFill>
                <a:latin typeface="Times New Roman" pitchFamily="18" charset="0"/>
                <a:cs typeface="Times New Roman" pitchFamily="18" charset="0"/>
              </a:rPr>
              <a:t> </a:t>
            </a:r>
            <a:r>
              <a:rPr lang="en-US" sz="4800" b="1" u="sng" dirty="0" err="1">
                <a:solidFill>
                  <a:srgbClr val="FF9900"/>
                </a:solidFill>
                <a:latin typeface="Times New Roman" pitchFamily="18" charset="0"/>
                <a:cs typeface="Times New Roman" pitchFamily="18" charset="0"/>
              </a:rPr>
              <a:t>nhớ</a:t>
            </a:r>
            <a:r>
              <a:rPr lang="en-US" sz="4800" b="1" dirty="0">
                <a:solidFill>
                  <a:srgbClr val="FF9900"/>
                </a:solidFill>
                <a:latin typeface="Times New Roman" pitchFamily="18" charset="0"/>
                <a:cs typeface="Times New Roman" pitchFamily="18" charset="0"/>
              </a:rPr>
              <a:t>:</a:t>
            </a:r>
          </a:p>
        </p:txBody>
      </p:sp>
      <p:sp>
        <p:nvSpPr>
          <p:cNvPr id="4" name="Text Box 8"/>
          <p:cNvSpPr txBox="1">
            <a:spLocks noChangeArrowheads="1"/>
          </p:cNvSpPr>
          <p:nvPr/>
        </p:nvSpPr>
        <p:spPr bwMode="auto">
          <a:xfrm>
            <a:off x="1600200" y="1983974"/>
            <a:ext cx="6705600" cy="2123658"/>
          </a:xfrm>
          <a:prstGeom prst="rect">
            <a:avLst/>
          </a:prstGeom>
          <a:noFill/>
          <a:ln w="9525" algn="ctr">
            <a:noFill/>
            <a:miter lim="800000"/>
            <a:headEnd/>
            <a:tailEnd/>
          </a:ln>
        </p:spPr>
        <p:txBody>
          <a:bodyPr wrap="square">
            <a:spAutoFit/>
          </a:bodyPr>
          <a:lstStyle/>
          <a:p>
            <a:pPr>
              <a:spcBef>
                <a:spcPct val="50000"/>
              </a:spcBef>
            </a:pP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Trẻ</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em</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có</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bổn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phận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giúp</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đỡ</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gia</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đình</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làm</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những</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công</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việc</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vừa</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sức</a:t>
            </a:r>
            <a:r>
              <a:rPr lang="en-US" sz="4400" b="1" dirty="0">
                <a:solidFill>
                  <a:schemeClr val="bg1"/>
                </a:solidFill>
                <a:latin typeface="Times New Roman" pitchFamily="18" charset="0"/>
                <a:cs typeface="Times New Roman" pitchFamily="18" charset="0"/>
              </a:rPr>
              <a:t>.</a:t>
            </a:r>
            <a:endParaRPr lang="en-US" sz="4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Ã¬nh áº£nh cÃ³ liÃªn quan"/>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6" name="Rectangle 5"/>
          <p:cNvSpPr/>
          <p:nvPr/>
        </p:nvSpPr>
        <p:spPr>
          <a:xfrm>
            <a:off x="685800" y="457200"/>
            <a:ext cx="7315200" cy="1066800"/>
          </a:xfrm>
          <a:prstGeom prst="rect">
            <a:avLst/>
          </a:prstGeom>
          <a:noFill/>
        </p:spPr>
        <p:txBody>
          <a:bodyPr wrap="square" lIns="91440" tIns="45720" rIns="91440" bIns="45720">
            <a:prstTxWarp prst="textWave2">
              <a:avLst/>
            </a:prstTxWarp>
            <a:spAutoFit/>
          </a:bodyPr>
          <a:lstStyle/>
          <a:p>
            <a:pPr algn="ct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Ô CỬA KÌ DIỆU</a:t>
            </a:r>
          </a:p>
        </p:txBody>
      </p:sp>
      <p:sp>
        <p:nvSpPr>
          <p:cNvPr id="7" name="TextBox 6"/>
          <p:cNvSpPr txBox="1"/>
          <p:nvPr/>
        </p:nvSpPr>
        <p:spPr>
          <a:xfrm>
            <a:off x="1" y="1979235"/>
            <a:ext cx="9144000" cy="3354765"/>
          </a:xfrm>
          <a:prstGeom prst="rect">
            <a:avLst/>
          </a:prstGeom>
          <a:noFill/>
        </p:spPr>
        <p:txBody>
          <a:bodyPr wrap="square" rtlCol="0">
            <a:spAutoFit/>
          </a:bodyPr>
          <a:lstStyle/>
          <a:p>
            <a:pPr algn="ctr"/>
            <a:r>
              <a:rPr lang="en-US" sz="3600" b="1" dirty="0" err="1">
                <a:latin typeface="Times New Roman" pitchFamily="18" charset="0"/>
                <a:cs typeface="Times New Roman" pitchFamily="18" charset="0"/>
              </a:rPr>
              <a:t>Luật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chơi</a:t>
            </a:r>
            <a:endParaRPr lang="en-US" sz="3600" b="1" dirty="0">
              <a:latin typeface="Times New Roman" pitchFamily="18" charset="0"/>
              <a:cs typeface="Times New Roman" pitchFamily="18" charset="0"/>
            </a:endParaRPr>
          </a:p>
          <a:p>
            <a:r>
              <a:rPr lang="en-US" sz="3600" b="1" dirty="0">
                <a:latin typeface="Times New Roman" pitchFamily="18" charset="0"/>
                <a:cs typeface="Times New Roman" pitchFamily="18" charset="0"/>
              </a:rPr>
              <a:t>   </a:t>
            </a:r>
            <a:r>
              <a:rPr lang="vi-VN" sz="2800" b="1" dirty="0">
                <a:latin typeface="Times New Roman" pitchFamily="18" charset="0"/>
                <a:cs typeface="Times New Roman" pitchFamily="18" charset="0"/>
              </a:rPr>
              <a:t>Trên màn hình có </a:t>
            </a:r>
            <a:r>
              <a:rPr lang="en-US" sz="2800" b="1" dirty="0">
                <a:latin typeface="Times New Roman" pitchFamily="18" charset="0"/>
                <a:cs typeface="Times New Roman" pitchFamily="18" charset="0"/>
              </a:rPr>
              <a:t>4</a:t>
            </a:r>
            <a:r>
              <a:rPr lang="vi-VN" sz="2800" b="1" dirty="0">
                <a:latin typeface="Times New Roman" pitchFamily="18" charset="0"/>
                <a:cs typeface="Times New Roman" pitchFamily="18" charset="0"/>
              </a:rPr>
              <a:t> </a:t>
            </a:r>
            <a:r>
              <a:rPr lang="en-US" sz="2800" b="1" dirty="0">
                <a:latin typeface="Times New Roman" pitchFamily="18" charset="0"/>
                <a:cs typeface="Times New Roman" pitchFamily="18" charset="0"/>
              </a:rPr>
              <a:t>ô </a:t>
            </a:r>
            <a:r>
              <a:rPr lang="en-US" sz="2800" b="1" dirty="0" err="1">
                <a:latin typeface="Times New Roman" pitchFamily="18" charset="0"/>
                <a:cs typeface="Times New Roman" pitchFamily="18" charset="0"/>
              </a:rPr>
              <a:t>cửa</a:t>
            </a:r>
            <a:r>
              <a:rPr lang="vi-VN" sz="2800" b="1" dirty="0">
                <a:latin typeface="Times New Roman" pitchFamily="18" charset="0"/>
                <a:cs typeface="Times New Roman" pitchFamily="18" charset="0"/>
              </a:rPr>
              <a:t>. Các bạn hãy chọn số thứ tự tương ứng với </a:t>
            </a:r>
            <a:r>
              <a:rPr lang="en-US" sz="2800" b="1" dirty="0" err="1">
                <a:latin typeface="Times New Roman" pitchFamily="18" charset="0"/>
                <a:cs typeface="Times New Roman" pitchFamily="18" charset="0"/>
              </a:rPr>
              <a:t>từng</a:t>
            </a:r>
            <a:r>
              <a:rPr lang="en-US" sz="2800" b="1" dirty="0">
                <a:latin typeface="Times New Roman" pitchFamily="18" charset="0"/>
                <a:cs typeface="Times New Roman" pitchFamily="18" charset="0"/>
              </a:rPr>
              <a:t> ô </a:t>
            </a:r>
            <a:r>
              <a:rPr lang="en-US" sz="2800" b="1" dirty="0" err="1">
                <a:latin typeface="Times New Roman" pitchFamily="18" charset="0"/>
                <a:cs typeface="Times New Roman" pitchFamily="18" charset="0"/>
              </a:rPr>
              <a:t>cửa</a:t>
            </a:r>
            <a:r>
              <a:rPr lang="vi-VN" sz="2800" b="1" dirty="0">
                <a:latin typeface="Times New Roman" pitchFamily="18" charset="0"/>
                <a:cs typeface="Times New Roman" pitchFamily="18" charset="0"/>
              </a:rPr>
              <a:t>. Mỗi</a:t>
            </a:r>
            <a:r>
              <a:rPr lang="en-US" sz="2800" b="1" dirty="0">
                <a:latin typeface="Times New Roman" pitchFamily="18" charset="0"/>
                <a:cs typeface="Times New Roman" pitchFamily="18" charset="0"/>
              </a:rPr>
              <a:t> ô </a:t>
            </a:r>
            <a:r>
              <a:rPr lang="en-US" sz="2800" b="1" dirty="0" err="1">
                <a:latin typeface="Times New Roman" pitchFamily="18" charset="0"/>
                <a:cs typeface="Times New Roman" pitchFamily="18" charset="0"/>
              </a:rPr>
              <a:t>cửa</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sẽ chứa đựng 1 câu 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nhất</a:t>
            </a:r>
            <a:r>
              <a:rPr lang="en-US" sz="2800" b="1" dirty="0">
                <a:latin typeface="Times New Roman" pitchFamily="18" charset="0"/>
                <a:cs typeface="Times New Roman" pitchFamily="18" charset="0"/>
              </a:rPr>
              <a:t> 1 ô </a:t>
            </a:r>
            <a:r>
              <a:rPr lang="en-US" sz="2800" b="1" dirty="0" err="1">
                <a:latin typeface="Times New Roman" pitchFamily="18" charset="0"/>
                <a:cs typeface="Times New Roman" pitchFamily="18" charset="0"/>
              </a:rPr>
              <a:t>cửa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chứa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quà</a:t>
            </a:r>
            <a:r>
              <a:rPr lang="en-US" sz="2800" b="1" dirty="0">
                <a:latin typeface="Times New Roman" pitchFamily="18" charset="0"/>
                <a:cs typeface="Times New Roman" pitchFamily="18" charset="0"/>
              </a:rPr>
              <a:t>.</a:t>
            </a:r>
            <a:endParaRPr lang="vi-VN"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 </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Sau thời gian </a:t>
            </a:r>
            <a:r>
              <a:rPr lang="en-US" sz="2800" b="1" dirty="0">
                <a:latin typeface="Times New Roman" pitchFamily="18" charset="0"/>
                <a:cs typeface="Times New Roman" pitchFamily="18" charset="0"/>
              </a:rPr>
              <a:t>10</a:t>
            </a:r>
            <a:r>
              <a:rPr lang="vi-VN" sz="2800" b="1" dirty="0">
                <a:latin typeface="Times New Roman" pitchFamily="18" charset="0"/>
                <a:cs typeface="Times New Roman" pitchFamily="18" charset="0"/>
              </a:rPr>
              <a:t> giây bạn đưa câu trả lời.Trả</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lời đúng bạn sẽ nhận được một phần quà, nếu trả lời sai quyền trả lời sẽ thuộc về bạn khác</a:t>
            </a:r>
            <a:r>
              <a:rPr lang="en-US" sz="2800" b="1" dirty="0">
                <a:latin typeface="Times New Roman" pitchFamily="18" charset="0"/>
                <a:cs typeface="Times New Roman" pitchFamily="18" charset="0"/>
              </a:rPr>
              <a:t>.</a:t>
            </a:r>
          </a:p>
        </p:txBody>
      </p:sp>
      <p:pic>
        <p:nvPicPr>
          <p:cNvPr id="8" name="D Luat C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127376"/>
            <a:ext cx="609600" cy="609600"/>
          </a:xfrm>
          <a:prstGeom prst="rect">
            <a:avLst/>
          </a:prstGeom>
        </p:spPr>
      </p:pic>
    </p:spTree>
    <p:extLst>
      <p:ext uri="{BB962C8B-B14F-4D97-AF65-F5344CB8AC3E}">
        <p14:creationId xmlns:p14="http://schemas.microsoft.com/office/powerpoint/2010/main" val="671420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Ã¬nh áº£nh cÃ³ liÃªn quan"/>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914400" y="533400"/>
            <a:ext cx="7315200" cy="1066800"/>
          </a:xfrm>
          <a:prstGeom prst="rect">
            <a:avLst/>
          </a:prstGeom>
          <a:noFill/>
        </p:spPr>
        <p:txBody>
          <a:bodyPr wrap="square" lIns="91440" tIns="45720" rIns="91440" bIns="45720">
            <a:prstTxWarp prst="textWave2">
              <a:avLst/>
            </a:prstTxWarp>
            <a:spAutoFit/>
          </a:bodyPr>
          <a:lstStyle/>
          <a:p>
            <a:pPr algn="ct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Ô CỬA KÌ DIỆU</a:t>
            </a:r>
          </a:p>
        </p:txBody>
      </p:sp>
      <p:pic>
        <p:nvPicPr>
          <p:cNvPr id="7" name="Picture 5" descr="depositphotos_19399611-stock-illustration-cartoon-window.jpg">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123656"/>
            <a:ext cx="2894163" cy="2351593"/>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8" name="Oval 7">
            <a:hlinkClick r:id="rId5" action="ppaction://hlinksldjump"/>
          </p:cNvPr>
          <p:cNvSpPr/>
          <p:nvPr/>
        </p:nvSpPr>
        <p:spPr>
          <a:xfrm>
            <a:off x="7010400" y="3723856"/>
            <a:ext cx="627463" cy="733174"/>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pic>
        <p:nvPicPr>
          <p:cNvPr id="6" name="Picture 3" descr="11791777-ventana-con-cortinas-flores-florero-el-fondo-de-la-fresa-vector-Foto-de-archivo.jpg">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5981" y="2123656"/>
            <a:ext cx="3046263" cy="2319721"/>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11" name="Oval 10">
            <a:hlinkClick r:id="rId8" action="ppaction://hlinksldjump"/>
          </p:cNvPr>
          <p:cNvSpPr/>
          <p:nvPr/>
        </p:nvSpPr>
        <p:spPr>
          <a:xfrm>
            <a:off x="4092644" y="3723856"/>
            <a:ext cx="631757" cy="722067"/>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pic>
        <p:nvPicPr>
          <p:cNvPr id="13" name="Picture 7" descr="ventana-abierta-con-las-flores-29526500.jpg">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b="11229"/>
          <a:stretch/>
        </p:blipFill>
        <p:spPr bwMode="auto">
          <a:xfrm>
            <a:off x="1654244" y="4498453"/>
            <a:ext cx="3046264" cy="2283346"/>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10" name="Oval 9">
            <a:hlinkClick r:id="rId11" action="ppaction://hlinksldjump"/>
          </p:cNvPr>
          <p:cNvSpPr/>
          <p:nvPr/>
        </p:nvSpPr>
        <p:spPr>
          <a:xfrm>
            <a:off x="4016444" y="6009856"/>
            <a:ext cx="627462" cy="766500"/>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pic>
        <p:nvPicPr>
          <p:cNvPr id="12" name="Picture 4" descr="13541793-Illustration-of-a-window-sill-with-flowers-Stock-Vector-window-cartoon-curtains.jpg">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476170"/>
            <a:ext cx="2912148" cy="230563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a:hlinkClick r:id="rId14" action="ppaction://hlinksldjump"/>
          </p:cNvPr>
          <p:cNvSpPr/>
          <p:nvPr/>
        </p:nvSpPr>
        <p:spPr>
          <a:xfrm>
            <a:off x="7010400" y="6038682"/>
            <a:ext cx="631756" cy="733174"/>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4</a:t>
            </a:r>
          </a:p>
        </p:txBody>
      </p:sp>
      <p:sp>
        <p:nvSpPr>
          <p:cNvPr id="14" name="Action Button: End 13">
            <a:hlinkClick r:id="rId15" action="ppaction://hlinksldjump" highlightClick="1"/>
          </p:cNvPr>
          <p:cNvSpPr/>
          <p:nvPr/>
        </p:nvSpPr>
        <p:spPr>
          <a:xfrm>
            <a:off x="8534400" y="6248400"/>
            <a:ext cx="609600" cy="609600"/>
          </a:xfrm>
          <a:prstGeom prst="actionButtonEnd">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889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11" grpId="0" animBg="1"/>
      <p:bldP spid="10"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6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loud 10"/>
          <p:cNvSpPr/>
          <p:nvPr/>
        </p:nvSpPr>
        <p:spPr>
          <a:xfrm>
            <a:off x="990600" y="609600"/>
            <a:ext cx="7239000" cy="1474913"/>
          </a:xfrm>
          <a:prstGeom prst="cloud">
            <a:avLst/>
          </a:prstGeom>
          <a:solidFill>
            <a:schemeClr val="accent5">
              <a:lumMod val="20000"/>
              <a:lumOff val="80000"/>
            </a:scheme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3200" b="1" i="1" dirty="0">
              <a:solidFill>
                <a:srgbClr val="000066"/>
              </a:solidFill>
              <a:effectLst>
                <a:outerShdw blurRad="38100" dist="38100" dir="2700000" algn="tl">
                  <a:srgbClr val="000000">
                    <a:alpha val="43137"/>
                  </a:srgbClr>
                </a:outerShdw>
              </a:effectLst>
              <a:latin typeface="Arial" pitchFamily="34" charset="0"/>
              <a:cs typeface="Arial" pitchFamily="34" charset="0"/>
            </a:endParaRPr>
          </a:p>
          <a:p>
            <a:pPr algn="ctr">
              <a:spcBef>
                <a:spcPts val="600"/>
              </a:spcBef>
            </a:pPr>
            <a:r>
              <a:rPr lang="en-US" sz="2800" b="1" dirty="0" err="1">
                <a:solidFill>
                  <a:srgbClr val="000066"/>
                </a:solidFill>
                <a:effectLst>
                  <a:outerShdw blurRad="38100" dist="38100" dir="2700000" algn="tl">
                    <a:srgbClr val="000000">
                      <a:alpha val="43137"/>
                    </a:srgbClr>
                  </a:outerShdw>
                </a:effectLst>
                <a:latin typeface="Arial" pitchFamily="34" charset="0"/>
                <a:cs typeface="Arial" pitchFamily="34" charset="0"/>
              </a:rPr>
              <a:t>Việc</a:t>
            </a:r>
            <a:r>
              <a:rPr lang="en-US" sz="2800" b="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dirty="0" err="1">
                <a:solidFill>
                  <a:srgbClr val="000066"/>
                </a:solidFill>
                <a:effectLst>
                  <a:outerShdw blurRad="38100" dist="38100" dir="2700000" algn="tl">
                    <a:srgbClr val="000000">
                      <a:alpha val="43137"/>
                    </a:srgbClr>
                  </a:outerShdw>
                </a:effectLst>
                <a:latin typeface="Arial" pitchFamily="34" charset="0"/>
                <a:cs typeface="Arial" pitchFamily="34" charset="0"/>
              </a:rPr>
              <a:t>nào</a:t>
            </a:r>
            <a:r>
              <a:rPr lang="en-US" sz="2800" b="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dirty="0" err="1">
                <a:solidFill>
                  <a:srgbClr val="000066"/>
                </a:solidFill>
                <a:effectLst>
                  <a:outerShdw blurRad="38100" dist="38100" dir="2700000" algn="tl">
                    <a:srgbClr val="000000">
                      <a:alpha val="43137"/>
                    </a:srgbClr>
                  </a:outerShdw>
                </a:effectLst>
                <a:latin typeface="Arial" pitchFamily="34" charset="0"/>
                <a:cs typeface="Arial" pitchFamily="34" charset="0"/>
              </a:rPr>
              <a:t>dưới</a:t>
            </a:r>
            <a:r>
              <a:rPr lang="en-US" sz="2800" b="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dirty="0" err="1">
                <a:solidFill>
                  <a:srgbClr val="000066"/>
                </a:solidFill>
                <a:effectLst>
                  <a:outerShdw blurRad="38100" dist="38100" dir="2700000" algn="tl">
                    <a:srgbClr val="000000">
                      <a:alpha val="43137"/>
                    </a:srgbClr>
                  </a:outerShdw>
                </a:effectLst>
                <a:latin typeface="Arial" pitchFamily="34" charset="0"/>
                <a:cs typeface="Arial" pitchFamily="34" charset="0"/>
              </a:rPr>
              <a:t>đây</a:t>
            </a:r>
            <a:r>
              <a:rPr lang="en-US" sz="2800" b="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dirty="0" err="1">
                <a:solidFill>
                  <a:srgbClr val="000066"/>
                </a:solidFill>
                <a:effectLst>
                  <a:outerShdw blurRad="38100" dist="38100" dir="2700000" algn="tl">
                    <a:srgbClr val="000000">
                      <a:alpha val="43137"/>
                    </a:srgbClr>
                  </a:outerShdw>
                </a:effectLst>
                <a:latin typeface="Arial" pitchFamily="34" charset="0"/>
                <a:cs typeface="Arial" pitchFamily="34" charset="0"/>
              </a:rPr>
              <a:t>em</a:t>
            </a:r>
            <a:r>
              <a:rPr lang="en-US" sz="2800" b="1" dirty="0">
                <a:solidFill>
                  <a:srgbClr val="000066"/>
                </a:solidFill>
                <a:effectLst>
                  <a:outerShdw blurRad="38100" dist="38100" dir="2700000" algn="tl">
                    <a:srgbClr val="000000">
                      <a:alpha val="43137"/>
                    </a:srgbClr>
                  </a:outerShdw>
                </a:effectLst>
                <a:latin typeface="Arial" pitchFamily="34" charset="0"/>
                <a:cs typeface="Arial" pitchFamily="34" charset="0"/>
              </a:rPr>
              <a:t> </a:t>
            </a:r>
          </a:p>
          <a:p>
            <a:pPr algn="ctr">
              <a:spcBef>
                <a:spcPts val="600"/>
              </a:spcBef>
            </a:pP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không</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nên</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dirty="0" err="1">
                <a:solidFill>
                  <a:srgbClr val="000066"/>
                </a:solidFill>
                <a:effectLst>
                  <a:outerShdw blurRad="38100" dist="38100" dir="2700000" algn="tl">
                    <a:srgbClr val="000000">
                      <a:alpha val="43137"/>
                    </a:srgbClr>
                  </a:outerShdw>
                </a:effectLst>
                <a:latin typeface="Arial" pitchFamily="34" charset="0"/>
                <a:cs typeface="Arial" pitchFamily="34" charset="0"/>
              </a:rPr>
              <a:t>làm</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p>
          <a:p>
            <a:pPr algn="ctr"/>
            <a:endParaRPr lang="en-US" sz="3200" i="1" dirty="0">
              <a:solidFill>
                <a:srgbClr val="000066"/>
              </a:solidFill>
              <a:effectLst>
                <a:outerShdw blurRad="38100" dist="38100" dir="2700000" algn="tl">
                  <a:srgbClr val="000000">
                    <a:alpha val="43137"/>
                  </a:srgbClr>
                </a:outerShdw>
              </a:effectLst>
            </a:endParaRPr>
          </a:p>
        </p:txBody>
      </p:sp>
      <p:sp>
        <p:nvSpPr>
          <p:cNvPr id="12" name="Text Box 8"/>
          <p:cNvSpPr txBox="1">
            <a:spLocks noChangeArrowheads="1"/>
          </p:cNvSpPr>
          <p:nvPr/>
        </p:nvSpPr>
        <p:spPr bwMode="auto">
          <a:xfrm>
            <a:off x="2209800" y="2808000"/>
            <a:ext cx="5638800" cy="2754600"/>
          </a:xfrm>
          <a:prstGeom prst="rect">
            <a:avLst/>
          </a:prstGeom>
          <a:noFill/>
          <a:ln w="28575" algn="ctr">
            <a:noFill/>
            <a:miter lim="800000"/>
            <a:headEnd/>
            <a:tailEnd/>
          </a:ln>
        </p:spPr>
        <p:txBody>
          <a:bodyPr wrap="square" lIns="45720" tIns="0" rIns="45720">
            <a:spAutoFit/>
          </a:bodyPr>
          <a:lstStyle/>
          <a:p>
            <a:pPr marL="514350" indent="-514350">
              <a:spcBef>
                <a:spcPct val="50000"/>
              </a:spcBef>
              <a:buAutoNum type="alphaUcPeriod"/>
            </a:pPr>
            <a:r>
              <a:rPr lang="en-US" sz="3200" b="1" dirty="0" err="1">
                <a:latin typeface="Times New Roman" pitchFamily="18" charset="0"/>
                <a:cs typeface="Times New Roman" pitchFamily="18" charset="0"/>
              </a:rPr>
              <a:t>Rửa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bát</a:t>
            </a:r>
            <a:endParaRPr lang="en-US" sz="3200" b="1" dirty="0">
              <a:latin typeface="Times New Roman" pitchFamily="18" charset="0"/>
              <a:cs typeface="Times New Roman" pitchFamily="18" charset="0"/>
            </a:endParaRPr>
          </a:p>
          <a:p>
            <a:pPr marL="514350" indent="-514350">
              <a:spcBef>
                <a:spcPct val="50000"/>
              </a:spcBef>
              <a:buAutoNum type="alphaUcPeriod"/>
            </a:pPr>
            <a:r>
              <a:rPr lang="en-US" sz="3200" b="1" dirty="0" err="1">
                <a:latin typeface="Times New Roman" pitchFamily="18" charset="0"/>
                <a:cs typeface="Times New Roman" pitchFamily="18" charset="0"/>
              </a:rPr>
              <a:t>Dọn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endParaRPr lang="en-US" sz="3200" b="1" dirty="0">
              <a:latin typeface="Times New Roman" pitchFamily="18" charset="0"/>
              <a:cs typeface="Times New Roman" pitchFamily="18" charset="0"/>
            </a:endParaRPr>
          </a:p>
          <a:p>
            <a:pPr marL="514350" indent="-514350">
              <a:spcBef>
                <a:spcPct val="50000"/>
              </a:spcBef>
            </a:pP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Phụ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cơm</a:t>
            </a:r>
            <a:endParaRPr lang="en-US" sz="3200" b="1" dirty="0">
              <a:latin typeface="Times New Roman" pitchFamily="18" charset="0"/>
              <a:cs typeface="Times New Roman" pitchFamily="18" charset="0"/>
            </a:endParaRPr>
          </a:p>
          <a:p>
            <a:pPr marL="514350" indent="-514350">
              <a:spcBef>
                <a:spcPct val="50000"/>
              </a:spcBef>
            </a:pPr>
            <a:r>
              <a:rPr lang="en-US" sz="3200" b="1" dirty="0">
                <a:latin typeface="Times New Roman" pitchFamily="18" charset="0"/>
                <a:cs typeface="Times New Roman" pitchFamily="18" charset="0"/>
              </a:rPr>
              <a:t>D.  </a:t>
            </a:r>
            <a:r>
              <a:rPr lang="en-US" sz="3200" b="1" dirty="0" err="1">
                <a:latin typeface="Times New Roman" pitchFamily="18" charset="0"/>
                <a:cs typeface="Times New Roman" pitchFamily="18" charset="0"/>
              </a:rPr>
              <a:t>Sửa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chữa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điện</a:t>
            </a:r>
            <a:endParaRPr lang="en-US" sz="3200" b="1" dirty="0">
              <a:latin typeface="Times New Roman" pitchFamily="18" charset="0"/>
              <a:cs typeface="Times New Roman" pitchFamily="18" charset="0"/>
            </a:endParaRPr>
          </a:p>
        </p:txBody>
      </p:sp>
      <p:sp>
        <p:nvSpPr>
          <p:cNvPr id="6" name="Oval 5"/>
          <p:cNvSpPr/>
          <p:nvPr/>
        </p:nvSpPr>
        <p:spPr>
          <a:xfrm>
            <a:off x="2057400" y="4953000"/>
            <a:ext cx="6858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20" name="Oval 19"/>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21" name="Oval 20"/>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22" name="Oval 21"/>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23" name="Oval 22"/>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24" name="Oval 23"/>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25" name="Oval 24"/>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26" name="Oval 25"/>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27" name="Oval 26"/>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28" name="Oval 27"/>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29" name="Oval 28"/>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sp>
        <p:nvSpPr>
          <p:cNvPr id="30" name="Action Button: Home 29">
            <a:hlinkClick r:id="rId8" action="ppaction://hlinksldjump" highlightClick="1"/>
          </p:cNvPr>
          <p:cNvSpPr/>
          <p:nvPr/>
        </p:nvSpPr>
        <p:spPr>
          <a:xfrm>
            <a:off x="762000" y="6248400"/>
            <a:ext cx="609600" cy="609600"/>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D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7341" y="152400"/>
            <a:ext cx="609600" cy="609600"/>
          </a:xfrm>
          <a:prstGeom prst="rect">
            <a:avLst/>
          </a:prstGeom>
        </p:spPr>
      </p:pic>
    </p:spTree>
    <p:extLst>
      <p:ext uri="{BB962C8B-B14F-4D97-AF65-F5344CB8AC3E}">
        <p14:creationId xmlns:p14="http://schemas.microsoft.com/office/powerpoint/2010/main" val="356276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1000"/>
                                        <p:tgtEl>
                                          <p:spTgt spid="20"/>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10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p:stCondLst>
                              <p:cond delay="3000"/>
                            </p:stCondLst>
                            <p:childTnLst>
                              <p:par>
                                <p:cTn id="17" presetID="3" presetClass="entr" presetSubtype="1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10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p:stCondLst>
                              <p:cond delay="4000"/>
                            </p:stCondLst>
                            <p:childTnLst>
                              <p:par>
                                <p:cTn id="21" presetID="3" presetClass="entr" presetSubtype="1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10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4" fill="hold">
                            <p:stCondLst>
                              <p:cond delay="5000"/>
                            </p:stCondLst>
                            <p:childTnLst>
                              <p:par>
                                <p:cTn id="25" presetID="3" presetClass="entr" presetSubtype="1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1000"/>
                                        <p:tgtEl>
                                          <p:spTgt spid="24"/>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par>
                          <p:cTn id="28" fill="hold">
                            <p:stCondLst>
                              <p:cond delay="6000"/>
                            </p:stCondLst>
                            <p:childTnLst>
                              <p:par>
                                <p:cTn id="29" presetID="4" presetClass="entr" presetSubtype="16"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ox(in)">
                                      <p:cBhvr>
                                        <p:cTn id="31" dur="10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2" fill="hold">
                            <p:stCondLst>
                              <p:cond delay="7000"/>
                            </p:stCondLst>
                            <p:childTnLst>
                              <p:par>
                                <p:cTn id="33" presetID="3" presetClass="entr" presetSubtype="1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1000"/>
                                        <p:tgtEl>
                                          <p:spTgt spid="26"/>
                                        </p:tgtEl>
                                      </p:cBhvr>
                                    </p:animEffec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36" fill="hold">
                            <p:stCondLst>
                              <p:cond delay="8000"/>
                            </p:stCondLst>
                            <p:childTnLst>
                              <p:par>
                                <p:cTn id="37" presetID="3" presetClass="entr" presetSubtype="1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linds(horizontal)">
                                      <p:cBhvr>
                                        <p:cTn id="39" dur="1000"/>
                                        <p:tgtEl>
                                          <p:spTgt spid="27"/>
                                        </p:tgtEl>
                                      </p:cBhvr>
                                    </p:animEffec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0" fill="hold">
                            <p:stCondLst>
                              <p:cond delay="9000"/>
                            </p:stCondLst>
                            <p:childTnLst>
                              <p:par>
                                <p:cTn id="41" presetID="3" presetClass="entr" presetSubtype="1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10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4" fill="hold">
                            <p:stCondLst>
                              <p:cond delay="10000"/>
                            </p:stCondLst>
                            <p:childTnLst>
                              <p:par>
                                <p:cTn id="45" presetID="3" presetClass="entr" presetSubtype="1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linds(horizontal)">
                                      <p:cBhvr>
                                        <p:cTn id="47" dur="1000"/>
                                        <p:tgtEl>
                                          <p:spTgt spid="29"/>
                                        </p:tgtEl>
                                      </p:cBhvr>
                                    </p:animEffect>
                                  </p:childTnLst>
                                  <p:subTnLst>
                                    <p:audio>
                                      <p:cMediaNode>
                                        <p:cTn display="0" masterRel="sameClick">
                                          <p:stCondLst>
                                            <p:cond evt="begin" delay="0">
                                              <p:tn val="45"/>
                                            </p:cond>
                                          </p:stCondLst>
                                          <p:endCondLst>
                                            <p:cond evt="onStopAudio" delay="0">
                                              <p:tgtEl>
                                                <p:sldTgt/>
                                              </p:tgtEl>
                                            </p:cond>
                                          </p:endCondLst>
                                        </p:cTn>
                                        <p:tgtEl>
                                          <p:sndTgt r:embed="rId5" name="drumroll.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4953" fill="hold"/>
                                        <p:tgtEl>
                                          <p:spTgt spid="2"/>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240" y="-6098"/>
            <a:ext cx="9144000" cy="686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8"/>
          <p:cNvSpPr txBox="1">
            <a:spLocks noChangeArrowheads="1"/>
          </p:cNvSpPr>
          <p:nvPr/>
        </p:nvSpPr>
        <p:spPr bwMode="auto">
          <a:xfrm>
            <a:off x="228600" y="1970782"/>
            <a:ext cx="9157546" cy="538609"/>
          </a:xfrm>
          <a:prstGeom prst="rect">
            <a:avLst/>
          </a:prstGeom>
          <a:noFill/>
          <a:ln w="28575" algn="ctr">
            <a:noFill/>
            <a:miter lim="800000"/>
            <a:headEnd/>
            <a:tailEnd/>
          </a:ln>
        </p:spPr>
        <p:txBody>
          <a:bodyPr wrap="square" lIns="45720" tIns="0" rIns="45720">
            <a:spAutoFit/>
          </a:bodyPr>
          <a:lstStyle/>
          <a:p>
            <a:pPr>
              <a:spcBef>
                <a:spcPct val="50000"/>
              </a:spcBef>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Tùng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chỉ</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nhắc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nhở</a:t>
            </a:r>
            <a:endParaRPr lang="en-US" sz="3200" b="1" dirty="0">
              <a:latin typeface="Times New Roman" pitchFamily="18" charset="0"/>
              <a:cs typeface="Times New Roman" pitchFamily="18" charset="0"/>
            </a:endParaRPr>
          </a:p>
        </p:txBody>
      </p:sp>
      <p:sp>
        <p:nvSpPr>
          <p:cNvPr id="3" name="Cloud 2"/>
          <p:cNvSpPr/>
          <p:nvPr/>
        </p:nvSpPr>
        <p:spPr>
          <a:xfrm>
            <a:off x="15240" y="81017"/>
            <a:ext cx="8866632" cy="1366783"/>
          </a:xfrm>
          <a:prstGeom prst="cloud">
            <a:avLst/>
          </a:prstGeom>
          <a:solidFill>
            <a:schemeClr val="accent5">
              <a:lumMod val="20000"/>
              <a:lumOff val="80000"/>
            </a:scheme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2800" b="1" dirty="0">
              <a:solidFill>
                <a:srgbClr val="000066"/>
              </a:solidFill>
              <a:latin typeface="Arial" pitchFamily="34" charset="0"/>
              <a:cs typeface="Arial" pitchFamily="34" charset="0"/>
            </a:endParaRPr>
          </a:p>
          <a:p>
            <a:pPr algn="ctr">
              <a:spcBef>
                <a:spcPts val="600"/>
              </a:spcBef>
            </a:pPr>
            <a:r>
              <a:rPr lang="en-US" sz="2800" b="1" i="1" dirty="0" err="1">
                <a:solidFill>
                  <a:srgbClr val="000066"/>
                </a:solidFill>
                <a:latin typeface="Arial" pitchFamily="34" charset="0"/>
                <a:cs typeface="Arial" pitchFamily="34" charset="0"/>
              </a:rPr>
              <a:t>Em</a:t>
            </a:r>
            <a:r>
              <a:rPr lang="en-US" sz="2800" b="1" i="1" dirty="0">
                <a:solidFill>
                  <a:srgbClr val="000066"/>
                </a:solidFill>
                <a:latin typeface="Arial" pitchFamily="34" charset="0"/>
                <a:cs typeface="Arial" pitchFamily="34" charset="0"/>
              </a:rPr>
              <a:t> </a:t>
            </a:r>
            <a:r>
              <a:rPr lang="en-US" sz="2800" b="1" i="1" dirty="0" err="1">
                <a:solidFill>
                  <a:srgbClr val="000066"/>
                </a:solidFill>
                <a:latin typeface="Arial" pitchFamily="34" charset="0"/>
                <a:cs typeface="Arial" pitchFamily="34" charset="0"/>
              </a:rPr>
              <a:t>tán</a:t>
            </a:r>
            <a:r>
              <a:rPr lang="en-US" sz="2800" b="1" i="1" dirty="0">
                <a:solidFill>
                  <a:srgbClr val="000066"/>
                </a:solidFill>
                <a:latin typeface="Arial" pitchFamily="34" charset="0"/>
                <a:cs typeface="Arial" pitchFamily="34" charset="0"/>
              </a:rPr>
              <a:t> </a:t>
            </a:r>
            <a:r>
              <a:rPr lang="en-US" sz="2800" b="1" i="1" dirty="0" err="1">
                <a:solidFill>
                  <a:srgbClr val="000066"/>
                </a:solidFill>
                <a:latin typeface="Arial" pitchFamily="34" charset="0"/>
                <a:cs typeface="Arial" pitchFamily="34" charset="0"/>
              </a:rPr>
              <a:t>thành</a:t>
            </a:r>
            <a:r>
              <a:rPr lang="en-US" sz="2800" b="1" i="1" dirty="0">
                <a:solidFill>
                  <a:srgbClr val="000066"/>
                </a:solidFill>
                <a:latin typeface="Arial" pitchFamily="34" charset="0"/>
                <a:cs typeface="Arial" pitchFamily="34" charset="0"/>
              </a:rPr>
              <a:t> </a:t>
            </a:r>
            <a:r>
              <a:rPr lang="en-US" sz="2800" b="1" i="1" dirty="0" err="1">
                <a:solidFill>
                  <a:srgbClr val="000066"/>
                </a:solidFill>
                <a:latin typeface="Arial" pitchFamily="34" charset="0"/>
                <a:cs typeface="Arial" pitchFamily="34" charset="0"/>
              </a:rPr>
              <a:t>hành</a:t>
            </a:r>
            <a:r>
              <a:rPr lang="en-US" sz="2800" b="1" i="1" dirty="0">
                <a:solidFill>
                  <a:srgbClr val="000066"/>
                </a:solidFill>
                <a:latin typeface="Arial" pitchFamily="34" charset="0"/>
                <a:cs typeface="Arial" pitchFamily="34" charset="0"/>
              </a:rPr>
              <a:t> vi, </a:t>
            </a:r>
            <a:r>
              <a:rPr lang="en-US" sz="2800" b="1" i="1" dirty="0" err="1">
                <a:solidFill>
                  <a:srgbClr val="000066"/>
                </a:solidFill>
                <a:latin typeface="Arial" pitchFamily="34" charset="0"/>
                <a:cs typeface="Arial" pitchFamily="34" charset="0"/>
              </a:rPr>
              <a:t>việc</a:t>
            </a:r>
            <a:r>
              <a:rPr lang="en-US" sz="2800" b="1" i="1" dirty="0">
                <a:solidFill>
                  <a:srgbClr val="000066"/>
                </a:solidFill>
                <a:latin typeface="Arial" pitchFamily="34" charset="0"/>
                <a:cs typeface="Arial" pitchFamily="34" charset="0"/>
              </a:rPr>
              <a:t> </a:t>
            </a:r>
            <a:r>
              <a:rPr lang="en-US" sz="2800" b="1" i="1" dirty="0" err="1">
                <a:solidFill>
                  <a:srgbClr val="000066"/>
                </a:solidFill>
                <a:latin typeface="Arial" pitchFamily="34" charset="0"/>
                <a:cs typeface="Arial" pitchFamily="34" charset="0"/>
              </a:rPr>
              <a:t>làm</a:t>
            </a:r>
            <a:r>
              <a:rPr lang="en-US" sz="2800" b="1" i="1" dirty="0">
                <a:solidFill>
                  <a:srgbClr val="000066"/>
                </a:solidFill>
                <a:latin typeface="Arial" pitchFamily="34" charset="0"/>
                <a:cs typeface="Arial" pitchFamily="34" charset="0"/>
              </a:rPr>
              <a:t> </a:t>
            </a:r>
            <a:r>
              <a:rPr lang="en-US" sz="2800" b="1" i="1" dirty="0" err="1">
                <a:solidFill>
                  <a:srgbClr val="000066"/>
                </a:solidFill>
                <a:latin typeface="Arial" pitchFamily="34" charset="0"/>
                <a:cs typeface="Arial" pitchFamily="34" charset="0"/>
              </a:rPr>
              <a:t>nào</a:t>
            </a:r>
            <a:r>
              <a:rPr lang="en-US" sz="2800" b="1" i="1" dirty="0">
                <a:solidFill>
                  <a:srgbClr val="000066"/>
                </a:solidFill>
                <a:latin typeface="Arial" pitchFamily="34" charset="0"/>
                <a:cs typeface="Arial" pitchFamily="34" charset="0"/>
              </a:rPr>
              <a:t> </a:t>
            </a:r>
            <a:r>
              <a:rPr lang="en-US" sz="2800" b="1" i="1" dirty="0" err="1">
                <a:solidFill>
                  <a:srgbClr val="000066"/>
                </a:solidFill>
                <a:latin typeface="Arial" pitchFamily="34" charset="0"/>
                <a:cs typeface="Arial" pitchFamily="34" charset="0"/>
              </a:rPr>
              <a:t>dưới</a:t>
            </a:r>
            <a:r>
              <a:rPr lang="en-US" sz="2800" b="1" i="1" dirty="0">
                <a:solidFill>
                  <a:srgbClr val="000066"/>
                </a:solidFill>
                <a:latin typeface="Arial" pitchFamily="34" charset="0"/>
                <a:cs typeface="Arial" pitchFamily="34" charset="0"/>
              </a:rPr>
              <a:t> </a:t>
            </a:r>
            <a:r>
              <a:rPr lang="en-US" sz="2800" b="1" i="1" dirty="0" err="1">
                <a:solidFill>
                  <a:srgbClr val="000066"/>
                </a:solidFill>
                <a:latin typeface="Arial" pitchFamily="34" charset="0"/>
                <a:cs typeface="Arial" pitchFamily="34" charset="0"/>
              </a:rPr>
              <a:t>đây</a:t>
            </a:r>
            <a:r>
              <a:rPr lang="en-US" sz="2800" b="1" i="1" dirty="0">
                <a:solidFill>
                  <a:srgbClr val="000066"/>
                </a:solidFill>
                <a:latin typeface="Arial" pitchFamily="34" charset="0"/>
                <a:cs typeface="Arial" pitchFamily="34" charset="0"/>
              </a:rPr>
              <a:t> :    </a:t>
            </a:r>
          </a:p>
          <a:p>
            <a:pPr algn="ctr"/>
            <a:endParaRPr lang="en-US" sz="2800" dirty="0">
              <a:solidFill>
                <a:srgbClr val="000066"/>
              </a:solidFill>
            </a:endParaRPr>
          </a:p>
        </p:txBody>
      </p:sp>
      <p:sp>
        <p:nvSpPr>
          <p:cNvPr id="9" name="Text Box 19"/>
          <p:cNvSpPr txBox="1">
            <a:spLocks noChangeArrowheads="1"/>
          </p:cNvSpPr>
          <p:nvPr/>
        </p:nvSpPr>
        <p:spPr bwMode="auto">
          <a:xfrm>
            <a:off x="152400" y="3723382"/>
            <a:ext cx="9131114" cy="584775"/>
          </a:xfrm>
          <a:prstGeom prst="rect">
            <a:avLst/>
          </a:prstGeom>
          <a:noFill/>
          <a:ln w="9525">
            <a:noFill/>
            <a:miter lim="800000"/>
            <a:headEnd/>
            <a:tailEnd/>
          </a:ln>
        </p:spPr>
        <p:txBody>
          <a:bodyPr wrap="square">
            <a:spAutoFit/>
          </a:bodyPr>
          <a:lstStyle/>
          <a:p>
            <a:pPr>
              <a:spcBef>
                <a:spcPct val="50000"/>
              </a:spcBef>
            </a:pP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Kiên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nhờ</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a:t>
            </a:r>
          </a:p>
        </p:txBody>
      </p:sp>
      <p:sp>
        <p:nvSpPr>
          <p:cNvPr id="10" name="Text Box 26"/>
          <p:cNvSpPr txBox="1">
            <a:spLocks noChangeArrowheads="1"/>
          </p:cNvSpPr>
          <p:nvPr/>
        </p:nvSpPr>
        <p:spPr bwMode="auto">
          <a:xfrm>
            <a:off x="152400" y="4561582"/>
            <a:ext cx="9244482" cy="1077218"/>
          </a:xfrm>
          <a:prstGeom prst="rect">
            <a:avLst/>
          </a:prstGeom>
          <a:noFill/>
          <a:ln w="9525">
            <a:noFill/>
            <a:miter lim="800000"/>
            <a:headEnd/>
            <a:tailEnd/>
          </a:ln>
        </p:spPr>
        <p:txBody>
          <a:bodyPr wrap="square">
            <a:spAutoFit/>
          </a:bodyPr>
          <a:lstStyle/>
          <a:p>
            <a:pPr>
              <a:spcBef>
                <a:spcPct val="50000"/>
              </a:spcBef>
            </a:pPr>
            <a:r>
              <a:rPr lang="en-US" sz="3200" b="1" dirty="0">
                <a:latin typeface="Times New Roman" pitchFamily="18" charset="0"/>
                <a:cs typeface="Times New Roman" pitchFamily="18" charset="0"/>
              </a:rPr>
              <a:t>d) </a:t>
            </a: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chỉ</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thưởng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hoặc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endParaRPr lang="en-US" sz="3200" b="1" dirty="0">
              <a:latin typeface="Times New Roman" pitchFamily="18" charset="0"/>
              <a:cs typeface="Times New Roman" pitchFamily="18" charset="0"/>
            </a:endParaRPr>
          </a:p>
        </p:txBody>
      </p:sp>
      <p:sp>
        <p:nvSpPr>
          <p:cNvPr id="16" name="Text Box 10"/>
          <p:cNvSpPr txBox="1">
            <a:spLocks noChangeArrowheads="1"/>
          </p:cNvSpPr>
          <p:nvPr/>
        </p:nvSpPr>
        <p:spPr bwMode="auto">
          <a:xfrm>
            <a:off x="228600" y="2885182"/>
            <a:ext cx="8653272" cy="538609"/>
          </a:xfrm>
          <a:prstGeom prst="rect">
            <a:avLst/>
          </a:prstGeom>
          <a:noFill/>
          <a:ln w="28575" algn="ctr">
            <a:noFill/>
            <a:miter lim="800000"/>
            <a:headEnd/>
            <a:tailEnd/>
          </a:ln>
        </p:spPr>
        <p:txBody>
          <a:bodyPr wrap="square" lIns="45720" tIns="0" rIns="45720">
            <a:spAutoFit/>
          </a:bodyPr>
          <a:lstStyle/>
          <a:p>
            <a:pPr>
              <a:spcBef>
                <a:spcPct val="50000"/>
              </a:spcBef>
            </a:pPr>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Cuối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tuần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quét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giúp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mẹ</a:t>
            </a:r>
            <a:endParaRPr lang="en-US" sz="3200" b="1" dirty="0">
              <a:latin typeface="Times New Roman" pitchFamily="18" charset="0"/>
              <a:cs typeface="Times New Roman" pitchFamily="18" charset="0"/>
            </a:endParaRPr>
          </a:p>
        </p:txBody>
      </p:sp>
      <p:sp>
        <p:nvSpPr>
          <p:cNvPr id="2" name="Oval 1"/>
          <p:cNvSpPr/>
          <p:nvPr/>
        </p:nvSpPr>
        <p:spPr>
          <a:xfrm>
            <a:off x="0" y="2808982"/>
            <a:ext cx="6858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20" name="Oval 19"/>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21" name="Oval 20"/>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22" name="Oval 21"/>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23" name="Oval 22"/>
          <p:cNvSpPr/>
          <p:nvPr/>
        </p:nvSpPr>
        <p:spPr>
          <a:xfrm>
            <a:off x="7286612" y="5857868"/>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sp>
        <p:nvSpPr>
          <p:cNvPr id="24" name="Action Button: Home 23">
            <a:hlinkClick r:id="rId8" action="ppaction://hlinksldjump" highlightClick="1"/>
          </p:cNvPr>
          <p:cNvSpPr/>
          <p:nvPr/>
        </p:nvSpPr>
        <p:spPr>
          <a:xfrm>
            <a:off x="762000" y="6248400"/>
            <a:ext cx="609600" cy="609600"/>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D2.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25659" y="154808"/>
            <a:ext cx="609600" cy="609600"/>
          </a:xfrm>
          <a:prstGeom prst="rect">
            <a:avLst/>
          </a:prstGeom>
        </p:spPr>
      </p:pic>
    </p:spTree>
    <p:extLst>
      <p:ext uri="{BB962C8B-B14F-4D97-AF65-F5344CB8AC3E}">
        <p14:creationId xmlns:p14="http://schemas.microsoft.com/office/powerpoint/2010/main" val="97374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10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10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p:stCondLst>
                              <p:cond delay="3000"/>
                            </p:stCondLst>
                            <p:childTnLst>
                              <p:par>
                                <p:cTn id="17" presetID="3"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10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p:stCondLst>
                              <p:cond delay="4000"/>
                            </p:stCondLst>
                            <p:childTnLst>
                              <p:par>
                                <p:cTn id="21" presetID="3" presetClass="entr" presetSubtype="1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10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4" fill="hold">
                            <p:stCondLst>
                              <p:cond delay="5000"/>
                            </p:stCondLst>
                            <p:childTnLst>
                              <p:par>
                                <p:cTn id="25" presetID="3" presetClass="entr" presetSubtype="1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10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par>
                          <p:cTn id="28" fill="hold">
                            <p:stCondLst>
                              <p:cond delay="6000"/>
                            </p:stCondLst>
                            <p:childTnLst>
                              <p:par>
                                <p:cTn id="29" presetID="4"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ox(in)">
                                      <p:cBhvr>
                                        <p:cTn id="31" dur="10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2" fill="hold">
                            <p:stCondLst>
                              <p:cond delay="7000"/>
                            </p:stCondLst>
                            <p:childTnLst>
                              <p:par>
                                <p:cTn id="33" presetID="3" presetClass="entr" presetSubtype="1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10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36" fill="hold">
                            <p:stCondLst>
                              <p:cond delay="8000"/>
                            </p:stCondLst>
                            <p:childTnLst>
                              <p:par>
                                <p:cTn id="37" presetID="3" presetClass="entr" presetSubtype="1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100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0" fill="hold">
                            <p:stCondLst>
                              <p:cond delay="9000"/>
                            </p:stCondLst>
                            <p:childTnLst>
                              <p:par>
                                <p:cTn id="41" presetID="3" presetClass="entr" presetSubtype="1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linds(horizontal)">
                                      <p:cBhvr>
                                        <p:cTn id="43" dur="1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4" fill="hold">
                            <p:stCondLst>
                              <p:cond delay="10000"/>
                            </p:stCondLst>
                            <p:childTnLst>
                              <p:par>
                                <p:cTn id="45" presetID="3" presetClass="entr" presetSubtype="1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10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5" name="drumroll.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3428" fill="hold"/>
                                        <p:tgtEl>
                                          <p:spTgt spid="4"/>
                                        </p:tgtEl>
                                      </p:cBhvr>
                                    </p:cmd>
                                  </p:childTnLst>
                                </p:cTn>
                              </p:par>
                            </p:childTnLst>
                          </p:cTn>
                        </p:par>
                      </p:childTnLst>
                    </p:cTn>
                  </p:par>
                </p:childTnLst>
              </p:cTn>
              <p:nextCondLst>
                <p:cond evt="onClick" delay="0">
                  <p:tgtEl>
                    <p:spTgt spid="4"/>
                  </p:tgtEl>
                </p:cond>
              </p:nextCondLst>
            </p:seq>
            <p:audio>
              <p:cMediaNode vol="80000">
                <p:cTn id="57" fill="hold" display="0">
                  <p:stCondLst>
                    <p:cond delay="indefinite"/>
                  </p:stCondLst>
                  <p:endCondLst>
                    <p:cond evt="onStopAudio" delay="0">
                      <p:tgtEl>
                        <p:sldTgt/>
                      </p:tgtEl>
                    </p:cond>
                  </p:endCondLst>
                </p:cTn>
                <p:tgtEl>
                  <p:spTgt spid="4"/>
                </p:tgtEl>
              </p:cMediaNode>
            </p:audio>
          </p:childTnLst>
        </p:cTn>
      </p:par>
    </p:tnLst>
    <p:bldLst>
      <p:bldP spid="2"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 r="5492" b="13238"/>
          <a:stretch/>
        </p:blipFill>
        <p:spPr bwMode="auto">
          <a:xfrm>
            <a:off x="0" y="-3049"/>
            <a:ext cx="9144000" cy="686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93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240" y="-6098"/>
            <a:ext cx="9144000" cy="686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loud 10"/>
          <p:cNvSpPr/>
          <p:nvPr/>
        </p:nvSpPr>
        <p:spPr>
          <a:xfrm>
            <a:off x="1447800" y="0"/>
            <a:ext cx="6766560" cy="1521591"/>
          </a:xfrm>
          <a:prstGeom prst="cloud">
            <a:avLst/>
          </a:prstGeom>
          <a:solidFill>
            <a:schemeClr val="accent5">
              <a:lumMod val="20000"/>
              <a:lumOff val="80000"/>
            </a:scheme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endParaRPr>
          </a:p>
          <a:p>
            <a:pPr algn="ctr">
              <a:spcBef>
                <a:spcPts val="600"/>
              </a:spcBef>
            </a:pP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Tại</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sao</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chúng</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ta</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cần</a:t>
            </a:r>
            <a:endPar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endParaRPr>
          </a:p>
          <a:p>
            <a:pPr algn="ctr">
              <a:spcBef>
                <a:spcPts val="600"/>
              </a:spcBef>
            </a:pP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chăm</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làm</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việc</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r>
              <a:rPr lang="en-US" sz="2800" b="1" i="1" dirty="0" err="1">
                <a:solidFill>
                  <a:srgbClr val="000066"/>
                </a:solidFill>
                <a:effectLst>
                  <a:outerShdw blurRad="38100" dist="38100" dir="2700000" algn="tl">
                    <a:srgbClr val="000000">
                      <a:alpha val="43137"/>
                    </a:srgbClr>
                  </a:outerShdw>
                </a:effectLst>
                <a:latin typeface="Arial" pitchFamily="34" charset="0"/>
                <a:cs typeface="Arial" pitchFamily="34" charset="0"/>
              </a:rPr>
              <a:t>nhà</a:t>
            </a:r>
            <a:r>
              <a:rPr lang="en-US" sz="2800" b="1" i="1" dirty="0">
                <a:solidFill>
                  <a:srgbClr val="000066"/>
                </a:solidFill>
                <a:effectLst>
                  <a:outerShdw blurRad="38100" dist="38100" dir="2700000" algn="tl">
                    <a:srgbClr val="000000">
                      <a:alpha val="43137"/>
                    </a:srgbClr>
                  </a:outerShdw>
                </a:effectLst>
                <a:latin typeface="Arial" pitchFamily="34" charset="0"/>
                <a:cs typeface="Arial" pitchFamily="34" charset="0"/>
              </a:rPr>
              <a:t>?   </a:t>
            </a:r>
          </a:p>
          <a:p>
            <a:pPr algn="ctr"/>
            <a:endParaRPr lang="en-US" sz="2800" i="1" dirty="0">
              <a:solidFill>
                <a:srgbClr val="000066"/>
              </a:solidFill>
              <a:effectLst>
                <a:outerShdw blurRad="38100" dist="38100" dir="2700000" algn="tl">
                  <a:srgbClr val="000000">
                    <a:alpha val="43137"/>
                  </a:srgbClr>
                </a:outerShdw>
              </a:effectLst>
            </a:endParaRPr>
          </a:p>
        </p:txBody>
      </p:sp>
      <p:sp>
        <p:nvSpPr>
          <p:cNvPr id="4" name="TextBox 3"/>
          <p:cNvSpPr txBox="1"/>
          <p:nvPr/>
        </p:nvSpPr>
        <p:spPr>
          <a:xfrm>
            <a:off x="76200" y="2368927"/>
            <a:ext cx="9144000" cy="4031873"/>
          </a:xfrm>
          <a:prstGeom prst="rect">
            <a:avLst/>
          </a:prstGeom>
          <a:noFill/>
        </p:spPr>
        <p:txBody>
          <a:bodyPr wrap="square" rtlCol="0">
            <a:spAutoFit/>
          </a:bodyPr>
          <a:lstStyle/>
          <a:p>
            <a:pPr marL="514350" indent="-514350">
              <a:buAutoNum type="alphaUcPeriod"/>
            </a:pPr>
            <a:r>
              <a:rPr lang="en-US" sz="3200" b="1" dirty="0" err="1">
                <a:latin typeface="Times New Roman" pitchFamily="18" charset="0"/>
                <a:cs typeface="Times New Roman" pitchFamily="18" charset="0"/>
              </a:rPr>
              <a:t>Tham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bổn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a:t>
            </a:r>
          </a:p>
          <a:p>
            <a:pPr marL="514350" indent="-514350">
              <a:buAutoNum type="alphaUcPeriod"/>
            </a:pPr>
            <a:endParaRPr lang="en-US" sz="3200" b="1" dirty="0">
              <a:latin typeface="Times New Roman" pitchFamily="18" charset="0"/>
              <a:cs typeface="Times New Roman" pitchFamily="18" charset="0"/>
            </a:endParaRPr>
          </a:p>
          <a:p>
            <a:pPr marL="514350" indent="-514350">
              <a:buAutoNum type="alphaUcPeriod"/>
            </a:pPr>
            <a:r>
              <a:rPr lang="en-US" sz="3200" b="1" dirty="0" err="1">
                <a:latin typeface="Times New Roman" pitchFamily="18" charset="0"/>
                <a:cs typeface="Times New Roman" pitchFamily="18" charset="0"/>
              </a:rPr>
              <a:t>Tham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a:t>
            </a:r>
            <a:r>
              <a:rPr lang="en-US" sz="3200" b="1" dirty="0">
                <a:latin typeface="Times New Roman" pitchFamily="18" charset="0"/>
                <a:cs typeface="Times New Roman" pitchFamily="18" charset="0"/>
              </a:rPr>
              <a:t>, cha </a:t>
            </a:r>
            <a:r>
              <a:rPr lang="en-US" sz="3200" b="1" dirty="0" err="1">
                <a:latin typeface="Times New Roman" pitchFamily="18" charset="0"/>
                <a:cs typeface="Times New Roman" pitchFamily="18" charset="0"/>
              </a:rPr>
              <a:t>mẹ</a:t>
            </a:r>
            <a:r>
              <a:rPr lang="en-US" sz="3200" b="1" dirty="0">
                <a:latin typeface="Times New Roman" pitchFamily="18" charset="0"/>
                <a:cs typeface="Times New Roman" pitchFamily="18" charset="0"/>
              </a:rPr>
              <a:t>.</a:t>
            </a:r>
          </a:p>
          <a:p>
            <a:pPr marL="514350" indent="-514350">
              <a:buAutoNum type="alphaUcPeriod"/>
            </a:pPr>
            <a:endParaRPr lang="en-US" sz="3200" b="1" dirty="0">
              <a:latin typeface="Times New Roman" pitchFamily="18" charset="0"/>
              <a:cs typeface="Times New Roman" pitchFamily="18" charset="0"/>
            </a:endParaRPr>
          </a:p>
          <a:p>
            <a:pPr marL="514350" indent="-514350">
              <a:buAutoNum type="alphaUcPeriod"/>
            </a:pPr>
            <a:r>
              <a:rPr lang="en-US" sz="3200" b="1" dirty="0" err="1">
                <a:latin typeface="Times New Roman" pitchFamily="18" charset="0"/>
                <a:cs typeface="Times New Roman" pitchFamily="18" charset="0"/>
              </a:rPr>
              <a:t>Cả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endParaRPr lang="en-US" sz="3200" b="1" dirty="0">
              <a:latin typeface="Times New Roman" pitchFamily="18" charset="0"/>
              <a:cs typeface="Times New Roman" pitchFamily="18" charset="0"/>
            </a:endParaRPr>
          </a:p>
          <a:p>
            <a:pPr marL="514350" indent="-514350">
              <a:buAutoNum type="alphaUcPeriod"/>
            </a:pPr>
            <a:endParaRPr lang="en-US" sz="3200" b="1" dirty="0">
              <a:latin typeface="Times New Roman" pitchFamily="18" charset="0"/>
              <a:cs typeface="Times New Roman" pitchFamily="18" charset="0"/>
            </a:endParaRPr>
          </a:p>
        </p:txBody>
      </p:sp>
      <p:sp>
        <p:nvSpPr>
          <p:cNvPr id="6" name="Oval 5"/>
          <p:cNvSpPr/>
          <p:nvPr/>
        </p:nvSpPr>
        <p:spPr>
          <a:xfrm>
            <a:off x="0" y="5257800"/>
            <a:ext cx="6858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8" name="Oval 7"/>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9" name="Oval 8"/>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239000" y="5791200"/>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sp>
        <p:nvSpPr>
          <p:cNvPr id="19" name="Action Button: Home 18">
            <a:hlinkClick r:id="rId8" action="ppaction://hlinksldjump" highlightClick="1"/>
          </p:cNvPr>
          <p:cNvSpPr/>
          <p:nvPr/>
        </p:nvSpPr>
        <p:spPr>
          <a:xfrm>
            <a:off x="762000" y="6248400"/>
            <a:ext cx="609600" cy="609600"/>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D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76200"/>
            <a:ext cx="609600" cy="609600"/>
          </a:xfrm>
          <a:prstGeom prst="rect">
            <a:avLst/>
          </a:prstGeom>
        </p:spPr>
      </p:pic>
    </p:spTree>
    <p:extLst>
      <p:ext uri="{BB962C8B-B14F-4D97-AF65-F5344CB8AC3E}">
        <p14:creationId xmlns:p14="http://schemas.microsoft.com/office/powerpoint/2010/main" val="399939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10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10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p:stCondLst>
                              <p:cond delay="3000"/>
                            </p:stCondLst>
                            <p:childTnLst>
                              <p:par>
                                <p:cTn id="17" presetID="3"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10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p:stCondLst>
                              <p:cond delay="4000"/>
                            </p:stCondLst>
                            <p:childTnLst>
                              <p:par>
                                <p:cTn id="21" presetID="3"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10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4" fill="hold">
                            <p:stCondLst>
                              <p:cond delay="5000"/>
                            </p:stCondLst>
                            <p:childTnLst>
                              <p:par>
                                <p:cTn id="25" presetID="3" presetClass="entr" presetSubtype="1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10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par>
                          <p:cTn id="28" fill="hold">
                            <p:stCondLst>
                              <p:cond delay="6000"/>
                            </p:stCondLst>
                            <p:childTnLst>
                              <p:par>
                                <p:cTn id="29" presetID="4"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ox(in)">
                                      <p:cBhvr>
                                        <p:cTn id="31" dur="10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2" fill="hold">
                            <p:stCondLst>
                              <p:cond delay="7000"/>
                            </p:stCondLst>
                            <p:childTnLst>
                              <p:par>
                                <p:cTn id="33" presetID="3" presetClass="entr" presetSubtype="1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1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36" fill="hold">
                            <p:stCondLst>
                              <p:cond delay="8000"/>
                            </p:stCondLst>
                            <p:childTnLst>
                              <p:par>
                                <p:cTn id="37" presetID="3" presetClass="entr" presetSubtype="1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10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0" fill="hold">
                            <p:stCondLst>
                              <p:cond delay="9000"/>
                            </p:stCondLst>
                            <p:childTnLst>
                              <p:par>
                                <p:cTn id="41" presetID="3" presetClass="entr" presetSubtype="1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10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4" fill="hold">
                            <p:stCondLst>
                              <p:cond delay="10000"/>
                            </p:stCondLst>
                            <p:childTnLst>
                              <p:par>
                                <p:cTn id="45" presetID="3" presetClass="entr" presetSubtype="1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10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5" name="drumroll.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3591" fill="hold"/>
                                        <p:tgtEl>
                                          <p:spTgt spid="2"/>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Ã¬nh áº£nh cÃ³ liÃªn quan"/>
          <p:cNvPicPr>
            <a:picLocks noChangeAspect="1" noChangeArrowheads="1"/>
          </p:cNvPicPr>
          <p:nvPr/>
        </p:nvPicPr>
        <p:blipFill>
          <a:blip r:embed="rId3" cstate="print"/>
          <a:srcRect/>
          <a:stretch>
            <a:fillRect/>
          </a:stretch>
        </p:blipFill>
        <p:spPr bwMode="auto">
          <a:xfrm>
            <a:off x="-38887" y="0"/>
            <a:ext cx="9182887" cy="6858000"/>
          </a:xfrm>
          <a:prstGeom prst="rect">
            <a:avLst/>
          </a:prstGeom>
          <a:noFill/>
        </p:spPr>
      </p:pic>
      <p:sp>
        <p:nvSpPr>
          <p:cNvPr id="3" name="Cloud Callout 2"/>
          <p:cNvSpPr/>
          <p:nvPr/>
        </p:nvSpPr>
        <p:spPr>
          <a:xfrm rot="21386896">
            <a:off x="3043997" y="2143029"/>
            <a:ext cx="5266846" cy="1365250"/>
          </a:xfrm>
          <a:prstGeom prst="cloudCallout">
            <a:avLst>
              <a:gd name="adj1" fmla="val -31787"/>
              <a:gd name="adj2" fmla="val 97612"/>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i="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Chúc</a:t>
            </a:r>
            <a:r>
              <a:rPr lang="en-US" sz="3600" b="1" i="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i="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mừng</a:t>
            </a:r>
            <a:r>
              <a:rPr lang="en-US" sz="3600" b="1" i="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i="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3600" b="1" i="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4" name="Picture 4" descr="http://hinh-nen.org/images/131211hop-qua-valentime-do.jpg"/>
          <p:cNvPicPr>
            <a:picLocks noChangeAspect="1" noChangeArrowheads="1"/>
          </p:cNvPicPr>
          <p:nvPr/>
        </p:nvPicPr>
        <p:blipFill>
          <a:blip r:embed="rId4" cstate="print"/>
          <a:srcRect l="16129" r="19355" b="9677"/>
          <a:stretch>
            <a:fillRect/>
          </a:stretch>
        </p:blipFill>
        <p:spPr bwMode="auto">
          <a:xfrm>
            <a:off x="5105400" y="3581400"/>
            <a:ext cx="1524000" cy="1600200"/>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5" name="Action Button: Home 4">
            <a:hlinkClick r:id="rId5" action="ppaction://hlinksldjump" highlightClick="1"/>
          </p:cNvPr>
          <p:cNvSpPr/>
          <p:nvPr/>
        </p:nvSpPr>
        <p:spPr>
          <a:xfrm>
            <a:off x="762000" y="6248400"/>
            <a:ext cx="609600" cy="609600"/>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cstate="print"/>
          <a:srcRect b="6757"/>
          <a:stretch>
            <a:fillRect/>
          </a:stretch>
        </p:blipFill>
        <p:spPr bwMode="auto">
          <a:xfrm>
            <a:off x="2594140" y="1524000"/>
            <a:ext cx="4010025" cy="5257800"/>
          </a:xfrm>
          <a:prstGeom prst="rect">
            <a:avLst/>
          </a:prstGeom>
          <a:noFill/>
          <a:ln w="9525">
            <a:noFill/>
            <a:miter lim="800000"/>
            <a:headEnd/>
            <a:tailEnd/>
          </a:ln>
        </p:spPr>
      </p:pic>
      <p:sp>
        <p:nvSpPr>
          <p:cNvPr id="27" name="Oval 26"/>
          <p:cNvSpPr/>
          <p:nvPr/>
        </p:nvSpPr>
        <p:spPr>
          <a:xfrm rot="18253654">
            <a:off x="2467499" y="1725369"/>
            <a:ext cx="457200" cy="1646128"/>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235809">
            <a:off x="6191294" y="940703"/>
            <a:ext cx="504995" cy="1240131"/>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9718224">
            <a:off x="5018924" y="607600"/>
            <a:ext cx="524231" cy="1859075"/>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1" name="Oval 27"/>
          <p:cNvSpPr>
            <a:spLocks noChangeArrowheads="1"/>
          </p:cNvSpPr>
          <p:nvPr/>
        </p:nvSpPr>
        <p:spPr bwMode="auto">
          <a:xfrm rot="9251570">
            <a:off x="6039494" y="2171128"/>
            <a:ext cx="626583" cy="454432"/>
          </a:xfrm>
          <a:prstGeom prst="ellipse">
            <a:avLst/>
          </a:prstGeom>
          <a:solidFill>
            <a:srgbClr val="008000"/>
          </a:solidFill>
          <a:ln w="22225" algn="ctr">
            <a:noFill/>
            <a:round/>
            <a:headEnd/>
            <a:tailEnd/>
          </a:ln>
        </p:spPr>
        <p:txBody>
          <a:bodyPr wrap="square" lIns="45720" tIns="0" rIns="45720" anchor="ctr">
            <a:spAutoFit/>
          </a:bodyPr>
          <a:lstStyle/>
          <a:p>
            <a:endParaRPr lang="en-US"/>
          </a:p>
        </p:txBody>
      </p:sp>
      <p:sp>
        <p:nvSpPr>
          <p:cNvPr id="19464" name="Oval 48"/>
          <p:cNvSpPr>
            <a:spLocks noChangeArrowheads="1"/>
          </p:cNvSpPr>
          <p:nvPr/>
        </p:nvSpPr>
        <p:spPr bwMode="auto">
          <a:xfrm rot="3165242">
            <a:off x="3209087" y="3777012"/>
            <a:ext cx="1119187" cy="493713"/>
          </a:xfrm>
          <a:prstGeom prst="ellipse">
            <a:avLst/>
          </a:prstGeom>
          <a:solidFill>
            <a:srgbClr val="008000"/>
          </a:solidFill>
          <a:ln w="22225" algn="ctr">
            <a:noFill/>
            <a:round/>
            <a:headEnd/>
            <a:tailEnd/>
          </a:ln>
        </p:spPr>
        <p:txBody>
          <a:bodyPr lIns="45720" tIns="0" rIns="45720" anchor="ctr">
            <a:spAutoFit/>
          </a:bodyPr>
          <a:lstStyle/>
          <a:p>
            <a:endParaRPr lang="en-US"/>
          </a:p>
        </p:txBody>
      </p:sp>
      <p:sp>
        <p:nvSpPr>
          <p:cNvPr id="19465" name="Oval 5"/>
          <p:cNvSpPr>
            <a:spLocks noChangeArrowheads="1"/>
          </p:cNvSpPr>
          <p:nvPr/>
        </p:nvSpPr>
        <p:spPr bwMode="auto">
          <a:xfrm rot="4563050">
            <a:off x="4249090" y="1821668"/>
            <a:ext cx="968791" cy="454432"/>
          </a:xfrm>
          <a:prstGeom prst="ellipse">
            <a:avLst/>
          </a:prstGeom>
          <a:solidFill>
            <a:srgbClr val="008000"/>
          </a:solidFill>
          <a:ln w="22225" algn="ctr">
            <a:noFill/>
            <a:round/>
            <a:headEnd/>
            <a:tailEnd/>
          </a:ln>
        </p:spPr>
        <p:txBody>
          <a:bodyPr wrap="square" lIns="45720" tIns="0" rIns="45720" anchor="ctr">
            <a:spAutoFit/>
          </a:bodyPr>
          <a:lstStyle/>
          <a:p>
            <a:endParaRPr lang="en-US"/>
          </a:p>
        </p:txBody>
      </p:sp>
      <p:sp>
        <p:nvSpPr>
          <p:cNvPr id="26631" name="Oval 7"/>
          <p:cNvSpPr>
            <a:spLocks noChangeArrowheads="1"/>
          </p:cNvSpPr>
          <p:nvPr/>
        </p:nvSpPr>
        <p:spPr bwMode="auto">
          <a:xfrm rot="2151450">
            <a:off x="1030319" y="1798632"/>
            <a:ext cx="2590800" cy="962796"/>
          </a:xfrm>
          <a:prstGeom prst="ellipse">
            <a:avLst/>
          </a:prstGeom>
          <a:solidFill>
            <a:srgbClr val="008000"/>
          </a:solidFill>
          <a:ln w="22225" algn="ctr">
            <a:noFill/>
            <a:round/>
            <a:headEnd/>
            <a:tailEnd/>
          </a:ln>
        </p:spPr>
        <p:txBody>
          <a:bodyPr lIns="45720" tIns="0" rIns="45720" anchor="ctr">
            <a:spAutoFit/>
          </a:bodyPr>
          <a:lstStyle/>
          <a:p>
            <a:endParaRPr lang="en-US">
              <a:latin typeface="Arial" pitchFamily="34" charset="0"/>
              <a:cs typeface="Arial" pitchFamily="34" charset="0"/>
            </a:endParaRPr>
          </a:p>
        </p:txBody>
      </p:sp>
      <p:sp>
        <p:nvSpPr>
          <p:cNvPr id="26632" name="Text Box 8"/>
          <p:cNvSpPr txBox="1">
            <a:spLocks noChangeArrowheads="1"/>
          </p:cNvSpPr>
          <p:nvPr/>
        </p:nvSpPr>
        <p:spPr bwMode="auto">
          <a:xfrm rot="2110786">
            <a:off x="1277900" y="1974132"/>
            <a:ext cx="2028825" cy="538609"/>
          </a:xfrm>
          <a:prstGeom prst="rect">
            <a:avLst/>
          </a:prstGeom>
          <a:noFill/>
          <a:ln w="28575" algn="ctr">
            <a:noFill/>
            <a:miter lim="800000"/>
            <a:headEnd/>
            <a:tailEnd/>
          </a:ln>
        </p:spPr>
        <p:txBody>
          <a:bodyPr lIns="45720" tIns="0" rIns="45720">
            <a:spAutoFit/>
          </a:bodyPr>
          <a:lstStyle/>
          <a:p>
            <a:pPr>
              <a:spcBef>
                <a:spcPct val="50000"/>
              </a:spcBef>
            </a:pPr>
            <a:r>
              <a:rPr lang="en-US" sz="1600" b="1" i="1" dirty="0">
                <a:solidFill>
                  <a:schemeClr val="bg1"/>
                </a:solidFill>
                <a:latin typeface="Arial" pitchFamily="34" charset="0"/>
                <a:cs typeface="Arial" pitchFamily="34" charset="0"/>
              </a:rPr>
              <a:t>b) </a:t>
            </a:r>
            <a:r>
              <a:rPr lang="en-US" sz="1600" b="1" i="1" dirty="0" err="1">
                <a:solidFill>
                  <a:schemeClr val="bg1"/>
                </a:solidFill>
                <a:latin typeface="Arial" pitchFamily="34" charset="0"/>
                <a:cs typeface="Arial" pitchFamily="34" charset="0"/>
              </a:rPr>
              <a:t>Chỉ</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làm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việc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nhà</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khi</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bố</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mẹ</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nhắc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nhở</a:t>
            </a:r>
            <a:endParaRPr lang="en-US" sz="1600" b="1" i="1" dirty="0">
              <a:solidFill>
                <a:schemeClr val="bg1"/>
              </a:solidFill>
              <a:latin typeface="Arial" pitchFamily="34" charset="0"/>
              <a:cs typeface="Arial" pitchFamily="34" charset="0"/>
            </a:endParaRPr>
          </a:p>
        </p:txBody>
      </p:sp>
      <p:sp>
        <p:nvSpPr>
          <p:cNvPr id="19473" name="Oval 13"/>
          <p:cNvSpPr>
            <a:spLocks noChangeArrowheads="1"/>
          </p:cNvSpPr>
          <p:nvPr/>
        </p:nvSpPr>
        <p:spPr bwMode="auto">
          <a:xfrm rot="3603449">
            <a:off x="2912116" y="2132074"/>
            <a:ext cx="1138519" cy="454432"/>
          </a:xfrm>
          <a:prstGeom prst="ellipse">
            <a:avLst/>
          </a:prstGeom>
          <a:solidFill>
            <a:srgbClr val="008000"/>
          </a:solidFill>
          <a:ln w="22225" algn="ctr">
            <a:noFill/>
            <a:round/>
            <a:headEnd/>
            <a:tailEnd/>
          </a:ln>
        </p:spPr>
        <p:txBody>
          <a:bodyPr wrap="square" lIns="45720" tIns="0" rIns="45720" anchor="ctr">
            <a:spAutoFit/>
          </a:bodyPr>
          <a:lstStyle/>
          <a:p>
            <a:endParaRPr lang="en-US"/>
          </a:p>
        </p:txBody>
      </p:sp>
      <p:grpSp>
        <p:nvGrpSpPr>
          <p:cNvPr id="3" name="Group 37"/>
          <p:cNvGrpSpPr/>
          <p:nvPr/>
        </p:nvGrpSpPr>
        <p:grpSpPr>
          <a:xfrm>
            <a:off x="152400" y="2667000"/>
            <a:ext cx="2878138" cy="1039676"/>
            <a:chOff x="344323" y="2975198"/>
            <a:chExt cx="2878138" cy="614321"/>
          </a:xfrm>
        </p:grpSpPr>
        <p:sp>
          <p:nvSpPr>
            <p:cNvPr id="26641" name="Oval 17"/>
            <p:cNvSpPr>
              <a:spLocks noChangeArrowheads="1"/>
            </p:cNvSpPr>
            <p:nvPr/>
          </p:nvSpPr>
          <p:spPr bwMode="auto">
            <a:xfrm rot="917845">
              <a:off x="344323" y="2975198"/>
              <a:ext cx="2878138" cy="454432"/>
            </a:xfrm>
            <a:prstGeom prst="ellipse">
              <a:avLst/>
            </a:prstGeom>
            <a:solidFill>
              <a:srgbClr val="008000"/>
            </a:solidFill>
            <a:ln w="22225" algn="ctr">
              <a:noFill/>
              <a:round/>
              <a:headEnd/>
              <a:tailEnd/>
            </a:ln>
          </p:spPr>
          <p:txBody>
            <a:bodyPr lIns="45720" tIns="0" rIns="45720" anchor="ctr">
              <a:spAutoFit/>
            </a:bodyPr>
            <a:lstStyle/>
            <a:p>
              <a:endParaRPr lang="en-US">
                <a:latin typeface="Arial" pitchFamily="34" charset="0"/>
                <a:cs typeface="Arial" pitchFamily="34" charset="0"/>
              </a:endParaRPr>
            </a:p>
          </p:txBody>
        </p:sp>
        <p:sp>
          <p:nvSpPr>
            <p:cNvPr id="26642" name="Text Box 18"/>
            <p:cNvSpPr txBox="1">
              <a:spLocks noChangeArrowheads="1"/>
            </p:cNvSpPr>
            <p:nvPr/>
          </p:nvSpPr>
          <p:spPr bwMode="auto">
            <a:xfrm rot="872011">
              <a:off x="645419" y="3050910"/>
              <a:ext cx="2210700" cy="538609"/>
            </a:xfrm>
            <a:prstGeom prst="rect">
              <a:avLst/>
            </a:prstGeom>
            <a:noFill/>
            <a:ln w="28575" algn="ctr">
              <a:noFill/>
              <a:miter lim="800000"/>
              <a:headEnd/>
              <a:tailEnd/>
            </a:ln>
          </p:spPr>
          <p:txBody>
            <a:bodyPr wrap="square" lIns="45720" tIns="0" rIns="45720">
              <a:spAutoFit/>
            </a:bodyPr>
            <a:lstStyle/>
            <a:p>
              <a:pPr>
                <a:spcBef>
                  <a:spcPct val="50000"/>
                </a:spcBef>
              </a:pPr>
              <a:r>
                <a:rPr lang="en-US" sz="1600" b="1" i="1" dirty="0">
                  <a:solidFill>
                    <a:schemeClr val="bg1"/>
                  </a:solidFill>
                  <a:latin typeface="Arial" pitchFamily="34" charset="0"/>
                  <a:cs typeface="Arial" pitchFamily="34" charset="0"/>
                </a:rPr>
                <a:t>a) </a:t>
              </a:r>
              <a:r>
                <a:rPr lang="en-US" sz="1600" b="1" i="1" dirty="0" err="1">
                  <a:solidFill>
                    <a:schemeClr val="bg1"/>
                  </a:solidFill>
                  <a:latin typeface="Arial" pitchFamily="34" charset="0"/>
                  <a:cs typeface="Arial" pitchFamily="34" charset="0"/>
                </a:rPr>
                <a:t>Em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quét</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sân</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quét</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nhà</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giúp</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mẹ</a:t>
              </a:r>
              <a:r>
                <a:rPr lang="en-US" sz="1600" b="1" i="1" dirty="0">
                  <a:solidFill>
                    <a:schemeClr val="bg1"/>
                  </a:solidFill>
                  <a:latin typeface="Arial" pitchFamily="34" charset="0"/>
                  <a:cs typeface="Arial" pitchFamily="34" charset="0"/>
                </a:rPr>
                <a:t>     </a:t>
              </a:r>
            </a:p>
          </p:txBody>
        </p:sp>
      </p:grpSp>
      <p:pic>
        <p:nvPicPr>
          <p:cNvPr id="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6980" y="-16576"/>
            <a:ext cx="915098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0832"/>
          <a:stretch/>
        </p:blipFill>
        <p:spPr bwMode="auto">
          <a:xfrm>
            <a:off x="-6980" y="6345935"/>
            <a:ext cx="9150980" cy="65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Oval 48"/>
          <p:cNvSpPr/>
          <p:nvPr/>
        </p:nvSpPr>
        <p:spPr>
          <a:xfrm rot="3167812">
            <a:off x="3713880" y="947649"/>
            <a:ext cx="2590800" cy="7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80" name="Text Box 19"/>
          <p:cNvSpPr txBox="1">
            <a:spLocks noChangeArrowheads="1"/>
          </p:cNvSpPr>
          <p:nvPr/>
        </p:nvSpPr>
        <p:spPr bwMode="auto">
          <a:xfrm rot="3153334">
            <a:off x="3889628" y="1042038"/>
            <a:ext cx="2333175" cy="584775"/>
          </a:xfrm>
          <a:prstGeom prst="rect">
            <a:avLst/>
          </a:prstGeom>
          <a:noFill/>
          <a:ln w="9525">
            <a:noFill/>
            <a:miter lim="800000"/>
            <a:headEnd/>
            <a:tailEnd/>
          </a:ln>
        </p:spPr>
        <p:txBody>
          <a:bodyPr wrap="square">
            <a:spAutoFit/>
          </a:bodyPr>
          <a:lstStyle/>
          <a:p>
            <a:pPr>
              <a:spcBef>
                <a:spcPct val="50000"/>
              </a:spcBef>
            </a:pPr>
            <a:r>
              <a:rPr lang="en-US" sz="1600" b="1" i="1" dirty="0">
                <a:solidFill>
                  <a:schemeClr val="bg1"/>
                </a:solidFill>
                <a:latin typeface="Arial" pitchFamily="34" charset="0"/>
                <a:cs typeface="Arial" pitchFamily="34" charset="0"/>
              </a:rPr>
              <a:t>d) </a:t>
            </a:r>
            <a:r>
              <a:rPr lang="en-US" sz="1600" b="1" i="1" dirty="0" err="1">
                <a:solidFill>
                  <a:schemeClr val="bg1"/>
                </a:solidFill>
                <a:latin typeface="Arial" pitchFamily="34" charset="0"/>
                <a:cs typeface="Arial" pitchFamily="34" charset="0"/>
              </a:rPr>
              <a:t>Em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nhờ</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chị</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làm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hộ</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việc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nhà</a:t>
            </a:r>
            <a:r>
              <a:rPr lang="en-US" sz="1600" b="1" i="1" dirty="0">
                <a:solidFill>
                  <a:schemeClr val="bg1"/>
                </a:solidFill>
                <a:latin typeface="Arial" pitchFamily="34" charset="0"/>
                <a:cs typeface="Arial" pitchFamily="34" charset="0"/>
              </a:rPr>
              <a:t>.</a:t>
            </a:r>
          </a:p>
        </p:txBody>
      </p:sp>
      <p:sp>
        <p:nvSpPr>
          <p:cNvPr id="26648" name="Oval 24"/>
          <p:cNvSpPr>
            <a:spLocks noChangeArrowheads="1"/>
          </p:cNvSpPr>
          <p:nvPr/>
        </p:nvSpPr>
        <p:spPr bwMode="auto">
          <a:xfrm rot="-1304084">
            <a:off x="5080899" y="3658032"/>
            <a:ext cx="912665" cy="454432"/>
          </a:xfrm>
          <a:prstGeom prst="ellipse">
            <a:avLst/>
          </a:prstGeom>
          <a:solidFill>
            <a:srgbClr val="008000"/>
          </a:solidFill>
          <a:ln w="22225" algn="ctr">
            <a:noFill/>
            <a:round/>
            <a:headEnd/>
            <a:tailEnd/>
          </a:ln>
        </p:spPr>
        <p:txBody>
          <a:bodyPr wrap="square" lIns="45720" tIns="0" rIns="45720" anchor="ctr">
            <a:spAutoFit/>
          </a:bodyPr>
          <a:lstStyle/>
          <a:p>
            <a:endParaRPr lang="en-US"/>
          </a:p>
        </p:txBody>
      </p:sp>
      <p:sp>
        <p:nvSpPr>
          <p:cNvPr id="45" name="Oval 44"/>
          <p:cNvSpPr/>
          <p:nvPr/>
        </p:nvSpPr>
        <p:spPr>
          <a:xfrm rot="19083691">
            <a:off x="5691317" y="551489"/>
            <a:ext cx="2971800" cy="1068067"/>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50" name="Text Box 26"/>
          <p:cNvSpPr txBox="1">
            <a:spLocks noChangeArrowheads="1"/>
          </p:cNvSpPr>
          <p:nvPr/>
        </p:nvSpPr>
        <p:spPr bwMode="auto">
          <a:xfrm rot="19034401">
            <a:off x="5992683" y="588077"/>
            <a:ext cx="2430190" cy="830997"/>
          </a:xfrm>
          <a:prstGeom prst="rect">
            <a:avLst/>
          </a:prstGeom>
          <a:noFill/>
          <a:ln w="9525">
            <a:noFill/>
            <a:miter lim="800000"/>
            <a:headEnd/>
            <a:tailEnd/>
          </a:ln>
        </p:spPr>
        <p:txBody>
          <a:bodyPr wrap="square">
            <a:spAutoFit/>
          </a:bodyPr>
          <a:lstStyle/>
          <a:p>
            <a:pPr>
              <a:spcBef>
                <a:spcPct val="50000"/>
              </a:spcBef>
            </a:pPr>
            <a:r>
              <a:rPr lang="en-US" sz="1600" b="1" i="1" dirty="0">
                <a:solidFill>
                  <a:schemeClr val="bg1"/>
                </a:solidFill>
                <a:latin typeface="Arial" pitchFamily="34" charset="0"/>
                <a:cs typeface="Arial" pitchFamily="34" charset="0"/>
              </a:rPr>
              <a:t>đ) </a:t>
            </a:r>
            <a:r>
              <a:rPr lang="en-US" sz="1600" b="1" i="1" dirty="0" err="1">
                <a:solidFill>
                  <a:schemeClr val="bg1"/>
                </a:solidFill>
                <a:latin typeface="Arial" pitchFamily="34" charset="0"/>
                <a:cs typeface="Arial" pitchFamily="34" charset="0"/>
              </a:rPr>
              <a:t>Chỉ</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làm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việc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nhà</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khi</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được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mẹ</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hứa</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thưởng</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tiền</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hoặc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cho</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đi</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chơi</a:t>
            </a:r>
            <a:endParaRPr lang="en-US" sz="1600" b="1" i="1" dirty="0">
              <a:solidFill>
                <a:schemeClr val="bg1"/>
              </a:solidFill>
              <a:latin typeface="Arial" pitchFamily="34" charset="0"/>
              <a:cs typeface="Arial" pitchFamily="34" charset="0"/>
            </a:endParaRPr>
          </a:p>
        </p:txBody>
      </p:sp>
      <p:sp>
        <p:nvSpPr>
          <p:cNvPr id="19485" name="Oval 28"/>
          <p:cNvSpPr>
            <a:spLocks noChangeArrowheads="1"/>
          </p:cNvSpPr>
          <p:nvPr/>
        </p:nvSpPr>
        <p:spPr bwMode="auto">
          <a:xfrm rot="6678758">
            <a:off x="4735549" y="2672083"/>
            <a:ext cx="762000" cy="381000"/>
          </a:xfrm>
          <a:prstGeom prst="ellipse">
            <a:avLst/>
          </a:prstGeom>
          <a:solidFill>
            <a:srgbClr val="008000"/>
          </a:solidFill>
          <a:ln w="22225" algn="ctr">
            <a:noFill/>
            <a:round/>
            <a:headEnd/>
            <a:tailEnd/>
          </a:ln>
        </p:spPr>
        <p:txBody>
          <a:bodyPr lIns="45720" tIns="0" rIns="45720" anchor="ctr">
            <a:spAutoFit/>
          </a:bodyPr>
          <a:lstStyle/>
          <a:p>
            <a:endParaRPr lang="en-US"/>
          </a:p>
        </p:txBody>
      </p:sp>
      <p:grpSp>
        <p:nvGrpSpPr>
          <p:cNvPr id="6" name="Group 47"/>
          <p:cNvGrpSpPr/>
          <p:nvPr/>
        </p:nvGrpSpPr>
        <p:grpSpPr>
          <a:xfrm>
            <a:off x="5865455" y="1981200"/>
            <a:ext cx="3016744" cy="1066800"/>
            <a:chOff x="5865455" y="2097974"/>
            <a:chExt cx="3016744" cy="1066800"/>
          </a:xfrm>
        </p:grpSpPr>
        <p:sp>
          <p:nvSpPr>
            <p:cNvPr id="47" name="Oval 46"/>
            <p:cNvSpPr/>
            <p:nvPr/>
          </p:nvSpPr>
          <p:spPr>
            <a:xfrm rot="19887205">
              <a:off x="5865455" y="2097974"/>
              <a:ext cx="2971800" cy="10668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0" name="Text Box 16"/>
            <p:cNvSpPr txBox="1">
              <a:spLocks noChangeArrowheads="1"/>
            </p:cNvSpPr>
            <p:nvPr/>
          </p:nvSpPr>
          <p:spPr bwMode="auto">
            <a:xfrm rot="20103028">
              <a:off x="6254887" y="2160434"/>
              <a:ext cx="2627312" cy="738664"/>
            </a:xfrm>
            <a:prstGeom prst="rect">
              <a:avLst/>
            </a:prstGeom>
            <a:noFill/>
            <a:ln w="28575" algn="ctr">
              <a:noFill/>
              <a:miter lim="800000"/>
              <a:headEnd/>
              <a:tailEnd/>
            </a:ln>
          </p:spPr>
          <p:txBody>
            <a:bodyPr lIns="45720" tIns="0" rIns="45720">
              <a:spAutoFit/>
            </a:bodyPr>
            <a:lstStyle/>
            <a:p>
              <a:pPr>
                <a:spcBef>
                  <a:spcPct val="50000"/>
                </a:spcBef>
              </a:pPr>
              <a:r>
                <a:rPr lang="en-US" sz="1500" b="1" i="1" dirty="0">
                  <a:solidFill>
                    <a:schemeClr val="bg1"/>
                  </a:solidFill>
                  <a:latin typeface="Arial" pitchFamily="34" charset="0"/>
                  <a:cs typeface="Arial" pitchFamily="34" charset="0"/>
                </a:rPr>
                <a:t>e) </a:t>
              </a:r>
              <a:r>
                <a:rPr lang="en-US" sz="1500" b="1" i="1" dirty="0" err="1">
                  <a:solidFill>
                    <a:schemeClr val="bg1"/>
                  </a:solidFill>
                  <a:latin typeface="Arial" pitchFamily="34" charset="0"/>
                  <a:cs typeface="Arial" pitchFamily="34" charset="0"/>
                </a:rPr>
                <a:t>Ngày</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nghỉ</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em</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giúp</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mẹ</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nhổ</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có</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bắt</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sâu</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cho</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vườn</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rau</a:t>
              </a:r>
              <a:r>
                <a:rPr lang="en-US" sz="1500" b="1" i="1" dirty="0">
                  <a:solidFill>
                    <a:schemeClr val="bg1"/>
                  </a:solidFill>
                  <a:latin typeface="Arial" pitchFamily="34" charset="0"/>
                  <a:cs typeface="Arial" pitchFamily="34" charset="0"/>
                </a:rPr>
                <a:t>.</a:t>
              </a:r>
            </a:p>
          </p:txBody>
        </p:sp>
      </p:grpSp>
      <p:grpSp>
        <p:nvGrpSpPr>
          <p:cNvPr id="7" name="Group 40"/>
          <p:cNvGrpSpPr/>
          <p:nvPr/>
        </p:nvGrpSpPr>
        <p:grpSpPr>
          <a:xfrm>
            <a:off x="3422921" y="381000"/>
            <a:ext cx="685800" cy="2590800"/>
            <a:chOff x="3614844" y="184362"/>
            <a:chExt cx="685800" cy="2590800"/>
          </a:xfrm>
        </p:grpSpPr>
        <p:sp>
          <p:nvSpPr>
            <p:cNvPr id="40" name="Oval 39"/>
            <p:cNvSpPr/>
            <p:nvPr/>
          </p:nvSpPr>
          <p:spPr>
            <a:xfrm rot="20628700">
              <a:off x="3614844" y="184362"/>
              <a:ext cx="685800" cy="25908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6634" name="Text Box 10"/>
            <p:cNvSpPr txBox="1">
              <a:spLocks noChangeArrowheads="1"/>
            </p:cNvSpPr>
            <p:nvPr/>
          </p:nvSpPr>
          <p:spPr bwMode="auto">
            <a:xfrm rot="4537940">
              <a:off x="3121356" y="1314198"/>
              <a:ext cx="1784350" cy="538609"/>
            </a:xfrm>
            <a:prstGeom prst="rect">
              <a:avLst/>
            </a:prstGeom>
            <a:noFill/>
            <a:ln w="28575" algn="ctr">
              <a:noFill/>
              <a:miter lim="800000"/>
              <a:headEnd/>
              <a:tailEnd/>
            </a:ln>
          </p:spPr>
          <p:txBody>
            <a:bodyPr lIns="45720" tIns="0" rIns="45720">
              <a:spAutoFit/>
            </a:bodyPr>
            <a:lstStyle/>
            <a:p>
              <a:pPr>
                <a:spcBef>
                  <a:spcPct val="50000"/>
                </a:spcBef>
              </a:pPr>
              <a:r>
                <a:rPr lang="en-US" sz="1600" b="1" i="1" dirty="0">
                  <a:solidFill>
                    <a:schemeClr val="bg1"/>
                  </a:solidFill>
                  <a:latin typeface="Arial" pitchFamily="34" charset="0"/>
                  <a:cs typeface="Arial" pitchFamily="34" charset="0"/>
                </a:rPr>
                <a:t>c)  </a:t>
              </a:r>
              <a:r>
                <a:rPr lang="en-US" sz="1600" b="1" i="1" dirty="0" err="1">
                  <a:solidFill>
                    <a:schemeClr val="bg1"/>
                  </a:solidFill>
                  <a:latin typeface="Arial" pitchFamily="34" charset="0"/>
                  <a:cs typeface="Arial" pitchFamily="34" charset="0"/>
                </a:rPr>
                <a:t>Trông</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em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cho</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mẹ</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nấu</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cơm</a:t>
              </a:r>
              <a:endParaRPr lang="en-US" sz="1600" b="1" i="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682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5"/>
                                        </p:tgtEl>
                                        <p:attrNameLst>
                                          <p:attrName>fillcolor</p:attrName>
                                        </p:attrNameLst>
                                      </p:cBhvr>
                                      <p:to>
                                        <a:srgbClr val="FECE00"/>
                                      </p:to>
                                    </p:animClr>
                                    <p:set>
                                      <p:cBhvr>
                                        <p:cTn id="7" dur="2000" fill="hold"/>
                                        <p:tgtEl>
                                          <p:spTgt spid="45"/>
                                        </p:tgtEl>
                                        <p:attrNameLst>
                                          <p:attrName>fill.type</p:attrName>
                                        </p:attrNameLst>
                                      </p:cBhvr>
                                      <p:to>
                                        <p:strVal val="solid"/>
                                      </p:to>
                                    </p:set>
                                    <p:set>
                                      <p:cBhvr>
                                        <p:cTn id="8" dur="2000" fill="hold"/>
                                        <p:tgtEl>
                                          <p:spTgt spid="4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49"/>
                                        </p:tgtEl>
                                        <p:attrNameLst>
                                          <p:attrName>fillcolor</p:attrName>
                                        </p:attrNameLst>
                                      </p:cBhvr>
                                      <p:to>
                                        <a:srgbClr val="FFCC00"/>
                                      </p:to>
                                    </p:animClr>
                                    <p:set>
                                      <p:cBhvr>
                                        <p:cTn id="11" dur="2000" fill="hold"/>
                                        <p:tgtEl>
                                          <p:spTgt spid="49"/>
                                        </p:tgtEl>
                                        <p:attrNameLst>
                                          <p:attrName>fill.type</p:attrName>
                                        </p:attrNameLst>
                                      </p:cBhvr>
                                      <p:to>
                                        <p:strVal val="solid"/>
                                      </p:to>
                                    </p:set>
                                    <p:set>
                                      <p:cBhvr>
                                        <p:cTn id="12" dur="2000" fill="hold"/>
                                        <p:tgtEl>
                                          <p:spTgt spid="49"/>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26631"/>
                                        </p:tgtEl>
                                        <p:attrNameLst>
                                          <p:attrName>fillcolor</p:attrName>
                                        </p:attrNameLst>
                                      </p:cBhvr>
                                      <p:to>
                                        <a:srgbClr val="FFCC00"/>
                                      </p:to>
                                    </p:animClr>
                                    <p:set>
                                      <p:cBhvr>
                                        <p:cTn id="15" dur="2000" fill="hold"/>
                                        <p:tgtEl>
                                          <p:spTgt spid="26631"/>
                                        </p:tgtEl>
                                        <p:attrNameLst>
                                          <p:attrName>fill.type</p:attrName>
                                        </p:attrNameLst>
                                      </p:cBhvr>
                                      <p:to>
                                        <p:strVal val="solid"/>
                                      </p:to>
                                    </p:set>
                                    <p:set>
                                      <p:cBhvr>
                                        <p:cTn id="16" dur="2000" fill="hold"/>
                                        <p:tgtEl>
                                          <p:spTgt spid="26631"/>
                                        </p:tgtEl>
                                        <p:attrNameLst>
                                          <p:attrName>fill.on</p:attrName>
                                        </p:attrNameLst>
                                      </p:cBhvr>
                                      <p:to>
                                        <p:strVal val="true"/>
                                      </p:to>
                                    </p:set>
                                  </p:childTnLst>
                                </p:cTn>
                              </p:par>
                            </p:childTnLst>
                          </p:cTn>
                        </p:par>
                        <p:par>
                          <p:cTn id="17" fill="hold">
                            <p:stCondLst>
                              <p:cond delay="2000"/>
                            </p:stCondLst>
                            <p:childTnLst>
                              <p:par>
                                <p:cTn id="18" presetID="42" presetClass="path" presetSubtype="0" accel="50000" decel="50000" fill="hold" grpId="0" nodeType="afterEffect">
                                  <p:stCondLst>
                                    <p:cond delay="0"/>
                                  </p:stCondLst>
                                  <p:childTnLst>
                                    <p:animMotion origin="layout" path="M -3.61111E-6 -3.7037E-7 L -0.00434 0.65463 " pathEditMode="relative" rAng="0" ptsTypes="AA">
                                      <p:cBhvr>
                                        <p:cTn id="19" dur="2000" fill="hold"/>
                                        <p:tgtEl>
                                          <p:spTgt spid="26631"/>
                                        </p:tgtEl>
                                        <p:attrNameLst>
                                          <p:attrName>ppt_x</p:attrName>
                                          <p:attrName>ppt_y</p:attrName>
                                        </p:attrNameLst>
                                      </p:cBhvr>
                                      <p:rCtr x="-200" y="32700"/>
                                    </p:animMotion>
                                  </p:childTnLst>
                                </p:cTn>
                              </p:par>
                              <p:par>
                                <p:cTn id="20" presetID="42" presetClass="path" presetSubtype="0" accel="50000" decel="50000" fill="hold" grpId="0" nodeType="withEffect">
                                  <p:stCondLst>
                                    <p:cond delay="0"/>
                                  </p:stCondLst>
                                  <p:childTnLst>
                                    <p:animMotion origin="layout" path="M -4.72222E-6 -7.40741E-7 L -0.01128 0.82801 " pathEditMode="relative" rAng="0" ptsTypes="AA">
                                      <p:cBhvr>
                                        <p:cTn id="21" dur="2000" fill="hold"/>
                                        <p:tgtEl>
                                          <p:spTgt spid="19480"/>
                                        </p:tgtEl>
                                        <p:attrNameLst>
                                          <p:attrName>ppt_x</p:attrName>
                                          <p:attrName>ppt_y</p:attrName>
                                        </p:attrNameLst>
                                      </p:cBhvr>
                                      <p:rCtr x="-600" y="41400"/>
                                    </p:animMotion>
                                  </p:childTnLst>
                                </p:cTn>
                              </p:par>
                              <p:par>
                                <p:cTn id="22" presetID="42" presetClass="path" presetSubtype="0" accel="50000" decel="50000" fill="hold" grpId="0" nodeType="withEffect">
                                  <p:stCondLst>
                                    <p:cond delay="0"/>
                                  </p:stCondLst>
                                  <p:childTnLst>
                                    <p:animMotion origin="layout" path="M -2.77778E-7 3.33333E-6 L -0.01059 0.82708 " pathEditMode="relative" rAng="0" ptsTypes="AA">
                                      <p:cBhvr>
                                        <p:cTn id="23" dur="2000" fill="hold"/>
                                        <p:tgtEl>
                                          <p:spTgt spid="49"/>
                                        </p:tgtEl>
                                        <p:attrNameLst>
                                          <p:attrName>ppt_x</p:attrName>
                                          <p:attrName>ppt_y</p:attrName>
                                        </p:attrNameLst>
                                      </p:cBhvr>
                                      <p:rCtr x="-500" y="41300"/>
                                    </p:animMotion>
                                  </p:childTnLst>
                                </p:cTn>
                              </p:par>
                              <p:par>
                                <p:cTn id="24" presetID="42" presetClass="path" presetSubtype="0" accel="50000" decel="50000" fill="hold" grpId="0" nodeType="withEffect">
                                  <p:stCondLst>
                                    <p:cond delay="0"/>
                                  </p:stCondLst>
                                  <p:childTnLst>
                                    <p:animMotion origin="layout" path="M 3.33333E-6 -4.44444E-6 L -0.004 0.6676 " pathEditMode="relative" rAng="0" ptsTypes="AA">
                                      <p:cBhvr>
                                        <p:cTn id="25" dur="2000" fill="hold"/>
                                        <p:tgtEl>
                                          <p:spTgt spid="26632"/>
                                        </p:tgtEl>
                                        <p:attrNameLst>
                                          <p:attrName>ppt_x</p:attrName>
                                          <p:attrName>ppt_y</p:attrName>
                                        </p:attrNameLst>
                                      </p:cBhvr>
                                      <p:rCtr x="-200" y="33400"/>
                                    </p:animMotion>
                                  </p:childTnLst>
                                </p:cTn>
                              </p:par>
                              <p:par>
                                <p:cTn id="26" presetID="42" presetClass="path" presetSubtype="0" accel="50000" decel="50000" fill="hold" grpId="0" nodeType="withEffect">
                                  <p:stCondLst>
                                    <p:cond delay="0"/>
                                  </p:stCondLst>
                                  <p:childTnLst>
                                    <p:animMotion origin="layout" path="M -4.44444E-6 3.7037E-6 L -0.00486 0.8537 " pathEditMode="relative" rAng="0" ptsTypes="AA">
                                      <p:cBhvr>
                                        <p:cTn id="27" dur="2000" fill="hold"/>
                                        <p:tgtEl>
                                          <p:spTgt spid="26650"/>
                                        </p:tgtEl>
                                        <p:attrNameLst>
                                          <p:attrName>ppt_x</p:attrName>
                                          <p:attrName>ppt_y</p:attrName>
                                        </p:attrNameLst>
                                      </p:cBhvr>
                                      <p:rCtr x="-200" y="42700"/>
                                    </p:animMotion>
                                  </p:childTnLst>
                                </p:cTn>
                              </p:par>
                              <p:par>
                                <p:cTn id="28" presetID="42" presetClass="path" presetSubtype="0" accel="50000" decel="50000" fill="hold" grpId="0" nodeType="withEffect">
                                  <p:stCondLst>
                                    <p:cond delay="0"/>
                                  </p:stCondLst>
                                  <p:childTnLst>
                                    <p:animMotion origin="layout" path="M 4.16667E-6 -1.85185E-6 L -0.00157 0.8419 " pathEditMode="relative" rAng="0" ptsTypes="AA">
                                      <p:cBhvr>
                                        <p:cTn id="29" dur="2000" fill="hold"/>
                                        <p:tgtEl>
                                          <p:spTgt spid="45"/>
                                        </p:tgtEl>
                                        <p:attrNameLst>
                                          <p:attrName>ppt_x</p:attrName>
                                          <p:attrName>ppt_y</p:attrName>
                                        </p:attrNameLst>
                                      </p:cBhvr>
                                      <p:rCtr x="-100" y="42100"/>
                                    </p:animMotion>
                                  </p:childTnLst>
                                </p:cTn>
                              </p:par>
                            </p:childTnLst>
                          </p:cTn>
                        </p:par>
                        <p:par>
                          <p:cTn id="30" fill="hold">
                            <p:stCondLst>
                              <p:cond delay="4000"/>
                            </p:stCondLst>
                            <p:childTnLst>
                              <p:par>
                                <p:cTn id="31" presetID="1" presetClass="exit" presetSubtype="0" fill="hold" grpId="1" nodeType="afterEffect">
                                  <p:stCondLst>
                                    <p:cond delay="0"/>
                                  </p:stCondLst>
                                  <p:childTnLst>
                                    <p:set>
                                      <p:cBhvr>
                                        <p:cTn id="32" dur="1" fill="hold">
                                          <p:stCondLst>
                                            <p:cond delay="0"/>
                                          </p:stCondLst>
                                        </p:cTn>
                                        <p:tgtEl>
                                          <p:spTgt spid="2663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63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948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665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1" grpId="1" animBg="1"/>
      <p:bldP spid="26632" grpId="0"/>
      <p:bldP spid="26632" grpId="1"/>
      <p:bldP spid="49" grpId="0" animBg="1"/>
      <p:bldP spid="49" grpId="1" animBg="1"/>
      <p:bldP spid="19480" grpId="0"/>
      <p:bldP spid="19480" grpId="1"/>
      <p:bldP spid="45" grpId="0" animBg="1"/>
      <p:bldP spid="45" grpId="1" animBg="1"/>
      <p:bldP spid="26650" grpId="0"/>
      <p:bldP spid="2665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6980" y="-16576"/>
            <a:ext cx="915098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4"/>
          <p:cNvPicPr>
            <a:picLocks noChangeAspect="1" noChangeArrowheads="1"/>
          </p:cNvPicPr>
          <p:nvPr/>
        </p:nvPicPr>
        <p:blipFill>
          <a:blip r:embed="rId3" cstate="print"/>
          <a:srcRect b="6757"/>
          <a:stretch>
            <a:fillRect/>
          </a:stretch>
        </p:blipFill>
        <p:spPr bwMode="auto">
          <a:xfrm>
            <a:off x="2594140" y="1524000"/>
            <a:ext cx="4010025" cy="5257800"/>
          </a:xfrm>
          <a:prstGeom prst="rect">
            <a:avLst/>
          </a:prstGeom>
          <a:noFill/>
          <a:ln w="9525">
            <a:noFill/>
            <a:miter lim="800000"/>
            <a:headEnd/>
            <a:tailEnd/>
          </a:ln>
        </p:spPr>
      </p:pic>
      <p:sp>
        <p:nvSpPr>
          <p:cNvPr id="19461" name="Oval 27"/>
          <p:cNvSpPr>
            <a:spLocks noChangeArrowheads="1"/>
          </p:cNvSpPr>
          <p:nvPr/>
        </p:nvSpPr>
        <p:spPr bwMode="auto">
          <a:xfrm rot="9251570">
            <a:off x="6039494" y="2150961"/>
            <a:ext cx="626583" cy="454432"/>
          </a:xfrm>
          <a:prstGeom prst="ellipse">
            <a:avLst/>
          </a:prstGeom>
          <a:solidFill>
            <a:srgbClr val="008000"/>
          </a:solidFill>
          <a:ln w="22225" algn="ctr">
            <a:noFill/>
            <a:round/>
            <a:headEnd/>
            <a:tailEnd/>
          </a:ln>
        </p:spPr>
        <p:txBody>
          <a:bodyPr wrap="square" lIns="45720" tIns="0" rIns="45720" anchor="ctr">
            <a:spAutoFit/>
          </a:bodyPr>
          <a:lstStyle/>
          <a:p>
            <a:endParaRPr lang="en-US"/>
          </a:p>
        </p:txBody>
      </p:sp>
      <p:sp>
        <p:nvSpPr>
          <p:cNvPr id="19464" name="Oval 48"/>
          <p:cNvSpPr>
            <a:spLocks noChangeArrowheads="1"/>
          </p:cNvSpPr>
          <p:nvPr/>
        </p:nvSpPr>
        <p:spPr bwMode="auto">
          <a:xfrm rot="3165242">
            <a:off x="3209087" y="3730275"/>
            <a:ext cx="1119187" cy="493713"/>
          </a:xfrm>
          <a:prstGeom prst="ellipse">
            <a:avLst/>
          </a:prstGeom>
          <a:solidFill>
            <a:srgbClr val="008000"/>
          </a:solidFill>
          <a:ln w="22225" algn="ctr">
            <a:noFill/>
            <a:round/>
            <a:headEnd/>
            <a:tailEnd/>
          </a:ln>
        </p:spPr>
        <p:txBody>
          <a:bodyPr lIns="45720" tIns="0" rIns="45720" anchor="ctr">
            <a:spAutoFit/>
          </a:bodyPr>
          <a:lstStyle/>
          <a:p>
            <a:endParaRPr lang="en-US"/>
          </a:p>
        </p:txBody>
      </p:sp>
      <p:sp>
        <p:nvSpPr>
          <p:cNvPr id="19465" name="Oval 5"/>
          <p:cNvSpPr>
            <a:spLocks noChangeArrowheads="1"/>
          </p:cNvSpPr>
          <p:nvPr/>
        </p:nvSpPr>
        <p:spPr bwMode="auto">
          <a:xfrm rot="4563050">
            <a:off x="4249090" y="1821668"/>
            <a:ext cx="968791" cy="454432"/>
          </a:xfrm>
          <a:prstGeom prst="ellipse">
            <a:avLst/>
          </a:prstGeom>
          <a:solidFill>
            <a:srgbClr val="008000"/>
          </a:solidFill>
          <a:ln w="22225" algn="ctr">
            <a:noFill/>
            <a:round/>
            <a:headEnd/>
            <a:tailEnd/>
          </a:ln>
        </p:spPr>
        <p:txBody>
          <a:bodyPr wrap="square" lIns="45720" tIns="0" rIns="45720" anchor="ctr">
            <a:spAutoFit/>
          </a:bodyPr>
          <a:lstStyle/>
          <a:p>
            <a:endParaRPr lang="en-US"/>
          </a:p>
        </p:txBody>
      </p:sp>
      <p:grpSp>
        <p:nvGrpSpPr>
          <p:cNvPr id="39" name="Group 38"/>
          <p:cNvGrpSpPr/>
          <p:nvPr/>
        </p:nvGrpSpPr>
        <p:grpSpPr>
          <a:xfrm>
            <a:off x="1106519" y="1886770"/>
            <a:ext cx="2590800" cy="962796"/>
            <a:chOff x="1298442" y="2117995"/>
            <a:chExt cx="2590800" cy="454432"/>
          </a:xfrm>
        </p:grpSpPr>
        <p:sp>
          <p:nvSpPr>
            <p:cNvPr id="26631" name="Oval 7"/>
            <p:cNvSpPr>
              <a:spLocks noChangeArrowheads="1"/>
            </p:cNvSpPr>
            <p:nvPr/>
          </p:nvSpPr>
          <p:spPr bwMode="auto">
            <a:xfrm rot="2151450">
              <a:off x="1298442" y="2117995"/>
              <a:ext cx="2590800" cy="454432"/>
            </a:xfrm>
            <a:prstGeom prst="ellipse">
              <a:avLst/>
            </a:prstGeom>
            <a:solidFill>
              <a:srgbClr val="008000"/>
            </a:solidFill>
            <a:ln w="22225" algn="ctr">
              <a:noFill/>
              <a:round/>
              <a:headEnd/>
              <a:tailEnd/>
            </a:ln>
          </p:spPr>
          <p:txBody>
            <a:bodyPr lIns="45720" tIns="0" rIns="45720" anchor="ctr">
              <a:spAutoFit/>
            </a:bodyPr>
            <a:lstStyle/>
            <a:p>
              <a:endParaRPr lang="en-US">
                <a:latin typeface="Arial" pitchFamily="34" charset="0"/>
                <a:cs typeface="Arial" pitchFamily="34" charset="0"/>
              </a:endParaRPr>
            </a:p>
          </p:txBody>
        </p:sp>
        <p:sp>
          <p:nvSpPr>
            <p:cNvPr id="26632" name="Text Box 8"/>
            <p:cNvSpPr txBox="1">
              <a:spLocks noChangeArrowheads="1"/>
            </p:cNvSpPr>
            <p:nvPr/>
          </p:nvSpPr>
          <p:spPr bwMode="auto">
            <a:xfrm rot="2110786">
              <a:off x="1517641" y="2241664"/>
              <a:ext cx="2339601" cy="254219"/>
            </a:xfrm>
            <a:prstGeom prst="rect">
              <a:avLst/>
            </a:prstGeom>
            <a:noFill/>
            <a:ln w="28575" algn="ctr">
              <a:noFill/>
              <a:miter lim="800000"/>
              <a:headEnd/>
              <a:tailEnd/>
            </a:ln>
          </p:spPr>
          <p:txBody>
            <a:bodyPr wrap="square" lIns="45720" tIns="0" rIns="45720">
              <a:spAutoFit/>
            </a:bodyPr>
            <a:lstStyle/>
            <a:p>
              <a:pPr>
                <a:spcBef>
                  <a:spcPct val="50000"/>
                </a:spcBef>
              </a:pPr>
              <a:r>
                <a:rPr lang="en-US" sz="1600" b="1" i="1" dirty="0">
                  <a:solidFill>
                    <a:schemeClr val="bg1"/>
                  </a:solidFill>
                  <a:latin typeface="Arial" pitchFamily="34" charset="0"/>
                  <a:cs typeface="Arial" pitchFamily="34" charset="0"/>
                </a:rPr>
                <a:t>b) </a:t>
              </a:r>
              <a:r>
                <a:rPr lang="en-US" sz="1600" b="1" i="1" dirty="0" err="1">
                  <a:solidFill>
                    <a:schemeClr val="bg1"/>
                  </a:solidFill>
                  <a:latin typeface="Arial" pitchFamily="34" charset="0"/>
                  <a:cs typeface="Arial" pitchFamily="34" charset="0"/>
                </a:rPr>
                <a:t>Làm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việc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nhà</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không</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cần</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bố</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mẹ</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nhắc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nhở</a:t>
              </a:r>
              <a:endParaRPr lang="en-US" sz="1600" b="1" i="1" dirty="0">
                <a:solidFill>
                  <a:schemeClr val="bg1"/>
                </a:solidFill>
                <a:latin typeface="Arial" pitchFamily="34" charset="0"/>
                <a:cs typeface="Arial" pitchFamily="34" charset="0"/>
              </a:endParaRPr>
            </a:p>
          </p:txBody>
        </p:sp>
      </p:grpSp>
      <p:sp>
        <p:nvSpPr>
          <p:cNvPr id="19473" name="Oval 13"/>
          <p:cNvSpPr>
            <a:spLocks noChangeArrowheads="1"/>
          </p:cNvSpPr>
          <p:nvPr/>
        </p:nvSpPr>
        <p:spPr bwMode="auto">
          <a:xfrm rot="3603449">
            <a:off x="2872593" y="2061694"/>
            <a:ext cx="1138519" cy="454432"/>
          </a:xfrm>
          <a:prstGeom prst="ellipse">
            <a:avLst/>
          </a:prstGeom>
          <a:solidFill>
            <a:srgbClr val="008000"/>
          </a:solidFill>
          <a:ln w="22225" algn="ctr">
            <a:noFill/>
            <a:round/>
            <a:headEnd/>
            <a:tailEnd/>
          </a:ln>
        </p:spPr>
        <p:txBody>
          <a:bodyPr wrap="square" lIns="45720" tIns="0" rIns="45720" anchor="ctr">
            <a:spAutoFit/>
          </a:bodyPr>
          <a:lstStyle/>
          <a:p>
            <a:endParaRPr lang="en-US"/>
          </a:p>
        </p:txBody>
      </p:sp>
      <p:grpSp>
        <p:nvGrpSpPr>
          <p:cNvPr id="38" name="Group 37"/>
          <p:cNvGrpSpPr/>
          <p:nvPr/>
        </p:nvGrpSpPr>
        <p:grpSpPr>
          <a:xfrm>
            <a:off x="152400" y="2736127"/>
            <a:ext cx="2878138" cy="1039676"/>
            <a:chOff x="344323" y="2975198"/>
            <a:chExt cx="2878138" cy="614321"/>
          </a:xfrm>
        </p:grpSpPr>
        <p:sp>
          <p:nvSpPr>
            <p:cNvPr id="26641" name="Oval 17"/>
            <p:cNvSpPr>
              <a:spLocks noChangeArrowheads="1"/>
            </p:cNvSpPr>
            <p:nvPr/>
          </p:nvSpPr>
          <p:spPr bwMode="auto">
            <a:xfrm rot="917845">
              <a:off x="344323" y="2975198"/>
              <a:ext cx="2878138" cy="454432"/>
            </a:xfrm>
            <a:prstGeom prst="ellipse">
              <a:avLst/>
            </a:prstGeom>
            <a:solidFill>
              <a:srgbClr val="008000"/>
            </a:solidFill>
            <a:ln w="22225" algn="ctr">
              <a:noFill/>
              <a:round/>
              <a:headEnd/>
              <a:tailEnd/>
            </a:ln>
          </p:spPr>
          <p:txBody>
            <a:bodyPr lIns="45720" tIns="0" rIns="45720" anchor="ctr">
              <a:spAutoFit/>
            </a:bodyPr>
            <a:lstStyle/>
            <a:p>
              <a:endParaRPr lang="en-US">
                <a:latin typeface="Arial" pitchFamily="34" charset="0"/>
                <a:cs typeface="Arial" pitchFamily="34" charset="0"/>
              </a:endParaRPr>
            </a:p>
          </p:txBody>
        </p:sp>
        <p:sp>
          <p:nvSpPr>
            <p:cNvPr id="26642" name="Text Box 18"/>
            <p:cNvSpPr txBox="1">
              <a:spLocks noChangeArrowheads="1"/>
            </p:cNvSpPr>
            <p:nvPr/>
          </p:nvSpPr>
          <p:spPr bwMode="auto">
            <a:xfrm rot="872011">
              <a:off x="645419" y="3050910"/>
              <a:ext cx="2210700" cy="538609"/>
            </a:xfrm>
            <a:prstGeom prst="rect">
              <a:avLst/>
            </a:prstGeom>
            <a:noFill/>
            <a:ln w="28575" algn="ctr">
              <a:noFill/>
              <a:miter lim="800000"/>
              <a:headEnd/>
              <a:tailEnd/>
            </a:ln>
          </p:spPr>
          <p:txBody>
            <a:bodyPr wrap="square" lIns="45720" tIns="0" rIns="45720">
              <a:spAutoFit/>
            </a:bodyPr>
            <a:lstStyle/>
            <a:p>
              <a:pPr>
                <a:spcBef>
                  <a:spcPct val="50000"/>
                </a:spcBef>
              </a:pPr>
              <a:r>
                <a:rPr lang="en-US" sz="1600" b="1" i="1" dirty="0">
                  <a:solidFill>
                    <a:schemeClr val="bg1"/>
                  </a:solidFill>
                  <a:latin typeface="Arial" pitchFamily="34" charset="0"/>
                  <a:cs typeface="Arial" pitchFamily="34" charset="0"/>
                </a:rPr>
                <a:t>a) </a:t>
              </a:r>
              <a:r>
                <a:rPr lang="en-US" sz="1600" b="1" i="1" dirty="0" err="1">
                  <a:solidFill>
                    <a:schemeClr val="bg1"/>
                  </a:solidFill>
                  <a:latin typeface="Arial" pitchFamily="34" charset="0"/>
                  <a:cs typeface="Arial" pitchFamily="34" charset="0"/>
                </a:rPr>
                <a:t>Em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quét</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sân</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quét</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nhà</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giúp</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mẹ</a:t>
              </a:r>
              <a:r>
                <a:rPr lang="en-US" sz="1600" b="1" i="1" dirty="0">
                  <a:solidFill>
                    <a:schemeClr val="bg1"/>
                  </a:solidFill>
                  <a:latin typeface="Arial" pitchFamily="34" charset="0"/>
                  <a:cs typeface="Arial" pitchFamily="34" charset="0"/>
                </a:rPr>
                <a:t>     </a:t>
              </a:r>
            </a:p>
          </p:txBody>
        </p:sp>
      </p:grpSp>
      <p:grpSp>
        <p:nvGrpSpPr>
          <p:cNvPr id="50" name="Group 49"/>
          <p:cNvGrpSpPr/>
          <p:nvPr/>
        </p:nvGrpSpPr>
        <p:grpSpPr>
          <a:xfrm>
            <a:off x="4515719" y="-109449"/>
            <a:ext cx="762000" cy="2590800"/>
            <a:chOff x="4515719" y="-109449"/>
            <a:chExt cx="762000" cy="2590800"/>
          </a:xfrm>
        </p:grpSpPr>
        <p:sp>
          <p:nvSpPr>
            <p:cNvPr id="49" name="Oval 48"/>
            <p:cNvSpPr/>
            <p:nvPr/>
          </p:nvSpPr>
          <p:spPr>
            <a:xfrm rot="3167812">
              <a:off x="3601319" y="804951"/>
              <a:ext cx="2590800" cy="762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80" name="Text Box 19"/>
            <p:cNvSpPr txBox="1">
              <a:spLocks noChangeArrowheads="1"/>
            </p:cNvSpPr>
            <p:nvPr/>
          </p:nvSpPr>
          <p:spPr bwMode="auto">
            <a:xfrm rot="3153334">
              <a:off x="3720846" y="920963"/>
              <a:ext cx="2416747" cy="584775"/>
            </a:xfrm>
            <a:prstGeom prst="rect">
              <a:avLst/>
            </a:prstGeom>
            <a:noFill/>
            <a:ln w="9525">
              <a:noFill/>
              <a:miter lim="800000"/>
              <a:headEnd/>
              <a:tailEnd/>
            </a:ln>
          </p:spPr>
          <p:txBody>
            <a:bodyPr wrap="square">
              <a:spAutoFit/>
            </a:bodyPr>
            <a:lstStyle/>
            <a:p>
              <a:pPr>
                <a:spcBef>
                  <a:spcPct val="50000"/>
                </a:spcBef>
              </a:pPr>
              <a:r>
                <a:rPr lang="en-US" sz="1600" b="1" i="1" dirty="0">
                  <a:solidFill>
                    <a:schemeClr val="bg1"/>
                  </a:solidFill>
                  <a:latin typeface="Arial" pitchFamily="34" charset="0"/>
                  <a:cs typeface="Arial" pitchFamily="34" charset="0"/>
                </a:rPr>
                <a:t>d) </a:t>
              </a:r>
              <a:r>
                <a:rPr lang="en-US" sz="1600" b="1" i="1" dirty="0" err="1">
                  <a:solidFill>
                    <a:schemeClr val="bg1"/>
                  </a:solidFill>
                  <a:latin typeface="Arial" pitchFamily="34" charset="0"/>
                  <a:cs typeface="Arial" pitchFamily="34" charset="0"/>
                </a:rPr>
                <a:t>Em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tự</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giác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làm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việc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nhà</a:t>
              </a:r>
              <a:r>
                <a:rPr lang="en-US" sz="1600" b="1" i="1" dirty="0">
                  <a:solidFill>
                    <a:schemeClr val="bg1"/>
                  </a:solidFill>
                  <a:latin typeface="Arial" pitchFamily="34" charset="0"/>
                  <a:cs typeface="Arial" pitchFamily="34" charset="0"/>
                </a:rPr>
                <a:t>.</a:t>
              </a:r>
            </a:p>
          </p:txBody>
        </p:sp>
      </p:grpSp>
      <p:sp>
        <p:nvSpPr>
          <p:cNvPr id="26648" name="Oval 24"/>
          <p:cNvSpPr>
            <a:spLocks noChangeArrowheads="1"/>
          </p:cNvSpPr>
          <p:nvPr/>
        </p:nvSpPr>
        <p:spPr bwMode="auto">
          <a:xfrm rot="-1304084">
            <a:off x="5193776" y="3734232"/>
            <a:ext cx="912665" cy="454432"/>
          </a:xfrm>
          <a:prstGeom prst="ellipse">
            <a:avLst/>
          </a:prstGeom>
          <a:solidFill>
            <a:srgbClr val="008000"/>
          </a:solidFill>
          <a:ln w="22225" algn="ctr">
            <a:noFill/>
            <a:round/>
            <a:headEnd/>
            <a:tailEnd/>
          </a:ln>
        </p:spPr>
        <p:txBody>
          <a:bodyPr wrap="square" lIns="45720" tIns="0" rIns="45720" anchor="ctr">
            <a:spAutoFit/>
          </a:bodyPr>
          <a:lstStyle/>
          <a:p>
            <a:endParaRPr lang="en-US"/>
          </a:p>
        </p:txBody>
      </p:sp>
      <p:grpSp>
        <p:nvGrpSpPr>
          <p:cNvPr id="46" name="Group 45"/>
          <p:cNvGrpSpPr/>
          <p:nvPr/>
        </p:nvGrpSpPr>
        <p:grpSpPr>
          <a:xfrm>
            <a:off x="5691317" y="551489"/>
            <a:ext cx="2971800" cy="1068067"/>
            <a:chOff x="5691317" y="551489"/>
            <a:chExt cx="2971800" cy="1068067"/>
          </a:xfrm>
        </p:grpSpPr>
        <p:sp>
          <p:nvSpPr>
            <p:cNvPr id="45" name="Oval 44"/>
            <p:cNvSpPr/>
            <p:nvPr/>
          </p:nvSpPr>
          <p:spPr>
            <a:xfrm rot="19083691">
              <a:off x="5691317" y="551489"/>
              <a:ext cx="2971800" cy="1068067"/>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50" name="Text Box 26"/>
            <p:cNvSpPr txBox="1">
              <a:spLocks noChangeArrowheads="1"/>
            </p:cNvSpPr>
            <p:nvPr/>
          </p:nvSpPr>
          <p:spPr bwMode="auto">
            <a:xfrm rot="19034401">
              <a:off x="5992683" y="588077"/>
              <a:ext cx="2430190" cy="830997"/>
            </a:xfrm>
            <a:prstGeom prst="rect">
              <a:avLst/>
            </a:prstGeom>
            <a:noFill/>
            <a:ln w="9525">
              <a:noFill/>
              <a:miter lim="800000"/>
              <a:headEnd/>
              <a:tailEnd/>
            </a:ln>
          </p:spPr>
          <p:txBody>
            <a:bodyPr wrap="square">
              <a:spAutoFit/>
            </a:bodyPr>
            <a:lstStyle/>
            <a:p>
              <a:pPr>
                <a:spcBef>
                  <a:spcPct val="50000"/>
                </a:spcBef>
              </a:pPr>
              <a:r>
                <a:rPr lang="en-US" sz="1600" b="1" i="1" dirty="0">
                  <a:solidFill>
                    <a:schemeClr val="bg1"/>
                  </a:solidFill>
                  <a:latin typeface="Arial" pitchFamily="34" charset="0"/>
                  <a:cs typeface="Arial" pitchFamily="34" charset="0"/>
                </a:rPr>
                <a:t>đ) </a:t>
              </a:r>
              <a:r>
                <a:rPr lang="en-US" sz="1600" b="1" i="1" dirty="0" err="1">
                  <a:solidFill>
                    <a:schemeClr val="bg1"/>
                  </a:solidFill>
                  <a:latin typeface="Arial" pitchFamily="34" charset="0"/>
                  <a:cs typeface="Arial" pitchFamily="34" charset="0"/>
                </a:rPr>
                <a:t>Làm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việc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nhà</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khi</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mẹ</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không</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hứa</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thưởng</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tiền</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hoặc</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cho</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đi</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chơi</a:t>
              </a:r>
              <a:endParaRPr lang="en-US" sz="1600" b="1" i="1" dirty="0">
                <a:solidFill>
                  <a:schemeClr val="bg1"/>
                </a:solidFill>
                <a:latin typeface="Arial" pitchFamily="34" charset="0"/>
                <a:cs typeface="Arial" pitchFamily="34" charset="0"/>
              </a:endParaRPr>
            </a:p>
          </p:txBody>
        </p:sp>
      </p:grpSp>
      <p:sp>
        <p:nvSpPr>
          <p:cNvPr id="19485" name="Oval 28"/>
          <p:cNvSpPr>
            <a:spLocks noChangeArrowheads="1"/>
          </p:cNvSpPr>
          <p:nvPr/>
        </p:nvSpPr>
        <p:spPr bwMode="auto">
          <a:xfrm rot="6678758">
            <a:off x="4848426" y="2509517"/>
            <a:ext cx="762000" cy="381000"/>
          </a:xfrm>
          <a:prstGeom prst="ellipse">
            <a:avLst/>
          </a:prstGeom>
          <a:solidFill>
            <a:srgbClr val="008000"/>
          </a:solidFill>
          <a:ln w="22225" algn="ctr">
            <a:noFill/>
            <a:round/>
            <a:headEnd/>
            <a:tailEnd/>
          </a:ln>
        </p:spPr>
        <p:txBody>
          <a:bodyPr lIns="45720" tIns="0" rIns="45720" anchor="ctr">
            <a:spAutoFit/>
          </a:bodyPr>
          <a:lstStyle/>
          <a:p>
            <a:endParaRPr lang="en-US"/>
          </a:p>
        </p:txBody>
      </p:sp>
      <p:grpSp>
        <p:nvGrpSpPr>
          <p:cNvPr id="48" name="Group 47"/>
          <p:cNvGrpSpPr/>
          <p:nvPr/>
        </p:nvGrpSpPr>
        <p:grpSpPr>
          <a:xfrm>
            <a:off x="5865455" y="2057400"/>
            <a:ext cx="3016744" cy="1066800"/>
            <a:chOff x="5865455" y="2097974"/>
            <a:chExt cx="3016744" cy="1066800"/>
          </a:xfrm>
        </p:grpSpPr>
        <p:sp>
          <p:nvSpPr>
            <p:cNvPr id="47" name="Oval 46"/>
            <p:cNvSpPr/>
            <p:nvPr/>
          </p:nvSpPr>
          <p:spPr>
            <a:xfrm rot="19887205">
              <a:off x="5865455" y="2097974"/>
              <a:ext cx="2971800" cy="10668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0" name="Text Box 16"/>
            <p:cNvSpPr txBox="1">
              <a:spLocks noChangeArrowheads="1"/>
            </p:cNvSpPr>
            <p:nvPr/>
          </p:nvSpPr>
          <p:spPr bwMode="auto">
            <a:xfrm rot="20103028">
              <a:off x="6254887" y="2160434"/>
              <a:ext cx="2627312" cy="738664"/>
            </a:xfrm>
            <a:prstGeom prst="rect">
              <a:avLst/>
            </a:prstGeom>
            <a:noFill/>
            <a:ln w="28575" algn="ctr">
              <a:noFill/>
              <a:miter lim="800000"/>
              <a:headEnd/>
              <a:tailEnd/>
            </a:ln>
          </p:spPr>
          <p:txBody>
            <a:bodyPr lIns="45720" tIns="0" rIns="45720">
              <a:spAutoFit/>
            </a:bodyPr>
            <a:lstStyle/>
            <a:p>
              <a:pPr>
                <a:spcBef>
                  <a:spcPct val="50000"/>
                </a:spcBef>
              </a:pPr>
              <a:r>
                <a:rPr lang="en-US" sz="1500" b="1" i="1" dirty="0">
                  <a:solidFill>
                    <a:schemeClr val="bg1"/>
                  </a:solidFill>
                  <a:latin typeface="Arial" pitchFamily="34" charset="0"/>
                  <a:cs typeface="Arial" pitchFamily="34" charset="0"/>
                </a:rPr>
                <a:t>e) </a:t>
              </a:r>
              <a:r>
                <a:rPr lang="en-US" sz="1500" b="1" i="1" dirty="0" err="1">
                  <a:solidFill>
                    <a:schemeClr val="bg1"/>
                  </a:solidFill>
                  <a:latin typeface="Arial" pitchFamily="34" charset="0"/>
                  <a:cs typeface="Arial" pitchFamily="34" charset="0"/>
                </a:rPr>
                <a:t>Ngày</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nghỉ</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em</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giúp</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mẹ</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nhổ</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có</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bắt</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sâu</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cho</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vườn</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rau</a:t>
              </a:r>
              <a:r>
                <a:rPr lang="en-US" sz="1500" b="1" i="1" dirty="0">
                  <a:solidFill>
                    <a:schemeClr val="bg1"/>
                  </a:solidFill>
                  <a:latin typeface="Arial" pitchFamily="34" charset="0"/>
                  <a:cs typeface="Arial" pitchFamily="34" charset="0"/>
                </a:rPr>
                <a:t>.</a:t>
              </a:r>
            </a:p>
          </p:txBody>
        </p:sp>
      </p:grpSp>
      <p:grpSp>
        <p:nvGrpSpPr>
          <p:cNvPr id="41" name="Group 40"/>
          <p:cNvGrpSpPr/>
          <p:nvPr/>
        </p:nvGrpSpPr>
        <p:grpSpPr>
          <a:xfrm>
            <a:off x="3422921" y="184362"/>
            <a:ext cx="685800" cy="2590800"/>
            <a:chOff x="3614844" y="184362"/>
            <a:chExt cx="685800" cy="2590800"/>
          </a:xfrm>
        </p:grpSpPr>
        <p:sp>
          <p:nvSpPr>
            <p:cNvPr id="40" name="Oval 39"/>
            <p:cNvSpPr/>
            <p:nvPr/>
          </p:nvSpPr>
          <p:spPr>
            <a:xfrm rot="20628700">
              <a:off x="3614844" y="184362"/>
              <a:ext cx="685800" cy="25908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6634" name="Text Box 10"/>
            <p:cNvSpPr txBox="1">
              <a:spLocks noChangeArrowheads="1"/>
            </p:cNvSpPr>
            <p:nvPr/>
          </p:nvSpPr>
          <p:spPr bwMode="auto">
            <a:xfrm rot="4537940">
              <a:off x="3121356" y="1314198"/>
              <a:ext cx="1784350" cy="538609"/>
            </a:xfrm>
            <a:prstGeom prst="rect">
              <a:avLst/>
            </a:prstGeom>
            <a:noFill/>
            <a:ln w="28575" algn="ctr">
              <a:noFill/>
              <a:miter lim="800000"/>
              <a:headEnd/>
              <a:tailEnd/>
            </a:ln>
          </p:spPr>
          <p:txBody>
            <a:bodyPr lIns="45720" tIns="0" rIns="45720">
              <a:spAutoFit/>
            </a:bodyPr>
            <a:lstStyle/>
            <a:p>
              <a:pPr>
                <a:spcBef>
                  <a:spcPct val="50000"/>
                </a:spcBef>
              </a:pPr>
              <a:r>
                <a:rPr lang="en-US" sz="1600" b="1" i="1" dirty="0">
                  <a:solidFill>
                    <a:schemeClr val="bg1"/>
                  </a:solidFill>
                  <a:latin typeface="Arial" pitchFamily="34" charset="0"/>
                  <a:cs typeface="Arial" pitchFamily="34" charset="0"/>
                </a:rPr>
                <a:t>c)  </a:t>
              </a:r>
              <a:r>
                <a:rPr lang="en-US" sz="1600" b="1" i="1" dirty="0" err="1">
                  <a:solidFill>
                    <a:schemeClr val="bg1"/>
                  </a:solidFill>
                  <a:latin typeface="Arial" pitchFamily="34" charset="0"/>
                  <a:cs typeface="Arial" pitchFamily="34" charset="0"/>
                </a:rPr>
                <a:t>Trông</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em</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cho</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mẹ</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nấu</a:t>
              </a:r>
              <a:r>
                <a:rPr lang="en-US" sz="1600" b="1" i="1" dirty="0">
                  <a:solidFill>
                    <a:schemeClr val="bg1"/>
                  </a:solidFill>
                  <a:latin typeface="Arial" pitchFamily="34" charset="0"/>
                  <a:cs typeface="Arial" pitchFamily="34" charset="0"/>
                </a:rPr>
                <a:t> </a:t>
              </a:r>
              <a:r>
                <a:rPr lang="en-US" sz="1600" b="1" i="1" dirty="0" err="1">
                  <a:solidFill>
                    <a:schemeClr val="bg1"/>
                  </a:solidFill>
                  <a:latin typeface="Arial" pitchFamily="34" charset="0"/>
                  <a:cs typeface="Arial" pitchFamily="34" charset="0"/>
                </a:rPr>
                <a:t>cơm</a:t>
              </a:r>
              <a:endParaRPr lang="en-US" sz="1600" b="1" i="1" dirty="0">
                <a:solidFill>
                  <a:schemeClr val="bg1"/>
                </a:solidFill>
                <a:latin typeface="Arial" pitchFamily="34" charset="0"/>
                <a:cs typeface="Arial" pitchFamily="34" charset="0"/>
              </a:endParaRPr>
            </a:p>
          </p:txBody>
        </p:sp>
      </p:grpSp>
      <p:pic>
        <p:nvPicPr>
          <p:cNvPr id="5129"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0832"/>
          <a:stretch/>
        </p:blipFill>
        <p:spPr bwMode="auto">
          <a:xfrm>
            <a:off x="-6980" y="6345935"/>
            <a:ext cx="9150980" cy="65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337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800100" y="12192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endParaRPr lang="en-US" sz="4400"/>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2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6"/>
          <p:cNvSpPr txBox="1">
            <a:spLocks noChangeArrowheads="1"/>
          </p:cNvSpPr>
          <p:nvPr/>
        </p:nvSpPr>
        <p:spPr bwMode="auto">
          <a:xfrm>
            <a:off x="304800" y="990600"/>
            <a:ext cx="8610600" cy="103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Southern" pitchFamily="34" charset="0"/>
              </a:defRPr>
            </a:lvl1pPr>
            <a:lvl2pPr marL="742950" indent="-285750">
              <a:defRPr>
                <a:solidFill>
                  <a:schemeClr val="tx1"/>
                </a:solidFill>
                <a:latin typeface=".VnSouthern" pitchFamily="34" charset="0"/>
              </a:defRPr>
            </a:lvl2pPr>
            <a:lvl3pPr marL="1143000" indent="-228600">
              <a:defRPr>
                <a:solidFill>
                  <a:schemeClr val="tx1"/>
                </a:solidFill>
                <a:latin typeface=".VnSouthern" pitchFamily="34" charset="0"/>
              </a:defRPr>
            </a:lvl3pPr>
            <a:lvl4pPr marL="1600200" indent="-228600">
              <a:defRPr>
                <a:solidFill>
                  <a:schemeClr val="tx1"/>
                </a:solidFill>
                <a:latin typeface=".VnSouthern" pitchFamily="34" charset="0"/>
              </a:defRPr>
            </a:lvl4pPr>
            <a:lvl5pPr marL="2057400" indent="-228600">
              <a:defRPr>
                <a:solidFill>
                  <a:schemeClr val="tx1"/>
                </a:solidFill>
                <a:latin typeface=".VnSouthern" pitchFamily="34" charset="0"/>
              </a:defRPr>
            </a:lvl5pPr>
            <a:lvl6pPr marL="2514600" indent="-228600" eaLnBrk="0" fontAlgn="base" hangingPunct="0">
              <a:spcBef>
                <a:spcPct val="0"/>
              </a:spcBef>
              <a:spcAft>
                <a:spcPct val="0"/>
              </a:spcAft>
              <a:defRPr>
                <a:solidFill>
                  <a:schemeClr val="tx1"/>
                </a:solidFill>
                <a:latin typeface=".VnSouthern" pitchFamily="34" charset="0"/>
              </a:defRPr>
            </a:lvl6pPr>
            <a:lvl7pPr marL="2971800" indent="-228600" eaLnBrk="0" fontAlgn="base" hangingPunct="0">
              <a:spcBef>
                <a:spcPct val="0"/>
              </a:spcBef>
              <a:spcAft>
                <a:spcPct val="0"/>
              </a:spcAft>
              <a:defRPr>
                <a:solidFill>
                  <a:schemeClr val="tx1"/>
                </a:solidFill>
                <a:latin typeface=".VnSouthern" pitchFamily="34" charset="0"/>
              </a:defRPr>
            </a:lvl7pPr>
            <a:lvl8pPr marL="3429000" indent="-228600" eaLnBrk="0" fontAlgn="base" hangingPunct="0">
              <a:spcBef>
                <a:spcPct val="0"/>
              </a:spcBef>
              <a:spcAft>
                <a:spcPct val="0"/>
              </a:spcAft>
              <a:defRPr>
                <a:solidFill>
                  <a:schemeClr val="tx1"/>
                </a:solidFill>
                <a:latin typeface=".VnSouthern" pitchFamily="34" charset="0"/>
              </a:defRPr>
            </a:lvl8pPr>
            <a:lvl9pPr marL="3886200" indent="-228600" eaLnBrk="0" fontAlgn="base" hangingPunct="0">
              <a:spcBef>
                <a:spcPct val="0"/>
              </a:spcBef>
              <a:spcAft>
                <a:spcPct val="0"/>
              </a:spcAft>
              <a:defRPr>
                <a:solidFill>
                  <a:schemeClr val="tx1"/>
                </a:solidFill>
                <a:latin typeface=".VnSouthern" pitchFamily="34" charset="0"/>
              </a:defRPr>
            </a:lvl9pPr>
          </a:lstStyle>
          <a:p>
            <a:pPr algn="ctr" eaLnBrk="1" hangingPunct="1">
              <a:lnSpc>
                <a:spcPct val="70000"/>
              </a:lnSpc>
              <a:spcBef>
                <a:spcPct val="50000"/>
              </a:spcBef>
            </a:pPr>
            <a:r>
              <a:rPr lang="en-US" sz="3200" b="1" dirty="0" err="1">
                <a:solidFill>
                  <a:srgbClr val="D60093"/>
                </a:solidFill>
                <a:latin typeface="Times New Roman" pitchFamily="18" charset="0"/>
              </a:rPr>
              <a:t>Hãy</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ghi</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lại</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những</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việc</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nhà</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mà</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em</a:t>
            </a:r>
            <a:r>
              <a:rPr lang="en-US" sz="3200" b="1" dirty="0">
                <a:solidFill>
                  <a:srgbClr val="D60093"/>
                </a:solidFill>
                <a:latin typeface="Times New Roman" pitchFamily="18" charset="0"/>
              </a:rPr>
              <a:t> </a:t>
            </a:r>
          </a:p>
          <a:p>
            <a:pPr algn="ctr" eaLnBrk="1" hangingPunct="1">
              <a:lnSpc>
                <a:spcPct val="70000"/>
              </a:lnSpc>
              <a:spcBef>
                <a:spcPct val="50000"/>
              </a:spcBef>
            </a:pPr>
            <a:r>
              <a:rPr lang="en-US" sz="3200" b="1" dirty="0" err="1">
                <a:solidFill>
                  <a:srgbClr val="D60093"/>
                </a:solidFill>
                <a:latin typeface="Times New Roman" pitchFamily="18" charset="0"/>
              </a:rPr>
              <a:t>đã</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thường</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xuyên</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làm</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và</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sẽ</a:t>
            </a:r>
            <a:r>
              <a:rPr lang="en-US" sz="3200" b="1" dirty="0">
                <a:solidFill>
                  <a:srgbClr val="D60093"/>
                </a:solidFill>
                <a:latin typeface="Times New Roman" pitchFamily="18" charset="0"/>
              </a:rPr>
              <a:t> </a:t>
            </a:r>
            <a:r>
              <a:rPr lang="en-US" sz="3200" b="1" dirty="0" err="1">
                <a:solidFill>
                  <a:srgbClr val="D60093"/>
                </a:solidFill>
                <a:latin typeface="Times New Roman" pitchFamily="18" charset="0"/>
              </a:rPr>
              <a:t>làm</a:t>
            </a:r>
            <a:endParaRPr lang="en-US" sz="3200" b="1" dirty="0">
              <a:solidFill>
                <a:srgbClr val="D60093"/>
              </a:solidFill>
              <a:latin typeface="Times New Roman" pitchFamily="18" charset="0"/>
            </a:endParaRPr>
          </a:p>
        </p:txBody>
      </p:sp>
      <p:sp>
        <p:nvSpPr>
          <p:cNvPr id="12299" name="Rectangle 11"/>
          <p:cNvSpPr>
            <a:spLocks noChangeArrowheads="1"/>
          </p:cNvSpPr>
          <p:nvPr/>
        </p:nvSpPr>
        <p:spPr bwMode="auto">
          <a:xfrm>
            <a:off x="2895600" y="0"/>
            <a:ext cx="36327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4000" b="1" dirty="0" err="1">
                <a:solidFill>
                  <a:srgbClr val="0000CC"/>
                </a:solidFill>
                <a:effectLst>
                  <a:outerShdw blurRad="38100" dist="38100" dir="2700000" algn="tl">
                    <a:srgbClr val="C0C0C0"/>
                  </a:outerShdw>
                </a:effectLst>
                <a:latin typeface="Times New Roman" pitchFamily="18" charset="0"/>
                <a:cs typeface="Times New Roman" pitchFamily="18" charset="0"/>
              </a:rPr>
              <a:t>Phiếu</a:t>
            </a:r>
            <a:r>
              <a:rPr lang="en-US" sz="4000" b="1" dirty="0">
                <a:solidFill>
                  <a:srgbClr val="0000CC"/>
                </a:solidFill>
                <a:effectLst>
                  <a:outerShdw blurRad="38100" dist="38100" dir="2700000" algn="tl">
                    <a:srgbClr val="C0C0C0"/>
                  </a:outerShdw>
                </a:effectLst>
                <a:latin typeface="Times New Roman" pitchFamily="18" charset="0"/>
                <a:cs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cs typeface="Times New Roman" pitchFamily="18" charset="0"/>
              </a:rPr>
              <a:t>rèn</a:t>
            </a:r>
            <a:r>
              <a:rPr lang="en-US" sz="4000" b="1" dirty="0">
                <a:solidFill>
                  <a:srgbClr val="0000CC"/>
                </a:solidFill>
                <a:effectLst>
                  <a:outerShdw blurRad="38100" dist="38100" dir="2700000" algn="tl">
                    <a:srgbClr val="C0C0C0"/>
                  </a:outerShdw>
                </a:effectLst>
                <a:latin typeface="Times New Roman" pitchFamily="18" charset="0"/>
                <a:cs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cs typeface="Times New Roman" pitchFamily="18" charset="0"/>
              </a:rPr>
              <a:t>luyện</a:t>
            </a:r>
            <a:endParaRPr lang="en-US" sz="4000" b="1" dirty="0">
              <a:solidFill>
                <a:srgbClr val="0000CC"/>
              </a:solidFill>
              <a:effectLst>
                <a:outerShdw blurRad="38100" dist="38100" dir="2700000" algn="tl">
                  <a:srgbClr val="C0C0C0"/>
                </a:outerShdw>
              </a:effectLst>
              <a:latin typeface="Times New Roman" pitchFamily="18" charset="0"/>
              <a:cs typeface="Times New Roman" pitchFamily="18" charset="0"/>
            </a:endParaRPr>
          </a:p>
        </p:txBody>
      </p:sp>
      <p:sp>
        <p:nvSpPr>
          <p:cNvPr id="12303" name="Text Box 15"/>
          <p:cNvSpPr txBox="1">
            <a:spLocks noChangeArrowheads="1"/>
          </p:cNvSpPr>
          <p:nvPr/>
        </p:nvSpPr>
        <p:spPr bwMode="auto">
          <a:xfrm>
            <a:off x="152400" y="2057400"/>
            <a:ext cx="7962900" cy="216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VnSouthern" pitchFamily="34" charset="0"/>
              </a:defRPr>
            </a:lvl1pPr>
            <a:lvl2pPr marL="742950" indent="-285750">
              <a:defRPr>
                <a:solidFill>
                  <a:schemeClr val="tx1"/>
                </a:solidFill>
                <a:latin typeface=".VnSouthern" pitchFamily="34" charset="0"/>
              </a:defRPr>
            </a:lvl2pPr>
            <a:lvl3pPr marL="1143000" indent="-228600">
              <a:defRPr>
                <a:solidFill>
                  <a:schemeClr val="tx1"/>
                </a:solidFill>
                <a:latin typeface=".VnSouthern" pitchFamily="34" charset="0"/>
              </a:defRPr>
            </a:lvl3pPr>
            <a:lvl4pPr marL="1600200" indent="-228600">
              <a:defRPr>
                <a:solidFill>
                  <a:schemeClr val="tx1"/>
                </a:solidFill>
                <a:latin typeface=".VnSouthern" pitchFamily="34" charset="0"/>
              </a:defRPr>
            </a:lvl4pPr>
            <a:lvl5pPr marL="2057400" indent="-228600">
              <a:defRPr>
                <a:solidFill>
                  <a:schemeClr val="tx1"/>
                </a:solidFill>
                <a:latin typeface=".VnSouthern" pitchFamily="34" charset="0"/>
              </a:defRPr>
            </a:lvl5pPr>
            <a:lvl6pPr marL="2514600" indent="-228600" eaLnBrk="0" fontAlgn="base" hangingPunct="0">
              <a:spcBef>
                <a:spcPct val="0"/>
              </a:spcBef>
              <a:spcAft>
                <a:spcPct val="0"/>
              </a:spcAft>
              <a:defRPr>
                <a:solidFill>
                  <a:schemeClr val="tx1"/>
                </a:solidFill>
                <a:latin typeface=".VnSouthern" pitchFamily="34" charset="0"/>
              </a:defRPr>
            </a:lvl6pPr>
            <a:lvl7pPr marL="2971800" indent="-228600" eaLnBrk="0" fontAlgn="base" hangingPunct="0">
              <a:spcBef>
                <a:spcPct val="0"/>
              </a:spcBef>
              <a:spcAft>
                <a:spcPct val="0"/>
              </a:spcAft>
              <a:defRPr>
                <a:solidFill>
                  <a:schemeClr val="tx1"/>
                </a:solidFill>
                <a:latin typeface=".VnSouthern" pitchFamily="34" charset="0"/>
              </a:defRPr>
            </a:lvl7pPr>
            <a:lvl8pPr marL="3429000" indent="-228600" eaLnBrk="0" fontAlgn="base" hangingPunct="0">
              <a:spcBef>
                <a:spcPct val="0"/>
              </a:spcBef>
              <a:spcAft>
                <a:spcPct val="0"/>
              </a:spcAft>
              <a:defRPr>
                <a:solidFill>
                  <a:schemeClr val="tx1"/>
                </a:solidFill>
                <a:latin typeface=".VnSouthern" pitchFamily="34" charset="0"/>
              </a:defRPr>
            </a:lvl8pPr>
            <a:lvl9pPr marL="3886200" indent="-228600" eaLnBrk="0" fontAlgn="base" hangingPunct="0">
              <a:spcBef>
                <a:spcPct val="0"/>
              </a:spcBef>
              <a:spcAft>
                <a:spcPct val="0"/>
              </a:spcAft>
              <a:defRPr>
                <a:solidFill>
                  <a:schemeClr val="tx1"/>
                </a:solidFill>
                <a:latin typeface=".VnSouthern" pitchFamily="34" charset="0"/>
              </a:defRPr>
            </a:lvl9pPr>
          </a:lstStyle>
          <a:p>
            <a:pPr marL="0" indent="0" eaLnBrk="1" hangingPunct="1">
              <a:lnSpc>
                <a:spcPct val="150000"/>
              </a:lnSpc>
              <a:spcBef>
                <a:spcPct val="50000"/>
              </a:spcBef>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2000" b="1" dirty="0">
                <a:latin typeface=".VnTime" pitchFamily="34" charset="0"/>
              </a:rPr>
              <a:t>………………………………………………………………………………………………………………………………………………………………………………………………………………………………………………</a:t>
            </a:r>
          </a:p>
        </p:txBody>
      </p:sp>
      <p:sp>
        <p:nvSpPr>
          <p:cNvPr id="12304" name="Text Box 16"/>
          <p:cNvSpPr txBox="1">
            <a:spLocks noChangeArrowheads="1"/>
          </p:cNvSpPr>
          <p:nvPr/>
        </p:nvSpPr>
        <p:spPr bwMode="auto">
          <a:xfrm>
            <a:off x="152400" y="4495800"/>
            <a:ext cx="816449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Southern" pitchFamily="34" charset="0"/>
              </a:defRPr>
            </a:lvl1pPr>
            <a:lvl2pPr marL="742950" indent="-285750">
              <a:defRPr>
                <a:solidFill>
                  <a:schemeClr val="tx1"/>
                </a:solidFill>
                <a:latin typeface=".VnSouthern" pitchFamily="34" charset="0"/>
              </a:defRPr>
            </a:lvl2pPr>
            <a:lvl3pPr marL="1143000" indent="-228600">
              <a:defRPr>
                <a:solidFill>
                  <a:schemeClr val="tx1"/>
                </a:solidFill>
                <a:latin typeface=".VnSouthern" pitchFamily="34" charset="0"/>
              </a:defRPr>
            </a:lvl3pPr>
            <a:lvl4pPr marL="1600200" indent="-228600">
              <a:defRPr>
                <a:solidFill>
                  <a:schemeClr val="tx1"/>
                </a:solidFill>
                <a:latin typeface=".VnSouthern" pitchFamily="34" charset="0"/>
              </a:defRPr>
            </a:lvl4pPr>
            <a:lvl5pPr marL="2057400" indent="-228600">
              <a:defRPr>
                <a:solidFill>
                  <a:schemeClr val="tx1"/>
                </a:solidFill>
                <a:latin typeface=".VnSouthern" pitchFamily="34" charset="0"/>
              </a:defRPr>
            </a:lvl5pPr>
            <a:lvl6pPr marL="2514600" indent="-228600" eaLnBrk="0" fontAlgn="base" hangingPunct="0">
              <a:spcBef>
                <a:spcPct val="0"/>
              </a:spcBef>
              <a:spcAft>
                <a:spcPct val="0"/>
              </a:spcAft>
              <a:defRPr>
                <a:solidFill>
                  <a:schemeClr val="tx1"/>
                </a:solidFill>
                <a:latin typeface=".VnSouthern" pitchFamily="34" charset="0"/>
              </a:defRPr>
            </a:lvl6pPr>
            <a:lvl7pPr marL="2971800" indent="-228600" eaLnBrk="0" fontAlgn="base" hangingPunct="0">
              <a:spcBef>
                <a:spcPct val="0"/>
              </a:spcBef>
              <a:spcAft>
                <a:spcPct val="0"/>
              </a:spcAft>
              <a:defRPr>
                <a:solidFill>
                  <a:schemeClr val="tx1"/>
                </a:solidFill>
                <a:latin typeface=".VnSouthern" pitchFamily="34" charset="0"/>
              </a:defRPr>
            </a:lvl7pPr>
            <a:lvl8pPr marL="3429000" indent="-228600" eaLnBrk="0" fontAlgn="base" hangingPunct="0">
              <a:spcBef>
                <a:spcPct val="0"/>
              </a:spcBef>
              <a:spcAft>
                <a:spcPct val="0"/>
              </a:spcAft>
              <a:defRPr>
                <a:solidFill>
                  <a:schemeClr val="tx1"/>
                </a:solidFill>
                <a:latin typeface=".VnSouthern" pitchFamily="34" charset="0"/>
              </a:defRPr>
            </a:lvl8pPr>
            <a:lvl9pPr marL="3886200" indent="-228600" eaLnBrk="0" fontAlgn="base" hangingPunct="0">
              <a:spcBef>
                <a:spcPct val="0"/>
              </a:spcBef>
              <a:spcAft>
                <a:spcPct val="0"/>
              </a:spcAft>
              <a:defRPr>
                <a:solidFill>
                  <a:schemeClr val="tx1"/>
                </a:solidFill>
                <a:latin typeface=".VnSouthern" pitchFamily="34" charset="0"/>
              </a:defRPr>
            </a:lvl9pPr>
          </a:lstStyle>
          <a:p>
            <a:pPr eaLnBrk="1" hangingPunct="1">
              <a:spcBef>
                <a:spcPct val="50000"/>
              </a:spcBef>
            </a:pPr>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a:t>
            </a:r>
          </a:p>
          <a:p>
            <a:pPr eaLnBrk="1" hangingPunct="1">
              <a:lnSpc>
                <a:spcPct val="150000"/>
              </a:lnSpc>
              <a:spcBef>
                <a:spcPct val="50000"/>
              </a:spcBef>
            </a:pPr>
            <a:r>
              <a:rPr lang="en-US" sz="2000" b="1" dirty="0">
                <a:latin typeface="Times New Roman" pitchFamily="18" charset="0"/>
              </a:rPr>
              <a:t>………………………………………………………………………………………………………………………………………………………………………………………………………………………………………………………</a:t>
            </a:r>
          </a:p>
          <a:p>
            <a:pPr eaLnBrk="1" hangingPunct="1">
              <a:spcBef>
                <a:spcPct val="50000"/>
              </a:spcBef>
            </a:pPr>
            <a:endParaRPr lang="en-US" sz="2000" b="1" dirty="0">
              <a:latin typeface="Times New Roman" pitchFamily="18" charset="0"/>
            </a:endParaRPr>
          </a:p>
        </p:txBody>
      </p:sp>
    </p:spTree>
    <p:extLst>
      <p:ext uri="{BB962C8B-B14F-4D97-AF65-F5344CB8AC3E}">
        <p14:creationId xmlns:p14="http://schemas.microsoft.com/office/powerpoint/2010/main" val="120761709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299"/>
                                        </p:tgtEl>
                                        <p:attrNameLst>
                                          <p:attrName>style.visibility</p:attrName>
                                        </p:attrNameLst>
                                      </p:cBhvr>
                                      <p:to>
                                        <p:strVal val="visible"/>
                                      </p:to>
                                    </p:set>
                                    <p:anim calcmode="lin" valueType="num">
                                      <p:cBhvr>
                                        <p:cTn id="7" dur="2000" fill="hold"/>
                                        <p:tgtEl>
                                          <p:spTgt spid="12299"/>
                                        </p:tgtEl>
                                        <p:attrNameLst>
                                          <p:attrName>ppt_w</p:attrName>
                                        </p:attrNameLst>
                                      </p:cBhvr>
                                      <p:tavLst>
                                        <p:tav tm="0">
                                          <p:val>
                                            <p:fltVal val="0"/>
                                          </p:val>
                                        </p:tav>
                                        <p:tav tm="100000">
                                          <p:val>
                                            <p:strVal val="#ppt_w"/>
                                          </p:val>
                                        </p:tav>
                                      </p:tavLst>
                                    </p:anim>
                                    <p:anim calcmode="lin" valueType="num">
                                      <p:cBhvr>
                                        <p:cTn id="8" dur="2000" fill="hold"/>
                                        <p:tgtEl>
                                          <p:spTgt spid="12299"/>
                                        </p:tgtEl>
                                        <p:attrNameLst>
                                          <p:attrName>ppt_h</p:attrName>
                                        </p:attrNameLst>
                                      </p:cBhvr>
                                      <p:tavLst>
                                        <p:tav tm="0">
                                          <p:val>
                                            <p:fltVal val="0"/>
                                          </p:val>
                                        </p:tav>
                                        <p:tav tm="100000">
                                          <p:val>
                                            <p:strVal val="#ppt_h"/>
                                          </p:val>
                                        </p:tav>
                                      </p:tavLst>
                                    </p:anim>
                                    <p:animEffect transition="in" filter="fade">
                                      <p:cBhvr>
                                        <p:cTn id="9" dur="2000"/>
                                        <p:tgtEl>
                                          <p:spTgt spid="122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4"/>
                                        </p:tgtEl>
                                        <p:attrNameLst>
                                          <p:attrName>style.visibility</p:attrName>
                                        </p:attrNameLst>
                                      </p:cBhvr>
                                      <p:to>
                                        <p:strVal val="visible"/>
                                      </p:to>
                                    </p:set>
                                    <p:animEffect transition="in" filter="fade">
                                      <p:cBhvr>
                                        <p:cTn id="14" dur="2000"/>
                                        <p:tgtEl>
                                          <p:spTgt spid="12294"/>
                                        </p:tgtEl>
                                      </p:cBhvr>
                                    </p:animEffect>
                                  </p:childTnLst>
                                </p:cTn>
                              </p:par>
                              <p:par>
                                <p:cTn id="15" presetID="29" presetClass="entr" presetSubtype="0" fill="hold" grpId="0" nodeType="withEffect" nodePh="1">
                                  <p:stCondLst>
                                    <p:cond delay="0"/>
                                  </p:stCondLst>
                                  <p:endCondLst>
                                    <p:cond evt="begin" delay="0">
                                      <p:tn val="15"/>
                                    </p:cond>
                                  </p:endCondLst>
                                  <p:childTnLst>
                                    <p:set>
                                      <p:cBhvr>
                                        <p:cTn id="16" dur="1" fill="hold">
                                          <p:stCondLst>
                                            <p:cond delay="0"/>
                                          </p:stCondLst>
                                        </p:cTn>
                                        <p:tgtEl>
                                          <p:spTgt spid="12292"/>
                                        </p:tgtEl>
                                        <p:attrNameLst>
                                          <p:attrName>style.visibility</p:attrName>
                                        </p:attrNameLst>
                                      </p:cBhvr>
                                      <p:to>
                                        <p:strVal val="visible"/>
                                      </p:to>
                                    </p:set>
                                    <p:anim calcmode="lin" valueType="num">
                                      <p:cBhvr>
                                        <p:cTn id="17" dur="2000" fill="hold"/>
                                        <p:tgtEl>
                                          <p:spTgt spid="12292"/>
                                        </p:tgtEl>
                                        <p:attrNameLst>
                                          <p:attrName>ppt_x</p:attrName>
                                        </p:attrNameLst>
                                      </p:cBhvr>
                                      <p:tavLst>
                                        <p:tav tm="0">
                                          <p:val>
                                            <p:strVal val="#ppt_x-.2"/>
                                          </p:val>
                                        </p:tav>
                                        <p:tav tm="100000">
                                          <p:val>
                                            <p:strVal val="#ppt_x"/>
                                          </p:val>
                                        </p:tav>
                                      </p:tavLst>
                                    </p:anim>
                                    <p:anim calcmode="lin" valueType="num">
                                      <p:cBhvr>
                                        <p:cTn id="18" dur="2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19" dur="2000"/>
                                        <p:tgtEl>
                                          <p:spTgt spid="122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2304"/>
                                        </p:tgtEl>
                                        <p:attrNameLst>
                                          <p:attrName>style.visibility</p:attrName>
                                        </p:attrNameLst>
                                      </p:cBhvr>
                                      <p:to>
                                        <p:strVal val="visible"/>
                                      </p:to>
                                    </p:set>
                                    <p:animEffect transition="in" filter="checkerboard(across)">
                                      <p:cBhvr>
                                        <p:cTn id="24" dur="2000"/>
                                        <p:tgtEl>
                                          <p:spTgt spid="1230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2303"/>
                                        </p:tgtEl>
                                        <p:attrNameLst>
                                          <p:attrName>style.visibility</p:attrName>
                                        </p:attrNameLst>
                                      </p:cBhvr>
                                      <p:to>
                                        <p:strVal val="visible"/>
                                      </p:to>
                                    </p:set>
                                    <p:animEffect transition="in" filter="checkerboard(across)">
                                      <p:cBhvr>
                                        <p:cTn id="27" dur="2000"/>
                                        <p:tgtEl>
                                          <p:spTgt spid="12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4" grpId="0"/>
      <p:bldP spid="12299" grpId="0"/>
      <p:bldP spid="12303" grpId="0"/>
      <p:bldP spid="1230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26275"/>
            <a:ext cx="9184548" cy="6884276"/>
          </a:xfrm>
        </p:spPr>
      </p:pic>
      <p:sp>
        <p:nvSpPr>
          <p:cNvPr id="6" name="Rectangle 5"/>
          <p:cNvSpPr/>
          <p:nvPr/>
        </p:nvSpPr>
        <p:spPr>
          <a:xfrm>
            <a:off x="1295400" y="1295400"/>
            <a:ext cx="7013349" cy="2362200"/>
          </a:xfrm>
          <a:prstGeom prst="rect">
            <a:avLst/>
          </a:prstGeom>
          <a:noFill/>
        </p:spPr>
        <p:txBody>
          <a:bodyPr wrap="none" lIns="91440" tIns="45720" rIns="91440" bIns="45720">
            <a:prstTxWarp prst="textArchUp">
              <a:avLst>
                <a:gd name="adj" fmla="val 11373157"/>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reflection blurRad="12700" stA="50000" endPos="50000" dist="5000" dir="5400000" sy="-100000" rotWithShape="0"/>
                </a:effectLst>
                <a:latin typeface="Arial" pitchFamily="34" charset="0"/>
                <a:cs typeface="Arial" pitchFamily="34" charset="0"/>
              </a:rPr>
              <a:t>Tiết</a:t>
            </a:r>
            <a:r>
              <a:rPr lang="en-US" sz="5400" b="1" cap="all" spc="0" dirty="0">
                <a:ln w="0"/>
                <a:solidFill>
                  <a:srgbClr val="FF0000"/>
                </a:solidFill>
                <a:effectLst>
                  <a:reflection blurRad="12700" stA="50000" endPos="50000" dist="5000" dir="5400000" sy="-100000" rotWithShape="0"/>
                </a:effectLst>
                <a:latin typeface="Arial" pitchFamily="34" charset="0"/>
                <a:cs typeface="Arial" pitchFamily="34" charset="0"/>
              </a:rPr>
              <a:t> </a:t>
            </a:r>
            <a:r>
              <a:rPr lang="en-US" sz="5400" b="1" cap="all" spc="0" dirty="0" err="1">
                <a:ln w="0"/>
                <a:solidFill>
                  <a:srgbClr val="FF0000"/>
                </a:solidFill>
                <a:effectLst>
                  <a:reflection blurRad="12700" stA="50000" endPos="50000" dist="5000" dir="5400000" sy="-100000" rotWithShape="0"/>
                </a:effectLst>
                <a:latin typeface="Arial" pitchFamily="34" charset="0"/>
                <a:cs typeface="Arial" pitchFamily="34" charset="0"/>
              </a:rPr>
              <a:t>học</a:t>
            </a:r>
            <a:r>
              <a:rPr lang="en-US" sz="5400" b="1" cap="all" spc="0" dirty="0">
                <a:ln w="0"/>
                <a:solidFill>
                  <a:srgbClr val="FF0000"/>
                </a:solidFill>
                <a:effectLst>
                  <a:reflection blurRad="12700" stA="50000" endPos="50000" dist="5000" dir="5400000" sy="-100000" rotWithShape="0"/>
                </a:effectLst>
                <a:latin typeface="Arial" pitchFamily="34" charset="0"/>
                <a:cs typeface="Arial" pitchFamily="34" charset="0"/>
              </a:rPr>
              <a:t> </a:t>
            </a:r>
            <a:r>
              <a:rPr lang="en-US" sz="5400" b="1" cap="all" spc="0" dirty="0" err="1">
                <a:ln w="0"/>
                <a:solidFill>
                  <a:srgbClr val="FF0000"/>
                </a:solidFill>
                <a:effectLst>
                  <a:reflection blurRad="12700" stA="50000" endPos="50000" dist="5000" dir="5400000" sy="-100000" rotWithShape="0"/>
                </a:effectLst>
                <a:latin typeface="Arial" pitchFamily="34" charset="0"/>
                <a:cs typeface="Arial" pitchFamily="34" charset="0"/>
              </a:rPr>
              <a:t>kết</a:t>
            </a:r>
            <a:r>
              <a:rPr lang="en-US" sz="5400" b="1" cap="all" spc="0" dirty="0">
                <a:ln w="0"/>
                <a:solidFill>
                  <a:srgbClr val="FF0000"/>
                </a:solidFill>
                <a:effectLst>
                  <a:reflection blurRad="12700" stA="50000" endPos="50000" dist="5000" dir="5400000" sy="-100000" rotWithShape="0"/>
                </a:effectLst>
                <a:latin typeface="Arial" pitchFamily="34" charset="0"/>
                <a:cs typeface="Arial" pitchFamily="34" charset="0"/>
              </a:rPr>
              <a:t> </a:t>
            </a:r>
            <a:r>
              <a:rPr lang="en-US" sz="5400" b="1" cap="all" spc="0" dirty="0" err="1">
                <a:ln w="0"/>
                <a:solidFill>
                  <a:srgbClr val="FF0000"/>
                </a:solidFill>
                <a:effectLst>
                  <a:reflection blurRad="12700" stA="50000" endPos="50000" dist="5000" dir="5400000" sy="-100000" rotWithShape="0"/>
                </a:effectLst>
                <a:latin typeface="Arial" pitchFamily="34" charset="0"/>
                <a:cs typeface="Arial" pitchFamily="34" charset="0"/>
              </a:rPr>
              <a:t>thúc</a:t>
            </a:r>
            <a:endParaRPr lang="en-US" sz="5400" b="1" cap="all" spc="0" dirty="0">
              <a:ln w="0"/>
              <a:solidFill>
                <a:srgbClr val="FF0000"/>
              </a:solidFill>
              <a:effectLst>
                <a:reflection blurRad="12700" stA="50000" endPos="50000" dist="5000" dir="5400000" sy="-100000" rotWithShape="0"/>
              </a:effectLst>
              <a:latin typeface="Arial" pitchFamily="34" charset="0"/>
              <a:cs typeface="Arial" pitchFamily="34" charset="0"/>
            </a:endParaRPr>
          </a:p>
        </p:txBody>
      </p:sp>
      <p:sp>
        <p:nvSpPr>
          <p:cNvPr id="7" name="Rectangle 6"/>
          <p:cNvSpPr/>
          <p:nvPr/>
        </p:nvSpPr>
        <p:spPr>
          <a:xfrm>
            <a:off x="911453" y="2310825"/>
            <a:ext cx="7930697" cy="584775"/>
          </a:xfrm>
          <a:prstGeom prst="rect">
            <a:avLst/>
          </a:prstGeom>
          <a:noFill/>
        </p:spPr>
        <p:txBody>
          <a:bodyPr wrap="none" lIns="91440" tIns="45720" rIns="91440" bIns="45720">
            <a:spAutoFit/>
          </a:bodyPr>
          <a:lstStyle/>
          <a:p>
            <a:pPr algn="ctr"/>
            <a:r>
              <a:rPr lang="en-US" sz="32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Chân</a:t>
            </a: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2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thành</a:t>
            </a: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2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cảm</a:t>
            </a: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2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ơn</a:t>
            </a: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2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quý</a:t>
            </a: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2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thầy</a:t>
            </a: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2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cô</a:t>
            </a: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p>
        </p:txBody>
      </p:sp>
    </p:spTree>
    <p:extLst>
      <p:ext uri="{BB962C8B-B14F-4D97-AF65-F5344CB8AC3E}">
        <p14:creationId xmlns:p14="http://schemas.microsoft.com/office/powerpoint/2010/main" val="2355857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k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228600" y="1044476"/>
            <a:ext cx="8458200" cy="2308324"/>
          </a:xfrm>
          <a:prstGeom prst="rect">
            <a:avLst/>
          </a:prstGeom>
          <a:noFill/>
        </p:spPr>
        <p:txBody>
          <a:bodyPr>
            <a:spAutoFit/>
            <a:scene3d>
              <a:camera prst="obliqueBottomLef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50" dirty="0" err="1">
                <a:ln w="11430"/>
                <a:solidFill>
                  <a:srgbClr val="FF2121"/>
                </a:solidFill>
                <a:effectLst>
                  <a:outerShdw blurRad="76200" dist="50800" dir="5400000" algn="tl" rotWithShape="0">
                    <a:srgbClr val="000000">
                      <a:alpha val="65000"/>
                    </a:srgbClr>
                  </a:outerShdw>
                </a:effectLst>
                <a:latin typeface="Times New Roman" pitchFamily="18" charset="0"/>
                <a:cs typeface="Times New Roman" pitchFamily="18" charset="0"/>
              </a:rPr>
              <a:t>Hoạt</a:t>
            </a:r>
            <a:r>
              <a:rPr lang="en-US" sz="7200" b="1" spc="50" dirty="0">
                <a:ln w="11430"/>
                <a:solidFill>
                  <a:srgbClr val="FF2121"/>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solidFill>
                  <a:srgbClr val="FF2121"/>
                </a:soli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7200" b="1" spc="50" dirty="0">
                <a:ln w="11430"/>
                <a:solidFill>
                  <a:srgbClr val="FF2121"/>
                </a:solidFill>
                <a:effectLst>
                  <a:outerShdw blurRad="76200" dist="50800" dir="5400000" algn="tl" rotWithShape="0">
                    <a:srgbClr val="000000">
                      <a:alpha val="65000"/>
                    </a:srgbClr>
                  </a:outerShdw>
                </a:effectLst>
                <a:latin typeface="Times New Roman" pitchFamily="18" charset="0"/>
                <a:cs typeface="Times New Roman" pitchFamily="18" charset="0"/>
              </a:rPr>
              <a:t> 1:</a:t>
            </a:r>
          </a:p>
          <a:p>
            <a:pPr algn="ctr">
              <a:defRPr/>
            </a:pPr>
            <a:r>
              <a:rPr lang="en-US" sz="7200" b="1" spc="50" dirty="0">
                <a:ln w="11430"/>
                <a:solidFill>
                  <a:srgbClr val="FF2121"/>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solidFill>
                  <a:srgbClr val="FF2121"/>
                </a:solidFill>
                <a:effectLst>
                  <a:outerShdw blurRad="76200" dist="50800" dir="5400000" algn="tl" rotWithShape="0">
                    <a:srgbClr val="000000">
                      <a:alpha val="65000"/>
                    </a:srgbClr>
                  </a:outerShdw>
                </a:effectLst>
                <a:latin typeface="Times New Roman" pitchFamily="18" charset="0"/>
                <a:cs typeface="Times New Roman" pitchFamily="18" charset="0"/>
              </a:rPr>
              <a:t>Khám</a:t>
            </a:r>
            <a:r>
              <a:rPr lang="en-US" sz="7200" b="1" spc="50" dirty="0">
                <a:ln w="11430"/>
                <a:solidFill>
                  <a:srgbClr val="FF2121"/>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a:ln w="11430"/>
                <a:solidFill>
                  <a:srgbClr val="FF2121"/>
                </a:solidFill>
                <a:effectLst>
                  <a:outerShdw blurRad="76200" dist="50800" dir="5400000" algn="tl" rotWithShape="0">
                    <a:srgbClr val="000000">
                      <a:alpha val="65000"/>
                    </a:srgbClr>
                  </a:outerShdw>
                </a:effectLst>
                <a:latin typeface="Times New Roman" pitchFamily="18" charset="0"/>
                <a:cs typeface="Times New Roman" pitchFamily="18" charset="0"/>
              </a:rPr>
              <a:t>phá</a:t>
            </a:r>
            <a:endParaRPr lang="en-US" sz="7200" b="1" spc="50" dirty="0">
              <a:ln w="11430"/>
              <a:solidFill>
                <a:srgbClr val="FF2121"/>
              </a:solidFill>
              <a:effectLst>
                <a:outerShdw blurRad="76200" dist="50800" dir="5400000" algn="tl" rotWithShape="0">
                  <a:srgbClr val="000000">
                    <a:alpha val="65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i me vang nha.avi">
            <a:hlinkClick r:id="" action="ppaction://media"/>
          </p:cNvPr>
          <p:cNvPicPr>
            <a:picLocks noRot="1" noChangeAspect="1"/>
          </p:cNvPicPr>
          <p:nvPr>
            <a:videoFile r:link="rId1"/>
          </p:nvPr>
        </p:nvPicPr>
        <p:blipFill>
          <a:blip r:embed="rId3" cstate="print"/>
          <a:srcRect l="8125" r="6875"/>
          <a:stretch>
            <a:fillRect/>
          </a:stretch>
        </p:blipFill>
        <p:spPr>
          <a:xfrm>
            <a:off x="-533400" y="0"/>
            <a:ext cx="103632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244" y="0"/>
            <a:ext cx="91752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3364029" y="19382"/>
            <a:ext cx="5703771" cy="7294305"/>
          </a:xfrm>
          <a:prstGeom prst="rect">
            <a:avLst/>
          </a:prstGeom>
          <a:noFill/>
          <a:ln w="9525">
            <a:noFill/>
            <a:miter lim="800000"/>
            <a:headEnd/>
            <a:tailEnd/>
          </a:ln>
        </p:spPr>
        <p:txBody>
          <a:bodyPr wrap="square">
            <a:spAutoFit/>
          </a:bodyPr>
          <a:lstStyle/>
          <a:p>
            <a:r>
              <a:rPr lang="en-US" sz="2200" b="1" i="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mẹ</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vắng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endParaRPr lang="en-US" sz="2800" b="1" dirty="0">
              <a:solidFill>
                <a:srgbClr val="FF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luộc</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khoai</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cùng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chị</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giã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gạo</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thổi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cơm</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nhổ</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cỏ</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vườn</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quét</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sân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quét</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cổng</a:t>
            </a:r>
            <a:r>
              <a:rPr lang="en-US" sz="2200" b="1" dirty="0">
                <a:solidFill>
                  <a:srgbClr val="000099"/>
                </a:solidFill>
                <a:latin typeface="Times New Roman" pitchFamily="18" charset="0"/>
                <a:cs typeface="Times New Roman" pitchFamily="18" charset="0"/>
              </a:rPr>
              <a:t>.</a:t>
            </a:r>
          </a:p>
          <a:p>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Sớm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thấy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khoai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chín</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Buổi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gạo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trắng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tinh</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Trưa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cơm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dẻo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thơm</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Chiều</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cỏ</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quang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vườn</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Tối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cổng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sạch</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sẽ</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bảo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 </a:t>
            </a:r>
            <a:r>
              <a:rPr lang="en-US" sz="2200" b="1" dirty="0" err="1">
                <a:solidFill>
                  <a:srgbClr val="000099"/>
                </a:solidFill>
                <a:latin typeface="Times New Roman" pitchFamily="18" charset="0"/>
                <a:cs typeface="Times New Roman" pitchFamily="18" charset="0"/>
              </a:rPr>
              <a:t>Dạo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này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thế</a:t>
            </a:r>
            <a:r>
              <a:rPr lang="en-US" sz="2200" b="1" dirty="0">
                <a:solidFill>
                  <a:srgbClr val="000099"/>
                </a:solidFill>
                <a:latin typeface="Times New Roman" pitchFamily="18" charset="0"/>
                <a:cs typeface="Times New Roman" pitchFamily="18" charset="0"/>
              </a:rPr>
              <a:t>!</a:t>
            </a:r>
          </a:p>
          <a:p>
            <a:endParaRPr lang="en-US" sz="2200" b="1" dirty="0">
              <a:solidFill>
                <a:srgbClr val="000099"/>
              </a:solidFill>
              <a:latin typeface="Times New Roman" pitchFamily="18" charset="0"/>
              <a:cs typeface="Times New Roman" pitchFamily="18" charset="0"/>
            </a:endParaRPr>
          </a:p>
          <a:p>
            <a:pPr>
              <a:buFontTx/>
              <a:buChar char="-"/>
            </a:pP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Không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ơi</a:t>
            </a:r>
            <a:r>
              <a:rPr lang="en-US" sz="2200" b="1" dirty="0">
                <a:solidFill>
                  <a:srgbClr val="000099"/>
                </a:solidFill>
                <a:latin typeface="Times New Roman" pitchFamily="18" charset="0"/>
                <a:cs typeface="Times New Roman" pitchFamily="18" charset="0"/>
              </a:rPr>
              <a:t>! Con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đâu</a:t>
            </a:r>
            <a:r>
              <a:rPr lang="en-US" sz="2200" b="1" dirty="0">
                <a:solidFill>
                  <a:srgbClr val="000099"/>
                </a:solidFill>
                <a:latin typeface="Times New Roman" pitchFamily="18" charset="0"/>
                <a:cs typeface="Times New Roman" pitchFamily="18" charset="0"/>
              </a:rPr>
              <a:t>!</a:t>
            </a:r>
          </a:p>
          <a:p>
            <a:r>
              <a:rPr lang="en-US" sz="2200" b="1" dirty="0" err="1">
                <a:solidFill>
                  <a:srgbClr val="000099"/>
                </a:solidFill>
                <a:latin typeface="Times New Roman" pitchFamily="18" charset="0"/>
                <a:cs typeface="Times New Roman" pitchFamily="18" charset="0"/>
              </a:rPr>
              <a:t>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bạc</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màu</a:t>
            </a:r>
            <a:r>
              <a:rPr lang="en-US" sz="2200" b="1" dirty="0">
                <a:solidFill>
                  <a:srgbClr val="000099"/>
                </a:solidFill>
                <a:latin typeface="Times New Roman" pitchFamily="18" charset="0"/>
                <a:cs typeface="Times New Roman" pitchFamily="18" charset="0"/>
              </a:rPr>
              <a:t> </a:t>
            </a:r>
          </a:p>
          <a:p>
            <a:r>
              <a:rPr lang="en-US" sz="2200" b="1" dirty="0" err="1">
                <a:solidFill>
                  <a:srgbClr val="000099"/>
                </a:solidFill>
                <a:latin typeface="Times New Roman" pitchFamily="18" charset="0"/>
                <a:cs typeface="Times New Roman" pitchFamily="18" charset="0"/>
              </a:rPr>
              <a:t>Đầu</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cháy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tóc</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ngày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đêm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khó</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nhọc</a:t>
            </a:r>
            <a:endParaRPr lang="en-US" sz="2200" b="1" dirty="0">
              <a:solidFill>
                <a:srgbClr val="000099"/>
              </a:solidFill>
              <a:latin typeface="Times New Roman" pitchFamily="18" charset="0"/>
              <a:cs typeface="Times New Roman" pitchFamily="18" charset="0"/>
            </a:endParaRPr>
          </a:p>
          <a:p>
            <a:r>
              <a:rPr lang="en-US" sz="2200" b="1" dirty="0">
                <a:solidFill>
                  <a:srgbClr val="000099"/>
                </a:solidFill>
                <a:latin typeface="Times New Roman" pitchFamily="18" charset="0"/>
                <a:cs typeface="Times New Roman" pitchFamily="18" charset="0"/>
              </a:rPr>
              <a:t>Con </a:t>
            </a:r>
            <a:r>
              <a:rPr lang="en-US" sz="2200" b="1" dirty="0" err="1">
                <a:solidFill>
                  <a:srgbClr val="000099"/>
                </a:solidFill>
                <a:latin typeface="Times New Roman" pitchFamily="18" charset="0"/>
                <a:cs typeface="Times New Roman" pitchFamily="18" charset="0"/>
              </a:rPr>
              <a:t>chưa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a:t>
            </a:r>
          </a:p>
          <a:p>
            <a:r>
              <a:rPr lang="en-US" sz="2200" b="1" i="1" dirty="0">
                <a:solidFill>
                  <a:srgbClr val="92D05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Trần</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Đăng</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Khoa</a:t>
            </a:r>
            <a:endParaRPr lang="en-US" sz="2200" b="1" i="1" dirty="0">
              <a:solidFill>
                <a:srgbClr val="FF0000"/>
              </a:solidFill>
              <a:latin typeface="Times New Roman" pitchFamily="18" charset="0"/>
              <a:cs typeface="Times New Roman" pitchFamily="18" charset="0"/>
            </a:endParaRPr>
          </a:p>
          <a:p>
            <a:endParaRPr lang="en-US" sz="2200" b="1" i="1" dirty="0">
              <a:solidFill>
                <a:srgbClr val="9A743A"/>
              </a:solidFill>
              <a:latin typeface=".VnTime" pitchFamily="34" charset="0"/>
            </a:endParaRPr>
          </a:p>
        </p:txBody>
      </p:sp>
      <p:sp>
        <p:nvSpPr>
          <p:cNvPr id="203793" name="AutoShape 17"/>
          <p:cNvSpPr>
            <a:spLocks noChangeArrowheads="1"/>
          </p:cNvSpPr>
          <p:nvPr/>
        </p:nvSpPr>
        <p:spPr bwMode="auto">
          <a:xfrm>
            <a:off x="-19051" y="2356652"/>
            <a:ext cx="3383079" cy="2438400"/>
          </a:xfrm>
          <a:prstGeom prst="wedgeEllipseCallout">
            <a:avLst>
              <a:gd name="adj1" fmla="val -6019"/>
              <a:gd name="adj2" fmla="val -44574"/>
            </a:avLst>
          </a:prstGeom>
          <a:solidFill>
            <a:srgbClr val="FFFF00"/>
          </a:solidFill>
          <a:ln w="3175">
            <a:solidFill>
              <a:schemeClr val="tx1"/>
            </a:solidFill>
            <a:miter lim="800000"/>
            <a:headEnd/>
            <a:tailEnd/>
          </a:ln>
          <a:effectLst/>
        </p:spPr>
        <p:txBody>
          <a:bodyPr/>
          <a:lstStyle/>
          <a:p>
            <a:pPr algn="ctr"/>
            <a:r>
              <a:rPr lang="en-US" sz="2800" b="1" dirty="0" err="1">
                <a:solidFill>
                  <a:srgbClr val="800000"/>
                </a:solidFill>
                <a:latin typeface="Times New Roman" pitchFamily="18" charset="0"/>
                <a:cs typeface="Times New Roman" pitchFamily="18" charset="0"/>
              </a:rPr>
              <a:t>Bạn</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nhỏ</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đã</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làm</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những</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việc</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gì</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khi</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mẹ</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vắng</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nhà</a:t>
            </a:r>
            <a:r>
              <a:rPr lang="en-US" sz="2800" b="1" dirty="0">
                <a:solidFill>
                  <a:srgbClr val="800000"/>
                </a:solidFill>
                <a:latin typeface="Times New Roman" pitchFamily="18" charset="0"/>
                <a:cs typeface="Times New Roman" pitchFamily="18" charset="0"/>
              </a:rPr>
              <a:t>?</a:t>
            </a:r>
          </a:p>
        </p:txBody>
      </p:sp>
      <p:sp>
        <p:nvSpPr>
          <p:cNvPr id="7174" name="Rectangle 23"/>
          <p:cNvSpPr>
            <a:spLocks noChangeArrowheads="1"/>
          </p:cNvSpPr>
          <p:nvPr/>
        </p:nvSpPr>
        <p:spPr bwMode="auto">
          <a:xfrm>
            <a:off x="5267325" y="1541463"/>
            <a:ext cx="184150" cy="366712"/>
          </a:xfrm>
          <a:prstGeom prst="rect">
            <a:avLst/>
          </a:prstGeom>
          <a:noFill/>
          <a:ln w="9525">
            <a:noFill/>
            <a:miter lim="800000"/>
            <a:headEnd/>
            <a:tailEnd/>
          </a:ln>
          <a:effectLst/>
        </p:spPr>
        <p:txBody>
          <a:bodyPr wrap="none">
            <a:spAutoFit/>
          </a:bodyPr>
          <a:lstStyle/>
          <a:p>
            <a:pPr>
              <a:spcBef>
                <a:spcPct val="50000"/>
              </a:spcBef>
            </a:pPr>
            <a:endParaRPr lang="vi-VN"/>
          </a:p>
        </p:txBody>
      </p:sp>
      <p:sp>
        <p:nvSpPr>
          <p:cNvPr id="7176" name="Text Box 25"/>
          <p:cNvSpPr txBox="1">
            <a:spLocks noChangeArrowheads="1"/>
          </p:cNvSpPr>
          <p:nvPr/>
        </p:nvSpPr>
        <p:spPr bwMode="auto">
          <a:xfrm>
            <a:off x="533400" y="5630863"/>
            <a:ext cx="2667000" cy="366712"/>
          </a:xfrm>
          <a:prstGeom prst="rect">
            <a:avLst/>
          </a:prstGeom>
          <a:noFill/>
          <a:ln w="9525">
            <a:noFill/>
            <a:miter lim="800000"/>
            <a:headEnd/>
            <a:tailEnd/>
          </a:ln>
          <a:effectLst/>
        </p:spPr>
        <p:txBody>
          <a:bodyPr>
            <a:spAutoFit/>
          </a:bodyPr>
          <a:lstStyle/>
          <a:p>
            <a:pPr>
              <a:spcBef>
                <a:spcPct val="50000"/>
              </a:spcBef>
            </a:pPr>
            <a:endParaRPr lang="vi-VN"/>
          </a:p>
        </p:txBody>
      </p:sp>
      <p:sp>
        <p:nvSpPr>
          <p:cNvPr id="7178" name="Text Box 28"/>
          <p:cNvSpPr txBox="1">
            <a:spLocks noChangeArrowheads="1"/>
          </p:cNvSpPr>
          <p:nvPr/>
        </p:nvSpPr>
        <p:spPr bwMode="auto">
          <a:xfrm>
            <a:off x="6858000" y="2667000"/>
            <a:ext cx="1981200" cy="366713"/>
          </a:xfrm>
          <a:prstGeom prst="rect">
            <a:avLst/>
          </a:prstGeom>
          <a:noFill/>
          <a:ln w="9525">
            <a:noFill/>
            <a:miter lim="800000"/>
            <a:headEnd/>
            <a:tailEnd/>
          </a:ln>
          <a:effectLst/>
        </p:spPr>
        <p:txBody>
          <a:bodyPr>
            <a:spAutoFit/>
          </a:bodyPr>
          <a:lstStyle/>
          <a:p>
            <a:pPr>
              <a:spcBef>
                <a:spcPct val="50000"/>
              </a:spcBef>
            </a:pPr>
            <a:endParaRPr lang="vi-VN"/>
          </a:p>
        </p:txBody>
      </p:sp>
    </p:spTree>
    <p:extLst>
      <p:ext uri="{BB962C8B-B14F-4D97-AF65-F5344CB8AC3E}">
        <p14:creationId xmlns:p14="http://schemas.microsoft.com/office/powerpoint/2010/main" val="916499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3793"/>
                                        </p:tgtEl>
                                        <p:attrNameLst>
                                          <p:attrName>style.visibility</p:attrName>
                                        </p:attrNameLst>
                                      </p:cBhvr>
                                      <p:to>
                                        <p:strVal val="visible"/>
                                      </p:to>
                                    </p:set>
                                    <p:animEffect transition="in" filter="circle(in)">
                                      <p:cBhvr>
                                        <p:cTn id="7" dur="2000"/>
                                        <p:tgtEl>
                                          <p:spTgt spid="203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9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244" y="0"/>
            <a:ext cx="91752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3364029" y="19382"/>
            <a:ext cx="5703771" cy="7294305"/>
          </a:xfrm>
          <a:prstGeom prst="rect">
            <a:avLst/>
          </a:prstGeom>
          <a:noFill/>
          <a:ln w="9525">
            <a:noFill/>
            <a:miter lim="800000"/>
            <a:headEnd/>
            <a:tailEnd/>
          </a:ln>
        </p:spPr>
        <p:txBody>
          <a:bodyPr wrap="square">
            <a:spAutoFit/>
          </a:bodyPr>
          <a:lstStyle/>
          <a:p>
            <a:r>
              <a:rPr lang="en-US" sz="2800" b="1" i="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mẹ</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vắng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endParaRPr lang="en-US" sz="2800" b="1" dirty="0">
              <a:solidFill>
                <a:srgbClr val="FF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luộc</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khoai</a:t>
            </a:r>
            <a:endParaRPr lang="en-US" sz="2200" b="1" dirty="0">
              <a:solidFill>
                <a:srgbClr val="99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cùng</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chị</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giã</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gạo</a:t>
            </a:r>
            <a:endParaRPr lang="en-US" sz="2200" b="1" dirty="0">
              <a:solidFill>
                <a:srgbClr val="80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thổi</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cơm</a:t>
            </a:r>
            <a:endParaRPr lang="en-US" sz="2200" b="1" dirty="0">
              <a:solidFill>
                <a:srgbClr val="80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nhổ</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cỏ</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vườn</a:t>
            </a:r>
            <a:endParaRPr lang="en-US" sz="2200" b="1" dirty="0">
              <a:solidFill>
                <a:srgbClr val="80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quét</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sân</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và</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quét</a:t>
            </a:r>
            <a:r>
              <a:rPr lang="en-US" sz="2200" b="1" dirty="0">
                <a:solidFill>
                  <a:srgbClr val="800000"/>
                </a:solidFill>
                <a:latin typeface="Times New Roman" pitchFamily="18" charset="0"/>
                <a:cs typeface="Times New Roman" pitchFamily="18" charset="0"/>
              </a:rPr>
              <a:t> </a:t>
            </a:r>
            <a:r>
              <a:rPr lang="en-US" sz="2200" b="1" dirty="0" err="1">
                <a:solidFill>
                  <a:srgbClr val="800000"/>
                </a:solidFill>
                <a:latin typeface="Times New Roman" pitchFamily="18" charset="0"/>
                <a:cs typeface="Times New Roman" pitchFamily="18" charset="0"/>
              </a:rPr>
              <a:t>cổng</a:t>
            </a:r>
            <a:r>
              <a:rPr lang="en-US" sz="2200" b="1" dirty="0">
                <a:solidFill>
                  <a:srgbClr val="000099"/>
                </a:solidFill>
                <a:latin typeface="Times New Roman" pitchFamily="18" charset="0"/>
                <a:cs typeface="Times New Roman" pitchFamily="18" charset="0"/>
              </a:rPr>
              <a:t>.</a:t>
            </a:r>
          </a:p>
          <a:p>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Sớm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thấy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khoai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chín</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Buổi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gạo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trắng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tinh</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Trưa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cơm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dẻo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thơm</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Chiều</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cỏ</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quang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vườn</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Tối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cổng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sạch</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sẽ</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bảo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 </a:t>
            </a:r>
            <a:r>
              <a:rPr lang="en-US" sz="2200" b="1" dirty="0" err="1">
                <a:solidFill>
                  <a:srgbClr val="000099"/>
                </a:solidFill>
                <a:latin typeface="Times New Roman" pitchFamily="18" charset="0"/>
                <a:cs typeface="Times New Roman" pitchFamily="18" charset="0"/>
              </a:rPr>
              <a:t>Dạo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này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thế</a:t>
            </a:r>
            <a:r>
              <a:rPr lang="en-US" sz="2200" b="1" dirty="0">
                <a:solidFill>
                  <a:srgbClr val="000099"/>
                </a:solidFill>
                <a:latin typeface="Times New Roman" pitchFamily="18" charset="0"/>
                <a:cs typeface="Times New Roman" pitchFamily="18" charset="0"/>
              </a:rPr>
              <a:t>!</a:t>
            </a:r>
          </a:p>
          <a:p>
            <a:endParaRPr lang="en-US" sz="2200" b="1" dirty="0">
              <a:solidFill>
                <a:srgbClr val="000099"/>
              </a:solidFill>
              <a:latin typeface="Times New Roman" pitchFamily="18" charset="0"/>
              <a:cs typeface="Times New Roman" pitchFamily="18" charset="0"/>
            </a:endParaRPr>
          </a:p>
          <a:p>
            <a:pPr>
              <a:buFontTx/>
              <a:buChar char="-"/>
            </a:pP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Không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ơi</a:t>
            </a:r>
            <a:r>
              <a:rPr lang="en-US" sz="2200" b="1" dirty="0">
                <a:solidFill>
                  <a:srgbClr val="000099"/>
                </a:solidFill>
                <a:latin typeface="Times New Roman" pitchFamily="18" charset="0"/>
                <a:cs typeface="Times New Roman" pitchFamily="18" charset="0"/>
              </a:rPr>
              <a:t>! Con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đâu</a:t>
            </a:r>
            <a:r>
              <a:rPr lang="en-US" sz="2200" b="1" dirty="0">
                <a:solidFill>
                  <a:srgbClr val="000099"/>
                </a:solidFill>
                <a:latin typeface="Times New Roman" pitchFamily="18" charset="0"/>
                <a:cs typeface="Times New Roman" pitchFamily="18" charset="0"/>
              </a:rPr>
              <a:t>!</a:t>
            </a:r>
          </a:p>
          <a:p>
            <a:r>
              <a:rPr lang="en-US" sz="2200" b="1" dirty="0" err="1">
                <a:solidFill>
                  <a:srgbClr val="000099"/>
                </a:solidFill>
                <a:latin typeface="Times New Roman" pitchFamily="18" charset="0"/>
                <a:cs typeface="Times New Roman" pitchFamily="18" charset="0"/>
              </a:rPr>
              <a:t>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bạc</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màu</a:t>
            </a:r>
            <a:r>
              <a:rPr lang="en-US" sz="2200" b="1" dirty="0">
                <a:solidFill>
                  <a:srgbClr val="000099"/>
                </a:solidFill>
                <a:latin typeface="Times New Roman" pitchFamily="18" charset="0"/>
                <a:cs typeface="Times New Roman" pitchFamily="18" charset="0"/>
              </a:rPr>
              <a:t> </a:t>
            </a:r>
          </a:p>
          <a:p>
            <a:r>
              <a:rPr lang="en-US" sz="2200" b="1" dirty="0" err="1">
                <a:solidFill>
                  <a:srgbClr val="000099"/>
                </a:solidFill>
                <a:latin typeface="Times New Roman" pitchFamily="18" charset="0"/>
                <a:cs typeface="Times New Roman" pitchFamily="18" charset="0"/>
              </a:rPr>
              <a:t>Đầu</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cháy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tóc</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ngày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đêm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khó</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nhọc</a:t>
            </a:r>
            <a:endParaRPr lang="en-US" sz="2200" b="1" dirty="0">
              <a:solidFill>
                <a:srgbClr val="000099"/>
              </a:solidFill>
              <a:latin typeface="Times New Roman" pitchFamily="18" charset="0"/>
              <a:cs typeface="Times New Roman" pitchFamily="18" charset="0"/>
            </a:endParaRPr>
          </a:p>
          <a:p>
            <a:r>
              <a:rPr lang="en-US" sz="2200" b="1" dirty="0">
                <a:solidFill>
                  <a:srgbClr val="000099"/>
                </a:solidFill>
                <a:latin typeface="Times New Roman" pitchFamily="18" charset="0"/>
                <a:cs typeface="Times New Roman" pitchFamily="18" charset="0"/>
              </a:rPr>
              <a:t>Con </a:t>
            </a:r>
            <a:r>
              <a:rPr lang="en-US" sz="2200" b="1" dirty="0" err="1">
                <a:solidFill>
                  <a:srgbClr val="000099"/>
                </a:solidFill>
                <a:latin typeface="Times New Roman" pitchFamily="18" charset="0"/>
                <a:cs typeface="Times New Roman" pitchFamily="18" charset="0"/>
              </a:rPr>
              <a:t>chưa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a:t>
            </a:r>
          </a:p>
          <a:p>
            <a:r>
              <a:rPr lang="en-US" sz="2200" b="1" i="1" dirty="0">
                <a:solidFill>
                  <a:srgbClr val="92D05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Trần</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Đăng</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Khoa</a:t>
            </a:r>
            <a:endParaRPr lang="en-US" sz="2200" b="1" i="1" dirty="0">
              <a:solidFill>
                <a:srgbClr val="FF0000"/>
              </a:solidFill>
              <a:latin typeface="Times New Roman" pitchFamily="18" charset="0"/>
              <a:cs typeface="Times New Roman" pitchFamily="18" charset="0"/>
            </a:endParaRPr>
          </a:p>
          <a:p>
            <a:endParaRPr lang="en-US" sz="2200" b="1" i="1" dirty="0">
              <a:solidFill>
                <a:srgbClr val="9A743A"/>
              </a:solidFill>
              <a:latin typeface=".VnTime" pitchFamily="34" charset="0"/>
            </a:endParaRPr>
          </a:p>
        </p:txBody>
      </p:sp>
      <p:sp>
        <p:nvSpPr>
          <p:cNvPr id="203793" name="AutoShape 17"/>
          <p:cNvSpPr>
            <a:spLocks noChangeArrowheads="1"/>
          </p:cNvSpPr>
          <p:nvPr/>
        </p:nvSpPr>
        <p:spPr bwMode="auto">
          <a:xfrm>
            <a:off x="-19051" y="2356652"/>
            <a:ext cx="3383079" cy="2438400"/>
          </a:xfrm>
          <a:prstGeom prst="wedgeEllipseCallout">
            <a:avLst>
              <a:gd name="adj1" fmla="val -6019"/>
              <a:gd name="adj2" fmla="val -44574"/>
            </a:avLst>
          </a:prstGeom>
          <a:solidFill>
            <a:srgbClr val="FFFF00"/>
          </a:solidFill>
          <a:ln w="3175">
            <a:solidFill>
              <a:schemeClr val="tx1"/>
            </a:solidFill>
            <a:miter lim="800000"/>
            <a:headEnd/>
            <a:tailEnd/>
          </a:ln>
          <a:effectLst/>
        </p:spPr>
        <p:txBody>
          <a:bodyPr/>
          <a:lstStyle/>
          <a:p>
            <a:pPr algn="ctr"/>
            <a:r>
              <a:rPr lang="en-US" sz="2800" b="1" dirty="0" err="1">
                <a:solidFill>
                  <a:srgbClr val="800000"/>
                </a:solidFill>
                <a:latin typeface="Times New Roman" pitchFamily="18" charset="0"/>
                <a:cs typeface="Times New Roman" pitchFamily="18" charset="0"/>
              </a:rPr>
              <a:t>Bạn</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nhỏ</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đã</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làm</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những</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việc</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gì</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khi</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mẹ</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vắng</a:t>
            </a:r>
            <a:r>
              <a:rPr lang="en-US" sz="2800" b="1" dirty="0">
                <a:solidFill>
                  <a:srgbClr val="800000"/>
                </a:solidFill>
                <a:latin typeface="Times New Roman" pitchFamily="18" charset="0"/>
                <a:cs typeface="Times New Roman" pitchFamily="18" charset="0"/>
              </a:rPr>
              <a:t> </a:t>
            </a:r>
            <a:r>
              <a:rPr lang="en-US" sz="2800" b="1" dirty="0" err="1">
                <a:solidFill>
                  <a:srgbClr val="800000"/>
                </a:solidFill>
                <a:latin typeface="Times New Roman" pitchFamily="18" charset="0"/>
                <a:cs typeface="Times New Roman" pitchFamily="18" charset="0"/>
              </a:rPr>
              <a:t>nhà</a:t>
            </a:r>
            <a:r>
              <a:rPr lang="en-US" sz="2800" b="1" dirty="0">
                <a:solidFill>
                  <a:srgbClr val="800000"/>
                </a:solidFill>
                <a:latin typeface="Times New Roman" pitchFamily="18" charset="0"/>
                <a:cs typeface="Times New Roman" pitchFamily="18" charset="0"/>
              </a:rPr>
              <a:t>?</a:t>
            </a:r>
          </a:p>
        </p:txBody>
      </p:sp>
      <p:sp>
        <p:nvSpPr>
          <p:cNvPr id="7174" name="Rectangle 23"/>
          <p:cNvSpPr>
            <a:spLocks noChangeArrowheads="1"/>
          </p:cNvSpPr>
          <p:nvPr/>
        </p:nvSpPr>
        <p:spPr bwMode="auto">
          <a:xfrm>
            <a:off x="5267325" y="1541463"/>
            <a:ext cx="184150" cy="366712"/>
          </a:xfrm>
          <a:prstGeom prst="rect">
            <a:avLst/>
          </a:prstGeom>
          <a:noFill/>
          <a:ln w="9525">
            <a:noFill/>
            <a:miter lim="800000"/>
            <a:headEnd/>
            <a:tailEnd/>
          </a:ln>
          <a:effectLst/>
        </p:spPr>
        <p:txBody>
          <a:bodyPr wrap="none">
            <a:spAutoFit/>
          </a:bodyPr>
          <a:lstStyle/>
          <a:p>
            <a:pPr>
              <a:spcBef>
                <a:spcPct val="50000"/>
              </a:spcBef>
            </a:pPr>
            <a:endParaRPr lang="vi-VN"/>
          </a:p>
        </p:txBody>
      </p:sp>
      <p:sp>
        <p:nvSpPr>
          <p:cNvPr id="7176" name="Text Box 25"/>
          <p:cNvSpPr txBox="1">
            <a:spLocks noChangeArrowheads="1"/>
          </p:cNvSpPr>
          <p:nvPr/>
        </p:nvSpPr>
        <p:spPr bwMode="auto">
          <a:xfrm>
            <a:off x="533400" y="5630863"/>
            <a:ext cx="2667000" cy="366712"/>
          </a:xfrm>
          <a:prstGeom prst="rect">
            <a:avLst/>
          </a:prstGeom>
          <a:noFill/>
          <a:ln w="9525">
            <a:noFill/>
            <a:miter lim="800000"/>
            <a:headEnd/>
            <a:tailEnd/>
          </a:ln>
          <a:effectLst/>
        </p:spPr>
        <p:txBody>
          <a:bodyPr>
            <a:spAutoFit/>
          </a:bodyPr>
          <a:lstStyle/>
          <a:p>
            <a:pPr>
              <a:spcBef>
                <a:spcPct val="50000"/>
              </a:spcBef>
            </a:pPr>
            <a:endParaRPr lang="vi-VN"/>
          </a:p>
        </p:txBody>
      </p:sp>
      <p:sp>
        <p:nvSpPr>
          <p:cNvPr id="7178" name="Text Box 28"/>
          <p:cNvSpPr txBox="1">
            <a:spLocks noChangeArrowheads="1"/>
          </p:cNvSpPr>
          <p:nvPr/>
        </p:nvSpPr>
        <p:spPr bwMode="auto">
          <a:xfrm>
            <a:off x="6858000" y="2667000"/>
            <a:ext cx="1981200" cy="366713"/>
          </a:xfrm>
          <a:prstGeom prst="rect">
            <a:avLst/>
          </a:prstGeom>
          <a:noFill/>
          <a:ln w="9525">
            <a:noFill/>
            <a:miter lim="800000"/>
            <a:headEnd/>
            <a:tailEnd/>
          </a:ln>
          <a:effectLst/>
        </p:spPr>
        <p:txBody>
          <a:bodyPr>
            <a:spAutoFit/>
          </a:bodyPr>
          <a:lstStyle/>
          <a:p>
            <a:pPr>
              <a:spcBef>
                <a:spcPct val="50000"/>
              </a:spcBef>
            </a:pPr>
            <a:endParaRPr lang="vi-VN"/>
          </a:p>
        </p:txBody>
      </p:sp>
    </p:spTree>
    <p:extLst>
      <p:ext uri="{BB962C8B-B14F-4D97-AF65-F5344CB8AC3E}">
        <p14:creationId xmlns:p14="http://schemas.microsoft.com/office/powerpoint/2010/main" val="3974229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244" y="0"/>
            <a:ext cx="91752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17"/>
          <p:cNvSpPr>
            <a:spLocks noChangeArrowheads="1"/>
          </p:cNvSpPr>
          <p:nvPr/>
        </p:nvSpPr>
        <p:spPr bwMode="auto">
          <a:xfrm>
            <a:off x="45920" y="2286000"/>
            <a:ext cx="3383080" cy="2596348"/>
          </a:xfrm>
          <a:prstGeom prst="wedgeEllipseCallout">
            <a:avLst>
              <a:gd name="adj1" fmla="val -6019"/>
              <a:gd name="adj2" fmla="val -44574"/>
            </a:avLst>
          </a:prstGeom>
          <a:solidFill>
            <a:srgbClr val="FFFF00"/>
          </a:solidFill>
          <a:ln w="3175">
            <a:solidFill>
              <a:schemeClr val="tx1"/>
            </a:solidFill>
            <a:miter lim="800000"/>
            <a:headEnd/>
            <a:tailEnd/>
          </a:ln>
          <a:effectLst/>
        </p:spPr>
        <p:txBody>
          <a:bodyPr/>
          <a:lstStyle/>
          <a:p>
            <a:pPr algn="ctr"/>
            <a:endParaRPr lang="en-US" sz="2800" b="1" dirty="0">
              <a:solidFill>
                <a:srgbClr val="80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3364029" y="19382"/>
            <a:ext cx="5703771" cy="7294305"/>
          </a:xfrm>
          <a:prstGeom prst="rect">
            <a:avLst/>
          </a:prstGeom>
          <a:noFill/>
          <a:ln w="9525">
            <a:noFill/>
            <a:miter lim="800000"/>
            <a:headEnd/>
            <a:tailEnd/>
          </a:ln>
        </p:spPr>
        <p:txBody>
          <a:bodyPr wrap="square">
            <a:spAutoFit/>
          </a:bodyPr>
          <a:lstStyle/>
          <a:p>
            <a:r>
              <a:rPr lang="en-US" sz="2200" b="1" i="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mẹ</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vắng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endParaRPr lang="en-US" sz="2800" b="1" dirty="0">
              <a:solidFill>
                <a:srgbClr val="FF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luộc</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khoai</a:t>
            </a:r>
            <a:endParaRPr lang="en-US" sz="2200" b="1" dirty="0">
              <a:solidFill>
                <a:srgbClr val="99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cùng</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chị</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giã</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gạo</a:t>
            </a:r>
            <a:endParaRPr lang="en-US" sz="2200" b="1" dirty="0">
              <a:solidFill>
                <a:srgbClr val="99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thổi</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cơm</a:t>
            </a:r>
            <a:endParaRPr lang="en-US" sz="2200" b="1" dirty="0">
              <a:solidFill>
                <a:srgbClr val="99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nhổ</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cỏ</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vườn</a:t>
            </a:r>
            <a:endParaRPr lang="en-US" sz="2200" b="1" dirty="0">
              <a:solidFill>
                <a:srgbClr val="990000"/>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Khi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quét</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sân</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và</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quét</a:t>
            </a:r>
            <a:r>
              <a:rPr lang="en-US" sz="2200" b="1" dirty="0">
                <a:solidFill>
                  <a:srgbClr val="990000"/>
                </a:solidFill>
                <a:latin typeface="Times New Roman" pitchFamily="18" charset="0"/>
                <a:cs typeface="Times New Roman" pitchFamily="18" charset="0"/>
              </a:rPr>
              <a:t> </a:t>
            </a:r>
            <a:r>
              <a:rPr lang="en-US" sz="2200" b="1" dirty="0" err="1">
                <a:solidFill>
                  <a:srgbClr val="990000"/>
                </a:solidFill>
                <a:latin typeface="Times New Roman" pitchFamily="18" charset="0"/>
                <a:cs typeface="Times New Roman" pitchFamily="18" charset="0"/>
              </a:rPr>
              <a:t>cổng</a:t>
            </a:r>
            <a:r>
              <a:rPr lang="en-US" sz="2200" b="1" dirty="0">
                <a:solidFill>
                  <a:srgbClr val="000099"/>
                </a:solidFill>
                <a:latin typeface="Times New Roman" pitchFamily="18" charset="0"/>
                <a:cs typeface="Times New Roman" pitchFamily="18" charset="0"/>
              </a:rPr>
              <a:t>.</a:t>
            </a:r>
          </a:p>
          <a:p>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Sớm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thấy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khoai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chín</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Buổi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gạo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trắng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tinh</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Trưa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cơm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dẻo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thơm</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Chiều</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cỏ</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quang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vườn</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Tối</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về</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cổng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nhà</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sạch</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sẽ</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bảo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em</a:t>
            </a:r>
            <a:r>
              <a:rPr lang="en-US" sz="2200" b="1" dirty="0">
                <a:solidFill>
                  <a:srgbClr val="000099"/>
                </a:solidFill>
                <a:latin typeface="Times New Roman" pitchFamily="18" charset="0"/>
                <a:cs typeface="Times New Roman" pitchFamily="18" charset="0"/>
              </a:rPr>
              <a:t>: - </a:t>
            </a:r>
            <a:r>
              <a:rPr lang="en-US" sz="2200" b="1" dirty="0" err="1">
                <a:solidFill>
                  <a:srgbClr val="000099"/>
                </a:solidFill>
                <a:latin typeface="Times New Roman" pitchFamily="18" charset="0"/>
                <a:cs typeface="Times New Roman" pitchFamily="18" charset="0"/>
              </a:rPr>
              <a:t>Dạo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này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thế</a:t>
            </a:r>
            <a:r>
              <a:rPr lang="en-US" sz="2200" b="1" dirty="0">
                <a:solidFill>
                  <a:srgbClr val="000099"/>
                </a:solidFill>
                <a:latin typeface="Times New Roman" pitchFamily="18" charset="0"/>
                <a:cs typeface="Times New Roman" pitchFamily="18" charset="0"/>
              </a:rPr>
              <a:t>!</a:t>
            </a:r>
          </a:p>
          <a:p>
            <a:endParaRPr lang="en-US" sz="2200" b="1" dirty="0">
              <a:solidFill>
                <a:srgbClr val="000099"/>
              </a:solidFill>
              <a:latin typeface="Times New Roman" pitchFamily="18" charset="0"/>
              <a:cs typeface="Times New Roman" pitchFamily="18" charset="0"/>
            </a:endParaRPr>
          </a:p>
          <a:p>
            <a:pPr>
              <a:buFontTx/>
              <a:buChar char="-"/>
            </a:pP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Không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ơi</a:t>
            </a:r>
            <a:r>
              <a:rPr lang="en-US" sz="2200" b="1" dirty="0">
                <a:solidFill>
                  <a:srgbClr val="000099"/>
                </a:solidFill>
                <a:latin typeface="Times New Roman" pitchFamily="18" charset="0"/>
                <a:cs typeface="Times New Roman" pitchFamily="18" charset="0"/>
              </a:rPr>
              <a:t>! Con </a:t>
            </a:r>
            <a:r>
              <a:rPr lang="en-US" sz="2200" b="1" dirty="0" err="1">
                <a:solidFill>
                  <a:srgbClr val="000099"/>
                </a:solidFill>
                <a:latin typeface="Times New Roman" pitchFamily="18" charset="0"/>
                <a:cs typeface="Times New Roman" pitchFamily="18" charset="0"/>
              </a:rPr>
              <a:t>đã</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đâu</a:t>
            </a:r>
            <a:r>
              <a:rPr lang="en-US" sz="2200" b="1" dirty="0">
                <a:solidFill>
                  <a:srgbClr val="000099"/>
                </a:solidFill>
                <a:latin typeface="Times New Roman" pitchFamily="18" charset="0"/>
                <a:cs typeface="Times New Roman" pitchFamily="18" charset="0"/>
              </a:rPr>
              <a:t>!</a:t>
            </a:r>
          </a:p>
          <a:p>
            <a:r>
              <a:rPr lang="en-US" sz="2200" b="1" dirty="0" err="1">
                <a:solidFill>
                  <a:srgbClr val="000099"/>
                </a:solidFill>
                <a:latin typeface="Times New Roman" pitchFamily="18" charset="0"/>
                <a:cs typeface="Times New Roman" pitchFamily="18" charset="0"/>
              </a:rPr>
              <a:t>Áo</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bạc</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màu</a:t>
            </a:r>
            <a:r>
              <a:rPr lang="en-US" sz="2200" b="1" dirty="0">
                <a:solidFill>
                  <a:srgbClr val="000099"/>
                </a:solidFill>
                <a:latin typeface="Times New Roman" pitchFamily="18" charset="0"/>
                <a:cs typeface="Times New Roman" pitchFamily="18" charset="0"/>
              </a:rPr>
              <a:t> </a:t>
            </a:r>
          </a:p>
          <a:p>
            <a:r>
              <a:rPr lang="en-US" sz="2200" b="1" dirty="0" err="1">
                <a:solidFill>
                  <a:srgbClr val="000099"/>
                </a:solidFill>
                <a:latin typeface="Times New Roman" pitchFamily="18" charset="0"/>
                <a:cs typeface="Times New Roman" pitchFamily="18" charset="0"/>
              </a:rPr>
              <a:t>Đầu</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nắng</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cháy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tóc</a:t>
            </a:r>
            <a:endParaRPr lang="en-US" sz="2200" b="1" dirty="0">
              <a:solidFill>
                <a:srgbClr val="000099"/>
              </a:solidFill>
              <a:latin typeface="Times New Roman" pitchFamily="18" charset="0"/>
              <a:cs typeface="Times New Roman" pitchFamily="18" charset="0"/>
            </a:endParaRPr>
          </a:p>
          <a:p>
            <a:r>
              <a:rPr lang="en-US" sz="2200" b="1" dirty="0" err="1">
                <a:solidFill>
                  <a:srgbClr val="000099"/>
                </a:solidFill>
                <a:latin typeface="Times New Roman" pitchFamily="18" charset="0"/>
                <a:cs typeface="Times New Roman" pitchFamily="18" charset="0"/>
              </a:rPr>
              <a:t>Mẹ</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ngày</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đêm</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khó</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nhọc</a:t>
            </a:r>
            <a:endParaRPr lang="en-US" sz="2200" b="1" dirty="0">
              <a:solidFill>
                <a:srgbClr val="000099"/>
              </a:solidFill>
              <a:latin typeface="Times New Roman" pitchFamily="18" charset="0"/>
              <a:cs typeface="Times New Roman" pitchFamily="18" charset="0"/>
            </a:endParaRPr>
          </a:p>
          <a:p>
            <a:r>
              <a:rPr lang="en-US" sz="2200" b="1" dirty="0">
                <a:solidFill>
                  <a:srgbClr val="000099"/>
                </a:solidFill>
                <a:latin typeface="Times New Roman" pitchFamily="18" charset="0"/>
                <a:cs typeface="Times New Roman" pitchFamily="18" charset="0"/>
              </a:rPr>
              <a:t>Con </a:t>
            </a:r>
            <a:r>
              <a:rPr lang="en-US" sz="2200" b="1" dirty="0" err="1">
                <a:solidFill>
                  <a:srgbClr val="000099"/>
                </a:solidFill>
                <a:latin typeface="Times New Roman" pitchFamily="18" charset="0"/>
                <a:cs typeface="Times New Roman" pitchFamily="18" charset="0"/>
              </a:rPr>
              <a:t>chưa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chưa</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ngoan</a:t>
            </a:r>
            <a:r>
              <a:rPr lang="en-US" sz="2200" b="1" dirty="0">
                <a:solidFill>
                  <a:srgbClr val="000099"/>
                </a:solidFill>
                <a:latin typeface="Times New Roman" pitchFamily="18" charset="0"/>
                <a:cs typeface="Times New Roman" pitchFamily="18" charset="0"/>
              </a:rPr>
              <a:t>!</a:t>
            </a:r>
          </a:p>
          <a:p>
            <a:r>
              <a:rPr lang="en-US" sz="2200" b="1" i="1" dirty="0">
                <a:solidFill>
                  <a:srgbClr val="92D05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Trần</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Đăng</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Khoa</a:t>
            </a:r>
            <a:endParaRPr lang="en-US" sz="2200" b="1" i="1" dirty="0">
              <a:solidFill>
                <a:srgbClr val="FF0000"/>
              </a:solidFill>
              <a:latin typeface="Times New Roman" pitchFamily="18" charset="0"/>
              <a:cs typeface="Times New Roman" pitchFamily="18" charset="0"/>
            </a:endParaRPr>
          </a:p>
          <a:p>
            <a:endParaRPr lang="en-US" sz="2200" b="1" i="1" dirty="0">
              <a:solidFill>
                <a:srgbClr val="9A743A"/>
              </a:solidFill>
              <a:latin typeface=".VnTime" pitchFamily="34" charset="0"/>
            </a:endParaRPr>
          </a:p>
        </p:txBody>
      </p:sp>
      <p:sp>
        <p:nvSpPr>
          <p:cNvPr id="7174" name="Rectangle 23"/>
          <p:cNvSpPr>
            <a:spLocks noChangeArrowheads="1"/>
          </p:cNvSpPr>
          <p:nvPr/>
        </p:nvSpPr>
        <p:spPr bwMode="auto">
          <a:xfrm>
            <a:off x="5267325" y="1541463"/>
            <a:ext cx="184150" cy="366712"/>
          </a:xfrm>
          <a:prstGeom prst="rect">
            <a:avLst/>
          </a:prstGeom>
          <a:noFill/>
          <a:ln w="9525">
            <a:noFill/>
            <a:miter lim="800000"/>
            <a:headEnd/>
            <a:tailEnd/>
          </a:ln>
          <a:effectLst/>
        </p:spPr>
        <p:txBody>
          <a:bodyPr wrap="none">
            <a:spAutoFit/>
          </a:bodyPr>
          <a:lstStyle/>
          <a:p>
            <a:pPr>
              <a:spcBef>
                <a:spcPct val="50000"/>
              </a:spcBef>
            </a:pPr>
            <a:endParaRPr lang="vi-VN"/>
          </a:p>
        </p:txBody>
      </p:sp>
      <p:sp>
        <p:nvSpPr>
          <p:cNvPr id="7176" name="Text Box 25"/>
          <p:cNvSpPr txBox="1">
            <a:spLocks noChangeArrowheads="1"/>
          </p:cNvSpPr>
          <p:nvPr/>
        </p:nvSpPr>
        <p:spPr bwMode="auto">
          <a:xfrm>
            <a:off x="533400" y="5630863"/>
            <a:ext cx="2667000" cy="366712"/>
          </a:xfrm>
          <a:prstGeom prst="rect">
            <a:avLst/>
          </a:prstGeom>
          <a:noFill/>
          <a:ln w="9525">
            <a:noFill/>
            <a:miter lim="800000"/>
            <a:headEnd/>
            <a:tailEnd/>
          </a:ln>
          <a:effectLst/>
        </p:spPr>
        <p:txBody>
          <a:bodyPr>
            <a:spAutoFit/>
          </a:bodyPr>
          <a:lstStyle/>
          <a:p>
            <a:pPr>
              <a:spcBef>
                <a:spcPct val="50000"/>
              </a:spcBef>
            </a:pPr>
            <a:endParaRPr lang="vi-VN"/>
          </a:p>
        </p:txBody>
      </p:sp>
      <p:sp>
        <p:nvSpPr>
          <p:cNvPr id="203803" name="Text Box 27"/>
          <p:cNvSpPr txBox="1">
            <a:spLocks noChangeArrowheads="1"/>
          </p:cNvSpPr>
          <p:nvPr/>
        </p:nvSpPr>
        <p:spPr bwMode="auto">
          <a:xfrm>
            <a:off x="184329" y="2895600"/>
            <a:ext cx="3172326" cy="1384995"/>
          </a:xfrm>
          <a:prstGeom prst="rect">
            <a:avLst/>
          </a:prstGeom>
          <a:noFill/>
          <a:ln w="9525">
            <a:noFill/>
            <a:miter lim="800000"/>
            <a:headEnd/>
            <a:tailEnd/>
          </a:ln>
          <a:effectLst/>
        </p:spPr>
        <p:txBody>
          <a:bodyPr wrap="square">
            <a:spAutoFit/>
          </a:bodyPr>
          <a:lstStyle/>
          <a:p>
            <a:pPr>
              <a:spcBef>
                <a:spcPct val="50000"/>
              </a:spcBef>
            </a:pP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Việc</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làm</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của</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bạn</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nhỏ</a:t>
            </a:r>
            <a:r>
              <a:rPr lang="vi-VN" sz="2800" b="1" dirty="0">
                <a:solidFill>
                  <a:srgbClr val="990000"/>
                </a:solidFill>
                <a:latin typeface="Times New Roman" pitchFamily="18" charset="0"/>
                <a:cs typeface="Times New Roman" pitchFamily="18" charset="0"/>
              </a:rPr>
              <a:t> thể hiện tình cảm</a:t>
            </a:r>
            <a:r>
              <a:rPr lang="en-US" sz="2800" b="1" dirty="0">
                <a:solidFill>
                  <a:srgbClr val="990000"/>
                </a:solidFill>
                <a:latin typeface="Times New Roman" pitchFamily="18" charset="0"/>
                <a:cs typeface="Times New Roman" pitchFamily="18" charset="0"/>
              </a:rPr>
              <a:t> </a:t>
            </a:r>
            <a:r>
              <a:rPr lang="en-US" sz="2800" b="1" dirty="0" err="1">
                <a:solidFill>
                  <a:srgbClr val="990000"/>
                </a:solidFill>
                <a:latin typeface="Times New Roman" pitchFamily="18" charset="0"/>
                <a:cs typeface="Times New Roman" pitchFamily="18" charset="0"/>
              </a:rPr>
              <a:t>gì</a:t>
            </a:r>
            <a:r>
              <a:rPr lang="vi-VN" sz="2800" b="1" dirty="0">
                <a:solidFill>
                  <a:srgbClr val="990000"/>
                </a:solidFill>
                <a:latin typeface="Times New Roman" pitchFamily="18" charset="0"/>
                <a:cs typeface="Times New Roman" pitchFamily="18" charset="0"/>
              </a:rPr>
              <a:t> đối với mẹ?</a:t>
            </a:r>
          </a:p>
        </p:txBody>
      </p:sp>
      <p:sp>
        <p:nvSpPr>
          <p:cNvPr id="7178" name="Text Box 28"/>
          <p:cNvSpPr txBox="1">
            <a:spLocks noChangeArrowheads="1"/>
          </p:cNvSpPr>
          <p:nvPr/>
        </p:nvSpPr>
        <p:spPr bwMode="auto">
          <a:xfrm>
            <a:off x="6858000" y="2667000"/>
            <a:ext cx="1981200" cy="366713"/>
          </a:xfrm>
          <a:prstGeom prst="rect">
            <a:avLst/>
          </a:prstGeom>
          <a:noFill/>
          <a:ln w="9525">
            <a:noFill/>
            <a:miter lim="800000"/>
            <a:headEnd/>
            <a:tailEnd/>
          </a:ln>
          <a:effectLst/>
        </p:spPr>
        <p:txBody>
          <a:bodyPr>
            <a:spAutoFit/>
          </a:bodyPr>
          <a:lstStyle/>
          <a:p>
            <a:pPr>
              <a:spcBef>
                <a:spcPct val="50000"/>
              </a:spcBef>
            </a:pPr>
            <a:endParaRPr lang="vi-VN"/>
          </a:p>
        </p:txBody>
      </p:sp>
      <p:sp>
        <p:nvSpPr>
          <p:cNvPr id="203806" name="Text Box 30"/>
          <p:cNvSpPr txBox="1">
            <a:spLocks noChangeArrowheads="1"/>
          </p:cNvSpPr>
          <p:nvPr/>
        </p:nvSpPr>
        <p:spPr bwMode="auto">
          <a:xfrm>
            <a:off x="186891" y="2895600"/>
            <a:ext cx="3165909" cy="1508105"/>
          </a:xfrm>
          <a:prstGeom prst="rect">
            <a:avLst/>
          </a:prstGeom>
          <a:noFill/>
          <a:ln w="9525">
            <a:noFill/>
            <a:miter lim="800000"/>
            <a:headEnd/>
            <a:tailEnd/>
          </a:ln>
          <a:effectLst/>
        </p:spPr>
        <p:txBody>
          <a:bodyPr wrap="square">
            <a:spAutoFit/>
          </a:bodyPr>
          <a:lstStyle/>
          <a:p>
            <a:pPr>
              <a:spcBef>
                <a:spcPct val="50000"/>
              </a:spcBef>
            </a:pP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Em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hãy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đoán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xem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mẹ</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bạn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nhỏ</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nghĩ</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gì</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thấy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những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việc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bạn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làm</a:t>
            </a:r>
            <a:r>
              <a:rPr lang="en-US" sz="2300" b="1" dirty="0">
                <a:latin typeface="Times New Roman" pitchFamily="18" charset="0"/>
                <a:cs typeface="Times New Roman" pitchFamily="18" charset="0"/>
              </a:rPr>
              <a:t>?</a:t>
            </a:r>
            <a:endParaRPr lang="vi-VN" sz="2300" b="1" dirty="0">
              <a:latin typeface="Times New Roman" pitchFamily="18" charset="0"/>
              <a:cs typeface="Times New Roman" pitchFamily="18" charset="0"/>
            </a:endParaRPr>
          </a:p>
        </p:txBody>
      </p:sp>
    </p:spTree>
    <p:extLst>
      <p:ext uri="{BB962C8B-B14F-4D97-AF65-F5344CB8AC3E}">
        <p14:creationId xmlns:p14="http://schemas.microsoft.com/office/powerpoint/2010/main" val="3406477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03803"/>
                                        </p:tgtEl>
                                        <p:attrNameLst>
                                          <p:attrName>style.visibility</p:attrName>
                                        </p:attrNameLst>
                                      </p:cBhvr>
                                      <p:to>
                                        <p:strVal val="visible"/>
                                      </p:to>
                                    </p:set>
                                    <p:animEffect transition="in" filter="blinds(horizontal)">
                                      <p:cBhvr>
                                        <p:cTn id="11" dur="500"/>
                                        <p:tgtEl>
                                          <p:spTgt spid="2038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203803"/>
                                        </p:tgtEl>
                                      </p:cBhvr>
                                    </p:animEffect>
                                    <p:set>
                                      <p:cBhvr>
                                        <p:cTn id="16" dur="1" fill="hold">
                                          <p:stCondLst>
                                            <p:cond delay="499"/>
                                          </p:stCondLst>
                                        </p:cTn>
                                        <p:tgtEl>
                                          <p:spTgt spid="203803"/>
                                        </p:tgtEl>
                                        <p:attrNameLst>
                                          <p:attrName>style.visibility</p:attrName>
                                        </p:attrNameLst>
                                      </p:cBhvr>
                                      <p:to>
                                        <p:strVal val="hidden"/>
                                      </p:to>
                                    </p:se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03806"/>
                                        </p:tgtEl>
                                        <p:attrNameLst>
                                          <p:attrName>style.visibility</p:attrName>
                                        </p:attrNameLst>
                                      </p:cBhvr>
                                      <p:to>
                                        <p:strVal val="visible"/>
                                      </p:to>
                                    </p:set>
                                    <p:animEffect transition="in" filter="dissolve">
                                      <p:cBhvr>
                                        <p:cTn id="20" dur="500"/>
                                        <p:tgtEl>
                                          <p:spTgt spid="203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803" grpId="0"/>
      <p:bldP spid="203803" grpId="1"/>
      <p:bldP spid="20380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k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52400" y="1580852"/>
            <a:ext cx="8458200" cy="2154436"/>
          </a:xfrm>
          <a:prstGeom prst="rect">
            <a:avLst/>
          </a:prstGeom>
          <a:noFill/>
        </p:spPr>
        <p:txBody>
          <a:bodyPr>
            <a:spAutoFit/>
            <a:scene3d>
              <a:camera prst="obliqueBottomLeft"/>
              <a:lightRig rig="soft" dir="tl">
                <a:rot lat="0" lon="0" rev="0"/>
              </a:lightRig>
            </a:scene3d>
            <a:sp3d extrusionH="57150" contourW="25400" prstMaterial="matte">
              <a:bevelT w="25400" h="55880"/>
              <a:contourClr>
                <a:schemeClr val="accent2">
                  <a:tint val="20000"/>
                </a:schemeClr>
              </a:contourClr>
            </a:sp3d>
          </a:bodyPr>
          <a:lstStyle/>
          <a:p>
            <a:pPr algn="ctr">
              <a:defRPr/>
            </a:pPr>
            <a:r>
              <a:rPr lang="en-US" sz="6200" b="1" spc="50" dirty="0" err="1">
                <a:ln w="11430"/>
                <a:solidFill>
                  <a:srgbClr val="FF2121"/>
                </a:solidFill>
                <a:latin typeface="Times New Roman" pitchFamily="18" charset="0"/>
                <a:cs typeface="Times New Roman" pitchFamily="18" charset="0"/>
              </a:rPr>
              <a:t>Hoạt</a:t>
            </a:r>
            <a:r>
              <a:rPr lang="en-US" sz="6200" b="1" spc="50" dirty="0">
                <a:ln w="11430"/>
                <a:solidFill>
                  <a:srgbClr val="FF2121"/>
                </a:solidFill>
                <a:latin typeface="Times New Roman" pitchFamily="18" charset="0"/>
                <a:cs typeface="Times New Roman" pitchFamily="18" charset="0"/>
              </a:rPr>
              <a:t> </a:t>
            </a:r>
            <a:r>
              <a:rPr lang="en-US" sz="6200" b="1" spc="50" dirty="0" err="1">
                <a:ln w="11430"/>
                <a:solidFill>
                  <a:srgbClr val="FF2121"/>
                </a:solidFill>
                <a:latin typeface="Times New Roman" pitchFamily="18" charset="0"/>
                <a:cs typeface="Times New Roman" pitchFamily="18" charset="0"/>
              </a:rPr>
              <a:t>động</a:t>
            </a:r>
            <a:r>
              <a:rPr lang="en-US" sz="6200" b="1" spc="50" dirty="0">
                <a:ln w="11430"/>
                <a:solidFill>
                  <a:srgbClr val="FF2121"/>
                </a:solidFill>
                <a:latin typeface="Times New Roman" pitchFamily="18" charset="0"/>
                <a:cs typeface="Times New Roman" pitchFamily="18" charset="0"/>
              </a:rPr>
              <a:t> 2: </a:t>
            </a:r>
          </a:p>
          <a:p>
            <a:pPr algn="ctr">
              <a:defRPr/>
            </a:pPr>
            <a:r>
              <a:rPr lang="en-US" sz="7200" b="1" spc="50" dirty="0" err="1">
                <a:ln w="11430"/>
                <a:solidFill>
                  <a:srgbClr val="FF2121"/>
                </a:solidFill>
                <a:latin typeface="Times New Roman" pitchFamily="18" charset="0"/>
                <a:cs typeface="Times New Roman" pitchFamily="18" charset="0"/>
              </a:rPr>
              <a:t>Kết</a:t>
            </a:r>
            <a:r>
              <a:rPr lang="en-US" sz="7200" b="1" spc="50" dirty="0">
                <a:ln w="11430"/>
                <a:solidFill>
                  <a:srgbClr val="FF2121"/>
                </a:solidFill>
                <a:latin typeface="Times New Roman" pitchFamily="18" charset="0"/>
                <a:cs typeface="Times New Roman" pitchFamily="18" charset="0"/>
              </a:rPr>
              <a:t> </a:t>
            </a:r>
            <a:r>
              <a:rPr lang="en-US" sz="7200" b="1" spc="50" dirty="0" err="1">
                <a:ln w="11430"/>
                <a:solidFill>
                  <a:srgbClr val="FF2121"/>
                </a:solidFill>
                <a:latin typeface="Times New Roman" pitchFamily="18" charset="0"/>
                <a:cs typeface="Times New Roman" pitchFamily="18" charset="0"/>
              </a:rPr>
              <a:t>nối</a:t>
            </a:r>
            <a:endParaRPr lang="en-US" sz="7200" b="1" spc="50" dirty="0">
              <a:ln w="11430"/>
              <a:solidFill>
                <a:srgbClr val="FF2121"/>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9&quot;/&gt;&lt;/object&gt;&lt;object type=&quot;3&quot; unique_id=&quot;10005&quot;&gt;&lt;property id=&quot;20148&quot; value=&quot;5&quot;/&gt;&lt;property id=&quot;20300&quot; value=&quot;Slide 2&quot;/&gt;&lt;property id=&quot;20307&quot; value=&quot;304&quot;/&gt;&lt;/object&gt;&lt;object type=&quot;3&quot; unique_id=&quot;10006&quot;&gt;&lt;property id=&quot;20148&quot; value=&quot;5&quot;/&gt;&lt;property id=&quot;20300&quot; value=&quot;Slide 3&quot;/&gt;&lt;property id=&quot;20307&quot; value=&quot;305&quot;/&gt;&lt;/object&gt;&lt;object type=&quot;3&quot; unique_id=&quot;10007&quot;&gt;&lt;property id=&quot;20148&quot; value=&quot;5&quot;/&gt;&lt;property id=&quot;20300&quot; value=&quot;Slide 4&quot;/&gt;&lt;property id=&quot;20307&quot; value=&quot;278&quot;/&gt;&lt;/object&gt;&lt;object type=&quot;3&quot; unique_id=&quot;10008&quot;&gt;&lt;property id=&quot;20148&quot; value=&quot;5&quot;/&gt;&lt;property id=&quot;20300&quot; value=&quot;Slide 5&quot;/&gt;&lt;property id=&quot;20307&quot; value=&quot;272&quot;/&gt;&lt;/object&gt;&lt;object type=&quot;3&quot; unique_id=&quot;10009&quot;&gt;&lt;property id=&quot;20148&quot; value=&quot;5&quot;/&gt;&lt;property id=&quot;20300&quot; value=&quot;Slide 6&quot;/&gt;&lt;property id=&quot;20307&quot; value=&quot;259&quot;/&gt;&lt;/object&gt;&lt;object type=&quot;3&quot; unique_id=&quot;10010&quot;&gt;&lt;property id=&quot;20148&quot; value=&quot;5&quot;/&gt;&lt;property id=&quot;20300&quot; value=&quot;Slide 7&quot;/&gt;&lt;property id=&quot;20307&quot; value=&quot;273&quot;/&gt;&lt;/object&gt;&lt;object type=&quot;3&quot; unique_id=&quot;10011&quot;&gt;&lt;property id=&quot;20148&quot; value=&quot;5&quot;/&gt;&lt;property id=&quot;20300&quot; value=&quot;Slide 8&quot;/&gt;&lt;property id=&quot;20307&quot; value=&quot;274&quot;/&gt;&lt;/object&gt;&lt;object type=&quot;3&quot; unique_id=&quot;10012&quot;&gt;&lt;property id=&quot;20148&quot; value=&quot;5&quot;/&gt;&lt;property id=&quot;20300&quot; value=&quot;Slide 9&quot;/&gt;&lt;property id=&quot;20307&quot; value=&quot;275&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60&quot;/&gt;&lt;/object&gt;&lt;object type=&quot;3&quot; unique_id=&quot;10015&quot;&gt;&lt;property id=&quot;20148&quot; value=&quot;5&quot;/&gt;&lt;property id=&quot;20300&quot; value=&quot;Slide 12&quot;/&gt;&lt;property id=&quot;20307&quot; value=&quot;281&quot;/&gt;&lt;/object&gt;&lt;object type=&quot;3&quot; unique_id=&quot;10016&quot;&gt;&lt;property id=&quot;20148&quot; value=&quot;5&quot;/&gt;&lt;property id=&quot;20300&quot; value=&quot;Slide 13&quot;/&gt;&lt;property id=&quot;20307&quot; value=&quot;301&quot;/&gt;&lt;/object&gt;&lt;object type=&quot;3&quot; unique_id=&quot;10017&quot;&gt;&lt;property id=&quot;20148&quot; value=&quot;5&quot;/&gt;&lt;property id=&quot;20300&quot; value=&quot;Slide 14&quot;/&gt;&lt;property id=&quot;20307&quot; value=&quot;302&quot;/&gt;&lt;/object&gt;&lt;object type=&quot;3&quot; unique_id=&quot;10018&quot;&gt;&lt;property id=&quot;20148&quot; value=&quot;5&quot;/&gt;&lt;property id=&quot;20300&quot; value=&quot;Slide 15&quot;/&gt;&lt;property id=&quot;20307&quot; value=&quot;303&quot;/&gt;&lt;/object&gt;&lt;object type=&quot;3&quot; unique_id=&quot;10019&quot;&gt;&lt;property id=&quot;20148&quot; value=&quot;5&quot;/&gt;&lt;property id=&quot;20300&quot; value=&quot;Slide 16&quot;/&gt;&lt;property id=&quot;20307&quot; value=&quot;262&quot;/&gt;&lt;/object&gt;&lt;object type=&quot;3&quot; unique_id=&quot;10020&quot;&gt;&lt;property id=&quot;20148&quot; value=&quot;5&quot;/&gt;&lt;property id=&quot;20300&quot; value=&quot;Slide 17&quot;/&gt;&lt;property id=&quot;20307&quot; value=&quot;263&quot;/&gt;&lt;/object&gt;&lt;object type=&quot;3&quot; unique_id=&quot;10021&quot;&gt;&lt;property id=&quot;20148&quot; value=&quot;5&quot;/&gt;&lt;property id=&quot;20300&quot; value=&quot;Slide 18 - &amp;quot; &amp;amp;#x09;a) Làm việc nhà là trách nhiệm chỉ của người lớn &amp;#x0D;&amp;#x0A;               trong gia đình.&amp;#x0D;&amp;#x0A;&amp;#x0D;&amp;#x0A; &amp;amp;#x09;b) Trẻ em có bổn phận làm nh&quot;/&gt;&lt;property id=&quot;20307&quot; value=&quot;267&quot;/&gt;&lt;/object&gt;&lt;object type=&quot;3&quot; unique_id=&quot;10022&quot;&gt;&lt;property id=&quot;20148&quot; value=&quot;5&quot;/&gt;&lt;property id=&quot;20300&quot; value=&quot;Slide 19&quot;/&gt;&lt;property id=&quot;20307&quot; value=&quot;299&quot;/&gt;&lt;/object&gt;&lt;object type=&quot;3&quot; unique_id=&quot;10023&quot;&gt;&lt;property id=&quot;20148&quot; value=&quot;5&quot;/&gt;&lt;property id=&quot;20300&quot; value=&quot;Slide 20 - &amp;quot;a) Làm việc nhà là trách nhiệm chỉ của người &amp;#x0D;&amp;#x0A;    lớn trong gia đình.&amp;quot;&quot;/&gt;&lt;property id=&quot;20307&quot; value=&quot;298&quot;/&gt;&lt;/object&gt;&lt;object type=&quot;3&quot; unique_id=&quot;10024&quot;&gt;&lt;property id=&quot;20148&quot; value=&quot;5&quot;/&gt;&lt;property id=&quot;20300&quot; value=&quot;Slide 21&quot;/&gt;&lt;property id=&quot;20307&quot; value=&quot;297&quot;/&gt;&lt;/object&gt;&lt;object type=&quot;3&quot; unique_id=&quot;10025&quot;&gt;&lt;property id=&quot;20148&quot; value=&quot;5&quot;/&gt;&lt;property id=&quot;20300&quot; value=&quot;Slide 22&quot;/&gt;&lt;property id=&quot;20307&quot; value=&quot;300&quot;/&gt;&lt;/object&gt;&lt;/object&gt;&lt;/object&gt;&lt;/database&gt;"/>
  <p:tag name="SECTOMILLISECCONVERTED" val="1"/>
  <p:tag name="VIOLETID" val="12532484"/>
  <p:tag name="VIOLETTITLE" val="Bài 4. Chăm làm việc nhà"/>
  <p:tag name="VIOLETLESSON" val="4"/>
  <p:tag name="VIOLETCATID" val="2218"/>
  <p:tag name="VIOLETSUBJECT" val="Đạo đức 2"/>
  <p:tag name="VIOLETAUTHORID" val="12566768"/>
  <p:tag name="VIOLETAUTHORNAME" val="Nguyễn Thị Hoa"/>
  <p:tag name="VIOLETAUTHORAVATAR" val="no_avatarf.jpg"/>
  <p:tag name="VIOLETAUTHORADDRESS" val="Trường TH Yên Sở - Hà Nội"/>
  <p:tag name="VIOLETDATE" val="2019-02-15 17:09:22"/>
  <p:tag name="VIOLETHIT" val="234"/>
  <p:tag name="VIOLETLIKE" val="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ang giới thiệu"/>
  <p:tag name="ISPRING_SLIDE_INDENT_LEVEL" val="0"/>
  <p:tag name="ISPRING_PRESENTER_ID" val="{10C2E839-06D5-4E6F-A6D4-AED00BF7FA7B}"/>
  <p:tag name="GENSWF_ADVANCE_TIME" val="37.997"/>
  <p:tag name="ISPRING_SLIDE_ID" val="{EE82096E-7A0F-4041-9BFE-6A9F3300EAB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1623</TotalTime>
  <Words>1473</Words>
  <Application>Microsoft Office PowerPoint</Application>
  <PresentationFormat>On-screen Show (4:3)</PresentationFormat>
  <Paragraphs>202</Paragraphs>
  <Slides>35</Slides>
  <Notes>1</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.VnTime</vt: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Làm việc nhà là trách nhiệm chỉ của người lớn                 trong gia đình.    b) Trẻ em có bổn phận làm những việc nhà phù hợp           với khả năng.   c) Chỉ làm việc nhà khi bố mẹ nhắc nhở.   d) Cần làm tốt việc nhà khi người lớn có mặt cũng        như khi vắng mặt.   e) Tự giác làm những việc nhà phù hợp khả năng là                 yêu thương cha mẹ.   </vt:lpstr>
      <vt:lpstr>  a) Làm việc nhà là trách nhiệm chỉ của người lớn                 trong gia đình.    b) Trẻ em có bổn phận làm những việc nhà phù hợp           với khả năng.   c) Chỉ làm việc nhà khi bố mẹ nhắc nhở.   d) Cần làm tốt việc nhà khi người lớn có mặt cũng        như khi vắng mặt.   e) Tự giác làm những việc nhà phù hợp khả năng là                 yêu thương cha mẹ.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Thu Hường</cp:lastModifiedBy>
  <cp:revision>135</cp:revision>
  <dcterms:created xsi:type="dcterms:W3CDTF">2015-10-07T01:42:51Z</dcterms:created>
  <dcterms:modified xsi:type="dcterms:W3CDTF">2021-09-07T05:13:16Z</dcterms:modified>
</cp:coreProperties>
</file>