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61" r:id="rId4"/>
    <p:sldId id="257" r:id="rId5"/>
    <p:sldId id="268" r:id="rId6"/>
    <p:sldId id="270" r:id="rId7"/>
    <p:sldId id="269" r:id="rId8"/>
    <p:sldId id="280" r:id="rId9"/>
    <p:sldId id="281" r:id="rId10"/>
    <p:sldId id="263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38" autoAdjust="0"/>
    <p:restoredTop sz="88336" autoAdjust="0"/>
  </p:normalViewPr>
  <p:slideViewPr>
    <p:cSldViewPr snapToGrid="0">
      <p:cViewPr varScale="1">
        <p:scale>
          <a:sx n="66" d="100"/>
          <a:sy n="66" d="100"/>
        </p:scale>
        <p:origin x="5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67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2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microsoft.com/office/2007/relationships/hdphoto" Target="../media/hdphoto4.wdp"/><Relationship Id="rId10" Type="http://schemas.openxmlformats.org/officeDocument/2006/relationships/image" Target="../media/image12.jp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5.wdp"/><Relationship Id="rId5" Type="http://schemas.microsoft.com/office/2007/relationships/hdphoto" Target="../media/hdphoto6.wdp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4301141" y="1422400"/>
            <a:ext cx="4450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271123" y="3673290"/>
            <a:ext cx="8176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: GỌI 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BẠN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13616" y="1709683"/>
            <a:ext cx="1110222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Ở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kỉ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1" y="6091298"/>
            <a:ext cx="12476905" cy="76211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1" y="-1774"/>
            <a:ext cx="12476905" cy="37007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55589" y="1451299"/>
            <a:ext cx="9903543" cy="1444561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0469" y="1621567"/>
            <a:ext cx="9581306" cy="12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– 3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04800" y="2991270"/>
            <a:ext cx="11853060" cy="3556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-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406401"/>
            <a:ext cx="2918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985546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946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than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Niềm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88.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0700" y="340419"/>
            <a:ext cx="4864100" cy="859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6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71881" y="1348424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133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nl-NL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8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kumimoji="0" lang="zh-CN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1 - 2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56425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1640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93754B0-0BA3-4249-89DA-9681E30057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169330" y="1142901"/>
            <a:ext cx="3227926" cy="2672679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5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4BE935-4DFF-4CD2-BBEC-4C24544B08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7149831" y="545020"/>
            <a:ext cx="3227926" cy="2587640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CAE825-0F02-404E-BF9D-EF19C438CD4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2801513" y="4198301"/>
            <a:ext cx="3303324" cy="2521735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DDE8F-1D21-437E-BC51-584CE0667B4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8373611" y="3558309"/>
            <a:ext cx="3398930" cy="2512738"/>
          </a:xfrm>
          <a:prstGeom prst="round2DiagRect">
            <a:avLst/>
          </a:prstGeom>
          <a:effectLst>
            <a:outerShdw blurRad="50800" dist="38100" dir="8100000" sx="101000" sy="101000" algn="tr" rotWithShape="0">
              <a:schemeClr val="accent2">
                <a:lumMod val="40000"/>
                <a:lumOff val="60000"/>
                <a:alpha val="73000"/>
              </a:scheme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5A20F6-9D75-4A83-8EFC-5F03267F9AC4}"/>
              </a:ext>
            </a:extLst>
          </p:cNvPr>
          <p:cNvSpPr txBox="1"/>
          <p:nvPr/>
        </p:nvSpPr>
        <p:spPr>
          <a:xfrm>
            <a:off x="-26109" y="-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ọi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8822E4-92AA-4FDA-AB04-B34A80EC2B56}"/>
              </a:ext>
            </a:extLst>
          </p:cNvPr>
          <p:cNvGrpSpPr/>
          <p:nvPr/>
        </p:nvGrpSpPr>
        <p:grpSpPr>
          <a:xfrm>
            <a:off x="676569" y="3277949"/>
            <a:ext cx="5288801" cy="919855"/>
            <a:chOff x="2805573" y="3393592"/>
            <a:chExt cx="4989460" cy="77935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0C08CC4-8681-4B06-AA1F-AF8E27B82E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6DF785D-0711-40B7-AD73-204C83E64C72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(...)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E88185-7006-4509-90B1-8AEE49AD699E}"/>
              </a:ext>
            </a:extLst>
          </p:cNvPr>
          <p:cNvGrpSpPr/>
          <p:nvPr/>
        </p:nvGrpSpPr>
        <p:grpSpPr>
          <a:xfrm>
            <a:off x="7476048" y="2945217"/>
            <a:ext cx="3537098" cy="529828"/>
            <a:chOff x="8601153" y="3328758"/>
            <a:chExt cx="3537098" cy="52982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55198B4-E397-4E19-9322-F4EB2F8E1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AFA51C-43ED-4322-A14B-6E94666E5868}"/>
                </a:ext>
              </a:extLst>
            </p:cNvPr>
            <p:cNvSpPr txBox="1"/>
            <p:nvPr/>
          </p:nvSpPr>
          <p:spPr>
            <a:xfrm>
              <a:off x="8795066" y="3393617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(…)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71FBE6-FFC0-4E78-A44A-1E49FD516C71}"/>
              </a:ext>
            </a:extLst>
          </p:cNvPr>
          <p:cNvGrpSpPr/>
          <p:nvPr/>
        </p:nvGrpSpPr>
        <p:grpSpPr>
          <a:xfrm>
            <a:off x="4256282" y="6055535"/>
            <a:ext cx="4059207" cy="756373"/>
            <a:chOff x="1783292" y="6034359"/>
            <a:chExt cx="4059207" cy="75637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E18DF3-5BAC-43F9-88D9-3F5FAD1125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EF0B64-9491-480B-BAF9-E6929BD7132C}"/>
                </a:ext>
              </a:extLst>
            </p:cNvPr>
            <p:cNvSpPr txBox="1"/>
            <p:nvPr/>
          </p:nvSpPr>
          <p:spPr>
            <a:xfrm>
              <a:off x="1783292" y="6082846"/>
              <a:ext cx="37017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79BDFEB-C0B8-4517-8645-D85EC5A79378}"/>
              </a:ext>
            </a:extLst>
          </p:cNvPr>
          <p:cNvGrpSpPr/>
          <p:nvPr/>
        </p:nvGrpSpPr>
        <p:grpSpPr>
          <a:xfrm>
            <a:off x="8766961" y="6133939"/>
            <a:ext cx="3398930" cy="529828"/>
            <a:chOff x="7248687" y="6197163"/>
            <a:chExt cx="3398930" cy="52982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87E02-6E9C-4C1E-98B4-621775B6D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8FD0456-EA5D-490B-B999-CF45CA59A581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094" y="58039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36094" y="-30480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878B739-B873-4F64-9750-C526996EC0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44" t="27193" r="46317" b="10926"/>
          <a:stretch/>
        </p:blipFill>
        <p:spPr>
          <a:xfrm>
            <a:off x="75398" y="70925"/>
            <a:ext cx="3227926" cy="2672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675ED-4871-4D38-9E17-2953E36F09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852" b="88796" l="53906" r="97969">
                        <a14:foregroundMark x1="62187" y1="33148" x2="67188" y2="34815"/>
                        <a14:foregroundMark x1="70156" y1="33148" x2="59115" y2="37037"/>
                        <a14:foregroundMark x1="60313" y1="34074" x2="71458" y2="37593"/>
                        <a14:foregroundMark x1="66510" y1="31759" x2="70156" y2="31574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7193" r="2105" b="10926"/>
          <a:stretch/>
        </p:blipFill>
        <p:spPr>
          <a:xfrm>
            <a:off x="4524954" y="-71974"/>
            <a:ext cx="3227926" cy="25876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B4D476-9A52-460B-B9CD-F379F562C9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263" t="25614" r="45526" b="14386"/>
          <a:stretch/>
        </p:blipFill>
        <p:spPr>
          <a:xfrm>
            <a:off x="0" y="3480889"/>
            <a:ext cx="3303324" cy="2521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80A317-7164-4D50-B5F4-97E70DCC77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4474" t="25614" r="1316" b="16281"/>
          <a:stretch/>
        </p:blipFill>
        <p:spPr>
          <a:xfrm>
            <a:off x="3941875" y="3166494"/>
            <a:ext cx="3398930" cy="25127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58E618-9F5F-4A4A-89E9-23463D3456A5}"/>
              </a:ext>
            </a:extLst>
          </p:cNvPr>
          <p:cNvGrpSpPr/>
          <p:nvPr/>
        </p:nvGrpSpPr>
        <p:grpSpPr>
          <a:xfrm>
            <a:off x="75398" y="2363755"/>
            <a:ext cx="5186465" cy="921695"/>
            <a:chOff x="2805573" y="3393592"/>
            <a:chExt cx="4989460" cy="7793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8D6050-BBE4-4F81-AA89-6B9F32A49D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2805573" y="3393592"/>
              <a:ext cx="498946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AF2F9F-9B94-4731-AE1C-38CAB3DAB8A5}"/>
                </a:ext>
              </a:extLst>
            </p:cNvPr>
            <p:cNvSpPr txBox="1"/>
            <p:nvPr/>
          </p:nvSpPr>
          <p:spPr>
            <a:xfrm>
              <a:off x="2997681" y="3465065"/>
              <a:ext cx="46329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xưa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rừng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xanh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sâu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thẳm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(...)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9CC33B-0305-44A4-86B0-18C8A1FA372F}"/>
              </a:ext>
            </a:extLst>
          </p:cNvPr>
          <p:cNvGrpSpPr/>
          <p:nvPr/>
        </p:nvGrpSpPr>
        <p:grpSpPr>
          <a:xfrm>
            <a:off x="4312822" y="1837854"/>
            <a:ext cx="3537098" cy="529828"/>
            <a:chOff x="8601153" y="3328758"/>
            <a:chExt cx="3537098" cy="5298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B5B579E-49DE-47C5-89BA-B4182553B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8601153" y="3328758"/>
              <a:ext cx="3537098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DA9A3A-8513-4D8B-BE37-A134FF3371CA}"/>
                </a:ext>
              </a:extLst>
            </p:cNvPr>
            <p:cNvSpPr txBox="1"/>
            <p:nvPr/>
          </p:nvSpPr>
          <p:spPr>
            <a:xfrm>
              <a:off x="8871916" y="3366403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năm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887AA4-F739-49AE-89CE-0A0DF5C3F710}"/>
              </a:ext>
            </a:extLst>
          </p:cNvPr>
          <p:cNvGrpSpPr/>
          <p:nvPr/>
        </p:nvGrpSpPr>
        <p:grpSpPr>
          <a:xfrm>
            <a:off x="335734" y="5692460"/>
            <a:ext cx="4059206" cy="719540"/>
            <a:chOff x="1783293" y="6034359"/>
            <a:chExt cx="4059206" cy="71954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D61DD5A-1FB1-4A8A-BD61-A3DB718C30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1783293" y="6034359"/>
              <a:ext cx="4059206" cy="70209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42250AB-6E63-49AB-AB4D-CD6B309494C4}"/>
                </a:ext>
              </a:extLst>
            </p:cNvPr>
            <p:cNvSpPr txBox="1"/>
            <p:nvPr/>
          </p:nvSpPr>
          <p:spPr>
            <a:xfrm>
              <a:off x="1897502" y="6046013"/>
              <a:ext cx="35875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cỏ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thương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quá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9EFDE-35FE-4CFE-81E1-0D5FC0284AC5}"/>
              </a:ext>
            </a:extLst>
          </p:cNvPr>
          <p:cNvGrpSpPr/>
          <p:nvPr/>
        </p:nvGrpSpPr>
        <p:grpSpPr>
          <a:xfrm>
            <a:off x="4470320" y="5363901"/>
            <a:ext cx="3398930" cy="529828"/>
            <a:chOff x="7248687" y="6197163"/>
            <a:chExt cx="3398930" cy="52982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EDEA5C2-B613-4645-B84A-969994194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12" t="1846" b="89463"/>
            <a:stretch/>
          </p:blipFill>
          <p:spPr>
            <a:xfrm>
              <a:off x="7248687" y="6197163"/>
              <a:ext cx="3398930" cy="529828"/>
            </a:xfrm>
            <a:prstGeom prst="parallelogram">
              <a:avLst>
                <a:gd name="adj" fmla="val 69150"/>
              </a:avLst>
            </a:prstGeom>
            <a:effectLst>
              <a:glow rad="63500">
                <a:schemeClr val="accent5">
                  <a:satMod val="175000"/>
                  <a:alpha val="40000"/>
                </a:schemeClr>
              </a:glo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D84DB-26E2-4EC5-B3EF-55E9EC71C459}"/>
                </a:ext>
              </a:extLst>
            </p:cNvPr>
            <p:cNvSpPr txBox="1"/>
            <p:nvPr/>
          </p:nvSpPr>
          <p:spPr>
            <a:xfrm>
              <a:off x="7498344" y="6251688"/>
              <a:ext cx="3149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bây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giờ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dê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trắng</a:t>
              </a:r>
              <a:r>
                <a:rPr lang="en-US" sz="20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(…)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E6823AA0-F060-4824-9657-F57B3D1467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382315" y="147038"/>
            <a:ext cx="3173528" cy="197071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38346A-00D1-4CB7-8E6B-19E3FB332FE2}"/>
              </a:ext>
            </a:extLst>
          </p:cNvPr>
          <p:cNvSpPr txBox="1"/>
          <p:nvPr/>
        </p:nvSpPr>
        <p:spPr>
          <a:xfrm>
            <a:off x="7732857" y="2915072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13C12DC-4EFD-41BF-8CA7-DCDC641E7CA8}"/>
              </a:ext>
            </a:extLst>
          </p:cNvPr>
          <p:cNvSpPr txBox="1"/>
          <p:nvPr/>
        </p:nvSpPr>
        <p:spPr>
          <a:xfrm>
            <a:off x="7897970" y="4527951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7232E9-4B28-4C58-B603-4D3974BD5892}"/>
              </a:ext>
            </a:extLst>
          </p:cNvPr>
          <p:cNvSpPr txBox="1"/>
          <p:nvPr/>
        </p:nvSpPr>
        <p:spPr>
          <a:xfrm>
            <a:off x="7732857" y="1788573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EEB8238-0175-459A-B43A-8B0470D4D2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09073" y="436668"/>
            <a:ext cx="3970421" cy="314802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6000" endPos="19000" dist="50800" dir="5400000" sy="-100000" algn="bl" rotWithShape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8F50B77-0024-4FE0-BBFB-53FD29E31C4F}"/>
              </a:ext>
            </a:extLst>
          </p:cNvPr>
          <p:cNvSpPr txBox="1"/>
          <p:nvPr/>
        </p:nvSpPr>
        <p:spPr>
          <a:xfrm>
            <a:off x="5018863" y="1042472"/>
            <a:ext cx="642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9CF1F0-3389-41A0-99CD-FFA326BD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" t="8081" r="7055" b="7671"/>
          <a:stretch/>
        </p:blipFill>
        <p:spPr>
          <a:xfrm>
            <a:off x="7916778" y="3628624"/>
            <a:ext cx="3982453" cy="3003435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23000" endPos="65000" dist="50800" dir="5400000" sy="-100000" algn="bl" rotWithShape="0"/>
          </a:effec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4FE5EE-E8A0-426E-B8BA-B8EE12DD65A0}"/>
              </a:ext>
            </a:extLst>
          </p:cNvPr>
          <p:cNvCxnSpPr>
            <a:cxnSpLocks/>
          </p:cNvCxnSpPr>
          <p:nvPr/>
        </p:nvCxnSpPr>
        <p:spPr>
          <a:xfrm>
            <a:off x="3906324" y="3067820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7B73E8-CDE0-4633-93FC-99FF9D99C8E2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067AAFB-0D8F-4722-8B63-9703A553EA88}"/>
              </a:ext>
            </a:extLst>
          </p:cNvPr>
          <p:cNvSpPr txBox="1"/>
          <p:nvPr/>
        </p:nvSpPr>
        <p:spPr>
          <a:xfrm>
            <a:off x="531630" y="4655385"/>
            <a:ext cx="728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héo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446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D7EBE42-59A8-4398-A78A-1B1DA73E6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197587" y="420289"/>
            <a:ext cx="3891813" cy="3034773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7000" endPos="18000" dist="508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7FAEE-5F75-42AC-9632-7502404E88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8052095" y="3657008"/>
            <a:ext cx="4018262" cy="3034772"/>
          </a:xfrm>
          <a:prstGeom prst="ellipse">
            <a:avLst/>
          </a:prstGeom>
          <a:ln>
            <a:solidFill>
              <a:srgbClr val="002060"/>
            </a:solidFill>
          </a:ln>
          <a:effectLst>
            <a:reflection stA="15000" endPos="21000" dist="508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40AE3-AC8E-4044-942C-1363055AEC90}"/>
              </a:ext>
            </a:extLst>
          </p:cNvPr>
          <p:cNvSpPr txBox="1"/>
          <p:nvPr/>
        </p:nvSpPr>
        <p:spPr>
          <a:xfrm>
            <a:off x="4310448" y="1251479"/>
            <a:ext cx="74832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669DC5-E077-4D46-A75A-A9C478ED91CF}"/>
              </a:ext>
            </a:extLst>
          </p:cNvPr>
          <p:cNvCxnSpPr>
            <a:cxnSpLocks/>
          </p:cNvCxnSpPr>
          <p:nvPr/>
        </p:nvCxnSpPr>
        <p:spPr>
          <a:xfrm>
            <a:off x="3703124" y="2877579"/>
            <a:ext cx="7535708" cy="28601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A1EFD5-FC6D-4159-9360-23AA7E97B356}"/>
              </a:ext>
            </a:extLst>
          </p:cNvPr>
          <p:cNvCxnSpPr>
            <a:cxnSpLocks/>
          </p:cNvCxnSpPr>
          <p:nvPr/>
        </p:nvCxnSpPr>
        <p:spPr>
          <a:xfrm flipH="1">
            <a:off x="728133" y="5990988"/>
            <a:ext cx="7502314" cy="0"/>
          </a:xfrm>
          <a:prstGeom prst="line">
            <a:avLst/>
          </a:prstGeom>
          <a:ln w="57150">
            <a:solidFill>
              <a:srgbClr val="00B050"/>
            </a:solidFill>
            <a:prstDash val="lgDashDot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4A7C90E-9265-4AFC-ADD2-8A9753A7933E}"/>
              </a:ext>
            </a:extLst>
          </p:cNvPr>
          <p:cNvSpPr txBox="1"/>
          <p:nvPr/>
        </p:nvSpPr>
        <p:spPr>
          <a:xfrm>
            <a:off x="425969" y="4350764"/>
            <a:ext cx="7816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1336805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CFA4252-2AF8-4A00-AD56-6DE3D7626FA2}"/>
              </a:ext>
            </a:extLst>
          </p:cNvPr>
          <p:cNvSpPr txBox="1"/>
          <p:nvPr/>
        </p:nvSpPr>
        <p:spPr>
          <a:xfrm>
            <a:off x="0" y="302095"/>
            <a:ext cx="9822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400A03-A2DF-462D-A9D7-84470CD9FA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89668" y="3979179"/>
            <a:ext cx="3173528" cy="1970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F47EF-2FEE-477D-B9F5-E21E6E03E3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18294" y="1437341"/>
            <a:ext cx="1323474" cy="1545406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939097A3-7868-4C04-B00C-8FBF78184CE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1982347" y="3120493"/>
            <a:ext cx="315055" cy="720939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7C134E-3EF5-4EA8-9202-82B2E3F1C9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296" b="90741" l="11823" r="54479">
                        <a14:foregroundMark x1="15677" y1="36852" x2="14792" y2="35463"/>
                        <a14:foregroundMark x1="41198" y1="60833" x2="42708" y2="72963"/>
                        <a14:foregroundMark x1="37448" y1="59167" x2="42292" y2="71019"/>
                        <a14:foregroundMark x1="34531" y1="55648" x2="41719" y2="75463"/>
                        <a14:foregroundMark x1="39063" y1="58426" x2="47813" y2="68981"/>
                        <a14:foregroundMark x1="44844" y1="59630" x2="48542" y2="74074"/>
                        <a14:foregroundMark x1="13698" y1="39444" x2="13958" y2="34167"/>
                        <a14:foregroundMark x1="16250" y1="32130" x2="14583" y2="3296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33" t="30722" r="47197" b="14208"/>
          <a:stretch/>
        </p:blipFill>
        <p:spPr>
          <a:xfrm>
            <a:off x="4373445" y="999037"/>
            <a:ext cx="3485849" cy="2763820"/>
          </a:xfrm>
          <a:prstGeom prst="ellipse">
            <a:avLst/>
          </a:prstGeom>
          <a:ln>
            <a:solidFill>
              <a:srgbClr val="002060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B3CA5E-40DB-4722-B905-1EF13CCF7A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579" t="8081" r="7055" b="7671"/>
          <a:stretch/>
        </p:blipFill>
        <p:spPr>
          <a:xfrm>
            <a:off x="8305799" y="999037"/>
            <a:ext cx="3496412" cy="276382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38F2EA-E99B-45B8-BC05-95DDA56A27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648" b="83704" l="9948" r="53594">
                        <a14:foregroundMark x1="14219" y1="29815" x2="14219" y2="32963"/>
                        <a14:foregroundMark x1="13802" y1="30185" x2="17083" y2="30185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308" t="27750" r="47274" b="17606"/>
          <a:stretch/>
        </p:blipFill>
        <p:spPr>
          <a:xfrm>
            <a:off x="8305799" y="3980215"/>
            <a:ext cx="3496411" cy="2845286"/>
          </a:xfrm>
          <a:prstGeom prst="ellipse">
            <a:avLst/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2F480A-DA5C-4D60-AEC5-80CD817FEA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093" b="84352" l="54167" r="98698">
                        <a14:foregroundMark x1="61563" y1="34537" x2="65729" y2="43889"/>
                        <a14:foregroundMark x1="56354" y1="30185" x2="57448" y2="46852"/>
                        <a14:foregroundMark x1="56667" y1="30370" x2="78750" y2="29630"/>
                        <a14:foregroundMark x1="77656" y1="28241" x2="55833" y2="29167"/>
                        <a14:foregroundMark x1="55469" y1="29444" x2="55833" y2="45648"/>
                        <a14:foregroundMark x1="55937" y1="28056" x2="78438" y2="27500"/>
                        <a14:foregroundMark x1="84063" y1="40000" x2="85677" y2="47870"/>
                        <a14:foregroundMark x1="64740" y1="35648" x2="64167" y2="41019"/>
                        <a14:foregroundMark x1="78542" y1="43889" x2="75417" y2="64167"/>
                        <a14:foregroundMark x1="80938" y1="48426" x2="76094" y2="68981"/>
                        <a14:foregroundMark x1="81198" y1="43704" x2="79844" y2="71759"/>
                        <a14:foregroundMark x1="76771" y1="65093" x2="78542" y2="73519"/>
                        <a14:foregroundMark x1="67969" y1="52593" x2="73594" y2="65833"/>
                        <a14:foregroundMark x1="69063" y1="55093" x2="67031" y2="74537"/>
                        <a14:foregroundMark x1="65156" y1="56667" x2="68073" y2="74537"/>
                        <a14:foregroundMark x1="64948" y1="55093" x2="65833" y2="5879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5533" t="27956" r="4914" b="18936"/>
          <a:stretch/>
        </p:blipFill>
        <p:spPr>
          <a:xfrm>
            <a:off x="4304313" y="3979179"/>
            <a:ext cx="3496412" cy="2851810"/>
          </a:xfrm>
          <a:prstGeom prst="ellipse">
            <a:avLst/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7EFEEF8D-DB98-4748-9223-B05AB2E024DB}"/>
              </a:ext>
            </a:extLst>
          </p:cNvPr>
          <p:cNvSpPr/>
          <p:nvPr/>
        </p:nvSpPr>
        <p:spPr>
          <a:xfrm>
            <a:off x="7580897" y="1103192"/>
            <a:ext cx="1003300" cy="327980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2453F91-6DDA-4232-845C-4634ADBF3696}"/>
              </a:ext>
            </a:extLst>
          </p:cNvPr>
          <p:cNvSpPr/>
          <p:nvPr/>
        </p:nvSpPr>
        <p:spPr>
          <a:xfrm rot="5400000">
            <a:off x="11147076" y="3742934"/>
            <a:ext cx="1003300" cy="306967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4CECBBEE-C558-41FB-AB14-1EAE0A26944D}"/>
              </a:ext>
            </a:extLst>
          </p:cNvPr>
          <p:cNvSpPr/>
          <p:nvPr/>
        </p:nvSpPr>
        <p:spPr>
          <a:xfrm rot="10800000">
            <a:off x="7569334" y="6242243"/>
            <a:ext cx="1003300" cy="313661"/>
          </a:xfrm>
          <a:prstGeom prst="curvedDownArrow">
            <a:avLst/>
          </a:prstGeom>
          <a:solidFill>
            <a:schemeClr val="accent2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7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77873" y="660759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693328" y="1317572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515184" y="3381741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142534" y="1209028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F81194E9-2121-44FD-ACB9-76A227A07C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078316"/>
            <a:ext cx="12689434" cy="77509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9257A32-D775-4BF9-BE8E-343478C31CEE}"/>
              </a:ext>
            </a:extLst>
          </p:cNvPr>
          <p:cNvGrpSpPr/>
          <p:nvPr/>
        </p:nvGrpSpPr>
        <p:grpSpPr>
          <a:xfrm>
            <a:off x="0" y="18676"/>
            <a:ext cx="12689434" cy="349625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DFAF346-9210-4829-8384-595430BAE50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26C97E0B-AA60-4819-A465-B1FAA81CF855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BB12EC3-CE28-41DA-8704-93C2ED016026}"/>
              </a:ext>
            </a:extLst>
          </p:cNvPr>
          <p:cNvSpPr txBox="1"/>
          <p:nvPr/>
        </p:nvSpPr>
        <p:spPr>
          <a:xfrm>
            <a:off x="139700" y="449943"/>
            <a:ext cx="10223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4DEA5-74AF-4D33-AB90-5929317768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277853" y="3682360"/>
            <a:ext cx="4437064" cy="27553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F2AA9-322E-4727-8F97-9FA6D5AA6F34}"/>
              </a:ext>
            </a:extLst>
          </p:cNvPr>
          <p:cNvGrpSpPr/>
          <p:nvPr/>
        </p:nvGrpSpPr>
        <p:grpSpPr>
          <a:xfrm>
            <a:off x="1143000" y="1225249"/>
            <a:ext cx="6525511" cy="2876923"/>
            <a:chOff x="1574800" y="1252417"/>
            <a:chExt cx="6269707" cy="30306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3F62F1-54C6-4982-850B-0F25D9D12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357" b="92745" l="0" r="61163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" t="69630" r="38444" b="9074"/>
            <a:stretch/>
          </p:blipFill>
          <p:spPr>
            <a:xfrm>
              <a:off x="1574800" y="1252417"/>
              <a:ext cx="6269707" cy="30306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E381CC-C923-4BEE-BC92-6AE9E869434B}"/>
                </a:ext>
              </a:extLst>
            </p:cNvPr>
            <p:cNvSpPr txBox="1"/>
            <p:nvPr/>
          </p:nvSpPr>
          <p:spPr>
            <a:xfrm>
              <a:off x="2519773" y="1986556"/>
              <a:ext cx="4379759" cy="1653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đoạn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theo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23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422</Words>
  <Application>Microsoft Office PowerPoint</Application>
  <PresentationFormat>Widescreen</PresentationFormat>
  <Paragraphs>55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148</cp:revision>
  <dcterms:created xsi:type="dcterms:W3CDTF">2021-06-15T15:52:51Z</dcterms:created>
  <dcterms:modified xsi:type="dcterms:W3CDTF">2021-11-06T13:30:33Z</dcterms:modified>
</cp:coreProperties>
</file>