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0" r:id="rId3"/>
    <p:sldId id="314" r:id="rId4"/>
    <p:sldId id="310" r:id="rId5"/>
    <p:sldId id="312" r:id="rId6"/>
    <p:sldId id="313" r:id="rId7"/>
    <p:sldId id="306" r:id="rId8"/>
    <p:sldId id="262" r:id="rId9"/>
    <p:sldId id="263" r:id="rId10"/>
    <p:sldId id="264" r:id="rId11"/>
    <p:sldId id="31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5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3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2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2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94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VIẾT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08" y="149683"/>
            <a:ext cx="688796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443157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776503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- viết đúng chính tả bài Cái trống trường em. Trình bày đúng khổ thơ, biết viết hoa chữ cái đầu tên bài thơ và các dòng thơ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3052865"/>
            <a:ext cx="8288195" cy="10057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c/k; s/x (hoặc tiếng có dấu hỏi hoặc dấu ngã)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273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kĩ năng viết chữ chuẩn mẫu, sạch sẽ.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23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08" y="149683"/>
            <a:ext cx="688796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443157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776503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- viết đúng chính tả bài Cái trống trường em. Trình bày đúng khổ thơ, biết viết hoa chữ cái đầu tên bài thơ và các dòng thơ 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3052865"/>
            <a:ext cx="8288195" cy="10057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c/k; s/x (hoặc tiếng có dấu hỏi hoặc dấu ngã)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273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kĩ năng viết chữ chuẩn mẫu, sạch sẽ.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50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5333" y="1256267"/>
            <a:ext cx="9747236" cy="46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19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trống, lặng im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Nghiêng...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769102" cy="967261"/>
            <a:chOff x="3889236" y="207166"/>
            <a:chExt cx="3769102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33129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8906" y="1335871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6689" y="65420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2719" y="405821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9714" y="203320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02719" y="270251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2719" y="339303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tranh, viết từ ngữ có tiếng bắt đầu bằng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 đám lá mượt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áng cả vườn quê.</a:t>
            </a: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gì không bắc ngang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trèo qua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77" y="5063265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83" y="2920312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69" y="2407549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75" y="1403798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27" y="4594345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29832" y="3750090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roi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88295" y="5753100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 hai hàng mi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khi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98801"/>
            <a:ext cx="94253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0684" y="2585873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6168" y="3087014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3836" y="2102419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565</Words>
  <Application>Microsoft Office PowerPoint</Application>
  <PresentationFormat>Màn hình rộng</PresentationFormat>
  <Paragraphs>95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157</cp:revision>
  <dcterms:created xsi:type="dcterms:W3CDTF">2021-06-02T14:23:54Z</dcterms:created>
  <dcterms:modified xsi:type="dcterms:W3CDTF">2022-10-13T08:14:24Z</dcterms:modified>
</cp:coreProperties>
</file>