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4"/>
  </p:notesMasterIdLst>
  <p:sldIdLst>
    <p:sldId id="256" r:id="rId3"/>
    <p:sldId id="273" r:id="rId4"/>
    <p:sldId id="274" r:id="rId5"/>
    <p:sldId id="257" r:id="rId6"/>
    <p:sldId id="271" r:id="rId7"/>
    <p:sldId id="259" r:id="rId8"/>
    <p:sldId id="260" r:id="rId9"/>
    <p:sldId id="268" r:id="rId10"/>
    <p:sldId id="272" r:id="rId11"/>
    <p:sldId id="276" r:id="rId12"/>
    <p:sldId id="275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48C8"/>
    <a:srgbClr val="ABE1FE"/>
    <a:srgbClr val="40BFB6"/>
    <a:srgbClr val="81C240"/>
    <a:srgbClr val="D4EFFC"/>
    <a:srgbClr val="EAF6E5"/>
    <a:srgbClr val="F79B8E"/>
    <a:srgbClr val="FFE4A9"/>
    <a:srgbClr val="F58D56"/>
    <a:srgbClr val="FF5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2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C0448-2CB6-4E51-9C49-1953B99CFB27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B414F-8D4E-461D-8206-9DFF9A04E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24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817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517987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502732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83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499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948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076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133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899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894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649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891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12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939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351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759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1589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62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294193" y="1259838"/>
            <a:ext cx="3820598" cy="1323439"/>
            <a:chOff x="649448" y="1233713"/>
            <a:chExt cx="2916139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</a:t>
              </a:r>
              <a:endParaRPr lang="vi-VN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49448" y="1233713"/>
              <a:ext cx="29161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201806" y="4284617"/>
            <a:ext cx="116853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SÓC, BẢO VỆ </a:t>
            </a:r>
          </a:p>
          <a:p>
            <a:r>
              <a:rPr lang="en-US" sz="60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BÀI TIẾT NƯỚC TIỂU</a:t>
            </a:r>
            <a:endParaRPr lang="vi-VN" sz="60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Happy Cute Smiling Healthy Kidney Vector Stock Vector (Royalty Free)  71387393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0"/>
          <a:stretch/>
        </p:blipFill>
        <p:spPr bwMode="auto">
          <a:xfrm>
            <a:off x="7993289" y="746217"/>
            <a:ext cx="3095625" cy="235067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22" y="6257280"/>
            <a:ext cx="2093245" cy="54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78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2BB6DD-ABFF-ED42-9320-F449E2F26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6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29496" y="4427994"/>
            <a:ext cx="5252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91700" y="6464300"/>
            <a:ext cx="1612900" cy="24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7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360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8719" y="1397725"/>
            <a:ext cx="1004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Premium Vector | Sad sick young woman with urine problem character. flat  cartoon illustration . isolated on white background. bladder problem,ache  concep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7" b="5555"/>
          <a:stretch/>
        </p:blipFill>
        <p:spPr bwMode="auto">
          <a:xfrm>
            <a:off x="1410788" y="2600325"/>
            <a:ext cx="48006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remium Vector | Sad sick young man with urine problem character. flat  cartoon illustration icon . isolated on white . bladder problem,ach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1" b="8301"/>
          <a:stretch/>
        </p:blipFill>
        <p:spPr bwMode="auto">
          <a:xfrm>
            <a:off x="5695950" y="2647950"/>
            <a:ext cx="4819650" cy="4019550"/>
          </a:xfrm>
          <a:prstGeom prst="roundRect">
            <a:avLst>
              <a:gd name="adj" fmla="val 4083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815" y="6527799"/>
            <a:ext cx="1682785" cy="27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304" y="1051905"/>
            <a:ext cx="6267231" cy="5432007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-143692" y="1874882"/>
            <a:ext cx="5995851" cy="295220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Hình vẽ gì? Các bạn nhỏ trong hình đang làm gì?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Những việc đó có giúp chăm sóc, bảo vệ cơ quan bài tiết nước tiểu không?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24796" y="-128813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các hình dưới đây và nêu những việc cần làm để bảo vệ cơ quan bài tiết nước tiểu.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42500" y="6464300"/>
            <a:ext cx="151130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5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24796" y="112487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các hình dưới đây và nêu những việc cần làm để bảo vệ cơ quan bài tiết nước tiểu.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8" t="32095" r="7399" b="13000"/>
          <a:stretch/>
        </p:blipFill>
        <p:spPr bwMode="auto">
          <a:xfrm>
            <a:off x="2475083" y="1427116"/>
            <a:ext cx="6264795" cy="5430884"/>
          </a:xfrm>
          <a:prstGeom prst="roundRect">
            <a:avLst>
              <a:gd name="adj" fmla="val 1086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417679" y="2349500"/>
            <a:ext cx="5232400" cy="850900"/>
            <a:chOff x="800100" y="558800"/>
            <a:chExt cx="5232400" cy="850900"/>
          </a:xfrm>
        </p:grpSpPr>
        <p:sp>
          <p:nvSpPr>
            <p:cNvPr id="33" name="Rounded Rectangle 32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F58D56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17679" y="4667250"/>
            <a:ext cx="5232400" cy="850900"/>
            <a:chOff x="800100" y="558800"/>
            <a:chExt cx="5232400" cy="850900"/>
          </a:xfrm>
        </p:grpSpPr>
        <p:sp>
          <p:nvSpPr>
            <p:cNvPr id="36" name="Rounded Rectangle 35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40BFB6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850396" y="2349500"/>
            <a:ext cx="5232400" cy="850900"/>
            <a:chOff x="1902812" y="558800"/>
            <a:chExt cx="5232400" cy="850900"/>
          </a:xfrm>
        </p:grpSpPr>
        <p:sp>
          <p:nvSpPr>
            <p:cNvPr id="39" name="Rounded Rectangle 38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81C24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850396" y="4667250"/>
            <a:ext cx="5232400" cy="850900"/>
            <a:chOff x="1902812" y="558800"/>
            <a:chExt cx="5232400" cy="850900"/>
          </a:xfrm>
        </p:grpSpPr>
        <p:sp>
          <p:nvSpPr>
            <p:cNvPr id="42" name="Rounded Rectangle 41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9148C8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nhịn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tiểu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9829800" y="6438900"/>
            <a:ext cx="1549400" cy="31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59383" y="313509"/>
            <a:ext cx="4663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ĐIỀU TRA</a:t>
            </a:r>
          </a:p>
          <a:p>
            <a:r>
              <a:rPr lang="en-US" sz="2800" dirty="0" smtClean="0"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0" b="42750"/>
          <a:stretch/>
        </p:blipFill>
        <p:spPr bwMode="auto">
          <a:xfrm>
            <a:off x="11840753" y="836729"/>
            <a:ext cx="8382000" cy="544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834903"/>
              </p:ext>
            </p:extLst>
          </p:nvPr>
        </p:nvGraphicFramePr>
        <p:xfrm>
          <a:off x="809894" y="2438401"/>
          <a:ext cx="10656387" cy="34039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84043">
                  <a:extLst>
                    <a:ext uri="{9D8B030D-6E8A-4147-A177-3AD203B41FA5}">
                      <a16:colId xmlns:a16="http://schemas.microsoft.com/office/drawing/2014/main" val="302034431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3103540747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3778588460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2769006021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293323894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355888441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3432572188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1106260857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4126748815"/>
                    </a:ext>
                  </a:extLst>
                </a:gridCol>
              </a:tblGrid>
              <a:tr h="1088571">
                <a:tc rowSpan="2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Uống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đủ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nước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Ăn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mặn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Nhịn</a:t>
                      </a:r>
                      <a:r>
                        <a:rPr lang="en-US" sz="2000" b="0" dirty="0" smtClean="0"/>
                        <a:t> </a:t>
                      </a:r>
                      <a:r>
                        <a:rPr lang="en-US" sz="2000" b="0" dirty="0" err="1" smtClean="0"/>
                        <a:t>tiểu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Vệ</a:t>
                      </a:r>
                      <a:r>
                        <a:rPr lang="en-US" sz="2000" b="0" dirty="0" smtClean="0"/>
                        <a:t> </a:t>
                      </a:r>
                      <a:r>
                        <a:rPr lang="en-US" sz="2000" b="0" dirty="0" err="1" smtClean="0"/>
                        <a:t>sinh</a:t>
                      </a:r>
                      <a:r>
                        <a:rPr lang="en-US" sz="2000" b="0" dirty="0" smtClean="0"/>
                        <a:t> </a:t>
                      </a:r>
                      <a:r>
                        <a:rPr lang="en-US" sz="2000" b="0" dirty="0" err="1" smtClean="0"/>
                        <a:t>và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thay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đồ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lót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hằng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ngày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55373"/>
                  </a:ext>
                </a:extLst>
              </a:tr>
              <a:tr h="77178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Không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Không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Không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không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236459"/>
                  </a:ext>
                </a:extLst>
              </a:tr>
              <a:tr h="7717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Bạn</a:t>
                      </a:r>
                      <a:r>
                        <a:rPr lang="en-US" sz="2000" baseline="0" dirty="0" smtClean="0"/>
                        <a:t> …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1598549"/>
                  </a:ext>
                </a:extLst>
              </a:tr>
              <a:tr h="7717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Bạn</a:t>
                      </a:r>
                      <a:r>
                        <a:rPr lang="en-US" sz="2000" baseline="0" dirty="0" smtClean="0"/>
                        <a:t> …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10676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09894" y="1843315"/>
            <a:ext cx="5863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017" y="2438401"/>
            <a:ext cx="1505134" cy="1857828"/>
            <a:chOff x="627017" y="2438401"/>
            <a:chExt cx="1505134" cy="1857828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809894" y="2438401"/>
              <a:ext cx="1178563" cy="185782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060996" y="2483194"/>
              <a:ext cx="10711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Thói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quen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7017" y="3238226"/>
              <a:ext cx="10711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9829800" y="6438900"/>
            <a:ext cx="1549400" cy="31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17" b="9392"/>
          <a:stretch/>
        </p:blipFill>
        <p:spPr bwMode="auto">
          <a:xfrm>
            <a:off x="0" y="1828800"/>
            <a:ext cx="12192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7037" y="420915"/>
            <a:ext cx="10308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1143" y="1727200"/>
            <a:ext cx="6836228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03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0814" y="1983468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16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327</Words>
  <Application>Microsoft Office PowerPoint</Application>
  <PresentationFormat>Widescreen</PresentationFormat>
  <Paragraphs>46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等线</vt:lpstr>
      <vt:lpstr>Times New Roman</vt:lpstr>
      <vt:lpstr>UTM Avo</vt:lpstr>
      <vt:lpstr>UTM Cookies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40</cp:revision>
  <dcterms:created xsi:type="dcterms:W3CDTF">2021-06-02T02:35:09Z</dcterms:created>
  <dcterms:modified xsi:type="dcterms:W3CDTF">2022-03-26T05:49:18Z</dcterms:modified>
</cp:coreProperties>
</file>