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15" r:id="rId5"/>
  </p:sldMasterIdLst>
  <p:notesMasterIdLst>
    <p:notesMasterId r:id="rId26"/>
  </p:notesMasterIdLst>
  <p:sldIdLst>
    <p:sldId id="2007577168" r:id="rId6"/>
    <p:sldId id="2007577169" r:id="rId7"/>
    <p:sldId id="2007577170" r:id="rId8"/>
    <p:sldId id="290" r:id="rId9"/>
    <p:sldId id="258" r:id="rId10"/>
    <p:sldId id="2007577166" r:id="rId11"/>
    <p:sldId id="284" r:id="rId12"/>
    <p:sldId id="293" r:id="rId13"/>
    <p:sldId id="292" r:id="rId14"/>
    <p:sldId id="2007577162" r:id="rId15"/>
    <p:sldId id="2007577163" r:id="rId16"/>
    <p:sldId id="2007577159" r:id="rId17"/>
    <p:sldId id="295" r:id="rId18"/>
    <p:sldId id="2007577161" r:id="rId19"/>
    <p:sldId id="2007577167" r:id="rId20"/>
    <p:sldId id="2007577164" r:id="rId21"/>
    <p:sldId id="2007577165" r:id="rId22"/>
    <p:sldId id="314" r:id="rId23"/>
    <p:sldId id="2007577171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19877-DAA8-47FC-8135-48C88958578D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FEF86-E641-42F8-AB1F-2C0BB24C9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1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770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7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5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1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8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162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7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0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3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3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1896C-5811-468A-ABFB-99BD176A4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4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79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932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84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874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645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959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180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74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2294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46210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72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4479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09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76447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4360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2960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60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56873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89114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7938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752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360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7515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0830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9767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357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52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498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03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486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226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68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654438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731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040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860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8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151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770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41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017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087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81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465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739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6761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624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4825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415975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116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45795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2111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733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8302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320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1061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412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0975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806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319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04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9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6378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8495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28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83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1235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8623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99755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7511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32571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489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702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8122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098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76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066B6-E035-44AB-8A3F-EC1F72072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188566"/>
            <a:ext cx="2543587" cy="25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32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2566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7579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2240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959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3525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209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7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image" Target="../media/image8.jp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tags" Target="../tags/tag5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theme" Target="../theme/theme4.xml"/><Relationship Id="rId30" Type="http://schemas.openxmlformats.org/officeDocument/2006/relationships/tags" Target="../tags/tag3.xml"/><Relationship Id="rId8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9C4F9E0-8320-4D7D-AF01-057F181D7DA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C72ED66-E500-4220-95BA-7024D40C6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1" t="48925" r="27763" b="13136"/>
          <a:stretch/>
        </p:blipFill>
        <p:spPr>
          <a:xfrm>
            <a:off x="1" y="5440074"/>
            <a:ext cx="4267200" cy="14179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D29AE61-DB5C-4178-8097-2199B44BF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1" t="48925" r="27763" b="13136"/>
          <a:stretch/>
        </p:blipFill>
        <p:spPr>
          <a:xfrm flipH="1">
            <a:off x="7924800" y="5440074"/>
            <a:ext cx="4267200" cy="141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2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47" r:id="rId4"/>
    <p:sldLayoutId id="2147483748" r:id="rId5"/>
    <p:sldLayoutId id="214748374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91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30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78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360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7;p43">
            <a:extLst>
              <a:ext uri="{FF2B5EF4-FFF2-40B4-BE49-F238E27FC236}">
                <a16:creationId xmlns:a16="http://schemas.microsoft.com/office/drawing/2014/main" id="{0C47D5E9-D523-46B2-8A9C-A4C828CA1296}"/>
              </a:ext>
            </a:extLst>
          </p:cNvPr>
          <p:cNvGrpSpPr/>
          <p:nvPr/>
        </p:nvGrpSpPr>
        <p:grpSpPr>
          <a:xfrm>
            <a:off x="8908213" y="4008476"/>
            <a:ext cx="3099061" cy="2724832"/>
            <a:chOff x="6367576" y="1685775"/>
            <a:chExt cx="2267673" cy="2995057"/>
          </a:xfrm>
        </p:grpSpPr>
        <p:sp>
          <p:nvSpPr>
            <p:cNvPr id="3" name="Google Shape;378;p43">
              <a:extLst>
                <a:ext uri="{FF2B5EF4-FFF2-40B4-BE49-F238E27FC236}">
                  <a16:creationId xmlns:a16="http://schemas.microsoft.com/office/drawing/2014/main" id="{25D23ECD-B073-414F-99A9-3F775DFCC7CB}"/>
                </a:ext>
              </a:extLst>
            </p:cNvPr>
            <p:cNvSpPr/>
            <p:nvPr/>
          </p:nvSpPr>
          <p:spPr>
            <a:xfrm>
              <a:off x="6403533" y="1703151"/>
              <a:ext cx="2140215" cy="2977680"/>
            </a:xfrm>
            <a:custGeom>
              <a:avLst/>
              <a:gdLst/>
              <a:ahLst/>
              <a:cxnLst/>
              <a:rect l="l" t="t" r="r" b="b"/>
              <a:pathLst>
                <a:path w="65400" h="90991" extrusionOk="0">
                  <a:moveTo>
                    <a:pt x="27866" y="38944"/>
                  </a:moveTo>
                  <a:cubicBezTo>
                    <a:pt x="28084" y="38944"/>
                    <a:pt x="28450" y="39561"/>
                    <a:pt x="28737" y="40113"/>
                  </a:cubicBezTo>
                  <a:lnTo>
                    <a:pt x="28737" y="40113"/>
                  </a:lnTo>
                  <a:cubicBezTo>
                    <a:pt x="28647" y="40010"/>
                    <a:pt x="28543" y="39907"/>
                    <a:pt x="28435" y="39808"/>
                  </a:cubicBezTo>
                  <a:cubicBezTo>
                    <a:pt x="28435" y="39512"/>
                    <a:pt x="28162" y="39512"/>
                    <a:pt x="28162" y="39239"/>
                  </a:cubicBezTo>
                  <a:lnTo>
                    <a:pt x="27866" y="38944"/>
                  </a:lnTo>
                  <a:close/>
                  <a:moveTo>
                    <a:pt x="43790" y="0"/>
                  </a:moveTo>
                  <a:cubicBezTo>
                    <a:pt x="43221" y="0"/>
                    <a:pt x="42652" y="0"/>
                    <a:pt x="42083" y="273"/>
                  </a:cubicBezTo>
                  <a:cubicBezTo>
                    <a:pt x="41242" y="569"/>
                    <a:pt x="40673" y="842"/>
                    <a:pt x="40104" y="1410"/>
                  </a:cubicBezTo>
                  <a:lnTo>
                    <a:pt x="38967" y="1410"/>
                  </a:lnTo>
                  <a:cubicBezTo>
                    <a:pt x="37830" y="1410"/>
                    <a:pt x="36965" y="1410"/>
                    <a:pt x="36124" y="1979"/>
                  </a:cubicBezTo>
                  <a:cubicBezTo>
                    <a:pt x="35555" y="2275"/>
                    <a:pt x="35259" y="2843"/>
                    <a:pt x="34986" y="3116"/>
                  </a:cubicBezTo>
                  <a:lnTo>
                    <a:pt x="31574" y="3116"/>
                  </a:lnTo>
                  <a:lnTo>
                    <a:pt x="31278" y="3412"/>
                  </a:lnTo>
                  <a:cubicBezTo>
                    <a:pt x="30437" y="3981"/>
                    <a:pt x="29868" y="4254"/>
                    <a:pt x="29299" y="5118"/>
                  </a:cubicBezTo>
                  <a:cubicBezTo>
                    <a:pt x="28162" y="6256"/>
                    <a:pt x="27593" y="7666"/>
                    <a:pt x="27866" y="9099"/>
                  </a:cubicBezTo>
                  <a:cubicBezTo>
                    <a:pt x="27025" y="9941"/>
                    <a:pt x="26729" y="10805"/>
                    <a:pt x="26729" y="11374"/>
                  </a:cubicBezTo>
                  <a:cubicBezTo>
                    <a:pt x="26456" y="11647"/>
                    <a:pt x="26456" y="11942"/>
                    <a:pt x="26456" y="12215"/>
                  </a:cubicBezTo>
                  <a:lnTo>
                    <a:pt x="24454" y="12215"/>
                  </a:lnTo>
                  <a:cubicBezTo>
                    <a:pt x="23885" y="11942"/>
                    <a:pt x="23317" y="11374"/>
                    <a:pt x="22475" y="11078"/>
                  </a:cubicBezTo>
                  <a:cubicBezTo>
                    <a:pt x="22179" y="10805"/>
                    <a:pt x="21906" y="10805"/>
                    <a:pt x="21611" y="10805"/>
                  </a:cubicBezTo>
                  <a:cubicBezTo>
                    <a:pt x="21042" y="10509"/>
                    <a:pt x="20769" y="10509"/>
                    <a:pt x="20200" y="10509"/>
                  </a:cubicBezTo>
                  <a:cubicBezTo>
                    <a:pt x="19632" y="10509"/>
                    <a:pt x="19063" y="10509"/>
                    <a:pt x="18494" y="10805"/>
                  </a:cubicBezTo>
                  <a:cubicBezTo>
                    <a:pt x="17061" y="11374"/>
                    <a:pt x="15924" y="11942"/>
                    <a:pt x="15082" y="13080"/>
                  </a:cubicBezTo>
                  <a:cubicBezTo>
                    <a:pt x="14514" y="12784"/>
                    <a:pt x="13649" y="12784"/>
                    <a:pt x="12807" y="12784"/>
                  </a:cubicBezTo>
                  <a:cubicBezTo>
                    <a:pt x="10806" y="12784"/>
                    <a:pt x="9100" y="13649"/>
                    <a:pt x="7962" y="15059"/>
                  </a:cubicBezTo>
                  <a:cubicBezTo>
                    <a:pt x="7689" y="15355"/>
                    <a:pt x="7394" y="15923"/>
                    <a:pt x="7394" y="16196"/>
                  </a:cubicBezTo>
                  <a:cubicBezTo>
                    <a:pt x="6825" y="16492"/>
                    <a:pt x="6552" y="16492"/>
                    <a:pt x="6256" y="16492"/>
                  </a:cubicBezTo>
                  <a:cubicBezTo>
                    <a:pt x="4550" y="16765"/>
                    <a:pt x="3140" y="17902"/>
                    <a:pt x="2275" y="19335"/>
                  </a:cubicBezTo>
                  <a:cubicBezTo>
                    <a:pt x="2002" y="19608"/>
                    <a:pt x="1707" y="20177"/>
                    <a:pt x="1707" y="20473"/>
                  </a:cubicBezTo>
                  <a:cubicBezTo>
                    <a:pt x="1434" y="21041"/>
                    <a:pt x="1434" y="21610"/>
                    <a:pt x="1434" y="21883"/>
                  </a:cubicBezTo>
                  <a:cubicBezTo>
                    <a:pt x="1138" y="22748"/>
                    <a:pt x="1138" y="24158"/>
                    <a:pt x="1434" y="25591"/>
                  </a:cubicBezTo>
                  <a:cubicBezTo>
                    <a:pt x="1138" y="26160"/>
                    <a:pt x="865" y="26728"/>
                    <a:pt x="569" y="27570"/>
                  </a:cubicBezTo>
                  <a:cubicBezTo>
                    <a:pt x="1" y="29845"/>
                    <a:pt x="569" y="32120"/>
                    <a:pt x="2275" y="33826"/>
                  </a:cubicBezTo>
                  <a:lnTo>
                    <a:pt x="2571" y="33826"/>
                  </a:lnTo>
                  <a:lnTo>
                    <a:pt x="2844" y="34121"/>
                  </a:lnTo>
                  <a:cubicBezTo>
                    <a:pt x="3413" y="34690"/>
                    <a:pt x="4277" y="34963"/>
                    <a:pt x="4846" y="35259"/>
                  </a:cubicBezTo>
                  <a:cubicBezTo>
                    <a:pt x="5119" y="35827"/>
                    <a:pt x="5415" y="36396"/>
                    <a:pt x="5983" y="36965"/>
                  </a:cubicBezTo>
                  <a:cubicBezTo>
                    <a:pt x="6552" y="37533"/>
                    <a:pt x="7394" y="38375"/>
                    <a:pt x="9100" y="38671"/>
                  </a:cubicBezTo>
                  <a:cubicBezTo>
                    <a:pt x="9668" y="39808"/>
                    <a:pt x="10806" y="40377"/>
                    <a:pt x="11670" y="40650"/>
                  </a:cubicBezTo>
                  <a:cubicBezTo>
                    <a:pt x="12239" y="40946"/>
                    <a:pt x="12807" y="41219"/>
                    <a:pt x="13649" y="41219"/>
                  </a:cubicBezTo>
                  <a:cubicBezTo>
                    <a:pt x="14514" y="41219"/>
                    <a:pt x="15355" y="40946"/>
                    <a:pt x="16493" y="40377"/>
                  </a:cubicBezTo>
                  <a:lnTo>
                    <a:pt x="17357" y="39512"/>
                  </a:lnTo>
                  <a:cubicBezTo>
                    <a:pt x="17630" y="39808"/>
                    <a:pt x="17926" y="39808"/>
                    <a:pt x="17926" y="39808"/>
                  </a:cubicBezTo>
                  <a:cubicBezTo>
                    <a:pt x="18199" y="41219"/>
                    <a:pt x="18767" y="42356"/>
                    <a:pt x="19336" y="43493"/>
                  </a:cubicBezTo>
                  <a:cubicBezTo>
                    <a:pt x="19336" y="43789"/>
                    <a:pt x="19632" y="44358"/>
                    <a:pt x="19905" y="44631"/>
                  </a:cubicBezTo>
                  <a:cubicBezTo>
                    <a:pt x="20200" y="45495"/>
                    <a:pt x="20769" y="46337"/>
                    <a:pt x="21042" y="46905"/>
                  </a:cubicBezTo>
                  <a:lnTo>
                    <a:pt x="21338" y="47201"/>
                  </a:lnTo>
                  <a:cubicBezTo>
                    <a:pt x="21611" y="47770"/>
                    <a:pt x="21906" y="48338"/>
                    <a:pt x="22475" y="48907"/>
                  </a:cubicBezTo>
                  <a:lnTo>
                    <a:pt x="25023" y="52319"/>
                  </a:lnTo>
                  <a:cubicBezTo>
                    <a:pt x="25319" y="52592"/>
                    <a:pt x="25592" y="52592"/>
                    <a:pt x="25887" y="52888"/>
                  </a:cubicBezTo>
                  <a:cubicBezTo>
                    <a:pt x="25887" y="54594"/>
                    <a:pt x="25887" y="56004"/>
                    <a:pt x="26456" y="57437"/>
                  </a:cubicBezTo>
                  <a:cubicBezTo>
                    <a:pt x="26729" y="58575"/>
                    <a:pt x="27025" y="59417"/>
                    <a:pt x="27298" y="60281"/>
                  </a:cubicBezTo>
                  <a:cubicBezTo>
                    <a:pt x="27298" y="60281"/>
                    <a:pt x="27593" y="60554"/>
                    <a:pt x="27593" y="60850"/>
                  </a:cubicBezTo>
                  <a:lnTo>
                    <a:pt x="27593" y="61123"/>
                  </a:lnTo>
                  <a:cubicBezTo>
                    <a:pt x="27866" y="61691"/>
                    <a:pt x="28162" y="62556"/>
                    <a:pt x="28435" y="63397"/>
                  </a:cubicBezTo>
                  <a:lnTo>
                    <a:pt x="28435" y="63966"/>
                  </a:lnTo>
                  <a:lnTo>
                    <a:pt x="28435" y="64262"/>
                  </a:lnTo>
                  <a:lnTo>
                    <a:pt x="11943" y="64262"/>
                  </a:lnTo>
                  <a:cubicBezTo>
                    <a:pt x="11374" y="64262"/>
                    <a:pt x="10806" y="64535"/>
                    <a:pt x="10533" y="64535"/>
                  </a:cubicBezTo>
                  <a:cubicBezTo>
                    <a:pt x="8531" y="65103"/>
                    <a:pt x="7394" y="66537"/>
                    <a:pt x="7121" y="68516"/>
                  </a:cubicBezTo>
                  <a:lnTo>
                    <a:pt x="7121" y="70790"/>
                  </a:lnTo>
                  <a:lnTo>
                    <a:pt x="7121" y="71086"/>
                  </a:lnTo>
                  <a:lnTo>
                    <a:pt x="7121" y="72496"/>
                  </a:lnTo>
                  <a:cubicBezTo>
                    <a:pt x="7121" y="73065"/>
                    <a:pt x="7121" y="73929"/>
                    <a:pt x="7394" y="75067"/>
                  </a:cubicBezTo>
                  <a:cubicBezTo>
                    <a:pt x="8258" y="76477"/>
                    <a:pt x="9395" y="77342"/>
                    <a:pt x="11101" y="77615"/>
                  </a:cubicBezTo>
                  <a:lnTo>
                    <a:pt x="11101" y="79616"/>
                  </a:lnTo>
                  <a:lnTo>
                    <a:pt x="11101" y="81891"/>
                  </a:lnTo>
                  <a:lnTo>
                    <a:pt x="11101" y="82460"/>
                  </a:lnTo>
                  <a:cubicBezTo>
                    <a:pt x="10806" y="83028"/>
                    <a:pt x="10806" y="83597"/>
                    <a:pt x="11101" y="84166"/>
                  </a:cubicBezTo>
                  <a:cubicBezTo>
                    <a:pt x="10806" y="85007"/>
                    <a:pt x="10806" y="85576"/>
                    <a:pt x="11101" y="85872"/>
                  </a:cubicBezTo>
                  <a:lnTo>
                    <a:pt x="11101" y="86145"/>
                  </a:lnTo>
                  <a:cubicBezTo>
                    <a:pt x="11101" y="88715"/>
                    <a:pt x="12807" y="90421"/>
                    <a:pt x="15355" y="90694"/>
                  </a:cubicBezTo>
                  <a:lnTo>
                    <a:pt x="24181" y="90694"/>
                  </a:lnTo>
                  <a:lnTo>
                    <a:pt x="33280" y="90990"/>
                  </a:lnTo>
                  <a:lnTo>
                    <a:pt x="32984" y="90694"/>
                  </a:lnTo>
                  <a:lnTo>
                    <a:pt x="51182" y="90694"/>
                  </a:lnTo>
                  <a:cubicBezTo>
                    <a:pt x="52047" y="90694"/>
                    <a:pt x="52888" y="90421"/>
                    <a:pt x="53457" y="90126"/>
                  </a:cubicBezTo>
                  <a:cubicBezTo>
                    <a:pt x="54322" y="89557"/>
                    <a:pt x="55732" y="88420"/>
                    <a:pt x="55732" y="85872"/>
                  </a:cubicBezTo>
                  <a:lnTo>
                    <a:pt x="55732" y="83028"/>
                  </a:lnTo>
                  <a:lnTo>
                    <a:pt x="55732" y="82733"/>
                  </a:lnTo>
                  <a:lnTo>
                    <a:pt x="56869" y="80185"/>
                  </a:lnTo>
                  <a:lnTo>
                    <a:pt x="58007" y="76773"/>
                  </a:lnTo>
                  <a:cubicBezTo>
                    <a:pt x="59144" y="75908"/>
                    <a:pt x="59713" y="74202"/>
                    <a:pt x="59713" y="72792"/>
                  </a:cubicBezTo>
                  <a:lnTo>
                    <a:pt x="59713" y="71928"/>
                  </a:lnTo>
                  <a:lnTo>
                    <a:pt x="59713" y="71359"/>
                  </a:lnTo>
                  <a:lnTo>
                    <a:pt x="59713" y="71086"/>
                  </a:lnTo>
                  <a:lnTo>
                    <a:pt x="59713" y="69084"/>
                  </a:lnTo>
                  <a:lnTo>
                    <a:pt x="59713" y="68811"/>
                  </a:lnTo>
                  <a:cubicBezTo>
                    <a:pt x="59440" y="65968"/>
                    <a:pt x="57734" y="65103"/>
                    <a:pt x="56596" y="64535"/>
                  </a:cubicBezTo>
                  <a:cubicBezTo>
                    <a:pt x="56028" y="64535"/>
                    <a:pt x="55459" y="64262"/>
                    <a:pt x="54890" y="64262"/>
                  </a:cubicBezTo>
                  <a:lnTo>
                    <a:pt x="50341" y="64262"/>
                  </a:lnTo>
                  <a:cubicBezTo>
                    <a:pt x="50045" y="63397"/>
                    <a:pt x="50045" y="62556"/>
                    <a:pt x="49772" y="61691"/>
                  </a:cubicBezTo>
                  <a:cubicBezTo>
                    <a:pt x="49476" y="60281"/>
                    <a:pt x="48908" y="58848"/>
                    <a:pt x="48339" y="57437"/>
                  </a:cubicBezTo>
                  <a:lnTo>
                    <a:pt x="48066" y="57142"/>
                  </a:lnTo>
                  <a:lnTo>
                    <a:pt x="48066" y="56869"/>
                  </a:lnTo>
                  <a:cubicBezTo>
                    <a:pt x="47770" y="56573"/>
                    <a:pt x="47770" y="56573"/>
                    <a:pt x="47770" y="56300"/>
                  </a:cubicBezTo>
                  <a:cubicBezTo>
                    <a:pt x="47497" y="55731"/>
                    <a:pt x="46929" y="55163"/>
                    <a:pt x="46633" y="54298"/>
                  </a:cubicBezTo>
                  <a:cubicBezTo>
                    <a:pt x="45791" y="53457"/>
                    <a:pt x="44927" y="52024"/>
                    <a:pt x="43517" y="50613"/>
                  </a:cubicBezTo>
                  <a:lnTo>
                    <a:pt x="42652" y="49749"/>
                  </a:lnTo>
                  <a:lnTo>
                    <a:pt x="41515" y="48338"/>
                  </a:lnTo>
                  <a:lnTo>
                    <a:pt x="41515" y="48043"/>
                  </a:lnTo>
                  <a:lnTo>
                    <a:pt x="40946" y="47201"/>
                  </a:lnTo>
                  <a:lnTo>
                    <a:pt x="40946" y="46632"/>
                  </a:lnTo>
                  <a:cubicBezTo>
                    <a:pt x="41515" y="46064"/>
                    <a:pt x="41810" y="45495"/>
                    <a:pt x="42083" y="45199"/>
                  </a:cubicBezTo>
                  <a:lnTo>
                    <a:pt x="42948" y="44631"/>
                  </a:lnTo>
                  <a:lnTo>
                    <a:pt x="43517" y="44062"/>
                  </a:lnTo>
                  <a:cubicBezTo>
                    <a:pt x="43790" y="43789"/>
                    <a:pt x="44085" y="43789"/>
                    <a:pt x="44358" y="43493"/>
                  </a:cubicBezTo>
                  <a:cubicBezTo>
                    <a:pt x="45791" y="42652"/>
                    <a:pt x="46929" y="41787"/>
                    <a:pt x="48066" y="40650"/>
                  </a:cubicBezTo>
                  <a:lnTo>
                    <a:pt x="49203" y="39512"/>
                  </a:lnTo>
                  <a:lnTo>
                    <a:pt x="51182" y="37533"/>
                  </a:lnTo>
                  <a:cubicBezTo>
                    <a:pt x="51478" y="36965"/>
                    <a:pt x="51751" y="36396"/>
                    <a:pt x="52320" y="35827"/>
                  </a:cubicBezTo>
                  <a:cubicBezTo>
                    <a:pt x="53753" y="33826"/>
                    <a:pt x="54890" y="31278"/>
                    <a:pt x="56028" y="28434"/>
                  </a:cubicBezTo>
                  <a:cubicBezTo>
                    <a:pt x="56301" y="27570"/>
                    <a:pt x="56596" y="27001"/>
                    <a:pt x="56869" y="25864"/>
                  </a:cubicBezTo>
                  <a:cubicBezTo>
                    <a:pt x="57734" y="25864"/>
                    <a:pt x="58575" y="25591"/>
                    <a:pt x="59144" y="25022"/>
                  </a:cubicBezTo>
                  <a:cubicBezTo>
                    <a:pt x="60008" y="24454"/>
                    <a:pt x="60577" y="23589"/>
                    <a:pt x="60850" y="22452"/>
                  </a:cubicBezTo>
                  <a:cubicBezTo>
                    <a:pt x="61419" y="22452"/>
                    <a:pt x="62283" y="22179"/>
                    <a:pt x="62852" y="21610"/>
                  </a:cubicBezTo>
                  <a:cubicBezTo>
                    <a:pt x="63421" y="21041"/>
                    <a:pt x="63989" y="20746"/>
                    <a:pt x="64262" y="19904"/>
                  </a:cubicBezTo>
                  <a:cubicBezTo>
                    <a:pt x="65127" y="18471"/>
                    <a:pt x="65400" y="17334"/>
                    <a:pt x="65127" y="15923"/>
                  </a:cubicBezTo>
                  <a:lnTo>
                    <a:pt x="65400" y="14217"/>
                  </a:lnTo>
                  <a:lnTo>
                    <a:pt x="65127" y="11942"/>
                  </a:lnTo>
                  <a:cubicBezTo>
                    <a:pt x="65127" y="10509"/>
                    <a:pt x="64831" y="9099"/>
                    <a:pt x="63989" y="7666"/>
                  </a:cubicBezTo>
                  <a:cubicBezTo>
                    <a:pt x="63694" y="7097"/>
                    <a:pt x="63125" y="6529"/>
                    <a:pt x="62556" y="6256"/>
                  </a:cubicBezTo>
                  <a:lnTo>
                    <a:pt x="62556" y="3685"/>
                  </a:lnTo>
                  <a:lnTo>
                    <a:pt x="61419" y="4254"/>
                  </a:lnTo>
                  <a:cubicBezTo>
                    <a:pt x="60577" y="2843"/>
                    <a:pt x="58871" y="1979"/>
                    <a:pt x="57165" y="1979"/>
                  </a:cubicBezTo>
                  <a:lnTo>
                    <a:pt x="56028" y="1979"/>
                  </a:lnTo>
                  <a:cubicBezTo>
                    <a:pt x="55732" y="1979"/>
                    <a:pt x="55459" y="1706"/>
                    <a:pt x="55459" y="1706"/>
                  </a:cubicBezTo>
                  <a:lnTo>
                    <a:pt x="54890" y="1137"/>
                  </a:lnTo>
                  <a:cubicBezTo>
                    <a:pt x="53753" y="273"/>
                    <a:pt x="52616" y="0"/>
                    <a:pt x="51478" y="0"/>
                  </a:cubicBezTo>
                  <a:lnTo>
                    <a:pt x="50909" y="0"/>
                  </a:lnTo>
                  <a:cubicBezTo>
                    <a:pt x="49476" y="0"/>
                    <a:pt x="48339" y="842"/>
                    <a:pt x="47770" y="1137"/>
                  </a:cubicBezTo>
                  <a:cubicBezTo>
                    <a:pt x="47497" y="842"/>
                    <a:pt x="47202" y="842"/>
                    <a:pt x="46633" y="569"/>
                  </a:cubicBezTo>
                  <a:cubicBezTo>
                    <a:pt x="46064" y="273"/>
                    <a:pt x="45223" y="0"/>
                    <a:pt x="44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Google Shape;379;p43">
              <a:extLst>
                <a:ext uri="{FF2B5EF4-FFF2-40B4-BE49-F238E27FC236}">
                  <a16:creationId xmlns:a16="http://schemas.microsoft.com/office/drawing/2014/main" id="{05B678BE-406F-482C-98F9-B9AA98FEC33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8385" t="7254" r="21744" b="12936"/>
            <a:stretch/>
          </p:blipFill>
          <p:spPr>
            <a:xfrm>
              <a:off x="6367576" y="1685775"/>
              <a:ext cx="2267673" cy="2918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A66D18E-1CCD-4746-B91C-C20BE1B07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7" y="2538322"/>
            <a:ext cx="4983426" cy="49834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AD6ABB-8D31-432A-B8BE-9E7AA2BF7AF9}"/>
              </a:ext>
            </a:extLst>
          </p:cNvPr>
          <p:cNvSpPr/>
          <p:nvPr/>
        </p:nvSpPr>
        <p:spPr>
          <a:xfrm>
            <a:off x="1232393" y="1458250"/>
            <a:ext cx="85499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5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57">
            <a:extLst>
              <a:ext uri="{FF2B5EF4-FFF2-40B4-BE49-F238E27FC236}">
                <a16:creationId xmlns:a16="http://schemas.microsoft.com/office/drawing/2014/main" id="{B34FAC7F-A097-4CF2-A344-BD22DDC9EE34}"/>
              </a:ext>
            </a:extLst>
          </p:cNvPr>
          <p:cNvGrpSpPr/>
          <p:nvPr/>
        </p:nvGrpSpPr>
        <p:grpSpPr>
          <a:xfrm>
            <a:off x="5657060" y="58006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BD586A40-8B11-47F4-96AC-7E870132F81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C790C471-0D2D-46FA-98B3-58B41911AC21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88661044-6757-454A-ACF2-15DFF88629DF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8FE83869-7422-47FF-BE5E-4CF3026E059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C192985B-E25E-417A-BB9C-58EC5DC790E2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05A9C5C-5345-4C39-9E8F-0047D0E814D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79FCE7C-7574-43A0-85BC-315430CAFA15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62DFC37-02DC-4E7F-9D17-12CEEE68A50B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E9E0569F-993F-4E7E-A81A-58818B78702B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1B1F8679-D81B-43A8-AA43-A5F14FDFB2BF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pic>
        <p:nvPicPr>
          <p:cNvPr id="18" name="69">
            <a:extLst>
              <a:ext uri="{FF2B5EF4-FFF2-40B4-BE49-F238E27FC236}">
                <a16:creationId xmlns:a16="http://schemas.microsoft.com/office/drawing/2014/main" id="{75A1942D-C3DE-47DA-8417-2D3F4386BB5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148989" y="-380343"/>
            <a:ext cx="4465329" cy="2328677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7303E5A6-15D8-4E22-AE0C-32048E765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28" y="91472"/>
            <a:ext cx="2067213" cy="3519054"/>
          </a:xfrm>
          <a:prstGeom prst="rect">
            <a:avLst/>
          </a:prstGeom>
        </p:spPr>
      </p:pic>
      <p:grpSp>
        <p:nvGrpSpPr>
          <p:cNvPr id="20" name="57">
            <a:extLst>
              <a:ext uri="{FF2B5EF4-FFF2-40B4-BE49-F238E27FC236}">
                <a16:creationId xmlns:a16="http://schemas.microsoft.com/office/drawing/2014/main" id="{19A208FE-EE2C-4310-A207-9302016AF97E}"/>
              </a:ext>
            </a:extLst>
          </p:cNvPr>
          <p:cNvGrpSpPr/>
          <p:nvPr/>
        </p:nvGrpSpPr>
        <p:grpSpPr>
          <a:xfrm>
            <a:off x="6950213" y="5902352"/>
            <a:ext cx="804180" cy="374559"/>
            <a:chOff x="217691" y="6414967"/>
            <a:chExt cx="804180" cy="374559"/>
          </a:xfrm>
        </p:grpSpPr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60BEEC5A-777B-45D3-8555-8986E3D15CE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167DCF63-EE68-4850-AADC-6B03445A25FB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66374F0C-FD40-451D-AB61-1C574CEB6484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71F235FC-E058-4D2F-A72B-6666AE93FA32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EAC3F512-7653-4D32-879F-94831C6EA4A1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2E3126D9-92C1-415A-8AE5-3CBC90E8B0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DBAD36DE-7D0F-43A1-AE50-75BAE176803F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8A5A9253-4204-487E-963D-6D5A0519D3E3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A1313C84-C81C-4F60-B4D8-770A02035124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3DCEB319-D88C-4528-B254-937D085E29E0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31" name="57">
            <a:extLst>
              <a:ext uri="{FF2B5EF4-FFF2-40B4-BE49-F238E27FC236}">
                <a16:creationId xmlns:a16="http://schemas.microsoft.com/office/drawing/2014/main" id="{770BC73B-5233-426E-9EA6-7211B5756ADD}"/>
              </a:ext>
            </a:extLst>
          </p:cNvPr>
          <p:cNvGrpSpPr/>
          <p:nvPr/>
        </p:nvGrpSpPr>
        <p:grpSpPr>
          <a:xfrm>
            <a:off x="8298249" y="5978908"/>
            <a:ext cx="804180" cy="374559"/>
            <a:chOff x="217691" y="6414967"/>
            <a:chExt cx="804180" cy="374559"/>
          </a:xfrm>
        </p:grpSpPr>
        <p:grpSp>
          <p:nvGrpSpPr>
            <p:cNvPr id="32" name="Group 4">
              <a:extLst>
                <a:ext uri="{FF2B5EF4-FFF2-40B4-BE49-F238E27FC236}">
                  <a16:creationId xmlns:a16="http://schemas.microsoft.com/office/drawing/2014/main" id="{1B5FAB73-E997-494B-907D-C2480CCBF1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CA5C5F85-E302-465A-9C6F-1E4A9D3F4E2C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4BA9807B-B78F-4F1C-A9F2-7078836119D1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A1CBDBA3-9FCE-448A-85F6-23C09A9F43E2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FCA93D98-02C1-4BFD-9601-34491A8EFC6E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A01D37EF-FC9F-4524-90B7-DAA35A36AD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15A35885-52EC-47EC-A547-8A5974BD5E35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E6704FA6-C5D5-4DAB-8319-566C88E99D2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A047473C-95D9-44C9-BC4A-FA78B79A55BE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33833F36-2660-4A36-BFD3-4A4EFA9D93D3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29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AEDF7-1019-454F-B884-2A11A3E7D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47" y="4590702"/>
            <a:ext cx="3220053" cy="226729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59CF2B-28C3-48BA-B539-8D30A1521465}"/>
              </a:ext>
            </a:extLst>
          </p:cNvPr>
          <p:cNvSpPr/>
          <p:nvPr/>
        </p:nvSpPr>
        <p:spPr>
          <a:xfrm>
            <a:off x="972342" y="459598"/>
            <a:ext cx="7718902" cy="700208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 nơi nào là nguy hiểm cần tránh?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1C717A-4BF8-41C5-BF73-F3652A3DACD2}"/>
              </a:ext>
            </a:extLst>
          </p:cNvPr>
          <p:cNvSpPr/>
          <p:nvPr/>
        </p:nvSpPr>
        <p:spPr>
          <a:xfrm>
            <a:off x="972342" y="2628536"/>
            <a:ext cx="7718902" cy="903799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 nơi nào là an toàn cần di chuyển đến khi có lệnh?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C5398-8906-46A1-9BC0-225739895F94}"/>
              </a:ext>
            </a:extLst>
          </p:cNvPr>
          <p:cNvSpPr txBox="1"/>
          <p:nvPr/>
        </p:nvSpPr>
        <p:spPr>
          <a:xfrm>
            <a:off x="972342" y="1411661"/>
            <a:ext cx="961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 trũng thấp, sông, suối, ao, hồ.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B987AF-DFF4-4A6F-9556-2EAD5BB787DC}"/>
              </a:ext>
            </a:extLst>
          </p:cNvPr>
          <p:cNvSpPr txBox="1"/>
          <p:nvPr/>
        </p:nvSpPr>
        <p:spPr>
          <a:xfrm>
            <a:off x="971248" y="3784552"/>
            <a:ext cx="961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Nhà kiên cố, nơi cao ráo và an toàn.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AEDF7-1019-454F-B884-2A11A3E7D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65" y="3539583"/>
            <a:ext cx="3220053" cy="22672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B52D2C-EBAC-4BC4-8B2F-BEB4D40EF833}"/>
              </a:ext>
            </a:extLst>
          </p:cNvPr>
          <p:cNvSpPr/>
          <p:nvPr/>
        </p:nvSpPr>
        <p:spPr>
          <a:xfrm>
            <a:off x="1327942" y="1353626"/>
            <a:ext cx="7718902" cy="903799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 đồ dùng thiết yếu nào cần mang theo khi phải sơ tán?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7048D-DA08-4E5D-9E99-77C5DE18A4DF}"/>
              </a:ext>
            </a:extLst>
          </p:cNvPr>
          <p:cNvSpPr txBox="1"/>
          <p:nvPr/>
        </p:nvSpPr>
        <p:spPr>
          <a:xfrm>
            <a:off x="1327942" y="2746221"/>
            <a:ext cx="961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 ăn, nước uống, đén pin, áo mưa....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2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6C9554-4E88-433F-B82D-194AD1DDD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 flipH="1">
            <a:off x="6620932" y="3724274"/>
            <a:ext cx="5571067" cy="31337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CA2BE855-F9E0-4987-9F1F-4312E7789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340658" y="376518"/>
            <a:ext cx="1900517" cy="1667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3144" y="581317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172C2-C010-4158-A1A0-7DB33CA06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583" y="1929296"/>
            <a:ext cx="10674698" cy="16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2891743" y="495202"/>
            <a:ext cx="8634654" cy="48799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7F643E-EB28-4B5B-B57B-E65432817E7F}"/>
              </a:ext>
            </a:extLst>
          </p:cNvPr>
          <p:cNvSpPr txBox="1"/>
          <p:nvPr/>
        </p:nvSpPr>
        <p:spPr>
          <a:xfrm>
            <a:off x="3238205" y="844954"/>
            <a:ext cx="77791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HS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báo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Mỗi khi loa phát ra thông tin, HS cần chú ý lắng nghe và nhanh chóng thực hiện theo hướng dẩn. Khi di chuyển cần tránh xa các vùng nguy hiểm (vùng trũng, vùng thấp, sông, suối, ao, hồ,...).</a:t>
            </a:r>
          </a:p>
        </p:txBody>
      </p:sp>
    </p:spTree>
    <p:extLst>
      <p:ext uri="{BB962C8B-B14F-4D97-AF65-F5344CB8AC3E}">
        <p14:creationId xmlns:p14="http://schemas.microsoft.com/office/powerpoint/2010/main" val="9527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E0899-A9CE-4003-AE01-AF3271B81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9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496861" y="162894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8800" b="1" i="0" u="none" strike="noStrike" kern="1200" cap="none" spc="0" normalizeH="0" noProof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6578600"/>
            <a:ext cx="30607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2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6C9554-4E88-433F-B82D-194AD1DDD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 flipH="1">
            <a:off x="6620932" y="3724274"/>
            <a:ext cx="5571067" cy="3133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83" y="376518"/>
            <a:ext cx="10304277" cy="17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724"/>
          <a:stretch/>
        </p:blipFill>
        <p:spPr>
          <a:xfrm>
            <a:off x="1225175" y="821000"/>
            <a:ext cx="9615545" cy="50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220" name="Google Shape;1220;p35"/>
          <p:cNvGrpSpPr/>
          <p:nvPr/>
        </p:nvGrpSpPr>
        <p:grpSpPr>
          <a:xfrm>
            <a:off x="8845612" y="2188926"/>
            <a:ext cx="3083781" cy="3911956"/>
            <a:chOff x="6607309" y="1724000"/>
            <a:chExt cx="2252251" cy="2857110"/>
          </a:xfrm>
        </p:grpSpPr>
        <p:sp>
          <p:nvSpPr>
            <p:cNvPr id="122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1134912"/>
            <a:ext cx="8581891" cy="3522554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197282" y="2328198"/>
              <a:ext cx="5515712" cy="2011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303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400" b="1" dirty="0">
                  <a:solidFill>
                    <a:srgbClr val="303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03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4400" b="1" dirty="0">
                <a:solidFill>
                  <a:srgbClr val="30353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những việc cần làm phù hợp để phòng tránh những rủi ro do thiên tai.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3732525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4862" y="194563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1829" y="1560864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824657" y="1824738"/>
            <a:ext cx="5952661" cy="36369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lvl="0" indent="-285750" defTabSz="1219020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rủi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121902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defTabSz="1219020">
              <a:lnSpc>
                <a:spcPct val="125000"/>
              </a:lnSpc>
              <a:buFontTx/>
              <a:buChar char="-"/>
            </a:pP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118" y="1908640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864" y="3404703"/>
            <a:ext cx="670977" cy="84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42937" y="3830730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</a:t>
            </a:r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 VỚI THIÊN </a:t>
            </a:r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(</a:t>
            </a:r>
            <a:r>
              <a:rPr lang="en-US" sz="6000" dirty="0" err="1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72255" y="61706"/>
            <a:ext cx="10839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/>
        </p:blipFill>
        <p:spPr>
          <a:xfrm>
            <a:off x="8335294" y="1673363"/>
            <a:ext cx="3276748" cy="2352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766300" y="6426200"/>
            <a:ext cx="1689100" cy="317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4862" y="194563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1829" y="1560864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824657" y="1824738"/>
            <a:ext cx="5952661" cy="36369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lvl="0" indent="-285750" defTabSz="1219020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rủi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121902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defTabSz="1219020">
              <a:lnSpc>
                <a:spcPct val="125000"/>
              </a:lnSpc>
              <a:buFontTx/>
              <a:buChar char="-"/>
            </a:pP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118" y="1908640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864" y="3404703"/>
            <a:ext cx="670977" cy="84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7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B41A03B-630B-4B70-AF32-4833B7087DF1}"/>
              </a:ext>
            </a:extLst>
          </p:cNvPr>
          <p:cNvSpPr/>
          <p:nvPr/>
        </p:nvSpPr>
        <p:spPr>
          <a:xfrm>
            <a:off x="0" y="6059400"/>
            <a:ext cx="12192000" cy="798601"/>
          </a:xfrm>
          <a:custGeom>
            <a:avLst/>
            <a:gdLst>
              <a:gd name="connsiteX0" fmla="*/ 12192000 w 12192000"/>
              <a:gd name="connsiteY0" fmla="*/ 0 h 798601"/>
              <a:gd name="connsiteX1" fmla="*/ 12192000 w 12192000"/>
              <a:gd name="connsiteY1" fmla="*/ 798601 h 798601"/>
              <a:gd name="connsiteX2" fmla="*/ 0 w 12192000"/>
              <a:gd name="connsiteY2" fmla="*/ 798601 h 798601"/>
              <a:gd name="connsiteX3" fmla="*/ 0 w 12192000"/>
              <a:gd name="connsiteY3" fmla="*/ 240838 h 798601"/>
              <a:gd name="connsiteX4" fmla="*/ 72571 w 12192000"/>
              <a:gd name="connsiteY4" fmla="*/ 225287 h 798601"/>
              <a:gd name="connsiteX5" fmla="*/ 2206171 w 12192000"/>
              <a:gd name="connsiteY5" fmla="*/ 515572 h 798601"/>
              <a:gd name="connsiteX6" fmla="*/ 5225143 w 12192000"/>
              <a:gd name="connsiteY6" fmla="*/ 704258 h 798601"/>
              <a:gd name="connsiteX7" fmla="*/ 7329715 w 12192000"/>
              <a:gd name="connsiteY7" fmla="*/ 646201 h 798601"/>
              <a:gd name="connsiteX8" fmla="*/ 8229601 w 12192000"/>
              <a:gd name="connsiteY8" fmla="*/ 588144 h 798601"/>
              <a:gd name="connsiteX9" fmla="*/ 10232571 w 12192000"/>
              <a:gd name="connsiteY9" fmla="*/ 660715 h 798601"/>
              <a:gd name="connsiteX10" fmla="*/ 12090400 w 12192000"/>
              <a:gd name="connsiteY10" fmla="*/ 22087 h 79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98601">
                <a:moveTo>
                  <a:pt x="12192000" y="0"/>
                </a:moveTo>
                <a:lnTo>
                  <a:pt x="12192000" y="798601"/>
                </a:lnTo>
                <a:lnTo>
                  <a:pt x="0" y="798601"/>
                </a:lnTo>
                <a:lnTo>
                  <a:pt x="0" y="240838"/>
                </a:lnTo>
                <a:lnTo>
                  <a:pt x="72571" y="225287"/>
                </a:lnTo>
                <a:lnTo>
                  <a:pt x="2206171" y="515572"/>
                </a:lnTo>
                <a:lnTo>
                  <a:pt x="5225143" y="704258"/>
                </a:lnTo>
                <a:lnTo>
                  <a:pt x="7329715" y="646201"/>
                </a:lnTo>
                <a:lnTo>
                  <a:pt x="8229601" y="588144"/>
                </a:lnTo>
                <a:lnTo>
                  <a:pt x="10232571" y="660715"/>
                </a:lnTo>
                <a:lnTo>
                  <a:pt x="12090400" y="22087"/>
                </a:lnTo>
                <a:close/>
              </a:path>
            </a:pathLst>
          </a:custGeom>
          <a:solidFill>
            <a:srgbClr val="86C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52A79-4997-47E5-9D42-60AE4EDBD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6329"/>
            <a:ext cx="12192000" cy="4416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9BB14-CB73-48B6-B176-9624692A5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026" y="1471320"/>
            <a:ext cx="878509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CC484FF9-9518-4B03-A41B-057EBA01FD62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B3875978-1AA9-451C-9E21-CA3D1F3C7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4" name="Picture 3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0D7C6C1D-AA27-4CFF-AD49-3849B7E09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355065" cy="5798836"/>
          </a:xfrm>
          <a:prstGeom prst="rect">
            <a:avLst/>
          </a:prstGeom>
        </p:spPr>
      </p:pic>
      <p:pic>
        <p:nvPicPr>
          <p:cNvPr id="6" name="Bài hát trồng cây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0443" y="447040"/>
            <a:ext cx="8886613" cy="4998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934817" y="0"/>
            <a:ext cx="1934817" cy="173603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8800" b="1" i="0" u="none" strike="noStrike" kern="1200" cap="none" spc="0" normalizeH="0" noProof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HÀNH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58100" y="6591300"/>
            <a:ext cx="29464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6C9554-4E88-433F-B82D-194AD1DDD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 flipH="1">
            <a:off x="6620932" y="3724274"/>
            <a:ext cx="5571067" cy="31337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CA2BE855-F9E0-4987-9F1F-4312E7789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340658" y="376518"/>
            <a:ext cx="1900517" cy="1667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3144" y="581317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3F4DC-0AE1-4492-8AAA-656786DED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175" y="1606630"/>
            <a:ext cx="866926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93605D-8F8B-4DD2-9F07-F47FD724677F}"/>
              </a:ext>
            </a:extLst>
          </p:cNvPr>
          <p:cNvSpPr txBox="1"/>
          <p:nvPr/>
        </p:nvSpPr>
        <p:spPr>
          <a:xfrm>
            <a:off x="962025" y="314325"/>
            <a:ext cx="1002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B7B5A-6EA7-4F1B-B0DE-AFEDECC76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92" y="1084262"/>
            <a:ext cx="11384084" cy="45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AEDF7-1019-454F-B884-2A11A3E7D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47" y="4767660"/>
            <a:ext cx="3220053" cy="22672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A02213-8BAA-4888-81BC-56CDC8F27509}"/>
              </a:ext>
            </a:extLst>
          </p:cNvPr>
          <p:cNvSpPr/>
          <p:nvPr/>
        </p:nvSpPr>
        <p:spPr>
          <a:xfrm>
            <a:off x="972342" y="759647"/>
            <a:ext cx="7376001" cy="1119309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có thiên tai xảy ra chúng ta cần theo dõi và lắng nghe thông tin từ đâu?</a:t>
            </a:r>
            <a:endParaRPr lang="vi-VN" sz="3200" b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987653-8212-46BF-84C4-E11E9AC0FEA7}"/>
              </a:ext>
            </a:extLst>
          </p:cNvPr>
          <p:cNvSpPr/>
          <p:nvPr/>
        </p:nvSpPr>
        <p:spPr>
          <a:xfrm>
            <a:off x="972342" y="3105799"/>
            <a:ext cx="7376001" cy="700208"/>
          </a:xfrm>
          <a:prstGeom prst="roundRect">
            <a:avLst/>
          </a:prstGeom>
          <a:ln w="31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được lệnh sơ tán cần lưu ý gì?</a:t>
            </a:r>
          </a:p>
          <a:p>
            <a:pPr algn="ctr"/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285E40-8BC6-4FF8-8EB7-4D947D33B215}"/>
              </a:ext>
            </a:extLst>
          </p:cNvPr>
          <p:cNvSpPr txBox="1"/>
          <p:nvPr/>
        </p:nvSpPr>
        <p:spPr>
          <a:xfrm>
            <a:off x="871855" y="2170937"/>
            <a:ext cx="961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 theo dõi và lắng nghe thông tin từ ti vi, radio…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2BB5F-3CDB-4A30-A873-1D36DCBAA6A5}"/>
              </a:ext>
            </a:extLst>
          </p:cNvPr>
          <p:cNvSpPr txBox="1"/>
          <p:nvPr/>
        </p:nvSpPr>
        <p:spPr>
          <a:xfrm>
            <a:off x="871855" y="3998181"/>
            <a:ext cx="10761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 hiện theo hướng dẫn từ chính quyền địa phương.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361</Words>
  <Application>Microsoft Office PowerPoint</Application>
  <PresentationFormat>Widescreen</PresentationFormat>
  <Paragraphs>41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SimSun</vt:lpstr>
      <vt:lpstr>SimSun</vt:lpstr>
      <vt:lpstr>微软雅黑 Light</vt:lpstr>
      <vt:lpstr>Arial</vt:lpstr>
      <vt:lpstr>Bebas Neue</vt:lpstr>
      <vt:lpstr>Calibri</vt:lpstr>
      <vt:lpstr>Chau Philomene One</vt:lpstr>
      <vt:lpstr>等线</vt:lpstr>
      <vt:lpstr>等线 Light</vt:lpstr>
      <vt:lpstr>Didact Gothic</vt:lpstr>
      <vt:lpstr>Roboto Condensed Light</vt:lpstr>
      <vt:lpstr>Times New Roman</vt:lpstr>
      <vt:lpstr>Utm AVO</vt:lpstr>
      <vt:lpstr>包图主题2</vt:lpstr>
      <vt:lpstr>1_Office 主题​​</vt:lpstr>
      <vt:lpstr>1_Office 主题</vt:lpstr>
      <vt:lpstr>Office 主题​​</vt:lpstr>
      <vt:lpstr>Eco-Friendly School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21</cp:revision>
  <dcterms:created xsi:type="dcterms:W3CDTF">2022-01-08T06:23:13Z</dcterms:created>
  <dcterms:modified xsi:type="dcterms:W3CDTF">2022-05-07T14:42:21Z</dcterms:modified>
</cp:coreProperties>
</file>