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95" r:id="rId5"/>
    <p:sldMasterId id="2147483899" r:id="rId6"/>
    <p:sldMasterId id="2147483911" r:id="rId7"/>
  </p:sldMasterIdLst>
  <p:notesMasterIdLst>
    <p:notesMasterId r:id="rId28"/>
  </p:notesMasterIdLst>
  <p:sldIdLst>
    <p:sldId id="3416" r:id="rId8"/>
    <p:sldId id="3408" r:id="rId9"/>
    <p:sldId id="3409" r:id="rId10"/>
    <p:sldId id="3417" r:id="rId11"/>
    <p:sldId id="3415" r:id="rId12"/>
    <p:sldId id="3406" r:id="rId13"/>
    <p:sldId id="3402" r:id="rId14"/>
    <p:sldId id="256" r:id="rId15"/>
    <p:sldId id="3403" r:id="rId16"/>
    <p:sldId id="3404" r:id="rId17"/>
    <p:sldId id="3405" r:id="rId18"/>
    <p:sldId id="266" r:id="rId19"/>
    <p:sldId id="265" r:id="rId20"/>
    <p:sldId id="3397" r:id="rId21"/>
    <p:sldId id="3410" r:id="rId22"/>
    <p:sldId id="3411" r:id="rId23"/>
    <p:sldId id="3412" r:id="rId24"/>
    <p:sldId id="3413" r:id="rId25"/>
    <p:sldId id="3418" r:id="rId26"/>
    <p:sldId id="34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3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306488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472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90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877878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9907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3778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2761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130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7350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8320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525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1111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0587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25383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12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307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64281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45470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1735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959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3476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2157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8959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5404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85785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54592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927" r:id="rId18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  <p:sldLayoutId id="2147483925" r:id="rId5"/>
    <p:sldLayoutId id="2147483926" r:id="rId6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48.png"/><Relationship Id="rId26" Type="http://schemas.microsoft.com/office/2007/relationships/hdphoto" Target="../media/hdphoto15.wdp"/><Relationship Id="rId39" Type="http://schemas.openxmlformats.org/officeDocument/2006/relationships/slide" Target="slide12.xml"/><Relationship Id="rId21" Type="http://schemas.openxmlformats.org/officeDocument/2006/relationships/image" Target="../media/image50.png"/><Relationship Id="rId34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microsoft.com/office/2007/relationships/hdphoto" Target="../media/hdphoto16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24" Type="http://schemas.microsoft.com/office/2007/relationships/hdphoto" Target="../media/hdphoto14.wdp"/><Relationship Id="rId32" Type="http://schemas.microsoft.com/office/2007/relationships/hdphoto" Target="../media/hdphoto17.wdp"/><Relationship Id="rId37" Type="http://schemas.openxmlformats.org/officeDocument/2006/relationships/image" Target="../media/image57.png"/><Relationship Id="rId40" Type="http://schemas.openxmlformats.org/officeDocument/2006/relationships/image" Target="../media/image58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51.png"/><Relationship Id="rId28" Type="http://schemas.openxmlformats.org/officeDocument/2006/relationships/image" Target="../media/image54.png"/><Relationship Id="rId36" Type="http://schemas.openxmlformats.org/officeDocument/2006/relationships/slide" Target="slide11.xml"/><Relationship Id="rId10" Type="http://schemas.openxmlformats.org/officeDocument/2006/relationships/image" Target="../media/image44.png"/><Relationship Id="rId19" Type="http://schemas.microsoft.com/office/2007/relationships/hdphoto" Target="../media/hdphoto12.wdp"/><Relationship Id="rId31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microsoft.com/office/2007/relationships/hdphoto" Target="../media/hdphoto7.wdp"/><Relationship Id="rId14" Type="http://schemas.openxmlformats.org/officeDocument/2006/relationships/image" Target="../media/image46.png"/><Relationship Id="rId22" Type="http://schemas.microsoft.com/office/2007/relationships/hdphoto" Target="../media/hdphoto13.wdp"/><Relationship Id="rId27" Type="http://schemas.openxmlformats.org/officeDocument/2006/relationships/image" Target="../media/image53.png"/><Relationship Id="rId30" Type="http://schemas.openxmlformats.org/officeDocument/2006/relationships/slide" Target="slide9.xml"/><Relationship Id="rId35" Type="http://schemas.microsoft.com/office/2007/relationships/hdphoto" Target="../media/hdphoto18.wdp"/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12" Type="http://schemas.openxmlformats.org/officeDocument/2006/relationships/image" Target="../media/image45.png"/><Relationship Id="rId17" Type="http://schemas.microsoft.com/office/2007/relationships/hdphoto" Target="../media/hdphoto11.wdp"/><Relationship Id="rId25" Type="http://schemas.openxmlformats.org/officeDocument/2006/relationships/image" Target="../media/image52.png"/><Relationship Id="rId33" Type="http://schemas.openxmlformats.org/officeDocument/2006/relationships/slide" Target="slide10.xml"/><Relationship Id="rId38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4" y="3225800"/>
            <a:ext cx="4606289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21129" y="1386181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14581"/>
            <a:ext cx="2870200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5320" y="1092200"/>
            <a:ext cx="8152271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5946" y="1152197"/>
            <a:ext cx="813366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908" y="3391909"/>
            <a:ext cx="7023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vợ chồng đi rừng bắt được một con dúi.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0CFD-C5EF-47FE-A34B-2780622779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15" b="61704"/>
          <a:stretch/>
        </p:blipFill>
        <p:spPr>
          <a:xfrm>
            <a:off x="34476" y="1019380"/>
            <a:ext cx="3370844" cy="2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02912" y="1357396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1188" y="1661477"/>
            <a:ext cx="7399868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534412"/>
            <a:ext cx="74627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người nhỏ bé bước ra từ trong quả bầu.</a:t>
            </a:r>
          </a:p>
          <a:p>
            <a:pPr defTabSz="1219170"/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16735"/>
            <a:ext cx="3725333" cy="256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02F86-DEC0-4D09-B9CE-475D482B3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180944" y="1188623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6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6818" y="1341967"/>
            <a:ext cx="7296297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512" y="1548322"/>
            <a:ext cx="7399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23144" y="3230034"/>
            <a:ext cx="6986772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316" y="3498030"/>
            <a:ext cx="7462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vợ chồng lấy quả bầu xuống, áp tai nghe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86735"/>
            <a:ext cx="3623733" cy="249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0F99-C286-460C-A616-36FE8F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-67733" y="906861"/>
            <a:ext cx="4490877" cy="301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1692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23606-E8E5-4169-A1A0-E8C41E1A5C55}"/>
              </a:ext>
            </a:extLst>
          </p:cNvPr>
          <p:cNvSpPr txBox="1"/>
          <p:nvPr/>
        </p:nvSpPr>
        <p:spPr>
          <a:xfrm>
            <a:off x="2314691" y="496865"/>
            <a:ext cx="9657569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tranh theo trình tự câu chuyện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11C62-E3F6-4F86-97FC-8301C1341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2408753" y="1353250"/>
            <a:ext cx="3227980" cy="232730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2AB0-97E8-4805-A8D2-2BFFAA2E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6386033" y="1353250"/>
            <a:ext cx="2948580" cy="232730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A580B-252E-4DF8-89F9-21AEFA03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2408752" y="4058980"/>
            <a:ext cx="3227979" cy="232730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33B34-570F-4832-AB79-B60F7A2B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6246332" y="4058980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112E-17 L 0.41968 5.55112E-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41968 5.55112E-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-0.41967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8296601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17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75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17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37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40716" y="2580864"/>
            <a:ext cx="11510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VD: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,…)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73862-DB96-4FAB-A504-D14800D13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214" y="1036176"/>
            <a:ext cx="7511147" cy="199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189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26934" y="2581871"/>
            <a:ext cx="65710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迷你简雪峰" panose="02010609000101010101" pitchFamily="49" charset="-122"/>
                <a:cs typeface="Times New Roman" panose="02020603050405020304" pitchFamily="18" charset="0"/>
              </a:rPr>
              <a:t>CỦNG CỐ BÀI 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迷你简雪峰" panose="0201060900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11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7458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4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0539" y="3771216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2029653" y="2898018"/>
            <a:ext cx="872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8044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 QUẢ BẦU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114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-58887"/>
          <a:ext cx="12204271" cy="67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Slide" r:id="rId3" imgW="4154276" imgH="3116662" progId="PowerPoint.Slide.8">
                  <p:embed/>
                </p:oleObj>
              </mc:Choice>
              <mc:Fallback>
                <p:oleObj name="Slide" r:id="rId3" imgW="4154276" imgH="3116662" progId="PowerPoint.Slide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8887"/>
                        <a:ext cx="12204271" cy="67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102" y="255182"/>
            <a:ext cx="1146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9395" y="901513"/>
            <a:ext cx="859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606" y="1606522"/>
            <a:ext cx="6286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bầu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0539" y="3771216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2029653" y="2898018"/>
            <a:ext cx="872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36877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CHUYỆN QUẢ BẦU _ Tuần 33 _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01.21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799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878151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1.Tranh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2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145516" y="1196520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974" y="1259222"/>
            <a:ext cx="7399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21917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884" y="3306634"/>
            <a:ext cx="7462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chồng đỡ người vợ chui ra từ một khúc gỗ to khoét rỗng, xung quanh nước ngập mênh mông.</a:t>
            </a:r>
          </a:p>
          <a:p>
            <a:pPr defTabSz="121917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8EBD3-C39A-4550-876E-2559BF5E9D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678" b="62429"/>
          <a:stretch/>
        </p:blipFill>
        <p:spPr>
          <a:xfrm>
            <a:off x="101929" y="876650"/>
            <a:ext cx="4224022" cy="254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449</Words>
  <Application>Microsoft Office PowerPoint</Application>
  <PresentationFormat>Widescreen</PresentationFormat>
  <Paragraphs>56</Paragraphs>
  <Slides>20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Microsoft YaHei</vt:lpstr>
      <vt:lpstr>Microsoft YaHei</vt:lpstr>
      <vt:lpstr>SimSun</vt:lpstr>
      <vt:lpstr>Arial</vt:lpstr>
      <vt:lpstr>Arial-Rounded</vt:lpstr>
      <vt:lpstr>Calibri</vt:lpstr>
      <vt:lpstr>等线</vt:lpstr>
      <vt:lpstr>HP001 4 hàng</vt:lpstr>
      <vt:lpstr>黑体</vt:lpstr>
      <vt:lpstr>Times New Roman</vt:lpstr>
      <vt:lpstr>字魂59号-创粗黑</vt:lpstr>
      <vt:lpstr>思源黑体 CN Bold</vt:lpstr>
      <vt:lpstr>迷你简雪峰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5_Office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54</cp:revision>
  <dcterms:created xsi:type="dcterms:W3CDTF">2021-07-20T01:55:21Z</dcterms:created>
  <dcterms:modified xsi:type="dcterms:W3CDTF">2022-05-07T14:48:42Z</dcterms:modified>
</cp:coreProperties>
</file>