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700" r:id="rId5"/>
    <p:sldMasterId id="2147483712" r:id="rId6"/>
  </p:sldMasterIdLst>
  <p:notesMasterIdLst>
    <p:notesMasterId r:id="rId23"/>
  </p:notesMasterIdLst>
  <p:sldIdLst>
    <p:sldId id="259" r:id="rId7"/>
    <p:sldId id="2007577098" r:id="rId8"/>
    <p:sldId id="311" r:id="rId9"/>
    <p:sldId id="2007577099" r:id="rId10"/>
    <p:sldId id="318" r:id="rId11"/>
    <p:sldId id="2007577096" r:id="rId12"/>
    <p:sldId id="340" r:id="rId13"/>
    <p:sldId id="320" r:id="rId14"/>
    <p:sldId id="329" r:id="rId15"/>
    <p:sldId id="330" r:id="rId16"/>
    <p:sldId id="2007577100" r:id="rId17"/>
    <p:sldId id="342" r:id="rId18"/>
    <p:sldId id="2007577101" r:id="rId19"/>
    <p:sldId id="2007577102" r:id="rId20"/>
    <p:sldId id="354" r:id="rId21"/>
    <p:sldId id="20075770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D911-C191-4DF1-8522-389435FC7F0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C1034-46F5-423C-8432-A0A28FE6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4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1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3103-9724-42A8-9D53-E709AA143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5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91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62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4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4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0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60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1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1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840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87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2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718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78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1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08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783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7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1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74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87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6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040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07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64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81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5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4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0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4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6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0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8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0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1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2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274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30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54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23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235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04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144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408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708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8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5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090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36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2016_wm_shs-tu-nhien-va-xa-hoi-2">
            <a:extLst>
              <a:ext uri="{FF2B5EF4-FFF2-40B4-BE49-F238E27FC236}">
                <a16:creationId xmlns:a16="http://schemas.microsoft.com/office/drawing/2014/main" id="{A2527950-7B85-0CEB-35A4-1ADA41B7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5577" t="73551" r="15489" b="7000"/>
          <a:stretch>
            <a:fillRect/>
          </a:stretch>
        </p:blipFill>
        <p:spPr bwMode="auto">
          <a:xfrm>
            <a:off x="4520647" y="819150"/>
            <a:ext cx="2823128" cy="2438400"/>
          </a:xfrm>
          <a:prstGeom prst="rect">
            <a:avLst/>
          </a:prstGeom>
          <a:noFill/>
        </p:spPr>
      </p:pic>
      <p:pic>
        <p:nvPicPr>
          <p:cNvPr id="5" name="Picture 4" descr="20210409092016_wm_shs-tu-nhien-va-xa-hoi-2">
            <a:extLst>
              <a:ext uri="{FF2B5EF4-FFF2-40B4-BE49-F238E27FC236}">
                <a16:creationId xmlns:a16="http://schemas.microsoft.com/office/drawing/2014/main" id="{7E6CD105-7589-1DBB-0B83-A1EFDE64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3095" t="27552" r="16521" b="52500"/>
          <a:stretch>
            <a:fillRect/>
          </a:stretch>
        </p:blipFill>
        <p:spPr bwMode="auto">
          <a:xfrm>
            <a:off x="7572375" y="3790949"/>
            <a:ext cx="2819400" cy="2438401"/>
          </a:xfrm>
          <a:prstGeom prst="rect">
            <a:avLst/>
          </a:prstGeom>
          <a:noFill/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781E69BD-1142-6CAC-9FD4-DF732484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006" t="67500" r="9503" b="27746"/>
          <a:stretch>
            <a:fillRect/>
          </a:stretch>
        </p:blipFill>
        <p:spPr bwMode="auto">
          <a:xfrm>
            <a:off x="1552575" y="57150"/>
            <a:ext cx="8763000" cy="838200"/>
          </a:xfrm>
          <a:prstGeom prst="rect">
            <a:avLst/>
          </a:prstGeom>
          <a:noFill/>
        </p:spPr>
      </p:pic>
      <p:pic>
        <p:nvPicPr>
          <p:cNvPr id="7" name="Picture 6" descr="20210409092016_wm_shs-tu-nhien-va-xa-hoi-2">
            <a:extLst>
              <a:ext uri="{FF2B5EF4-FFF2-40B4-BE49-F238E27FC236}">
                <a16:creationId xmlns:a16="http://schemas.microsoft.com/office/drawing/2014/main" id="{316384BF-A88B-A1F5-641C-649B5EB4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3738" t="6000" r="16521" b="72960"/>
          <a:stretch>
            <a:fillRect/>
          </a:stretch>
        </p:blipFill>
        <p:spPr bwMode="auto">
          <a:xfrm>
            <a:off x="1552575" y="3730958"/>
            <a:ext cx="2743200" cy="2726992"/>
          </a:xfrm>
          <a:prstGeom prst="rect">
            <a:avLst/>
          </a:prstGeom>
          <a:noFill/>
        </p:spPr>
      </p:pic>
      <p:pic>
        <p:nvPicPr>
          <p:cNvPr id="8" name="Picture 7" descr="20210409092016_wm_shs-tu-nhien-va-xa-hoi-2">
            <a:extLst>
              <a:ext uri="{FF2B5EF4-FFF2-40B4-BE49-F238E27FC236}">
                <a16:creationId xmlns:a16="http://schemas.microsoft.com/office/drawing/2014/main" id="{B77D4233-8818-3D7F-043A-9CDA054B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023" t="6000" r="49236" b="72960"/>
          <a:stretch>
            <a:fillRect/>
          </a:stretch>
        </p:blipFill>
        <p:spPr bwMode="auto">
          <a:xfrm>
            <a:off x="7559864" y="819150"/>
            <a:ext cx="2755711" cy="2514600"/>
          </a:xfrm>
          <a:prstGeom prst="rect">
            <a:avLst/>
          </a:prstGeom>
          <a:noFill/>
        </p:spPr>
      </p:pic>
      <p:pic>
        <p:nvPicPr>
          <p:cNvPr id="9" name="Picture 2" descr="20210409092016_wm_shs-tu-nhien-va-xa-hoi-2">
            <a:extLst>
              <a:ext uri="{FF2B5EF4-FFF2-40B4-BE49-F238E27FC236}">
                <a16:creationId xmlns:a16="http://schemas.microsoft.com/office/drawing/2014/main" id="{35354498-A847-F194-463E-088B667E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657" t="73551" r="50409" b="7000"/>
          <a:stretch>
            <a:fillRect/>
          </a:stretch>
        </p:blipFill>
        <p:spPr bwMode="auto">
          <a:xfrm>
            <a:off x="1476375" y="895350"/>
            <a:ext cx="2823128" cy="2438400"/>
          </a:xfrm>
          <a:prstGeom prst="rect">
            <a:avLst/>
          </a:prstGeom>
          <a:noFill/>
        </p:spPr>
      </p:pic>
      <p:pic>
        <p:nvPicPr>
          <p:cNvPr id="10" name="Picture 9" descr="20210409092016_wm_shs-tu-nhien-va-xa-hoi-2">
            <a:extLst>
              <a:ext uri="{FF2B5EF4-FFF2-40B4-BE49-F238E27FC236}">
                <a16:creationId xmlns:a16="http://schemas.microsoft.com/office/drawing/2014/main" id="{E157FA8F-86E3-77FE-5DA6-45E771F2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1023" t="27552" r="49437" b="52500"/>
          <a:stretch>
            <a:fillRect/>
          </a:stretch>
        </p:blipFill>
        <p:spPr bwMode="auto">
          <a:xfrm>
            <a:off x="4524375" y="3851327"/>
            <a:ext cx="2819400" cy="253042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0CEEF7-FAB5-A985-A390-86779DC357E3}"/>
              </a:ext>
            </a:extLst>
          </p:cNvPr>
          <p:cNvSpPr/>
          <p:nvPr/>
        </p:nvSpPr>
        <p:spPr>
          <a:xfrm>
            <a:off x="2619375" y="2952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2C19B5-306E-2134-A748-9AADFE7C367C}"/>
              </a:ext>
            </a:extLst>
          </p:cNvPr>
          <p:cNvSpPr/>
          <p:nvPr/>
        </p:nvSpPr>
        <p:spPr>
          <a:xfrm>
            <a:off x="5743575" y="28765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86990A-F576-6CD5-0DFB-53D01BE9259B}"/>
              </a:ext>
            </a:extLst>
          </p:cNvPr>
          <p:cNvSpPr/>
          <p:nvPr/>
        </p:nvSpPr>
        <p:spPr>
          <a:xfrm>
            <a:off x="8639175" y="28765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2560B1-6B4E-51D5-4700-3FA06F697C4B}"/>
              </a:ext>
            </a:extLst>
          </p:cNvPr>
          <p:cNvSpPr/>
          <p:nvPr/>
        </p:nvSpPr>
        <p:spPr>
          <a:xfrm>
            <a:off x="2619375" y="6000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D0C30F-4192-6198-FC98-2621F577C5D8}"/>
              </a:ext>
            </a:extLst>
          </p:cNvPr>
          <p:cNvSpPr/>
          <p:nvPr/>
        </p:nvSpPr>
        <p:spPr>
          <a:xfrm>
            <a:off x="5667375" y="60007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7BB8E6-74DB-D006-DBEC-C0EBAA1E1A7E}"/>
              </a:ext>
            </a:extLst>
          </p:cNvPr>
          <p:cNvSpPr/>
          <p:nvPr/>
        </p:nvSpPr>
        <p:spPr>
          <a:xfrm>
            <a:off x="8715375" y="584835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B403997E-97C7-8EEA-166D-D74592B40965}"/>
              </a:ext>
            </a:extLst>
          </p:cNvPr>
          <p:cNvSpPr/>
          <p:nvPr/>
        </p:nvSpPr>
        <p:spPr>
          <a:xfrm>
            <a:off x="1619250" y="3333750"/>
            <a:ext cx="2066925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FBFECECC-FE28-F459-0375-963FB9E5CEFF}"/>
              </a:ext>
            </a:extLst>
          </p:cNvPr>
          <p:cNvSpPr/>
          <p:nvPr/>
        </p:nvSpPr>
        <p:spPr>
          <a:xfrm>
            <a:off x="5286375" y="3257550"/>
            <a:ext cx="13716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CD428627-0CD9-8CE4-90BF-8371EFDA558F}"/>
              </a:ext>
            </a:extLst>
          </p:cNvPr>
          <p:cNvSpPr/>
          <p:nvPr/>
        </p:nvSpPr>
        <p:spPr>
          <a:xfrm>
            <a:off x="8029575" y="3257550"/>
            <a:ext cx="17526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D927B028-BF03-BFF1-93BC-DF71FD85EA42}"/>
              </a:ext>
            </a:extLst>
          </p:cNvPr>
          <p:cNvSpPr/>
          <p:nvPr/>
        </p:nvSpPr>
        <p:spPr>
          <a:xfrm>
            <a:off x="2162175" y="64579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C686E078-5701-B54C-8169-46A2BF786749}"/>
              </a:ext>
            </a:extLst>
          </p:cNvPr>
          <p:cNvSpPr/>
          <p:nvPr/>
        </p:nvSpPr>
        <p:spPr>
          <a:xfrm>
            <a:off x="5210175" y="63817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E6A643B9-33E1-8DD3-1559-8B27FBAB27EB}"/>
              </a:ext>
            </a:extLst>
          </p:cNvPr>
          <p:cNvSpPr/>
          <p:nvPr/>
        </p:nvSpPr>
        <p:spPr>
          <a:xfrm>
            <a:off x="8181975" y="6305550"/>
            <a:ext cx="1524000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>
            <a:extLst>
              <a:ext uri="{FF2B5EF4-FFF2-40B4-BE49-F238E27FC236}">
                <a16:creationId xmlns:a16="http://schemas.microsoft.com/office/drawing/2014/main" id="{C679C9E4-03E3-53BD-E5BD-A92D22C6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602" t="49500" r="12310" b="46000"/>
          <a:stretch>
            <a:fillRect/>
          </a:stretch>
        </p:blipFill>
        <p:spPr bwMode="auto">
          <a:xfrm>
            <a:off x="2066925" y="76200"/>
            <a:ext cx="8382000" cy="914400"/>
          </a:xfrm>
          <a:prstGeom prst="rect">
            <a:avLst/>
          </a:prstGeom>
          <a:noFill/>
        </p:spPr>
      </p:pic>
      <p:pic>
        <p:nvPicPr>
          <p:cNvPr id="3" name="Picture 2" descr="20210409092016_wm_shs-tu-nhien-va-xa-hoi-2">
            <a:extLst>
              <a:ext uri="{FF2B5EF4-FFF2-40B4-BE49-F238E27FC236}">
                <a16:creationId xmlns:a16="http://schemas.microsoft.com/office/drawing/2014/main" id="{7CBBC8FC-9A3C-7BB2-0F18-36BE453D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32" t="59000" r="23538" b="19500"/>
          <a:stretch>
            <a:fillRect/>
          </a:stretch>
        </p:blipFill>
        <p:spPr bwMode="auto">
          <a:xfrm>
            <a:off x="2524125" y="1295400"/>
            <a:ext cx="7467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0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2016_wm_shs-tu-nhien-va-xa-hoi-2">
            <a:extLst>
              <a:ext uri="{FF2B5EF4-FFF2-40B4-BE49-F238E27FC236}">
                <a16:creationId xmlns:a16="http://schemas.microsoft.com/office/drawing/2014/main" id="{3842A665-F7E9-616C-BAAB-4BBEE24B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883" t="83375" r="86696" b="11000"/>
          <a:stretch>
            <a:fillRect/>
          </a:stretch>
        </p:blipFill>
        <p:spPr bwMode="auto">
          <a:xfrm>
            <a:off x="228600" y="211667"/>
            <a:ext cx="914400" cy="702733"/>
          </a:xfrm>
          <a:prstGeom prst="rect">
            <a:avLst/>
          </a:prstGeom>
          <a:noFill/>
        </p:spPr>
      </p:pic>
      <p:pic>
        <p:nvPicPr>
          <p:cNvPr id="6" name="Picture 2" descr="20210409092016_wm_shs-tu-nhien-va-xa-hoi-2">
            <a:extLst>
              <a:ext uri="{FF2B5EF4-FFF2-40B4-BE49-F238E27FC236}">
                <a16:creationId xmlns:a16="http://schemas.microsoft.com/office/drawing/2014/main" id="{8DBF5836-20AC-5C50-2C12-5FA4DDD4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686" t="84711" r="8802" b="12587"/>
          <a:stretch>
            <a:fillRect/>
          </a:stretch>
        </p:blipFill>
        <p:spPr bwMode="auto">
          <a:xfrm>
            <a:off x="1470314" y="325993"/>
            <a:ext cx="8001000" cy="609600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CE313B-6F44-B102-8C7D-0A607F04A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18929"/>
              </p:ext>
            </p:extLst>
          </p:nvPr>
        </p:nvGraphicFramePr>
        <p:xfrm>
          <a:off x="838200" y="1600200"/>
          <a:ext cx="7696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8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97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BDABC0-FB68-A531-843B-D1F6190C9F0C}"/>
              </a:ext>
            </a:extLst>
          </p:cNvPr>
          <p:cNvSpPr txBox="1"/>
          <p:nvPr/>
        </p:nvSpPr>
        <p:spPr>
          <a:xfrm>
            <a:off x="990600" y="3071336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8DFEF-4D70-E56D-CAE9-8A8167F0B37B}"/>
              </a:ext>
            </a:extLst>
          </p:cNvPr>
          <p:cNvSpPr txBox="1"/>
          <p:nvPr/>
        </p:nvSpPr>
        <p:spPr>
          <a:xfrm>
            <a:off x="4648200" y="3059668"/>
            <a:ext cx="44196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A7E98-076D-7A8F-DF74-8B1974244848}"/>
              </a:ext>
            </a:extLst>
          </p:cNvPr>
          <p:cNvSpPr txBox="1"/>
          <p:nvPr/>
        </p:nvSpPr>
        <p:spPr>
          <a:xfrm>
            <a:off x="1066800" y="2385536"/>
            <a:ext cx="2209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Ví dụ: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75B844F-BFAE-1055-DC1F-97852A20ECDD}"/>
              </a:ext>
            </a:extLst>
          </p:cNvPr>
          <p:cNvSpPr/>
          <p:nvPr/>
        </p:nvSpPr>
        <p:spPr>
          <a:xfrm>
            <a:off x="9616786" y="733425"/>
            <a:ext cx="2209800" cy="1295400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FEE14-D524-3266-8C7F-74CD9575DBF5}"/>
              </a:ext>
            </a:extLst>
          </p:cNvPr>
          <p:cNvSpPr txBox="1"/>
          <p:nvPr/>
        </p:nvSpPr>
        <p:spPr>
          <a:xfrm>
            <a:off x="1007533" y="3845004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9C30D-E030-FC8E-CF80-1FBAB0DC263F}"/>
              </a:ext>
            </a:extLst>
          </p:cNvPr>
          <p:cNvSpPr txBox="1"/>
          <p:nvPr/>
        </p:nvSpPr>
        <p:spPr>
          <a:xfrm>
            <a:off x="1007533" y="4595336"/>
            <a:ext cx="2971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36877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>
            <a:extLst>
              <a:ext uri="{FF2B5EF4-FFF2-40B4-BE49-F238E27FC236}">
                <a16:creationId xmlns:a16="http://schemas.microsoft.com/office/drawing/2014/main" id="{E811808B-1D93-7753-97A2-325CD813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916" t="87799" r="21887" b="9886"/>
          <a:stretch>
            <a:fillRect/>
          </a:stretch>
        </p:blipFill>
        <p:spPr bwMode="auto">
          <a:xfrm>
            <a:off x="647700" y="647700"/>
            <a:ext cx="8153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8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C275E-0BCB-2AD4-FAFA-F6C64E72F8A8}"/>
              </a:ext>
            </a:extLst>
          </p:cNvPr>
          <p:cNvGrpSpPr/>
          <p:nvPr/>
        </p:nvGrpSpPr>
        <p:grpSpPr>
          <a:xfrm>
            <a:off x="436563" y="112469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89F3E-B8F8-EFA0-912B-9E956EB82EAF}"/>
              </a:ext>
            </a:extLst>
          </p:cNvPr>
          <p:cNvGrpSpPr/>
          <p:nvPr/>
        </p:nvGrpSpPr>
        <p:grpSpPr>
          <a:xfrm>
            <a:off x="436563" y="2227263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77AB5-ED68-4A4A-8AD6-D1CCCD7ECDB0}"/>
              </a:ext>
            </a:extLst>
          </p:cNvPr>
          <p:cNvGrpSpPr/>
          <p:nvPr/>
        </p:nvGrpSpPr>
        <p:grpSpPr>
          <a:xfrm>
            <a:off x="436563" y="3393710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4703" y="102826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Đặt được câu hỏi để tìm hiểu thông tin về tên công việc, nghề nghiệp của những người lớn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4703" y="2308488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Nêu được ý nghĩa của những công việc, nghê' nghiệp đó đối với gia đình và xã hội.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703" y="3549180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Thu thập và nói được một 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ố</a:t>
            </a: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thông tin vẽ những công việc, nghề có thu nhập; những công việc tình nguyện không nhận lương.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3727730" y="129579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C84CE-FB23-66E8-01F6-631B7740920F}"/>
              </a:ext>
            </a:extLst>
          </p:cNvPr>
          <p:cNvGrpSpPr/>
          <p:nvPr/>
        </p:nvGrpSpPr>
        <p:grpSpPr>
          <a:xfrm>
            <a:off x="360141" y="4793885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7FCC143A-6438-2652-6C05-307CF0E120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AFFC964-EE04-07BF-18EA-5944A004A7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06573225-33A3-B13D-73D0-10F895553BC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4703" y="4949355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Chia sẻ được với các bạn, người thân về công việc, nghể nghiệp yêu thích sau này.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4D097-74E8-9BB2-2A09-415242777876}"/>
              </a:ext>
            </a:extLst>
          </p:cNvPr>
          <p:cNvSpPr txBox="1"/>
          <p:nvPr/>
        </p:nvSpPr>
        <p:spPr>
          <a:xfrm>
            <a:off x="1481252" y="1613259"/>
            <a:ext cx="922949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rean Style Fresh Happy Family Family Baby Kid Poster Background, Korean,  Fresh, Happy Family Background Image for Free Download">
            <a:extLst>
              <a:ext uri="{FF2B5EF4-FFF2-40B4-BE49-F238E27FC236}">
                <a16:creationId xmlns:a16="http://schemas.microsoft.com/office/drawing/2014/main" id="{832146CF-F385-3723-C33D-B6753D96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10" y="0"/>
            <a:ext cx="1228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1FD1F-4F32-1537-954F-E641085DB9EE}"/>
              </a:ext>
            </a:extLst>
          </p:cNvPr>
          <p:cNvSpPr txBox="1"/>
          <p:nvPr/>
        </p:nvSpPr>
        <p:spPr>
          <a:xfrm>
            <a:off x="-457200" y="9525"/>
            <a:ext cx="1200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nghiệp của người lớn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C275E-0BCB-2AD4-FAFA-F6C64E72F8A8}"/>
              </a:ext>
            </a:extLst>
          </p:cNvPr>
          <p:cNvGrpSpPr/>
          <p:nvPr/>
        </p:nvGrpSpPr>
        <p:grpSpPr>
          <a:xfrm>
            <a:off x="436563" y="112469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89F3E-B8F8-EFA0-912B-9E956EB82EAF}"/>
              </a:ext>
            </a:extLst>
          </p:cNvPr>
          <p:cNvGrpSpPr/>
          <p:nvPr/>
        </p:nvGrpSpPr>
        <p:grpSpPr>
          <a:xfrm>
            <a:off x="436563" y="2227263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77AB5-ED68-4A4A-8AD6-D1CCCD7ECDB0}"/>
              </a:ext>
            </a:extLst>
          </p:cNvPr>
          <p:cNvGrpSpPr/>
          <p:nvPr/>
        </p:nvGrpSpPr>
        <p:grpSpPr>
          <a:xfrm>
            <a:off x="436563" y="3393710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4703" y="1028266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Đặt được câu hỏi để tìm hiểu thông tin về tên công việc, nghề nghiệp của những người lớn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4703" y="2308488"/>
            <a:ext cx="8877019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Nêu được ý nghĩa của những công việc, nghê' nghiệp đó đối với gia đình và xã hội.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703" y="3549180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Thu thập và nói được một s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ố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thông tin vẽ những công việc, nghề có thu nhập; những công việc tình nguyện không nhận lương.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3727730" y="129579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C84CE-FB23-66E8-01F6-631B7740920F}"/>
              </a:ext>
            </a:extLst>
          </p:cNvPr>
          <p:cNvGrpSpPr/>
          <p:nvPr/>
        </p:nvGrpSpPr>
        <p:grpSpPr>
          <a:xfrm>
            <a:off x="360141" y="4793885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7FCC143A-6438-2652-6C05-307CF0E120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DAFFC964-EE04-07BF-18EA-5944A004A7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06573225-33A3-B13D-73D0-10F895553BC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4703" y="4949355"/>
            <a:ext cx="982475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Chia sẻ được với các bạn, người thân về công việc, nghể nghiệp yêu thích sau này.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FCBCD-08BB-DD83-7608-F9C1A342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499"/>
          </a:xfrm>
        </p:spPr>
      </p:pic>
      <p:pic>
        <p:nvPicPr>
          <p:cNvPr id="9" name="Picture 8" descr="20210409092016_wm_shs-tu-nhien-va-xa-hoi-2">
            <a:extLst>
              <a:ext uri="{FF2B5EF4-FFF2-40B4-BE49-F238E27FC236}">
                <a16:creationId xmlns:a16="http://schemas.microsoft.com/office/drawing/2014/main" id="{1434315A-640F-009E-3763-80F5AD5A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87" t="16500" r="85292" b="78500"/>
          <a:stretch>
            <a:fillRect/>
          </a:stretch>
        </p:blipFill>
        <p:spPr bwMode="auto">
          <a:xfrm>
            <a:off x="1971675" y="2228850"/>
            <a:ext cx="1447800" cy="13716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56B19-8B27-36C0-C581-BA7C875A3FE9}"/>
              </a:ext>
            </a:extLst>
          </p:cNvPr>
          <p:cNvSpPr txBox="1"/>
          <p:nvPr/>
        </p:nvSpPr>
        <p:spPr>
          <a:xfrm>
            <a:off x="3190875" y="2216713"/>
            <a:ext cx="64770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nghiệp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1DF5D-2A96-87DD-075C-9A94403260D0}"/>
              </a:ext>
            </a:extLst>
          </p:cNvPr>
          <p:cNvGrpSpPr/>
          <p:nvPr/>
        </p:nvGrpSpPr>
        <p:grpSpPr>
          <a:xfrm>
            <a:off x="3419475" y="3905250"/>
            <a:ext cx="5105400" cy="2667000"/>
            <a:chOff x="2057400" y="2590800"/>
            <a:chExt cx="5105400" cy="2667000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89833191-BF50-2F8D-FD07-C53204FCFBB4}"/>
                </a:ext>
              </a:extLst>
            </p:cNvPr>
            <p:cNvSpPr/>
            <p:nvPr/>
          </p:nvSpPr>
          <p:spPr>
            <a:xfrm>
              <a:off x="2057400" y="2590800"/>
              <a:ext cx="5105400" cy="266700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55DE04-8DC7-BE9C-FA1F-0DB8FD985ED4}"/>
                </a:ext>
              </a:extLst>
            </p:cNvPr>
            <p:cNvSpPr txBox="1"/>
            <p:nvPr/>
          </p:nvSpPr>
          <p:spPr>
            <a:xfrm>
              <a:off x="2438400" y="3200400"/>
              <a:ext cx="464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Trình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bày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trước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lớp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3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10409092016_wm_shs-tu-nhien-va-xa-hoi-2">
            <a:extLst>
              <a:ext uri="{FF2B5EF4-FFF2-40B4-BE49-F238E27FC236}">
                <a16:creationId xmlns:a16="http://schemas.microsoft.com/office/drawing/2014/main" id="{1D29400D-32E5-0CEC-AC5A-72698BF8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287" t="23000" r="7306" b="66126"/>
          <a:stretch>
            <a:fillRect/>
          </a:stretch>
        </p:blipFill>
        <p:spPr bwMode="auto">
          <a:xfrm>
            <a:off x="1771650" y="76200"/>
            <a:ext cx="8991600" cy="1752600"/>
          </a:xfrm>
          <a:prstGeom prst="rect">
            <a:avLst/>
          </a:prstGeom>
          <a:noFill/>
        </p:spPr>
      </p:pic>
      <p:pic>
        <p:nvPicPr>
          <p:cNvPr id="8" name="Picture 7" descr="20210409092016_wm_shs-tu-nhien-va-xa-hoi-2">
            <a:extLst>
              <a:ext uri="{FF2B5EF4-FFF2-40B4-BE49-F238E27FC236}">
                <a16:creationId xmlns:a16="http://schemas.microsoft.com/office/drawing/2014/main" id="{D73CC15A-68F0-E22F-F927-7A5FD19E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0200" t="33379" r="13164" b="34000"/>
          <a:stretch>
            <a:fillRect/>
          </a:stretch>
        </p:blipFill>
        <p:spPr bwMode="auto">
          <a:xfrm>
            <a:off x="2609850" y="2057400"/>
            <a:ext cx="7315200" cy="4800600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F4A07A7-03D2-1099-B47E-CD51B52EBB13}"/>
              </a:ext>
            </a:extLst>
          </p:cNvPr>
          <p:cNvGrpSpPr/>
          <p:nvPr/>
        </p:nvGrpSpPr>
        <p:grpSpPr>
          <a:xfrm>
            <a:off x="5514975" y="1781175"/>
            <a:ext cx="3200400" cy="1295400"/>
            <a:chOff x="2057400" y="2590800"/>
            <a:chExt cx="5559213" cy="226695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107EEC05-2F92-FB45-A633-F54C3768E8B3}"/>
                </a:ext>
              </a:extLst>
            </p:cNvPr>
            <p:cNvSpPr/>
            <p:nvPr/>
          </p:nvSpPr>
          <p:spPr>
            <a:xfrm>
              <a:off x="2057400" y="2590800"/>
              <a:ext cx="5105400" cy="226695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411577-881D-7EF2-AFB4-AF32A75BB1B2}"/>
                </a:ext>
              </a:extLst>
            </p:cNvPr>
            <p:cNvSpPr txBox="1"/>
            <p:nvPr/>
          </p:nvSpPr>
          <p:spPr>
            <a:xfrm>
              <a:off x="2968413" y="2680290"/>
              <a:ext cx="4648200" cy="177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Nhóm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2529D5-7CC7-1961-9917-5B408DDE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41946"/>
              </p:ext>
            </p:extLst>
          </p:nvPr>
        </p:nvGraphicFramePr>
        <p:xfrm>
          <a:off x="2400300" y="163437"/>
          <a:ext cx="7772401" cy="531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58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 việc </a:t>
                      </a:r>
                    </a:p>
                    <a:p>
                      <a:pPr algn="ctr"/>
                      <a:r>
                        <a:rPr lang="en-US" sz="2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(nghề nghiệp)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Lợi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ích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nghiệp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7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8C8220-D34E-7412-4090-B896A9579E3D}"/>
              </a:ext>
            </a:extLst>
          </p:cNvPr>
          <p:cNvSpPr txBox="1"/>
          <p:nvPr/>
        </p:nvSpPr>
        <p:spPr>
          <a:xfrm>
            <a:off x="2628900" y="1285875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AFCC9-03BB-57E4-91C4-57B14926BF2D}"/>
              </a:ext>
            </a:extLst>
          </p:cNvPr>
          <p:cNvSpPr txBox="1"/>
          <p:nvPr/>
        </p:nvSpPr>
        <p:spPr>
          <a:xfrm>
            <a:off x="2628900" y="19056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462F6-C057-082C-5B84-034D17C1C201}"/>
              </a:ext>
            </a:extLst>
          </p:cNvPr>
          <p:cNvSpPr txBox="1"/>
          <p:nvPr/>
        </p:nvSpPr>
        <p:spPr>
          <a:xfrm>
            <a:off x="2628900" y="25914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C3871-7E5C-BBF6-DE66-829648E36B70}"/>
              </a:ext>
            </a:extLst>
          </p:cNvPr>
          <p:cNvSpPr txBox="1"/>
          <p:nvPr/>
        </p:nvSpPr>
        <p:spPr>
          <a:xfrm>
            <a:off x="2628900" y="32010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EF282-70E2-BEF6-5A94-6F146CC2F6FB}"/>
              </a:ext>
            </a:extLst>
          </p:cNvPr>
          <p:cNvSpPr txBox="1"/>
          <p:nvPr/>
        </p:nvSpPr>
        <p:spPr>
          <a:xfrm>
            <a:off x="2628900" y="38868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6A3D2-2BB5-5EDD-95FA-4727E0000F2A}"/>
              </a:ext>
            </a:extLst>
          </p:cNvPr>
          <p:cNvSpPr txBox="1"/>
          <p:nvPr/>
        </p:nvSpPr>
        <p:spPr>
          <a:xfrm>
            <a:off x="2628900" y="4572655"/>
            <a:ext cx="234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23B55-02EE-0A23-94EF-500C3E5C8206}"/>
              </a:ext>
            </a:extLst>
          </p:cNvPr>
          <p:cNvSpPr txBox="1"/>
          <p:nvPr/>
        </p:nvSpPr>
        <p:spPr>
          <a:xfrm>
            <a:off x="4991100" y="12858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0F592-BB5E-080E-FB1C-A4E3594B7907}"/>
              </a:ext>
            </a:extLst>
          </p:cNvPr>
          <p:cNvSpPr txBox="1"/>
          <p:nvPr/>
        </p:nvSpPr>
        <p:spPr>
          <a:xfrm>
            <a:off x="4991100" y="196721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bảo vệ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116AB-6FF8-59EF-47FA-F278946BE2CB}"/>
              </a:ext>
            </a:extLst>
          </p:cNvPr>
          <p:cNvSpPr txBox="1"/>
          <p:nvPr/>
        </p:nvSpPr>
        <p:spPr>
          <a:xfrm>
            <a:off x="4991099" y="2576810"/>
            <a:ext cx="518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chữa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8B1A1-0F9C-AB2A-2AB4-23599ABEFB15}"/>
              </a:ext>
            </a:extLst>
          </p:cNvPr>
          <p:cNvSpPr txBox="1"/>
          <p:nvPr/>
        </p:nvSpPr>
        <p:spPr>
          <a:xfrm>
            <a:off x="5067299" y="3190875"/>
            <a:ext cx="55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450ED-3764-1F3B-96A2-D9EB132CA638}"/>
              </a:ext>
            </a:extLst>
          </p:cNvPr>
          <p:cNvSpPr txBox="1"/>
          <p:nvPr/>
        </p:nvSpPr>
        <p:spPr>
          <a:xfrm>
            <a:off x="5067300" y="38766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F4BE41-F5B6-D6EA-E004-FFC6277FD3AA}"/>
              </a:ext>
            </a:extLst>
          </p:cNvPr>
          <p:cNvSpPr txBox="1"/>
          <p:nvPr/>
        </p:nvSpPr>
        <p:spPr>
          <a:xfrm>
            <a:off x="5067298" y="4617958"/>
            <a:ext cx="510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406</Words>
  <Application>Microsoft Office PowerPoint</Application>
  <PresentationFormat>Màn hình rộng</PresentationFormat>
  <Paragraphs>77</Paragraphs>
  <Slides>16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16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Times New Roman</vt:lpstr>
      <vt:lpstr>字魂59号-创粗黑</vt:lpstr>
      <vt:lpstr>1_Office Theme</vt:lpstr>
      <vt:lpstr>第一PPT，www.1ppt.com</vt:lpstr>
      <vt:lpstr>Office 主题</vt:lpstr>
      <vt:lpstr>Office 主题​​</vt:lpstr>
      <vt:lpstr>3_Office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Windows 10</cp:lastModifiedBy>
  <cp:revision>5</cp:revision>
  <dcterms:created xsi:type="dcterms:W3CDTF">2022-09-22T15:18:30Z</dcterms:created>
  <dcterms:modified xsi:type="dcterms:W3CDTF">2022-09-29T05:16:27Z</dcterms:modified>
</cp:coreProperties>
</file>